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4" r:id="rId1"/>
  </p:sldMasterIdLst>
  <p:notesMasterIdLst>
    <p:notesMasterId r:id="rId3"/>
  </p:notesMasterIdLst>
  <p:sldIdLst>
    <p:sldId id="256" r:id="rId2"/>
  </p:sldIdLst>
  <p:sldSz cx="2970213" cy="29702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249" autoAdjust="0"/>
  </p:normalViewPr>
  <p:slideViewPr>
    <p:cSldViewPr snapToGrid="0">
      <p:cViewPr varScale="1">
        <p:scale>
          <a:sx n="253" d="100"/>
          <a:sy n="253" d="100"/>
        </p:scale>
        <p:origin x="28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ch\Lab\Atlung%20Modeling\Changing%20dqd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Combination!$A$4:$A$16410</c:f>
              <c:numCache>
                <c:formatCode>General</c:formatCode>
                <c:ptCount val="16407"/>
                <c:pt idx="0">
                  <c:v>2</c:v>
                </c:pt>
                <c:pt idx="1">
                  <c:v>1.9999374999999999</c:v>
                </c:pt>
                <c:pt idx="2">
                  <c:v>1.9998499999999999</c:v>
                </c:pt>
                <c:pt idx="3">
                  <c:v>1.9997575000000001</c:v>
                </c:pt>
                <c:pt idx="4">
                  <c:v>1.99966</c:v>
                </c:pt>
                <c:pt idx="5">
                  <c:v>1.9995598999999999</c:v>
                </c:pt>
                <c:pt idx="6">
                  <c:v>1.99945752</c:v>
                </c:pt>
                <c:pt idx="7">
                  <c:v>1.999353532</c:v>
                </c:pt>
                <c:pt idx="8">
                  <c:v>1.9992481663999999</c:v>
                </c:pt>
                <c:pt idx="9">
                  <c:v>1.9991416983999999</c:v>
                </c:pt>
                <c:pt idx="10">
                  <c:v>1.999034276992</c:v>
                </c:pt>
                <c:pt idx="11">
                  <c:v>1.9989260451776001</c:v>
                </c:pt>
                <c:pt idx="12">
                  <c:v>1.9988171006873601</c:v>
                </c:pt>
                <c:pt idx="13">
                  <c:v>1.9987075299857919</c:v>
                </c:pt>
                <c:pt idx="14">
                  <c:v>1.998597399661568</c:v>
                </c:pt>
                <c:pt idx="15">
                  <c:v>1.9984867672917503</c:v>
                </c:pt>
                <c:pt idx="16">
                  <c:v>1.9983756801143604</c:v>
                </c:pt>
                <c:pt idx="17">
                  <c:v>1.9982641789963858</c:v>
                </c:pt>
                <c:pt idx="18">
                  <c:v>1.9981522986964106</c:v>
                </c:pt>
                <c:pt idx="19">
                  <c:v>1.9980400695488769</c:v>
                </c:pt>
                <c:pt idx="20">
                  <c:v>1.9979275179449263</c:v>
                </c:pt>
                <c:pt idx="21">
                  <c:v>1.9978146671641335</c:v>
                </c:pt>
                <c:pt idx="22">
                  <c:v>1.9977015377809197</c:v>
                </c:pt>
                <c:pt idx="23">
                  <c:v>1.9975881481323612</c:v>
                </c:pt>
                <c:pt idx="24">
                  <c:v>1.9974745146180277</c:v>
                </c:pt>
                <c:pt idx="25">
                  <c:v>1.9973606519900606</c:v>
                </c:pt>
                <c:pt idx="26">
                  <c:v>1.9972465735674281</c:v>
                </c:pt>
                <c:pt idx="27">
                  <c:v>1.9971322914284286</c:v>
                </c:pt>
                <c:pt idx="28">
                  <c:v>1.9970178165639478</c:v>
                </c:pt>
                <c:pt idx="29">
                  <c:v>1.9969031590113422</c:v>
                </c:pt>
                <c:pt idx="30">
                  <c:v>1.9967883279654892</c:v>
                </c:pt>
                <c:pt idx="31">
                  <c:v>1.9966733318750938</c:v>
                </c:pt>
                <c:pt idx="32">
                  <c:v>1.9965581785245134</c:v>
                </c:pt>
                <c:pt idx="33">
                  <c:v>1.9964428751048393</c:v>
                </c:pt>
                <c:pt idx="34">
                  <c:v>1.9963274282752339</c:v>
                </c:pt>
                <c:pt idx="35">
                  <c:v>1.9962118442164951</c:v>
                </c:pt>
                <c:pt idx="36">
                  <c:v>1.9960961286777927</c:v>
                </c:pt>
                <c:pt idx="37">
                  <c:v>1.9959802870177441</c:v>
                </c:pt>
                <c:pt idx="38">
                  <c:v>1.9958643242405671</c:v>
                </c:pt>
                <c:pt idx="39">
                  <c:v>1.9957482450280566</c:v>
                </c:pt>
                <c:pt idx="40">
                  <c:v>1.9956320537679364</c:v>
                </c:pt>
                <c:pt idx="41">
                  <c:v>1.9955157545790885</c:v>
                </c:pt>
                <c:pt idx="42">
                  <c:v>1.9953993513340629</c:v>
                </c:pt>
                <c:pt idx="43">
                  <c:v>1.9952828476792233</c:v>
                </c:pt>
                <c:pt idx="44">
                  <c:v>1.9951662470528198</c:v>
                </c:pt>
                <c:pt idx="45">
                  <c:v>1.9950495527012488</c:v>
                </c:pt>
                <c:pt idx="46">
                  <c:v>1.9949327676937143</c:v>
                </c:pt>
                <c:pt idx="47">
                  <c:v>1.9948158949354786</c:v>
                </c:pt>
                <c:pt idx="48">
                  <c:v>1.9946989371798669</c:v>
                </c:pt>
                <c:pt idx="49">
                  <c:v>1.9945818970391633</c:v>
                </c:pt>
                <c:pt idx="50">
                  <c:v>1.9944647769945241</c:v>
                </c:pt>
                <c:pt idx="51">
                  <c:v>1.9943475794050112</c:v>
                </c:pt>
                <c:pt idx="52">
                  <c:v>1.994230306515842</c:v>
                </c:pt>
                <c:pt idx="53">
                  <c:v>1.9941129604659349</c:v>
                </c:pt>
                <c:pt idx="54">
                  <c:v>1.9939955432948258</c:v>
                </c:pt>
                <c:pt idx="55">
                  <c:v>1.9938780569490135</c:v>
                </c:pt>
                <c:pt idx="56">
                  <c:v>1.9937605032877976</c:v>
                </c:pt>
                <c:pt idx="57">
                  <c:v>1.9936428840886493</c:v>
                </c:pt>
                <c:pt idx="58">
                  <c:v>1.9935252010521685</c:v>
                </c:pt>
                <c:pt idx="59">
                  <c:v>1.9934074558066575</c:v>
                </c:pt>
                <c:pt idx="60">
                  <c:v>1.9932896499123551</c:v>
                </c:pt>
                <c:pt idx="61">
                  <c:v>1.9931717848653534</c:v>
                </c:pt>
                <c:pt idx="62">
                  <c:v>1.9930538621012315</c:v>
                </c:pt>
                <c:pt idx="63">
                  <c:v>1.9929358829984294</c:v>
                </c:pt>
                <c:pt idx="64">
                  <c:v>1.9928178488813824</c:v>
                </c:pt>
                <c:pt idx="65">
                  <c:v>1.99269976102344</c:v>
                </c:pt>
                <c:pt idx="66">
                  <c:v>1.9925816206495841</c:v>
                </c:pt>
                <c:pt idx="67">
                  <c:v>1.9924634289389644</c:v>
                </c:pt>
                <c:pt idx="68">
                  <c:v>1.9923451870272662</c:v>
                </c:pt>
                <c:pt idx="69">
                  <c:v>1.9922268960089238</c:v>
                </c:pt>
                <c:pt idx="70">
                  <c:v>1.9921085569391903</c:v>
                </c:pt>
                <c:pt idx="71">
                  <c:v>1.9919901708360781</c:v>
                </c:pt>
                <c:pt idx="72">
                  <c:v>1.9918717386821763</c:v>
                </c:pt>
                <c:pt idx="73">
                  <c:v>1.9917532614263562</c:v>
                </c:pt>
                <c:pt idx="74">
                  <c:v>1.9916347399853749</c:v>
                </c:pt>
                <c:pt idx="75">
                  <c:v>1.9915161752453812</c:v>
                </c:pt>
                <c:pt idx="76">
                  <c:v>1.991397568063332</c:v>
                </c:pt>
                <c:pt idx="77">
                  <c:v>1.9912789192683278</c:v>
                </c:pt>
                <c:pt idx="78">
                  <c:v>1.9911602296628703</c:v>
                </c:pt>
                <c:pt idx="79">
                  <c:v>1.991041500024048</c:v>
                </c:pt>
                <c:pt idx="80">
                  <c:v>1.9909227311046569</c:v>
                </c:pt>
                <c:pt idx="81">
                  <c:v>1.9908039236342572</c:v>
                </c:pt>
                <c:pt idx="82">
                  <c:v>1.9906850783201742</c:v>
                </c:pt>
                <c:pt idx="83">
                  <c:v>1.9905661958484435</c:v>
                </c:pt>
                <c:pt idx="84">
                  <c:v>1.9904472768847066</c:v>
                </c:pt>
                <c:pt idx="85">
                  <c:v>1.9903283220750594</c:v>
                </c:pt>
                <c:pt idx="86">
                  <c:v>1.9902093320468561</c:v>
                </c:pt>
                <c:pt idx="87">
                  <c:v>1.9900903074094718</c:v>
                </c:pt>
                <c:pt idx="88">
                  <c:v>1.9899712487550272</c:v>
                </c:pt>
                <c:pt idx="89">
                  <c:v>1.989852156659075</c:v>
                </c:pt>
                <c:pt idx="90">
                  <c:v>1.9897330316812543</c:v>
                </c:pt>
                <c:pt idx="91">
                  <c:v>1.9896138743659111</c:v>
                </c:pt>
                <c:pt idx="92">
                  <c:v>1.9894946852426902</c:v>
                </c:pt>
                <c:pt idx="93">
                  <c:v>1.9893754648270969</c:v>
                </c:pt>
                <c:pt idx="94">
                  <c:v>1.9892562136210337</c:v>
                </c:pt>
                <c:pt idx="95">
                  <c:v>1.9891369321133099</c:v>
                </c:pt>
                <c:pt idx="96">
                  <c:v>1.9890176207801293</c:v>
                </c:pt>
                <c:pt idx="97">
                  <c:v>1.9888982800855546</c:v>
                </c:pt>
                <c:pt idx="98">
                  <c:v>1.9887789104819495</c:v>
                </c:pt>
                <c:pt idx="99">
                  <c:v>1.988659512410403</c:v>
                </c:pt>
                <c:pt idx="100">
                  <c:v>1.988540086301132</c:v>
                </c:pt>
                <c:pt idx="101">
                  <c:v>1.9884206325738691</c:v>
                </c:pt>
                <c:pt idx="102">
                  <c:v>1.988301151638231</c:v>
                </c:pt>
                <c:pt idx="103">
                  <c:v>1.9881816438940709</c:v>
                </c:pt>
                <c:pt idx="104">
                  <c:v>1.9880621097318174</c:v>
                </c:pt>
                <c:pt idx="105">
                  <c:v>1.9879425495327969</c:v>
                </c:pt>
                <c:pt idx="106">
                  <c:v>1.9878229636695439</c:v>
                </c:pt>
                <c:pt idx="107">
                  <c:v>1.9877033525060968</c:v>
                </c:pt>
                <c:pt idx="108">
                  <c:v>1.9875837163982828</c:v>
                </c:pt>
                <c:pt idx="109">
                  <c:v>1.9874640556939893</c:v>
                </c:pt>
                <c:pt idx="110">
                  <c:v>1.9873443707334257</c:v>
                </c:pt>
                <c:pt idx="111">
                  <c:v>1.9872246618493741</c:v>
                </c:pt>
                <c:pt idx="112">
                  <c:v>1.9871049293674281</c:v>
                </c:pt>
                <c:pt idx="113">
                  <c:v>1.9869851736062254</c:v>
                </c:pt>
                <c:pt idx="114">
                  <c:v>1.986865394877668</c:v>
                </c:pt>
                <c:pt idx="115">
                  <c:v>1.9867455934871348</c:v>
                </c:pt>
                <c:pt idx="116">
                  <c:v>1.9866257697336864</c:v>
                </c:pt>
                <c:pt idx="117">
                  <c:v>1.9865059239102614</c:v>
                </c:pt>
                <c:pt idx="118">
                  <c:v>1.9863860563038642</c:v>
                </c:pt>
                <c:pt idx="119">
                  <c:v>1.9862661671957469</c:v>
                </c:pt>
                <c:pt idx="120">
                  <c:v>1.9861462568615837</c:v>
                </c:pt>
                <c:pt idx="121">
                  <c:v>1.9860263255716388</c:v>
                </c:pt>
                <c:pt idx="122">
                  <c:v>1.9859063735909273</c:v>
                </c:pt>
                <c:pt idx="123">
                  <c:v>1.9857864011793702</c:v>
                </c:pt>
                <c:pt idx="124">
                  <c:v>1.9856664085919458</c:v>
                </c:pt>
                <c:pt idx="125">
                  <c:v>1.9855463960788304</c:v>
                </c:pt>
                <c:pt idx="126">
                  <c:v>1.9854263638855398</c:v>
                </c:pt>
                <c:pt idx="127">
                  <c:v>1.9853063122530616</c:v>
                </c:pt>
                <c:pt idx="128">
                  <c:v>1.9851862414179835</c:v>
                </c:pt>
                <c:pt idx="129">
                  <c:v>1.9850661516126176</c:v>
                </c:pt>
                <c:pt idx="130">
                  <c:v>1.98494604306512</c:v>
                </c:pt>
                <c:pt idx="131">
                  <c:v>1.9848259159996056</c:v>
                </c:pt>
                <c:pt idx="132">
                  <c:v>1.9847057706362594</c:v>
                </c:pt>
                <c:pt idx="133">
                  <c:v>1.9845856071914432</c:v>
                </c:pt>
                <c:pt idx="134">
                  <c:v>1.9844654258777996</c:v>
                </c:pt>
                <c:pt idx="135">
                  <c:v>1.9843452269043504</c:v>
                </c:pt>
                <c:pt idx="136">
                  <c:v>1.9842250104765944</c:v>
                </c:pt>
                <c:pt idx="137">
                  <c:v>1.9841047767965982</c:v>
                </c:pt>
                <c:pt idx="138">
                  <c:v>1.9839845260630879</c:v>
                </c:pt>
                <c:pt idx="139">
                  <c:v>1.9838642584715342</c:v>
                </c:pt>
                <c:pt idx="140">
                  <c:v>1.983743974214236</c:v>
                </c:pt>
                <c:pt idx="141">
                  <c:v>1.9836236734804014</c:v>
                </c:pt>
                <c:pt idx="142">
                  <c:v>1.9835033564562257</c:v>
                </c:pt>
                <c:pt idx="143">
                  <c:v>1.983383023324967</c:v>
                </c:pt>
                <c:pt idx="144">
                  <c:v>1.9832626742670176</c:v>
                </c:pt>
                <c:pt idx="145">
                  <c:v>1.9831423094599758</c:v>
                </c:pt>
                <c:pt idx="146">
                  <c:v>1.9830219290787139</c:v>
                </c:pt>
                <c:pt idx="147">
                  <c:v>1.9829015332954421</c:v>
                </c:pt>
                <c:pt idx="148">
                  <c:v>1.9827811222797744</c:v>
                </c:pt>
                <c:pt idx="149">
                  <c:v>1.9826606961987887</c:v>
                </c:pt>
                <c:pt idx="150">
                  <c:v>1.9825402552170868</c:v>
                </c:pt>
                <c:pt idx="151">
                  <c:v>1.9824197994968515</c:v>
                </c:pt>
                <c:pt idx="152">
                  <c:v>1.9822993291979032</c:v>
                </c:pt>
                <c:pt idx="153">
                  <c:v>1.9821788444777526</c:v>
                </c:pt>
                <c:pt idx="154">
                  <c:v>1.9820583454916538</c:v>
                </c:pt>
                <c:pt idx="155">
                  <c:v>1.9819378323926549</c:v>
                </c:pt>
                <c:pt idx="156">
                  <c:v>1.9818173053316464</c:v>
                </c:pt>
                <c:pt idx="157">
                  <c:v>1.9816967644574082</c:v>
                </c:pt>
                <c:pt idx="158">
                  <c:v>1.9815762099166576</c:v>
                </c:pt>
                <c:pt idx="159">
                  <c:v>1.9814556418540912</c:v>
                </c:pt>
                <c:pt idx="160">
                  <c:v>1.9813350604124298</c:v>
                </c:pt>
                <c:pt idx="161">
                  <c:v>1.9812144657324595</c:v>
                </c:pt>
                <c:pt idx="162">
                  <c:v>1.9810938579530724</c:v>
                </c:pt>
                <c:pt idx="163">
                  <c:v>1.980973237211306</c:v>
                </c:pt>
                <c:pt idx="164">
                  <c:v>1.980852603642381</c:v>
                </c:pt>
                <c:pt idx="165">
                  <c:v>1.9807319573797388</c:v>
                </c:pt>
                <c:pt idx="166">
                  <c:v>1.980611298555077</c:v>
                </c:pt>
                <c:pt idx="167">
                  <c:v>1.9804906272983842</c:v>
                </c:pt>
                <c:pt idx="168">
                  <c:v>1.980369943737974</c:v>
                </c:pt>
                <c:pt idx="169">
                  <c:v>1.9802492480005176</c:v>
                </c:pt>
                <c:pt idx="170">
                  <c:v>1.980128540211076</c:v>
                </c:pt>
                <c:pt idx="171">
                  <c:v>1.9800078204931308</c:v>
                </c:pt>
                <c:pt idx="172">
                  <c:v>1.9798870889686138</c:v>
                </c:pt>
                <c:pt idx="173">
                  <c:v>1.9797663457579364</c:v>
                </c:pt>
                <c:pt idx="174">
                  <c:v>1.9796455909800192</c:v>
                </c:pt>
                <c:pt idx="175">
                  <c:v>1.9795248247523172</c:v>
                </c:pt>
                <c:pt idx="176">
                  <c:v>1.9794040471908485</c:v>
                </c:pt>
                <c:pt idx="177">
                  <c:v>1.97928325841022</c:v>
                </c:pt>
                <c:pt idx="178">
                  <c:v>1.9791624585236522</c:v>
                </c:pt>
                <c:pt idx="179">
                  <c:v>1.9790416476430042</c:v>
                </c:pt>
                <c:pt idx="180">
                  <c:v>1.9789208258787974</c:v>
                </c:pt>
                <c:pt idx="181">
                  <c:v>1.9787999933402394</c:v>
                </c:pt>
                <c:pt idx="182">
                  <c:v>1.9786791501352463</c:v>
                </c:pt>
                <c:pt idx="183">
                  <c:v>1.9785582963704649</c:v>
                </c:pt>
                <c:pt idx="184">
                  <c:v>1.9784374321512943</c:v>
                </c:pt>
                <c:pt idx="185">
                  <c:v>1.9783165575819064</c:v>
                </c:pt>
                <c:pt idx="186">
                  <c:v>1.9781956727652674</c:v>
                </c:pt>
                <c:pt idx="187">
                  <c:v>1.9780747778031562</c:v>
                </c:pt>
                <c:pt idx="188">
                  <c:v>1.977953872796185</c:v>
                </c:pt>
                <c:pt idx="189">
                  <c:v>1.9778329578438179</c:v>
                </c:pt>
                <c:pt idx="190">
                  <c:v>1.9777120330443887</c:v>
                </c:pt>
                <c:pt idx="191">
                  <c:v>1.9775910984951202</c:v>
                </c:pt>
                <c:pt idx="192">
                  <c:v>1.9774701542921398</c:v>
                </c:pt>
                <c:pt idx="193">
                  <c:v>1.9773492005304987</c:v>
                </c:pt>
                <c:pt idx="194">
                  <c:v>1.9772282373041865</c:v>
                </c:pt>
                <c:pt idx="195">
                  <c:v>1.9771072647061496</c:v>
                </c:pt>
                <c:pt idx="196">
                  <c:v>1.9769862828283049</c:v>
                </c:pt>
                <c:pt idx="197">
                  <c:v>1.9768652917615572</c:v>
                </c:pt>
                <c:pt idx="198">
                  <c:v>1.9767442915958133</c:v>
                </c:pt>
                <c:pt idx="199">
                  <c:v>1.9766232824199967</c:v>
                </c:pt>
                <c:pt idx="200">
                  <c:v>1.9765022643220629</c:v>
                </c:pt>
                <c:pt idx="201">
                  <c:v>1.9763812373890122</c:v>
                </c:pt>
                <c:pt idx="202">
                  <c:v>1.9762602017069049</c:v>
                </c:pt>
                <c:pt idx="203">
                  <c:v>1.976139157360874</c:v>
                </c:pt>
                <c:pt idx="204">
                  <c:v>1.9760181044351384</c:v>
                </c:pt>
                <c:pt idx="205">
                  <c:v>1.9758970430130161</c:v>
                </c:pt>
                <c:pt idx="206">
                  <c:v>1.9757759731769362</c:v>
                </c:pt>
                <c:pt idx="207">
                  <c:v>1.9756548950084523</c:v>
                </c:pt>
                <c:pt idx="208">
                  <c:v>1.9755338085882532</c:v>
                </c:pt>
                <c:pt idx="209">
                  <c:v>1.9754127139961759</c:v>
                </c:pt>
                <c:pt idx="210">
                  <c:v>1.9752916113112169</c:v>
                </c:pt>
                <c:pt idx="211">
                  <c:v>1.9751705006115425</c:v>
                </c:pt>
                <c:pt idx="212">
                  <c:v>1.9750493819745019</c:v>
                </c:pt>
                <c:pt idx="213">
                  <c:v>1.9749282554766356</c:v>
                </c:pt>
                <c:pt idx="214">
                  <c:v>1.9748071211936882</c:v>
                </c:pt>
                <c:pt idx="215">
                  <c:v>1.9746859792006175</c:v>
                </c:pt>
                <c:pt idx="216">
                  <c:v>1.9745648295716054</c:v>
                </c:pt>
                <c:pt idx="217">
                  <c:v>1.9744436723800673</c:v>
                </c:pt>
                <c:pt idx="218">
                  <c:v>1.9743225076986628</c:v>
                </c:pt>
                <c:pt idx="219">
                  <c:v>1.9742013355993042</c:v>
                </c:pt>
                <c:pt idx="220">
                  <c:v>1.9740801561531671</c:v>
                </c:pt>
                <c:pt idx="221">
                  <c:v>1.9739589694306987</c:v>
                </c:pt>
                <c:pt idx="222">
                  <c:v>1.9738377755016276</c:v>
                </c:pt>
                <c:pt idx="223">
                  <c:v>1.9737165744349721</c:v>
                </c:pt>
                <c:pt idx="224">
                  <c:v>1.9735953662990497</c:v>
                </c:pt>
                <c:pt idx="225">
                  <c:v>1.9734741511614846</c:v>
                </c:pt>
                <c:pt idx="226">
                  <c:v>1.9733529290892178</c:v>
                </c:pt>
                <c:pt idx="227">
                  <c:v>1.9732317001485131</c:v>
                </c:pt>
                <c:pt idx="228">
                  <c:v>1.9731104644049677</c:v>
                </c:pt>
                <c:pt idx="229">
                  <c:v>1.9729892219235186</c:v>
                </c:pt>
                <c:pt idx="230">
                  <c:v>1.9728679727684504</c:v>
                </c:pt>
                <c:pt idx="231">
                  <c:v>1.9727467170034043</c:v>
                </c:pt>
                <c:pt idx="232">
                  <c:v>1.9726254546913844</c:v>
                </c:pt>
                <c:pt idx="233">
                  <c:v>1.9725041858947656</c:v>
                </c:pt>
                <c:pt idx="234">
                  <c:v>1.972382910675301</c:v>
                </c:pt>
                <c:pt idx="235">
                  <c:v>1.9722616290941297</c:v>
                </c:pt>
                <c:pt idx="236">
                  <c:v>1.9721403412117824</c:v>
                </c:pt>
                <c:pt idx="237">
                  <c:v>1.9720190470881898</c:v>
                </c:pt>
                <c:pt idx="238">
                  <c:v>1.9718977467826884</c:v>
                </c:pt>
                <c:pt idx="239">
                  <c:v>1.9717764403540285</c:v>
                </c:pt>
                <c:pt idx="240">
                  <c:v>1.9716551278603793</c:v>
                </c:pt>
                <c:pt idx="241">
                  <c:v>1.9715338093593373</c:v>
                </c:pt>
                <c:pt idx="242">
                  <c:v>1.9714124849079304</c:v>
                </c:pt>
                <c:pt idx="243">
                  <c:v>1.9712911545626264</c:v>
                </c:pt>
                <c:pt idx="244">
                  <c:v>1.9711698183793382</c:v>
                </c:pt>
                <c:pt idx="245">
                  <c:v>1.9710484764134302</c:v>
                </c:pt>
                <c:pt idx="246">
                  <c:v>1.9709271287197236</c:v>
                </c:pt>
                <c:pt idx="247">
                  <c:v>1.9708057753525039</c:v>
                </c:pt>
                <c:pt idx="248">
                  <c:v>1.9706844163655255</c:v>
                </c:pt>
                <c:pt idx="249">
                  <c:v>1.9705630518120179</c:v>
                </c:pt>
                <c:pt idx="250">
                  <c:v>1.9704416817446913</c:v>
                </c:pt>
                <c:pt idx="251">
                  <c:v>1.9703203062157424</c:v>
                </c:pt>
                <c:pt idx="252">
                  <c:v>1.9701989252768599</c:v>
                </c:pt>
                <c:pt idx="253">
                  <c:v>1.9700775389792298</c:v>
                </c:pt>
                <c:pt idx="254">
                  <c:v>1.9699561473735407</c:v>
                </c:pt>
                <c:pt idx="255">
                  <c:v>1.96983475050999</c:v>
                </c:pt>
                <c:pt idx="256">
                  <c:v>1.9697133484382876</c:v>
                </c:pt>
                <c:pt idx="257">
                  <c:v>1.9695919412076623</c:v>
                </c:pt>
                <c:pt idx="258">
                  <c:v>1.9694705288668664</c:v>
                </c:pt>
                <c:pt idx="259">
                  <c:v>1.9693491114641808</c:v>
                </c:pt>
                <c:pt idx="260">
                  <c:v>1.9692276890474198</c:v>
                </c:pt>
                <c:pt idx="261">
                  <c:v>1.9691062616639368</c:v>
                </c:pt>
                <c:pt idx="262">
                  <c:v>1.9689848293606274</c:v>
                </c:pt>
                <c:pt idx="263">
                  <c:v>1.9688633921839358</c:v>
                </c:pt>
                <c:pt idx="264">
                  <c:v>1.9687419501798591</c:v>
                </c:pt>
                <c:pt idx="265">
                  <c:v>1.9686205033939517</c:v>
                </c:pt>
                <c:pt idx="266">
                  <c:v>1.9684990518713292</c:v>
                </c:pt>
                <c:pt idx="267">
                  <c:v>1.9683775956566749</c:v>
                </c:pt>
                <c:pt idx="268">
                  <c:v>1.9682561347942418</c:v>
                </c:pt>
                <c:pt idx="269">
                  <c:v>1.968134669327859</c:v>
                </c:pt>
                <c:pt idx="270">
                  <c:v>1.9680131993009347</c:v>
                </c:pt>
                <c:pt idx="271">
                  <c:v>1.9678917247564613</c:v>
                </c:pt>
                <c:pt idx="272">
                  <c:v>1.9677702457370199</c:v>
                </c:pt>
                <c:pt idx="273">
                  <c:v>1.9676487622847827</c:v>
                </c:pt>
                <c:pt idx="274">
                  <c:v>1.9675272744415198</c:v>
                </c:pt>
                <c:pt idx="275">
                  <c:v>1.9674057822486009</c:v>
                </c:pt>
                <c:pt idx="276">
                  <c:v>1.9672842857470008</c:v>
                </c:pt>
                <c:pt idx="277">
                  <c:v>1.9671627849773026</c:v>
                </c:pt>
                <c:pt idx="278">
                  <c:v>1.9670412799797024</c:v>
                </c:pt>
                <c:pt idx="279">
                  <c:v>1.9669197707940123</c:v>
                </c:pt>
                <c:pt idx="280">
                  <c:v>1.9667982574596647</c:v>
                </c:pt>
                <c:pt idx="281">
                  <c:v>1.9666767400157166</c:v>
                </c:pt>
                <c:pt idx="282">
                  <c:v>1.9665552185008524</c:v>
                </c:pt>
                <c:pt idx="283">
                  <c:v>1.9664336929533881</c:v>
                </c:pt>
                <c:pt idx="284">
                  <c:v>1.9663121634112748</c:v>
                </c:pt>
                <c:pt idx="285">
                  <c:v>1.966190629912103</c:v>
                </c:pt>
                <c:pt idx="286">
                  <c:v>1.9660690924931048</c:v>
                </c:pt>
                <c:pt idx="287">
                  <c:v>1.9659475511911593</c:v>
                </c:pt>
                <c:pt idx="288">
                  <c:v>1.9658260060427939</c:v>
                </c:pt>
                <c:pt idx="289">
                  <c:v>1.9657044570841899</c:v>
                </c:pt>
                <c:pt idx="290">
                  <c:v>1.9655829043511848</c:v>
                </c:pt>
                <c:pt idx="291">
                  <c:v>1.9654613478792753</c:v>
                </c:pt>
                <c:pt idx="292">
                  <c:v>1.9653397877036221</c:v>
                </c:pt>
                <c:pt idx="293">
                  <c:v>1.9652182238590512</c:v>
                </c:pt>
                <c:pt idx="294">
                  <c:v>1.9650966563800594</c:v>
                </c:pt>
                <c:pt idx="295">
                  <c:v>1.9649750853008157</c:v>
                </c:pt>
                <c:pt idx="296">
                  <c:v>1.9648535106551657</c:v>
                </c:pt>
                <c:pt idx="297">
                  <c:v>1.9647319324766337</c:v>
                </c:pt>
                <c:pt idx="298">
                  <c:v>1.9646103507984269</c:v>
                </c:pt>
                <c:pt idx="299">
                  <c:v>1.9644887656534382</c:v>
                </c:pt>
                <c:pt idx="300">
                  <c:v>1.9643671770742488</c:v>
                </c:pt>
                <c:pt idx="301">
                  <c:v>1.9642455850931313</c:v>
                </c:pt>
                <c:pt idx="302">
                  <c:v>1.9641239897420533</c:v>
                </c:pt>
                <c:pt idx="303">
                  <c:v>1.9640023910526796</c:v>
                </c:pt>
                <c:pt idx="304">
                  <c:v>1.9638807890563763</c:v>
                </c:pt>
                <c:pt idx="305">
                  <c:v>1.9637591837842121</c:v>
                </c:pt>
                <c:pt idx="306">
                  <c:v>1.9636375752669626</c:v>
                </c:pt>
                <c:pt idx="307">
                  <c:v>1.9635159635351118</c:v>
                </c:pt>
                <c:pt idx="308">
                  <c:v>1.9633943486188568</c:v>
                </c:pt>
                <c:pt idx="309">
                  <c:v>1.9632727305481081</c:v>
                </c:pt>
                <c:pt idx="310">
                  <c:v>1.9631511093524951</c:v>
                </c:pt>
                <c:pt idx="311">
                  <c:v>1.9630294850613663</c:v>
                </c:pt>
                <c:pt idx="312">
                  <c:v>1.9629078577037935</c:v>
                </c:pt>
                <c:pt idx="313">
                  <c:v>1.9627862273085743</c:v>
                </c:pt>
                <c:pt idx="314">
                  <c:v>1.9626645939042346</c:v>
                </c:pt>
                <c:pt idx="315">
                  <c:v>1.9625429575190305</c:v>
                </c:pt>
                <c:pt idx="316">
                  <c:v>1.9624213181809522</c:v>
                </c:pt>
                <c:pt idx="317">
                  <c:v>1.9622996759177256</c:v>
                </c:pt>
                <c:pt idx="318">
                  <c:v>1.9621780307568151</c:v>
                </c:pt>
                <c:pt idx="319">
                  <c:v>1.9620563827254263</c:v>
                </c:pt>
                <c:pt idx="320">
                  <c:v>1.9619347318505083</c:v>
                </c:pt>
                <c:pt idx="321">
                  <c:v>1.9618130781587562</c:v>
                </c:pt>
                <c:pt idx="322">
                  <c:v>1.961691421676613</c:v>
                </c:pt>
                <c:pt idx="323">
                  <c:v>1.9615697624302735</c:v>
                </c:pt>
                <c:pt idx="324">
                  <c:v>1.9614481004456847</c:v>
                </c:pt>
                <c:pt idx="325">
                  <c:v>1.96132643574855</c:v>
                </c:pt>
                <c:pt idx="326">
                  <c:v>1.9612047683643301</c:v>
                </c:pt>
                <c:pt idx="327">
                  <c:v>1.9610830983182459</c:v>
                </c:pt>
                <c:pt idx="328">
                  <c:v>1.9609614256352814</c:v>
                </c:pt>
                <c:pt idx="329">
                  <c:v>1.9608397503401847</c:v>
                </c:pt>
                <c:pt idx="330">
                  <c:v>1.9607180724574711</c:v>
                </c:pt>
                <c:pt idx="331">
                  <c:v>1.9605963920114255</c:v>
                </c:pt>
                <c:pt idx="332">
                  <c:v>1.9604747090261037</c:v>
                </c:pt>
                <c:pt idx="333">
                  <c:v>1.9603530235253352</c:v>
                </c:pt>
                <c:pt idx="334">
                  <c:v>1.9602313355327259</c:v>
                </c:pt>
                <c:pt idx="335">
                  <c:v>1.9601096450716582</c:v>
                </c:pt>
                <c:pt idx="336">
                  <c:v>1.9599879521652961</c:v>
                </c:pt>
                <c:pt idx="337">
                  <c:v>1.9598662568365846</c:v>
                </c:pt>
                <c:pt idx="338">
                  <c:v>1.9597445591082532</c:v>
                </c:pt>
                <c:pt idx="339">
                  <c:v>1.9596228590028177</c:v>
                </c:pt>
                <c:pt idx="340">
                  <c:v>1.9595011565425819</c:v>
                </c:pt>
                <c:pt idx="341">
                  <c:v>1.9593794517496403</c:v>
                </c:pt>
                <c:pt idx="342">
                  <c:v>1.959257744645879</c:v>
                </c:pt>
                <c:pt idx="343">
                  <c:v>1.959136035252979</c:v>
                </c:pt>
                <c:pt idx="344">
                  <c:v>1.9590143235924169</c:v>
                </c:pt>
                <c:pt idx="345">
                  <c:v>1.9588926096854675</c:v>
                </c:pt>
                <c:pt idx="346">
                  <c:v>1.958770893553206</c:v>
                </c:pt>
                <c:pt idx="347">
                  <c:v>1.9586491752165089</c:v>
                </c:pt>
                <c:pt idx="348">
                  <c:v>1.9585274546960574</c:v>
                </c:pt>
                <c:pt idx="349">
                  <c:v>1.9584057320123369</c:v>
                </c:pt>
                <c:pt idx="350">
                  <c:v>1.9582840071856418</c:v>
                </c:pt>
                <c:pt idx="351">
                  <c:v>1.958162280236075</c:v>
                </c:pt>
                <c:pt idx="352">
                  <c:v>1.9580405511835504</c:v>
                </c:pt>
                <c:pt idx="353">
                  <c:v>1.9579188200477948</c:v>
                </c:pt>
                <c:pt idx="354">
                  <c:v>1.9577970868483505</c:v>
                </c:pt>
                <c:pt idx="355">
                  <c:v>1.9576753516045753</c:v>
                </c:pt>
                <c:pt idx="356">
                  <c:v>1.9575536143356453</c:v>
                </c:pt>
                <c:pt idx="357">
                  <c:v>1.9574318750605566</c:v>
                </c:pt>
                <c:pt idx="358">
                  <c:v>1.9573101337981269</c:v>
                </c:pt>
                <c:pt idx="359">
                  <c:v>1.9571883905669973</c:v>
                </c:pt>
                <c:pt idx="360">
                  <c:v>1.9570666453856336</c:v>
                </c:pt>
                <c:pt idx="361">
                  <c:v>1.9569448982723276</c:v>
                </c:pt>
                <c:pt idx="362">
                  <c:v>1.9568231492452008</c:v>
                </c:pt>
                <c:pt idx="363">
                  <c:v>1.956701398322203</c:v>
                </c:pt>
                <c:pt idx="364">
                  <c:v>1.9565796455211166</c:v>
                </c:pt>
                <c:pt idx="365">
                  <c:v>1.956457890859556</c:v>
                </c:pt>
                <c:pt idx="366">
                  <c:v>1.956336134354971</c:v>
                </c:pt>
                <c:pt idx="367">
                  <c:v>1.9562143760246473</c:v>
                </c:pt>
                <c:pt idx="368">
                  <c:v>1.9560926158857082</c:v>
                </c:pt>
                <c:pt idx="369">
                  <c:v>1.9559708539551162</c:v>
                </c:pt>
                <c:pt idx="370">
                  <c:v>1.9558490902496748</c:v>
                </c:pt>
                <c:pt idx="371">
                  <c:v>1.9557273247860296</c:v>
                </c:pt>
                <c:pt idx="372">
                  <c:v>1.9556055575806701</c:v>
                </c:pt>
                <c:pt idx="373">
                  <c:v>1.9554837886499308</c:v>
                </c:pt>
                <c:pt idx="374">
                  <c:v>1.9553620180099929</c:v>
                </c:pt>
                <c:pt idx="375">
                  <c:v>1.9552402456768858</c:v>
                </c:pt>
                <c:pt idx="376">
                  <c:v>1.9551184716664884</c:v>
                </c:pt>
                <c:pt idx="377">
                  <c:v>1.9549966959945309</c:v>
                </c:pt>
                <c:pt idx="378">
                  <c:v>1.954874918676595</c:v>
                </c:pt>
                <c:pt idx="379">
                  <c:v>1.9547531397281168</c:v>
                </c:pt>
                <c:pt idx="380">
                  <c:v>1.954631359164388</c:v>
                </c:pt>
                <c:pt idx="381">
                  <c:v>1.9545095770005556</c:v>
                </c:pt>
                <c:pt idx="382">
                  <c:v>1.9543877932516251</c:v>
                </c:pt>
                <c:pt idx="383">
                  <c:v>1.9542660079324619</c:v>
                </c:pt>
                <c:pt idx="384">
                  <c:v>1.9541442210577902</c:v>
                </c:pt>
                <c:pt idx="385">
                  <c:v>1.9540224326421975</c:v>
                </c:pt>
                <c:pt idx="386">
                  <c:v>1.953900642700134</c:v>
                </c:pt>
                <c:pt idx="387">
                  <c:v>1.953778851245914</c:v>
                </c:pt>
                <c:pt idx="388">
                  <c:v>1.9536570582937178</c:v>
                </c:pt>
                <c:pt idx="389">
                  <c:v>1.9535352638575927</c:v>
                </c:pt>
                <c:pt idx="390">
                  <c:v>1.9534134679514539</c:v>
                </c:pt>
                <c:pt idx="391">
                  <c:v>1.9532916705890861</c:v>
                </c:pt>
                <c:pt idx="392">
                  <c:v>1.953169871784145</c:v>
                </c:pt>
                <c:pt idx="393">
                  <c:v>1.9530480715501579</c:v>
                </c:pt>
                <c:pt idx="394">
                  <c:v>1.9529262699005252</c:v>
                </c:pt>
                <c:pt idx="395">
                  <c:v>1.9528044668485214</c:v>
                </c:pt>
                <c:pt idx="396">
                  <c:v>1.952682662407297</c:v>
                </c:pt>
                <c:pt idx="397">
                  <c:v>1.9525608565898789</c:v>
                </c:pt>
                <c:pt idx="398">
                  <c:v>1.9524390494091715</c:v>
                </c:pt>
                <c:pt idx="399">
                  <c:v>1.9523172408779581</c:v>
                </c:pt>
                <c:pt idx="400">
                  <c:v>1.9521954310089027</c:v>
                </c:pt>
                <c:pt idx="401">
                  <c:v>1.9520736198145501</c:v>
                </c:pt>
                <c:pt idx="402">
                  <c:v>1.9519518073073274</c:v>
                </c:pt>
                <c:pt idx="403">
                  <c:v>1.9518299934995451</c:v>
                </c:pt>
                <c:pt idx="404">
                  <c:v>1.9517081784033983</c:v>
                </c:pt>
                <c:pt idx="405">
                  <c:v>1.9515863620309679</c:v>
                </c:pt>
                <c:pt idx="406">
                  <c:v>1.9514645443942211</c:v>
                </c:pt>
                <c:pt idx="407">
                  <c:v>1.9513427255050131</c:v>
                </c:pt>
                <c:pt idx="408">
                  <c:v>1.9512209053750877</c:v>
                </c:pt>
                <c:pt idx="409">
                  <c:v>1.9510990840160791</c:v>
                </c:pt>
                <c:pt idx="410">
                  <c:v>1.9509772614395113</c:v>
                </c:pt>
                <c:pt idx="411">
                  <c:v>1.9508554376568017</c:v>
                </c:pt>
                <c:pt idx="412">
                  <c:v>1.9507336126792589</c:v>
                </c:pt>
                <c:pt idx="413">
                  <c:v>1.950611786518087</c:v>
                </c:pt>
                <c:pt idx="414">
                  <c:v>1.9504899591843841</c:v>
                </c:pt>
                <c:pt idx="415">
                  <c:v>1.9503681306891443</c:v>
                </c:pt>
                <c:pt idx="416">
                  <c:v>1.9502463010432587</c:v>
                </c:pt>
                <c:pt idx="417">
                  <c:v>1.9501244702575167</c:v>
                </c:pt>
                <c:pt idx="418">
                  <c:v>1.9500026383426057</c:v>
                </c:pt>
                <c:pt idx="419">
                  <c:v>1.9498808053091132</c:v>
                </c:pt>
                <c:pt idx="420">
                  <c:v>1.9497589711675276</c:v>
                </c:pt>
                <c:pt idx="421">
                  <c:v>1.949637135928239</c:v>
                </c:pt>
                <c:pt idx="422">
                  <c:v>1.9495152996015395</c:v>
                </c:pt>
                <c:pt idx="423">
                  <c:v>1.9493934621976252</c:v>
                </c:pt>
                <c:pt idx="424">
                  <c:v>1.9492716237265963</c:v>
                </c:pt>
                <c:pt idx="425">
                  <c:v>1.9491497841984586</c:v>
                </c:pt>
                <c:pt idx="426">
                  <c:v>1.9490279436231237</c:v>
                </c:pt>
                <c:pt idx="427">
                  <c:v>1.9489061020104101</c:v>
                </c:pt>
                <c:pt idx="428">
                  <c:v>1.9487842593700451</c:v>
                </c:pt>
                <c:pt idx="429">
                  <c:v>1.9486624157116637</c:v>
                </c:pt>
                <c:pt idx="430">
                  <c:v>1.9485405710448112</c:v>
                </c:pt>
                <c:pt idx="431">
                  <c:v>1.9484187253789433</c:v>
                </c:pt>
                <c:pt idx="432">
                  <c:v>1.9482968787234269</c:v>
                </c:pt>
                <c:pt idx="433">
                  <c:v>1.948175031087541</c:v>
                </c:pt>
                <c:pt idx="434">
                  <c:v>1.9480531824804779</c:v>
                </c:pt>
                <c:pt idx="435">
                  <c:v>1.9479313329113432</c:v>
                </c:pt>
                <c:pt idx="436">
                  <c:v>1.9478094823891579</c:v>
                </c:pt>
                <c:pt idx="437">
                  <c:v>1.9476876309228572</c:v>
                </c:pt>
                <c:pt idx="438">
                  <c:v>1.9475657785212936</c:v>
                </c:pt>
                <c:pt idx="439">
                  <c:v>1.9474439251932365</c:v>
                </c:pt>
                <c:pt idx="440">
                  <c:v>1.9473220709473722</c:v>
                </c:pt>
                <c:pt idx="441">
                  <c:v>1.9472002157923065</c:v>
                </c:pt>
                <c:pt idx="442">
                  <c:v>1.947078359736564</c:v>
                </c:pt>
                <c:pt idx="443">
                  <c:v>1.9469565027885893</c:v>
                </c:pt>
                <c:pt idx="444">
                  <c:v>1.9468346449567484</c:v>
                </c:pt>
                <c:pt idx="445">
                  <c:v>1.9467127862493281</c:v>
                </c:pt>
                <c:pt idx="446">
                  <c:v>1.9465909266745378</c:v>
                </c:pt>
                <c:pt idx="447">
                  <c:v>1.9464690662405104</c:v>
                </c:pt>
                <c:pt idx="448">
                  <c:v>1.9463472049553017</c:v>
                </c:pt>
                <c:pt idx="449">
                  <c:v>1.9462253428268925</c:v>
                </c:pt>
                <c:pt idx="450">
                  <c:v>1.9461034798631884</c:v>
                </c:pt>
                <c:pt idx="451">
                  <c:v>1.9459816160720216</c:v>
                </c:pt>
                <c:pt idx="452">
                  <c:v>1.94585975146115</c:v>
                </c:pt>
                <c:pt idx="453">
                  <c:v>1.9457378860382588</c:v>
                </c:pt>
                <c:pt idx="454">
                  <c:v>1.945616019810962</c:v>
                </c:pt>
                <c:pt idx="455">
                  <c:v>1.9454941527868015</c:v>
                </c:pt>
                <c:pt idx="456">
                  <c:v>1.9453722849732487</c:v>
                </c:pt>
                <c:pt idx="457">
                  <c:v>1.9452504163777045</c:v>
                </c:pt>
                <c:pt idx="458">
                  <c:v>1.945128547007501</c:v>
                </c:pt>
                <c:pt idx="459">
                  <c:v>1.9450066768699015</c:v>
                </c:pt>
                <c:pt idx="460">
                  <c:v>1.9448848059721007</c:v>
                </c:pt>
                <c:pt idx="461">
                  <c:v>1.9447629343212265</c:v>
                </c:pt>
                <c:pt idx="462">
                  <c:v>1.9446410619243393</c:v>
                </c:pt>
                <c:pt idx="463">
                  <c:v>1.9445191887884339</c:v>
                </c:pt>
                <c:pt idx="464">
                  <c:v>1.9443973149204392</c:v>
                </c:pt>
                <c:pt idx="465">
                  <c:v>1.9442754403272189</c:v>
                </c:pt>
                <c:pt idx="466">
                  <c:v>1.944153565015573</c:v>
                </c:pt>
                <c:pt idx="467">
                  <c:v>1.9440316889922369</c:v>
                </c:pt>
                <c:pt idx="468">
                  <c:v>1.9439098122638838</c:v>
                </c:pt>
                <c:pt idx="469">
                  <c:v>1.9437879348371234</c:v>
                </c:pt>
                <c:pt idx="470">
                  <c:v>1.943666056718504</c:v>
                </c:pt>
                <c:pt idx="471">
                  <c:v>1.9435441779145126</c:v>
                </c:pt>
                <c:pt idx="472">
                  <c:v>1.9434222984315748</c:v>
                </c:pt>
                <c:pt idx="473">
                  <c:v>1.9433004182760563</c:v>
                </c:pt>
                <c:pt idx="474">
                  <c:v>1.9431785374542634</c:v>
                </c:pt>
                <c:pt idx="475">
                  <c:v>1.9430566559724425</c:v>
                </c:pt>
                <c:pt idx="476">
                  <c:v>1.9429347738367824</c:v>
                </c:pt>
                <c:pt idx="477">
                  <c:v>1.9428128910534128</c:v>
                </c:pt>
                <c:pt idx="478">
                  <c:v>1.942691007628407</c:v>
                </c:pt>
                <c:pt idx="479">
                  <c:v>1.9425691235677807</c:v>
                </c:pt>
                <c:pt idx="480">
                  <c:v>1.9424472388774932</c:v>
                </c:pt>
                <c:pt idx="481">
                  <c:v>1.9423253535634482</c:v>
                </c:pt>
                <c:pt idx="482">
                  <c:v>1.9422034676314939</c:v>
                </c:pt>
                <c:pt idx="483">
                  <c:v>1.9420815810874237</c:v>
                </c:pt>
                <c:pt idx="484">
                  <c:v>1.9419596939369765</c:v>
                </c:pt>
                <c:pt idx="485">
                  <c:v>1.9418378061858379</c:v>
                </c:pt>
                <c:pt idx="486">
                  <c:v>1.9417159178396395</c:v>
                </c:pt>
                <c:pt idx="487">
                  <c:v>1.9415940289039604</c:v>
                </c:pt>
                <c:pt idx="488">
                  <c:v>1.9414721393843279</c:v>
                </c:pt>
                <c:pt idx="489">
                  <c:v>1.9413502492862165</c:v>
                </c:pt>
                <c:pt idx="490">
                  <c:v>1.9412283586150503</c:v>
                </c:pt>
                <c:pt idx="491">
                  <c:v>1.9411064673762017</c:v>
                </c:pt>
                <c:pt idx="492">
                  <c:v>1.9409845755749937</c:v>
                </c:pt>
                <c:pt idx="493">
                  <c:v>1.9408626832166982</c:v>
                </c:pt>
                <c:pt idx="494">
                  <c:v>1.9407407903065388</c:v>
                </c:pt>
                <c:pt idx="495">
                  <c:v>1.9406188968496894</c:v>
                </c:pt>
                <c:pt idx="496">
                  <c:v>1.9404970028512756</c:v>
                </c:pt>
                <c:pt idx="497">
                  <c:v>1.9403751083163752</c:v>
                </c:pt>
                <c:pt idx="498">
                  <c:v>1.9402532132500179</c:v>
                </c:pt>
                <c:pt idx="499">
                  <c:v>1.9401313176571866</c:v>
                </c:pt>
                <c:pt idx="500">
                  <c:v>1.9400094215428174</c:v>
                </c:pt>
                <c:pt idx="501">
                  <c:v>1.9398875249118002</c:v>
                </c:pt>
                <c:pt idx="502">
                  <c:v>1.9397656277689788</c:v>
                </c:pt>
                <c:pt idx="503">
                  <c:v>1.9396437301191516</c:v>
                </c:pt>
                <c:pt idx="504">
                  <c:v>1.9395218319670726</c:v>
                </c:pt>
                <c:pt idx="505">
                  <c:v>1.9393999333174503</c:v>
                </c:pt>
                <c:pt idx="506">
                  <c:v>1.9392780341749498</c:v>
                </c:pt>
                <c:pt idx="507">
                  <c:v>1.9391561345441921</c:v>
                </c:pt>
                <c:pt idx="508">
                  <c:v>1.9390342344297551</c:v>
                </c:pt>
                <c:pt idx="509">
                  <c:v>1.9389123338361736</c:v>
                </c:pt>
                <c:pt idx="510">
                  <c:v>1.9387904327679395</c:v>
                </c:pt>
                <c:pt idx="511">
                  <c:v>1.9386685312295036</c:v>
                </c:pt>
                <c:pt idx="512">
                  <c:v>1.9385466292252742</c:v>
                </c:pt>
                <c:pt idx="513">
                  <c:v>1.9384247267596182</c:v>
                </c:pt>
                <c:pt idx="514">
                  <c:v>1.938302823836862</c:v>
                </c:pt>
                <c:pt idx="515">
                  <c:v>1.9381809204612914</c:v>
                </c:pt>
                <c:pt idx="516">
                  <c:v>1.9380590166371514</c:v>
                </c:pt>
                <c:pt idx="517">
                  <c:v>1.9379371123686482</c:v>
                </c:pt>
                <c:pt idx="518">
                  <c:v>1.9378152076599475</c:v>
                </c:pt>
                <c:pt idx="519">
                  <c:v>1.937693302515177</c:v>
                </c:pt>
                <c:pt idx="520">
                  <c:v>1.9375713969384247</c:v>
                </c:pt>
                <c:pt idx="521">
                  <c:v>1.9374494909337407</c:v>
                </c:pt>
                <c:pt idx="522">
                  <c:v>1.9373275845051376</c:v>
                </c:pt>
                <c:pt idx="523">
                  <c:v>1.9372056776565898</c:v>
                </c:pt>
                <c:pt idx="524">
                  <c:v>1.9370837703920343</c:v>
                </c:pt>
                <c:pt idx="525">
                  <c:v>1.9369618627153717</c:v>
                </c:pt>
                <c:pt idx="526">
                  <c:v>1.9368399546304658</c:v>
                </c:pt>
                <c:pt idx="527">
                  <c:v>1.936718046141144</c:v>
                </c:pt>
                <c:pt idx="528">
                  <c:v>1.9365961372511982</c:v>
                </c:pt>
                <c:pt idx="529">
                  <c:v>1.9364742279643843</c:v>
                </c:pt>
                <c:pt idx="530">
                  <c:v>1.9363523182844231</c:v>
                </c:pt>
                <c:pt idx="531">
                  <c:v>1.936230408215001</c:v>
                </c:pt>
                <c:pt idx="532">
                  <c:v>1.9361084977597696</c:v>
                </c:pt>
                <c:pt idx="533">
                  <c:v>1.9359865869223454</c:v>
                </c:pt>
                <c:pt idx="534">
                  <c:v>1.9358646757063125</c:v>
                </c:pt>
                <c:pt idx="535">
                  <c:v>1.9357427641152201</c:v>
                </c:pt>
                <c:pt idx="536">
                  <c:v>1.9356208521525848</c:v>
                </c:pt>
                <c:pt idx="537">
                  <c:v>1.93549893982189</c:v>
                </c:pt>
                <c:pt idx="538">
                  <c:v>1.9353770271265869</c:v>
                </c:pt>
                <c:pt idx="539">
                  <c:v>1.9352551140700933</c:v>
                </c:pt>
                <c:pt idx="540">
                  <c:v>1.9351332006557962</c:v>
                </c:pt>
                <c:pt idx="541">
                  <c:v>1.9350112868870499</c:v>
                </c:pt>
                <c:pt idx="542">
                  <c:v>1.9348893727671779</c:v>
                </c:pt>
                <c:pt idx="543">
                  <c:v>1.9347674582994718</c:v>
                </c:pt>
                <c:pt idx="544">
                  <c:v>1.9346455434871932</c:v>
                </c:pt>
                <c:pt idx="545">
                  <c:v>1.9345236283335725</c:v>
                </c:pt>
                <c:pt idx="546">
                  <c:v>1.9344017128418098</c:v>
                </c:pt>
                <c:pt idx="547">
                  <c:v>1.934279797015076</c:v>
                </c:pt>
                <c:pt idx="548">
                  <c:v>1.9341578808565112</c:v>
                </c:pt>
                <c:pt idx="549">
                  <c:v>1.9340359643692269</c:v>
                </c:pt>
                <c:pt idx="550">
                  <c:v>1.9339140475563046</c:v>
                </c:pt>
                <c:pt idx="551">
                  <c:v>1.9337921304207977</c:v>
                </c:pt>
                <c:pt idx="552">
                  <c:v>1.9336702129657306</c:v>
                </c:pt>
                <c:pt idx="553">
                  <c:v>1.9335482951940994</c:v>
                </c:pt>
                <c:pt idx="554">
                  <c:v>1.933426377108872</c:v>
                </c:pt>
                <c:pt idx="555">
                  <c:v>1.9333044587129886</c:v>
                </c:pt>
                <c:pt idx="556">
                  <c:v>1.9331825400093621</c:v>
                </c:pt>
                <c:pt idx="557">
                  <c:v>1.9330606210008774</c:v>
                </c:pt>
                <c:pt idx="558">
                  <c:v>1.9329387016903929</c:v>
                </c:pt>
                <c:pt idx="559">
                  <c:v>1.93281678208074</c:v>
                </c:pt>
                <c:pt idx="560">
                  <c:v>1.932694862174724</c:v>
                </c:pt>
                <c:pt idx="561">
                  <c:v>1.9325729419751227</c:v>
                </c:pt>
                <c:pt idx="562">
                  <c:v>1.9324510214846895</c:v>
                </c:pt>
                <c:pt idx="563">
                  <c:v>1.9323291007061507</c:v>
                </c:pt>
                <c:pt idx="564">
                  <c:v>1.9322071796422076</c:v>
                </c:pt>
                <c:pt idx="565">
                  <c:v>1.9320852582955359</c:v>
                </c:pt>
                <c:pt idx="566">
                  <c:v>1.9319633366687865</c:v>
                </c:pt>
                <c:pt idx="567">
                  <c:v>1.9318414147645855</c:v>
                </c:pt>
                <c:pt idx="568">
                  <c:v>1.9317194925855339</c:v>
                </c:pt>
                <c:pt idx="569">
                  <c:v>1.9315975701342087</c:v>
                </c:pt>
                <c:pt idx="570">
                  <c:v>1.9314756474131625</c:v>
                </c:pt>
                <c:pt idx="571">
                  <c:v>1.9313537244249246</c:v>
                </c:pt>
                <c:pt idx="572">
                  <c:v>1.9312318011719996</c:v>
                </c:pt>
                <c:pt idx="573">
                  <c:v>1.9311098776568691</c:v>
                </c:pt>
                <c:pt idx="574">
                  <c:v>1.9309879538819918</c:v>
                </c:pt>
                <c:pt idx="575">
                  <c:v>1.930866029849803</c:v>
                </c:pt>
                <c:pt idx="576">
                  <c:v>1.930744105562715</c:v>
                </c:pt>
                <c:pt idx="577">
                  <c:v>1.9306221810231177</c:v>
                </c:pt>
                <c:pt idx="578">
                  <c:v>1.9305002562333782</c:v>
                </c:pt>
                <c:pt idx="579">
                  <c:v>1.9303783311958422</c:v>
                </c:pt>
                <c:pt idx="580">
                  <c:v>1.9302564059128331</c:v>
                </c:pt>
                <c:pt idx="581">
                  <c:v>1.9301344803866518</c:v>
                </c:pt>
                <c:pt idx="582">
                  <c:v>1.9300125546195785</c:v>
                </c:pt>
                <c:pt idx="583">
                  <c:v>1.9298906286138717</c:v>
                </c:pt>
                <c:pt idx="584">
                  <c:v>1.9297687023717689</c:v>
                </c:pt>
                <c:pt idx="585">
                  <c:v>1.9296467758954863</c:v>
                </c:pt>
                <c:pt idx="586">
                  <c:v>1.9295248491872194</c:v>
                </c:pt>
                <c:pt idx="587">
                  <c:v>1.9294029222491436</c:v>
                </c:pt>
                <c:pt idx="588">
                  <c:v>1.9292809950834131</c:v>
                </c:pt>
                <c:pt idx="589">
                  <c:v>1.9291590676921624</c:v>
                </c:pt>
                <c:pt idx="590">
                  <c:v>1.9290371400775062</c:v>
                </c:pt>
                <c:pt idx="591">
                  <c:v>1.9289152122415385</c:v>
                </c:pt>
                <c:pt idx="592">
                  <c:v>1.9287932841863349</c:v>
                </c:pt>
                <c:pt idx="593">
                  <c:v>1.9286713559139503</c:v>
                </c:pt>
                <c:pt idx="594">
                  <c:v>1.9285494274264214</c:v>
                </c:pt>
                <c:pt idx="595">
                  <c:v>1.928427498725765</c:v>
                </c:pt>
                <c:pt idx="596">
                  <c:v>1.9283055698139795</c:v>
                </c:pt>
                <c:pt idx="597">
                  <c:v>1.9281836406930442</c:v>
                </c:pt>
                <c:pt idx="598">
                  <c:v>1.9280617113649201</c:v>
                </c:pt>
                <c:pt idx="599">
                  <c:v>1.9279397818315498</c:v>
                </c:pt>
                <c:pt idx="600">
                  <c:v>1.9278178520948575</c:v>
                </c:pt>
                <c:pt idx="601">
                  <c:v>1.9276959221567496</c:v>
                </c:pt>
                <c:pt idx="602">
                  <c:v>1.9275739920191144</c:v>
                </c:pt>
                <c:pt idx="603">
                  <c:v>1.9274520616838227</c:v>
                </c:pt>
                <c:pt idx="604">
                  <c:v>1.9273301311527276</c:v>
                </c:pt>
                <c:pt idx="605">
                  <c:v>1.9272082004276647</c:v>
                </c:pt>
                <c:pt idx="606">
                  <c:v>1.9270862695104531</c:v>
                </c:pt>
                <c:pt idx="607">
                  <c:v>1.9269643384028938</c:v>
                </c:pt>
                <c:pt idx="608">
                  <c:v>1.9268424071067718</c:v>
                </c:pt>
                <c:pt idx="609">
                  <c:v>1.9267204756238547</c:v>
                </c:pt>
                <c:pt idx="610">
                  <c:v>1.9265985439558939</c:v>
                </c:pt>
                <c:pt idx="611">
                  <c:v>1.9264766121046244</c:v>
                </c:pt>
                <c:pt idx="612">
                  <c:v>1.9263546800717648</c:v>
                </c:pt>
                <c:pt idx="613">
                  <c:v>1.9262327478590178</c:v>
                </c:pt>
                <c:pt idx="614">
                  <c:v>1.9261108154680697</c:v>
                </c:pt>
                <c:pt idx="615">
                  <c:v>1.9259888829005913</c:v>
                </c:pt>
                <c:pt idx="616">
                  <c:v>1.9258669501582377</c:v>
                </c:pt>
                <c:pt idx="617">
                  <c:v>1.9257450172426487</c:v>
                </c:pt>
                <c:pt idx="618">
                  <c:v>1.9256230841554483</c:v>
                </c:pt>
                <c:pt idx="619">
                  <c:v>1.9255011508982454</c:v>
                </c:pt>
                <c:pt idx="620">
                  <c:v>1.9253792174726339</c:v>
                </c:pt>
                <c:pt idx="621">
                  <c:v>1.9252572838801927</c:v>
                </c:pt>
                <c:pt idx="622">
                  <c:v>1.9251353501224862</c:v>
                </c:pt>
                <c:pt idx="623">
                  <c:v>1.9250134162010637</c:v>
                </c:pt>
                <c:pt idx="624">
                  <c:v>1.9248914821174603</c:v>
                </c:pt>
                <c:pt idx="625">
                  <c:v>1.9247695478731963</c:v>
                </c:pt>
                <c:pt idx="626">
                  <c:v>1.9246476134697781</c:v>
                </c:pt>
                <c:pt idx="627">
                  <c:v>1.924525678908698</c:v>
                </c:pt>
                <c:pt idx="628">
                  <c:v>1.9244037441914339</c:v>
                </c:pt>
                <c:pt idx="629">
                  <c:v>1.9242818093194505</c:v>
                </c:pt>
                <c:pt idx="630">
                  <c:v>1.9241598742941981</c:v>
                </c:pt>
                <c:pt idx="631">
                  <c:v>1.9240379391171138</c:v>
                </c:pt>
                <c:pt idx="632">
                  <c:v>1.9239160037896212</c:v>
                </c:pt>
                <c:pt idx="633">
                  <c:v>1.9237940683131305</c:v>
                </c:pt>
                <c:pt idx="634">
                  <c:v>1.9236721326890382</c:v>
                </c:pt>
                <c:pt idx="635">
                  <c:v>1.923550196918729</c:v>
                </c:pt>
                <c:pt idx="636">
                  <c:v>1.9234282610035729</c:v>
                </c:pt>
                <c:pt idx="637">
                  <c:v>1.9233063249449285</c:v>
                </c:pt>
                <c:pt idx="638">
                  <c:v>1.9231843887441409</c:v>
                </c:pt>
                <c:pt idx="639">
                  <c:v>1.923062452402543</c:v>
                </c:pt>
                <c:pt idx="640">
                  <c:v>1.9229405159214545</c:v>
                </c:pt>
                <c:pt idx="641">
                  <c:v>1.9228185793021839</c:v>
                </c:pt>
                <c:pt idx="642">
                  <c:v>1.9226966425460261</c:v>
                </c:pt>
                <c:pt idx="643">
                  <c:v>1.9225747056542648</c:v>
                </c:pt>
                <c:pt idx="644">
                  <c:v>1.9224527686281716</c:v>
                </c:pt>
                <c:pt idx="645">
                  <c:v>1.9223308314690055</c:v>
                </c:pt>
                <c:pt idx="646">
                  <c:v>1.9222088941780144</c:v>
                </c:pt>
                <c:pt idx="647">
                  <c:v>1.9220869567564343</c:v>
                </c:pt>
                <c:pt idx="648">
                  <c:v>1.9219650192054891</c:v>
                </c:pt>
                <c:pt idx="649">
                  <c:v>1.9218430815263925</c:v>
                </c:pt>
                <c:pt idx="650">
                  <c:v>1.9217211437203454</c:v>
                </c:pt>
                <c:pt idx="651">
                  <c:v>1.921599205788538</c:v>
                </c:pt>
                <c:pt idx="652">
                  <c:v>1.9214772677321499</c:v>
                </c:pt>
                <c:pt idx="653">
                  <c:v>1.9213553295523487</c:v>
                </c:pt>
                <c:pt idx="654">
                  <c:v>1.9212333912502915</c:v>
                </c:pt>
                <c:pt idx="655">
                  <c:v>1.9211114528271245</c:v>
                </c:pt>
                <c:pt idx="656">
                  <c:v>1.9209895142839837</c:v>
                </c:pt>
                <c:pt idx="657">
                  <c:v>1.9208675756219931</c:v>
                </c:pt>
                <c:pt idx="658">
                  <c:v>1.9207456368422677</c:v>
                </c:pt>
                <c:pt idx="659">
                  <c:v>1.920623697945911</c:v>
                </c:pt>
                <c:pt idx="660">
                  <c:v>1.9205017589340165</c:v>
                </c:pt>
                <c:pt idx="661">
                  <c:v>1.9203798198076676</c:v>
                </c:pt>
                <c:pt idx="662">
                  <c:v>1.9202578805679373</c:v>
                </c:pt>
                <c:pt idx="663">
                  <c:v>1.9201359412158887</c:v>
                </c:pt>
                <c:pt idx="664">
                  <c:v>1.9200140017525746</c:v>
                </c:pt>
                <c:pt idx="665">
                  <c:v>1.9198920621790385</c:v>
                </c:pt>
                <c:pt idx="666">
                  <c:v>1.9197701224963137</c:v>
                </c:pt>
                <c:pt idx="667">
                  <c:v>1.9196481827054237</c:v>
                </c:pt>
                <c:pt idx="668">
                  <c:v>1.9195262428073829</c:v>
                </c:pt>
                <c:pt idx="669">
                  <c:v>1.919404302803196</c:v>
                </c:pt>
                <c:pt idx="670">
                  <c:v>1.9192823626938578</c:v>
                </c:pt>
                <c:pt idx="671">
                  <c:v>1.9191604224803545</c:v>
                </c:pt>
                <c:pt idx="672">
                  <c:v>1.9190384821636626</c:v>
                </c:pt>
                <c:pt idx="673">
                  <c:v>1.9189165417447493</c:v>
                </c:pt>
                <c:pt idx="674">
                  <c:v>1.9187946012245736</c:v>
                </c:pt>
                <c:pt idx="675">
                  <c:v>1.9186726606040843</c:v>
                </c:pt>
                <c:pt idx="676">
                  <c:v>1.9185507198842222</c:v>
                </c:pt>
                <c:pt idx="677">
                  <c:v>1.9184287790659191</c:v>
                </c:pt>
                <c:pt idx="678">
                  <c:v>1.9183068381500976</c:v>
                </c:pt>
                <c:pt idx="679">
                  <c:v>1.9181848971376723</c:v>
                </c:pt>
                <c:pt idx="680">
                  <c:v>1.9180629560295488</c:v>
                </c:pt>
                <c:pt idx="681">
                  <c:v>1.9179410148266243</c:v>
                </c:pt>
                <c:pt idx="682">
                  <c:v>1.9178190735297875</c:v>
                </c:pt>
                <c:pt idx="683">
                  <c:v>1.9176971321399194</c:v>
                </c:pt>
                <c:pt idx="684">
                  <c:v>1.9175751906578917</c:v>
                </c:pt>
                <c:pt idx="685">
                  <c:v>1.9174532490845686</c:v>
                </c:pt>
                <c:pt idx="686">
                  <c:v>1.9173313074208063</c:v>
                </c:pt>
                <c:pt idx="687">
                  <c:v>1.9172093656674523</c:v>
                </c:pt>
                <c:pt idx="688">
                  <c:v>1.917087423825347</c:v>
                </c:pt>
                <c:pt idx="689">
                  <c:v>1.9169654818953221</c:v>
                </c:pt>
                <c:pt idx="690">
                  <c:v>1.9168435398782022</c:v>
                </c:pt>
                <c:pt idx="691">
                  <c:v>1.916721597774804</c:v>
                </c:pt>
                <c:pt idx="692">
                  <c:v>1.9165996555859359</c:v>
                </c:pt>
                <c:pt idx="693">
                  <c:v>1.9164777133123998</c:v>
                </c:pt>
                <c:pt idx="694">
                  <c:v>1.916355770954989</c:v>
                </c:pt>
                <c:pt idx="695">
                  <c:v>1.9162338285144902</c:v>
                </c:pt>
                <c:pt idx="696">
                  <c:v>1.9161118859916826</c:v>
                </c:pt>
                <c:pt idx="697">
                  <c:v>1.9159899433873373</c:v>
                </c:pt>
                <c:pt idx="698">
                  <c:v>1.9158680007022193</c:v>
                </c:pt>
                <c:pt idx="699">
                  <c:v>1.9157460579370857</c:v>
                </c:pt>
                <c:pt idx="700">
                  <c:v>1.9156241150926867</c:v>
                </c:pt>
                <c:pt idx="701">
                  <c:v>1.9155021721697656</c:v>
                </c:pt>
                <c:pt idx="702">
                  <c:v>1.9153802291690583</c:v>
                </c:pt>
                <c:pt idx="703">
                  <c:v>1.9152582860912943</c:v>
                </c:pt>
                <c:pt idx="704">
                  <c:v>1.9151363429371961</c:v>
                </c:pt>
                <c:pt idx="705">
                  <c:v>1.9150143997074793</c:v>
                </c:pt>
                <c:pt idx="706">
                  <c:v>1.9148924564028529</c:v>
                </c:pt>
                <c:pt idx="707">
                  <c:v>1.9147705130240191</c:v>
                </c:pt>
                <c:pt idx="708">
                  <c:v>1.9146485695716737</c:v>
                </c:pt>
                <c:pt idx="709">
                  <c:v>1.9145266260465061</c:v>
                </c:pt>
                <c:pt idx="710">
                  <c:v>1.9144046824491991</c:v>
                </c:pt>
                <c:pt idx="711">
                  <c:v>1.9142827387804286</c:v>
                </c:pt>
                <c:pt idx="712">
                  <c:v>1.914160795040865</c:v>
                </c:pt>
                <c:pt idx="713">
                  <c:v>1.9140388512311721</c:v>
                </c:pt>
                <c:pt idx="714">
                  <c:v>1.913916907352007</c:v>
                </c:pt>
                <c:pt idx="715">
                  <c:v>1.9137949634040214</c:v>
                </c:pt>
                <c:pt idx="716">
                  <c:v>1.9136730193878606</c:v>
                </c:pt>
                <c:pt idx="717">
                  <c:v>1.9135510753041634</c:v>
                </c:pt>
                <c:pt idx="718">
                  <c:v>1.9134291311535632</c:v>
                </c:pt>
                <c:pt idx="719">
                  <c:v>1.9133071869366873</c:v>
                </c:pt>
                <c:pt idx="720">
                  <c:v>1.9131852426541571</c:v>
                </c:pt>
                <c:pt idx="721">
                  <c:v>1.9130632983065883</c:v>
                </c:pt>
                <c:pt idx="722">
                  <c:v>1.9129413538945903</c:v>
                </c:pt>
                <c:pt idx="723">
                  <c:v>1.9128194094187674</c:v>
                </c:pt>
                <c:pt idx="724">
                  <c:v>1.9126974648797179</c:v>
                </c:pt>
                <c:pt idx="725">
                  <c:v>1.9125755202780346</c:v>
                </c:pt>
                <c:pt idx="726">
                  <c:v>1.9124535756143048</c:v>
                </c:pt>
                <c:pt idx="727">
                  <c:v>1.9123316308891103</c:v>
                </c:pt>
                <c:pt idx="728">
                  <c:v>1.9122096861030271</c:v>
                </c:pt>
                <c:pt idx="729">
                  <c:v>1.9120877412566264</c:v>
                </c:pt>
                <c:pt idx="730">
                  <c:v>1.9119657963504737</c:v>
                </c:pt>
                <c:pt idx="731">
                  <c:v>1.9118438513851288</c:v>
                </c:pt>
                <c:pt idx="732">
                  <c:v>1.911721906361147</c:v>
                </c:pt>
                <c:pt idx="733">
                  <c:v>1.9115999612790782</c:v>
                </c:pt>
                <c:pt idx="734">
                  <c:v>1.9114780161394667</c:v>
                </c:pt>
                <c:pt idx="735">
                  <c:v>1.9113560709428521</c:v>
                </c:pt>
                <c:pt idx="736">
                  <c:v>1.9112341256897687</c:v>
                </c:pt>
                <c:pt idx="737">
                  <c:v>1.9111121803807465</c:v>
                </c:pt>
                <c:pt idx="738">
                  <c:v>1.9109902350163093</c:v>
                </c:pt>
                <c:pt idx="739">
                  <c:v>1.9108682895969769</c:v>
                </c:pt>
                <c:pt idx="740">
                  <c:v>1.9107463441232637</c:v>
                </c:pt>
                <c:pt idx="741">
                  <c:v>1.9106243985956803</c:v>
                </c:pt>
                <c:pt idx="742">
                  <c:v>1.910502453014731</c:v>
                </c:pt>
                <c:pt idx="743">
                  <c:v>1.9103805073809166</c:v>
                </c:pt>
                <c:pt idx="744">
                  <c:v>1.9102585616947325</c:v>
                </c:pt>
                <c:pt idx="745">
                  <c:v>1.9101366159566699</c:v>
                </c:pt>
                <c:pt idx="746">
                  <c:v>1.9100146701672152</c:v>
                </c:pt>
                <c:pt idx="747">
                  <c:v>1.9098927243268498</c:v>
                </c:pt>
                <c:pt idx="748">
                  <c:v>1.9097707784360516</c:v>
                </c:pt>
                <c:pt idx="749">
                  <c:v>1.9096488324952932</c:v>
                </c:pt>
                <c:pt idx="750">
                  <c:v>1.9095268865050428</c:v>
                </c:pt>
                <c:pt idx="751">
                  <c:v>1.9094049404657647</c:v>
                </c:pt>
                <c:pt idx="752">
                  <c:v>1.9092829943779184</c:v>
                </c:pt>
                <c:pt idx="753">
                  <c:v>1.9091610482419594</c:v>
                </c:pt>
                <c:pt idx="754">
                  <c:v>1.9090391020583388</c:v>
                </c:pt>
                <c:pt idx="755">
                  <c:v>1.9089171558275033</c:v>
                </c:pt>
                <c:pt idx="756">
                  <c:v>1.9087952095498957</c:v>
                </c:pt>
                <c:pt idx="757">
                  <c:v>1.9086732632259544</c:v>
                </c:pt>
                <c:pt idx="758">
                  <c:v>1.9085513168561139</c:v>
                </c:pt>
                <c:pt idx="759">
                  <c:v>1.9084293704408046</c:v>
                </c:pt>
                <c:pt idx="760">
                  <c:v>1.9083074239804527</c:v>
                </c:pt>
                <c:pt idx="761">
                  <c:v>1.9081854774754805</c:v>
                </c:pt>
                <c:pt idx="762">
                  <c:v>1.9080635309263065</c:v>
                </c:pt>
                <c:pt idx="763">
                  <c:v>1.9079415843333449</c:v>
                </c:pt>
                <c:pt idx="764">
                  <c:v>1.9078196376970062</c:v>
                </c:pt>
                <c:pt idx="765">
                  <c:v>1.9076976910176975</c:v>
                </c:pt>
                <c:pt idx="766">
                  <c:v>1.9075757442958212</c:v>
                </c:pt>
                <c:pt idx="767">
                  <c:v>1.9074537975317765</c:v>
                </c:pt>
                <c:pt idx="768">
                  <c:v>1.9073318507259591</c:v>
                </c:pt>
                <c:pt idx="769">
                  <c:v>1.9072099038787602</c:v>
                </c:pt>
                <c:pt idx="770">
                  <c:v>1.9070879569905679</c:v>
                </c:pt>
                <c:pt idx="771">
                  <c:v>1.9069660100617669</c:v>
                </c:pt>
                <c:pt idx="772">
                  <c:v>1.9068440630927375</c:v>
                </c:pt>
                <c:pt idx="773">
                  <c:v>1.906722116083857</c:v>
                </c:pt>
                <c:pt idx="774">
                  <c:v>1.906600169035499</c:v>
                </c:pt>
                <c:pt idx="775">
                  <c:v>1.9064782219480336</c:v>
                </c:pt>
                <c:pt idx="776">
                  <c:v>1.9063562748218277</c:v>
                </c:pt>
                <c:pt idx="777">
                  <c:v>1.9062343276572444</c:v>
                </c:pt>
                <c:pt idx="778">
                  <c:v>1.9061123804546434</c:v>
                </c:pt>
                <c:pt idx="779">
                  <c:v>1.9059904332143811</c:v>
                </c:pt>
                <c:pt idx="780">
                  <c:v>1.9058684859368109</c:v>
                </c:pt>
                <c:pt idx="781">
                  <c:v>1.905746538622282</c:v>
                </c:pt>
                <c:pt idx="782">
                  <c:v>1.9056245912711416</c:v>
                </c:pt>
                <c:pt idx="783">
                  <c:v>1.9055026438837326</c:v>
                </c:pt>
                <c:pt idx="784">
                  <c:v>1.9053806964603952</c:v>
                </c:pt>
                <c:pt idx="785">
                  <c:v>1.9052587490014661</c:v>
                </c:pt>
                <c:pt idx="786">
                  <c:v>1.9051368015072789</c:v>
                </c:pt>
                <c:pt idx="787">
                  <c:v>1.9050148539781644</c:v>
                </c:pt>
                <c:pt idx="788">
                  <c:v>1.9048929064144502</c:v>
                </c:pt>
                <c:pt idx="789">
                  <c:v>1.9047709588164601</c:v>
                </c:pt>
                <c:pt idx="790">
                  <c:v>1.904649011184516</c:v>
                </c:pt>
                <c:pt idx="791">
                  <c:v>1.9045270635189362</c:v>
                </c:pt>
                <c:pt idx="792">
                  <c:v>1.9044051158200359</c:v>
                </c:pt>
                <c:pt idx="793">
                  <c:v>1.9042831680881274</c:v>
                </c:pt>
                <c:pt idx="794">
                  <c:v>1.9041612203235203</c:v>
                </c:pt>
                <c:pt idx="795">
                  <c:v>1.9040392725265214</c:v>
                </c:pt>
                <c:pt idx="796">
                  <c:v>1.9039173246974341</c:v>
                </c:pt>
                <c:pt idx="797">
                  <c:v>1.9037953768365592</c:v>
                </c:pt>
                <c:pt idx="798">
                  <c:v>1.903673428944195</c:v>
                </c:pt>
                <c:pt idx="799">
                  <c:v>1.9035514810206364</c:v>
                </c:pt>
                <c:pt idx="800">
                  <c:v>1.9034295330661761</c:v>
                </c:pt>
                <c:pt idx="801">
                  <c:v>1.9033075850811039</c:v>
                </c:pt>
                <c:pt idx="802">
                  <c:v>1.9031856370657065</c:v>
                </c:pt>
                <c:pt idx="803">
                  <c:v>1.9030636890202686</c:v>
                </c:pt>
                <c:pt idx="804">
                  <c:v>1.9029417409450717</c:v>
                </c:pt>
                <c:pt idx="805">
                  <c:v>1.9028197928403947</c:v>
                </c:pt>
                <c:pt idx="806">
                  <c:v>1.9026978447065139</c:v>
                </c:pt>
                <c:pt idx="807">
                  <c:v>1.9025758965437034</c:v>
                </c:pt>
                <c:pt idx="808">
                  <c:v>1.9024539483522345</c:v>
                </c:pt>
                <c:pt idx="809">
                  <c:v>1.9023320001323754</c:v>
                </c:pt>
                <c:pt idx="810">
                  <c:v>1.9022100518843925</c:v>
                </c:pt>
                <c:pt idx="811">
                  <c:v>1.9020881036085497</c:v>
                </c:pt>
                <c:pt idx="812">
                  <c:v>1.9019661553051082</c:v>
                </c:pt>
                <c:pt idx="813">
                  <c:v>1.9018442069743264</c:v>
                </c:pt>
                <c:pt idx="814">
                  <c:v>1.9017222586164608</c:v>
                </c:pt>
                <c:pt idx="815">
                  <c:v>1.9016003102317656</c:v>
                </c:pt>
                <c:pt idx="816">
                  <c:v>1.901478361820492</c:v>
                </c:pt>
                <c:pt idx="817">
                  <c:v>1.9013564133828893</c:v>
                </c:pt>
                <c:pt idx="818">
                  <c:v>1.9012344649192043</c:v>
                </c:pt>
                <c:pt idx="819">
                  <c:v>1.9011125164296816</c:v>
                </c:pt>
                <c:pt idx="820">
                  <c:v>1.9009905679145636</c:v>
                </c:pt>
                <c:pt idx="821">
                  <c:v>1.90086861937409</c:v>
                </c:pt>
                <c:pt idx="822">
                  <c:v>1.9007466708084988</c:v>
                </c:pt>
                <c:pt idx="823">
                  <c:v>1.900624722218025</c:v>
                </c:pt>
                <c:pt idx="824">
                  <c:v>1.9005027736029025</c:v>
                </c:pt>
                <c:pt idx="825">
                  <c:v>1.900380824963362</c:v>
                </c:pt>
                <c:pt idx="826">
                  <c:v>1.9002588762996326</c:v>
                </c:pt>
                <c:pt idx="827">
                  <c:v>1.9001369276119411</c:v>
                </c:pt>
                <c:pt idx="828">
                  <c:v>1.9000149789005121</c:v>
                </c:pt>
                <c:pt idx="829">
                  <c:v>1.8998930301655681</c:v>
                </c:pt>
                <c:pt idx="830">
                  <c:v>1.8997710814073296</c:v>
                </c:pt>
                <c:pt idx="831">
                  <c:v>1.8996491326260152</c:v>
                </c:pt>
                <c:pt idx="832">
                  <c:v>1.899527183821841</c:v>
                </c:pt>
                <c:pt idx="833">
                  <c:v>1.8994052349950215</c:v>
                </c:pt>
                <c:pt idx="834">
                  <c:v>1.8992832861457687</c:v>
                </c:pt>
                <c:pt idx="835">
                  <c:v>1.8991613372742933</c:v>
                </c:pt>
                <c:pt idx="836">
                  <c:v>1.8990393883808034</c:v>
                </c:pt>
                <c:pt idx="837">
                  <c:v>1.8989174394655055</c:v>
                </c:pt>
                <c:pt idx="838">
                  <c:v>1.8987954905286042</c:v>
                </c:pt>
                <c:pt idx="839">
                  <c:v>1.898673541570302</c:v>
                </c:pt>
                <c:pt idx="840">
                  <c:v>1.8985515925907992</c:v>
                </c:pt>
                <c:pt idx="841">
                  <c:v>1.898429643590295</c:v>
                </c:pt>
                <c:pt idx="842">
                  <c:v>1.8983076945689861</c:v>
                </c:pt>
                <c:pt idx="843">
                  <c:v>1.8981857455270674</c:v>
                </c:pt>
                <c:pt idx="844">
                  <c:v>1.8980637964647327</c:v>
                </c:pt>
                <c:pt idx="845">
                  <c:v>1.8979418473821728</c:v>
                </c:pt>
                <c:pt idx="846">
                  <c:v>1.8978198982795775</c:v>
                </c:pt>
                <c:pt idx="847">
                  <c:v>1.8976979491571349</c:v>
                </c:pt>
                <c:pt idx="848">
                  <c:v>1.8975760000150306</c:v>
                </c:pt>
                <c:pt idx="849">
                  <c:v>1.8974540508534494</c:v>
                </c:pt>
                <c:pt idx="850">
                  <c:v>1.8973321016725737</c:v>
                </c:pt>
                <c:pt idx="851">
                  <c:v>1.8972101524725846</c:v>
                </c:pt>
                <c:pt idx="852">
                  <c:v>1.8970882032536609</c:v>
                </c:pt>
                <c:pt idx="853">
                  <c:v>1.8969662540159806</c:v>
                </c:pt>
                <c:pt idx="854">
                  <c:v>1.8968443047597192</c:v>
                </c:pt>
                <c:pt idx="855">
                  <c:v>1.896722355485051</c:v>
                </c:pt>
                <c:pt idx="856">
                  <c:v>1.8966004061921486</c:v>
                </c:pt>
                <c:pt idx="857">
                  <c:v>1.896478456881183</c:v>
                </c:pt>
                <c:pt idx="858">
                  <c:v>1.8963565075523234</c:v>
                </c:pt>
                <c:pt idx="859">
                  <c:v>1.8962345582057378</c:v>
                </c:pt>
                <c:pt idx="860">
                  <c:v>1.8961126088415923</c:v>
                </c:pt>
                <c:pt idx="861">
                  <c:v>1.8959906594600515</c:v>
                </c:pt>
                <c:pt idx="862">
                  <c:v>1.8958687100612783</c:v>
                </c:pt>
                <c:pt idx="863">
                  <c:v>1.8957467606454348</c:v>
                </c:pt>
                <c:pt idx="864">
                  <c:v>1.8956248112126806</c:v>
                </c:pt>
                <c:pt idx="865">
                  <c:v>1.8955028617631742</c:v>
                </c:pt>
                <c:pt idx="866">
                  <c:v>1.8953809122970728</c:v>
                </c:pt>
                <c:pt idx="867">
                  <c:v>1.8952589628145322</c:v>
                </c:pt>
                <c:pt idx="868">
                  <c:v>1.8951370133157064</c:v>
                </c:pt>
                <c:pt idx="869">
                  <c:v>1.8950150638007479</c:v>
                </c:pt>
                <c:pt idx="870">
                  <c:v>1.894893114269808</c:v>
                </c:pt>
                <c:pt idx="871">
                  <c:v>1.894771164723037</c:v>
                </c:pt>
                <c:pt idx="872">
                  <c:v>1.8946492151605825</c:v>
                </c:pt>
                <c:pt idx="873">
                  <c:v>1.8945272655825922</c:v>
                </c:pt>
                <c:pt idx="874">
                  <c:v>1.8944053159892116</c:v>
                </c:pt>
                <c:pt idx="875">
                  <c:v>1.8942833663805847</c:v>
                </c:pt>
                <c:pt idx="876">
                  <c:v>1.8941614167568548</c:v>
                </c:pt>
                <c:pt idx="877">
                  <c:v>1.8940394671181635</c:v>
                </c:pt>
                <c:pt idx="878">
                  <c:v>1.8939175174646508</c:v>
                </c:pt>
                <c:pt idx="879">
                  <c:v>1.893795567796456</c:v>
                </c:pt>
                <c:pt idx="880">
                  <c:v>1.8936736181137164</c:v>
                </c:pt>
                <c:pt idx="881">
                  <c:v>1.8935516684165685</c:v>
                </c:pt>
                <c:pt idx="882">
                  <c:v>1.8934297187051476</c:v>
                </c:pt>
                <c:pt idx="883">
                  <c:v>1.8933077689795874</c:v>
                </c:pt>
                <c:pt idx="884">
                  <c:v>1.8931858192400202</c:v>
                </c:pt>
                <c:pt idx="885">
                  <c:v>1.8930638694865776</c:v>
                </c:pt>
                <c:pt idx="886">
                  <c:v>1.8929419197193897</c:v>
                </c:pt>
                <c:pt idx="887">
                  <c:v>1.8928199699385853</c:v>
                </c:pt>
                <c:pt idx="888">
                  <c:v>1.892698020144292</c:v>
                </c:pt>
                <c:pt idx="889">
                  <c:v>1.8925760703366363</c:v>
                </c:pt>
                <c:pt idx="890">
                  <c:v>1.8924541205157435</c:v>
                </c:pt>
                <c:pt idx="891">
                  <c:v>1.8923321706817378</c:v>
                </c:pt>
                <c:pt idx="892">
                  <c:v>1.8922102208347422</c:v>
                </c:pt>
                <c:pt idx="893">
                  <c:v>1.8920882709748783</c:v>
                </c:pt>
                <c:pt idx="894">
                  <c:v>1.8919663211022666</c:v>
                </c:pt>
                <c:pt idx="895">
                  <c:v>1.8918443712170268</c:v>
                </c:pt>
                <c:pt idx="896">
                  <c:v>1.8917224213192776</c:v>
                </c:pt>
                <c:pt idx="897">
                  <c:v>1.8916004714091357</c:v>
                </c:pt>
                <c:pt idx="898">
                  <c:v>1.8914785214867178</c:v>
                </c:pt>
                <c:pt idx="899">
                  <c:v>1.8913565715521388</c:v>
                </c:pt>
                <c:pt idx="900">
                  <c:v>1.8912346216055125</c:v>
                </c:pt>
                <c:pt idx="901">
                  <c:v>1.8911126716469522</c:v>
                </c:pt>
                <c:pt idx="902">
                  <c:v>1.8909907216765696</c:v>
                </c:pt>
                <c:pt idx="903">
                  <c:v>1.8908687716944754</c:v>
                </c:pt>
                <c:pt idx="904">
                  <c:v>1.8907468217007799</c:v>
                </c:pt>
                <c:pt idx="905">
                  <c:v>1.8906248716955913</c:v>
                </c:pt>
                <c:pt idx="906">
                  <c:v>1.8905029216790179</c:v>
                </c:pt>
                <c:pt idx="907">
                  <c:v>1.8903809716511659</c:v>
                </c:pt>
                <c:pt idx="908">
                  <c:v>1.8902590216121413</c:v>
                </c:pt>
                <c:pt idx="909">
                  <c:v>1.8901370715620491</c:v>
                </c:pt>
                <c:pt idx="910">
                  <c:v>1.8900151215009926</c:v>
                </c:pt>
                <c:pt idx="911">
                  <c:v>1.889893171429075</c:v>
                </c:pt>
                <c:pt idx="912">
                  <c:v>1.8897712213463977</c:v>
                </c:pt>
                <c:pt idx="913">
                  <c:v>1.8896492712530619</c:v>
                </c:pt>
                <c:pt idx="914">
                  <c:v>1.8895273211491674</c:v>
                </c:pt>
                <c:pt idx="915">
                  <c:v>1.8894053710348135</c:v>
                </c:pt>
                <c:pt idx="916">
                  <c:v>1.8892834209100977</c:v>
                </c:pt>
                <c:pt idx="917">
                  <c:v>1.8891614707751176</c:v>
                </c:pt>
                <c:pt idx="918">
                  <c:v>1.8890395206299695</c:v>
                </c:pt>
                <c:pt idx="919">
                  <c:v>1.8889175704747483</c:v>
                </c:pt>
                <c:pt idx="920">
                  <c:v>1.8887956203095486</c:v>
                </c:pt>
                <c:pt idx="921">
                  <c:v>1.8886736701344642</c:v>
                </c:pt>
                <c:pt idx="922">
                  <c:v>1.8885517199495874</c:v>
                </c:pt>
                <c:pt idx="923">
                  <c:v>1.8884297697550103</c:v>
                </c:pt>
                <c:pt idx="924">
                  <c:v>1.8883078195508238</c:v>
                </c:pt>
                <c:pt idx="925">
                  <c:v>1.8881858693371181</c:v>
                </c:pt>
                <c:pt idx="926">
                  <c:v>1.8880639191139821</c:v>
                </c:pt>
                <c:pt idx="927">
                  <c:v>1.8879419688815042</c:v>
                </c:pt>
                <c:pt idx="928">
                  <c:v>1.8878200186397727</c:v>
                </c:pt>
                <c:pt idx="929">
                  <c:v>1.8876980683888736</c:v>
                </c:pt>
                <c:pt idx="930">
                  <c:v>1.887576118128893</c:v>
                </c:pt>
                <c:pt idx="931">
                  <c:v>1.8874541678599162</c:v>
                </c:pt>
                <c:pt idx="932">
                  <c:v>1.8873322175820277</c:v>
                </c:pt>
                <c:pt idx="933">
                  <c:v>1.8872102672953108</c:v>
                </c:pt>
                <c:pt idx="934">
                  <c:v>1.8870883169998482</c:v>
                </c:pt>
                <c:pt idx="935">
                  <c:v>1.8869663666957219</c:v>
                </c:pt>
                <c:pt idx="936">
                  <c:v>1.8868444163830136</c:v>
                </c:pt>
                <c:pt idx="937">
                  <c:v>1.8867224660618032</c:v>
                </c:pt>
                <c:pt idx="938">
                  <c:v>1.8866005157321708</c:v>
                </c:pt>
                <c:pt idx="939">
                  <c:v>1.8864785653941949</c:v>
                </c:pt>
                <c:pt idx="940">
                  <c:v>1.8863566150479543</c:v>
                </c:pt>
                <c:pt idx="941">
                  <c:v>1.8862346646935262</c:v>
                </c:pt>
                <c:pt idx="942">
                  <c:v>1.886112714330987</c:v>
                </c:pt>
                <c:pt idx="943">
                  <c:v>1.8859907639604134</c:v>
                </c:pt>
                <c:pt idx="944">
                  <c:v>1.8858688135818804</c:v>
                </c:pt>
                <c:pt idx="945">
                  <c:v>1.8857468631954628</c:v>
                </c:pt>
                <c:pt idx="946">
                  <c:v>1.8856249128012341</c:v>
                </c:pt>
                <c:pt idx="947">
                  <c:v>1.8855029623992681</c:v>
                </c:pt>
                <c:pt idx="948">
                  <c:v>1.8853810119896368</c:v>
                </c:pt>
                <c:pt idx="949">
                  <c:v>1.8852590615724125</c:v>
                </c:pt>
                <c:pt idx="950">
                  <c:v>1.8851371111476662</c:v>
                </c:pt>
                <c:pt idx="951">
                  <c:v>1.8850151607154684</c:v>
                </c:pt>
                <c:pt idx="952">
                  <c:v>1.8848932102758891</c:v>
                </c:pt>
                <c:pt idx="953">
                  <c:v>1.8847712598289974</c:v>
                </c:pt>
                <c:pt idx="954">
                  <c:v>1.8846493093748617</c:v>
                </c:pt>
                <c:pt idx="955">
                  <c:v>1.8845273589135503</c:v>
                </c:pt>
                <c:pt idx="956">
                  <c:v>1.88440540844513</c:v>
                </c:pt>
                <c:pt idx="957">
                  <c:v>1.8842834579696681</c:v>
                </c:pt>
                <c:pt idx="958">
                  <c:v>1.88416150748723</c:v>
                </c:pt>
                <c:pt idx="959">
                  <c:v>1.8840395569978814</c:v>
                </c:pt>
                <c:pt idx="960">
                  <c:v>1.8839176065016869</c:v>
                </c:pt>
                <c:pt idx="961">
                  <c:v>1.883795655998711</c:v>
                </c:pt>
                <c:pt idx="962">
                  <c:v>1.8836737054890169</c:v>
                </c:pt>
                <c:pt idx="963">
                  <c:v>1.8835517549726681</c:v>
                </c:pt>
                <c:pt idx="964">
                  <c:v>1.8834298044497264</c:v>
                </c:pt>
                <c:pt idx="965">
                  <c:v>1.8833078539202541</c:v>
                </c:pt>
                <c:pt idx="966">
                  <c:v>1.8831859033843121</c:v>
                </c:pt>
                <c:pt idx="967">
                  <c:v>1.8830639528419613</c:v>
                </c:pt>
                <c:pt idx="968">
                  <c:v>1.8829420022932615</c:v>
                </c:pt>
                <c:pt idx="969">
                  <c:v>1.8828200517382723</c:v>
                </c:pt>
                <c:pt idx="970">
                  <c:v>1.8826981011770529</c:v>
                </c:pt>
                <c:pt idx="971">
                  <c:v>1.8825761506096617</c:v>
                </c:pt>
                <c:pt idx="972">
                  <c:v>1.8824542000361562</c:v>
                </c:pt>
                <c:pt idx="973">
                  <c:v>1.8823322494565939</c:v>
                </c:pt>
                <c:pt idx="974">
                  <c:v>1.8822102988710319</c:v>
                </c:pt>
                <c:pt idx="975">
                  <c:v>1.8820883482795261</c:v>
                </c:pt>
                <c:pt idx="976">
                  <c:v>1.8819663976821324</c:v>
                </c:pt>
                <c:pt idx="977">
                  <c:v>1.8818444470789057</c:v>
                </c:pt>
                <c:pt idx="978">
                  <c:v>1.8817224964699013</c:v>
                </c:pt>
                <c:pt idx="979">
                  <c:v>1.8816005458551728</c:v>
                </c:pt>
                <c:pt idx="980">
                  <c:v>1.8814785952347739</c:v>
                </c:pt>
                <c:pt idx="981">
                  <c:v>1.881356644608758</c:v>
                </c:pt>
                <c:pt idx="982">
                  <c:v>1.8812346939771776</c:v>
                </c:pt>
                <c:pt idx="983">
                  <c:v>1.8811127433400852</c:v>
                </c:pt>
                <c:pt idx="984">
                  <c:v>1.880990792697532</c:v>
                </c:pt>
                <c:pt idx="985">
                  <c:v>1.8808688420495696</c:v>
                </c:pt>
                <c:pt idx="986">
                  <c:v>1.8807468913962484</c:v>
                </c:pt>
                <c:pt idx="987">
                  <c:v>1.880624940737619</c:v>
                </c:pt>
                <c:pt idx="988">
                  <c:v>1.8805029900737307</c:v>
                </c:pt>
                <c:pt idx="989">
                  <c:v>1.8803810394046332</c:v>
                </c:pt>
                <c:pt idx="990">
                  <c:v>1.8802590887303752</c:v>
                </c:pt>
                <c:pt idx="991">
                  <c:v>1.8801371380510048</c:v>
                </c:pt>
                <c:pt idx="992">
                  <c:v>1.8800151873665707</c:v>
                </c:pt>
                <c:pt idx="993">
                  <c:v>1.8798932366771195</c:v>
                </c:pt>
                <c:pt idx="994">
                  <c:v>1.8797712859826987</c:v>
                </c:pt>
                <c:pt idx="995">
                  <c:v>1.879649335283355</c:v>
                </c:pt>
                <c:pt idx="996">
                  <c:v>1.8795273845791343</c:v>
                </c:pt>
                <c:pt idx="997">
                  <c:v>1.8794054338700823</c:v>
                </c:pt>
                <c:pt idx="998">
                  <c:v>1.8792834831562444</c:v>
                </c:pt>
                <c:pt idx="999">
                  <c:v>1.8791615324376656</c:v>
                </c:pt>
                <c:pt idx="1000">
                  <c:v>1.8790395817143901</c:v>
                </c:pt>
                <c:pt idx="1001">
                  <c:v>1.8789176309864621</c:v>
                </c:pt>
                <c:pt idx="1002">
                  <c:v>1.8787956802539252</c:v>
                </c:pt>
                <c:pt idx="1003">
                  <c:v>1.8786737295168225</c:v>
                </c:pt>
                <c:pt idx="1004">
                  <c:v>1.8785517787751971</c:v>
                </c:pt>
                <c:pt idx="1005">
                  <c:v>1.878429828029091</c:v>
                </c:pt>
                <c:pt idx="1006">
                  <c:v>1.8783078772785464</c:v>
                </c:pt>
                <c:pt idx="1007">
                  <c:v>1.8781859265236049</c:v>
                </c:pt>
                <c:pt idx="1008">
                  <c:v>1.8780639757643081</c:v>
                </c:pt>
                <c:pt idx="1009">
                  <c:v>1.877942025000696</c:v>
                </c:pt>
                <c:pt idx="1010">
                  <c:v>1.8778200742328097</c:v>
                </c:pt>
                <c:pt idx="1011">
                  <c:v>1.8776981234606893</c:v>
                </c:pt>
                <c:pt idx="1012">
                  <c:v>1.877576172684374</c:v>
                </c:pt>
                <c:pt idx="1013">
                  <c:v>1.8774542219039037</c:v>
                </c:pt>
                <c:pt idx="1014">
                  <c:v>1.8773322711193168</c:v>
                </c:pt>
                <c:pt idx="1015">
                  <c:v>1.8772103203306525</c:v>
                </c:pt>
                <c:pt idx="1016">
                  <c:v>1.8770883695379486</c:v>
                </c:pt>
                <c:pt idx="1017">
                  <c:v>1.8769664187412429</c:v>
                </c:pt>
                <c:pt idx="1018">
                  <c:v>1.8768444679405734</c:v>
                </c:pt>
                <c:pt idx="1019">
                  <c:v>1.8767225171359769</c:v>
                </c:pt>
                <c:pt idx="1020">
                  <c:v>1.8766005663274901</c:v>
                </c:pt>
                <c:pt idx="1021">
                  <c:v>1.8764786155151498</c:v>
                </c:pt>
                <c:pt idx="1022">
                  <c:v>1.8763566646989922</c:v>
                </c:pt>
                <c:pt idx="1023">
                  <c:v>1.8762347138790525</c:v>
                </c:pt>
                <c:pt idx="1024">
                  <c:v>1.8761127630553669</c:v>
                </c:pt>
                <c:pt idx="1025">
                  <c:v>1.8759908122279698</c:v>
                </c:pt>
                <c:pt idx="1026">
                  <c:v>1.8758688613968966</c:v>
                </c:pt>
                <c:pt idx="1027">
                  <c:v>1.8757469105621816</c:v>
                </c:pt>
                <c:pt idx="1028">
                  <c:v>1.8756249597238588</c:v>
                </c:pt>
                <c:pt idx="1029">
                  <c:v>1.875503008881962</c:v>
                </c:pt>
                <c:pt idx="1030">
                  <c:v>1.8753810580365249</c:v>
                </c:pt>
                <c:pt idx="1031">
                  <c:v>1.8752591071875804</c:v>
                </c:pt>
                <c:pt idx="1032">
                  <c:v>1.8751371563351618</c:v>
                </c:pt>
                <c:pt idx="1033">
                  <c:v>1.8750152054793014</c:v>
                </c:pt>
                <c:pt idx="1034">
                  <c:v>1.8748932546200314</c:v>
                </c:pt>
                <c:pt idx="1035">
                  <c:v>1.8747713037573841</c:v>
                </c:pt>
                <c:pt idx="1036">
                  <c:v>1.8746493528913908</c:v>
                </c:pt>
                <c:pt idx="1037">
                  <c:v>1.8745274020220832</c:v>
                </c:pt>
                <c:pt idx="1038">
                  <c:v>1.8744054511494921</c:v>
                </c:pt>
                <c:pt idx="1039">
                  <c:v>1.8742835002736482</c:v>
                </c:pt>
                <c:pt idx="1040">
                  <c:v>1.8741615493945825</c:v>
                </c:pt>
                <c:pt idx="1041">
                  <c:v>1.8740395985123248</c:v>
                </c:pt>
                <c:pt idx="1042">
                  <c:v>1.873917647626905</c:v>
                </c:pt>
                <c:pt idx="1043">
                  <c:v>1.8737956967383529</c:v>
                </c:pt>
                <c:pt idx="1044">
                  <c:v>1.8736737458466979</c:v>
                </c:pt>
                <c:pt idx="1045">
                  <c:v>1.8735517949519691</c:v>
                </c:pt>
                <c:pt idx="1046">
                  <c:v>1.873429844054195</c:v>
                </c:pt>
                <c:pt idx="1047">
                  <c:v>1.8733078931534044</c:v>
                </c:pt>
                <c:pt idx="1048">
                  <c:v>1.8731859422496258</c:v>
                </c:pt>
                <c:pt idx="1049">
                  <c:v>1.8730639913428868</c:v>
                </c:pt>
                <c:pt idx="1050">
                  <c:v>1.8729420404332155</c:v>
                </c:pt>
                <c:pt idx="1051">
                  <c:v>1.8728200895206391</c:v>
                </c:pt>
                <c:pt idx="1052">
                  <c:v>1.8726981386051851</c:v>
                </c:pt>
                <c:pt idx="1053">
                  <c:v>1.8725761876868803</c:v>
                </c:pt>
                <c:pt idx="1054">
                  <c:v>1.8724542367657513</c:v>
                </c:pt>
                <c:pt idx="1055">
                  <c:v>1.872332285841825</c:v>
                </c:pt>
                <c:pt idx="1056">
                  <c:v>1.8722103349151273</c:v>
                </c:pt>
                <c:pt idx="1057">
                  <c:v>1.8720883839856843</c:v>
                </c:pt>
                <c:pt idx="1058">
                  <c:v>1.8719664330535217</c:v>
                </c:pt>
                <c:pt idx="1059">
                  <c:v>1.8718444821186651</c:v>
                </c:pt>
                <c:pt idx="1060">
                  <c:v>1.8717225311811396</c:v>
                </c:pt>
                <c:pt idx="1061">
                  <c:v>1.8716005802409701</c:v>
                </c:pt>
                <c:pt idx="1062">
                  <c:v>1.8714786292981818</c:v>
                </c:pt>
                <c:pt idx="1063">
                  <c:v>1.8713566783527991</c:v>
                </c:pt>
                <c:pt idx="1064">
                  <c:v>1.871234727404846</c:v>
                </c:pt>
                <c:pt idx="1065">
                  <c:v>1.8711127764543469</c:v>
                </c:pt>
                <c:pt idx="1066">
                  <c:v>1.8709908255013257</c:v>
                </c:pt>
                <c:pt idx="1067">
                  <c:v>1.870868874545806</c:v>
                </c:pt>
                <c:pt idx="1068">
                  <c:v>1.8707469235878111</c:v>
                </c:pt>
                <c:pt idx="1069">
                  <c:v>1.8706249726273645</c:v>
                </c:pt>
                <c:pt idx="1070">
                  <c:v>1.8705030216644887</c:v>
                </c:pt>
                <c:pt idx="1071">
                  <c:v>1.870381070699207</c:v>
                </c:pt>
                <c:pt idx="1072">
                  <c:v>1.8702591197315417</c:v>
                </c:pt>
                <c:pt idx="1073">
                  <c:v>1.8701371687615151</c:v>
                </c:pt>
                <c:pt idx="1074">
                  <c:v>1.8700152177891494</c:v>
                </c:pt>
                <c:pt idx="1075">
                  <c:v>1.8698932668144665</c:v>
                </c:pt>
                <c:pt idx="1076">
                  <c:v>1.8697713158374882</c:v>
                </c:pt>
                <c:pt idx="1077">
                  <c:v>1.869649364858236</c:v>
                </c:pt>
                <c:pt idx="1078">
                  <c:v>1.8695274138767313</c:v>
                </c:pt>
                <c:pt idx="1079">
                  <c:v>1.869405462892995</c:v>
                </c:pt>
                <c:pt idx="1080">
                  <c:v>1.8692835119070481</c:v>
                </c:pt>
                <c:pt idx="1081">
                  <c:v>1.8691615609189116</c:v>
                </c:pt>
                <c:pt idx="1082">
                  <c:v>1.8690396099286055</c:v>
                </c:pt>
                <c:pt idx="1083">
                  <c:v>1.8689176589361507</c:v>
                </c:pt>
                <c:pt idx="1084">
                  <c:v>1.8687957079415669</c:v>
                </c:pt>
                <c:pt idx="1085">
                  <c:v>1.8686737569448744</c:v>
                </c:pt>
                <c:pt idx="1086">
                  <c:v>1.8685518059460926</c:v>
                </c:pt>
                <c:pt idx="1087">
                  <c:v>1.8684298549452416</c:v>
                </c:pt>
                <c:pt idx="1088">
                  <c:v>1.8683079039423403</c:v>
                </c:pt>
                <c:pt idx="1089">
                  <c:v>1.8681859529374081</c:v>
                </c:pt>
                <c:pt idx="1090">
                  <c:v>1.8680640019304642</c:v>
                </c:pt>
                <c:pt idx="1091">
                  <c:v>1.8679420509215272</c:v>
                </c:pt>
                <c:pt idx="1092">
                  <c:v>1.8678200999106163</c:v>
                </c:pt>
                <c:pt idx="1093">
                  <c:v>1.8676981488977491</c:v>
                </c:pt>
                <c:pt idx="1094">
                  <c:v>1.8675761978829448</c:v>
                </c:pt>
                <c:pt idx="1095">
                  <c:v>1.867454246866221</c:v>
                </c:pt>
                <c:pt idx="1096">
                  <c:v>1.8673322958475962</c:v>
                </c:pt>
                <c:pt idx="1097">
                  <c:v>1.8672103448270878</c:v>
                </c:pt>
                <c:pt idx="1098">
                  <c:v>1.8670883938047136</c:v>
                </c:pt>
                <c:pt idx="1099">
                  <c:v>1.8669664427804911</c:v>
                </c:pt>
                <c:pt idx="1100">
                  <c:v>1.8668444917544376</c:v>
                </c:pt>
                <c:pt idx="1101">
                  <c:v>1.8667225407265702</c:v>
                </c:pt>
                <c:pt idx="1102">
                  <c:v>1.8666005896969062</c:v>
                </c:pt>
                <c:pt idx="1103">
                  <c:v>1.8664786386654622</c:v>
                </c:pt>
                <c:pt idx="1104">
                  <c:v>1.8663566876322548</c:v>
                </c:pt>
                <c:pt idx="1105">
                  <c:v>1.8662347365973009</c:v>
                </c:pt>
                <c:pt idx="1106">
                  <c:v>1.8661127855606165</c:v>
                </c:pt>
                <c:pt idx="1107">
                  <c:v>1.865990834522218</c:v>
                </c:pt>
                <c:pt idx="1108">
                  <c:v>1.8658688834821215</c:v>
                </c:pt>
                <c:pt idx="1109">
                  <c:v>1.8657469324403428</c:v>
                </c:pt>
                <c:pt idx="1110">
                  <c:v>1.8656249813968977</c:v>
                </c:pt>
                <c:pt idx="1111">
                  <c:v>1.8655030303518019</c:v>
                </c:pt>
                <c:pt idx="1112">
                  <c:v>1.8653810793050709</c:v>
                </c:pt>
                <c:pt idx="1113">
                  <c:v>1.8652591282567199</c:v>
                </c:pt>
                <c:pt idx="1114">
                  <c:v>1.865137177206764</c:v>
                </c:pt>
                <c:pt idx="1115">
                  <c:v>1.8650152261552184</c:v>
                </c:pt>
                <c:pt idx="1116">
                  <c:v>1.8648932751020983</c:v>
                </c:pt>
                <c:pt idx="1117">
                  <c:v>1.864771324047418</c:v>
                </c:pt>
                <c:pt idx="1118">
                  <c:v>1.8646493729911922</c:v>
                </c:pt>
                <c:pt idx="1119">
                  <c:v>1.8645274219334356</c:v>
                </c:pt>
                <c:pt idx="1120">
                  <c:v>1.8644054708741624</c:v>
                </c:pt>
                <c:pt idx="1121">
                  <c:v>1.8642835198133869</c:v>
                </c:pt>
                <c:pt idx="1122">
                  <c:v>1.864161568751123</c:v>
                </c:pt>
                <c:pt idx="1123">
                  <c:v>1.864039617687385</c:v>
                </c:pt>
                <c:pt idx="1124">
                  <c:v>1.8639176666221864</c:v>
                </c:pt>
                <c:pt idx="1125">
                  <c:v>1.8637957155555409</c:v>
                </c:pt>
                <c:pt idx="1126">
                  <c:v>1.8636737644874624</c:v>
                </c:pt>
                <c:pt idx="1127">
                  <c:v>1.8635518134179638</c:v>
                </c:pt>
                <c:pt idx="1128">
                  <c:v>1.8634298623470591</c:v>
                </c:pt>
                <c:pt idx="1129">
                  <c:v>1.8633079112747608</c:v>
                </c:pt>
                <c:pt idx="1130">
                  <c:v>1.8631859602010825</c:v>
                </c:pt>
                <c:pt idx="1131">
                  <c:v>1.8630640091260369</c:v>
                </c:pt>
                <c:pt idx="1132">
                  <c:v>1.8629420580496368</c:v>
                </c:pt>
                <c:pt idx="1133">
                  <c:v>1.8628201069718946</c:v>
                </c:pt>
                <c:pt idx="1134">
                  <c:v>1.8626981558928237</c:v>
                </c:pt>
                <c:pt idx="1135">
                  <c:v>1.8625762048124357</c:v>
                </c:pt>
                <c:pt idx="1136">
                  <c:v>1.8624542537307436</c:v>
                </c:pt>
                <c:pt idx="1137">
                  <c:v>1.8623323026477592</c:v>
                </c:pt>
                <c:pt idx="1138">
                  <c:v>1.8622103515634947</c:v>
                </c:pt>
                <c:pt idx="1139">
                  <c:v>1.8620884004779623</c:v>
                </c:pt>
                <c:pt idx="1140">
                  <c:v>1.8619664493911736</c:v>
                </c:pt>
                <c:pt idx="1141">
                  <c:v>1.8618444983031406</c:v>
                </c:pt>
                <c:pt idx="1142">
                  <c:v>1.861722547213875</c:v>
                </c:pt>
                <c:pt idx="1143">
                  <c:v>1.8616005961233881</c:v>
                </c:pt>
                <c:pt idx="1144">
                  <c:v>1.8614786450316916</c:v>
                </c:pt>
                <c:pt idx="1145">
                  <c:v>1.8613566939387967</c:v>
                </c:pt>
                <c:pt idx="1146">
                  <c:v>1.8612347428447147</c:v>
                </c:pt>
                <c:pt idx="1147">
                  <c:v>1.8611127917494565</c:v>
                </c:pt>
                <c:pt idx="1148">
                  <c:v>1.8609908406530338</c:v>
                </c:pt>
                <c:pt idx="1149">
                  <c:v>1.8608688895554568</c:v>
                </c:pt>
                <c:pt idx="1150">
                  <c:v>1.8607469384567366</c:v>
                </c:pt>
                <c:pt idx="1151">
                  <c:v>1.8606249873568836</c:v>
                </c:pt>
                <c:pt idx="1152">
                  <c:v>1.860503036255909</c:v>
                </c:pt>
                <c:pt idx="1153">
                  <c:v>1.8603810851538232</c:v>
                </c:pt>
                <c:pt idx="1154">
                  <c:v>1.860259134050636</c:v>
                </c:pt>
                <c:pt idx="1155">
                  <c:v>1.8601371829463587</c:v>
                </c:pt>
                <c:pt idx="1156">
                  <c:v>1.8600152318410008</c:v>
                </c:pt>
                <c:pt idx="1157">
                  <c:v>1.8598932807345725</c:v>
                </c:pt>
                <c:pt idx="1158">
                  <c:v>1.8597713296270839</c:v>
                </c:pt>
                <c:pt idx="1159">
                  <c:v>1.8596493785185451</c:v>
                </c:pt>
                <c:pt idx="1160">
                  <c:v>1.8595274274089659</c:v>
                </c:pt>
                <c:pt idx="1161">
                  <c:v>1.8594054762983561</c:v>
                </c:pt>
                <c:pt idx="1162">
                  <c:v>1.8592835251867252</c:v>
                </c:pt>
                <c:pt idx="1163">
                  <c:v>1.8591615740740826</c:v>
                </c:pt>
                <c:pt idx="1164">
                  <c:v>1.8590396229604382</c:v>
                </c:pt>
                <c:pt idx="1165">
                  <c:v>1.8589176718458014</c:v>
                </c:pt>
                <c:pt idx="1166">
                  <c:v>1.8587957207301811</c:v>
                </c:pt>
                <c:pt idx="1167">
                  <c:v>1.8586737696135869</c:v>
                </c:pt>
                <c:pt idx="1168">
                  <c:v>1.8585518184960277</c:v>
                </c:pt>
                <c:pt idx="1169">
                  <c:v>1.8584298673775126</c:v>
                </c:pt>
                <c:pt idx="1170">
                  <c:v>1.8583079162580505</c:v>
                </c:pt>
                <c:pt idx="1171">
                  <c:v>1.8581859651376504</c:v>
                </c:pt>
                <c:pt idx="1172">
                  <c:v>1.8580640140163212</c:v>
                </c:pt>
                <c:pt idx="1173">
                  <c:v>1.8579420628940713</c:v>
                </c:pt>
                <c:pt idx="1174">
                  <c:v>1.8578201117709097</c:v>
                </c:pt>
                <c:pt idx="1175">
                  <c:v>1.8576981606468446</c:v>
                </c:pt>
                <c:pt idx="1176">
                  <c:v>1.8575762095218846</c:v>
                </c:pt>
                <c:pt idx="1177">
                  <c:v>1.8574542583960381</c:v>
                </c:pt>
                <c:pt idx="1178">
                  <c:v>1.8573323072693135</c:v>
                </c:pt>
                <c:pt idx="1179">
                  <c:v>1.857210356141719</c:v>
                </c:pt>
                <c:pt idx="1180">
                  <c:v>1.8570884050132628</c:v>
                </c:pt>
                <c:pt idx="1181">
                  <c:v>1.8569664538839525</c:v>
                </c:pt>
                <c:pt idx="1182">
                  <c:v>1.856844502753797</c:v>
                </c:pt>
                <c:pt idx="1183">
                  <c:v>1.8567225516228034</c:v>
                </c:pt>
                <c:pt idx="1184">
                  <c:v>1.8566006004909799</c:v>
                </c:pt>
                <c:pt idx="1185">
                  <c:v>1.8564786493583343</c:v>
                </c:pt>
                <c:pt idx="1186">
                  <c:v>1.8563566982248743</c:v>
                </c:pt>
                <c:pt idx="1187">
                  <c:v>1.8562347470906073</c:v>
                </c:pt>
                <c:pt idx="1188">
                  <c:v>1.8561127959555415</c:v>
                </c:pt>
                <c:pt idx="1189">
                  <c:v>1.8559908448196836</c:v>
                </c:pt>
                <c:pt idx="1190">
                  <c:v>1.8558688936830416</c:v>
                </c:pt>
                <c:pt idx="1191">
                  <c:v>1.8557469425456226</c:v>
                </c:pt>
                <c:pt idx="1192">
                  <c:v>1.8556249914074336</c:v>
                </c:pt>
                <c:pt idx="1193">
                  <c:v>1.8555030402684825</c:v>
                </c:pt>
                <c:pt idx="1194">
                  <c:v>1.8553810891287761</c:v>
                </c:pt>
                <c:pt idx="1195">
                  <c:v>1.8552591379883212</c:v>
                </c:pt>
                <c:pt idx="1196">
                  <c:v>1.8551371868471251</c:v>
                </c:pt>
                <c:pt idx="1197">
                  <c:v>1.855015235705195</c:v>
                </c:pt>
                <c:pt idx="1198">
                  <c:v>1.8548932845625374</c:v>
                </c:pt>
                <c:pt idx="1199">
                  <c:v>1.8547713334191593</c:v>
                </c:pt>
                <c:pt idx="1200">
                  <c:v>1.8546493822750674</c:v>
                </c:pt>
                <c:pt idx="1201">
                  <c:v>1.8545274311302682</c:v>
                </c:pt>
                <c:pt idx="1202">
                  <c:v>1.8544054799847687</c:v>
                </c:pt>
                <c:pt idx="1203">
                  <c:v>1.8542835288385751</c:v>
                </c:pt>
                <c:pt idx="1204">
                  <c:v>1.8541615776916942</c:v>
                </c:pt>
                <c:pt idx="1205">
                  <c:v>1.8540396265441323</c:v>
                </c:pt>
                <c:pt idx="1206">
                  <c:v>1.8539176753958959</c:v>
                </c:pt>
                <c:pt idx="1207">
                  <c:v>1.8537957242469911</c:v>
                </c:pt>
                <c:pt idx="1208">
                  <c:v>1.8536737730974244</c:v>
                </c:pt>
                <c:pt idx="1209">
                  <c:v>1.853551821947202</c:v>
                </c:pt>
                <c:pt idx="1210">
                  <c:v>1.8534298707963299</c:v>
                </c:pt>
                <c:pt idx="1211">
                  <c:v>1.8533079196448141</c:v>
                </c:pt>
                <c:pt idx="1212">
                  <c:v>1.853185968492661</c:v>
                </c:pt>
                <c:pt idx="1213">
                  <c:v>1.8530640173398762</c:v>
                </c:pt>
                <c:pt idx="1214">
                  <c:v>1.8529420661864657</c:v>
                </c:pt>
                <c:pt idx="1215">
                  <c:v>1.8528201150324357</c:v>
                </c:pt>
                <c:pt idx="1216">
                  <c:v>1.8526981638777917</c:v>
                </c:pt>
                <c:pt idx="1217">
                  <c:v>1.8525762127225396</c:v>
                </c:pt>
                <c:pt idx="1218">
                  <c:v>1.8524542615666848</c:v>
                </c:pt>
                <c:pt idx="1219">
                  <c:v>1.8523323104102334</c:v>
                </c:pt>
                <c:pt idx="1220">
                  <c:v>1.8522103592531907</c:v>
                </c:pt>
                <c:pt idx="1221">
                  <c:v>1.8520884080955622</c:v>
                </c:pt>
                <c:pt idx="1222">
                  <c:v>1.8519664569373535</c:v>
                </c:pt>
                <c:pt idx="1223">
                  <c:v>1.85184450577857</c:v>
                </c:pt>
                <c:pt idx="1224">
                  <c:v>1.8517225546192173</c:v>
                </c:pt>
                <c:pt idx="1225">
                  <c:v>1.8516006034593007</c:v>
                </c:pt>
                <c:pt idx="1226">
                  <c:v>1.8514786522988249</c:v>
                </c:pt>
                <c:pt idx="1227">
                  <c:v>1.8513567011377958</c:v>
                </c:pt>
                <c:pt idx="1228">
                  <c:v>1.8512347499762185</c:v>
                </c:pt>
                <c:pt idx="1229">
                  <c:v>1.8511127988140978</c:v>
                </c:pt>
                <c:pt idx="1230">
                  <c:v>1.8509908476514392</c:v>
                </c:pt>
                <c:pt idx="1231">
                  <c:v>1.8508688964882476</c:v>
                </c:pt>
                <c:pt idx="1232">
                  <c:v>1.8507469453245278</c:v>
                </c:pt>
                <c:pt idx="1233">
                  <c:v>1.850624994160285</c:v>
                </c:pt>
                <c:pt idx="1234">
                  <c:v>1.850503042995524</c:v>
                </c:pt>
                <c:pt idx="1235">
                  <c:v>1.8503810918302497</c:v>
                </c:pt>
                <c:pt idx="1236">
                  <c:v>1.8502591406644668</c:v>
                </c:pt>
                <c:pt idx="1237">
                  <c:v>1.8501371894981802</c:v>
                </c:pt>
                <c:pt idx="1238">
                  <c:v>1.8500152383313948</c:v>
                </c:pt>
                <c:pt idx="1239">
                  <c:v>1.8498932871641147</c:v>
                </c:pt>
                <c:pt idx="1240">
                  <c:v>1.849771335996345</c:v>
                </c:pt>
                <c:pt idx="1241">
                  <c:v>1.8496493848280902</c:v>
                </c:pt>
                <c:pt idx="1242">
                  <c:v>1.8495274336593548</c:v>
                </c:pt>
                <c:pt idx="1243">
                  <c:v>1.8494054824901434</c:v>
                </c:pt>
                <c:pt idx="1244">
                  <c:v>1.8492835313204603</c:v>
                </c:pt>
                <c:pt idx="1245">
                  <c:v>1.8491615801503101</c:v>
                </c:pt>
                <c:pt idx="1246">
                  <c:v>1.8490396289796971</c:v>
                </c:pt>
                <c:pt idx="1247">
                  <c:v>1.8489176778086254</c:v>
                </c:pt>
                <c:pt idx="1248">
                  <c:v>1.8487957266371</c:v>
                </c:pt>
                <c:pt idx="1249">
                  <c:v>1.8486737754651243</c:v>
                </c:pt>
                <c:pt idx="1250">
                  <c:v>1.848551824292703</c:v>
                </c:pt>
                <c:pt idx="1251">
                  <c:v>1.8484298731198403</c:v>
                </c:pt>
                <c:pt idx="1252">
                  <c:v>1.8483079219465404</c:v>
                </c:pt>
                <c:pt idx="1253">
                  <c:v>1.8481859707728068</c:v>
                </c:pt>
                <c:pt idx="1254">
                  <c:v>1.8480640195986442</c:v>
                </c:pt>
                <c:pt idx="1255">
                  <c:v>1.8479420684240564</c:v>
                </c:pt>
                <c:pt idx="1256">
                  <c:v>1.8478201172490474</c:v>
                </c:pt>
                <c:pt idx="1257">
                  <c:v>1.8476981660736214</c:v>
                </c:pt>
                <c:pt idx="1258">
                  <c:v>1.8475762148977819</c:v>
                </c:pt>
                <c:pt idx="1259">
                  <c:v>1.8474542637215328</c:v>
                </c:pt>
                <c:pt idx="1260">
                  <c:v>1.8473323125448782</c:v>
                </c:pt>
                <c:pt idx="1261">
                  <c:v>1.8472103613678217</c:v>
                </c:pt>
                <c:pt idx="1262">
                  <c:v>1.8470884101903671</c:v>
                </c:pt>
                <c:pt idx="1263">
                  <c:v>1.8469664590125183</c:v>
                </c:pt>
                <c:pt idx="1264">
                  <c:v>1.8468445078342788</c:v>
                </c:pt>
                <c:pt idx="1265">
                  <c:v>1.8467225566556524</c:v>
                </c:pt>
                <c:pt idx="1266">
                  <c:v>1.8466006054766426</c:v>
                </c:pt>
                <c:pt idx="1267">
                  <c:v>1.8464786542972533</c:v>
                </c:pt>
                <c:pt idx="1268">
                  <c:v>1.8463567031174875</c:v>
                </c:pt>
                <c:pt idx="1269">
                  <c:v>1.8462347519373492</c:v>
                </c:pt>
                <c:pt idx="1270">
                  <c:v>1.8461128007568417</c:v>
                </c:pt>
                <c:pt idx="1271">
                  <c:v>1.8459908495759685</c:v>
                </c:pt>
                <c:pt idx="1272">
                  <c:v>1.8458688983947333</c:v>
                </c:pt>
                <c:pt idx="1273">
                  <c:v>1.8457469472131389</c:v>
                </c:pt>
                <c:pt idx="1274">
                  <c:v>1.845624996031189</c:v>
                </c:pt>
                <c:pt idx="1275">
                  <c:v>1.8455030448488872</c:v>
                </c:pt>
                <c:pt idx="1276">
                  <c:v>1.8453810936662363</c:v>
                </c:pt>
                <c:pt idx="1277">
                  <c:v>1.8452591424832399</c:v>
                </c:pt>
                <c:pt idx="1278">
                  <c:v>1.8451371912999011</c:v>
                </c:pt>
                <c:pt idx="1279">
                  <c:v>1.845015240116223</c:v>
                </c:pt>
                <c:pt idx="1280">
                  <c:v>1.8448932889322092</c:v>
                </c:pt>
                <c:pt idx="1281">
                  <c:v>1.8447713377478625</c:v>
                </c:pt>
                <c:pt idx="1282">
                  <c:v>1.8446493865631861</c:v>
                </c:pt>
                <c:pt idx="1283">
                  <c:v>1.8445274353781831</c:v>
                </c:pt>
                <c:pt idx="1284">
                  <c:v>1.8444054841928563</c:v>
                </c:pt>
                <c:pt idx="1285">
                  <c:v>1.8442835330072092</c:v>
                </c:pt>
                <c:pt idx="1286">
                  <c:v>1.8441615818212447</c:v>
                </c:pt>
                <c:pt idx="1287">
                  <c:v>1.8440396306349656</c:v>
                </c:pt>
                <c:pt idx="1288">
                  <c:v>1.8439176794483747</c:v>
                </c:pt>
                <c:pt idx="1289">
                  <c:v>1.8437957282614754</c:v>
                </c:pt>
                <c:pt idx="1290">
                  <c:v>1.8436737770742702</c:v>
                </c:pt>
                <c:pt idx="1291">
                  <c:v>1.8435518258867623</c:v>
                </c:pt>
                <c:pt idx="1292">
                  <c:v>1.8434298746989541</c:v>
                </c:pt>
                <c:pt idx="1293">
                  <c:v>1.8433079235108489</c:v>
                </c:pt>
                <c:pt idx="1294">
                  <c:v>1.8431859723224489</c:v>
                </c:pt>
                <c:pt idx="1295">
                  <c:v>1.8430640211337574</c:v>
                </c:pt>
                <c:pt idx="1296">
                  <c:v>1.8429420699447769</c:v>
                </c:pt>
                <c:pt idx="1297">
                  <c:v>1.8428201187555102</c:v>
                </c:pt>
                <c:pt idx="1298">
                  <c:v>1.8426981675659597</c:v>
                </c:pt>
                <c:pt idx="1299">
                  <c:v>1.8425762163761288</c:v>
                </c:pt>
                <c:pt idx="1300">
                  <c:v>1.8424542651860192</c:v>
                </c:pt>
                <c:pt idx="1301">
                  <c:v>1.842332313995634</c:v>
                </c:pt>
                <c:pt idx="1302">
                  <c:v>1.8422103628049757</c:v>
                </c:pt>
                <c:pt idx="1303">
                  <c:v>1.842088411614047</c:v>
                </c:pt>
                <c:pt idx="1304">
                  <c:v>1.8419664604228503</c:v>
                </c:pt>
                <c:pt idx="1305">
                  <c:v>1.841844509231388</c:v>
                </c:pt>
                <c:pt idx="1306">
                  <c:v>1.8417225580396628</c:v>
                </c:pt>
                <c:pt idx="1307">
                  <c:v>1.8416006068476769</c:v>
                </c:pt>
                <c:pt idx="1308">
                  <c:v>1.8414786556554332</c:v>
                </c:pt>
                <c:pt idx="1309">
                  <c:v>1.8413567044629338</c:v>
                </c:pt>
                <c:pt idx="1310">
                  <c:v>1.8412347532701809</c:v>
                </c:pt>
                <c:pt idx="1311">
                  <c:v>1.8411128020771772</c:v>
                </c:pt>
                <c:pt idx="1312">
                  <c:v>1.8409908508839252</c:v>
                </c:pt>
                <c:pt idx="1313">
                  <c:v>1.8408688996904268</c:v>
                </c:pt>
                <c:pt idx="1314">
                  <c:v>1.8407469484966845</c:v>
                </c:pt>
                <c:pt idx="1315">
                  <c:v>1.8406249973027005</c:v>
                </c:pt>
                <c:pt idx="1316">
                  <c:v>1.8405030461084773</c:v>
                </c:pt>
                <c:pt idx="1317">
                  <c:v>1.8403810949140169</c:v>
                </c:pt>
                <c:pt idx="1318">
                  <c:v>1.8402591437193216</c:v>
                </c:pt>
                <c:pt idx="1319">
                  <c:v>1.8401371925243939</c:v>
                </c:pt>
                <c:pt idx="1320">
                  <c:v>1.8400152413292354</c:v>
                </c:pt>
                <c:pt idx="1321">
                  <c:v>1.8398932901338487</c:v>
                </c:pt>
                <c:pt idx="1322">
                  <c:v>1.8397713389382357</c:v>
                </c:pt>
                <c:pt idx="1323">
                  <c:v>1.8396493877423989</c:v>
                </c:pt>
                <c:pt idx="1324">
                  <c:v>1.8395274365463399</c:v>
                </c:pt>
                <c:pt idx="1325">
                  <c:v>1.8394054853500612</c:v>
                </c:pt>
                <c:pt idx="1326">
                  <c:v>1.8392835341535645</c:v>
                </c:pt>
                <c:pt idx="1327">
                  <c:v>1.8391615829568519</c:v>
                </c:pt>
                <c:pt idx="1328">
                  <c:v>1.8390396317599258</c:v>
                </c:pt>
                <c:pt idx="1329">
                  <c:v>1.8389176805627878</c:v>
                </c:pt>
                <c:pt idx="1330">
                  <c:v>1.83879572936544</c:v>
                </c:pt>
                <c:pt idx="1331">
                  <c:v>1.8386737781678846</c:v>
                </c:pt>
                <c:pt idx="1332">
                  <c:v>1.8385518269701231</c:v>
                </c:pt>
                <c:pt idx="1333">
                  <c:v>1.8384298757721578</c:v>
                </c:pt>
                <c:pt idx="1334">
                  <c:v>1.8383079245739904</c:v>
                </c:pt>
                <c:pt idx="1335">
                  <c:v>1.838185973375623</c:v>
                </c:pt>
                <c:pt idx="1336">
                  <c:v>1.8380640221770572</c:v>
                </c:pt>
                <c:pt idx="1337">
                  <c:v>1.8379420709782952</c:v>
                </c:pt>
                <c:pt idx="1338">
                  <c:v>1.8378201197793385</c:v>
                </c:pt>
                <c:pt idx="1339">
                  <c:v>1.837698168580189</c:v>
                </c:pt>
                <c:pt idx="1340">
                  <c:v>1.8375762173808488</c:v>
                </c:pt>
                <c:pt idx="1341">
                  <c:v>1.8374542661813194</c:v>
                </c:pt>
                <c:pt idx="1342">
                  <c:v>1.8373323149816025</c:v>
                </c:pt>
                <c:pt idx="1343">
                  <c:v>1.8372103637817001</c:v>
                </c:pt>
                <c:pt idx="1344">
                  <c:v>1.837088412581614</c:v>
                </c:pt>
                <c:pt idx="1345">
                  <c:v>1.8369664613813457</c:v>
                </c:pt>
                <c:pt idx="1346">
                  <c:v>1.836844510180897</c:v>
                </c:pt>
                <c:pt idx="1347">
                  <c:v>1.8367225589802694</c:v>
                </c:pt>
                <c:pt idx="1348">
                  <c:v>1.8366006077794648</c:v>
                </c:pt>
                <c:pt idx="1349">
                  <c:v>1.836478656578485</c:v>
                </c:pt>
                <c:pt idx="1350">
                  <c:v>1.8363567053773311</c:v>
                </c:pt>
                <c:pt idx="1351">
                  <c:v>1.8362347541760056</c:v>
                </c:pt>
                <c:pt idx="1352">
                  <c:v>1.8361128029745089</c:v>
                </c:pt>
                <c:pt idx="1353">
                  <c:v>1.8359908517728438</c:v>
                </c:pt>
                <c:pt idx="1354">
                  <c:v>1.8358689005710112</c:v>
                </c:pt>
                <c:pt idx="1355">
                  <c:v>1.8357469493690128</c:v>
                </c:pt>
                <c:pt idx="1356">
                  <c:v>1.8356249981668504</c:v>
                </c:pt>
                <c:pt idx="1357">
                  <c:v>1.835503046964525</c:v>
                </c:pt>
                <c:pt idx="1358">
                  <c:v>1.8353810957620387</c:v>
                </c:pt>
                <c:pt idx="1359">
                  <c:v>1.8352591445593929</c:v>
                </c:pt>
                <c:pt idx="1360">
                  <c:v>1.8351371933565888</c:v>
                </c:pt>
                <c:pt idx="1361">
                  <c:v>1.8350152421536279</c:v>
                </c:pt>
                <c:pt idx="1362">
                  <c:v>1.834893290950512</c:v>
                </c:pt>
                <c:pt idx="1363">
                  <c:v>1.8347713397472423</c:v>
                </c:pt>
                <c:pt idx="1364">
                  <c:v>1.8346493885438204</c:v>
                </c:pt>
                <c:pt idx="1365">
                  <c:v>1.8345274373402476</c:v>
                </c:pt>
                <c:pt idx="1366">
                  <c:v>1.8344054861365253</c:v>
                </c:pt>
                <c:pt idx="1367">
                  <c:v>1.8342835349326552</c:v>
                </c:pt>
                <c:pt idx="1368">
                  <c:v>1.8341615837286382</c:v>
                </c:pt>
                <c:pt idx="1369">
                  <c:v>1.8340396325244759</c:v>
                </c:pt>
                <c:pt idx="1370">
                  <c:v>1.8339176813201696</c:v>
                </c:pt>
                <c:pt idx="1371">
                  <c:v>1.8337957301157211</c:v>
                </c:pt>
                <c:pt idx="1372">
                  <c:v>1.833673778911131</c:v>
                </c:pt>
                <c:pt idx="1373">
                  <c:v>1.8335518277064013</c:v>
                </c:pt>
                <c:pt idx="1374">
                  <c:v>1.8334298765015329</c:v>
                </c:pt>
                <c:pt idx="1375">
                  <c:v>1.8333079252965272</c:v>
                </c:pt>
                <c:pt idx="1376">
                  <c:v>1.8331859740913854</c:v>
                </c:pt>
                <c:pt idx="1377">
                  <c:v>1.833064022886109</c:v>
                </c:pt>
                <c:pt idx="1378">
                  <c:v>1.832942071680699</c:v>
                </c:pt>
                <c:pt idx="1379">
                  <c:v>1.8328201204751569</c:v>
                </c:pt>
                <c:pt idx="1380">
                  <c:v>1.8326981692694837</c:v>
                </c:pt>
                <c:pt idx="1381">
                  <c:v>1.8325762180636809</c:v>
                </c:pt>
                <c:pt idx="1382">
                  <c:v>1.8324542668577495</c:v>
                </c:pt>
                <c:pt idx="1383">
                  <c:v>1.8323323156516906</c:v>
                </c:pt>
                <c:pt idx="1384">
                  <c:v>1.8322103644455059</c:v>
                </c:pt>
                <c:pt idx="1385">
                  <c:v>1.8320884132391959</c:v>
                </c:pt>
                <c:pt idx="1386">
                  <c:v>1.8319664620327625</c:v>
                </c:pt>
                <c:pt idx="1387">
                  <c:v>1.831844510826206</c:v>
                </c:pt>
                <c:pt idx="1388">
                  <c:v>1.8317225596195283</c:v>
                </c:pt>
                <c:pt idx="1389">
                  <c:v>1.8316006084127305</c:v>
                </c:pt>
                <c:pt idx="1390">
                  <c:v>1.8314786572058133</c:v>
                </c:pt>
                <c:pt idx="1391">
                  <c:v>1.8313567059987779</c:v>
                </c:pt>
                <c:pt idx="1392">
                  <c:v>1.8312347547916257</c:v>
                </c:pt>
                <c:pt idx="1393">
                  <c:v>1.8311128035843574</c:v>
                </c:pt>
                <c:pt idx="1394">
                  <c:v>1.8309908523769745</c:v>
                </c:pt>
                <c:pt idx="1395">
                  <c:v>1.8308689011694776</c:v>
                </c:pt>
                <c:pt idx="1396">
                  <c:v>1.8307469499618683</c:v>
                </c:pt>
                <c:pt idx="1397">
                  <c:v>1.8306249987541474</c:v>
                </c:pt>
                <c:pt idx="1398">
                  <c:v>1.830503047546316</c:v>
                </c:pt>
                <c:pt idx="1399">
                  <c:v>1.8303810963383749</c:v>
                </c:pt>
                <c:pt idx="1400">
                  <c:v>1.8302591451303254</c:v>
                </c:pt>
                <c:pt idx="1401">
                  <c:v>1.8301371939221684</c:v>
                </c:pt>
                <c:pt idx="1402">
                  <c:v>1.8300152427139049</c:v>
                </c:pt>
                <c:pt idx="1403">
                  <c:v>1.8298932915055359</c:v>
                </c:pt>
                <c:pt idx="1404">
                  <c:v>1.8297713402970626</c:v>
                </c:pt>
                <c:pt idx="1405">
                  <c:v>1.8296493890884857</c:v>
                </c:pt>
                <c:pt idx="1406">
                  <c:v>1.8295274378798063</c:v>
                </c:pt>
                <c:pt idx="1407">
                  <c:v>1.8294054866710254</c:v>
                </c:pt>
                <c:pt idx="1408">
                  <c:v>1.829283535462144</c:v>
                </c:pt>
                <c:pt idx="1409">
                  <c:v>1.8291615842531626</c:v>
                </c:pt>
                <c:pt idx="1410">
                  <c:v>1.8290396330440826</c:v>
                </c:pt>
                <c:pt idx="1411">
                  <c:v>1.8289176818349047</c:v>
                </c:pt>
                <c:pt idx="1412">
                  <c:v>1.8287957306256302</c:v>
                </c:pt>
                <c:pt idx="1413">
                  <c:v>1.8286737794162595</c:v>
                </c:pt>
                <c:pt idx="1414">
                  <c:v>1.8285518282067936</c:v>
                </c:pt>
                <c:pt idx="1415">
                  <c:v>1.8284298769972338</c:v>
                </c:pt>
                <c:pt idx="1416">
                  <c:v>1.8283079257875805</c:v>
                </c:pt>
                <c:pt idx="1417">
                  <c:v>1.8281859745778348</c:v>
                </c:pt>
                <c:pt idx="1418">
                  <c:v>1.8280640233679977</c:v>
                </c:pt>
                <c:pt idx="1419">
                  <c:v>1.8279420721580695</c:v>
                </c:pt>
                <c:pt idx="1420">
                  <c:v>1.8278201209480518</c:v>
                </c:pt>
                <c:pt idx="1421">
                  <c:v>1.8276981697379451</c:v>
                </c:pt>
                <c:pt idx="1422">
                  <c:v>1.82757621852775</c:v>
                </c:pt>
                <c:pt idx="1423">
                  <c:v>1.8274542673174676</c:v>
                </c:pt>
                <c:pt idx="1424">
                  <c:v>1.8273323161070987</c:v>
                </c:pt>
                <c:pt idx="1425">
                  <c:v>1.827210364896644</c:v>
                </c:pt>
                <c:pt idx="1426">
                  <c:v>1.8270884136861045</c:v>
                </c:pt>
                <c:pt idx="1427">
                  <c:v>1.8269664624754809</c:v>
                </c:pt>
                <c:pt idx="1428">
                  <c:v>1.8268445112647738</c:v>
                </c:pt>
                <c:pt idx="1429">
                  <c:v>1.8267225600539843</c:v>
                </c:pt>
                <c:pt idx="1430">
                  <c:v>1.8266006088431128</c:v>
                </c:pt>
                <c:pt idx="1431">
                  <c:v>1.8264786576321603</c:v>
                </c:pt>
                <c:pt idx="1432">
                  <c:v>1.8263567064211279</c:v>
                </c:pt>
                <c:pt idx="1433">
                  <c:v>1.8262347552100158</c:v>
                </c:pt>
                <c:pt idx="1434">
                  <c:v>1.826112803998825</c:v>
                </c:pt>
                <c:pt idx="1435">
                  <c:v>1.8259908527875561</c:v>
                </c:pt>
                <c:pt idx="1436">
                  <c:v>1.82586890157621</c:v>
                </c:pt>
                <c:pt idx="1437">
                  <c:v>1.825746950364787</c:v>
                </c:pt>
                <c:pt idx="1438">
                  <c:v>1.8256249991532885</c:v>
                </c:pt>
                <c:pt idx="1439">
                  <c:v>1.8255030479417149</c:v>
                </c:pt>
                <c:pt idx="1440">
                  <c:v>1.8253810967300668</c:v>
                </c:pt>
                <c:pt idx="1441">
                  <c:v>1.8252591455183449</c:v>
                </c:pt>
                <c:pt idx="1442">
                  <c:v>1.82513719430655</c:v>
                </c:pt>
                <c:pt idx="1443">
                  <c:v>1.8250152430946827</c:v>
                </c:pt>
                <c:pt idx="1444">
                  <c:v>1.8248932918827436</c:v>
                </c:pt>
                <c:pt idx="1445">
                  <c:v>1.8247713406707338</c:v>
                </c:pt>
                <c:pt idx="1446">
                  <c:v>1.8246493894586535</c:v>
                </c:pt>
                <c:pt idx="1447">
                  <c:v>1.8245274382465033</c:v>
                </c:pt>
                <c:pt idx="1448">
                  <c:v>1.8244054870342845</c:v>
                </c:pt>
                <c:pt idx="1449">
                  <c:v>1.8242835358219971</c:v>
                </c:pt>
                <c:pt idx="1450">
                  <c:v>1.824161584609642</c:v>
                </c:pt>
                <c:pt idx="1451">
                  <c:v>1.8240396333972198</c:v>
                </c:pt>
                <c:pt idx="1452">
                  <c:v>1.8239176821847312</c:v>
                </c:pt>
                <c:pt idx="1453">
                  <c:v>1.8237957309721766</c:v>
                </c:pt>
                <c:pt idx="1454">
                  <c:v>1.8236737797595568</c:v>
                </c:pt>
                <c:pt idx="1455">
                  <c:v>1.8235518285468724</c:v>
                </c:pt>
                <c:pt idx="1456">
                  <c:v>1.823429877334124</c:v>
                </c:pt>
                <c:pt idx="1457">
                  <c:v>1.8233079261213121</c:v>
                </c:pt>
                <c:pt idx="1458">
                  <c:v>1.8231859749084376</c:v>
                </c:pt>
                <c:pt idx="1459">
                  <c:v>1.8230640236955007</c:v>
                </c:pt>
                <c:pt idx="1460">
                  <c:v>1.8229420724825021</c:v>
                </c:pt>
                <c:pt idx="1461">
                  <c:v>1.8228201212694426</c:v>
                </c:pt>
                <c:pt idx="1462">
                  <c:v>1.8226981700563225</c:v>
                </c:pt>
                <c:pt idx="1463">
                  <c:v>1.8225762188431425</c:v>
                </c:pt>
                <c:pt idx="1464">
                  <c:v>1.8224542676299031</c:v>
                </c:pt>
                <c:pt idx="1465">
                  <c:v>1.822332316416605</c:v>
                </c:pt>
                <c:pt idx="1466">
                  <c:v>1.8222103652032484</c:v>
                </c:pt>
                <c:pt idx="1467">
                  <c:v>1.8220884139898343</c:v>
                </c:pt>
                <c:pt idx="1468">
                  <c:v>1.8219664627763628</c:v>
                </c:pt>
                <c:pt idx="1469">
                  <c:v>1.821844511562835</c:v>
                </c:pt>
                <c:pt idx="1470">
                  <c:v>1.8217225603492508</c:v>
                </c:pt>
                <c:pt idx="1471">
                  <c:v>1.8216006091356112</c:v>
                </c:pt>
                <c:pt idx="1472">
                  <c:v>1.8214786579219164</c:v>
                </c:pt>
                <c:pt idx="1473">
                  <c:v>1.8213567067081673</c:v>
                </c:pt>
                <c:pt idx="1474">
                  <c:v>1.821234755494364</c:v>
                </c:pt>
                <c:pt idx="1475">
                  <c:v>1.8211128042805071</c:v>
                </c:pt>
                <c:pt idx="1476">
                  <c:v>1.8209908530665972</c:v>
                </c:pt>
                <c:pt idx="1477">
                  <c:v>1.8208689018526347</c:v>
                </c:pt>
                <c:pt idx="1478">
                  <c:v>1.8207469506386205</c:v>
                </c:pt>
                <c:pt idx="1479">
                  <c:v>1.8206249994245547</c:v>
                </c:pt>
                <c:pt idx="1480">
                  <c:v>1.8205030482104376</c:v>
                </c:pt>
                <c:pt idx="1481">
                  <c:v>1.8203810969962699</c:v>
                </c:pt>
                <c:pt idx="1482">
                  <c:v>1.8202591457820523</c:v>
                </c:pt>
                <c:pt idx="1483">
                  <c:v>1.8201371945677847</c:v>
                </c:pt>
                <c:pt idx="1484">
                  <c:v>1.8200152433534682</c:v>
                </c:pt>
                <c:pt idx="1485">
                  <c:v>1.8198932921391031</c:v>
                </c:pt>
                <c:pt idx="1486">
                  <c:v>1.8197713409246896</c:v>
                </c:pt>
                <c:pt idx="1487">
                  <c:v>1.8196493897102282</c:v>
                </c:pt>
                <c:pt idx="1488">
                  <c:v>1.8195274384957196</c:v>
                </c:pt>
                <c:pt idx="1489">
                  <c:v>1.819405487281164</c:v>
                </c:pt>
                <c:pt idx="1490">
                  <c:v>1.8192835360665622</c:v>
                </c:pt>
                <c:pt idx="1491">
                  <c:v>1.819161584851914</c:v>
                </c:pt>
                <c:pt idx="1492">
                  <c:v>1.8190396336372203</c:v>
                </c:pt>
                <c:pt idx="1493">
                  <c:v>1.8189176824224815</c:v>
                </c:pt>
                <c:pt idx="1494">
                  <c:v>1.8187957312076979</c:v>
                </c:pt>
                <c:pt idx="1495">
                  <c:v>1.8186737799928698</c:v>
                </c:pt>
                <c:pt idx="1496">
                  <c:v>1.818551828777998</c:v>
                </c:pt>
                <c:pt idx="1497">
                  <c:v>1.8184298775630827</c:v>
                </c:pt>
                <c:pt idx="1498">
                  <c:v>1.8183079263481241</c:v>
                </c:pt>
                <c:pt idx="1499">
                  <c:v>1.8181859751331231</c:v>
                </c:pt>
                <c:pt idx="1500">
                  <c:v>1.8180640239180796</c:v>
                </c:pt>
                <c:pt idx="1501">
                  <c:v>1.8179420727029942</c:v>
                </c:pt>
                <c:pt idx="1502">
                  <c:v>1.8178201214878675</c:v>
                </c:pt>
                <c:pt idx="1503">
                  <c:v>1.8176981702726995</c:v>
                </c:pt>
                <c:pt idx="1504">
                  <c:v>1.8175762190574909</c:v>
                </c:pt>
                <c:pt idx="1505">
                  <c:v>1.8174542678422418</c:v>
                </c:pt>
                <c:pt idx="1506">
                  <c:v>1.8173323166269528</c:v>
                </c:pt>
                <c:pt idx="1507">
                  <c:v>1.8172103654116243</c:v>
                </c:pt>
                <c:pt idx="1508">
                  <c:v>1.8170884141962562</c:v>
                </c:pt>
                <c:pt idx="1509">
                  <c:v>1.8169664629808497</c:v>
                </c:pt>
                <c:pt idx="1510">
                  <c:v>1.8168445117654044</c:v>
                </c:pt>
                <c:pt idx="1511">
                  <c:v>1.8167225605499213</c:v>
                </c:pt>
                <c:pt idx="1512">
                  <c:v>1.8166006093344</c:v>
                </c:pt>
                <c:pt idx="1513">
                  <c:v>1.8164786581188417</c:v>
                </c:pt>
                <c:pt idx="1514">
                  <c:v>1.816356706903246</c:v>
                </c:pt>
                <c:pt idx="1515">
                  <c:v>1.8162347556876137</c:v>
                </c:pt>
                <c:pt idx="1516">
                  <c:v>1.816112804471945</c:v>
                </c:pt>
                <c:pt idx="1517">
                  <c:v>1.8159908532562403</c:v>
                </c:pt>
                <c:pt idx="1518">
                  <c:v>1.8158689020404999</c:v>
                </c:pt>
                <c:pt idx="1519">
                  <c:v>1.8157469508247244</c:v>
                </c:pt>
                <c:pt idx="1520">
                  <c:v>1.8156249996089133</c:v>
                </c:pt>
                <c:pt idx="1521">
                  <c:v>1.8155030483930679</c:v>
                </c:pt>
                <c:pt idx="1522">
                  <c:v>1.815381097177188</c:v>
                </c:pt>
                <c:pt idx="1523">
                  <c:v>1.8152591459612741</c:v>
                </c:pt>
                <c:pt idx="1524">
                  <c:v>1.8151371947453263</c:v>
                </c:pt>
                <c:pt idx="1525">
                  <c:v>1.8150152435293454</c:v>
                </c:pt>
                <c:pt idx="1526">
                  <c:v>1.8148932923133312</c:v>
                </c:pt>
                <c:pt idx="1527">
                  <c:v>1.8147713410972841</c:v>
                </c:pt>
                <c:pt idx="1528">
                  <c:v>1.8146493898812046</c:v>
                </c:pt>
                <c:pt idx="1529">
                  <c:v>1.8145274386650929</c:v>
                </c:pt>
                <c:pt idx="1530">
                  <c:v>1.8144054874489495</c:v>
                </c:pt>
                <c:pt idx="1531">
                  <c:v>1.8142835362327745</c:v>
                </c:pt>
                <c:pt idx="1532">
                  <c:v>1.814161585016568</c:v>
                </c:pt>
                <c:pt idx="1533">
                  <c:v>1.8140396338003306</c:v>
                </c:pt>
                <c:pt idx="1534">
                  <c:v>1.8139176825840624</c:v>
                </c:pt>
                <c:pt idx="1535">
                  <c:v>1.8137957313677637</c:v>
                </c:pt>
                <c:pt idx="1536">
                  <c:v>1.8136737801514353</c:v>
                </c:pt>
                <c:pt idx="1537">
                  <c:v>1.8135518289350767</c:v>
                </c:pt>
                <c:pt idx="1538">
                  <c:v>1.8134298777186886</c:v>
                </c:pt>
                <c:pt idx="1539">
                  <c:v>1.8133079265022713</c:v>
                </c:pt>
                <c:pt idx="1540">
                  <c:v>1.813185975285825</c:v>
                </c:pt>
                <c:pt idx="1541">
                  <c:v>1.8130640240693499</c:v>
                </c:pt>
                <c:pt idx="1542">
                  <c:v>1.812942072852846</c:v>
                </c:pt>
                <c:pt idx="1543">
                  <c:v>1.8128201216363142</c:v>
                </c:pt>
                <c:pt idx="1544">
                  <c:v>1.8126981704197545</c:v>
                </c:pt>
                <c:pt idx="1545">
                  <c:v>1.8125762192031671</c:v>
                </c:pt>
                <c:pt idx="1546">
                  <c:v>1.8124542679865534</c:v>
                </c:pt>
                <c:pt idx="1547">
                  <c:v>1.8123323167699115</c:v>
                </c:pt>
                <c:pt idx="1548">
                  <c:v>1.8122103655532427</c:v>
                </c:pt>
                <c:pt idx="1549">
                  <c:v>1.812088414336547</c:v>
                </c:pt>
                <c:pt idx="1550">
                  <c:v>1.8119664631198251</c:v>
                </c:pt>
                <c:pt idx="1551">
                  <c:v>1.8118445119030768</c:v>
                </c:pt>
                <c:pt idx="1552">
                  <c:v>1.8117225606863028</c:v>
                </c:pt>
                <c:pt idx="1553">
                  <c:v>1.811600609469503</c:v>
                </c:pt>
                <c:pt idx="1554">
                  <c:v>1.8114786582526778</c:v>
                </c:pt>
                <c:pt idx="1555">
                  <c:v>1.8113567070358276</c:v>
                </c:pt>
                <c:pt idx="1556">
                  <c:v>1.8112347558189521</c:v>
                </c:pt>
                <c:pt idx="1557">
                  <c:v>1.8111128046020522</c:v>
                </c:pt>
                <c:pt idx="1558">
                  <c:v>1.8109908533851276</c:v>
                </c:pt>
                <c:pt idx="1559">
                  <c:v>1.8108689021681788</c:v>
                </c:pt>
                <c:pt idx="1560">
                  <c:v>1.810746950951206</c:v>
                </c:pt>
                <c:pt idx="1561">
                  <c:v>1.8106249997342094</c:v>
                </c:pt>
                <c:pt idx="1562">
                  <c:v>1.8105030485171891</c:v>
                </c:pt>
                <c:pt idx="1563">
                  <c:v>1.8103810973001455</c:v>
                </c:pt>
                <c:pt idx="1564">
                  <c:v>1.8102591460830788</c:v>
                </c:pt>
                <c:pt idx="1565">
                  <c:v>1.8101371948659892</c:v>
                </c:pt>
                <c:pt idx="1566">
                  <c:v>1.8100152436488768</c:v>
                </c:pt>
                <c:pt idx="1567">
                  <c:v>1.8098932924317419</c:v>
                </c:pt>
                <c:pt idx="1568">
                  <c:v>1.8097713412145846</c:v>
                </c:pt>
                <c:pt idx="1569">
                  <c:v>1.8096493899974055</c:v>
                </c:pt>
                <c:pt idx="1570">
                  <c:v>1.8095274387802045</c:v>
                </c:pt>
                <c:pt idx="1571">
                  <c:v>1.8094054875629817</c:v>
                </c:pt>
                <c:pt idx="1572">
                  <c:v>1.8092835363457374</c:v>
                </c:pt>
                <c:pt idx="1573">
                  <c:v>1.8091615851284719</c:v>
                </c:pt>
                <c:pt idx="1574">
                  <c:v>1.8090396339111852</c:v>
                </c:pt>
                <c:pt idx="1575">
                  <c:v>1.8089176826938778</c:v>
                </c:pt>
                <c:pt idx="1576">
                  <c:v>1.8087957314765497</c:v>
                </c:pt>
                <c:pt idx="1577">
                  <c:v>1.8086737802592012</c:v>
                </c:pt>
                <c:pt idx="1578">
                  <c:v>1.8085518290418323</c:v>
                </c:pt>
                <c:pt idx="1579">
                  <c:v>1.8084298778244432</c:v>
                </c:pt>
                <c:pt idx="1580">
                  <c:v>1.8083079266070345</c:v>
                </c:pt>
                <c:pt idx="1581">
                  <c:v>1.8081859753896059</c:v>
                </c:pt>
                <c:pt idx="1582">
                  <c:v>1.8080640241721577</c:v>
                </c:pt>
                <c:pt idx="1583">
                  <c:v>1.8079420729546902</c:v>
                </c:pt>
                <c:pt idx="1584">
                  <c:v>1.8078201217372034</c:v>
                </c:pt>
                <c:pt idx="1585">
                  <c:v>1.8076981705196979</c:v>
                </c:pt>
                <c:pt idx="1586">
                  <c:v>1.8075762193021736</c:v>
                </c:pt>
                <c:pt idx="1587">
                  <c:v>1.8074542680846304</c:v>
                </c:pt>
                <c:pt idx="1588">
                  <c:v>1.8073323168670687</c:v>
                </c:pt>
                <c:pt idx="1589">
                  <c:v>1.8072103656494891</c:v>
                </c:pt>
                <c:pt idx="1590">
                  <c:v>1.8070884144318913</c:v>
                </c:pt>
                <c:pt idx="1591">
                  <c:v>1.806966463214275</c:v>
                </c:pt>
                <c:pt idx="1592">
                  <c:v>1.8068445119966414</c:v>
                </c:pt>
                <c:pt idx="1593">
                  <c:v>1.8067225607789901</c:v>
                </c:pt>
                <c:pt idx="1594">
                  <c:v>1.8066006095613214</c:v>
                </c:pt>
                <c:pt idx="1595">
                  <c:v>1.8064786583436354</c:v>
                </c:pt>
                <c:pt idx="1596">
                  <c:v>1.8063567071259323</c:v>
                </c:pt>
                <c:pt idx="1597">
                  <c:v>1.8062347559082121</c:v>
                </c:pt>
                <c:pt idx="1598">
                  <c:v>1.8061128046904753</c:v>
                </c:pt>
                <c:pt idx="1599">
                  <c:v>1.8059908534727216</c:v>
                </c:pt>
                <c:pt idx="1600">
                  <c:v>1.8058689022549517</c:v>
                </c:pt>
                <c:pt idx="1601">
                  <c:v>1.8057469510371653</c:v>
                </c:pt>
                <c:pt idx="1602">
                  <c:v>1.8056249998193628</c:v>
                </c:pt>
                <c:pt idx="1603">
                  <c:v>1.805503048601544</c:v>
                </c:pt>
                <c:pt idx="1604">
                  <c:v>1.8053810973837097</c:v>
                </c:pt>
                <c:pt idx="1605">
                  <c:v>1.8052591461658594</c:v>
                </c:pt>
                <c:pt idx="1606">
                  <c:v>1.8051371949479935</c:v>
                </c:pt>
                <c:pt idx="1607">
                  <c:v>1.8050152437301124</c:v>
                </c:pt>
                <c:pt idx="1608">
                  <c:v>1.8048932925122159</c:v>
                </c:pt>
                <c:pt idx="1609">
                  <c:v>1.8047713412943043</c:v>
                </c:pt>
                <c:pt idx="1610">
                  <c:v>1.8046493900763776</c:v>
                </c:pt>
                <c:pt idx="1611">
                  <c:v>1.804527438858436</c:v>
                </c:pt>
                <c:pt idx="1612">
                  <c:v>1.8044054876404798</c:v>
                </c:pt>
                <c:pt idx="1613">
                  <c:v>1.8042835364225089</c:v>
                </c:pt>
                <c:pt idx="1614">
                  <c:v>1.8041615852045236</c:v>
                </c:pt>
                <c:pt idx="1615">
                  <c:v>1.8040396339865241</c:v>
                </c:pt>
                <c:pt idx="1616">
                  <c:v>1.8039176827685104</c:v>
                </c:pt>
                <c:pt idx="1617">
                  <c:v>1.8037957315504825</c:v>
                </c:pt>
                <c:pt idx="1618">
                  <c:v>1.8036737803324407</c:v>
                </c:pt>
                <c:pt idx="1619">
                  <c:v>1.8035518291143853</c:v>
                </c:pt>
                <c:pt idx="1620">
                  <c:v>1.803429877896316</c:v>
                </c:pt>
                <c:pt idx="1621">
                  <c:v>1.8033079266782333</c:v>
                </c:pt>
                <c:pt idx="1622">
                  <c:v>1.8031859754601371</c:v>
                </c:pt>
                <c:pt idx="1623">
                  <c:v>1.8030640242420277</c:v>
                </c:pt>
                <c:pt idx="1624">
                  <c:v>1.8029420730239052</c:v>
                </c:pt>
                <c:pt idx="1625">
                  <c:v>1.8028201218057696</c:v>
                </c:pt>
                <c:pt idx="1626">
                  <c:v>1.8026981705876211</c:v>
                </c:pt>
                <c:pt idx="1627">
                  <c:v>1.8025762193694597</c:v>
                </c:pt>
                <c:pt idx="1628">
                  <c:v>1.8024542681512856</c:v>
                </c:pt>
                <c:pt idx="1629">
                  <c:v>1.8023323169330994</c:v>
                </c:pt>
                <c:pt idx="1630">
                  <c:v>1.8022103657149005</c:v>
                </c:pt>
                <c:pt idx="1631">
                  <c:v>1.8020884144966891</c:v>
                </c:pt>
                <c:pt idx="1632">
                  <c:v>1.8019664632784658</c:v>
                </c:pt>
                <c:pt idx="1633">
                  <c:v>1.8018445120602302</c:v>
                </c:pt>
                <c:pt idx="1634">
                  <c:v>1.8017225608419829</c:v>
                </c:pt>
                <c:pt idx="1635">
                  <c:v>1.8016006096237234</c:v>
                </c:pt>
                <c:pt idx="1636">
                  <c:v>1.8014786584054523</c:v>
                </c:pt>
                <c:pt idx="1637">
                  <c:v>1.8013567071871697</c:v>
                </c:pt>
                <c:pt idx="1638">
                  <c:v>1.8012347559688753</c:v>
                </c:pt>
                <c:pt idx="1639">
                  <c:v>1.8011128047505696</c:v>
                </c:pt>
                <c:pt idx="1640">
                  <c:v>1.8009908535322539</c:v>
                </c:pt>
                <c:pt idx="1641">
                  <c:v>1.8008689023139257</c:v>
                </c:pt>
                <c:pt idx="1642">
                  <c:v>1.8007469510955865</c:v>
                </c:pt>
                <c:pt idx="1643">
                  <c:v>1.8006249998772361</c:v>
                </c:pt>
                <c:pt idx="1644">
                  <c:v>1.8005030486588751</c:v>
                </c:pt>
                <c:pt idx="1645">
                  <c:v>1.800381097440503</c:v>
                </c:pt>
                <c:pt idx="1646">
                  <c:v>1.8002591462221202</c:v>
                </c:pt>
                <c:pt idx="1647">
                  <c:v>1.800137195003727</c:v>
                </c:pt>
                <c:pt idx="1648">
                  <c:v>1.8000152437853234</c:v>
                </c:pt>
                <c:pt idx="1649">
                  <c:v>1.7998932925669091</c:v>
                </c:pt>
                <c:pt idx="1650">
                  <c:v>1.7997713413484848</c:v>
                </c:pt>
                <c:pt idx="1651">
                  <c:v>1.7996493901300501</c:v>
                </c:pt>
                <c:pt idx="1652">
                  <c:v>1.7995274389116054</c:v>
                </c:pt>
                <c:pt idx="1653">
                  <c:v>1.7994054876931507</c:v>
                </c:pt>
                <c:pt idx="1654">
                  <c:v>1.799283536474686</c:v>
                </c:pt>
                <c:pt idx="1655">
                  <c:v>1.7991615852562115</c:v>
                </c:pt>
                <c:pt idx="1656">
                  <c:v>1.7990396340377275</c:v>
                </c:pt>
                <c:pt idx="1657">
                  <c:v>1.7989176828192335</c:v>
                </c:pt>
                <c:pt idx="1658">
                  <c:v>1.7987957316007301</c:v>
                </c:pt>
                <c:pt idx="1659">
                  <c:v>1.7986737803822173</c:v>
                </c:pt>
                <c:pt idx="1660">
                  <c:v>1.798551829163695</c:v>
                </c:pt>
                <c:pt idx="1661">
                  <c:v>1.7984298779451635</c:v>
                </c:pt>
                <c:pt idx="1662">
                  <c:v>1.7983079267266229</c:v>
                </c:pt>
                <c:pt idx="1663">
                  <c:v>1.7981859755080731</c:v>
                </c:pt>
                <c:pt idx="1664">
                  <c:v>1.7980640242895141</c:v>
                </c:pt>
                <c:pt idx="1665">
                  <c:v>1.7979420730709463</c:v>
                </c:pt>
                <c:pt idx="1666">
                  <c:v>1.7978201218523697</c:v>
                </c:pt>
                <c:pt idx="1667">
                  <c:v>1.7976981706337845</c:v>
                </c:pt>
                <c:pt idx="1668">
                  <c:v>1.7975762194151903</c:v>
                </c:pt>
                <c:pt idx="1669">
                  <c:v>1.7974542681965877</c:v>
                </c:pt>
                <c:pt idx="1670">
                  <c:v>1.7973323169779765</c:v>
                </c:pt>
                <c:pt idx="1671">
                  <c:v>1.7972103657593568</c:v>
                </c:pt>
                <c:pt idx="1672">
                  <c:v>1.7970884145407289</c:v>
                </c:pt>
                <c:pt idx="1673">
                  <c:v>1.7969664633220925</c:v>
                </c:pt>
                <c:pt idx="1674">
                  <c:v>1.796844512103448</c:v>
                </c:pt>
                <c:pt idx="1675">
                  <c:v>1.7967225608847952</c:v>
                </c:pt>
                <c:pt idx="1676">
                  <c:v>1.7966006096661344</c:v>
                </c:pt>
                <c:pt idx="1677">
                  <c:v>1.7964786584474659</c:v>
                </c:pt>
                <c:pt idx="1678">
                  <c:v>1.7963567072287892</c:v>
                </c:pt>
                <c:pt idx="1679">
                  <c:v>1.7962347560101048</c:v>
                </c:pt>
                <c:pt idx="1680">
                  <c:v>1.7961128047914126</c:v>
                </c:pt>
                <c:pt idx="1681">
                  <c:v>1.7959908535727127</c:v>
                </c:pt>
                <c:pt idx="1682">
                  <c:v>1.7958689023540051</c:v>
                </c:pt>
                <c:pt idx="1683">
                  <c:v>1.7957469511352899</c:v>
                </c:pt>
                <c:pt idx="1684">
                  <c:v>1.7956249999165677</c:v>
                </c:pt>
                <c:pt idx="1685">
                  <c:v>1.7955030486978376</c:v>
                </c:pt>
                <c:pt idx="1686">
                  <c:v>1.7953810974791002</c:v>
                </c:pt>
                <c:pt idx="1687">
                  <c:v>1.7952591462603558</c:v>
                </c:pt>
                <c:pt idx="1688">
                  <c:v>1.7951371950416042</c:v>
                </c:pt>
                <c:pt idx="1689">
                  <c:v>1.7950152438228453</c:v>
                </c:pt>
                <c:pt idx="1690">
                  <c:v>1.7948932926040793</c:v>
                </c:pt>
                <c:pt idx="1691">
                  <c:v>1.7947713413853064</c:v>
                </c:pt>
                <c:pt idx="1692">
                  <c:v>1.7946493901665266</c:v>
                </c:pt>
                <c:pt idx="1693">
                  <c:v>1.7945274389477397</c:v>
                </c:pt>
                <c:pt idx="1694">
                  <c:v>1.7944054877289461</c:v>
                </c:pt>
                <c:pt idx="1695">
                  <c:v>1.7942835365101459</c:v>
                </c:pt>
                <c:pt idx="1696">
                  <c:v>1.7941615852913391</c:v>
                </c:pt>
                <c:pt idx="1697">
                  <c:v>1.7940396340725255</c:v>
                </c:pt>
                <c:pt idx="1698">
                  <c:v>1.7939176828537053</c:v>
                </c:pt>
                <c:pt idx="1699">
                  <c:v>1.7937957316348787</c:v>
                </c:pt>
                <c:pt idx="1700">
                  <c:v>1.7936737804160459</c:v>
                </c:pt>
                <c:pt idx="1701">
                  <c:v>1.7935518291972063</c:v>
                </c:pt>
                <c:pt idx="1702">
                  <c:v>1.7934298779783606</c:v>
                </c:pt>
                <c:pt idx="1703">
                  <c:v>1.7933079267595087</c:v>
                </c:pt>
                <c:pt idx="1704">
                  <c:v>1.7931859755406505</c:v>
                </c:pt>
                <c:pt idx="1705">
                  <c:v>1.7930640243217864</c:v>
                </c:pt>
                <c:pt idx="1706">
                  <c:v>1.792942073102916</c:v>
                </c:pt>
                <c:pt idx="1707">
                  <c:v>1.7928201218840396</c:v>
                </c:pt>
                <c:pt idx="1708">
                  <c:v>1.7926981706651575</c:v>
                </c:pt>
                <c:pt idx="1709">
                  <c:v>1.7925762194462691</c:v>
                </c:pt>
                <c:pt idx="1710">
                  <c:v>1.7924542682273752</c:v>
                </c:pt>
                <c:pt idx="1711">
                  <c:v>1.7923323170084753</c:v>
                </c:pt>
                <c:pt idx="1712">
                  <c:v>1.7922103657895696</c:v>
                </c:pt>
                <c:pt idx="1713">
                  <c:v>1.7920884145706584</c:v>
                </c:pt>
                <c:pt idx="1714">
                  <c:v>1.7919664633517414</c:v>
                </c:pt>
                <c:pt idx="1715">
                  <c:v>1.7918445121328188</c:v>
                </c:pt>
                <c:pt idx="1716">
                  <c:v>1.7917225609138909</c:v>
                </c:pt>
                <c:pt idx="1717">
                  <c:v>1.7916006096949573</c:v>
                </c:pt>
                <c:pt idx="1718">
                  <c:v>1.7914786584760183</c:v>
                </c:pt>
                <c:pt idx="1719">
                  <c:v>1.791356707257074</c:v>
                </c:pt>
                <c:pt idx="1720">
                  <c:v>1.7912347560381243</c:v>
                </c:pt>
                <c:pt idx="1721">
                  <c:v>1.7911128048191693</c:v>
                </c:pt>
                <c:pt idx="1722">
                  <c:v>1.7909908536002095</c:v>
                </c:pt>
                <c:pt idx="1723">
                  <c:v>1.7908689023812452</c:v>
                </c:pt>
                <c:pt idx="1724">
                  <c:v>1.7907469511622736</c:v>
                </c:pt>
                <c:pt idx="1725">
                  <c:v>1.7906249999432982</c:v>
                </c:pt>
                <c:pt idx="1726">
                  <c:v>1.7905030487243174</c:v>
                </c:pt>
                <c:pt idx="1727">
                  <c:v>1.7903810975053331</c:v>
                </c:pt>
                <c:pt idx="1728">
                  <c:v>1.7902591462863415</c:v>
                </c:pt>
                <c:pt idx="1729">
                  <c:v>1.7901371950673459</c:v>
                </c:pt>
                <c:pt idx="1730">
                  <c:v>1.7900152438483459</c:v>
                </c:pt>
                <c:pt idx="1731">
                  <c:v>1.7898932926293423</c:v>
                </c:pt>
                <c:pt idx="1732">
                  <c:v>1.7897713414103322</c:v>
                </c:pt>
                <c:pt idx="1733">
                  <c:v>1.789649390191318</c:v>
                </c:pt>
                <c:pt idx="1734">
                  <c:v>1.7895274389722988</c:v>
                </c:pt>
                <c:pt idx="1735">
                  <c:v>1.789405487753275</c:v>
                </c:pt>
                <c:pt idx="1736">
                  <c:v>1.7892835365342465</c:v>
                </c:pt>
                <c:pt idx="1737">
                  <c:v>1.7891615853152139</c:v>
                </c:pt>
                <c:pt idx="1738">
                  <c:v>1.7890396340961763</c:v>
                </c:pt>
                <c:pt idx="1739">
                  <c:v>1.7889176828771345</c:v>
                </c:pt>
                <c:pt idx="1740">
                  <c:v>1.7887957316580883</c:v>
                </c:pt>
                <c:pt idx="1741">
                  <c:v>1.7886737804390376</c:v>
                </c:pt>
                <c:pt idx="1742">
                  <c:v>1.7885518292199827</c:v>
                </c:pt>
                <c:pt idx="1743">
                  <c:v>1.7884298780009236</c:v>
                </c:pt>
                <c:pt idx="1744">
                  <c:v>1.78830792678186</c:v>
                </c:pt>
                <c:pt idx="1745">
                  <c:v>1.7881859755627922</c:v>
                </c:pt>
                <c:pt idx="1746">
                  <c:v>1.7880640243437205</c:v>
                </c:pt>
                <c:pt idx="1747">
                  <c:v>1.7879420731246445</c:v>
                </c:pt>
                <c:pt idx="1748">
                  <c:v>1.7878201219055645</c:v>
                </c:pt>
                <c:pt idx="1749">
                  <c:v>1.7876981706864803</c:v>
                </c:pt>
                <c:pt idx="1750">
                  <c:v>1.7875762194673921</c:v>
                </c:pt>
                <c:pt idx="1751">
                  <c:v>1.7874542682483001</c:v>
                </c:pt>
                <c:pt idx="1752">
                  <c:v>1.7873323170292041</c:v>
                </c:pt>
                <c:pt idx="1753">
                  <c:v>1.7872103658101042</c:v>
                </c:pt>
                <c:pt idx="1754">
                  <c:v>1.7870884145910004</c:v>
                </c:pt>
                <c:pt idx="1755">
                  <c:v>1.7869664633718927</c:v>
                </c:pt>
                <c:pt idx="1756">
                  <c:v>1.7868445121527814</c:v>
                </c:pt>
                <c:pt idx="1757">
                  <c:v>1.7867225609336661</c:v>
                </c:pt>
                <c:pt idx="1758">
                  <c:v>1.7866006097145473</c:v>
                </c:pt>
                <c:pt idx="1759">
                  <c:v>1.7864786584954244</c:v>
                </c:pt>
                <c:pt idx="1760">
                  <c:v>1.7863567072762983</c:v>
                </c:pt>
                <c:pt idx="1761">
                  <c:v>1.7862347560571685</c:v>
                </c:pt>
                <c:pt idx="1762">
                  <c:v>1.786112804838035</c:v>
                </c:pt>
                <c:pt idx="1763">
                  <c:v>1.785990853618898</c:v>
                </c:pt>
                <c:pt idx="1764">
                  <c:v>1.7858689023997574</c:v>
                </c:pt>
                <c:pt idx="1765">
                  <c:v>1.7857469511806134</c:v>
                </c:pt>
                <c:pt idx="1766">
                  <c:v>1.785624999961466</c:v>
                </c:pt>
                <c:pt idx="1767">
                  <c:v>1.7855030487423151</c:v>
                </c:pt>
                <c:pt idx="1768">
                  <c:v>1.7853810975231608</c:v>
                </c:pt>
                <c:pt idx="1769">
                  <c:v>1.7852591463040033</c:v>
                </c:pt>
                <c:pt idx="1770">
                  <c:v>1.7851371950848423</c:v>
                </c:pt>
                <c:pt idx="1771">
                  <c:v>1.7850152438656781</c:v>
                </c:pt>
                <c:pt idx="1772">
                  <c:v>1.7848932926465104</c:v>
                </c:pt>
                <c:pt idx="1773">
                  <c:v>1.7847713414273398</c:v>
                </c:pt>
                <c:pt idx="1774">
                  <c:v>1.7846493902081657</c:v>
                </c:pt>
                <c:pt idx="1775">
                  <c:v>1.7845274389889887</c:v>
                </c:pt>
                <c:pt idx="1776">
                  <c:v>1.7844054877698086</c:v>
                </c:pt>
                <c:pt idx="1777">
                  <c:v>1.7842835365506251</c:v>
                </c:pt>
                <c:pt idx="1778">
                  <c:v>1.7841615853314388</c:v>
                </c:pt>
                <c:pt idx="1779">
                  <c:v>1.7840396341122493</c:v>
                </c:pt>
                <c:pt idx="1780">
                  <c:v>1.7839176828930567</c:v>
                </c:pt>
                <c:pt idx="1781">
                  <c:v>1.7837957316738611</c:v>
                </c:pt>
                <c:pt idx="1782">
                  <c:v>1.7836737804546627</c:v>
                </c:pt>
                <c:pt idx="1783">
                  <c:v>1.7835518292354613</c:v>
                </c:pt>
                <c:pt idx="1784">
                  <c:v>1.783429878016257</c:v>
                </c:pt>
                <c:pt idx="1785">
                  <c:v>1.7833079267970495</c:v>
                </c:pt>
                <c:pt idx="1786">
                  <c:v>1.7831859755778396</c:v>
                </c:pt>
                <c:pt idx="1787">
                  <c:v>1.7830640243586267</c:v>
                </c:pt>
                <c:pt idx="1788">
                  <c:v>1.782942073139411</c:v>
                </c:pt>
                <c:pt idx="1789">
                  <c:v>1.7828201219201925</c:v>
                </c:pt>
                <c:pt idx="1790">
                  <c:v>1.7826981707009713</c:v>
                </c:pt>
                <c:pt idx="1791">
                  <c:v>1.7825762194817472</c:v>
                </c:pt>
                <c:pt idx="1792">
                  <c:v>1.7824542682625204</c:v>
                </c:pt>
                <c:pt idx="1793">
                  <c:v>1.7823323170432912</c:v>
                </c:pt>
                <c:pt idx="1794">
                  <c:v>1.7822103658240591</c:v>
                </c:pt>
                <c:pt idx="1795">
                  <c:v>1.7820884146048244</c:v>
                </c:pt>
                <c:pt idx="1796">
                  <c:v>1.7819664633855872</c:v>
                </c:pt>
                <c:pt idx="1797">
                  <c:v>1.7818445121663473</c:v>
                </c:pt>
                <c:pt idx="1798">
                  <c:v>1.781722560947105</c:v>
                </c:pt>
                <c:pt idx="1799">
                  <c:v>1.7816006097278603</c:v>
                </c:pt>
                <c:pt idx="1800">
                  <c:v>1.7814786585086126</c:v>
                </c:pt>
                <c:pt idx="1801">
                  <c:v>1.7813567072893628</c:v>
                </c:pt>
                <c:pt idx="1802">
                  <c:v>1.7812347560701105</c:v>
                </c:pt>
                <c:pt idx="1803">
                  <c:v>1.7811128048508555</c:v>
                </c:pt>
                <c:pt idx="1804">
                  <c:v>1.7809908536315984</c:v>
                </c:pt>
                <c:pt idx="1805">
                  <c:v>1.7808689024123388</c:v>
                </c:pt>
                <c:pt idx="1806">
                  <c:v>1.7807469511930769</c:v>
                </c:pt>
                <c:pt idx="1807">
                  <c:v>1.7806249999738126</c:v>
                </c:pt>
                <c:pt idx="1808">
                  <c:v>1.7805030487545459</c:v>
                </c:pt>
                <c:pt idx="1809">
                  <c:v>1.780381097535277</c:v>
                </c:pt>
                <c:pt idx="1810">
                  <c:v>1.7802591463160058</c:v>
                </c:pt>
                <c:pt idx="1811">
                  <c:v>1.7801371950967322</c:v>
                </c:pt>
                <c:pt idx="1812">
                  <c:v>1.7800152438774566</c:v>
                </c:pt>
                <c:pt idx="1813">
                  <c:v>1.7798932926581785</c:v>
                </c:pt>
                <c:pt idx="1814">
                  <c:v>1.7797713414388996</c:v>
                </c:pt>
                <c:pt idx="1815">
                  <c:v>1.7796493902196162</c:v>
                </c:pt>
                <c:pt idx="1816">
                  <c:v>1.7795274390003317</c:v>
                </c:pt>
                <c:pt idx="1817">
                  <c:v>1.779405487781045</c:v>
                </c:pt>
                <c:pt idx="1818">
                  <c:v>1.7792835365617576</c:v>
                </c:pt>
                <c:pt idx="1819">
                  <c:v>1.7791615853424656</c:v>
                </c:pt>
                <c:pt idx="1820">
                  <c:v>1.7790396341231727</c:v>
                </c:pt>
                <c:pt idx="1821">
                  <c:v>1.7789176829038778</c:v>
                </c:pt>
                <c:pt idx="1822">
                  <c:v>1.7787957316845819</c:v>
                </c:pt>
                <c:pt idx="1823">
                  <c:v>1.778673780465283</c:v>
                </c:pt>
                <c:pt idx="1824">
                  <c:v>1.7785518292459821</c:v>
                </c:pt>
                <c:pt idx="1825">
                  <c:v>1.7784298780266792</c:v>
                </c:pt>
                <c:pt idx="1826">
                  <c:v>1.7783079268073743</c:v>
                </c:pt>
                <c:pt idx="1827">
                  <c:v>1.7781859755880673</c:v>
                </c:pt>
                <c:pt idx="1828">
                  <c:v>1.7780640243687584</c:v>
                </c:pt>
                <c:pt idx="1829">
                  <c:v>1.7779420731494477</c:v>
                </c:pt>
                <c:pt idx="1830">
                  <c:v>1.7778201219301353</c:v>
                </c:pt>
                <c:pt idx="1831">
                  <c:v>1.7776981707108208</c:v>
                </c:pt>
                <c:pt idx="1832">
                  <c:v>1.7775762194915044</c:v>
                </c:pt>
                <c:pt idx="1833">
                  <c:v>1.7774542682721863</c:v>
                </c:pt>
                <c:pt idx="1834">
                  <c:v>1.7773323170528663</c:v>
                </c:pt>
                <c:pt idx="1835">
                  <c:v>1.7772103658335445</c:v>
                </c:pt>
                <c:pt idx="1836">
                  <c:v>1.777088414614221</c:v>
                </c:pt>
                <c:pt idx="1837">
                  <c:v>1.7769664633948956</c:v>
                </c:pt>
                <c:pt idx="1838">
                  <c:v>1.7768445121755685</c:v>
                </c:pt>
                <c:pt idx="1839">
                  <c:v>1.7767225609562396</c:v>
                </c:pt>
                <c:pt idx="1840">
                  <c:v>1.7766006097369091</c:v>
                </c:pt>
                <c:pt idx="1841">
                  <c:v>1.7764786585175769</c:v>
                </c:pt>
                <c:pt idx="1842">
                  <c:v>1.7763567072982429</c:v>
                </c:pt>
                <c:pt idx="1843">
                  <c:v>1.7762347560789074</c:v>
                </c:pt>
                <c:pt idx="1844">
                  <c:v>1.77611280485957</c:v>
                </c:pt>
                <c:pt idx="1845">
                  <c:v>1.7759908536402313</c:v>
                </c:pt>
                <c:pt idx="1846">
                  <c:v>1.7758689024208905</c:v>
                </c:pt>
                <c:pt idx="1847">
                  <c:v>1.7757469512015485</c:v>
                </c:pt>
                <c:pt idx="1848">
                  <c:v>1.7756249999822049</c:v>
                </c:pt>
                <c:pt idx="1849">
                  <c:v>1.7755030487628596</c:v>
                </c:pt>
                <c:pt idx="1850">
                  <c:v>1.7753810975435127</c:v>
                </c:pt>
                <c:pt idx="1851">
                  <c:v>1.7752591463241643</c:v>
                </c:pt>
                <c:pt idx="1852">
                  <c:v>1.7751371951048143</c:v>
                </c:pt>
                <c:pt idx="1853">
                  <c:v>1.7750152438854627</c:v>
                </c:pt>
                <c:pt idx="1854">
                  <c:v>1.7748932926661096</c:v>
                </c:pt>
                <c:pt idx="1855">
                  <c:v>1.7747713414467552</c:v>
                </c:pt>
                <c:pt idx="1856">
                  <c:v>1.7746493902273994</c:v>
                </c:pt>
                <c:pt idx="1857">
                  <c:v>1.7745274390080419</c:v>
                </c:pt>
                <c:pt idx="1858">
                  <c:v>1.774405487788683</c:v>
                </c:pt>
                <c:pt idx="1859">
                  <c:v>1.7742835365693228</c:v>
                </c:pt>
                <c:pt idx="1860">
                  <c:v>1.774161585349961</c:v>
                </c:pt>
                <c:pt idx="1861">
                  <c:v>1.774039634130598</c:v>
                </c:pt>
                <c:pt idx="1862">
                  <c:v>1.7739176829112335</c:v>
                </c:pt>
                <c:pt idx="1863">
                  <c:v>1.7737957316918673</c:v>
                </c:pt>
                <c:pt idx="1864">
                  <c:v>1.7736737804725002</c:v>
                </c:pt>
                <c:pt idx="1865">
                  <c:v>1.7735518292531314</c:v>
                </c:pt>
                <c:pt idx="1866">
                  <c:v>1.7734298780337614</c:v>
                </c:pt>
                <c:pt idx="1867">
                  <c:v>1.7733079268143901</c:v>
                </c:pt>
                <c:pt idx="1868">
                  <c:v>1.7731859755950174</c:v>
                </c:pt>
                <c:pt idx="1869">
                  <c:v>1.7730640243756435</c:v>
                </c:pt>
                <c:pt idx="1870">
                  <c:v>1.7729420731562682</c:v>
                </c:pt>
                <c:pt idx="1871">
                  <c:v>1.7728201219368918</c:v>
                </c:pt>
                <c:pt idx="1872">
                  <c:v>1.7726981707175138</c:v>
                </c:pt>
                <c:pt idx="1873">
                  <c:v>1.7725762194981347</c:v>
                </c:pt>
                <c:pt idx="1874">
                  <c:v>1.7724542682787545</c:v>
                </c:pt>
                <c:pt idx="1875">
                  <c:v>1.772332317059373</c:v>
                </c:pt>
                <c:pt idx="1876">
                  <c:v>1.7722103658399901</c:v>
                </c:pt>
                <c:pt idx="1877">
                  <c:v>1.772088414620606</c:v>
                </c:pt>
                <c:pt idx="1878">
                  <c:v>1.7719664634012209</c:v>
                </c:pt>
                <c:pt idx="1879">
                  <c:v>1.7718445121818345</c:v>
                </c:pt>
                <c:pt idx="1880">
                  <c:v>1.771722560962447</c:v>
                </c:pt>
                <c:pt idx="1881">
                  <c:v>1.7716006097430581</c:v>
                </c:pt>
                <c:pt idx="1882">
                  <c:v>1.7714786585236684</c:v>
                </c:pt>
                <c:pt idx="1883">
                  <c:v>1.7713567073042773</c:v>
                </c:pt>
                <c:pt idx="1884">
                  <c:v>1.7712347560848851</c:v>
                </c:pt>
                <c:pt idx="1885">
                  <c:v>1.7711128048654916</c:v>
                </c:pt>
                <c:pt idx="1886">
                  <c:v>1.7709908536460974</c:v>
                </c:pt>
                <c:pt idx="1887">
                  <c:v>1.7708689024267019</c:v>
                </c:pt>
                <c:pt idx="1888">
                  <c:v>1.7707469512073053</c:v>
                </c:pt>
                <c:pt idx="1889">
                  <c:v>1.7706249999879076</c:v>
                </c:pt>
                <c:pt idx="1890">
                  <c:v>1.7705030487685087</c:v>
                </c:pt>
                <c:pt idx="1891">
                  <c:v>1.770381097549109</c:v>
                </c:pt>
                <c:pt idx="1892">
                  <c:v>1.7702591463297079</c:v>
                </c:pt>
                <c:pt idx="1893">
                  <c:v>1.770137195110306</c:v>
                </c:pt>
                <c:pt idx="1894">
                  <c:v>1.7700152438909031</c:v>
                </c:pt>
                <c:pt idx="1895">
                  <c:v>1.7698932926714992</c:v>
                </c:pt>
                <c:pt idx="1896">
                  <c:v>1.7697713414520941</c:v>
                </c:pt>
                <c:pt idx="1897">
                  <c:v>1.769649390232688</c:v>
                </c:pt>
                <c:pt idx="1898">
                  <c:v>1.7695274390132811</c:v>
                </c:pt>
                <c:pt idx="1899">
                  <c:v>1.7694054877938732</c:v>
                </c:pt>
                <c:pt idx="1900">
                  <c:v>1.7692835365744641</c:v>
                </c:pt>
                <c:pt idx="1901">
                  <c:v>1.7691615853550542</c:v>
                </c:pt>
                <c:pt idx="1902">
                  <c:v>1.7690396341356434</c:v>
                </c:pt>
                <c:pt idx="1903">
                  <c:v>1.7689176829162314</c:v>
                </c:pt>
                <c:pt idx="1904">
                  <c:v>1.7687957316968188</c:v>
                </c:pt>
                <c:pt idx="1905">
                  <c:v>1.7686737804774051</c:v>
                </c:pt>
                <c:pt idx="1906">
                  <c:v>1.7685518292579903</c:v>
                </c:pt>
                <c:pt idx="1907">
                  <c:v>1.7684298780385748</c:v>
                </c:pt>
                <c:pt idx="1908">
                  <c:v>1.7683079268191582</c:v>
                </c:pt>
                <c:pt idx="1909">
                  <c:v>1.7681859755997409</c:v>
                </c:pt>
                <c:pt idx="1910">
                  <c:v>1.7680640243803227</c:v>
                </c:pt>
                <c:pt idx="1911">
                  <c:v>1.7679420731609035</c:v>
                </c:pt>
                <c:pt idx="1912">
                  <c:v>1.7678201219414835</c:v>
                </c:pt>
                <c:pt idx="1913">
                  <c:v>1.7676981707220638</c:v>
                </c:pt>
                <c:pt idx="1914">
                  <c:v>1.7675762195026421</c:v>
                </c:pt>
                <c:pt idx="1915">
                  <c:v>1.7674542682832195</c:v>
                </c:pt>
                <c:pt idx="1916">
                  <c:v>1.7673323170637962</c:v>
                </c:pt>
                <c:pt idx="1917">
                  <c:v>1.7672103658443719</c:v>
                </c:pt>
                <c:pt idx="1918">
                  <c:v>1.7670884146249468</c:v>
                </c:pt>
                <c:pt idx="1919">
                  <c:v>1.7669664634055209</c:v>
                </c:pt>
                <c:pt idx="1920">
                  <c:v>1.7668445121860943</c:v>
                </c:pt>
                <c:pt idx="1921">
                  <c:v>1.7667225609666668</c:v>
                </c:pt>
                <c:pt idx="1922">
                  <c:v>1.7666006097472384</c:v>
                </c:pt>
                <c:pt idx="1923">
                  <c:v>1.7664786585278094</c:v>
                </c:pt>
                <c:pt idx="1924">
                  <c:v>1.7663567073083795</c:v>
                </c:pt>
                <c:pt idx="1925">
                  <c:v>1.7662347560889489</c:v>
                </c:pt>
                <c:pt idx="1926">
                  <c:v>1.7661128048695176</c:v>
                </c:pt>
                <c:pt idx="1927">
                  <c:v>1.7659908536500855</c:v>
                </c:pt>
                <c:pt idx="1928">
                  <c:v>1.7658689024306524</c:v>
                </c:pt>
                <c:pt idx="1929">
                  <c:v>1.7657469512112189</c:v>
                </c:pt>
                <c:pt idx="1930">
                  <c:v>1.7656249999917843</c:v>
                </c:pt>
                <c:pt idx="1931">
                  <c:v>1.7655030487723493</c:v>
                </c:pt>
                <c:pt idx="1932">
                  <c:v>1.7653810975529134</c:v>
                </c:pt>
                <c:pt idx="1933">
                  <c:v>1.765259146333477</c:v>
                </c:pt>
                <c:pt idx="1934">
                  <c:v>1.7651371951140398</c:v>
                </c:pt>
                <c:pt idx="1935">
                  <c:v>1.7650152438946016</c:v>
                </c:pt>
                <c:pt idx="1936">
                  <c:v>1.764893292675163</c:v>
                </c:pt>
                <c:pt idx="1937">
                  <c:v>1.7647713414557238</c:v>
                </c:pt>
                <c:pt idx="1938">
                  <c:v>1.7646493902362836</c:v>
                </c:pt>
                <c:pt idx="1939">
                  <c:v>1.7645274390168428</c:v>
                </c:pt>
                <c:pt idx="1940">
                  <c:v>1.7644054877974016</c:v>
                </c:pt>
                <c:pt idx="1941">
                  <c:v>1.7642835365779597</c:v>
                </c:pt>
                <c:pt idx="1942">
                  <c:v>1.7641615853585169</c:v>
                </c:pt>
                <c:pt idx="1943">
                  <c:v>1.7640396341390734</c:v>
                </c:pt>
                <c:pt idx="1944">
                  <c:v>1.7639176829196295</c:v>
                </c:pt>
                <c:pt idx="1945">
                  <c:v>1.7637957317001849</c:v>
                </c:pt>
                <c:pt idx="1946">
                  <c:v>1.7636737804807396</c:v>
                </c:pt>
                <c:pt idx="1947">
                  <c:v>1.7635518292612935</c:v>
                </c:pt>
                <c:pt idx="1948">
                  <c:v>1.7634298780418471</c:v>
                </c:pt>
                <c:pt idx="1949">
                  <c:v>1.7633079268223999</c:v>
                </c:pt>
                <c:pt idx="1950">
                  <c:v>1.7631859756029522</c:v>
                </c:pt>
                <c:pt idx="1951">
                  <c:v>1.7630640243835038</c:v>
                </c:pt>
                <c:pt idx="1952">
                  <c:v>1.762942073164055</c:v>
                </c:pt>
                <c:pt idx="1953">
                  <c:v>1.7628201219446056</c:v>
                </c:pt>
                <c:pt idx="1954">
                  <c:v>1.7626981707251554</c:v>
                </c:pt>
                <c:pt idx="1955">
                  <c:v>1.7625762195057046</c:v>
                </c:pt>
                <c:pt idx="1956">
                  <c:v>1.7624542682862534</c:v>
                </c:pt>
                <c:pt idx="1957">
                  <c:v>1.7623323170668015</c:v>
                </c:pt>
                <c:pt idx="1958">
                  <c:v>1.7622103658473491</c:v>
                </c:pt>
                <c:pt idx="1959">
                  <c:v>1.7620884146278961</c:v>
                </c:pt>
                <c:pt idx="1960">
                  <c:v>1.7619664634084427</c:v>
                </c:pt>
                <c:pt idx="1961">
                  <c:v>1.7618445121889885</c:v>
                </c:pt>
                <c:pt idx="1962">
                  <c:v>1.7617225609695339</c:v>
                </c:pt>
                <c:pt idx="1963">
                  <c:v>1.7616006097500787</c:v>
                </c:pt>
                <c:pt idx="1964">
                  <c:v>1.7614786585306228</c:v>
                </c:pt>
                <c:pt idx="1965">
                  <c:v>1.7613567073111669</c:v>
                </c:pt>
                <c:pt idx="1966">
                  <c:v>1.7612347560917101</c:v>
                </c:pt>
                <c:pt idx="1967">
                  <c:v>1.7611128048722526</c:v>
                </c:pt>
                <c:pt idx="1968">
                  <c:v>1.760990853652795</c:v>
                </c:pt>
                <c:pt idx="1969">
                  <c:v>1.7608689024333366</c:v>
                </c:pt>
                <c:pt idx="1970">
                  <c:v>1.7607469512138778</c:v>
                </c:pt>
                <c:pt idx="1971">
                  <c:v>1.7606249999944183</c:v>
                </c:pt>
                <c:pt idx="1972">
                  <c:v>1.7605030487749587</c:v>
                </c:pt>
                <c:pt idx="1973">
                  <c:v>1.7603810975554983</c:v>
                </c:pt>
                <c:pt idx="1974">
                  <c:v>1.7602591463360375</c:v>
                </c:pt>
                <c:pt idx="1975">
                  <c:v>1.7601371951165765</c:v>
                </c:pt>
                <c:pt idx="1976">
                  <c:v>1.7600152438971146</c:v>
                </c:pt>
                <c:pt idx="1977">
                  <c:v>1.7598932926776525</c:v>
                </c:pt>
                <c:pt idx="1978">
                  <c:v>1.7597713414581897</c:v>
                </c:pt>
                <c:pt idx="1979">
                  <c:v>1.7596493902387265</c:v>
                </c:pt>
                <c:pt idx="1980">
                  <c:v>1.759527439019263</c:v>
                </c:pt>
                <c:pt idx="1981">
                  <c:v>1.7594054877997989</c:v>
                </c:pt>
                <c:pt idx="1982">
                  <c:v>1.7592835365803343</c:v>
                </c:pt>
                <c:pt idx="1983">
                  <c:v>1.7591615853608695</c:v>
                </c:pt>
                <c:pt idx="1984">
                  <c:v>1.7590396341414041</c:v>
                </c:pt>
                <c:pt idx="1985">
                  <c:v>1.758917682921938</c:v>
                </c:pt>
                <c:pt idx="1986">
                  <c:v>1.7587957317024718</c:v>
                </c:pt>
                <c:pt idx="1987">
                  <c:v>1.758673780483005</c:v>
                </c:pt>
                <c:pt idx="1988">
                  <c:v>1.758551829263538</c:v>
                </c:pt>
                <c:pt idx="1989">
                  <c:v>1.7584298780440706</c:v>
                </c:pt>
                <c:pt idx="1990">
                  <c:v>1.7583079268246025</c:v>
                </c:pt>
                <c:pt idx="1991">
                  <c:v>1.7581859756051339</c:v>
                </c:pt>
                <c:pt idx="1992">
                  <c:v>1.7580640243856653</c:v>
                </c:pt>
                <c:pt idx="1993">
                  <c:v>1.7579420731661961</c:v>
                </c:pt>
                <c:pt idx="1994">
                  <c:v>1.7578201219467264</c:v>
                </c:pt>
                <c:pt idx="1995">
                  <c:v>1.7576981707272565</c:v>
                </c:pt>
                <c:pt idx="1996">
                  <c:v>1.757576219507786</c:v>
                </c:pt>
                <c:pt idx="1997">
                  <c:v>1.7574542682883152</c:v>
                </c:pt>
                <c:pt idx="1998">
                  <c:v>1.757332317068844</c:v>
                </c:pt>
                <c:pt idx="1999">
                  <c:v>1.7572103658493725</c:v>
                </c:pt>
                <c:pt idx="2000">
                  <c:v>1.7570884146299006</c:v>
                </c:pt>
                <c:pt idx="2001">
                  <c:v>1.7569664634104281</c:v>
                </c:pt>
                <c:pt idx="2002">
                  <c:v>1.7568445121909555</c:v>
                </c:pt>
                <c:pt idx="2003">
                  <c:v>1.7567225609714836</c:v>
                </c:pt>
                <c:pt idx="2004">
                  <c:v>1.7566006097520102</c:v>
                </c:pt>
                <c:pt idx="2005">
                  <c:v>1.7564786585325365</c:v>
                </c:pt>
                <c:pt idx="2006">
                  <c:v>1.7563567073130624</c:v>
                </c:pt>
                <c:pt idx="2007">
                  <c:v>1.7562347560935876</c:v>
                </c:pt>
                <c:pt idx="2008">
                  <c:v>1.7561128048741128</c:v>
                </c:pt>
                <c:pt idx="2009">
                  <c:v>1.7559908536546374</c:v>
                </c:pt>
                <c:pt idx="2010">
                  <c:v>1.7558689024351619</c:v>
                </c:pt>
                <c:pt idx="2011">
                  <c:v>1.7557469512156862</c:v>
                </c:pt>
                <c:pt idx="2012">
                  <c:v>1.7556249999962097</c:v>
                </c:pt>
                <c:pt idx="2013">
                  <c:v>1.7555030487767334</c:v>
                </c:pt>
                <c:pt idx="2014">
                  <c:v>1.7553810975572564</c:v>
                </c:pt>
                <c:pt idx="2015">
                  <c:v>1.7552591463377789</c:v>
                </c:pt>
                <c:pt idx="2016">
                  <c:v>1.7551371951183012</c:v>
                </c:pt>
                <c:pt idx="2017">
                  <c:v>1.7550152438988236</c:v>
                </c:pt>
                <c:pt idx="2018">
                  <c:v>1.7548932926793452</c:v>
                </c:pt>
                <c:pt idx="2019">
                  <c:v>1.7547713414598669</c:v>
                </c:pt>
                <c:pt idx="2020">
                  <c:v>1.7546493902403879</c:v>
                </c:pt>
                <c:pt idx="2021">
                  <c:v>1.7545274390209087</c:v>
                </c:pt>
                <c:pt idx="2022">
                  <c:v>1.7544054878014292</c:v>
                </c:pt>
                <c:pt idx="2023">
                  <c:v>1.7542835365819496</c:v>
                </c:pt>
                <c:pt idx="2024">
                  <c:v>1.7541615853624692</c:v>
                </c:pt>
                <c:pt idx="2025">
                  <c:v>1.7540396341429891</c:v>
                </c:pt>
                <c:pt idx="2026">
                  <c:v>1.7539176829235084</c:v>
                </c:pt>
                <c:pt idx="2027">
                  <c:v>1.7537957317040271</c:v>
                </c:pt>
                <c:pt idx="2028">
                  <c:v>1.7536737804845459</c:v>
                </c:pt>
                <c:pt idx="2029">
                  <c:v>1.7535518292650645</c:v>
                </c:pt>
                <c:pt idx="2030">
                  <c:v>1.7534298780455826</c:v>
                </c:pt>
                <c:pt idx="2031">
                  <c:v>1.7533079268261005</c:v>
                </c:pt>
                <c:pt idx="2032">
                  <c:v>1.7531859756066179</c:v>
                </c:pt>
                <c:pt idx="2033">
                  <c:v>1.7530640243871352</c:v>
                </c:pt>
                <c:pt idx="2034">
                  <c:v>1.7529420731676524</c:v>
                </c:pt>
                <c:pt idx="2035">
                  <c:v>1.7528201219481689</c:v>
                </c:pt>
                <c:pt idx="2036">
                  <c:v>1.7526981707286855</c:v>
                </c:pt>
                <c:pt idx="2037">
                  <c:v>1.7525762195092016</c:v>
                </c:pt>
                <c:pt idx="2038">
                  <c:v>1.7524542682897177</c:v>
                </c:pt>
                <c:pt idx="2039">
                  <c:v>1.7523323170702334</c:v>
                </c:pt>
                <c:pt idx="2040">
                  <c:v>1.7522103658507486</c:v>
                </c:pt>
                <c:pt idx="2041">
                  <c:v>1.7520884146312639</c:v>
                </c:pt>
                <c:pt idx="2042">
                  <c:v>1.7519664634117786</c:v>
                </c:pt>
                <c:pt idx="2043">
                  <c:v>1.7518445121922934</c:v>
                </c:pt>
                <c:pt idx="2044">
                  <c:v>1.7517225609728078</c:v>
                </c:pt>
                <c:pt idx="2045">
                  <c:v>1.7516006097533219</c:v>
                </c:pt>
                <c:pt idx="2046">
                  <c:v>1.7514786585338358</c:v>
                </c:pt>
                <c:pt idx="2047">
                  <c:v>1.7513567073143494</c:v>
                </c:pt>
                <c:pt idx="2048">
                  <c:v>1.7512347560948629</c:v>
                </c:pt>
                <c:pt idx="2049">
                  <c:v>1.7511128048753761</c:v>
                </c:pt>
                <c:pt idx="2050">
                  <c:v>1.7509908536558889</c:v>
                </c:pt>
                <c:pt idx="2051">
                  <c:v>1.7508689024364017</c:v>
                </c:pt>
                <c:pt idx="2052">
                  <c:v>1.750746951216914</c:v>
                </c:pt>
                <c:pt idx="2053">
                  <c:v>1.7506249999974264</c:v>
                </c:pt>
                <c:pt idx="2054">
                  <c:v>1.7505030487779385</c:v>
                </c:pt>
                <c:pt idx="2055">
                  <c:v>1.7503810975584502</c:v>
                </c:pt>
                <c:pt idx="2056">
                  <c:v>1.7502591463389616</c:v>
                </c:pt>
                <c:pt idx="2057">
                  <c:v>1.7501371951194731</c:v>
                </c:pt>
                <c:pt idx="2058">
                  <c:v>1.7500152438999843</c:v>
                </c:pt>
                <c:pt idx="2059">
                  <c:v>1.7498932926804951</c:v>
                </c:pt>
                <c:pt idx="2060">
                  <c:v>1.7497713414610057</c:v>
                </c:pt>
                <c:pt idx="2061">
                  <c:v>1.7496493902415162</c:v>
                </c:pt>
                <c:pt idx="2062">
                  <c:v>1.7495274390220263</c:v>
                </c:pt>
                <c:pt idx="2063">
                  <c:v>1.7494054878025365</c:v>
                </c:pt>
                <c:pt idx="2064">
                  <c:v>1.7492835365830461</c:v>
                </c:pt>
                <c:pt idx="2065">
                  <c:v>1.7491615853635558</c:v>
                </c:pt>
                <c:pt idx="2066">
                  <c:v>1.7490396341440653</c:v>
                </c:pt>
                <c:pt idx="2067">
                  <c:v>1.7489176829245745</c:v>
                </c:pt>
                <c:pt idx="2068">
                  <c:v>1.7487957317050833</c:v>
                </c:pt>
                <c:pt idx="2069">
                  <c:v>1.7486737804855923</c:v>
                </c:pt>
                <c:pt idx="2070">
                  <c:v>1.7485518292661011</c:v>
                </c:pt>
                <c:pt idx="2071">
                  <c:v>1.7484298780466094</c:v>
                </c:pt>
                <c:pt idx="2072">
                  <c:v>1.7483079268271173</c:v>
                </c:pt>
                <c:pt idx="2073">
                  <c:v>1.7481859756076257</c:v>
                </c:pt>
                <c:pt idx="2074">
                  <c:v>1.7480640243881334</c:v>
                </c:pt>
                <c:pt idx="2075">
                  <c:v>1.747942073168641</c:v>
                </c:pt>
                <c:pt idx="2076">
                  <c:v>1.7478201219491485</c:v>
                </c:pt>
                <c:pt idx="2077">
                  <c:v>1.7476981707296557</c:v>
                </c:pt>
                <c:pt idx="2078">
                  <c:v>1.747576219510163</c:v>
                </c:pt>
                <c:pt idx="2079">
                  <c:v>1.74745426829067</c:v>
                </c:pt>
                <c:pt idx="2080">
                  <c:v>1.7473323170711765</c:v>
                </c:pt>
                <c:pt idx="2081">
                  <c:v>1.7472103658516831</c:v>
                </c:pt>
                <c:pt idx="2082">
                  <c:v>1.7470884146321897</c:v>
                </c:pt>
                <c:pt idx="2083">
                  <c:v>1.7469664634126958</c:v>
                </c:pt>
                <c:pt idx="2084">
                  <c:v>1.7468445121932019</c:v>
                </c:pt>
                <c:pt idx="2085">
                  <c:v>1.7467225609737078</c:v>
                </c:pt>
                <c:pt idx="2086">
                  <c:v>1.7466006097542135</c:v>
                </c:pt>
                <c:pt idx="2087">
                  <c:v>1.7464786585347203</c:v>
                </c:pt>
                <c:pt idx="2088">
                  <c:v>1.7463567073152242</c:v>
                </c:pt>
                <c:pt idx="2089">
                  <c:v>1.7462347560957294</c:v>
                </c:pt>
                <c:pt idx="2090">
                  <c:v>1.7461128048762347</c:v>
                </c:pt>
                <c:pt idx="2091">
                  <c:v>1.7459908536567394</c:v>
                </c:pt>
                <c:pt idx="2092">
                  <c:v>1.7458689024372442</c:v>
                </c:pt>
                <c:pt idx="2093">
                  <c:v>1.7457469512177486</c:v>
                </c:pt>
                <c:pt idx="2094">
                  <c:v>1.7456249999982543</c:v>
                </c:pt>
                <c:pt idx="2095">
                  <c:v>1.7455030487787586</c:v>
                </c:pt>
                <c:pt idx="2096">
                  <c:v>1.745381097559263</c:v>
                </c:pt>
                <c:pt idx="2097">
                  <c:v>1.7452591463397669</c:v>
                </c:pt>
                <c:pt idx="2098">
                  <c:v>1.7451371951202703</c:v>
                </c:pt>
                <c:pt idx="2099">
                  <c:v>1.7450152439007742</c:v>
                </c:pt>
                <c:pt idx="2100">
                  <c:v>1.7448932926812775</c:v>
                </c:pt>
                <c:pt idx="2101">
                  <c:v>1.7447713414617811</c:v>
                </c:pt>
                <c:pt idx="2102">
                  <c:v>1.7446493902422842</c:v>
                </c:pt>
                <c:pt idx="2103">
                  <c:v>1.7445274390227872</c:v>
                </c:pt>
                <c:pt idx="2104">
                  <c:v>1.7444054878032902</c:v>
                </c:pt>
                <c:pt idx="2105">
                  <c:v>1.744283536583793</c:v>
                </c:pt>
                <c:pt idx="2106">
                  <c:v>1.7441615853642953</c:v>
                </c:pt>
                <c:pt idx="2107">
                  <c:v>1.7440396341447979</c:v>
                </c:pt>
                <c:pt idx="2108">
                  <c:v>1.7439176829253005</c:v>
                </c:pt>
                <c:pt idx="2109">
                  <c:v>1.7437957317058026</c:v>
                </c:pt>
                <c:pt idx="2110">
                  <c:v>1.7436737804863047</c:v>
                </c:pt>
                <c:pt idx="2111">
                  <c:v>1.7435518292668064</c:v>
                </c:pt>
                <c:pt idx="2112">
                  <c:v>1.7434298780473085</c:v>
                </c:pt>
                <c:pt idx="2113">
                  <c:v>1.7433079268278102</c:v>
                </c:pt>
                <c:pt idx="2114">
                  <c:v>1.7431859756083115</c:v>
                </c:pt>
                <c:pt idx="2115">
                  <c:v>1.7430640243888131</c:v>
                </c:pt>
                <c:pt idx="2116">
                  <c:v>1.7429420731693144</c:v>
                </c:pt>
                <c:pt idx="2117">
                  <c:v>1.7428201219498156</c:v>
                </c:pt>
                <c:pt idx="2118">
                  <c:v>1.7426981707303169</c:v>
                </c:pt>
                <c:pt idx="2119">
                  <c:v>1.7425762195108174</c:v>
                </c:pt>
                <c:pt idx="2120">
                  <c:v>1.7424542682913182</c:v>
                </c:pt>
                <c:pt idx="2121">
                  <c:v>1.7423323170718188</c:v>
                </c:pt>
                <c:pt idx="2122">
                  <c:v>1.7422103658523196</c:v>
                </c:pt>
                <c:pt idx="2123">
                  <c:v>1.7420884146328199</c:v>
                </c:pt>
                <c:pt idx="2124">
                  <c:v>1.7419664634133203</c:v>
                </c:pt>
                <c:pt idx="2125">
                  <c:v>1.7418445121938204</c:v>
                </c:pt>
                <c:pt idx="2126">
                  <c:v>1.7417225609743205</c:v>
                </c:pt>
                <c:pt idx="2127">
                  <c:v>1.7416006097548205</c:v>
                </c:pt>
                <c:pt idx="2128">
                  <c:v>1.7414786585353204</c:v>
                </c:pt>
                <c:pt idx="2129">
                  <c:v>1.74135670731582</c:v>
                </c:pt>
                <c:pt idx="2130">
                  <c:v>1.7412347560963197</c:v>
                </c:pt>
                <c:pt idx="2131">
                  <c:v>1.7411128048768192</c:v>
                </c:pt>
                <c:pt idx="2132">
                  <c:v>1.7409908536573186</c:v>
                </c:pt>
                <c:pt idx="2133">
                  <c:v>1.7408689024378179</c:v>
                </c:pt>
                <c:pt idx="2134">
                  <c:v>1.7407469512183171</c:v>
                </c:pt>
                <c:pt idx="2135">
                  <c:v>1.7406249999988161</c:v>
                </c:pt>
                <c:pt idx="2136">
                  <c:v>1.7405030487793152</c:v>
                </c:pt>
                <c:pt idx="2137">
                  <c:v>1.7403810975598142</c:v>
                </c:pt>
                <c:pt idx="2138">
                  <c:v>1.7402591463403128</c:v>
                </c:pt>
                <c:pt idx="2139">
                  <c:v>1.7401371951208116</c:v>
                </c:pt>
                <c:pt idx="2140">
                  <c:v>1.7400152439013101</c:v>
                </c:pt>
                <c:pt idx="2141">
                  <c:v>1.7398932926818085</c:v>
                </c:pt>
                <c:pt idx="2142">
                  <c:v>1.7397713414623068</c:v>
                </c:pt>
                <c:pt idx="2143">
                  <c:v>1.7396493902428052</c:v>
                </c:pt>
                <c:pt idx="2144">
                  <c:v>1.7395274390233033</c:v>
                </c:pt>
                <c:pt idx="2145">
                  <c:v>1.7394054878038014</c:v>
                </c:pt>
                <c:pt idx="2146">
                  <c:v>1.7392835365842994</c:v>
                </c:pt>
                <c:pt idx="2147">
                  <c:v>1.7391615853647973</c:v>
                </c:pt>
                <c:pt idx="2148">
                  <c:v>1.7390396341452952</c:v>
                </c:pt>
                <c:pt idx="2149">
                  <c:v>1.7389176829257926</c:v>
                </c:pt>
                <c:pt idx="2150">
                  <c:v>1.7387957317062903</c:v>
                </c:pt>
                <c:pt idx="2151">
                  <c:v>1.7386737804867878</c:v>
                </c:pt>
                <c:pt idx="2152">
                  <c:v>1.7385518292672852</c:v>
                </c:pt>
                <c:pt idx="2153">
                  <c:v>1.7384298780477827</c:v>
                </c:pt>
                <c:pt idx="2154">
                  <c:v>1.7383079268282799</c:v>
                </c:pt>
                <c:pt idx="2155">
                  <c:v>1.738185975608777</c:v>
                </c:pt>
                <c:pt idx="2156">
                  <c:v>1.738064024389274</c:v>
                </c:pt>
                <c:pt idx="2157">
                  <c:v>1.737942073169771</c:v>
                </c:pt>
                <c:pt idx="2158">
                  <c:v>1.7378201219502678</c:v>
                </c:pt>
                <c:pt idx="2159">
                  <c:v>1.7376981707307646</c:v>
                </c:pt>
                <c:pt idx="2160">
                  <c:v>1.7375762195112614</c:v>
                </c:pt>
                <c:pt idx="2161">
                  <c:v>1.737454268291758</c:v>
                </c:pt>
                <c:pt idx="2162">
                  <c:v>1.7373323170722546</c:v>
                </c:pt>
                <c:pt idx="2163">
                  <c:v>1.7372103658527509</c:v>
                </c:pt>
                <c:pt idx="2164">
                  <c:v>1.7370884146332475</c:v>
                </c:pt>
                <c:pt idx="2165">
                  <c:v>1.7369664634137436</c:v>
                </c:pt>
                <c:pt idx="2166">
                  <c:v>1.73684451219424</c:v>
                </c:pt>
                <c:pt idx="2167">
                  <c:v>1.7367225609747361</c:v>
                </c:pt>
                <c:pt idx="2168">
                  <c:v>1.7366006097552322</c:v>
                </c:pt>
                <c:pt idx="2169">
                  <c:v>1.7364786585357281</c:v>
                </c:pt>
                <c:pt idx="2170">
                  <c:v>1.736356707316224</c:v>
                </c:pt>
                <c:pt idx="2171">
                  <c:v>1.73623475609672</c:v>
                </c:pt>
                <c:pt idx="2172">
                  <c:v>1.7361128048772156</c:v>
                </c:pt>
                <c:pt idx="2173">
                  <c:v>1.7359908536577113</c:v>
                </c:pt>
                <c:pt idx="2174">
                  <c:v>1.7358689024382072</c:v>
                </c:pt>
                <c:pt idx="2175">
                  <c:v>1.7357469512187027</c:v>
                </c:pt>
                <c:pt idx="2176">
                  <c:v>1.7356249999991982</c:v>
                </c:pt>
                <c:pt idx="2177">
                  <c:v>1.7355030487796947</c:v>
                </c:pt>
                <c:pt idx="2178">
                  <c:v>1.7353810975601887</c:v>
                </c:pt>
                <c:pt idx="2179">
                  <c:v>1.7352591463406841</c:v>
                </c:pt>
                <c:pt idx="2180">
                  <c:v>1.7351371951211791</c:v>
                </c:pt>
                <c:pt idx="2181">
                  <c:v>1.7350152439016755</c:v>
                </c:pt>
                <c:pt idx="2182">
                  <c:v>1.7348932926821705</c:v>
                </c:pt>
                <c:pt idx="2183">
                  <c:v>1.7347713414626642</c:v>
                </c:pt>
                <c:pt idx="2184">
                  <c:v>1.7346493902431592</c:v>
                </c:pt>
                <c:pt idx="2185">
                  <c:v>1.7345274390236554</c:v>
                </c:pt>
                <c:pt idx="2186">
                  <c:v>1.7344054878041502</c:v>
                </c:pt>
                <c:pt idx="2187">
                  <c:v>1.7342835365846447</c:v>
                </c:pt>
                <c:pt idx="2188">
                  <c:v>1.7341615853651395</c:v>
                </c:pt>
                <c:pt idx="2189">
                  <c:v>1.7340396341456341</c:v>
                </c:pt>
                <c:pt idx="2190">
                  <c:v>1.7339176829261287</c:v>
                </c:pt>
                <c:pt idx="2191">
                  <c:v>1.733795731706623</c:v>
                </c:pt>
                <c:pt idx="2192">
                  <c:v>1.7336737804871174</c:v>
                </c:pt>
                <c:pt idx="2193">
                  <c:v>1.7335518292676118</c:v>
                </c:pt>
                <c:pt idx="2194">
                  <c:v>1.7334298780481059</c:v>
                </c:pt>
                <c:pt idx="2195">
                  <c:v>1.7333079268286005</c:v>
                </c:pt>
                <c:pt idx="2196">
                  <c:v>1.7331859756090946</c:v>
                </c:pt>
                <c:pt idx="2197">
                  <c:v>1.7330640243895885</c:v>
                </c:pt>
                <c:pt idx="2198">
                  <c:v>1.7329420731700826</c:v>
                </c:pt>
                <c:pt idx="2199">
                  <c:v>1.7328201219505766</c:v>
                </c:pt>
                <c:pt idx="2200">
                  <c:v>1.7326981707310705</c:v>
                </c:pt>
                <c:pt idx="2201">
                  <c:v>1.7325762195115644</c:v>
                </c:pt>
                <c:pt idx="2202">
                  <c:v>1.7324542682920581</c:v>
                </c:pt>
                <c:pt idx="2203">
                  <c:v>1.7323323170725518</c:v>
                </c:pt>
                <c:pt idx="2204">
                  <c:v>1.7322103658530457</c:v>
                </c:pt>
                <c:pt idx="2205">
                  <c:v>1.7320884146335391</c:v>
                </c:pt>
                <c:pt idx="2206">
                  <c:v>1.7319664634140328</c:v>
                </c:pt>
                <c:pt idx="2207">
                  <c:v>1.7318445121945265</c:v>
                </c:pt>
                <c:pt idx="2208">
                  <c:v>1.7317225609750198</c:v>
                </c:pt>
                <c:pt idx="2209">
                  <c:v>1.7316006097555134</c:v>
                </c:pt>
                <c:pt idx="2210">
                  <c:v>1.7314786585360067</c:v>
                </c:pt>
                <c:pt idx="2211">
                  <c:v>1.7313567073164999</c:v>
                </c:pt>
                <c:pt idx="2212">
                  <c:v>1.7312347560969932</c:v>
                </c:pt>
                <c:pt idx="2213">
                  <c:v>1.7311128048774864</c:v>
                </c:pt>
                <c:pt idx="2214">
                  <c:v>1.7309908536579794</c:v>
                </c:pt>
                <c:pt idx="2215">
                  <c:v>1.7308689024384727</c:v>
                </c:pt>
                <c:pt idx="2216">
                  <c:v>1.7307469512189659</c:v>
                </c:pt>
                <c:pt idx="2217">
                  <c:v>1.730624999999459</c:v>
                </c:pt>
                <c:pt idx="2218">
                  <c:v>1.7305030487799518</c:v>
                </c:pt>
                <c:pt idx="2219">
                  <c:v>1.7303810975604446</c:v>
                </c:pt>
                <c:pt idx="2220">
                  <c:v>1.7302591463409374</c:v>
                </c:pt>
                <c:pt idx="2221">
                  <c:v>1.7301371951214302</c:v>
                </c:pt>
                <c:pt idx="2222">
                  <c:v>1.7300152439019232</c:v>
                </c:pt>
                <c:pt idx="2223">
                  <c:v>1.729893292682416</c:v>
                </c:pt>
                <c:pt idx="2224">
                  <c:v>1.7297713414629086</c:v>
                </c:pt>
                <c:pt idx="2225">
                  <c:v>1.7296493902434011</c:v>
                </c:pt>
                <c:pt idx="2226">
                  <c:v>1.7295274390238937</c:v>
                </c:pt>
                <c:pt idx="2227">
                  <c:v>1.7294054878043861</c:v>
                </c:pt>
                <c:pt idx="2228">
                  <c:v>1.7292835365848789</c:v>
                </c:pt>
                <c:pt idx="2229">
                  <c:v>1.7291615853653712</c:v>
                </c:pt>
                <c:pt idx="2230">
                  <c:v>1.7290396341458636</c:v>
                </c:pt>
                <c:pt idx="2231">
                  <c:v>1.7289176829263559</c:v>
                </c:pt>
                <c:pt idx="2232">
                  <c:v>1.7287957317068483</c:v>
                </c:pt>
                <c:pt idx="2233">
                  <c:v>1.7286737804873407</c:v>
                </c:pt>
                <c:pt idx="2234">
                  <c:v>1.7285518292678328</c:v>
                </c:pt>
                <c:pt idx="2235">
                  <c:v>1.7284298780483249</c:v>
                </c:pt>
                <c:pt idx="2236">
                  <c:v>1.7283079268288173</c:v>
                </c:pt>
                <c:pt idx="2237">
                  <c:v>1.7281859756093092</c:v>
                </c:pt>
                <c:pt idx="2238">
                  <c:v>1.7280640243898016</c:v>
                </c:pt>
                <c:pt idx="2239">
                  <c:v>1.7279420731702935</c:v>
                </c:pt>
                <c:pt idx="2240">
                  <c:v>1.7278201219507856</c:v>
                </c:pt>
                <c:pt idx="2241">
                  <c:v>1.7276981707312773</c:v>
                </c:pt>
                <c:pt idx="2242">
                  <c:v>1.7275762195117692</c:v>
                </c:pt>
                <c:pt idx="2243">
                  <c:v>1.7274542682922611</c:v>
                </c:pt>
                <c:pt idx="2244">
                  <c:v>1.727332317072753</c:v>
                </c:pt>
                <c:pt idx="2245">
                  <c:v>1.7272103658532447</c:v>
                </c:pt>
                <c:pt idx="2246">
                  <c:v>1.7270884146337366</c:v>
                </c:pt>
                <c:pt idx="2247">
                  <c:v>1.7269664634142283</c:v>
                </c:pt>
                <c:pt idx="2248">
                  <c:v>1.7268445121947202</c:v>
                </c:pt>
                <c:pt idx="2249">
                  <c:v>1.7267225609752117</c:v>
                </c:pt>
                <c:pt idx="2250">
                  <c:v>1.7266006097557032</c:v>
                </c:pt>
                <c:pt idx="2251">
                  <c:v>1.7264786585361951</c:v>
                </c:pt>
                <c:pt idx="2252">
                  <c:v>1.7263567073166866</c:v>
                </c:pt>
                <c:pt idx="2253">
                  <c:v>1.726234756097178</c:v>
                </c:pt>
                <c:pt idx="2254">
                  <c:v>1.7261128048776695</c:v>
                </c:pt>
                <c:pt idx="2255">
                  <c:v>1.725990853658161</c:v>
                </c:pt>
                <c:pt idx="2256">
                  <c:v>1.7258689024386524</c:v>
                </c:pt>
                <c:pt idx="2257">
                  <c:v>1.7257469512191439</c:v>
                </c:pt>
                <c:pt idx="2258">
                  <c:v>1.7256249999996349</c:v>
                </c:pt>
                <c:pt idx="2259">
                  <c:v>1.7255030487801264</c:v>
                </c:pt>
                <c:pt idx="2260">
                  <c:v>1.7253810975606176</c:v>
                </c:pt>
                <c:pt idx="2261">
                  <c:v>1.7252591463411089</c:v>
                </c:pt>
                <c:pt idx="2262">
                  <c:v>1.7251371951215999</c:v>
                </c:pt>
                <c:pt idx="2263">
                  <c:v>1.7250152439020912</c:v>
                </c:pt>
                <c:pt idx="2264">
                  <c:v>1.7248932926825824</c:v>
                </c:pt>
                <c:pt idx="2265">
                  <c:v>1.7247713414630736</c:v>
                </c:pt>
                <c:pt idx="2266">
                  <c:v>1.7246493902435645</c:v>
                </c:pt>
                <c:pt idx="2267">
                  <c:v>1.7245274390240557</c:v>
                </c:pt>
                <c:pt idx="2268">
                  <c:v>1.7244054878045478</c:v>
                </c:pt>
                <c:pt idx="2269">
                  <c:v>1.7242835365850389</c:v>
                </c:pt>
                <c:pt idx="2270">
                  <c:v>1.7241615853655288</c:v>
                </c:pt>
                <c:pt idx="2271">
                  <c:v>1.7240396341460196</c:v>
                </c:pt>
                <c:pt idx="2272">
                  <c:v>1.7239176829265115</c:v>
                </c:pt>
                <c:pt idx="2273">
                  <c:v>1.7237957317070014</c:v>
                </c:pt>
                <c:pt idx="2274">
                  <c:v>1.7236737804874922</c:v>
                </c:pt>
                <c:pt idx="2275">
                  <c:v>1.723551829267983</c:v>
                </c:pt>
                <c:pt idx="2276">
                  <c:v>1.7234298780484751</c:v>
                </c:pt>
                <c:pt idx="2277">
                  <c:v>1.7233079268289659</c:v>
                </c:pt>
                <c:pt idx="2278">
                  <c:v>1.7231859756094565</c:v>
                </c:pt>
                <c:pt idx="2279">
                  <c:v>1.7230640243899473</c:v>
                </c:pt>
                <c:pt idx="2280">
                  <c:v>1.7229420731704379</c:v>
                </c:pt>
                <c:pt idx="2281">
                  <c:v>1.7228201219509285</c:v>
                </c:pt>
                <c:pt idx="2282">
                  <c:v>1.7226981707314193</c:v>
                </c:pt>
                <c:pt idx="2283">
                  <c:v>1.7225762195119096</c:v>
                </c:pt>
                <c:pt idx="2284">
                  <c:v>1.7224542682924004</c:v>
                </c:pt>
                <c:pt idx="2285">
                  <c:v>1.7223323170728908</c:v>
                </c:pt>
                <c:pt idx="2286">
                  <c:v>1.7222103658533814</c:v>
                </c:pt>
                <c:pt idx="2287">
                  <c:v>1.722088414633872</c:v>
                </c:pt>
                <c:pt idx="2288">
                  <c:v>1.7219664634143625</c:v>
                </c:pt>
                <c:pt idx="2289">
                  <c:v>1.7218445121948527</c:v>
                </c:pt>
                <c:pt idx="2290">
                  <c:v>1.7217225609753435</c:v>
                </c:pt>
                <c:pt idx="2291">
                  <c:v>1.7216006097558338</c:v>
                </c:pt>
                <c:pt idx="2292">
                  <c:v>1.721478658536324</c:v>
                </c:pt>
                <c:pt idx="2293">
                  <c:v>1.7213567073168146</c:v>
                </c:pt>
                <c:pt idx="2294">
                  <c:v>1.7212347560973049</c:v>
                </c:pt>
                <c:pt idx="2295">
                  <c:v>1.7211128048777951</c:v>
                </c:pt>
                <c:pt idx="2296">
                  <c:v>1.7209908536582854</c:v>
                </c:pt>
                <c:pt idx="2297">
                  <c:v>1.7208689024387755</c:v>
                </c:pt>
                <c:pt idx="2298">
                  <c:v>1.7207469512192659</c:v>
                </c:pt>
                <c:pt idx="2299">
                  <c:v>1.7206249999997563</c:v>
                </c:pt>
                <c:pt idx="2300">
                  <c:v>1.7205030487802464</c:v>
                </c:pt>
                <c:pt idx="2301">
                  <c:v>1.7203810975607365</c:v>
                </c:pt>
                <c:pt idx="2302">
                  <c:v>1.7202591463412265</c:v>
                </c:pt>
                <c:pt idx="2303">
                  <c:v>1.7201371951217166</c:v>
                </c:pt>
                <c:pt idx="2304">
                  <c:v>1.7200152439022067</c:v>
                </c:pt>
                <c:pt idx="2305">
                  <c:v>1.7198932926826969</c:v>
                </c:pt>
                <c:pt idx="2306">
                  <c:v>1.7197713414631868</c:v>
                </c:pt>
                <c:pt idx="2307">
                  <c:v>1.7196493902436769</c:v>
                </c:pt>
                <c:pt idx="2308">
                  <c:v>1.719527439024167</c:v>
                </c:pt>
                <c:pt idx="2309">
                  <c:v>1.719405487804657</c:v>
                </c:pt>
                <c:pt idx="2310">
                  <c:v>1.7192835365851469</c:v>
                </c:pt>
                <c:pt idx="2311">
                  <c:v>1.7191615853656368</c:v>
                </c:pt>
                <c:pt idx="2312">
                  <c:v>1.7190396341461267</c:v>
                </c:pt>
                <c:pt idx="2313">
                  <c:v>1.7189176829266168</c:v>
                </c:pt>
                <c:pt idx="2314">
                  <c:v>1.7187957317071065</c:v>
                </c:pt>
                <c:pt idx="2315">
                  <c:v>1.7186737804875964</c:v>
                </c:pt>
                <c:pt idx="2316">
                  <c:v>1.7185518292680861</c:v>
                </c:pt>
                <c:pt idx="2317">
                  <c:v>1.7184298780485761</c:v>
                </c:pt>
                <c:pt idx="2318">
                  <c:v>1.7183079268290662</c:v>
                </c:pt>
                <c:pt idx="2319">
                  <c:v>1.7181859756095559</c:v>
                </c:pt>
                <c:pt idx="2320">
                  <c:v>1.7180640243900456</c:v>
                </c:pt>
                <c:pt idx="2321">
                  <c:v>1.7179420731705353</c:v>
                </c:pt>
                <c:pt idx="2322">
                  <c:v>1.717820121951025</c:v>
                </c:pt>
                <c:pt idx="2323">
                  <c:v>1.7176981707315147</c:v>
                </c:pt>
                <c:pt idx="2324">
                  <c:v>1.7175762195120043</c:v>
                </c:pt>
                <c:pt idx="2325">
                  <c:v>1.717454268292494</c:v>
                </c:pt>
                <c:pt idx="2326">
                  <c:v>1.7173323170729839</c:v>
                </c:pt>
                <c:pt idx="2327">
                  <c:v>1.7172103658534734</c:v>
                </c:pt>
                <c:pt idx="2328">
                  <c:v>1.7170884146339631</c:v>
                </c:pt>
                <c:pt idx="2329">
                  <c:v>1.7169664634144528</c:v>
                </c:pt>
                <c:pt idx="2330">
                  <c:v>1.7168445121949421</c:v>
                </c:pt>
                <c:pt idx="2331">
                  <c:v>1.7167225609754317</c:v>
                </c:pt>
                <c:pt idx="2332">
                  <c:v>1.7166006097559214</c:v>
                </c:pt>
                <c:pt idx="2333">
                  <c:v>1.7164786585364111</c:v>
                </c:pt>
                <c:pt idx="2334">
                  <c:v>1.7163567073169004</c:v>
                </c:pt>
                <c:pt idx="2335">
                  <c:v>1.7162347560973901</c:v>
                </c:pt>
                <c:pt idx="2336">
                  <c:v>1.7161128048778795</c:v>
                </c:pt>
                <c:pt idx="2337">
                  <c:v>1.715990853658369</c:v>
                </c:pt>
                <c:pt idx="2338">
                  <c:v>1.7158689024388587</c:v>
                </c:pt>
                <c:pt idx="2339">
                  <c:v>1.7157469512193479</c:v>
                </c:pt>
                <c:pt idx="2340">
                  <c:v>1.7156249999998374</c:v>
                </c:pt>
                <c:pt idx="2341">
                  <c:v>1.7155030487803269</c:v>
                </c:pt>
                <c:pt idx="2342">
                  <c:v>1.7153810975608161</c:v>
                </c:pt>
                <c:pt idx="2343">
                  <c:v>1.7152591463413058</c:v>
                </c:pt>
                <c:pt idx="2344">
                  <c:v>1.7151371951217949</c:v>
                </c:pt>
                <c:pt idx="2345">
                  <c:v>1.7150152439022843</c:v>
                </c:pt>
                <c:pt idx="2346">
                  <c:v>1.7148932926827736</c:v>
                </c:pt>
                <c:pt idx="2347">
                  <c:v>1.714771341463263</c:v>
                </c:pt>
                <c:pt idx="2348">
                  <c:v>1.7146493902437523</c:v>
                </c:pt>
                <c:pt idx="2349">
                  <c:v>1.7145274390242418</c:v>
                </c:pt>
                <c:pt idx="2350">
                  <c:v>1.714405487804731</c:v>
                </c:pt>
                <c:pt idx="2351">
                  <c:v>1.7142835365852203</c:v>
                </c:pt>
                <c:pt idx="2352">
                  <c:v>1.7141615853657095</c:v>
                </c:pt>
                <c:pt idx="2353">
                  <c:v>1.7140396341461988</c:v>
                </c:pt>
                <c:pt idx="2354">
                  <c:v>1.713917682926688</c:v>
                </c:pt>
                <c:pt idx="2355">
                  <c:v>1.713795731707177</c:v>
                </c:pt>
                <c:pt idx="2356">
                  <c:v>1.7136737804876665</c:v>
                </c:pt>
                <c:pt idx="2357">
                  <c:v>1.7135518292681555</c:v>
                </c:pt>
                <c:pt idx="2358">
                  <c:v>1.713429878048645</c:v>
                </c:pt>
                <c:pt idx="2359">
                  <c:v>1.7133079268291351</c:v>
                </c:pt>
                <c:pt idx="2360">
                  <c:v>1.713185975609623</c:v>
                </c:pt>
                <c:pt idx="2361">
                  <c:v>1.7130640243901123</c:v>
                </c:pt>
                <c:pt idx="2362">
                  <c:v>1.7129420731706015</c:v>
                </c:pt>
                <c:pt idx="2363">
                  <c:v>1.7128201219510917</c:v>
                </c:pt>
                <c:pt idx="2364">
                  <c:v>1.7126981707315809</c:v>
                </c:pt>
                <c:pt idx="2365">
                  <c:v>1.7125762195120688</c:v>
                </c:pt>
                <c:pt idx="2366">
                  <c:v>1.7124542682925579</c:v>
                </c:pt>
                <c:pt idx="2367">
                  <c:v>1.7123323170730482</c:v>
                </c:pt>
                <c:pt idx="2368">
                  <c:v>1.712210365853537</c:v>
                </c:pt>
                <c:pt idx="2369">
                  <c:v>1.7120884146340263</c:v>
                </c:pt>
                <c:pt idx="2370">
                  <c:v>1.7119664634145155</c:v>
                </c:pt>
                <c:pt idx="2371">
                  <c:v>1.7118445121950043</c:v>
                </c:pt>
                <c:pt idx="2372">
                  <c:v>1.7117225609754931</c:v>
                </c:pt>
                <c:pt idx="2373">
                  <c:v>1.7116006097559824</c:v>
                </c:pt>
                <c:pt idx="2374">
                  <c:v>1.7114786585364712</c:v>
                </c:pt>
                <c:pt idx="2375">
                  <c:v>1.7113567073169602</c:v>
                </c:pt>
                <c:pt idx="2376">
                  <c:v>1.7112347560974492</c:v>
                </c:pt>
                <c:pt idx="2377">
                  <c:v>1.7111128048779383</c:v>
                </c:pt>
                <c:pt idx="2378">
                  <c:v>1.7109908536584271</c:v>
                </c:pt>
                <c:pt idx="2379">
                  <c:v>1.7108689024389161</c:v>
                </c:pt>
                <c:pt idx="2380">
                  <c:v>1.7107469512194051</c:v>
                </c:pt>
                <c:pt idx="2381">
                  <c:v>1.7106249999998939</c:v>
                </c:pt>
                <c:pt idx="2382">
                  <c:v>1.710503048780383</c:v>
                </c:pt>
                <c:pt idx="2383">
                  <c:v>1.7103810975608718</c:v>
                </c:pt>
                <c:pt idx="2384">
                  <c:v>1.7102591463413606</c:v>
                </c:pt>
                <c:pt idx="2385">
                  <c:v>1.7101371951218494</c:v>
                </c:pt>
                <c:pt idx="2386">
                  <c:v>1.7100152439023384</c:v>
                </c:pt>
                <c:pt idx="2387">
                  <c:v>1.709893292682827</c:v>
                </c:pt>
                <c:pt idx="2388">
                  <c:v>1.709771341463316</c:v>
                </c:pt>
                <c:pt idx="2389">
                  <c:v>1.7096493902438048</c:v>
                </c:pt>
                <c:pt idx="2390">
                  <c:v>1.7095274390242938</c:v>
                </c:pt>
                <c:pt idx="2391">
                  <c:v>1.7094054878047824</c:v>
                </c:pt>
                <c:pt idx="2392">
                  <c:v>1.7092835365852714</c:v>
                </c:pt>
                <c:pt idx="2393">
                  <c:v>1.7091615853657598</c:v>
                </c:pt>
                <c:pt idx="2394">
                  <c:v>1.7090396341462488</c:v>
                </c:pt>
                <c:pt idx="2395">
                  <c:v>1.7089176829267376</c:v>
                </c:pt>
                <c:pt idx="2396">
                  <c:v>1.7087957317072264</c:v>
                </c:pt>
                <c:pt idx="2397">
                  <c:v>1.708673780487715</c:v>
                </c:pt>
                <c:pt idx="2398">
                  <c:v>1.7085518292682038</c:v>
                </c:pt>
                <c:pt idx="2399">
                  <c:v>1.7084298780486926</c:v>
                </c:pt>
                <c:pt idx="2400">
                  <c:v>1.7083079268291814</c:v>
                </c:pt>
                <c:pt idx="2401">
                  <c:v>1.7081859756096702</c:v>
                </c:pt>
                <c:pt idx="2402">
                  <c:v>1.7080640243901588</c:v>
                </c:pt>
                <c:pt idx="2403">
                  <c:v>1.7079420731706474</c:v>
                </c:pt>
                <c:pt idx="2404">
                  <c:v>1.7078201219511362</c:v>
                </c:pt>
                <c:pt idx="2405">
                  <c:v>1.707698170731625</c:v>
                </c:pt>
                <c:pt idx="2406">
                  <c:v>1.7075762195121136</c:v>
                </c:pt>
                <c:pt idx="2407">
                  <c:v>1.7074542682926024</c:v>
                </c:pt>
                <c:pt idx="2408">
                  <c:v>1.707332317073091</c:v>
                </c:pt>
                <c:pt idx="2409">
                  <c:v>1.7072103658535798</c:v>
                </c:pt>
                <c:pt idx="2410">
                  <c:v>1.7070884146340681</c:v>
                </c:pt>
                <c:pt idx="2411">
                  <c:v>1.7069664634145569</c:v>
                </c:pt>
                <c:pt idx="2412">
                  <c:v>1.7068445121950455</c:v>
                </c:pt>
                <c:pt idx="2413">
                  <c:v>1.7067225609755341</c:v>
                </c:pt>
                <c:pt idx="2414">
                  <c:v>1.7066006097560227</c:v>
                </c:pt>
                <c:pt idx="2415">
                  <c:v>1.7064786585365113</c:v>
                </c:pt>
                <c:pt idx="2416">
                  <c:v>1.7063567073170001</c:v>
                </c:pt>
                <c:pt idx="2417">
                  <c:v>1.7062347560974884</c:v>
                </c:pt>
                <c:pt idx="2418">
                  <c:v>1.7061128048779772</c:v>
                </c:pt>
                <c:pt idx="2419">
                  <c:v>1.7059908536584658</c:v>
                </c:pt>
                <c:pt idx="2420">
                  <c:v>1.7058689024389542</c:v>
                </c:pt>
                <c:pt idx="2421">
                  <c:v>1.7057469512194428</c:v>
                </c:pt>
                <c:pt idx="2422">
                  <c:v>1.7056249999999316</c:v>
                </c:pt>
                <c:pt idx="2423">
                  <c:v>1.7055030487804199</c:v>
                </c:pt>
                <c:pt idx="2424">
                  <c:v>1.7053810975609083</c:v>
                </c:pt>
                <c:pt idx="2425">
                  <c:v>1.7052591463413971</c:v>
                </c:pt>
                <c:pt idx="2426">
                  <c:v>1.7051371951218857</c:v>
                </c:pt>
                <c:pt idx="2427">
                  <c:v>1.7050152439023742</c:v>
                </c:pt>
                <c:pt idx="2428">
                  <c:v>1.7048932926828626</c:v>
                </c:pt>
                <c:pt idx="2429">
                  <c:v>1.7047713414633514</c:v>
                </c:pt>
                <c:pt idx="2430">
                  <c:v>1.7046493902438395</c:v>
                </c:pt>
                <c:pt idx="2431">
                  <c:v>1.7045274390243281</c:v>
                </c:pt>
                <c:pt idx="2432">
                  <c:v>1.7044054878048165</c:v>
                </c:pt>
                <c:pt idx="2433">
                  <c:v>1.7042835365853053</c:v>
                </c:pt>
                <c:pt idx="2434">
                  <c:v>1.7041615853657937</c:v>
                </c:pt>
                <c:pt idx="2435">
                  <c:v>1.704039634146282</c:v>
                </c:pt>
                <c:pt idx="2436">
                  <c:v>1.7039176829267704</c:v>
                </c:pt>
                <c:pt idx="2437">
                  <c:v>1.7037957317072592</c:v>
                </c:pt>
                <c:pt idx="2438">
                  <c:v>1.7036737804877475</c:v>
                </c:pt>
                <c:pt idx="2439">
                  <c:v>1.7035518292682357</c:v>
                </c:pt>
                <c:pt idx="2440">
                  <c:v>1.7034298780487243</c:v>
                </c:pt>
                <c:pt idx="2441">
                  <c:v>1.7033079268292126</c:v>
                </c:pt>
                <c:pt idx="2442">
                  <c:v>1.703185975609701</c:v>
                </c:pt>
                <c:pt idx="2443">
                  <c:v>1.7030640243901896</c:v>
                </c:pt>
                <c:pt idx="2444">
                  <c:v>1.7029420731706779</c:v>
                </c:pt>
                <c:pt idx="2445">
                  <c:v>1.7028201219511665</c:v>
                </c:pt>
                <c:pt idx="2446">
                  <c:v>1.7026981707316549</c:v>
                </c:pt>
                <c:pt idx="2447">
                  <c:v>1.7025762195121432</c:v>
                </c:pt>
                <c:pt idx="2448">
                  <c:v>1.7024542682926316</c:v>
                </c:pt>
                <c:pt idx="2449">
                  <c:v>1.7023323170731199</c:v>
                </c:pt>
                <c:pt idx="2450">
                  <c:v>1.7022103658536085</c:v>
                </c:pt>
                <c:pt idx="2451">
                  <c:v>1.7020884146340967</c:v>
                </c:pt>
                <c:pt idx="2452">
                  <c:v>1.7019664634145852</c:v>
                </c:pt>
                <c:pt idx="2453">
                  <c:v>1.7018445121950736</c:v>
                </c:pt>
                <c:pt idx="2454">
                  <c:v>1.7017225609755631</c:v>
                </c:pt>
                <c:pt idx="2455">
                  <c:v>1.7016006097560501</c:v>
                </c:pt>
                <c:pt idx="2456">
                  <c:v>1.7014786585365385</c:v>
                </c:pt>
                <c:pt idx="2457">
                  <c:v>1.7013567073170281</c:v>
                </c:pt>
                <c:pt idx="2458">
                  <c:v>1.7012347560975165</c:v>
                </c:pt>
                <c:pt idx="2459">
                  <c:v>1.7011128048780049</c:v>
                </c:pt>
                <c:pt idx="2460">
                  <c:v>1.7009908536584932</c:v>
                </c:pt>
                <c:pt idx="2461">
                  <c:v>1.7008689024389816</c:v>
                </c:pt>
                <c:pt idx="2462">
                  <c:v>1.7007469512194699</c:v>
                </c:pt>
                <c:pt idx="2463">
                  <c:v>1.7006249999999583</c:v>
                </c:pt>
                <c:pt idx="2464">
                  <c:v>1.7005030487804464</c:v>
                </c:pt>
                <c:pt idx="2465">
                  <c:v>1.7003810975609348</c:v>
                </c:pt>
                <c:pt idx="2466">
                  <c:v>1.7002591463414229</c:v>
                </c:pt>
                <c:pt idx="2467">
                  <c:v>1.7001371951219113</c:v>
                </c:pt>
                <c:pt idx="2468">
                  <c:v>1.7000152439023997</c:v>
                </c:pt>
                <c:pt idx="2469">
                  <c:v>1.699893292682888</c:v>
                </c:pt>
                <c:pt idx="2470">
                  <c:v>1.6997713414633762</c:v>
                </c:pt>
                <c:pt idx="2471">
                  <c:v>1.6996493902438643</c:v>
                </c:pt>
                <c:pt idx="2472">
                  <c:v>1.6995274390243527</c:v>
                </c:pt>
                <c:pt idx="2473">
                  <c:v>1.699405487804841</c:v>
                </c:pt>
                <c:pt idx="2474">
                  <c:v>1.6992835365853292</c:v>
                </c:pt>
                <c:pt idx="2475">
                  <c:v>1.6991615853658175</c:v>
                </c:pt>
                <c:pt idx="2476">
                  <c:v>1.6990396341463061</c:v>
                </c:pt>
                <c:pt idx="2477">
                  <c:v>1.698917682926794</c:v>
                </c:pt>
                <c:pt idx="2478">
                  <c:v>1.6987957317072824</c:v>
                </c:pt>
                <c:pt idx="2479">
                  <c:v>1.6986737804877707</c:v>
                </c:pt>
                <c:pt idx="2480">
                  <c:v>1.6985518292682589</c:v>
                </c:pt>
                <c:pt idx="2481">
                  <c:v>1.698429878048747</c:v>
                </c:pt>
                <c:pt idx="2482">
                  <c:v>1.6983079268292354</c:v>
                </c:pt>
                <c:pt idx="2483">
                  <c:v>1.6981859756097233</c:v>
                </c:pt>
                <c:pt idx="2484">
                  <c:v>1.6980640243902116</c:v>
                </c:pt>
                <c:pt idx="2485">
                  <c:v>1.6979420731707</c:v>
                </c:pt>
                <c:pt idx="2486">
                  <c:v>1.6978201219511884</c:v>
                </c:pt>
                <c:pt idx="2487">
                  <c:v>1.6976981707316763</c:v>
                </c:pt>
                <c:pt idx="2488">
                  <c:v>1.6975762195121646</c:v>
                </c:pt>
                <c:pt idx="2489">
                  <c:v>1.6974542682926528</c:v>
                </c:pt>
                <c:pt idx="2490">
                  <c:v>1.6973323170731409</c:v>
                </c:pt>
                <c:pt idx="2491">
                  <c:v>1.6972103658536291</c:v>
                </c:pt>
                <c:pt idx="2492">
                  <c:v>1.6970884146341174</c:v>
                </c:pt>
                <c:pt idx="2493">
                  <c:v>1.6969664634146056</c:v>
                </c:pt>
                <c:pt idx="2494">
                  <c:v>1.6968445121950939</c:v>
                </c:pt>
                <c:pt idx="2495">
                  <c:v>1.6967225609755823</c:v>
                </c:pt>
                <c:pt idx="2496">
                  <c:v>1.6966006097560702</c:v>
                </c:pt>
                <c:pt idx="2497">
                  <c:v>1.6964786585365583</c:v>
                </c:pt>
                <c:pt idx="2498">
                  <c:v>1.6963567073170465</c:v>
                </c:pt>
                <c:pt idx="2499">
                  <c:v>1.6962347560975346</c:v>
                </c:pt>
                <c:pt idx="2500">
                  <c:v>1.6961128048780227</c:v>
                </c:pt>
                <c:pt idx="2501">
                  <c:v>1.6959908536585111</c:v>
                </c:pt>
                <c:pt idx="2502">
                  <c:v>1.695868902438999</c:v>
                </c:pt>
                <c:pt idx="2503">
                  <c:v>1.6957469512194874</c:v>
                </c:pt>
                <c:pt idx="2504">
                  <c:v>1.6956249999999755</c:v>
                </c:pt>
                <c:pt idx="2505">
                  <c:v>1.6955030487804637</c:v>
                </c:pt>
                <c:pt idx="2506">
                  <c:v>1.6953810975609516</c:v>
                </c:pt>
                <c:pt idx="2507">
                  <c:v>1.6952591463414399</c:v>
                </c:pt>
                <c:pt idx="2508">
                  <c:v>1.6951371951219281</c:v>
                </c:pt>
                <c:pt idx="2509">
                  <c:v>1.695015243902416</c:v>
                </c:pt>
                <c:pt idx="2510">
                  <c:v>1.6948932926829043</c:v>
                </c:pt>
                <c:pt idx="2511">
                  <c:v>1.6947713414633925</c:v>
                </c:pt>
                <c:pt idx="2512">
                  <c:v>1.6946493902438804</c:v>
                </c:pt>
                <c:pt idx="2513">
                  <c:v>1.6945274390243688</c:v>
                </c:pt>
                <c:pt idx="2514">
                  <c:v>1.6944054878048567</c:v>
                </c:pt>
                <c:pt idx="2515">
                  <c:v>1.6942835365853448</c:v>
                </c:pt>
                <c:pt idx="2516">
                  <c:v>1.6941615853658332</c:v>
                </c:pt>
                <c:pt idx="2517">
                  <c:v>1.6940396341463211</c:v>
                </c:pt>
                <c:pt idx="2518">
                  <c:v>1.6939176829268092</c:v>
                </c:pt>
                <c:pt idx="2519">
                  <c:v>1.6937957317072974</c:v>
                </c:pt>
                <c:pt idx="2520">
                  <c:v>1.6936737804877855</c:v>
                </c:pt>
                <c:pt idx="2521">
                  <c:v>1.6935518292682736</c:v>
                </c:pt>
                <c:pt idx="2522">
                  <c:v>1.6934298780487618</c:v>
                </c:pt>
                <c:pt idx="2523">
                  <c:v>1.6933079268292497</c:v>
                </c:pt>
                <c:pt idx="2524">
                  <c:v>1.6931859756097378</c:v>
                </c:pt>
                <c:pt idx="2525">
                  <c:v>1.693064024390226</c:v>
                </c:pt>
                <c:pt idx="2526">
                  <c:v>1.6929420731707139</c:v>
                </c:pt>
                <c:pt idx="2527">
                  <c:v>1.692820121951202</c:v>
                </c:pt>
                <c:pt idx="2528">
                  <c:v>1.6926981707316902</c:v>
                </c:pt>
                <c:pt idx="2529">
                  <c:v>1.6925762195121783</c:v>
                </c:pt>
                <c:pt idx="2530">
                  <c:v>1.6924542682926664</c:v>
                </c:pt>
                <c:pt idx="2531">
                  <c:v>1.6923323170731543</c:v>
                </c:pt>
                <c:pt idx="2532">
                  <c:v>1.6922103658536427</c:v>
                </c:pt>
                <c:pt idx="2533">
                  <c:v>1.6920884146341306</c:v>
                </c:pt>
                <c:pt idx="2534">
                  <c:v>1.6919664634146185</c:v>
                </c:pt>
                <c:pt idx="2535">
                  <c:v>1.6918445121951067</c:v>
                </c:pt>
                <c:pt idx="2536">
                  <c:v>1.6917225609755948</c:v>
                </c:pt>
                <c:pt idx="2537">
                  <c:v>1.6916006097560827</c:v>
                </c:pt>
                <c:pt idx="2538">
                  <c:v>1.6914786585365706</c:v>
                </c:pt>
                <c:pt idx="2539">
                  <c:v>1.691356707317059</c:v>
                </c:pt>
                <c:pt idx="2540">
                  <c:v>1.6912347560975469</c:v>
                </c:pt>
                <c:pt idx="2541">
                  <c:v>1.6911128048780351</c:v>
                </c:pt>
                <c:pt idx="2542">
                  <c:v>1.690990853658523</c:v>
                </c:pt>
                <c:pt idx="2543">
                  <c:v>1.6908689024390111</c:v>
                </c:pt>
                <c:pt idx="2544">
                  <c:v>1.6907469512195001</c:v>
                </c:pt>
                <c:pt idx="2545">
                  <c:v>1.6906249999999885</c:v>
                </c:pt>
                <c:pt idx="2546">
                  <c:v>1.6905030487804762</c:v>
                </c:pt>
                <c:pt idx="2547">
                  <c:v>1.6903810975609646</c:v>
                </c:pt>
                <c:pt idx="2548">
                  <c:v>1.6902591463414525</c:v>
                </c:pt>
                <c:pt idx="2549">
                  <c:v>1.6901371951219404</c:v>
                </c:pt>
                <c:pt idx="2550">
                  <c:v>1.6900152439024285</c:v>
                </c:pt>
                <c:pt idx="2551">
                  <c:v>1.6898932926829167</c:v>
                </c:pt>
                <c:pt idx="2552">
                  <c:v>1.6897713414634046</c:v>
                </c:pt>
                <c:pt idx="2553">
                  <c:v>1.6896493902438925</c:v>
                </c:pt>
                <c:pt idx="2554">
                  <c:v>1.6895274390243804</c:v>
                </c:pt>
                <c:pt idx="2555">
                  <c:v>1.6894054878048688</c:v>
                </c:pt>
                <c:pt idx="2556">
                  <c:v>1.6892835365853567</c:v>
                </c:pt>
                <c:pt idx="2557">
                  <c:v>1.6891615853658446</c:v>
                </c:pt>
                <c:pt idx="2558">
                  <c:v>1.6890396341463327</c:v>
                </c:pt>
                <c:pt idx="2559">
                  <c:v>1.6889176829268209</c:v>
                </c:pt>
                <c:pt idx="2560">
                  <c:v>1.6887957317073088</c:v>
                </c:pt>
                <c:pt idx="2561">
                  <c:v>1.6886737804877967</c:v>
                </c:pt>
                <c:pt idx="2562">
                  <c:v>1.6885518292682846</c:v>
                </c:pt>
                <c:pt idx="2563">
                  <c:v>1.6884298780487728</c:v>
                </c:pt>
                <c:pt idx="2564">
                  <c:v>1.6883079268292607</c:v>
                </c:pt>
                <c:pt idx="2565">
                  <c:v>1.6881859756097488</c:v>
                </c:pt>
                <c:pt idx="2566">
                  <c:v>1.6880640243902367</c:v>
                </c:pt>
                <c:pt idx="2567">
                  <c:v>1.6879420731707246</c:v>
                </c:pt>
                <c:pt idx="2568">
                  <c:v>1.6878201219512128</c:v>
                </c:pt>
                <c:pt idx="2569">
                  <c:v>1.6876981707317007</c:v>
                </c:pt>
                <c:pt idx="2570">
                  <c:v>1.6875762195121888</c:v>
                </c:pt>
                <c:pt idx="2571">
                  <c:v>1.6874542682926768</c:v>
                </c:pt>
                <c:pt idx="2572">
                  <c:v>1.6873323170731647</c:v>
                </c:pt>
                <c:pt idx="2573">
                  <c:v>1.6872103658536526</c:v>
                </c:pt>
                <c:pt idx="2574">
                  <c:v>1.6870884146341407</c:v>
                </c:pt>
                <c:pt idx="2575">
                  <c:v>1.6869664634146284</c:v>
                </c:pt>
                <c:pt idx="2576">
                  <c:v>1.6868445121951166</c:v>
                </c:pt>
                <c:pt idx="2577">
                  <c:v>1.6867225609756047</c:v>
                </c:pt>
                <c:pt idx="2578">
                  <c:v>1.6866006097560926</c:v>
                </c:pt>
                <c:pt idx="2579">
                  <c:v>1.6864786585365807</c:v>
                </c:pt>
                <c:pt idx="2580">
                  <c:v>1.6863567073170687</c:v>
                </c:pt>
                <c:pt idx="2581">
                  <c:v>1.6862347560975564</c:v>
                </c:pt>
                <c:pt idx="2582">
                  <c:v>1.6861128048780445</c:v>
                </c:pt>
                <c:pt idx="2583">
                  <c:v>1.6859908536585322</c:v>
                </c:pt>
                <c:pt idx="2584">
                  <c:v>1.6858689024390205</c:v>
                </c:pt>
                <c:pt idx="2585">
                  <c:v>1.6857469512195082</c:v>
                </c:pt>
                <c:pt idx="2586">
                  <c:v>1.6856249999999964</c:v>
                </c:pt>
                <c:pt idx="2587">
                  <c:v>1.6855030487804843</c:v>
                </c:pt>
                <c:pt idx="2588">
                  <c:v>1.6853810975609722</c:v>
                </c:pt>
                <c:pt idx="2589">
                  <c:v>1.6852591463414601</c:v>
                </c:pt>
                <c:pt idx="2590">
                  <c:v>1.6851371951219483</c:v>
                </c:pt>
                <c:pt idx="2591">
                  <c:v>1.6850152439024364</c:v>
                </c:pt>
                <c:pt idx="2592">
                  <c:v>1.6848932926829239</c:v>
                </c:pt>
                <c:pt idx="2593">
                  <c:v>1.6847713414634118</c:v>
                </c:pt>
                <c:pt idx="2594">
                  <c:v>1.6846493902439001</c:v>
                </c:pt>
                <c:pt idx="2595">
                  <c:v>1.6845274390243881</c:v>
                </c:pt>
                <c:pt idx="2596">
                  <c:v>1.684405487804876</c:v>
                </c:pt>
                <c:pt idx="2597">
                  <c:v>1.6842835365853639</c:v>
                </c:pt>
                <c:pt idx="2598">
                  <c:v>1.6841615853658518</c:v>
                </c:pt>
                <c:pt idx="2599">
                  <c:v>1.6840396341463397</c:v>
                </c:pt>
                <c:pt idx="2600">
                  <c:v>1.6839176829268276</c:v>
                </c:pt>
                <c:pt idx="2601">
                  <c:v>1.6837957317073156</c:v>
                </c:pt>
                <c:pt idx="2602">
                  <c:v>1.6836737804878035</c:v>
                </c:pt>
                <c:pt idx="2603">
                  <c:v>1.6835518292682914</c:v>
                </c:pt>
                <c:pt idx="2604">
                  <c:v>1.6834298780487793</c:v>
                </c:pt>
                <c:pt idx="2605">
                  <c:v>1.6833079268292672</c:v>
                </c:pt>
                <c:pt idx="2606">
                  <c:v>1.6831859756097554</c:v>
                </c:pt>
                <c:pt idx="2607">
                  <c:v>1.6830640243902433</c:v>
                </c:pt>
                <c:pt idx="2608">
                  <c:v>1.682942073170731</c:v>
                </c:pt>
                <c:pt idx="2609">
                  <c:v>1.6828201219512191</c:v>
                </c:pt>
                <c:pt idx="2610">
                  <c:v>1.682698170731707</c:v>
                </c:pt>
                <c:pt idx="2611">
                  <c:v>1.6825762195121949</c:v>
                </c:pt>
                <c:pt idx="2612">
                  <c:v>1.6824542682926831</c:v>
                </c:pt>
                <c:pt idx="2613">
                  <c:v>1.6823323170731708</c:v>
                </c:pt>
                <c:pt idx="2614">
                  <c:v>1.6822103658536587</c:v>
                </c:pt>
                <c:pt idx="2615">
                  <c:v>1.6820884146341466</c:v>
                </c:pt>
                <c:pt idx="2616">
                  <c:v>1.6819664634146343</c:v>
                </c:pt>
                <c:pt idx="2617">
                  <c:v>1.6818445121951222</c:v>
                </c:pt>
                <c:pt idx="2618">
                  <c:v>1.6817225609756106</c:v>
                </c:pt>
                <c:pt idx="2619">
                  <c:v>1.6816006097560983</c:v>
                </c:pt>
                <c:pt idx="2620">
                  <c:v>1.6814786585365862</c:v>
                </c:pt>
                <c:pt idx="2621">
                  <c:v>1.6813567073170741</c:v>
                </c:pt>
                <c:pt idx="2622">
                  <c:v>1.6812347560975622</c:v>
                </c:pt>
                <c:pt idx="2623">
                  <c:v>1.6811128048780501</c:v>
                </c:pt>
                <c:pt idx="2624">
                  <c:v>1.6809908536585378</c:v>
                </c:pt>
                <c:pt idx="2625">
                  <c:v>1.680868902439026</c:v>
                </c:pt>
                <c:pt idx="2626">
                  <c:v>1.6807469512195139</c:v>
                </c:pt>
                <c:pt idx="2627">
                  <c:v>1.6806250000000016</c:v>
                </c:pt>
                <c:pt idx="2628">
                  <c:v>1.6805030487804895</c:v>
                </c:pt>
                <c:pt idx="2629">
                  <c:v>1.6803810975609776</c:v>
                </c:pt>
                <c:pt idx="2630">
                  <c:v>1.6802591463414653</c:v>
                </c:pt>
                <c:pt idx="2631">
                  <c:v>1.6801371951219533</c:v>
                </c:pt>
                <c:pt idx="2632">
                  <c:v>1.6800152439024409</c:v>
                </c:pt>
                <c:pt idx="2633">
                  <c:v>1.6798932926829289</c:v>
                </c:pt>
                <c:pt idx="2634">
                  <c:v>1.6797713414634181</c:v>
                </c:pt>
                <c:pt idx="2635">
                  <c:v>1.679649390243906</c:v>
                </c:pt>
                <c:pt idx="2636">
                  <c:v>1.6795274390243939</c:v>
                </c:pt>
                <c:pt idx="2637">
                  <c:v>1.6794054878048819</c:v>
                </c:pt>
                <c:pt idx="2638">
                  <c:v>1.67928353658537</c:v>
                </c:pt>
                <c:pt idx="2639">
                  <c:v>1.6791615853658577</c:v>
                </c:pt>
                <c:pt idx="2640">
                  <c:v>1.6790396341463456</c:v>
                </c:pt>
                <c:pt idx="2641">
                  <c:v>1.6789176829268335</c:v>
                </c:pt>
                <c:pt idx="2642">
                  <c:v>1.6787957317073214</c:v>
                </c:pt>
                <c:pt idx="2643">
                  <c:v>1.6786737804878091</c:v>
                </c:pt>
                <c:pt idx="2644">
                  <c:v>1.6785518292682973</c:v>
                </c:pt>
                <c:pt idx="2645">
                  <c:v>1.6784298780487852</c:v>
                </c:pt>
                <c:pt idx="2646">
                  <c:v>1.6783079268292731</c:v>
                </c:pt>
                <c:pt idx="2647">
                  <c:v>1.678185975609761</c:v>
                </c:pt>
                <c:pt idx="2648">
                  <c:v>1.6780640243902487</c:v>
                </c:pt>
                <c:pt idx="2649">
                  <c:v>1.6779420731707364</c:v>
                </c:pt>
                <c:pt idx="2650">
                  <c:v>1.6778201219512248</c:v>
                </c:pt>
                <c:pt idx="2651">
                  <c:v>1.6776981707317125</c:v>
                </c:pt>
                <c:pt idx="2652">
                  <c:v>1.6775762195122002</c:v>
                </c:pt>
                <c:pt idx="2653">
                  <c:v>1.6774542682926881</c:v>
                </c:pt>
                <c:pt idx="2654">
                  <c:v>1.6773323170731762</c:v>
                </c:pt>
                <c:pt idx="2655">
                  <c:v>1.6772103658536639</c:v>
                </c:pt>
                <c:pt idx="2656">
                  <c:v>1.6770884146341518</c:v>
                </c:pt>
                <c:pt idx="2657">
                  <c:v>1.6769664634146397</c:v>
                </c:pt>
                <c:pt idx="2658">
                  <c:v>1.6768445121951276</c:v>
                </c:pt>
                <c:pt idx="2659">
                  <c:v>1.6767225609756156</c:v>
                </c:pt>
                <c:pt idx="2660">
                  <c:v>1.6766006097561035</c:v>
                </c:pt>
                <c:pt idx="2661">
                  <c:v>1.6764786585365914</c:v>
                </c:pt>
                <c:pt idx="2662">
                  <c:v>1.6763567073170793</c:v>
                </c:pt>
                <c:pt idx="2663">
                  <c:v>1.6762347560975668</c:v>
                </c:pt>
                <c:pt idx="2664">
                  <c:v>1.6761128048780549</c:v>
                </c:pt>
                <c:pt idx="2665">
                  <c:v>1.6759908536585428</c:v>
                </c:pt>
                <c:pt idx="2666">
                  <c:v>1.675868902439031</c:v>
                </c:pt>
                <c:pt idx="2667">
                  <c:v>1.6757469512195184</c:v>
                </c:pt>
                <c:pt idx="2668">
                  <c:v>1.6756250000000064</c:v>
                </c:pt>
                <c:pt idx="2669">
                  <c:v>1.6755030487804943</c:v>
                </c:pt>
                <c:pt idx="2670">
                  <c:v>1.6753810975609822</c:v>
                </c:pt>
                <c:pt idx="2671">
                  <c:v>1.6752591463414701</c:v>
                </c:pt>
                <c:pt idx="2672">
                  <c:v>1.6751371951219578</c:v>
                </c:pt>
                <c:pt idx="2673">
                  <c:v>1.6750152439024459</c:v>
                </c:pt>
                <c:pt idx="2674">
                  <c:v>1.6748932926829339</c:v>
                </c:pt>
                <c:pt idx="2675">
                  <c:v>1.6747713414634215</c:v>
                </c:pt>
                <c:pt idx="2676">
                  <c:v>1.6746493902439097</c:v>
                </c:pt>
                <c:pt idx="2677">
                  <c:v>1.6745274390243974</c:v>
                </c:pt>
                <c:pt idx="2678">
                  <c:v>1.6744054878048851</c:v>
                </c:pt>
                <c:pt idx="2679">
                  <c:v>1.674283536585373</c:v>
                </c:pt>
                <c:pt idx="2680">
                  <c:v>1.6741615853658609</c:v>
                </c:pt>
                <c:pt idx="2681">
                  <c:v>1.6740396341463488</c:v>
                </c:pt>
                <c:pt idx="2682">
                  <c:v>1.6739176829268367</c:v>
                </c:pt>
                <c:pt idx="2683">
                  <c:v>1.6737957317073247</c:v>
                </c:pt>
                <c:pt idx="2684">
                  <c:v>1.6736737804878126</c:v>
                </c:pt>
                <c:pt idx="2685">
                  <c:v>1.6735518292683</c:v>
                </c:pt>
                <c:pt idx="2686">
                  <c:v>1.6734298780487884</c:v>
                </c:pt>
                <c:pt idx="2687">
                  <c:v>1.6733079268292759</c:v>
                </c:pt>
                <c:pt idx="2688">
                  <c:v>1.6731859756097638</c:v>
                </c:pt>
                <c:pt idx="2689">
                  <c:v>1.6730640243902517</c:v>
                </c:pt>
                <c:pt idx="2690">
                  <c:v>1.6729420731707396</c:v>
                </c:pt>
                <c:pt idx="2691">
                  <c:v>1.6728201219512275</c:v>
                </c:pt>
                <c:pt idx="2692">
                  <c:v>1.6726981707317155</c:v>
                </c:pt>
                <c:pt idx="2693">
                  <c:v>1.6725762195122031</c:v>
                </c:pt>
                <c:pt idx="2694">
                  <c:v>1.6724542682926911</c:v>
                </c:pt>
                <c:pt idx="2695">
                  <c:v>1.6723323170731788</c:v>
                </c:pt>
                <c:pt idx="2696">
                  <c:v>1.6722103658536669</c:v>
                </c:pt>
                <c:pt idx="2697">
                  <c:v>1.6720884146341546</c:v>
                </c:pt>
                <c:pt idx="2698">
                  <c:v>1.6719664634146423</c:v>
                </c:pt>
                <c:pt idx="2699">
                  <c:v>1.6718445121951302</c:v>
                </c:pt>
                <c:pt idx="2700">
                  <c:v>1.6717225609756179</c:v>
                </c:pt>
                <c:pt idx="2701">
                  <c:v>1.671600609756106</c:v>
                </c:pt>
                <c:pt idx="2702">
                  <c:v>1.6714786585365942</c:v>
                </c:pt>
                <c:pt idx="2703">
                  <c:v>1.6713567073170816</c:v>
                </c:pt>
                <c:pt idx="2704">
                  <c:v>1.6712347560975696</c:v>
                </c:pt>
                <c:pt idx="2705">
                  <c:v>1.6711128048780575</c:v>
                </c:pt>
                <c:pt idx="2706">
                  <c:v>1.6709908536585454</c:v>
                </c:pt>
                <c:pt idx="2707">
                  <c:v>1.6708689024390331</c:v>
                </c:pt>
                <c:pt idx="2708">
                  <c:v>1.670746951219521</c:v>
                </c:pt>
                <c:pt idx="2709">
                  <c:v>1.6706250000000087</c:v>
                </c:pt>
                <c:pt idx="2710">
                  <c:v>1.6705030487804966</c:v>
                </c:pt>
                <c:pt idx="2711">
                  <c:v>1.6703810975609845</c:v>
                </c:pt>
                <c:pt idx="2712">
                  <c:v>1.6702591463414724</c:v>
                </c:pt>
                <c:pt idx="2713">
                  <c:v>1.6701371951219603</c:v>
                </c:pt>
                <c:pt idx="2714">
                  <c:v>1.6700152439024483</c:v>
                </c:pt>
                <c:pt idx="2715">
                  <c:v>1.669893292682936</c:v>
                </c:pt>
                <c:pt idx="2716">
                  <c:v>1.6697713414634239</c:v>
                </c:pt>
                <c:pt idx="2717">
                  <c:v>1.6696493902439116</c:v>
                </c:pt>
                <c:pt idx="2718">
                  <c:v>1.6695274390243997</c:v>
                </c:pt>
                <c:pt idx="2719">
                  <c:v>1.6694054878048874</c:v>
                </c:pt>
                <c:pt idx="2720">
                  <c:v>1.6692835365853751</c:v>
                </c:pt>
                <c:pt idx="2721">
                  <c:v>1.6691615853658632</c:v>
                </c:pt>
                <c:pt idx="2722">
                  <c:v>1.6690396341463509</c:v>
                </c:pt>
                <c:pt idx="2723">
                  <c:v>1.6689176829268386</c:v>
                </c:pt>
                <c:pt idx="2724">
                  <c:v>1.6687957317073265</c:v>
                </c:pt>
                <c:pt idx="2725">
                  <c:v>1.6686737804878158</c:v>
                </c:pt>
                <c:pt idx="2726">
                  <c:v>1.6685518292683035</c:v>
                </c:pt>
                <c:pt idx="2727">
                  <c:v>1.6684298780487914</c:v>
                </c:pt>
                <c:pt idx="2728">
                  <c:v>1.6683079268292793</c:v>
                </c:pt>
                <c:pt idx="2729">
                  <c:v>1.668185975609767</c:v>
                </c:pt>
                <c:pt idx="2730">
                  <c:v>1.6680640243902549</c:v>
                </c:pt>
                <c:pt idx="2731">
                  <c:v>1.6679420731707426</c:v>
                </c:pt>
                <c:pt idx="2732">
                  <c:v>1.6678201219512307</c:v>
                </c:pt>
                <c:pt idx="2733">
                  <c:v>1.6676981707317187</c:v>
                </c:pt>
                <c:pt idx="2734">
                  <c:v>1.6675762195122061</c:v>
                </c:pt>
                <c:pt idx="2735">
                  <c:v>1.6674542682926941</c:v>
                </c:pt>
                <c:pt idx="2736">
                  <c:v>1.667332317073182</c:v>
                </c:pt>
                <c:pt idx="2737">
                  <c:v>1.6672103658536697</c:v>
                </c:pt>
                <c:pt idx="2738">
                  <c:v>1.6670884146341576</c:v>
                </c:pt>
                <c:pt idx="2739">
                  <c:v>1.6669664634146455</c:v>
                </c:pt>
                <c:pt idx="2740">
                  <c:v>1.6668445121951332</c:v>
                </c:pt>
                <c:pt idx="2741">
                  <c:v>1.6667225609756211</c:v>
                </c:pt>
                <c:pt idx="2742">
                  <c:v>1.666600609756109</c:v>
                </c:pt>
                <c:pt idx="2743">
                  <c:v>1.6664786585365969</c:v>
                </c:pt>
                <c:pt idx="2744">
                  <c:v>1.6663567073170846</c:v>
                </c:pt>
                <c:pt idx="2745">
                  <c:v>1.6662347560975725</c:v>
                </c:pt>
                <c:pt idx="2746">
                  <c:v>1.6661128048780602</c:v>
                </c:pt>
                <c:pt idx="2747">
                  <c:v>1.6659908536585482</c:v>
                </c:pt>
                <c:pt idx="2748">
                  <c:v>1.6658689024390358</c:v>
                </c:pt>
                <c:pt idx="2749">
                  <c:v>1.6657469512195235</c:v>
                </c:pt>
                <c:pt idx="2750">
                  <c:v>1.6656250000000117</c:v>
                </c:pt>
                <c:pt idx="2751">
                  <c:v>1.6655030487804996</c:v>
                </c:pt>
                <c:pt idx="2752">
                  <c:v>1.6653810975609873</c:v>
                </c:pt>
                <c:pt idx="2753">
                  <c:v>1.6652591463414752</c:v>
                </c:pt>
                <c:pt idx="2754">
                  <c:v>1.6651371951219631</c:v>
                </c:pt>
                <c:pt idx="2755">
                  <c:v>1.6650152439024506</c:v>
                </c:pt>
                <c:pt idx="2756">
                  <c:v>1.6648932926829385</c:v>
                </c:pt>
                <c:pt idx="2757">
                  <c:v>1.6647713414634264</c:v>
                </c:pt>
                <c:pt idx="2758">
                  <c:v>1.6646493902439141</c:v>
                </c:pt>
                <c:pt idx="2759">
                  <c:v>1.664527439024402</c:v>
                </c:pt>
                <c:pt idx="2760">
                  <c:v>1.6644054878048899</c:v>
                </c:pt>
                <c:pt idx="2761">
                  <c:v>1.6642835365853779</c:v>
                </c:pt>
                <c:pt idx="2762">
                  <c:v>1.6641615853658656</c:v>
                </c:pt>
                <c:pt idx="2763">
                  <c:v>1.6640396341463535</c:v>
                </c:pt>
                <c:pt idx="2764">
                  <c:v>1.6639176829268412</c:v>
                </c:pt>
                <c:pt idx="2765">
                  <c:v>1.6637957317073291</c:v>
                </c:pt>
                <c:pt idx="2766">
                  <c:v>1.663673780487817</c:v>
                </c:pt>
                <c:pt idx="2767">
                  <c:v>1.6635518292683047</c:v>
                </c:pt>
                <c:pt idx="2768">
                  <c:v>1.6634298780487926</c:v>
                </c:pt>
                <c:pt idx="2769">
                  <c:v>1.6633079268292805</c:v>
                </c:pt>
                <c:pt idx="2770">
                  <c:v>1.6631859756097682</c:v>
                </c:pt>
                <c:pt idx="2771">
                  <c:v>1.6630640243902561</c:v>
                </c:pt>
                <c:pt idx="2772">
                  <c:v>1.6629420731707438</c:v>
                </c:pt>
                <c:pt idx="2773">
                  <c:v>1.6628201219512317</c:v>
                </c:pt>
                <c:pt idx="2774">
                  <c:v>1.6626981707317197</c:v>
                </c:pt>
                <c:pt idx="2775">
                  <c:v>1.6625762195122076</c:v>
                </c:pt>
                <c:pt idx="2776">
                  <c:v>1.6624542682926953</c:v>
                </c:pt>
                <c:pt idx="2777">
                  <c:v>1.6623323170731832</c:v>
                </c:pt>
                <c:pt idx="2778">
                  <c:v>1.6622103658536709</c:v>
                </c:pt>
                <c:pt idx="2779">
                  <c:v>1.6620884146341588</c:v>
                </c:pt>
                <c:pt idx="2780">
                  <c:v>1.6619664634146467</c:v>
                </c:pt>
                <c:pt idx="2781">
                  <c:v>1.6618445121951346</c:v>
                </c:pt>
                <c:pt idx="2782">
                  <c:v>1.6617225609756221</c:v>
                </c:pt>
                <c:pt idx="2783">
                  <c:v>1.6616006097561102</c:v>
                </c:pt>
                <c:pt idx="2784">
                  <c:v>1.6614786585365979</c:v>
                </c:pt>
                <c:pt idx="2785">
                  <c:v>1.6613567073170858</c:v>
                </c:pt>
                <c:pt idx="2786">
                  <c:v>1.6612347560975735</c:v>
                </c:pt>
                <c:pt idx="2787">
                  <c:v>1.6611128048780612</c:v>
                </c:pt>
                <c:pt idx="2788">
                  <c:v>1.6609908536585491</c:v>
                </c:pt>
                <c:pt idx="2789">
                  <c:v>1.6608689024390371</c:v>
                </c:pt>
                <c:pt idx="2790">
                  <c:v>1.660746951219525</c:v>
                </c:pt>
                <c:pt idx="2791">
                  <c:v>1.6606250000000127</c:v>
                </c:pt>
                <c:pt idx="2792">
                  <c:v>1.6605030487805004</c:v>
                </c:pt>
                <c:pt idx="2793">
                  <c:v>1.6603810975609885</c:v>
                </c:pt>
                <c:pt idx="2794">
                  <c:v>1.6602591463414764</c:v>
                </c:pt>
                <c:pt idx="2795">
                  <c:v>1.6601371951219641</c:v>
                </c:pt>
                <c:pt idx="2796">
                  <c:v>1.660015243902452</c:v>
                </c:pt>
                <c:pt idx="2797">
                  <c:v>1.6598932926829395</c:v>
                </c:pt>
                <c:pt idx="2798">
                  <c:v>1.6597713414634274</c:v>
                </c:pt>
                <c:pt idx="2799">
                  <c:v>1.6596493902439153</c:v>
                </c:pt>
                <c:pt idx="2800">
                  <c:v>1.6595274390244033</c:v>
                </c:pt>
                <c:pt idx="2801">
                  <c:v>1.6594054878048907</c:v>
                </c:pt>
                <c:pt idx="2802">
                  <c:v>1.6592835365853786</c:v>
                </c:pt>
                <c:pt idx="2803">
                  <c:v>1.6591615853658666</c:v>
                </c:pt>
                <c:pt idx="2804">
                  <c:v>1.6590396341463542</c:v>
                </c:pt>
                <c:pt idx="2805">
                  <c:v>1.6589176829268424</c:v>
                </c:pt>
                <c:pt idx="2806">
                  <c:v>1.6587957317073301</c:v>
                </c:pt>
                <c:pt idx="2807">
                  <c:v>1.6586737804878178</c:v>
                </c:pt>
                <c:pt idx="2808">
                  <c:v>1.6585518292683057</c:v>
                </c:pt>
                <c:pt idx="2809">
                  <c:v>1.6584298780487936</c:v>
                </c:pt>
                <c:pt idx="2810">
                  <c:v>1.6583079268292815</c:v>
                </c:pt>
                <c:pt idx="2811">
                  <c:v>1.6581859756097692</c:v>
                </c:pt>
                <c:pt idx="2812">
                  <c:v>1.6580640243902569</c:v>
                </c:pt>
                <c:pt idx="2813">
                  <c:v>1.6579420731707448</c:v>
                </c:pt>
                <c:pt idx="2814">
                  <c:v>1.6578201219512325</c:v>
                </c:pt>
                <c:pt idx="2815">
                  <c:v>1.6576981707317204</c:v>
                </c:pt>
                <c:pt idx="2816">
                  <c:v>1.6575762195122095</c:v>
                </c:pt>
                <c:pt idx="2817">
                  <c:v>1.6574542682926972</c:v>
                </c:pt>
                <c:pt idx="2818">
                  <c:v>1.6573323170731853</c:v>
                </c:pt>
                <c:pt idx="2819">
                  <c:v>1.6572103658536732</c:v>
                </c:pt>
                <c:pt idx="2820">
                  <c:v>1.6570884146341607</c:v>
                </c:pt>
                <c:pt idx="2821">
                  <c:v>1.6569664634146486</c:v>
                </c:pt>
                <c:pt idx="2822">
                  <c:v>1.6568445121951365</c:v>
                </c:pt>
                <c:pt idx="2823">
                  <c:v>1.6567225609756242</c:v>
                </c:pt>
                <c:pt idx="2824">
                  <c:v>1.6566006097561119</c:v>
                </c:pt>
                <c:pt idx="2825">
                  <c:v>1.6564786585366</c:v>
                </c:pt>
                <c:pt idx="2826">
                  <c:v>1.6563567073170877</c:v>
                </c:pt>
                <c:pt idx="2827">
                  <c:v>1.6562347560975754</c:v>
                </c:pt>
                <c:pt idx="2828">
                  <c:v>1.6561128048780633</c:v>
                </c:pt>
                <c:pt idx="2829">
                  <c:v>1.655990853658551</c:v>
                </c:pt>
                <c:pt idx="2830">
                  <c:v>1.6558689024390389</c:v>
                </c:pt>
                <c:pt idx="2831">
                  <c:v>1.6557469512195269</c:v>
                </c:pt>
                <c:pt idx="2832">
                  <c:v>1.6556250000000146</c:v>
                </c:pt>
                <c:pt idx="2833">
                  <c:v>1.6555030487805025</c:v>
                </c:pt>
                <c:pt idx="2834">
                  <c:v>1.6553810975609906</c:v>
                </c:pt>
                <c:pt idx="2835">
                  <c:v>1.6552591463414783</c:v>
                </c:pt>
                <c:pt idx="2836">
                  <c:v>1.655137195121966</c:v>
                </c:pt>
                <c:pt idx="2837">
                  <c:v>1.6550152439024539</c:v>
                </c:pt>
                <c:pt idx="2838">
                  <c:v>1.6548932926829418</c:v>
                </c:pt>
                <c:pt idx="2839">
                  <c:v>1.6547713414634293</c:v>
                </c:pt>
                <c:pt idx="2840">
                  <c:v>1.654649390243917</c:v>
                </c:pt>
                <c:pt idx="2841">
                  <c:v>1.6545274390244049</c:v>
                </c:pt>
                <c:pt idx="2842">
                  <c:v>1.654405487804893</c:v>
                </c:pt>
                <c:pt idx="2843">
                  <c:v>1.6542835365853807</c:v>
                </c:pt>
                <c:pt idx="2844">
                  <c:v>1.6541615853658684</c:v>
                </c:pt>
                <c:pt idx="2845">
                  <c:v>1.6540396341463564</c:v>
                </c:pt>
                <c:pt idx="2846">
                  <c:v>1.653917682926844</c:v>
                </c:pt>
                <c:pt idx="2847">
                  <c:v>1.6537957317073317</c:v>
                </c:pt>
                <c:pt idx="2848">
                  <c:v>1.6536737804878197</c:v>
                </c:pt>
                <c:pt idx="2849">
                  <c:v>1.6535518292683076</c:v>
                </c:pt>
                <c:pt idx="2850">
                  <c:v>1.6534298780487955</c:v>
                </c:pt>
                <c:pt idx="2851">
                  <c:v>1.6533079268292832</c:v>
                </c:pt>
                <c:pt idx="2852">
                  <c:v>1.6531859756097711</c:v>
                </c:pt>
                <c:pt idx="2853">
                  <c:v>1.6530640243902588</c:v>
                </c:pt>
                <c:pt idx="2854">
                  <c:v>1.6529420731707467</c:v>
                </c:pt>
                <c:pt idx="2855">
                  <c:v>1.6528201219512346</c:v>
                </c:pt>
                <c:pt idx="2856">
                  <c:v>1.6526981707317221</c:v>
                </c:pt>
                <c:pt idx="2857">
                  <c:v>1.65257621951221</c:v>
                </c:pt>
                <c:pt idx="2858">
                  <c:v>1.6524542682926977</c:v>
                </c:pt>
                <c:pt idx="2859">
                  <c:v>1.6523323170731856</c:v>
                </c:pt>
                <c:pt idx="2860">
                  <c:v>1.6522103658536733</c:v>
                </c:pt>
                <c:pt idx="2861">
                  <c:v>1.6520884146341612</c:v>
                </c:pt>
                <c:pt idx="2862">
                  <c:v>1.6519664634146491</c:v>
                </c:pt>
                <c:pt idx="2863">
                  <c:v>1.6518445121951371</c:v>
                </c:pt>
                <c:pt idx="2864">
                  <c:v>1.651722560975625</c:v>
                </c:pt>
                <c:pt idx="2865">
                  <c:v>1.6516006097561127</c:v>
                </c:pt>
                <c:pt idx="2866">
                  <c:v>1.6514786585366004</c:v>
                </c:pt>
                <c:pt idx="2867">
                  <c:v>1.6513567073170883</c:v>
                </c:pt>
                <c:pt idx="2868">
                  <c:v>1.651234756097576</c:v>
                </c:pt>
                <c:pt idx="2869">
                  <c:v>1.6511128048780637</c:v>
                </c:pt>
                <c:pt idx="2870">
                  <c:v>1.6509908536585516</c:v>
                </c:pt>
                <c:pt idx="2871">
                  <c:v>1.6508689024390393</c:v>
                </c:pt>
                <c:pt idx="2872">
                  <c:v>1.650746951219527</c:v>
                </c:pt>
                <c:pt idx="2873">
                  <c:v>1.6506250000000149</c:v>
                </c:pt>
                <c:pt idx="2874">
                  <c:v>1.6505030487805028</c:v>
                </c:pt>
                <c:pt idx="2875">
                  <c:v>1.6503810975609907</c:v>
                </c:pt>
                <c:pt idx="2876">
                  <c:v>1.6502591463414786</c:v>
                </c:pt>
                <c:pt idx="2877">
                  <c:v>1.6501371951219663</c:v>
                </c:pt>
                <c:pt idx="2878">
                  <c:v>1.650015243902454</c:v>
                </c:pt>
                <c:pt idx="2879">
                  <c:v>1.6498932926829419</c:v>
                </c:pt>
                <c:pt idx="2880">
                  <c:v>1.6497713414634299</c:v>
                </c:pt>
                <c:pt idx="2881">
                  <c:v>1.6496493902439175</c:v>
                </c:pt>
                <c:pt idx="2882">
                  <c:v>1.6495274390244055</c:v>
                </c:pt>
                <c:pt idx="2883">
                  <c:v>1.6494054878048932</c:v>
                </c:pt>
                <c:pt idx="2884">
                  <c:v>1.6492835365853811</c:v>
                </c:pt>
                <c:pt idx="2885">
                  <c:v>1.649161585365869</c:v>
                </c:pt>
                <c:pt idx="2886">
                  <c:v>1.6490396341463569</c:v>
                </c:pt>
                <c:pt idx="2887">
                  <c:v>1.6489176829268446</c:v>
                </c:pt>
                <c:pt idx="2888">
                  <c:v>1.6487957317073323</c:v>
                </c:pt>
                <c:pt idx="2889">
                  <c:v>1.6486737804878202</c:v>
                </c:pt>
                <c:pt idx="2890">
                  <c:v>1.6485518292683079</c:v>
                </c:pt>
                <c:pt idx="2891">
                  <c:v>1.6484298780487956</c:v>
                </c:pt>
                <c:pt idx="2892">
                  <c:v>1.6483079268292835</c:v>
                </c:pt>
                <c:pt idx="2893">
                  <c:v>1.6481859756097712</c:v>
                </c:pt>
                <c:pt idx="2894">
                  <c:v>1.6480640243902591</c:v>
                </c:pt>
                <c:pt idx="2895">
                  <c:v>1.6479420731707468</c:v>
                </c:pt>
                <c:pt idx="2896">
                  <c:v>1.6478201219512347</c:v>
                </c:pt>
                <c:pt idx="2897">
                  <c:v>1.6476981707317226</c:v>
                </c:pt>
                <c:pt idx="2898">
                  <c:v>1.6475762195122103</c:v>
                </c:pt>
                <c:pt idx="2899">
                  <c:v>1.647454268292698</c:v>
                </c:pt>
                <c:pt idx="2900">
                  <c:v>1.6473323170731859</c:v>
                </c:pt>
                <c:pt idx="2901">
                  <c:v>1.6472103658536739</c:v>
                </c:pt>
                <c:pt idx="2902">
                  <c:v>1.6470884146341618</c:v>
                </c:pt>
                <c:pt idx="2903">
                  <c:v>1.6469664634146495</c:v>
                </c:pt>
                <c:pt idx="2904">
                  <c:v>1.6468445121951372</c:v>
                </c:pt>
                <c:pt idx="2905">
                  <c:v>1.6467225609756251</c:v>
                </c:pt>
                <c:pt idx="2906">
                  <c:v>1.646600609756113</c:v>
                </c:pt>
                <c:pt idx="2907">
                  <c:v>1.6464786585366018</c:v>
                </c:pt>
                <c:pt idx="2908">
                  <c:v>1.6463567073170897</c:v>
                </c:pt>
                <c:pt idx="2909">
                  <c:v>1.6462347560975776</c:v>
                </c:pt>
                <c:pt idx="2910">
                  <c:v>1.6461128048780655</c:v>
                </c:pt>
                <c:pt idx="2911">
                  <c:v>1.645990853658553</c:v>
                </c:pt>
                <c:pt idx="2912">
                  <c:v>1.6458689024390409</c:v>
                </c:pt>
                <c:pt idx="2913">
                  <c:v>1.6457469512195289</c:v>
                </c:pt>
                <c:pt idx="2914">
                  <c:v>1.6456250000000168</c:v>
                </c:pt>
                <c:pt idx="2915">
                  <c:v>1.6455030487805045</c:v>
                </c:pt>
                <c:pt idx="2916">
                  <c:v>1.6453810975609922</c:v>
                </c:pt>
                <c:pt idx="2917">
                  <c:v>1.6452591463414801</c:v>
                </c:pt>
                <c:pt idx="2918">
                  <c:v>1.6451371951219678</c:v>
                </c:pt>
                <c:pt idx="2919">
                  <c:v>1.6450152439024555</c:v>
                </c:pt>
                <c:pt idx="2920">
                  <c:v>1.6448932926829434</c:v>
                </c:pt>
                <c:pt idx="2921">
                  <c:v>1.6447713414634311</c:v>
                </c:pt>
                <c:pt idx="2922">
                  <c:v>1.6446493902439192</c:v>
                </c:pt>
                <c:pt idx="2923">
                  <c:v>1.6445274390244069</c:v>
                </c:pt>
                <c:pt idx="2924">
                  <c:v>1.6444054878048946</c:v>
                </c:pt>
                <c:pt idx="2925">
                  <c:v>1.6442835365853825</c:v>
                </c:pt>
                <c:pt idx="2926">
                  <c:v>1.6441615853658702</c:v>
                </c:pt>
                <c:pt idx="2927">
                  <c:v>1.6440396341463579</c:v>
                </c:pt>
                <c:pt idx="2928">
                  <c:v>1.6439176829268458</c:v>
                </c:pt>
                <c:pt idx="2929">
                  <c:v>1.6437957317073335</c:v>
                </c:pt>
                <c:pt idx="2930">
                  <c:v>1.6436737804878212</c:v>
                </c:pt>
                <c:pt idx="2931">
                  <c:v>1.6435518292683091</c:v>
                </c:pt>
                <c:pt idx="2932">
                  <c:v>1.643429878048797</c:v>
                </c:pt>
                <c:pt idx="2933">
                  <c:v>1.6433079268292849</c:v>
                </c:pt>
                <c:pt idx="2934">
                  <c:v>1.6431859756097729</c:v>
                </c:pt>
                <c:pt idx="2935">
                  <c:v>1.6430640243902606</c:v>
                </c:pt>
                <c:pt idx="2936">
                  <c:v>1.6429420731707485</c:v>
                </c:pt>
                <c:pt idx="2937">
                  <c:v>1.6428201219512362</c:v>
                </c:pt>
                <c:pt idx="2938">
                  <c:v>1.6426981707317241</c:v>
                </c:pt>
                <c:pt idx="2939">
                  <c:v>1.642576219512212</c:v>
                </c:pt>
                <c:pt idx="2940">
                  <c:v>1.6424542682926997</c:v>
                </c:pt>
                <c:pt idx="2941">
                  <c:v>1.6423323170731874</c:v>
                </c:pt>
                <c:pt idx="2942">
                  <c:v>1.6422103658536753</c:v>
                </c:pt>
                <c:pt idx="2943">
                  <c:v>1.642088414634163</c:v>
                </c:pt>
                <c:pt idx="2944">
                  <c:v>1.6419664634146509</c:v>
                </c:pt>
                <c:pt idx="2945">
                  <c:v>1.6418445121951386</c:v>
                </c:pt>
                <c:pt idx="2946">
                  <c:v>1.6417225609756263</c:v>
                </c:pt>
                <c:pt idx="2947">
                  <c:v>1.6416006097561142</c:v>
                </c:pt>
                <c:pt idx="2948">
                  <c:v>1.6414786585366019</c:v>
                </c:pt>
                <c:pt idx="2949">
                  <c:v>1.6413567073170898</c:v>
                </c:pt>
                <c:pt idx="2950">
                  <c:v>1.6412347560975775</c:v>
                </c:pt>
                <c:pt idx="2951">
                  <c:v>1.6411128048780652</c:v>
                </c:pt>
                <c:pt idx="2952">
                  <c:v>1.6409908536585531</c:v>
                </c:pt>
                <c:pt idx="2953">
                  <c:v>1.640868902439041</c:v>
                </c:pt>
                <c:pt idx="2954">
                  <c:v>1.640746951219529</c:v>
                </c:pt>
                <c:pt idx="2955">
                  <c:v>1.6406250000000169</c:v>
                </c:pt>
                <c:pt idx="2956">
                  <c:v>1.6405030487805046</c:v>
                </c:pt>
                <c:pt idx="2957">
                  <c:v>1.6403810975609925</c:v>
                </c:pt>
                <c:pt idx="2958">
                  <c:v>1.6402591463414802</c:v>
                </c:pt>
                <c:pt idx="2959">
                  <c:v>1.6401371951219679</c:v>
                </c:pt>
                <c:pt idx="2960">
                  <c:v>1.6400152439024558</c:v>
                </c:pt>
                <c:pt idx="2961">
                  <c:v>1.6398932926829435</c:v>
                </c:pt>
                <c:pt idx="2962">
                  <c:v>1.6397713414634314</c:v>
                </c:pt>
                <c:pt idx="2963">
                  <c:v>1.6396493902439191</c:v>
                </c:pt>
                <c:pt idx="2964">
                  <c:v>1.6395274390244068</c:v>
                </c:pt>
                <c:pt idx="2965">
                  <c:v>1.6394054878048947</c:v>
                </c:pt>
                <c:pt idx="2966">
                  <c:v>1.6392835365853826</c:v>
                </c:pt>
                <c:pt idx="2967">
                  <c:v>1.6391615853658703</c:v>
                </c:pt>
                <c:pt idx="2968">
                  <c:v>1.639039634146358</c:v>
                </c:pt>
                <c:pt idx="2969">
                  <c:v>1.6389176829268459</c:v>
                </c:pt>
                <c:pt idx="2970">
                  <c:v>1.6387957317073338</c:v>
                </c:pt>
                <c:pt idx="2971">
                  <c:v>1.6386737804878213</c:v>
                </c:pt>
                <c:pt idx="2972">
                  <c:v>1.6385518292683092</c:v>
                </c:pt>
                <c:pt idx="2973">
                  <c:v>1.6384298780487971</c:v>
                </c:pt>
                <c:pt idx="2974">
                  <c:v>1.6383079268292848</c:v>
                </c:pt>
                <c:pt idx="2975">
                  <c:v>1.6381859756097725</c:v>
                </c:pt>
                <c:pt idx="2976">
                  <c:v>1.6380640243902604</c:v>
                </c:pt>
                <c:pt idx="2977">
                  <c:v>1.6379420731707484</c:v>
                </c:pt>
                <c:pt idx="2978">
                  <c:v>1.6378201219512363</c:v>
                </c:pt>
                <c:pt idx="2979">
                  <c:v>1.637698170731724</c:v>
                </c:pt>
                <c:pt idx="2980">
                  <c:v>1.6375762195122119</c:v>
                </c:pt>
                <c:pt idx="2981">
                  <c:v>1.6374542682926998</c:v>
                </c:pt>
                <c:pt idx="2982">
                  <c:v>1.6373323170731877</c:v>
                </c:pt>
                <c:pt idx="2983">
                  <c:v>1.6372103658536754</c:v>
                </c:pt>
                <c:pt idx="2984">
                  <c:v>1.6370884146341631</c:v>
                </c:pt>
                <c:pt idx="2985">
                  <c:v>1.636966463414651</c:v>
                </c:pt>
                <c:pt idx="2986">
                  <c:v>1.6368445121951389</c:v>
                </c:pt>
                <c:pt idx="2987">
                  <c:v>1.6367225609756269</c:v>
                </c:pt>
                <c:pt idx="2988">
                  <c:v>1.6366006097561145</c:v>
                </c:pt>
                <c:pt idx="2989">
                  <c:v>1.6364786585366022</c:v>
                </c:pt>
                <c:pt idx="2990">
                  <c:v>1.6363567073170899</c:v>
                </c:pt>
                <c:pt idx="2991">
                  <c:v>1.6362347560975778</c:v>
                </c:pt>
                <c:pt idx="2992">
                  <c:v>1.6361128048780658</c:v>
                </c:pt>
                <c:pt idx="2993">
                  <c:v>1.6359908536585537</c:v>
                </c:pt>
                <c:pt idx="2994">
                  <c:v>1.6358689024390416</c:v>
                </c:pt>
                <c:pt idx="2995">
                  <c:v>1.6357469512195293</c:v>
                </c:pt>
                <c:pt idx="2996">
                  <c:v>1.635625000000017</c:v>
                </c:pt>
                <c:pt idx="2997">
                  <c:v>1.6355030487805049</c:v>
                </c:pt>
                <c:pt idx="2998">
                  <c:v>1.6353810975609935</c:v>
                </c:pt>
                <c:pt idx="2999">
                  <c:v>1.6352591463414812</c:v>
                </c:pt>
                <c:pt idx="3000">
                  <c:v>1.6351371951219691</c:v>
                </c:pt>
                <c:pt idx="3001">
                  <c:v>1.635015243902457</c:v>
                </c:pt>
                <c:pt idx="3002">
                  <c:v>1.6348932926829449</c:v>
                </c:pt>
                <c:pt idx="3003">
                  <c:v>1.6347713414634326</c:v>
                </c:pt>
                <c:pt idx="3004">
                  <c:v>1.6346493902439203</c:v>
                </c:pt>
                <c:pt idx="3005">
                  <c:v>1.6345274390244082</c:v>
                </c:pt>
                <c:pt idx="3006">
                  <c:v>1.6344054878048961</c:v>
                </c:pt>
                <c:pt idx="3007">
                  <c:v>1.6342835365853838</c:v>
                </c:pt>
                <c:pt idx="3008">
                  <c:v>1.6341615853658715</c:v>
                </c:pt>
                <c:pt idx="3009">
                  <c:v>1.6340396341463594</c:v>
                </c:pt>
                <c:pt idx="3010">
                  <c:v>1.6339176829268471</c:v>
                </c:pt>
                <c:pt idx="3011">
                  <c:v>1.6337957317073348</c:v>
                </c:pt>
                <c:pt idx="3012">
                  <c:v>1.6336737804878227</c:v>
                </c:pt>
                <c:pt idx="3013">
                  <c:v>1.6335518292683107</c:v>
                </c:pt>
                <c:pt idx="3014">
                  <c:v>1.6334298780487986</c:v>
                </c:pt>
                <c:pt idx="3015">
                  <c:v>1.6333079268292863</c:v>
                </c:pt>
                <c:pt idx="3016">
                  <c:v>1.6331859756097742</c:v>
                </c:pt>
                <c:pt idx="3017">
                  <c:v>1.6330640243902619</c:v>
                </c:pt>
                <c:pt idx="3018">
                  <c:v>1.6329420731707498</c:v>
                </c:pt>
                <c:pt idx="3019">
                  <c:v>1.6328201219512377</c:v>
                </c:pt>
                <c:pt idx="3020">
                  <c:v>1.6326981707317254</c:v>
                </c:pt>
                <c:pt idx="3021">
                  <c:v>1.6325762195122133</c:v>
                </c:pt>
                <c:pt idx="3022">
                  <c:v>1.632454268292701</c:v>
                </c:pt>
                <c:pt idx="3023">
                  <c:v>1.6323323170731889</c:v>
                </c:pt>
                <c:pt idx="3024">
                  <c:v>1.6322103658536766</c:v>
                </c:pt>
                <c:pt idx="3025">
                  <c:v>1.6320884146341643</c:v>
                </c:pt>
                <c:pt idx="3026">
                  <c:v>1.6319664634146522</c:v>
                </c:pt>
                <c:pt idx="3027">
                  <c:v>1.6318445121951402</c:v>
                </c:pt>
                <c:pt idx="3028">
                  <c:v>1.6317225609756278</c:v>
                </c:pt>
                <c:pt idx="3029">
                  <c:v>1.6316006097561155</c:v>
                </c:pt>
                <c:pt idx="3030">
                  <c:v>1.6314786585366035</c:v>
                </c:pt>
                <c:pt idx="3031">
                  <c:v>1.6313567073170914</c:v>
                </c:pt>
                <c:pt idx="3032">
                  <c:v>1.6312347560975791</c:v>
                </c:pt>
                <c:pt idx="3033">
                  <c:v>1.6311128048780668</c:v>
                </c:pt>
                <c:pt idx="3034">
                  <c:v>1.6309908536585547</c:v>
                </c:pt>
                <c:pt idx="3035">
                  <c:v>1.6308689024390426</c:v>
                </c:pt>
                <c:pt idx="3036">
                  <c:v>1.6307469512195303</c:v>
                </c:pt>
                <c:pt idx="3037">
                  <c:v>1.6306250000000182</c:v>
                </c:pt>
                <c:pt idx="3038">
                  <c:v>1.6305030487805059</c:v>
                </c:pt>
                <c:pt idx="3039">
                  <c:v>1.6303810975609938</c:v>
                </c:pt>
                <c:pt idx="3040">
                  <c:v>1.6302591463414817</c:v>
                </c:pt>
                <c:pt idx="3041">
                  <c:v>1.6301371951219692</c:v>
                </c:pt>
                <c:pt idx="3042">
                  <c:v>1.6300152439024571</c:v>
                </c:pt>
                <c:pt idx="3043">
                  <c:v>1.629893292682945</c:v>
                </c:pt>
                <c:pt idx="3044">
                  <c:v>1.6297713414634329</c:v>
                </c:pt>
                <c:pt idx="3045">
                  <c:v>1.6296493902439217</c:v>
                </c:pt>
                <c:pt idx="3046">
                  <c:v>1.6295274390244094</c:v>
                </c:pt>
                <c:pt idx="3047">
                  <c:v>1.6294054878048974</c:v>
                </c:pt>
                <c:pt idx="3048">
                  <c:v>1.6292835365853851</c:v>
                </c:pt>
                <c:pt idx="3049">
                  <c:v>1.629161585365873</c:v>
                </c:pt>
                <c:pt idx="3050">
                  <c:v>1.6290396341463607</c:v>
                </c:pt>
                <c:pt idx="3051">
                  <c:v>1.6289176829268486</c:v>
                </c:pt>
                <c:pt idx="3052">
                  <c:v>1.6287957317073363</c:v>
                </c:pt>
                <c:pt idx="3053">
                  <c:v>1.6286737804878242</c:v>
                </c:pt>
                <c:pt idx="3054">
                  <c:v>1.6285518292683117</c:v>
                </c:pt>
                <c:pt idx="3055">
                  <c:v>1.6284298780487996</c:v>
                </c:pt>
                <c:pt idx="3056">
                  <c:v>1.6283079268292875</c:v>
                </c:pt>
                <c:pt idx="3057">
                  <c:v>1.6281859756097752</c:v>
                </c:pt>
                <c:pt idx="3058">
                  <c:v>1.6280640243902629</c:v>
                </c:pt>
                <c:pt idx="3059">
                  <c:v>1.6279420731707508</c:v>
                </c:pt>
                <c:pt idx="3060">
                  <c:v>1.6278201219512387</c:v>
                </c:pt>
                <c:pt idx="3061">
                  <c:v>1.6276981707317266</c:v>
                </c:pt>
                <c:pt idx="3062">
                  <c:v>1.6275762195122143</c:v>
                </c:pt>
                <c:pt idx="3063">
                  <c:v>1.6274542682927022</c:v>
                </c:pt>
                <c:pt idx="3064">
                  <c:v>1.6273323170731899</c:v>
                </c:pt>
                <c:pt idx="3065">
                  <c:v>1.6272103658536778</c:v>
                </c:pt>
                <c:pt idx="3066">
                  <c:v>1.6270884146341658</c:v>
                </c:pt>
                <c:pt idx="3067">
                  <c:v>1.6269664634146535</c:v>
                </c:pt>
                <c:pt idx="3068">
                  <c:v>1.6268445121951411</c:v>
                </c:pt>
                <c:pt idx="3069">
                  <c:v>1.6267225609756291</c:v>
                </c:pt>
                <c:pt idx="3070">
                  <c:v>1.626600609756117</c:v>
                </c:pt>
                <c:pt idx="3071">
                  <c:v>1.6264786585366049</c:v>
                </c:pt>
                <c:pt idx="3072">
                  <c:v>1.6263567073170924</c:v>
                </c:pt>
                <c:pt idx="3073">
                  <c:v>1.6262347560975803</c:v>
                </c:pt>
                <c:pt idx="3074">
                  <c:v>1.626112804878068</c:v>
                </c:pt>
                <c:pt idx="3075">
                  <c:v>1.6259908536585557</c:v>
                </c:pt>
                <c:pt idx="3076">
                  <c:v>1.6258689024390436</c:v>
                </c:pt>
                <c:pt idx="3077">
                  <c:v>1.6257469512195313</c:v>
                </c:pt>
                <c:pt idx="3078">
                  <c:v>1.6256250000000192</c:v>
                </c:pt>
                <c:pt idx="3079">
                  <c:v>1.6255030487805069</c:v>
                </c:pt>
                <c:pt idx="3080">
                  <c:v>1.6253810975609948</c:v>
                </c:pt>
                <c:pt idx="3081">
                  <c:v>1.6252591463414827</c:v>
                </c:pt>
                <c:pt idx="3082">
                  <c:v>1.6251371951219704</c:v>
                </c:pt>
                <c:pt idx="3083">
                  <c:v>1.6250152439024581</c:v>
                </c:pt>
                <c:pt idx="3084">
                  <c:v>1.624893292682946</c:v>
                </c:pt>
                <c:pt idx="3085">
                  <c:v>1.6247713414634339</c:v>
                </c:pt>
                <c:pt idx="3086">
                  <c:v>1.6246493902439216</c:v>
                </c:pt>
                <c:pt idx="3087">
                  <c:v>1.6245274390244095</c:v>
                </c:pt>
                <c:pt idx="3088">
                  <c:v>1.6244054878048972</c:v>
                </c:pt>
                <c:pt idx="3089">
                  <c:v>1.6242835365853852</c:v>
                </c:pt>
                <c:pt idx="3090">
                  <c:v>1.6241615853658729</c:v>
                </c:pt>
                <c:pt idx="3091">
                  <c:v>1.6240396341463605</c:v>
                </c:pt>
                <c:pt idx="3092">
                  <c:v>1.6239176829268485</c:v>
                </c:pt>
                <c:pt idx="3093">
                  <c:v>1.6237957317073362</c:v>
                </c:pt>
                <c:pt idx="3094">
                  <c:v>1.6236737804878238</c:v>
                </c:pt>
                <c:pt idx="3095">
                  <c:v>1.6235518292683118</c:v>
                </c:pt>
                <c:pt idx="3096">
                  <c:v>1.6234298780487995</c:v>
                </c:pt>
                <c:pt idx="3097">
                  <c:v>1.6233079268292872</c:v>
                </c:pt>
                <c:pt idx="3098">
                  <c:v>1.6231859756097748</c:v>
                </c:pt>
                <c:pt idx="3099">
                  <c:v>1.6230640243902628</c:v>
                </c:pt>
                <c:pt idx="3100">
                  <c:v>1.6229420731707505</c:v>
                </c:pt>
                <c:pt idx="3101">
                  <c:v>1.6228201219512384</c:v>
                </c:pt>
                <c:pt idx="3102">
                  <c:v>1.6226981707317263</c:v>
                </c:pt>
                <c:pt idx="3103">
                  <c:v>1.622576219512214</c:v>
                </c:pt>
                <c:pt idx="3104">
                  <c:v>1.6224542682927019</c:v>
                </c:pt>
                <c:pt idx="3105">
                  <c:v>1.6223323170731896</c:v>
                </c:pt>
                <c:pt idx="3106">
                  <c:v>1.6222103658536775</c:v>
                </c:pt>
                <c:pt idx="3107">
                  <c:v>1.6220884146341654</c:v>
                </c:pt>
                <c:pt idx="3108">
                  <c:v>1.6219664634146533</c:v>
                </c:pt>
                <c:pt idx="3109">
                  <c:v>1.621844512195141</c:v>
                </c:pt>
                <c:pt idx="3110">
                  <c:v>1.6217225609756287</c:v>
                </c:pt>
                <c:pt idx="3111">
                  <c:v>1.6216006097561166</c:v>
                </c:pt>
                <c:pt idx="3112">
                  <c:v>1.6214786585366046</c:v>
                </c:pt>
                <c:pt idx="3113">
                  <c:v>1.6213567073170922</c:v>
                </c:pt>
                <c:pt idx="3114">
                  <c:v>1.6212347560975799</c:v>
                </c:pt>
                <c:pt idx="3115">
                  <c:v>1.6211128048780679</c:v>
                </c:pt>
                <c:pt idx="3116">
                  <c:v>1.6209908536585558</c:v>
                </c:pt>
                <c:pt idx="3117">
                  <c:v>1.6208689024390437</c:v>
                </c:pt>
                <c:pt idx="3118">
                  <c:v>1.6207469512195312</c:v>
                </c:pt>
                <c:pt idx="3119">
                  <c:v>1.6206250000000191</c:v>
                </c:pt>
                <c:pt idx="3120">
                  <c:v>1.620503048780507</c:v>
                </c:pt>
                <c:pt idx="3121">
                  <c:v>1.6203810975609945</c:v>
                </c:pt>
                <c:pt idx="3122">
                  <c:v>1.6202591463414822</c:v>
                </c:pt>
                <c:pt idx="3123">
                  <c:v>1.6201371951219701</c:v>
                </c:pt>
                <c:pt idx="3124">
                  <c:v>1.620015243902458</c:v>
                </c:pt>
                <c:pt idx="3125">
                  <c:v>1.6198932926829457</c:v>
                </c:pt>
                <c:pt idx="3126">
                  <c:v>1.6197713414634336</c:v>
                </c:pt>
                <c:pt idx="3127">
                  <c:v>1.6196493902439215</c:v>
                </c:pt>
                <c:pt idx="3128">
                  <c:v>1.6195274390244094</c:v>
                </c:pt>
                <c:pt idx="3129">
                  <c:v>1.6194054878048971</c:v>
                </c:pt>
                <c:pt idx="3130">
                  <c:v>1.6192835365853848</c:v>
                </c:pt>
                <c:pt idx="3131">
                  <c:v>1.6191615853658727</c:v>
                </c:pt>
                <c:pt idx="3132">
                  <c:v>1.6190396341463615</c:v>
                </c:pt>
                <c:pt idx="3133">
                  <c:v>1.6189176829268495</c:v>
                </c:pt>
                <c:pt idx="3134">
                  <c:v>1.618795731707336</c:v>
                </c:pt>
                <c:pt idx="3135">
                  <c:v>1.618673780487824</c:v>
                </c:pt>
                <c:pt idx="3136">
                  <c:v>1.6185518292683128</c:v>
                </c:pt>
                <c:pt idx="3137">
                  <c:v>1.6184298780488007</c:v>
                </c:pt>
                <c:pt idx="3138">
                  <c:v>1.6183079268292875</c:v>
                </c:pt>
                <c:pt idx="3139">
                  <c:v>1.6181859756097752</c:v>
                </c:pt>
                <c:pt idx="3140">
                  <c:v>1.6180640243902642</c:v>
                </c:pt>
                <c:pt idx="3141">
                  <c:v>1.6179420731707519</c:v>
                </c:pt>
                <c:pt idx="3142">
                  <c:v>1.6178201219512398</c:v>
                </c:pt>
                <c:pt idx="3143">
                  <c:v>1.6176981707317275</c:v>
                </c:pt>
                <c:pt idx="3144">
                  <c:v>1.6175762195122154</c:v>
                </c:pt>
                <c:pt idx="3145">
                  <c:v>1.6174542682927033</c:v>
                </c:pt>
                <c:pt idx="3146">
                  <c:v>1.617332317073191</c:v>
                </c:pt>
                <c:pt idx="3147">
                  <c:v>1.6172103658536789</c:v>
                </c:pt>
                <c:pt idx="3148">
                  <c:v>1.6170884146341666</c:v>
                </c:pt>
                <c:pt idx="3149">
                  <c:v>1.6169664634146543</c:v>
                </c:pt>
                <c:pt idx="3150">
                  <c:v>1.6168445121951422</c:v>
                </c:pt>
                <c:pt idx="3151">
                  <c:v>1.6167225609756299</c:v>
                </c:pt>
                <c:pt idx="3152">
                  <c:v>1.6166006097561179</c:v>
                </c:pt>
                <c:pt idx="3153">
                  <c:v>1.6164786585366056</c:v>
                </c:pt>
                <c:pt idx="3154">
                  <c:v>1.6163567073170935</c:v>
                </c:pt>
                <c:pt idx="3155">
                  <c:v>1.6162347560975809</c:v>
                </c:pt>
                <c:pt idx="3156">
                  <c:v>1.6161128048780689</c:v>
                </c:pt>
                <c:pt idx="3157">
                  <c:v>1.6159908536585568</c:v>
                </c:pt>
                <c:pt idx="3158">
                  <c:v>1.6158689024390447</c:v>
                </c:pt>
                <c:pt idx="3159">
                  <c:v>1.6157469512195324</c:v>
                </c:pt>
                <c:pt idx="3160">
                  <c:v>1.6156250000000201</c:v>
                </c:pt>
                <c:pt idx="3161">
                  <c:v>1.615503048780508</c:v>
                </c:pt>
                <c:pt idx="3162">
                  <c:v>1.6153810975609959</c:v>
                </c:pt>
                <c:pt idx="3163">
                  <c:v>1.6152591463414834</c:v>
                </c:pt>
                <c:pt idx="3164">
                  <c:v>1.6151371951219713</c:v>
                </c:pt>
                <c:pt idx="3165">
                  <c:v>1.6150152439024592</c:v>
                </c:pt>
                <c:pt idx="3166">
                  <c:v>1.6148932926829469</c:v>
                </c:pt>
                <c:pt idx="3167">
                  <c:v>1.6147713414634346</c:v>
                </c:pt>
                <c:pt idx="3168">
                  <c:v>1.6146493902439225</c:v>
                </c:pt>
                <c:pt idx="3169">
                  <c:v>1.6145274390244104</c:v>
                </c:pt>
                <c:pt idx="3170">
                  <c:v>1.6144054878048983</c:v>
                </c:pt>
                <c:pt idx="3171">
                  <c:v>1.6142835365853863</c:v>
                </c:pt>
                <c:pt idx="3172">
                  <c:v>1.614161585365874</c:v>
                </c:pt>
                <c:pt idx="3173">
                  <c:v>1.6140396341463616</c:v>
                </c:pt>
                <c:pt idx="3174">
                  <c:v>1.6139176829268496</c:v>
                </c:pt>
                <c:pt idx="3175">
                  <c:v>1.6137957317073375</c:v>
                </c:pt>
                <c:pt idx="3176">
                  <c:v>1.6136737804878252</c:v>
                </c:pt>
                <c:pt idx="3177">
                  <c:v>1.6135518292683129</c:v>
                </c:pt>
                <c:pt idx="3178">
                  <c:v>1.6134298780488008</c:v>
                </c:pt>
                <c:pt idx="3179">
                  <c:v>1.6133079268292887</c:v>
                </c:pt>
                <c:pt idx="3180">
                  <c:v>1.6131859756097764</c:v>
                </c:pt>
                <c:pt idx="3181">
                  <c:v>1.6130640243902641</c:v>
                </c:pt>
                <c:pt idx="3182">
                  <c:v>1.612942073170752</c:v>
                </c:pt>
                <c:pt idx="3183">
                  <c:v>1.6128201219512399</c:v>
                </c:pt>
                <c:pt idx="3184">
                  <c:v>1.6126981707317276</c:v>
                </c:pt>
                <c:pt idx="3185">
                  <c:v>1.6125762195122153</c:v>
                </c:pt>
                <c:pt idx="3186">
                  <c:v>1.6124542682927032</c:v>
                </c:pt>
                <c:pt idx="3187">
                  <c:v>1.6123323170731909</c:v>
                </c:pt>
                <c:pt idx="3188">
                  <c:v>1.6122103658536786</c:v>
                </c:pt>
                <c:pt idx="3189">
                  <c:v>1.6120884146341665</c:v>
                </c:pt>
                <c:pt idx="3190">
                  <c:v>1.6119664634146544</c:v>
                </c:pt>
                <c:pt idx="3191">
                  <c:v>1.6118445121951424</c:v>
                </c:pt>
                <c:pt idx="3192">
                  <c:v>1.61172256097563</c:v>
                </c:pt>
                <c:pt idx="3193">
                  <c:v>1.611600609756118</c:v>
                </c:pt>
                <c:pt idx="3194">
                  <c:v>1.6114786585366057</c:v>
                </c:pt>
                <c:pt idx="3195">
                  <c:v>1.6113567073170936</c:v>
                </c:pt>
                <c:pt idx="3196">
                  <c:v>1.6112347560975813</c:v>
                </c:pt>
                <c:pt idx="3197">
                  <c:v>1.611112804878069</c:v>
                </c:pt>
                <c:pt idx="3198">
                  <c:v>1.6109908536585569</c:v>
                </c:pt>
                <c:pt idx="3199">
                  <c:v>1.6108689024390448</c:v>
                </c:pt>
                <c:pt idx="3200">
                  <c:v>1.6107469512195327</c:v>
                </c:pt>
                <c:pt idx="3201">
                  <c:v>1.6106250000000206</c:v>
                </c:pt>
                <c:pt idx="3202">
                  <c:v>1.6105030487805083</c:v>
                </c:pt>
                <c:pt idx="3203">
                  <c:v>1.610381097560996</c:v>
                </c:pt>
                <c:pt idx="3204">
                  <c:v>1.6102591463414839</c:v>
                </c:pt>
                <c:pt idx="3205">
                  <c:v>1.6101371951219716</c:v>
                </c:pt>
                <c:pt idx="3206">
                  <c:v>1.6100152439024593</c:v>
                </c:pt>
                <c:pt idx="3207">
                  <c:v>1.6098932926829472</c:v>
                </c:pt>
                <c:pt idx="3208">
                  <c:v>1.6097713414634351</c:v>
                </c:pt>
                <c:pt idx="3209">
                  <c:v>1.6096493902439228</c:v>
                </c:pt>
                <c:pt idx="3210">
                  <c:v>1.6095274390244105</c:v>
                </c:pt>
                <c:pt idx="3211">
                  <c:v>1.6094054878048984</c:v>
                </c:pt>
                <c:pt idx="3212">
                  <c:v>1.6092835365853861</c:v>
                </c:pt>
                <c:pt idx="3213">
                  <c:v>1.6091615853658738</c:v>
                </c:pt>
                <c:pt idx="3214">
                  <c:v>1.6090396341463618</c:v>
                </c:pt>
                <c:pt idx="3215">
                  <c:v>1.6089176829268494</c:v>
                </c:pt>
                <c:pt idx="3216">
                  <c:v>1.6087957317073371</c:v>
                </c:pt>
                <c:pt idx="3217">
                  <c:v>1.6086737804878251</c:v>
                </c:pt>
                <c:pt idx="3218">
                  <c:v>1.608551829268313</c:v>
                </c:pt>
                <c:pt idx="3219">
                  <c:v>1.6084298780488009</c:v>
                </c:pt>
                <c:pt idx="3220">
                  <c:v>1.6083079268292886</c:v>
                </c:pt>
                <c:pt idx="3221">
                  <c:v>1.6081859756097763</c:v>
                </c:pt>
                <c:pt idx="3222">
                  <c:v>1.6080640243902642</c:v>
                </c:pt>
                <c:pt idx="3223">
                  <c:v>1.6079420731707532</c:v>
                </c:pt>
                <c:pt idx="3224">
                  <c:v>1.6078201219512409</c:v>
                </c:pt>
                <c:pt idx="3225">
                  <c:v>1.6076981707317275</c:v>
                </c:pt>
                <c:pt idx="3226">
                  <c:v>1.6075762195122154</c:v>
                </c:pt>
                <c:pt idx="3227">
                  <c:v>1.6074542682927042</c:v>
                </c:pt>
                <c:pt idx="3228">
                  <c:v>1.6073323170731912</c:v>
                </c:pt>
                <c:pt idx="3229">
                  <c:v>1.6072103658536792</c:v>
                </c:pt>
                <c:pt idx="3230">
                  <c:v>1.6070884146341669</c:v>
                </c:pt>
                <c:pt idx="3231">
                  <c:v>1.6069664634146557</c:v>
                </c:pt>
                <c:pt idx="3232">
                  <c:v>1.6068445121951433</c:v>
                </c:pt>
                <c:pt idx="3233">
                  <c:v>1.6067225609756313</c:v>
                </c:pt>
                <c:pt idx="3234">
                  <c:v>1.6066006097561192</c:v>
                </c:pt>
                <c:pt idx="3235">
                  <c:v>1.6064786585366071</c:v>
                </c:pt>
                <c:pt idx="3236">
                  <c:v>1.6063567073170948</c:v>
                </c:pt>
                <c:pt idx="3237">
                  <c:v>1.6062347560975827</c:v>
                </c:pt>
                <c:pt idx="3238">
                  <c:v>1.6061128048780704</c:v>
                </c:pt>
                <c:pt idx="3239">
                  <c:v>1.6059908536585583</c:v>
                </c:pt>
                <c:pt idx="3240">
                  <c:v>1.6058689024390462</c:v>
                </c:pt>
                <c:pt idx="3241">
                  <c:v>1.6057469512195339</c:v>
                </c:pt>
                <c:pt idx="3242">
                  <c:v>1.6056250000000216</c:v>
                </c:pt>
                <c:pt idx="3243">
                  <c:v>1.6055030487805095</c:v>
                </c:pt>
                <c:pt idx="3244">
                  <c:v>1.6053810975609974</c:v>
                </c:pt>
                <c:pt idx="3245">
                  <c:v>1.6052591463414854</c:v>
                </c:pt>
                <c:pt idx="3246">
                  <c:v>1.6051371951219731</c:v>
                </c:pt>
                <c:pt idx="3247">
                  <c:v>1.6050152439024608</c:v>
                </c:pt>
                <c:pt idx="3248">
                  <c:v>1.6048932926829484</c:v>
                </c:pt>
                <c:pt idx="3249">
                  <c:v>1.6047713414634361</c:v>
                </c:pt>
                <c:pt idx="3250">
                  <c:v>1.6046493902439241</c:v>
                </c:pt>
                <c:pt idx="3251">
                  <c:v>1.604527439024412</c:v>
                </c:pt>
                <c:pt idx="3252">
                  <c:v>1.6044054878048994</c:v>
                </c:pt>
                <c:pt idx="3253">
                  <c:v>1.6042835365853874</c:v>
                </c:pt>
                <c:pt idx="3254">
                  <c:v>1.6041615853658751</c:v>
                </c:pt>
                <c:pt idx="3255">
                  <c:v>1.6040396341463627</c:v>
                </c:pt>
                <c:pt idx="3256">
                  <c:v>1.6039176829268507</c:v>
                </c:pt>
                <c:pt idx="3257">
                  <c:v>1.6037957317073386</c:v>
                </c:pt>
                <c:pt idx="3258">
                  <c:v>1.6036737804878265</c:v>
                </c:pt>
                <c:pt idx="3259">
                  <c:v>1.6035518292683142</c:v>
                </c:pt>
                <c:pt idx="3260">
                  <c:v>1.6034298780488019</c:v>
                </c:pt>
                <c:pt idx="3261">
                  <c:v>1.6033079268292898</c:v>
                </c:pt>
                <c:pt idx="3262">
                  <c:v>1.6031859756097777</c:v>
                </c:pt>
                <c:pt idx="3263">
                  <c:v>1.6030640243902654</c:v>
                </c:pt>
                <c:pt idx="3264">
                  <c:v>1.6029420731707531</c:v>
                </c:pt>
                <c:pt idx="3265">
                  <c:v>1.602820121951241</c:v>
                </c:pt>
                <c:pt idx="3266">
                  <c:v>1.6026981707317289</c:v>
                </c:pt>
                <c:pt idx="3267">
                  <c:v>1.6025762195122168</c:v>
                </c:pt>
                <c:pt idx="3268">
                  <c:v>1.6024542682927045</c:v>
                </c:pt>
                <c:pt idx="3269">
                  <c:v>1.6023323170731925</c:v>
                </c:pt>
                <c:pt idx="3270">
                  <c:v>1.6022103658536802</c:v>
                </c:pt>
                <c:pt idx="3271">
                  <c:v>1.6020884146341681</c:v>
                </c:pt>
                <c:pt idx="3272">
                  <c:v>1.601966463414656</c:v>
                </c:pt>
                <c:pt idx="3273">
                  <c:v>1.6018445121951439</c:v>
                </c:pt>
                <c:pt idx="3274">
                  <c:v>1.6017225609756314</c:v>
                </c:pt>
                <c:pt idx="3275">
                  <c:v>1.6016006097561193</c:v>
                </c:pt>
                <c:pt idx="3276">
                  <c:v>1.601478658536607</c:v>
                </c:pt>
                <c:pt idx="3277">
                  <c:v>1.6013567073170947</c:v>
                </c:pt>
                <c:pt idx="3278">
                  <c:v>1.6012347560975826</c:v>
                </c:pt>
                <c:pt idx="3279">
                  <c:v>1.6011128048780705</c:v>
                </c:pt>
                <c:pt idx="3280">
                  <c:v>1.6009908536585584</c:v>
                </c:pt>
                <c:pt idx="3281">
                  <c:v>1.6008689024390463</c:v>
                </c:pt>
                <c:pt idx="3282">
                  <c:v>1.6007469512195338</c:v>
                </c:pt>
                <c:pt idx="3283">
                  <c:v>1.6006250000000217</c:v>
                </c:pt>
                <c:pt idx="3284">
                  <c:v>1.6005030487805092</c:v>
                </c:pt>
                <c:pt idx="3285">
                  <c:v>1.6003810975609971</c:v>
                </c:pt>
                <c:pt idx="3286">
                  <c:v>1.600259146341485</c:v>
                </c:pt>
                <c:pt idx="3287">
                  <c:v>1.6001371951219727</c:v>
                </c:pt>
                <c:pt idx="3288">
                  <c:v>1.6000152439024606</c:v>
                </c:pt>
                <c:pt idx="3289">
                  <c:v>1.5998932926829483</c:v>
                </c:pt>
                <c:pt idx="3290">
                  <c:v>1.5997713414634362</c:v>
                </c:pt>
                <c:pt idx="3291">
                  <c:v>1.5996493902439239</c:v>
                </c:pt>
                <c:pt idx="3292">
                  <c:v>1.5995274390244119</c:v>
                </c:pt>
                <c:pt idx="3293">
                  <c:v>1.5994054878048996</c:v>
                </c:pt>
                <c:pt idx="3294">
                  <c:v>1.5992835365853875</c:v>
                </c:pt>
                <c:pt idx="3295">
                  <c:v>1.5991615853658754</c:v>
                </c:pt>
                <c:pt idx="3296">
                  <c:v>1.5990396341463631</c:v>
                </c:pt>
                <c:pt idx="3297">
                  <c:v>1.598917682926851</c:v>
                </c:pt>
                <c:pt idx="3298">
                  <c:v>1.5987957317073387</c:v>
                </c:pt>
                <c:pt idx="3299">
                  <c:v>1.5986737804878264</c:v>
                </c:pt>
                <c:pt idx="3300">
                  <c:v>1.5985518292683143</c:v>
                </c:pt>
                <c:pt idx="3301">
                  <c:v>1.5984298780488022</c:v>
                </c:pt>
                <c:pt idx="3302">
                  <c:v>1.5983079268292899</c:v>
                </c:pt>
                <c:pt idx="3303">
                  <c:v>1.5981859756097778</c:v>
                </c:pt>
                <c:pt idx="3304">
                  <c:v>1.5980640243902655</c:v>
                </c:pt>
                <c:pt idx="3305">
                  <c:v>1.5979420731707534</c:v>
                </c:pt>
                <c:pt idx="3306">
                  <c:v>1.5978201219512411</c:v>
                </c:pt>
                <c:pt idx="3307">
                  <c:v>1.597698170731729</c:v>
                </c:pt>
                <c:pt idx="3308">
                  <c:v>1.597576219512217</c:v>
                </c:pt>
                <c:pt idx="3309">
                  <c:v>1.5974542682927046</c:v>
                </c:pt>
                <c:pt idx="3310">
                  <c:v>1.5973323170731923</c:v>
                </c:pt>
                <c:pt idx="3311">
                  <c:v>1.5972103658536803</c:v>
                </c:pt>
                <c:pt idx="3312">
                  <c:v>1.597088414634168</c:v>
                </c:pt>
                <c:pt idx="3313">
                  <c:v>1.596966463414657</c:v>
                </c:pt>
                <c:pt idx="3314">
                  <c:v>1.5968445121951449</c:v>
                </c:pt>
                <c:pt idx="3315">
                  <c:v>1.5967225609756315</c:v>
                </c:pt>
                <c:pt idx="3316">
                  <c:v>1.5966006097561192</c:v>
                </c:pt>
                <c:pt idx="3317">
                  <c:v>1.5964786585366071</c:v>
                </c:pt>
                <c:pt idx="3318">
                  <c:v>1.5963567073170961</c:v>
                </c:pt>
                <c:pt idx="3319">
                  <c:v>1.596234756097584</c:v>
                </c:pt>
                <c:pt idx="3320">
                  <c:v>1.5961128048780702</c:v>
                </c:pt>
                <c:pt idx="3321">
                  <c:v>1.5959908536585581</c:v>
                </c:pt>
                <c:pt idx="3322">
                  <c:v>1.5958689024390473</c:v>
                </c:pt>
                <c:pt idx="3323">
                  <c:v>1.595746951219535</c:v>
                </c:pt>
                <c:pt idx="3324">
                  <c:v>1.5956250000000229</c:v>
                </c:pt>
                <c:pt idx="3325">
                  <c:v>1.5955030487805106</c:v>
                </c:pt>
                <c:pt idx="3326">
                  <c:v>1.5953810975609986</c:v>
                </c:pt>
                <c:pt idx="3327">
                  <c:v>1.5952591463414862</c:v>
                </c:pt>
                <c:pt idx="3328">
                  <c:v>1.5951371951219739</c:v>
                </c:pt>
                <c:pt idx="3329">
                  <c:v>1.5950152439024619</c:v>
                </c:pt>
                <c:pt idx="3330">
                  <c:v>1.5948932926829495</c:v>
                </c:pt>
                <c:pt idx="3331">
                  <c:v>1.5947713414634372</c:v>
                </c:pt>
                <c:pt idx="3332">
                  <c:v>1.5946493902439252</c:v>
                </c:pt>
                <c:pt idx="3333">
                  <c:v>1.5945274390244131</c:v>
                </c:pt>
                <c:pt idx="3334">
                  <c:v>1.594405487804901</c:v>
                </c:pt>
                <c:pt idx="3335">
                  <c:v>1.5942835365853889</c:v>
                </c:pt>
                <c:pt idx="3336">
                  <c:v>1.5941615853658766</c:v>
                </c:pt>
                <c:pt idx="3337">
                  <c:v>1.5940396341463643</c:v>
                </c:pt>
                <c:pt idx="3338">
                  <c:v>1.5939176829268522</c:v>
                </c:pt>
                <c:pt idx="3339">
                  <c:v>1.5937957317073401</c:v>
                </c:pt>
                <c:pt idx="3340">
                  <c:v>1.5936737804878278</c:v>
                </c:pt>
                <c:pt idx="3341">
                  <c:v>1.5935518292683155</c:v>
                </c:pt>
                <c:pt idx="3342">
                  <c:v>1.5934298780488034</c:v>
                </c:pt>
                <c:pt idx="3343">
                  <c:v>1.5933079268292913</c:v>
                </c:pt>
                <c:pt idx="3344">
                  <c:v>1.593185975609779</c:v>
                </c:pt>
                <c:pt idx="3345">
                  <c:v>1.5930640243902667</c:v>
                </c:pt>
                <c:pt idx="3346">
                  <c:v>1.5929420731707546</c:v>
                </c:pt>
                <c:pt idx="3347">
                  <c:v>1.5928201219512423</c:v>
                </c:pt>
                <c:pt idx="3348">
                  <c:v>1.5926981707317303</c:v>
                </c:pt>
                <c:pt idx="3349">
                  <c:v>1.5925762195122179</c:v>
                </c:pt>
                <c:pt idx="3350">
                  <c:v>1.5924542682927059</c:v>
                </c:pt>
                <c:pt idx="3351">
                  <c:v>1.5923323170731938</c:v>
                </c:pt>
                <c:pt idx="3352">
                  <c:v>1.5922103658536815</c:v>
                </c:pt>
                <c:pt idx="3353">
                  <c:v>1.5920884146341692</c:v>
                </c:pt>
                <c:pt idx="3354">
                  <c:v>1.5919664634146571</c:v>
                </c:pt>
                <c:pt idx="3355">
                  <c:v>1.591844512195145</c:v>
                </c:pt>
                <c:pt idx="3356">
                  <c:v>1.5917225609756327</c:v>
                </c:pt>
                <c:pt idx="3357">
                  <c:v>1.5916006097561204</c:v>
                </c:pt>
                <c:pt idx="3358">
                  <c:v>1.5914786585366081</c:v>
                </c:pt>
                <c:pt idx="3359">
                  <c:v>1.5913567073170958</c:v>
                </c:pt>
                <c:pt idx="3360">
                  <c:v>1.5912347560975837</c:v>
                </c:pt>
                <c:pt idx="3361">
                  <c:v>1.5911128048780716</c:v>
                </c:pt>
                <c:pt idx="3362">
                  <c:v>1.5909908536585595</c:v>
                </c:pt>
                <c:pt idx="3363">
                  <c:v>1.5908689024390472</c:v>
                </c:pt>
                <c:pt idx="3364">
                  <c:v>1.5907469512195349</c:v>
                </c:pt>
                <c:pt idx="3365">
                  <c:v>1.5906250000000228</c:v>
                </c:pt>
                <c:pt idx="3366">
                  <c:v>1.5905030487805107</c:v>
                </c:pt>
                <c:pt idx="3367">
                  <c:v>1.5903810975609987</c:v>
                </c:pt>
                <c:pt idx="3368">
                  <c:v>1.5902591463414864</c:v>
                </c:pt>
                <c:pt idx="3369">
                  <c:v>1.590137195121974</c:v>
                </c:pt>
                <c:pt idx="3370">
                  <c:v>1.590015243902462</c:v>
                </c:pt>
                <c:pt idx="3371">
                  <c:v>1.5898932926829499</c:v>
                </c:pt>
                <c:pt idx="3372">
                  <c:v>1.5897713414634378</c:v>
                </c:pt>
                <c:pt idx="3373">
                  <c:v>1.5896493902439253</c:v>
                </c:pt>
                <c:pt idx="3374">
                  <c:v>1.5895274390244132</c:v>
                </c:pt>
                <c:pt idx="3375">
                  <c:v>1.5894054878049011</c:v>
                </c:pt>
                <c:pt idx="3376">
                  <c:v>1.589283536585389</c:v>
                </c:pt>
                <c:pt idx="3377">
                  <c:v>1.5891615853658765</c:v>
                </c:pt>
                <c:pt idx="3378">
                  <c:v>1.5890396341463644</c:v>
                </c:pt>
                <c:pt idx="3379">
                  <c:v>1.5889176829268523</c:v>
                </c:pt>
                <c:pt idx="3380">
                  <c:v>1.5887957317073402</c:v>
                </c:pt>
                <c:pt idx="3381">
                  <c:v>1.5886737804878277</c:v>
                </c:pt>
                <c:pt idx="3382">
                  <c:v>1.5885518292683156</c:v>
                </c:pt>
                <c:pt idx="3383">
                  <c:v>1.5884298780488033</c:v>
                </c:pt>
                <c:pt idx="3384">
                  <c:v>1.5883079268292912</c:v>
                </c:pt>
                <c:pt idx="3385">
                  <c:v>1.5881859756097791</c:v>
                </c:pt>
                <c:pt idx="3386">
                  <c:v>1.5880640243902668</c:v>
                </c:pt>
                <c:pt idx="3387">
                  <c:v>1.5879420731707545</c:v>
                </c:pt>
                <c:pt idx="3388">
                  <c:v>1.5878201219512422</c:v>
                </c:pt>
                <c:pt idx="3389">
                  <c:v>1.5876981707317301</c:v>
                </c:pt>
                <c:pt idx="3390">
                  <c:v>1.5875762195122178</c:v>
                </c:pt>
                <c:pt idx="3391">
                  <c:v>1.5874542682927058</c:v>
                </c:pt>
                <c:pt idx="3392">
                  <c:v>1.5873323170731934</c:v>
                </c:pt>
                <c:pt idx="3393">
                  <c:v>1.5872103658536814</c:v>
                </c:pt>
                <c:pt idx="3394">
                  <c:v>1.5870884146341693</c:v>
                </c:pt>
                <c:pt idx="3395">
                  <c:v>1.586966463414657</c:v>
                </c:pt>
                <c:pt idx="3396">
                  <c:v>1.5868445121951447</c:v>
                </c:pt>
                <c:pt idx="3397">
                  <c:v>1.5867225609756326</c:v>
                </c:pt>
                <c:pt idx="3398">
                  <c:v>1.5866006097561203</c:v>
                </c:pt>
                <c:pt idx="3399">
                  <c:v>1.5864786585366082</c:v>
                </c:pt>
                <c:pt idx="3400">
                  <c:v>1.5863567073170961</c:v>
                </c:pt>
                <c:pt idx="3401">
                  <c:v>1.5862347560975838</c:v>
                </c:pt>
                <c:pt idx="3402">
                  <c:v>1.5861128048780715</c:v>
                </c:pt>
                <c:pt idx="3403">
                  <c:v>1.5859908536585594</c:v>
                </c:pt>
                <c:pt idx="3404">
                  <c:v>1.5858689024390484</c:v>
                </c:pt>
                <c:pt idx="3405">
                  <c:v>1.5857469512195361</c:v>
                </c:pt>
                <c:pt idx="3406">
                  <c:v>1.5856250000000227</c:v>
                </c:pt>
                <c:pt idx="3407">
                  <c:v>1.5855030487805106</c:v>
                </c:pt>
                <c:pt idx="3408">
                  <c:v>1.5853810975609997</c:v>
                </c:pt>
                <c:pt idx="3409">
                  <c:v>1.5852591463414873</c:v>
                </c:pt>
                <c:pt idx="3410">
                  <c:v>1.5851371951219737</c:v>
                </c:pt>
                <c:pt idx="3411">
                  <c:v>1.5850152439024616</c:v>
                </c:pt>
                <c:pt idx="3412">
                  <c:v>1.5848932926829509</c:v>
                </c:pt>
                <c:pt idx="3413">
                  <c:v>1.5847713414634386</c:v>
                </c:pt>
                <c:pt idx="3414">
                  <c:v>1.5846493902439265</c:v>
                </c:pt>
                <c:pt idx="3415">
                  <c:v>1.5845274390244142</c:v>
                </c:pt>
                <c:pt idx="3416">
                  <c:v>1.5844054878049019</c:v>
                </c:pt>
                <c:pt idx="3417">
                  <c:v>1.5842835365853898</c:v>
                </c:pt>
                <c:pt idx="3418">
                  <c:v>1.5841615853658777</c:v>
                </c:pt>
                <c:pt idx="3419">
                  <c:v>1.5840396341463654</c:v>
                </c:pt>
                <c:pt idx="3420">
                  <c:v>1.5839176829268529</c:v>
                </c:pt>
                <c:pt idx="3421">
                  <c:v>1.5837957317073408</c:v>
                </c:pt>
                <c:pt idx="3422">
                  <c:v>1.5836737804878287</c:v>
                </c:pt>
                <c:pt idx="3423">
                  <c:v>1.5835518292683164</c:v>
                </c:pt>
                <c:pt idx="3424">
                  <c:v>1.5834298780488043</c:v>
                </c:pt>
                <c:pt idx="3425">
                  <c:v>1.583307926829292</c:v>
                </c:pt>
                <c:pt idx="3426">
                  <c:v>1.5831859756097799</c:v>
                </c:pt>
                <c:pt idx="3427">
                  <c:v>1.5830640243902674</c:v>
                </c:pt>
                <c:pt idx="3428">
                  <c:v>1.5829420731707551</c:v>
                </c:pt>
                <c:pt idx="3429">
                  <c:v>1.582820121951243</c:v>
                </c:pt>
                <c:pt idx="3430">
                  <c:v>1.5826981707317307</c:v>
                </c:pt>
                <c:pt idx="3431">
                  <c:v>1.5825762195122186</c:v>
                </c:pt>
                <c:pt idx="3432">
                  <c:v>1.5824542682927063</c:v>
                </c:pt>
                <c:pt idx="3433">
                  <c:v>1.5823323170731942</c:v>
                </c:pt>
                <c:pt idx="3434">
                  <c:v>1.5822103658536821</c:v>
                </c:pt>
                <c:pt idx="3435">
                  <c:v>1.5820884146341698</c:v>
                </c:pt>
                <c:pt idx="3436">
                  <c:v>1.5819664634146577</c:v>
                </c:pt>
                <c:pt idx="3437">
                  <c:v>1.5818445121951457</c:v>
                </c:pt>
                <c:pt idx="3438">
                  <c:v>1.5817225609756334</c:v>
                </c:pt>
                <c:pt idx="3439">
                  <c:v>1.5816006097561213</c:v>
                </c:pt>
                <c:pt idx="3440">
                  <c:v>1.581478658536609</c:v>
                </c:pt>
                <c:pt idx="3441">
                  <c:v>1.5813567073170967</c:v>
                </c:pt>
                <c:pt idx="3442">
                  <c:v>1.5812347560975846</c:v>
                </c:pt>
                <c:pt idx="3443">
                  <c:v>1.5811128048780723</c:v>
                </c:pt>
                <c:pt idx="3444">
                  <c:v>1.5809908536585602</c:v>
                </c:pt>
                <c:pt idx="3445">
                  <c:v>1.5808689024390479</c:v>
                </c:pt>
                <c:pt idx="3446">
                  <c:v>1.5807469512195358</c:v>
                </c:pt>
                <c:pt idx="3447">
                  <c:v>1.5806250000000235</c:v>
                </c:pt>
                <c:pt idx="3448">
                  <c:v>1.5805030487805112</c:v>
                </c:pt>
                <c:pt idx="3449">
                  <c:v>1.5803810975609989</c:v>
                </c:pt>
                <c:pt idx="3450">
                  <c:v>1.5802591463414868</c:v>
                </c:pt>
                <c:pt idx="3451">
                  <c:v>1.5801371951219745</c:v>
                </c:pt>
                <c:pt idx="3452">
                  <c:v>1.5800152439024624</c:v>
                </c:pt>
                <c:pt idx="3453">
                  <c:v>1.5798932926829503</c:v>
                </c:pt>
                <c:pt idx="3454">
                  <c:v>1.579771341463438</c:v>
                </c:pt>
                <c:pt idx="3455">
                  <c:v>1.5796493902439257</c:v>
                </c:pt>
                <c:pt idx="3456">
                  <c:v>1.5795274390244134</c:v>
                </c:pt>
                <c:pt idx="3457">
                  <c:v>1.5794054878049013</c:v>
                </c:pt>
                <c:pt idx="3458">
                  <c:v>1.579283536585389</c:v>
                </c:pt>
                <c:pt idx="3459">
                  <c:v>1.5791615853658767</c:v>
                </c:pt>
                <c:pt idx="3460">
                  <c:v>1.5790396341463646</c:v>
                </c:pt>
                <c:pt idx="3461">
                  <c:v>1.5789176829268525</c:v>
                </c:pt>
                <c:pt idx="3462">
                  <c:v>1.5787957317073402</c:v>
                </c:pt>
                <c:pt idx="3463">
                  <c:v>1.5786737804878281</c:v>
                </c:pt>
                <c:pt idx="3464">
                  <c:v>1.5785518292683158</c:v>
                </c:pt>
                <c:pt idx="3465">
                  <c:v>1.5784298780488037</c:v>
                </c:pt>
                <c:pt idx="3466">
                  <c:v>1.5783079268292914</c:v>
                </c:pt>
                <c:pt idx="3467">
                  <c:v>1.5781859756097794</c:v>
                </c:pt>
                <c:pt idx="3468">
                  <c:v>1.5780640243902671</c:v>
                </c:pt>
                <c:pt idx="3469">
                  <c:v>1.577942073170755</c:v>
                </c:pt>
                <c:pt idx="3470">
                  <c:v>1.5778201219512427</c:v>
                </c:pt>
                <c:pt idx="3471">
                  <c:v>1.5776981707317304</c:v>
                </c:pt>
                <c:pt idx="3472">
                  <c:v>1.5775762195122183</c:v>
                </c:pt>
                <c:pt idx="3473">
                  <c:v>1.577454268292706</c:v>
                </c:pt>
                <c:pt idx="3474">
                  <c:v>1.5773323170731939</c:v>
                </c:pt>
                <c:pt idx="3475">
                  <c:v>1.5772103658536818</c:v>
                </c:pt>
                <c:pt idx="3476">
                  <c:v>1.5770884146341695</c:v>
                </c:pt>
                <c:pt idx="3477">
                  <c:v>1.5769664634146572</c:v>
                </c:pt>
                <c:pt idx="3478">
                  <c:v>1.5768445121951449</c:v>
                </c:pt>
                <c:pt idx="3479">
                  <c:v>1.5767225609756328</c:v>
                </c:pt>
                <c:pt idx="3480">
                  <c:v>1.5766006097561207</c:v>
                </c:pt>
                <c:pt idx="3481">
                  <c:v>1.5764786585366084</c:v>
                </c:pt>
                <c:pt idx="3482">
                  <c:v>1.5763567073170961</c:v>
                </c:pt>
                <c:pt idx="3483">
                  <c:v>1.576234756097584</c:v>
                </c:pt>
                <c:pt idx="3484">
                  <c:v>1.5761128048780715</c:v>
                </c:pt>
                <c:pt idx="3485">
                  <c:v>1.5759908536585594</c:v>
                </c:pt>
                <c:pt idx="3486">
                  <c:v>1.5758689024390471</c:v>
                </c:pt>
                <c:pt idx="3487">
                  <c:v>1.5757469512195348</c:v>
                </c:pt>
                <c:pt idx="3488">
                  <c:v>1.5756250000000227</c:v>
                </c:pt>
                <c:pt idx="3489">
                  <c:v>1.5755030487805104</c:v>
                </c:pt>
                <c:pt idx="3490">
                  <c:v>1.5753810975609983</c:v>
                </c:pt>
                <c:pt idx="3491">
                  <c:v>1.5752591463414862</c:v>
                </c:pt>
                <c:pt idx="3492">
                  <c:v>1.5751371951219739</c:v>
                </c:pt>
                <c:pt idx="3493">
                  <c:v>1.5750152439024618</c:v>
                </c:pt>
                <c:pt idx="3494">
                  <c:v>1.5748932926829495</c:v>
                </c:pt>
                <c:pt idx="3495">
                  <c:v>1.5747713414634386</c:v>
                </c:pt>
                <c:pt idx="3496">
                  <c:v>1.5746493902439263</c:v>
                </c:pt>
                <c:pt idx="3497">
                  <c:v>1.5745274390244131</c:v>
                </c:pt>
                <c:pt idx="3498">
                  <c:v>1.574405487804901</c:v>
                </c:pt>
                <c:pt idx="3499">
                  <c:v>1.5742835365853898</c:v>
                </c:pt>
                <c:pt idx="3500">
                  <c:v>1.5741615853658764</c:v>
                </c:pt>
                <c:pt idx="3501">
                  <c:v>1.5740396341463643</c:v>
                </c:pt>
                <c:pt idx="3502">
                  <c:v>1.5739176829268522</c:v>
                </c:pt>
                <c:pt idx="3503">
                  <c:v>1.573795731707341</c:v>
                </c:pt>
                <c:pt idx="3504">
                  <c:v>1.5736737804878289</c:v>
                </c:pt>
                <c:pt idx="3505">
                  <c:v>1.5735518292683166</c:v>
                </c:pt>
                <c:pt idx="3506">
                  <c:v>1.5734298780488043</c:v>
                </c:pt>
                <c:pt idx="3507">
                  <c:v>1.5733079268292922</c:v>
                </c:pt>
                <c:pt idx="3508">
                  <c:v>1.5731859756097801</c:v>
                </c:pt>
                <c:pt idx="3509">
                  <c:v>1.5730640243902678</c:v>
                </c:pt>
                <c:pt idx="3510">
                  <c:v>1.5729420731707555</c:v>
                </c:pt>
                <c:pt idx="3511">
                  <c:v>1.5728201219512434</c:v>
                </c:pt>
                <c:pt idx="3512">
                  <c:v>1.5726981707317313</c:v>
                </c:pt>
                <c:pt idx="3513">
                  <c:v>1.572576219512219</c:v>
                </c:pt>
                <c:pt idx="3514">
                  <c:v>1.572454268292707</c:v>
                </c:pt>
                <c:pt idx="3515">
                  <c:v>1.5723323170731947</c:v>
                </c:pt>
                <c:pt idx="3516">
                  <c:v>1.5722103658536826</c:v>
                </c:pt>
                <c:pt idx="3517">
                  <c:v>1.57208841463417</c:v>
                </c:pt>
                <c:pt idx="3518">
                  <c:v>1.571966463414658</c:v>
                </c:pt>
                <c:pt idx="3519">
                  <c:v>1.5718445121951456</c:v>
                </c:pt>
                <c:pt idx="3520">
                  <c:v>1.5717225609756336</c:v>
                </c:pt>
                <c:pt idx="3521">
                  <c:v>1.5716006097561215</c:v>
                </c:pt>
                <c:pt idx="3522">
                  <c:v>1.571478658536609</c:v>
                </c:pt>
                <c:pt idx="3523">
                  <c:v>1.5713567073170969</c:v>
                </c:pt>
                <c:pt idx="3524">
                  <c:v>1.5712347560975846</c:v>
                </c:pt>
                <c:pt idx="3525">
                  <c:v>1.5711128048780725</c:v>
                </c:pt>
                <c:pt idx="3526">
                  <c:v>1.5709908536585602</c:v>
                </c:pt>
                <c:pt idx="3527">
                  <c:v>1.5708689024390481</c:v>
                </c:pt>
                <c:pt idx="3528">
                  <c:v>1.5707469512195358</c:v>
                </c:pt>
                <c:pt idx="3529">
                  <c:v>1.5706250000000237</c:v>
                </c:pt>
                <c:pt idx="3530">
                  <c:v>1.5705030487805116</c:v>
                </c:pt>
                <c:pt idx="3531">
                  <c:v>1.5703810975609993</c:v>
                </c:pt>
                <c:pt idx="3532">
                  <c:v>1.5702591463414872</c:v>
                </c:pt>
                <c:pt idx="3533">
                  <c:v>1.5701371951219749</c:v>
                </c:pt>
                <c:pt idx="3534">
                  <c:v>1.5700152439024626</c:v>
                </c:pt>
                <c:pt idx="3535">
                  <c:v>1.5698932926829505</c:v>
                </c:pt>
                <c:pt idx="3536">
                  <c:v>1.5697713414634382</c:v>
                </c:pt>
                <c:pt idx="3537">
                  <c:v>1.5696493902439261</c:v>
                </c:pt>
                <c:pt idx="3538">
                  <c:v>1.5695274390244136</c:v>
                </c:pt>
                <c:pt idx="3539">
                  <c:v>1.5694054878049015</c:v>
                </c:pt>
                <c:pt idx="3540">
                  <c:v>1.5692835365853894</c:v>
                </c:pt>
                <c:pt idx="3541">
                  <c:v>1.5691615853658771</c:v>
                </c:pt>
                <c:pt idx="3542">
                  <c:v>1.569039634146365</c:v>
                </c:pt>
                <c:pt idx="3543">
                  <c:v>1.5689176829268527</c:v>
                </c:pt>
                <c:pt idx="3544">
                  <c:v>1.5687957317073407</c:v>
                </c:pt>
                <c:pt idx="3545">
                  <c:v>1.5686737804878284</c:v>
                </c:pt>
                <c:pt idx="3546">
                  <c:v>1.568551829268316</c:v>
                </c:pt>
                <c:pt idx="3547">
                  <c:v>1.568429878048804</c:v>
                </c:pt>
                <c:pt idx="3548">
                  <c:v>1.5683079268292917</c:v>
                </c:pt>
                <c:pt idx="3549">
                  <c:v>1.5681859756097796</c:v>
                </c:pt>
                <c:pt idx="3550">
                  <c:v>1.5680640243902673</c:v>
                </c:pt>
                <c:pt idx="3551">
                  <c:v>1.567942073170755</c:v>
                </c:pt>
                <c:pt idx="3552">
                  <c:v>1.5678201219512427</c:v>
                </c:pt>
                <c:pt idx="3553">
                  <c:v>1.5676981707317306</c:v>
                </c:pt>
                <c:pt idx="3554">
                  <c:v>1.5675762195122183</c:v>
                </c:pt>
                <c:pt idx="3555">
                  <c:v>1.567454268292706</c:v>
                </c:pt>
                <c:pt idx="3556">
                  <c:v>1.5673323170731939</c:v>
                </c:pt>
                <c:pt idx="3557">
                  <c:v>1.5672103658536816</c:v>
                </c:pt>
                <c:pt idx="3558">
                  <c:v>1.5670884146341695</c:v>
                </c:pt>
                <c:pt idx="3559">
                  <c:v>1.5669664634146574</c:v>
                </c:pt>
                <c:pt idx="3560">
                  <c:v>1.5668445121951451</c:v>
                </c:pt>
                <c:pt idx="3561">
                  <c:v>1.566722560975633</c:v>
                </c:pt>
                <c:pt idx="3562">
                  <c:v>1.5666006097561207</c:v>
                </c:pt>
                <c:pt idx="3563">
                  <c:v>1.5664786585366086</c:v>
                </c:pt>
                <c:pt idx="3564">
                  <c:v>1.5663567073170963</c:v>
                </c:pt>
                <c:pt idx="3565">
                  <c:v>1.5662347560975842</c:v>
                </c:pt>
                <c:pt idx="3566">
                  <c:v>1.5661128048780719</c:v>
                </c:pt>
                <c:pt idx="3567">
                  <c:v>1.5659908536585596</c:v>
                </c:pt>
                <c:pt idx="3568">
                  <c:v>1.5658689024390475</c:v>
                </c:pt>
                <c:pt idx="3569">
                  <c:v>1.5657469512195354</c:v>
                </c:pt>
                <c:pt idx="3570">
                  <c:v>1.5656250000000231</c:v>
                </c:pt>
                <c:pt idx="3571">
                  <c:v>1.5655030487805108</c:v>
                </c:pt>
                <c:pt idx="3572">
                  <c:v>1.5653810975609987</c:v>
                </c:pt>
                <c:pt idx="3573">
                  <c:v>1.5652591463414864</c:v>
                </c:pt>
                <c:pt idx="3574">
                  <c:v>1.5651371951219741</c:v>
                </c:pt>
                <c:pt idx="3575">
                  <c:v>1.5650152439024618</c:v>
                </c:pt>
                <c:pt idx="3576">
                  <c:v>1.5648932926829497</c:v>
                </c:pt>
                <c:pt idx="3577">
                  <c:v>1.5647713414634377</c:v>
                </c:pt>
                <c:pt idx="3578">
                  <c:v>1.5646493902439254</c:v>
                </c:pt>
                <c:pt idx="3579">
                  <c:v>1.564527439024413</c:v>
                </c:pt>
                <c:pt idx="3580">
                  <c:v>1.564405487804901</c:v>
                </c:pt>
                <c:pt idx="3581">
                  <c:v>1.5642835365853887</c:v>
                </c:pt>
                <c:pt idx="3582">
                  <c:v>1.5641615853658766</c:v>
                </c:pt>
                <c:pt idx="3583">
                  <c:v>1.5640396341463643</c:v>
                </c:pt>
                <c:pt idx="3584">
                  <c:v>1.5639176829268522</c:v>
                </c:pt>
                <c:pt idx="3585">
                  <c:v>1.5637957317073399</c:v>
                </c:pt>
                <c:pt idx="3586">
                  <c:v>1.5636737804878289</c:v>
                </c:pt>
                <c:pt idx="3587">
                  <c:v>1.5635518292683157</c:v>
                </c:pt>
                <c:pt idx="3588">
                  <c:v>1.5634298780488036</c:v>
                </c:pt>
                <c:pt idx="3589">
                  <c:v>1.5633079268292913</c:v>
                </c:pt>
                <c:pt idx="3590">
                  <c:v>1.5631859756097801</c:v>
                </c:pt>
                <c:pt idx="3591">
                  <c:v>1.5630640243902678</c:v>
                </c:pt>
                <c:pt idx="3592">
                  <c:v>1.5629420731707546</c:v>
                </c:pt>
                <c:pt idx="3593">
                  <c:v>1.5628201219512425</c:v>
                </c:pt>
                <c:pt idx="3594">
                  <c:v>1.5626981707317313</c:v>
                </c:pt>
                <c:pt idx="3595">
                  <c:v>1.5625762195122193</c:v>
                </c:pt>
                <c:pt idx="3596">
                  <c:v>1.5624542682927069</c:v>
                </c:pt>
                <c:pt idx="3597">
                  <c:v>1.5623323170731949</c:v>
                </c:pt>
                <c:pt idx="3598">
                  <c:v>1.5622103658536828</c:v>
                </c:pt>
                <c:pt idx="3599">
                  <c:v>1.5620884146341705</c:v>
                </c:pt>
                <c:pt idx="3600">
                  <c:v>1.5619664634146582</c:v>
                </c:pt>
                <c:pt idx="3601">
                  <c:v>1.5618445121951459</c:v>
                </c:pt>
                <c:pt idx="3602">
                  <c:v>1.5617225609756338</c:v>
                </c:pt>
                <c:pt idx="3603">
                  <c:v>1.5616006097561217</c:v>
                </c:pt>
                <c:pt idx="3604">
                  <c:v>1.5614786585366094</c:v>
                </c:pt>
                <c:pt idx="3605">
                  <c:v>1.5613567073170971</c:v>
                </c:pt>
                <c:pt idx="3606">
                  <c:v>1.5612347560975848</c:v>
                </c:pt>
                <c:pt idx="3607">
                  <c:v>1.5611128048780727</c:v>
                </c:pt>
                <c:pt idx="3608">
                  <c:v>1.5609908536585606</c:v>
                </c:pt>
                <c:pt idx="3609">
                  <c:v>1.5608689024390483</c:v>
                </c:pt>
                <c:pt idx="3610">
                  <c:v>1.5607469512195362</c:v>
                </c:pt>
                <c:pt idx="3611">
                  <c:v>1.5606250000000239</c:v>
                </c:pt>
                <c:pt idx="3612">
                  <c:v>1.5605030487805118</c:v>
                </c:pt>
                <c:pt idx="3613">
                  <c:v>1.5603810975609993</c:v>
                </c:pt>
                <c:pt idx="3614">
                  <c:v>1.5602591463414872</c:v>
                </c:pt>
                <c:pt idx="3615">
                  <c:v>1.5601371951219751</c:v>
                </c:pt>
                <c:pt idx="3616">
                  <c:v>1.5600152439024628</c:v>
                </c:pt>
                <c:pt idx="3617">
                  <c:v>1.5598932926829507</c:v>
                </c:pt>
                <c:pt idx="3618">
                  <c:v>1.5597713414634384</c:v>
                </c:pt>
                <c:pt idx="3619">
                  <c:v>1.5596493902439261</c:v>
                </c:pt>
                <c:pt idx="3620">
                  <c:v>1.5595274390244138</c:v>
                </c:pt>
                <c:pt idx="3621">
                  <c:v>1.5594054878049017</c:v>
                </c:pt>
                <c:pt idx="3622">
                  <c:v>1.5592835365853894</c:v>
                </c:pt>
                <c:pt idx="3623">
                  <c:v>1.5591615853658771</c:v>
                </c:pt>
                <c:pt idx="3624">
                  <c:v>1.559039634146365</c:v>
                </c:pt>
                <c:pt idx="3625">
                  <c:v>1.558917682926853</c:v>
                </c:pt>
                <c:pt idx="3626">
                  <c:v>1.5587957317073406</c:v>
                </c:pt>
                <c:pt idx="3627">
                  <c:v>1.5586737804878286</c:v>
                </c:pt>
                <c:pt idx="3628">
                  <c:v>1.5585518292683163</c:v>
                </c:pt>
                <c:pt idx="3629">
                  <c:v>1.5584298780488042</c:v>
                </c:pt>
                <c:pt idx="3630">
                  <c:v>1.5583079268292919</c:v>
                </c:pt>
                <c:pt idx="3631">
                  <c:v>1.5581859756097798</c:v>
                </c:pt>
                <c:pt idx="3632">
                  <c:v>1.5580640243902677</c:v>
                </c:pt>
                <c:pt idx="3633">
                  <c:v>1.5579420731707554</c:v>
                </c:pt>
                <c:pt idx="3634">
                  <c:v>1.5578201219512431</c:v>
                </c:pt>
                <c:pt idx="3635">
                  <c:v>1.5576981707317308</c:v>
                </c:pt>
                <c:pt idx="3636">
                  <c:v>1.5575762195122187</c:v>
                </c:pt>
                <c:pt idx="3637">
                  <c:v>1.5574542682927064</c:v>
                </c:pt>
                <c:pt idx="3638">
                  <c:v>1.5573323170731943</c:v>
                </c:pt>
                <c:pt idx="3639">
                  <c:v>1.557210365853682</c:v>
                </c:pt>
                <c:pt idx="3640">
                  <c:v>1.5570884146341699</c:v>
                </c:pt>
                <c:pt idx="3641">
                  <c:v>1.5569664634146574</c:v>
                </c:pt>
                <c:pt idx="3642">
                  <c:v>1.5568445121951453</c:v>
                </c:pt>
                <c:pt idx="3643">
                  <c:v>1.556722560975633</c:v>
                </c:pt>
                <c:pt idx="3644">
                  <c:v>1.5566006097561209</c:v>
                </c:pt>
                <c:pt idx="3645">
                  <c:v>1.5564786585366088</c:v>
                </c:pt>
                <c:pt idx="3646">
                  <c:v>1.5563567073170965</c:v>
                </c:pt>
                <c:pt idx="3647">
                  <c:v>1.5562347560975842</c:v>
                </c:pt>
                <c:pt idx="3648">
                  <c:v>1.5561128048780721</c:v>
                </c:pt>
                <c:pt idx="3649">
                  <c:v>1.5559908536585598</c:v>
                </c:pt>
                <c:pt idx="3650">
                  <c:v>1.5558689024390477</c:v>
                </c:pt>
                <c:pt idx="3651">
                  <c:v>1.5557469512195354</c:v>
                </c:pt>
                <c:pt idx="3652">
                  <c:v>1.5556250000000234</c:v>
                </c:pt>
                <c:pt idx="3653">
                  <c:v>1.555503048780511</c:v>
                </c:pt>
                <c:pt idx="3654">
                  <c:v>1.555381097560999</c:v>
                </c:pt>
                <c:pt idx="3655">
                  <c:v>1.5552591463414869</c:v>
                </c:pt>
                <c:pt idx="3656">
                  <c:v>1.5551371951219748</c:v>
                </c:pt>
                <c:pt idx="3657">
                  <c:v>1.5550152439024623</c:v>
                </c:pt>
                <c:pt idx="3658">
                  <c:v>1.5548932926829502</c:v>
                </c:pt>
                <c:pt idx="3659">
                  <c:v>1.5547713414634379</c:v>
                </c:pt>
                <c:pt idx="3660">
                  <c:v>1.5546493902439258</c:v>
                </c:pt>
                <c:pt idx="3661">
                  <c:v>1.5545274390244135</c:v>
                </c:pt>
                <c:pt idx="3662">
                  <c:v>1.5544054878049012</c:v>
                </c:pt>
                <c:pt idx="3663">
                  <c:v>1.5542835365853889</c:v>
                </c:pt>
                <c:pt idx="3664">
                  <c:v>1.5541615853658768</c:v>
                </c:pt>
                <c:pt idx="3665">
                  <c:v>1.5540396341463647</c:v>
                </c:pt>
                <c:pt idx="3666">
                  <c:v>1.5539176829268524</c:v>
                </c:pt>
                <c:pt idx="3667">
                  <c:v>1.5537957317073401</c:v>
                </c:pt>
                <c:pt idx="3668">
                  <c:v>1.553673780487828</c:v>
                </c:pt>
                <c:pt idx="3669">
                  <c:v>1.5535518292683159</c:v>
                </c:pt>
                <c:pt idx="3670">
                  <c:v>1.5534298780488034</c:v>
                </c:pt>
                <c:pt idx="3671">
                  <c:v>1.5533079268292913</c:v>
                </c:pt>
                <c:pt idx="3672">
                  <c:v>1.553185975609779</c:v>
                </c:pt>
                <c:pt idx="3673">
                  <c:v>1.5530640243902669</c:v>
                </c:pt>
                <c:pt idx="3674">
                  <c:v>1.5529420731707548</c:v>
                </c:pt>
                <c:pt idx="3675">
                  <c:v>1.5528201219512425</c:v>
                </c:pt>
                <c:pt idx="3676">
                  <c:v>1.5526981707317302</c:v>
                </c:pt>
                <c:pt idx="3677">
                  <c:v>1.5525762195122192</c:v>
                </c:pt>
                <c:pt idx="3678">
                  <c:v>1.5524542682927072</c:v>
                </c:pt>
                <c:pt idx="3679">
                  <c:v>1.5523323170731937</c:v>
                </c:pt>
                <c:pt idx="3680">
                  <c:v>1.5522103658536814</c:v>
                </c:pt>
                <c:pt idx="3681">
                  <c:v>1.5520884146341705</c:v>
                </c:pt>
                <c:pt idx="3682">
                  <c:v>1.551966463414657</c:v>
                </c:pt>
                <c:pt idx="3683">
                  <c:v>1.551844512195145</c:v>
                </c:pt>
                <c:pt idx="3684">
                  <c:v>1.5517225609756329</c:v>
                </c:pt>
                <c:pt idx="3685">
                  <c:v>1.5516006097561219</c:v>
                </c:pt>
                <c:pt idx="3686">
                  <c:v>1.5514786585366096</c:v>
                </c:pt>
                <c:pt idx="3687">
                  <c:v>1.5513567073170973</c:v>
                </c:pt>
                <c:pt idx="3688">
                  <c:v>1.551234756097585</c:v>
                </c:pt>
                <c:pt idx="3689">
                  <c:v>1.5511128048780729</c:v>
                </c:pt>
                <c:pt idx="3690">
                  <c:v>1.5509908536585606</c:v>
                </c:pt>
                <c:pt idx="3691">
                  <c:v>1.5508689024390485</c:v>
                </c:pt>
                <c:pt idx="3692">
                  <c:v>1.5507469512195362</c:v>
                </c:pt>
                <c:pt idx="3693">
                  <c:v>1.5506250000000241</c:v>
                </c:pt>
                <c:pt idx="3694">
                  <c:v>1.550503048780512</c:v>
                </c:pt>
                <c:pt idx="3695">
                  <c:v>1.550381097561</c:v>
                </c:pt>
                <c:pt idx="3696">
                  <c:v>1.5502591463414874</c:v>
                </c:pt>
                <c:pt idx="3697">
                  <c:v>1.5501371951219753</c:v>
                </c:pt>
                <c:pt idx="3698">
                  <c:v>1.550015243902463</c:v>
                </c:pt>
                <c:pt idx="3699">
                  <c:v>1.549893292682951</c:v>
                </c:pt>
                <c:pt idx="3700">
                  <c:v>1.5497713414634386</c:v>
                </c:pt>
                <c:pt idx="3701">
                  <c:v>1.5496493902439266</c:v>
                </c:pt>
                <c:pt idx="3702">
                  <c:v>1.549527439024414</c:v>
                </c:pt>
                <c:pt idx="3703">
                  <c:v>1.5494054878049019</c:v>
                </c:pt>
                <c:pt idx="3704">
                  <c:v>1.5492835365853899</c:v>
                </c:pt>
                <c:pt idx="3705">
                  <c:v>1.5491615853658776</c:v>
                </c:pt>
                <c:pt idx="3706">
                  <c:v>1.5490396341463655</c:v>
                </c:pt>
                <c:pt idx="3707">
                  <c:v>1.5489176829268532</c:v>
                </c:pt>
                <c:pt idx="3708">
                  <c:v>1.5487957317073409</c:v>
                </c:pt>
                <c:pt idx="3709">
                  <c:v>1.5486737804878286</c:v>
                </c:pt>
                <c:pt idx="3710">
                  <c:v>1.5485518292683165</c:v>
                </c:pt>
                <c:pt idx="3711">
                  <c:v>1.5484298780488042</c:v>
                </c:pt>
                <c:pt idx="3712">
                  <c:v>1.5483079268292919</c:v>
                </c:pt>
                <c:pt idx="3713">
                  <c:v>1.5481859756097798</c:v>
                </c:pt>
                <c:pt idx="3714">
                  <c:v>1.5480640243902677</c:v>
                </c:pt>
                <c:pt idx="3715">
                  <c:v>1.5479420731707554</c:v>
                </c:pt>
                <c:pt idx="3716">
                  <c:v>1.5478201219512431</c:v>
                </c:pt>
                <c:pt idx="3717">
                  <c:v>1.547698170731731</c:v>
                </c:pt>
                <c:pt idx="3718">
                  <c:v>1.5475762195122189</c:v>
                </c:pt>
                <c:pt idx="3719">
                  <c:v>1.5474542682927066</c:v>
                </c:pt>
                <c:pt idx="3720">
                  <c:v>1.5473323170731945</c:v>
                </c:pt>
                <c:pt idx="3721">
                  <c:v>1.5472103658536822</c:v>
                </c:pt>
                <c:pt idx="3722">
                  <c:v>1.5470884146341701</c:v>
                </c:pt>
                <c:pt idx="3723">
                  <c:v>1.546966463414658</c:v>
                </c:pt>
                <c:pt idx="3724">
                  <c:v>1.5468445121951457</c:v>
                </c:pt>
                <c:pt idx="3725">
                  <c:v>1.5467225609756334</c:v>
                </c:pt>
                <c:pt idx="3726">
                  <c:v>1.5466006097561213</c:v>
                </c:pt>
                <c:pt idx="3727">
                  <c:v>1.546478658536609</c:v>
                </c:pt>
                <c:pt idx="3728">
                  <c:v>1.5463567073170967</c:v>
                </c:pt>
                <c:pt idx="3729">
                  <c:v>1.5462347560975847</c:v>
                </c:pt>
                <c:pt idx="3730">
                  <c:v>1.5461128048780723</c:v>
                </c:pt>
                <c:pt idx="3731">
                  <c:v>1.54599085365856</c:v>
                </c:pt>
                <c:pt idx="3732">
                  <c:v>1.5458689024390477</c:v>
                </c:pt>
                <c:pt idx="3733">
                  <c:v>1.5457469512195356</c:v>
                </c:pt>
                <c:pt idx="3734">
                  <c:v>1.5456250000000233</c:v>
                </c:pt>
                <c:pt idx="3735">
                  <c:v>1.5455030487805113</c:v>
                </c:pt>
                <c:pt idx="3736">
                  <c:v>1.545381097560999</c:v>
                </c:pt>
                <c:pt idx="3737">
                  <c:v>1.5452591463414869</c:v>
                </c:pt>
                <c:pt idx="3738">
                  <c:v>1.5451371951219746</c:v>
                </c:pt>
                <c:pt idx="3739">
                  <c:v>1.5450152439024625</c:v>
                </c:pt>
                <c:pt idx="3740">
                  <c:v>1.5448932926829502</c:v>
                </c:pt>
                <c:pt idx="3741">
                  <c:v>1.5447713414634381</c:v>
                </c:pt>
                <c:pt idx="3742">
                  <c:v>1.544649390243926</c:v>
                </c:pt>
                <c:pt idx="3743">
                  <c:v>1.5445274390244137</c:v>
                </c:pt>
                <c:pt idx="3744">
                  <c:v>1.5444054878049014</c:v>
                </c:pt>
                <c:pt idx="3745">
                  <c:v>1.5442835365853891</c:v>
                </c:pt>
                <c:pt idx="3746">
                  <c:v>1.544161585365877</c:v>
                </c:pt>
                <c:pt idx="3747">
                  <c:v>1.5440396341463647</c:v>
                </c:pt>
                <c:pt idx="3748">
                  <c:v>1.5439176829268524</c:v>
                </c:pt>
                <c:pt idx="3749">
                  <c:v>1.5437957317073403</c:v>
                </c:pt>
                <c:pt idx="3750">
                  <c:v>1.5436737804878282</c:v>
                </c:pt>
                <c:pt idx="3751">
                  <c:v>1.5435518292683161</c:v>
                </c:pt>
                <c:pt idx="3752">
                  <c:v>1.5434298780488038</c:v>
                </c:pt>
                <c:pt idx="3753">
                  <c:v>1.5433079268292915</c:v>
                </c:pt>
                <c:pt idx="3754">
                  <c:v>1.5431859756097794</c:v>
                </c:pt>
                <c:pt idx="3755">
                  <c:v>1.5430640243902671</c:v>
                </c:pt>
                <c:pt idx="3756">
                  <c:v>1.542942073170755</c:v>
                </c:pt>
                <c:pt idx="3757">
                  <c:v>1.5428201219512427</c:v>
                </c:pt>
                <c:pt idx="3758">
                  <c:v>1.5426981707317307</c:v>
                </c:pt>
                <c:pt idx="3759">
                  <c:v>1.5425762195122183</c:v>
                </c:pt>
                <c:pt idx="3760">
                  <c:v>1.542454268292706</c:v>
                </c:pt>
                <c:pt idx="3761">
                  <c:v>1.542332317073194</c:v>
                </c:pt>
                <c:pt idx="3762">
                  <c:v>1.5422103658536817</c:v>
                </c:pt>
                <c:pt idx="3763">
                  <c:v>1.5420884146341696</c:v>
                </c:pt>
                <c:pt idx="3764">
                  <c:v>1.5419664634146573</c:v>
                </c:pt>
                <c:pt idx="3765">
                  <c:v>1.541844512195145</c:v>
                </c:pt>
                <c:pt idx="3766">
                  <c:v>1.5417225609756326</c:v>
                </c:pt>
                <c:pt idx="3767">
                  <c:v>1.5416006097561219</c:v>
                </c:pt>
                <c:pt idx="3768">
                  <c:v>1.5414786585366098</c:v>
                </c:pt>
                <c:pt idx="3769">
                  <c:v>1.5413567073170962</c:v>
                </c:pt>
                <c:pt idx="3770">
                  <c:v>1.5412347560975841</c:v>
                </c:pt>
                <c:pt idx="3771">
                  <c:v>1.5411128048780718</c:v>
                </c:pt>
                <c:pt idx="3772">
                  <c:v>1.5409908536585608</c:v>
                </c:pt>
                <c:pt idx="3773">
                  <c:v>1.5408689024390487</c:v>
                </c:pt>
                <c:pt idx="3774">
                  <c:v>1.5407469512195351</c:v>
                </c:pt>
                <c:pt idx="3775">
                  <c:v>1.540625000000023</c:v>
                </c:pt>
                <c:pt idx="3776">
                  <c:v>1.540503048780512</c:v>
                </c:pt>
                <c:pt idx="3777">
                  <c:v>1.5403810975609997</c:v>
                </c:pt>
                <c:pt idx="3778">
                  <c:v>1.5402591463414876</c:v>
                </c:pt>
                <c:pt idx="3779">
                  <c:v>1.5401371951219753</c:v>
                </c:pt>
                <c:pt idx="3780">
                  <c:v>1.5400152439024632</c:v>
                </c:pt>
                <c:pt idx="3781">
                  <c:v>1.5398932926829512</c:v>
                </c:pt>
                <c:pt idx="3782">
                  <c:v>1.5397713414634389</c:v>
                </c:pt>
                <c:pt idx="3783">
                  <c:v>1.5396493902439266</c:v>
                </c:pt>
                <c:pt idx="3784">
                  <c:v>1.5395274390244142</c:v>
                </c:pt>
                <c:pt idx="3785">
                  <c:v>1.5394054878049022</c:v>
                </c:pt>
                <c:pt idx="3786">
                  <c:v>1.5392835365853901</c:v>
                </c:pt>
                <c:pt idx="3787">
                  <c:v>1.5391615853658778</c:v>
                </c:pt>
                <c:pt idx="3788">
                  <c:v>1.5390396341463657</c:v>
                </c:pt>
                <c:pt idx="3789">
                  <c:v>1.5389176829268534</c:v>
                </c:pt>
                <c:pt idx="3790">
                  <c:v>1.5387957317073413</c:v>
                </c:pt>
                <c:pt idx="3791">
                  <c:v>1.5386737804878292</c:v>
                </c:pt>
                <c:pt idx="3792">
                  <c:v>1.5385518292683171</c:v>
                </c:pt>
                <c:pt idx="3793">
                  <c:v>1.5384298780488048</c:v>
                </c:pt>
                <c:pt idx="3794">
                  <c:v>1.5383079268292927</c:v>
                </c:pt>
                <c:pt idx="3795">
                  <c:v>1.5381859756097802</c:v>
                </c:pt>
                <c:pt idx="3796">
                  <c:v>1.5380640243902681</c:v>
                </c:pt>
                <c:pt idx="3797">
                  <c:v>1.5379420731707558</c:v>
                </c:pt>
                <c:pt idx="3798">
                  <c:v>1.5378201219512437</c:v>
                </c:pt>
                <c:pt idx="3799">
                  <c:v>1.5376981707317314</c:v>
                </c:pt>
                <c:pt idx="3800">
                  <c:v>1.5375762195122193</c:v>
                </c:pt>
                <c:pt idx="3801">
                  <c:v>1.537454268292707</c:v>
                </c:pt>
                <c:pt idx="3802">
                  <c:v>1.537332317073195</c:v>
                </c:pt>
                <c:pt idx="3803">
                  <c:v>1.5372103658536826</c:v>
                </c:pt>
                <c:pt idx="3804">
                  <c:v>1.5370884146341706</c:v>
                </c:pt>
                <c:pt idx="3805">
                  <c:v>1.5369664634146583</c:v>
                </c:pt>
                <c:pt idx="3806">
                  <c:v>1.5368445121951462</c:v>
                </c:pt>
                <c:pt idx="3807">
                  <c:v>1.5367225609756339</c:v>
                </c:pt>
                <c:pt idx="3808">
                  <c:v>1.5366006097561218</c:v>
                </c:pt>
                <c:pt idx="3809">
                  <c:v>1.5364786585366095</c:v>
                </c:pt>
                <c:pt idx="3810">
                  <c:v>1.5363567073170974</c:v>
                </c:pt>
                <c:pt idx="3811">
                  <c:v>1.5362347560975851</c:v>
                </c:pt>
                <c:pt idx="3812">
                  <c:v>1.536112804878073</c:v>
                </c:pt>
                <c:pt idx="3813">
                  <c:v>1.5359908536585607</c:v>
                </c:pt>
                <c:pt idx="3814">
                  <c:v>1.5358689024390486</c:v>
                </c:pt>
                <c:pt idx="3815">
                  <c:v>1.5357469512195363</c:v>
                </c:pt>
                <c:pt idx="3816">
                  <c:v>1.535625000000024</c:v>
                </c:pt>
                <c:pt idx="3817">
                  <c:v>1.5355030487805119</c:v>
                </c:pt>
                <c:pt idx="3818">
                  <c:v>1.5353810975609996</c:v>
                </c:pt>
                <c:pt idx="3819">
                  <c:v>1.5352591463414875</c:v>
                </c:pt>
                <c:pt idx="3820">
                  <c:v>1.5351371951219752</c:v>
                </c:pt>
                <c:pt idx="3821">
                  <c:v>1.5350152439024631</c:v>
                </c:pt>
                <c:pt idx="3822">
                  <c:v>1.534893292682951</c:v>
                </c:pt>
                <c:pt idx="3823">
                  <c:v>1.534771341463439</c:v>
                </c:pt>
                <c:pt idx="3824">
                  <c:v>1.5346493902439267</c:v>
                </c:pt>
                <c:pt idx="3825">
                  <c:v>1.5345274390244144</c:v>
                </c:pt>
                <c:pt idx="3826">
                  <c:v>1.5344054878049023</c:v>
                </c:pt>
                <c:pt idx="3827">
                  <c:v>1.53428353658539</c:v>
                </c:pt>
                <c:pt idx="3828">
                  <c:v>1.5341615853658779</c:v>
                </c:pt>
                <c:pt idx="3829">
                  <c:v>1.5340396341463658</c:v>
                </c:pt>
                <c:pt idx="3830">
                  <c:v>1.5339176829268535</c:v>
                </c:pt>
                <c:pt idx="3831">
                  <c:v>1.5337957317073414</c:v>
                </c:pt>
                <c:pt idx="3832">
                  <c:v>1.5336737804878289</c:v>
                </c:pt>
                <c:pt idx="3833">
                  <c:v>1.5335518292683168</c:v>
                </c:pt>
                <c:pt idx="3834">
                  <c:v>1.5334298780488047</c:v>
                </c:pt>
                <c:pt idx="3835">
                  <c:v>1.5333079268292924</c:v>
                </c:pt>
                <c:pt idx="3836">
                  <c:v>1.5331859756097803</c:v>
                </c:pt>
                <c:pt idx="3837">
                  <c:v>1.533064024390268</c:v>
                </c:pt>
                <c:pt idx="3838">
                  <c:v>1.5329420731707559</c:v>
                </c:pt>
                <c:pt idx="3839">
                  <c:v>1.5328201219512436</c:v>
                </c:pt>
                <c:pt idx="3840">
                  <c:v>1.5326981707317315</c:v>
                </c:pt>
                <c:pt idx="3841">
                  <c:v>1.5325762195122192</c:v>
                </c:pt>
                <c:pt idx="3842">
                  <c:v>1.5324542682927071</c:v>
                </c:pt>
                <c:pt idx="3843">
                  <c:v>1.5323323170731948</c:v>
                </c:pt>
                <c:pt idx="3844">
                  <c:v>1.5322103658536828</c:v>
                </c:pt>
                <c:pt idx="3845">
                  <c:v>1.5320884146341704</c:v>
                </c:pt>
                <c:pt idx="3846">
                  <c:v>1.5319664634146584</c:v>
                </c:pt>
                <c:pt idx="3847">
                  <c:v>1.5318445121951461</c:v>
                </c:pt>
                <c:pt idx="3848">
                  <c:v>1.5317225609756338</c:v>
                </c:pt>
                <c:pt idx="3849">
                  <c:v>1.5316006097561217</c:v>
                </c:pt>
                <c:pt idx="3850">
                  <c:v>1.5314786585366094</c:v>
                </c:pt>
                <c:pt idx="3851">
                  <c:v>1.5313567073170973</c:v>
                </c:pt>
                <c:pt idx="3852">
                  <c:v>1.531234756097585</c:v>
                </c:pt>
                <c:pt idx="3853">
                  <c:v>1.5311128048780729</c:v>
                </c:pt>
                <c:pt idx="3854">
                  <c:v>1.5309908536585608</c:v>
                </c:pt>
                <c:pt idx="3855">
                  <c:v>1.5308689024390487</c:v>
                </c:pt>
                <c:pt idx="3856">
                  <c:v>1.5307469512195366</c:v>
                </c:pt>
                <c:pt idx="3857">
                  <c:v>1.5306250000000243</c:v>
                </c:pt>
                <c:pt idx="3858">
                  <c:v>1.5305030487805131</c:v>
                </c:pt>
                <c:pt idx="3859">
                  <c:v>1.5303810975610008</c:v>
                </c:pt>
                <c:pt idx="3860">
                  <c:v>1.5302591463414887</c:v>
                </c:pt>
                <c:pt idx="3861">
                  <c:v>1.5301371951219753</c:v>
                </c:pt>
                <c:pt idx="3862">
                  <c:v>1.5300152439024644</c:v>
                </c:pt>
                <c:pt idx="3863">
                  <c:v>1.529893292682952</c:v>
                </c:pt>
                <c:pt idx="3864">
                  <c:v>1.5297713414634388</c:v>
                </c:pt>
                <c:pt idx="3865">
                  <c:v>1.5296493902439265</c:v>
                </c:pt>
                <c:pt idx="3866">
                  <c:v>1.5295274390244158</c:v>
                </c:pt>
                <c:pt idx="3867">
                  <c:v>1.5294054878049037</c:v>
                </c:pt>
                <c:pt idx="3868">
                  <c:v>1.5292835365853914</c:v>
                </c:pt>
                <c:pt idx="3869">
                  <c:v>1.5291615853658791</c:v>
                </c:pt>
                <c:pt idx="3870">
                  <c:v>1.5290396341463668</c:v>
                </c:pt>
                <c:pt idx="3871">
                  <c:v>1.5289176829268547</c:v>
                </c:pt>
                <c:pt idx="3872">
                  <c:v>1.5287957317073424</c:v>
                </c:pt>
                <c:pt idx="3873">
                  <c:v>1.5286737804878303</c:v>
                </c:pt>
                <c:pt idx="3874">
                  <c:v>1.5285518292683182</c:v>
                </c:pt>
                <c:pt idx="3875">
                  <c:v>1.5284298780488059</c:v>
                </c:pt>
                <c:pt idx="3876">
                  <c:v>1.5283079268292936</c:v>
                </c:pt>
                <c:pt idx="3877">
                  <c:v>1.5281859756097815</c:v>
                </c:pt>
                <c:pt idx="3878">
                  <c:v>1.5280640243902692</c:v>
                </c:pt>
                <c:pt idx="3879">
                  <c:v>1.5279420731707571</c:v>
                </c:pt>
                <c:pt idx="3880">
                  <c:v>1.5278201219512448</c:v>
                </c:pt>
                <c:pt idx="3881">
                  <c:v>1.5276981707317325</c:v>
                </c:pt>
                <c:pt idx="3882">
                  <c:v>1.5275762195122202</c:v>
                </c:pt>
                <c:pt idx="3883">
                  <c:v>1.5274542682927081</c:v>
                </c:pt>
                <c:pt idx="3884">
                  <c:v>1.5273323170731961</c:v>
                </c:pt>
                <c:pt idx="3885">
                  <c:v>1.527210365853684</c:v>
                </c:pt>
                <c:pt idx="3886">
                  <c:v>1.5270884146341717</c:v>
                </c:pt>
                <c:pt idx="3887">
                  <c:v>1.5269664634146596</c:v>
                </c:pt>
                <c:pt idx="3888">
                  <c:v>1.5268445121951473</c:v>
                </c:pt>
                <c:pt idx="3889">
                  <c:v>1.5267225609756352</c:v>
                </c:pt>
                <c:pt idx="3890">
                  <c:v>1.5266006097561229</c:v>
                </c:pt>
                <c:pt idx="3891">
                  <c:v>1.5264786585366106</c:v>
                </c:pt>
                <c:pt idx="3892">
                  <c:v>1.5263567073170985</c:v>
                </c:pt>
                <c:pt idx="3893">
                  <c:v>1.5262347560975862</c:v>
                </c:pt>
                <c:pt idx="3894">
                  <c:v>1.5261128048780739</c:v>
                </c:pt>
                <c:pt idx="3895">
                  <c:v>1.5259908536585618</c:v>
                </c:pt>
                <c:pt idx="3896">
                  <c:v>1.5258689024390497</c:v>
                </c:pt>
                <c:pt idx="3897">
                  <c:v>1.5257469512195376</c:v>
                </c:pt>
                <c:pt idx="3898">
                  <c:v>1.5256250000000253</c:v>
                </c:pt>
                <c:pt idx="3899">
                  <c:v>1.525503048780513</c:v>
                </c:pt>
                <c:pt idx="3900">
                  <c:v>1.5253810975610009</c:v>
                </c:pt>
                <c:pt idx="3901">
                  <c:v>1.5252591463414888</c:v>
                </c:pt>
                <c:pt idx="3902">
                  <c:v>1.5251371951219765</c:v>
                </c:pt>
                <c:pt idx="3903">
                  <c:v>1.5250152439024645</c:v>
                </c:pt>
                <c:pt idx="3904">
                  <c:v>1.5248932926829522</c:v>
                </c:pt>
                <c:pt idx="3905">
                  <c:v>1.5247713414634401</c:v>
                </c:pt>
                <c:pt idx="3906">
                  <c:v>1.5246493902439278</c:v>
                </c:pt>
                <c:pt idx="3907">
                  <c:v>1.5245274390244155</c:v>
                </c:pt>
                <c:pt idx="3908">
                  <c:v>1.5244054878049034</c:v>
                </c:pt>
                <c:pt idx="3909">
                  <c:v>1.5242835365853913</c:v>
                </c:pt>
                <c:pt idx="3910">
                  <c:v>1.524161585365879</c:v>
                </c:pt>
                <c:pt idx="3911">
                  <c:v>1.5240396341463669</c:v>
                </c:pt>
                <c:pt idx="3912">
                  <c:v>1.5239176829268546</c:v>
                </c:pt>
                <c:pt idx="3913">
                  <c:v>1.5237957317073425</c:v>
                </c:pt>
                <c:pt idx="3914">
                  <c:v>1.5236737804878302</c:v>
                </c:pt>
                <c:pt idx="3915">
                  <c:v>1.5235518292683181</c:v>
                </c:pt>
                <c:pt idx="3916">
                  <c:v>1.5234298780488058</c:v>
                </c:pt>
                <c:pt idx="3917">
                  <c:v>1.5233079268292937</c:v>
                </c:pt>
                <c:pt idx="3918">
                  <c:v>1.5231859756097814</c:v>
                </c:pt>
                <c:pt idx="3919">
                  <c:v>1.5230640243902693</c:v>
                </c:pt>
                <c:pt idx="3920">
                  <c:v>1.522942073170757</c:v>
                </c:pt>
                <c:pt idx="3921">
                  <c:v>1.5228201219512449</c:v>
                </c:pt>
                <c:pt idx="3922">
                  <c:v>1.5226981707317326</c:v>
                </c:pt>
                <c:pt idx="3923">
                  <c:v>1.5225762195122203</c:v>
                </c:pt>
                <c:pt idx="3924">
                  <c:v>1.5224542682927082</c:v>
                </c:pt>
                <c:pt idx="3925">
                  <c:v>1.5223323170731959</c:v>
                </c:pt>
                <c:pt idx="3926">
                  <c:v>1.5222103658536839</c:v>
                </c:pt>
                <c:pt idx="3927">
                  <c:v>1.5220884146341718</c:v>
                </c:pt>
                <c:pt idx="3928">
                  <c:v>1.5219664634146595</c:v>
                </c:pt>
                <c:pt idx="3929">
                  <c:v>1.5218445121951474</c:v>
                </c:pt>
                <c:pt idx="3930">
                  <c:v>1.5217225609756353</c:v>
                </c:pt>
                <c:pt idx="3931">
                  <c:v>1.521600609756123</c:v>
                </c:pt>
                <c:pt idx="3932">
                  <c:v>1.5214786585366109</c:v>
                </c:pt>
                <c:pt idx="3933">
                  <c:v>1.5213567073170986</c:v>
                </c:pt>
                <c:pt idx="3934">
                  <c:v>1.5212347560975863</c:v>
                </c:pt>
                <c:pt idx="3935">
                  <c:v>1.5211128048780742</c:v>
                </c:pt>
                <c:pt idx="3936">
                  <c:v>1.5209908536585619</c:v>
                </c:pt>
                <c:pt idx="3937">
                  <c:v>1.5208689024390498</c:v>
                </c:pt>
                <c:pt idx="3938">
                  <c:v>1.5207469512195377</c:v>
                </c:pt>
                <c:pt idx="3939">
                  <c:v>1.5206250000000254</c:v>
                </c:pt>
                <c:pt idx="3940">
                  <c:v>1.5205030487805131</c:v>
                </c:pt>
                <c:pt idx="3941">
                  <c:v>1.520381097561001</c:v>
                </c:pt>
                <c:pt idx="3942">
                  <c:v>1.5202591463414887</c:v>
                </c:pt>
                <c:pt idx="3943">
                  <c:v>1.5201371951219766</c:v>
                </c:pt>
                <c:pt idx="3944">
                  <c:v>1.5200152439024643</c:v>
                </c:pt>
                <c:pt idx="3945">
                  <c:v>1.519893292682952</c:v>
                </c:pt>
                <c:pt idx="3946">
                  <c:v>1.51977134146344</c:v>
                </c:pt>
                <c:pt idx="3947">
                  <c:v>1.5196493902439276</c:v>
                </c:pt>
                <c:pt idx="3948">
                  <c:v>1.5195274390244156</c:v>
                </c:pt>
                <c:pt idx="3949">
                  <c:v>1.5194054878049048</c:v>
                </c:pt>
                <c:pt idx="3950">
                  <c:v>1.5192835365853925</c:v>
                </c:pt>
                <c:pt idx="3951">
                  <c:v>1.5191615853658791</c:v>
                </c:pt>
                <c:pt idx="3952">
                  <c:v>1.5190396341463668</c:v>
                </c:pt>
                <c:pt idx="3953">
                  <c:v>1.518917682926856</c:v>
                </c:pt>
                <c:pt idx="3954">
                  <c:v>1.5187957317073424</c:v>
                </c:pt>
                <c:pt idx="3955">
                  <c:v>1.5186737804878301</c:v>
                </c:pt>
                <c:pt idx="3956">
                  <c:v>1.518551829268318</c:v>
                </c:pt>
                <c:pt idx="3957">
                  <c:v>1.518429878048807</c:v>
                </c:pt>
                <c:pt idx="3958">
                  <c:v>1.5183079268292947</c:v>
                </c:pt>
                <c:pt idx="3959">
                  <c:v>1.5181859756097826</c:v>
                </c:pt>
                <c:pt idx="3960">
                  <c:v>1.5180640243902703</c:v>
                </c:pt>
                <c:pt idx="3961">
                  <c:v>1.5179420731707582</c:v>
                </c:pt>
                <c:pt idx="3962">
                  <c:v>1.5178201219512462</c:v>
                </c:pt>
                <c:pt idx="3963">
                  <c:v>1.5176981707317339</c:v>
                </c:pt>
                <c:pt idx="3964">
                  <c:v>1.5175762195122218</c:v>
                </c:pt>
                <c:pt idx="3965">
                  <c:v>1.5174542682927095</c:v>
                </c:pt>
                <c:pt idx="3966">
                  <c:v>1.5173323170731972</c:v>
                </c:pt>
                <c:pt idx="3967">
                  <c:v>1.5172103658536851</c:v>
                </c:pt>
                <c:pt idx="3968">
                  <c:v>1.5170884146341728</c:v>
                </c:pt>
                <c:pt idx="3969">
                  <c:v>1.5169664634146607</c:v>
                </c:pt>
                <c:pt idx="3970">
                  <c:v>1.5168445121951484</c:v>
                </c:pt>
                <c:pt idx="3971">
                  <c:v>1.5167225609756363</c:v>
                </c:pt>
                <c:pt idx="3972">
                  <c:v>1.5166006097561242</c:v>
                </c:pt>
                <c:pt idx="3973">
                  <c:v>1.5164786585366119</c:v>
                </c:pt>
                <c:pt idx="3974">
                  <c:v>1.5163567073170996</c:v>
                </c:pt>
                <c:pt idx="3975">
                  <c:v>1.5162347560975875</c:v>
                </c:pt>
                <c:pt idx="3976">
                  <c:v>1.5161128048780752</c:v>
                </c:pt>
                <c:pt idx="3977">
                  <c:v>1.5159908536585631</c:v>
                </c:pt>
                <c:pt idx="3978">
                  <c:v>1.5158689024390508</c:v>
                </c:pt>
                <c:pt idx="3979">
                  <c:v>1.5157469512195387</c:v>
                </c:pt>
                <c:pt idx="3980">
                  <c:v>1.5156250000000266</c:v>
                </c:pt>
                <c:pt idx="3981">
                  <c:v>1.5155030487805143</c:v>
                </c:pt>
                <c:pt idx="3982">
                  <c:v>1.515381097561002</c:v>
                </c:pt>
                <c:pt idx="3983">
                  <c:v>1.5152591463414899</c:v>
                </c:pt>
                <c:pt idx="3984">
                  <c:v>1.5151371951219776</c:v>
                </c:pt>
                <c:pt idx="3985">
                  <c:v>1.5150152439024656</c:v>
                </c:pt>
                <c:pt idx="3986">
                  <c:v>1.5148932926829533</c:v>
                </c:pt>
                <c:pt idx="3987">
                  <c:v>1.5147713414634412</c:v>
                </c:pt>
                <c:pt idx="3988">
                  <c:v>1.5146493902439289</c:v>
                </c:pt>
                <c:pt idx="3989">
                  <c:v>1.5145274390244168</c:v>
                </c:pt>
                <c:pt idx="3990">
                  <c:v>1.5144054878049045</c:v>
                </c:pt>
                <c:pt idx="3991">
                  <c:v>1.5142835365853924</c:v>
                </c:pt>
                <c:pt idx="3992">
                  <c:v>1.5141615853658801</c:v>
                </c:pt>
                <c:pt idx="3993">
                  <c:v>1.514039634146368</c:v>
                </c:pt>
                <c:pt idx="3994">
                  <c:v>1.5139176829268557</c:v>
                </c:pt>
                <c:pt idx="3995">
                  <c:v>1.5137957317073436</c:v>
                </c:pt>
                <c:pt idx="3996">
                  <c:v>1.5136737804878313</c:v>
                </c:pt>
                <c:pt idx="3997">
                  <c:v>1.513551829268319</c:v>
                </c:pt>
                <c:pt idx="3998">
                  <c:v>1.5134298780488069</c:v>
                </c:pt>
                <c:pt idx="3999">
                  <c:v>1.5133079268292946</c:v>
                </c:pt>
                <c:pt idx="4000">
                  <c:v>1.5131859756097825</c:v>
                </c:pt>
                <c:pt idx="4001">
                  <c:v>1.5130640243902704</c:v>
                </c:pt>
                <c:pt idx="4002">
                  <c:v>1.5129420731707581</c:v>
                </c:pt>
                <c:pt idx="4003">
                  <c:v>1.512820121951246</c:v>
                </c:pt>
                <c:pt idx="4004">
                  <c:v>1.512698170731734</c:v>
                </c:pt>
                <c:pt idx="4005">
                  <c:v>1.5125762195122219</c:v>
                </c:pt>
                <c:pt idx="4006">
                  <c:v>1.5124542682927098</c:v>
                </c:pt>
                <c:pt idx="4007">
                  <c:v>1.5123323170731973</c:v>
                </c:pt>
                <c:pt idx="4008">
                  <c:v>1.5122103658536852</c:v>
                </c:pt>
                <c:pt idx="4009">
                  <c:v>1.5120884146341729</c:v>
                </c:pt>
                <c:pt idx="4010">
                  <c:v>1.5119664634146606</c:v>
                </c:pt>
                <c:pt idx="4011">
                  <c:v>1.5118445121951485</c:v>
                </c:pt>
                <c:pt idx="4012">
                  <c:v>1.5117225609756364</c:v>
                </c:pt>
                <c:pt idx="4013">
                  <c:v>1.5116006097561239</c:v>
                </c:pt>
                <c:pt idx="4014">
                  <c:v>1.5114786585366118</c:v>
                </c:pt>
                <c:pt idx="4015">
                  <c:v>1.5113567073170997</c:v>
                </c:pt>
                <c:pt idx="4016">
                  <c:v>1.5112347560975874</c:v>
                </c:pt>
                <c:pt idx="4017">
                  <c:v>1.5111128048780751</c:v>
                </c:pt>
                <c:pt idx="4018">
                  <c:v>1.510990853658563</c:v>
                </c:pt>
                <c:pt idx="4019">
                  <c:v>1.5108689024390507</c:v>
                </c:pt>
                <c:pt idx="4020">
                  <c:v>1.5107469512195386</c:v>
                </c:pt>
                <c:pt idx="4021">
                  <c:v>1.5106250000000263</c:v>
                </c:pt>
                <c:pt idx="4022">
                  <c:v>1.5105030487805142</c:v>
                </c:pt>
                <c:pt idx="4023">
                  <c:v>1.5103810975610021</c:v>
                </c:pt>
                <c:pt idx="4024">
                  <c:v>1.5102591463414898</c:v>
                </c:pt>
                <c:pt idx="4025">
                  <c:v>1.5101371951219775</c:v>
                </c:pt>
                <c:pt idx="4026">
                  <c:v>1.5100152439024652</c:v>
                </c:pt>
                <c:pt idx="4027">
                  <c:v>1.5098932926829529</c:v>
                </c:pt>
                <c:pt idx="4028">
                  <c:v>1.5097713414634408</c:v>
                </c:pt>
                <c:pt idx="4029">
                  <c:v>1.5096493902439285</c:v>
                </c:pt>
                <c:pt idx="4030">
                  <c:v>1.5095274390244164</c:v>
                </c:pt>
                <c:pt idx="4031">
                  <c:v>1.5094054878049041</c:v>
                </c:pt>
                <c:pt idx="4032">
                  <c:v>1.509283536585392</c:v>
                </c:pt>
                <c:pt idx="4033">
                  <c:v>1.50916158536588</c:v>
                </c:pt>
                <c:pt idx="4034">
                  <c:v>1.5090396341463677</c:v>
                </c:pt>
                <c:pt idx="4035">
                  <c:v>1.5089176829268554</c:v>
                </c:pt>
                <c:pt idx="4036">
                  <c:v>1.5087957317073433</c:v>
                </c:pt>
                <c:pt idx="4037">
                  <c:v>1.508673780487831</c:v>
                </c:pt>
                <c:pt idx="4038">
                  <c:v>1.5085518292683189</c:v>
                </c:pt>
                <c:pt idx="4039">
                  <c:v>1.5084298780488066</c:v>
                </c:pt>
                <c:pt idx="4040">
                  <c:v>1.5083079268292945</c:v>
                </c:pt>
                <c:pt idx="4041">
                  <c:v>1.5081859756097822</c:v>
                </c:pt>
                <c:pt idx="4042">
                  <c:v>1.5080640243902699</c:v>
                </c:pt>
                <c:pt idx="4043">
                  <c:v>1.5079420731707576</c:v>
                </c:pt>
                <c:pt idx="4044">
                  <c:v>1.5078201219512466</c:v>
                </c:pt>
                <c:pt idx="4045">
                  <c:v>1.5076981707317345</c:v>
                </c:pt>
                <c:pt idx="4046">
                  <c:v>1.5075762195122224</c:v>
                </c:pt>
                <c:pt idx="4047">
                  <c:v>1.5074542682927101</c:v>
                </c:pt>
                <c:pt idx="4048">
                  <c:v>1.507332317073198</c:v>
                </c:pt>
                <c:pt idx="4049">
                  <c:v>1.5072103658536857</c:v>
                </c:pt>
                <c:pt idx="4050">
                  <c:v>1.5070884146341736</c:v>
                </c:pt>
                <c:pt idx="4051">
                  <c:v>1.5069664634146613</c:v>
                </c:pt>
                <c:pt idx="4052">
                  <c:v>1.506844512195149</c:v>
                </c:pt>
                <c:pt idx="4053">
                  <c:v>1.5067225609756367</c:v>
                </c:pt>
                <c:pt idx="4054">
                  <c:v>1.5066006097561246</c:v>
                </c:pt>
                <c:pt idx="4055">
                  <c:v>1.5064786585366123</c:v>
                </c:pt>
                <c:pt idx="4056">
                  <c:v>1.5063567073171003</c:v>
                </c:pt>
                <c:pt idx="4057">
                  <c:v>1.5062347560975882</c:v>
                </c:pt>
                <c:pt idx="4058">
                  <c:v>1.5061128048780759</c:v>
                </c:pt>
                <c:pt idx="4059">
                  <c:v>1.5059908536585638</c:v>
                </c:pt>
                <c:pt idx="4060">
                  <c:v>1.5058689024390512</c:v>
                </c:pt>
                <c:pt idx="4061">
                  <c:v>1.5057469512195392</c:v>
                </c:pt>
                <c:pt idx="4062">
                  <c:v>1.5056250000000271</c:v>
                </c:pt>
                <c:pt idx="4063">
                  <c:v>1.5055030487805148</c:v>
                </c:pt>
                <c:pt idx="4064">
                  <c:v>1.5053810975610027</c:v>
                </c:pt>
                <c:pt idx="4065">
                  <c:v>1.5052591463414902</c:v>
                </c:pt>
                <c:pt idx="4066">
                  <c:v>1.5051371951219781</c:v>
                </c:pt>
                <c:pt idx="4067">
                  <c:v>1.5050152439024658</c:v>
                </c:pt>
                <c:pt idx="4068">
                  <c:v>1.5048932926829537</c:v>
                </c:pt>
                <c:pt idx="4069">
                  <c:v>1.5047713414634414</c:v>
                </c:pt>
                <c:pt idx="4070">
                  <c:v>1.5046493902439293</c:v>
                </c:pt>
                <c:pt idx="4071">
                  <c:v>1.5045274390244172</c:v>
                </c:pt>
                <c:pt idx="4072">
                  <c:v>1.5044054878049051</c:v>
                </c:pt>
                <c:pt idx="4073">
                  <c:v>1.504283536585393</c:v>
                </c:pt>
                <c:pt idx="4074">
                  <c:v>1.5041615853658805</c:v>
                </c:pt>
                <c:pt idx="4075">
                  <c:v>1.5040396341463684</c:v>
                </c:pt>
                <c:pt idx="4076">
                  <c:v>1.5039176829268561</c:v>
                </c:pt>
                <c:pt idx="4077">
                  <c:v>1.503795731707344</c:v>
                </c:pt>
                <c:pt idx="4078">
                  <c:v>1.5036737804878317</c:v>
                </c:pt>
                <c:pt idx="4079">
                  <c:v>1.5035518292683194</c:v>
                </c:pt>
                <c:pt idx="4080">
                  <c:v>1.5034298780488073</c:v>
                </c:pt>
                <c:pt idx="4081">
                  <c:v>1.503307926829295</c:v>
                </c:pt>
                <c:pt idx="4082">
                  <c:v>1.5031859756097827</c:v>
                </c:pt>
                <c:pt idx="4083">
                  <c:v>1.5030640243902706</c:v>
                </c:pt>
                <c:pt idx="4084">
                  <c:v>1.5029420731707583</c:v>
                </c:pt>
                <c:pt idx="4085">
                  <c:v>1.5028201219512463</c:v>
                </c:pt>
                <c:pt idx="4086">
                  <c:v>1.502698170731734</c:v>
                </c:pt>
                <c:pt idx="4087">
                  <c:v>1.5025762195122216</c:v>
                </c:pt>
                <c:pt idx="4088">
                  <c:v>1.5024542682927096</c:v>
                </c:pt>
                <c:pt idx="4089">
                  <c:v>1.5023323170731975</c:v>
                </c:pt>
                <c:pt idx="4090">
                  <c:v>1.5022103658536852</c:v>
                </c:pt>
                <c:pt idx="4091">
                  <c:v>1.5020884146341731</c:v>
                </c:pt>
                <c:pt idx="4092">
                  <c:v>1.5019664634146608</c:v>
                </c:pt>
                <c:pt idx="4093">
                  <c:v>1.5018445121951485</c:v>
                </c:pt>
                <c:pt idx="4094">
                  <c:v>1.5017225609756362</c:v>
                </c:pt>
                <c:pt idx="4095">
                  <c:v>1.5016006097561241</c:v>
                </c:pt>
                <c:pt idx="4096">
                  <c:v>1.501478658536612</c:v>
                </c:pt>
                <c:pt idx="4097">
                  <c:v>1.5013567073170995</c:v>
                </c:pt>
                <c:pt idx="4098">
                  <c:v>1.5012347560975874</c:v>
                </c:pt>
                <c:pt idx="4099">
                  <c:v>1.5011128048780753</c:v>
                </c:pt>
                <c:pt idx="4100">
                  <c:v>1.5009908536585632</c:v>
                </c:pt>
                <c:pt idx="4101">
                  <c:v>1.5008689024390509</c:v>
                </c:pt>
                <c:pt idx="4102">
                  <c:v>1.5007469512195386</c:v>
                </c:pt>
                <c:pt idx="4103">
                  <c:v>1.5006250000000265</c:v>
                </c:pt>
                <c:pt idx="4104">
                  <c:v>1.5005030487805144</c:v>
                </c:pt>
                <c:pt idx="4105">
                  <c:v>1.5003810975610021</c:v>
                </c:pt>
                <c:pt idx="4106">
                  <c:v>1.5002591463414898</c:v>
                </c:pt>
                <c:pt idx="4107">
                  <c:v>1.5001371951219777</c:v>
                </c:pt>
                <c:pt idx="4108">
                  <c:v>1.5000152439024654</c:v>
                </c:pt>
                <c:pt idx="4109">
                  <c:v>1.4998932926829531</c:v>
                </c:pt>
                <c:pt idx="4110">
                  <c:v>1.499771341463441</c:v>
                </c:pt>
                <c:pt idx="4111">
                  <c:v>1.4996493902439287</c:v>
                </c:pt>
                <c:pt idx="4112">
                  <c:v>1.4995274390244167</c:v>
                </c:pt>
                <c:pt idx="4113">
                  <c:v>1.4994054878049043</c:v>
                </c:pt>
                <c:pt idx="4114">
                  <c:v>1.4992835365853923</c:v>
                </c:pt>
                <c:pt idx="4115">
                  <c:v>1.4991615853658802</c:v>
                </c:pt>
                <c:pt idx="4116">
                  <c:v>1.4990396341463679</c:v>
                </c:pt>
                <c:pt idx="4117">
                  <c:v>1.4989176829268556</c:v>
                </c:pt>
                <c:pt idx="4118">
                  <c:v>1.4987957317073433</c:v>
                </c:pt>
                <c:pt idx="4119">
                  <c:v>1.4986737804878312</c:v>
                </c:pt>
                <c:pt idx="4120">
                  <c:v>1.4985518292683191</c:v>
                </c:pt>
                <c:pt idx="4121">
                  <c:v>1.4984298780488068</c:v>
                </c:pt>
                <c:pt idx="4122">
                  <c:v>1.4983079268292943</c:v>
                </c:pt>
                <c:pt idx="4123">
                  <c:v>1.4981859756097822</c:v>
                </c:pt>
                <c:pt idx="4124">
                  <c:v>1.4980640243902699</c:v>
                </c:pt>
                <c:pt idx="4125">
                  <c:v>1.4979420731707578</c:v>
                </c:pt>
                <c:pt idx="4126">
                  <c:v>1.4978201219512457</c:v>
                </c:pt>
                <c:pt idx="4127">
                  <c:v>1.4976981707317334</c:v>
                </c:pt>
                <c:pt idx="4128">
                  <c:v>1.4975762195122213</c:v>
                </c:pt>
                <c:pt idx="4129">
                  <c:v>1.4974542682927092</c:v>
                </c:pt>
                <c:pt idx="4130">
                  <c:v>1.4973323170731969</c:v>
                </c:pt>
                <c:pt idx="4131">
                  <c:v>1.4972103658536848</c:v>
                </c:pt>
                <c:pt idx="4132">
                  <c:v>1.4970884146341725</c:v>
                </c:pt>
                <c:pt idx="4133">
                  <c:v>1.4969664634146604</c:v>
                </c:pt>
                <c:pt idx="4134">
                  <c:v>1.496844512195149</c:v>
                </c:pt>
                <c:pt idx="4135">
                  <c:v>1.4967225609756369</c:v>
                </c:pt>
                <c:pt idx="4136">
                  <c:v>1.4966006097561249</c:v>
                </c:pt>
                <c:pt idx="4137">
                  <c:v>1.4964786585366125</c:v>
                </c:pt>
                <c:pt idx="4138">
                  <c:v>1.4963567073171005</c:v>
                </c:pt>
                <c:pt idx="4139">
                  <c:v>1.4962347560975884</c:v>
                </c:pt>
                <c:pt idx="4140">
                  <c:v>1.4961128048780761</c:v>
                </c:pt>
                <c:pt idx="4141">
                  <c:v>1.495990853658564</c:v>
                </c:pt>
                <c:pt idx="4142">
                  <c:v>1.4958689024390517</c:v>
                </c:pt>
                <c:pt idx="4143">
                  <c:v>1.4957469512195396</c:v>
                </c:pt>
                <c:pt idx="4144">
                  <c:v>1.4956250000000273</c:v>
                </c:pt>
                <c:pt idx="4145">
                  <c:v>1.495503048780515</c:v>
                </c:pt>
                <c:pt idx="4146">
                  <c:v>1.4953810975610029</c:v>
                </c:pt>
                <c:pt idx="4147">
                  <c:v>1.4952591463414904</c:v>
                </c:pt>
                <c:pt idx="4148">
                  <c:v>1.4951371951219783</c:v>
                </c:pt>
                <c:pt idx="4149">
                  <c:v>1.4950152439024662</c:v>
                </c:pt>
                <c:pt idx="4150">
                  <c:v>1.4948932926829539</c:v>
                </c:pt>
                <c:pt idx="4151">
                  <c:v>1.4947713414634418</c:v>
                </c:pt>
                <c:pt idx="4152">
                  <c:v>1.4946493902439295</c:v>
                </c:pt>
                <c:pt idx="4153">
                  <c:v>1.4945274390244172</c:v>
                </c:pt>
                <c:pt idx="4154">
                  <c:v>1.4944054878049051</c:v>
                </c:pt>
                <c:pt idx="4155">
                  <c:v>1.4942835365853928</c:v>
                </c:pt>
                <c:pt idx="4156">
                  <c:v>1.4941615853658807</c:v>
                </c:pt>
                <c:pt idx="4157">
                  <c:v>1.4940396341463686</c:v>
                </c:pt>
                <c:pt idx="4158">
                  <c:v>1.4939176829268563</c:v>
                </c:pt>
                <c:pt idx="4159">
                  <c:v>1.493795731707344</c:v>
                </c:pt>
                <c:pt idx="4160">
                  <c:v>1.4936737804878317</c:v>
                </c:pt>
                <c:pt idx="4161">
                  <c:v>1.4935518292683194</c:v>
                </c:pt>
                <c:pt idx="4162">
                  <c:v>1.4934298780488073</c:v>
                </c:pt>
                <c:pt idx="4163">
                  <c:v>1.493307926829295</c:v>
                </c:pt>
                <c:pt idx="4164">
                  <c:v>1.4931859756097827</c:v>
                </c:pt>
                <c:pt idx="4165">
                  <c:v>1.4930640243902706</c:v>
                </c:pt>
                <c:pt idx="4166">
                  <c:v>1.4929420731707586</c:v>
                </c:pt>
                <c:pt idx="4167">
                  <c:v>1.4928201219512465</c:v>
                </c:pt>
                <c:pt idx="4168">
                  <c:v>1.4926981707317342</c:v>
                </c:pt>
                <c:pt idx="4169">
                  <c:v>1.4925762195122219</c:v>
                </c:pt>
                <c:pt idx="4170">
                  <c:v>1.4924542682927098</c:v>
                </c:pt>
                <c:pt idx="4171">
                  <c:v>1.4923323170731977</c:v>
                </c:pt>
                <c:pt idx="4172">
                  <c:v>1.4922103658536854</c:v>
                </c:pt>
                <c:pt idx="4173">
                  <c:v>1.4920884146341733</c:v>
                </c:pt>
                <c:pt idx="4174">
                  <c:v>1.491966463414661</c:v>
                </c:pt>
                <c:pt idx="4175">
                  <c:v>1.4918445121951489</c:v>
                </c:pt>
                <c:pt idx="4176">
                  <c:v>1.4917225609756366</c:v>
                </c:pt>
                <c:pt idx="4177">
                  <c:v>1.4916006097561243</c:v>
                </c:pt>
                <c:pt idx="4178">
                  <c:v>1.4914786585366122</c:v>
                </c:pt>
                <c:pt idx="4179">
                  <c:v>1.4913567073170999</c:v>
                </c:pt>
                <c:pt idx="4180">
                  <c:v>1.4912347560975878</c:v>
                </c:pt>
                <c:pt idx="4181">
                  <c:v>1.4911128048780755</c:v>
                </c:pt>
                <c:pt idx="4182">
                  <c:v>1.4909908536585634</c:v>
                </c:pt>
                <c:pt idx="4183">
                  <c:v>1.4908689024390513</c:v>
                </c:pt>
                <c:pt idx="4184">
                  <c:v>1.4907469512195388</c:v>
                </c:pt>
                <c:pt idx="4185">
                  <c:v>1.4906250000000267</c:v>
                </c:pt>
                <c:pt idx="4186">
                  <c:v>1.4905030487805144</c:v>
                </c:pt>
                <c:pt idx="4187">
                  <c:v>1.4903810975610023</c:v>
                </c:pt>
                <c:pt idx="4188">
                  <c:v>1.49025914634149</c:v>
                </c:pt>
                <c:pt idx="4189">
                  <c:v>1.4901371951219777</c:v>
                </c:pt>
                <c:pt idx="4190">
                  <c:v>1.4900152439024654</c:v>
                </c:pt>
                <c:pt idx="4191">
                  <c:v>1.4898932926829533</c:v>
                </c:pt>
                <c:pt idx="4192">
                  <c:v>1.489771341463441</c:v>
                </c:pt>
                <c:pt idx="4193">
                  <c:v>1.489649390243929</c:v>
                </c:pt>
                <c:pt idx="4194">
                  <c:v>1.4895274390244166</c:v>
                </c:pt>
                <c:pt idx="4195">
                  <c:v>1.4894054878049046</c:v>
                </c:pt>
                <c:pt idx="4196">
                  <c:v>1.4892835365853925</c:v>
                </c:pt>
                <c:pt idx="4197">
                  <c:v>1.4891615853658804</c:v>
                </c:pt>
                <c:pt idx="4198">
                  <c:v>1.4890396341463679</c:v>
                </c:pt>
                <c:pt idx="4199">
                  <c:v>1.4889176829268558</c:v>
                </c:pt>
                <c:pt idx="4200">
                  <c:v>1.4887957317073437</c:v>
                </c:pt>
                <c:pt idx="4201">
                  <c:v>1.4886737804878314</c:v>
                </c:pt>
                <c:pt idx="4202">
                  <c:v>1.4885518292683193</c:v>
                </c:pt>
                <c:pt idx="4203">
                  <c:v>1.488429878048807</c:v>
                </c:pt>
                <c:pt idx="4204">
                  <c:v>1.4883079268292947</c:v>
                </c:pt>
                <c:pt idx="4205">
                  <c:v>1.4881859756097824</c:v>
                </c:pt>
                <c:pt idx="4206">
                  <c:v>1.4880640243902703</c:v>
                </c:pt>
                <c:pt idx="4207">
                  <c:v>1.487942073170758</c:v>
                </c:pt>
                <c:pt idx="4208">
                  <c:v>1.4878201219512459</c:v>
                </c:pt>
                <c:pt idx="4209">
                  <c:v>1.4876981707317336</c:v>
                </c:pt>
                <c:pt idx="4210">
                  <c:v>1.4875762195122215</c:v>
                </c:pt>
                <c:pt idx="4211">
                  <c:v>1.4874542682927092</c:v>
                </c:pt>
                <c:pt idx="4212">
                  <c:v>1.4873323170731969</c:v>
                </c:pt>
                <c:pt idx="4213">
                  <c:v>1.4872103658536848</c:v>
                </c:pt>
                <c:pt idx="4214">
                  <c:v>1.4870884146341727</c:v>
                </c:pt>
                <c:pt idx="4215">
                  <c:v>1.4869664634146604</c:v>
                </c:pt>
                <c:pt idx="4216">
                  <c:v>1.4868445121951481</c:v>
                </c:pt>
                <c:pt idx="4217">
                  <c:v>1.4867225609756358</c:v>
                </c:pt>
                <c:pt idx="4218">
                  <c:v>1.4866006097561235</c:v>
                </c:pt>
                <c:pt idx="4219">
                  <c:v>1.4864786585366114</c:v>
                </c:pt>
                <c:pt idx="4220">
                  <c:v>1.4863567073170991</c:v>
                </c:pt>
                <c:pt idx="4221">
                  <c:v>1.486234756097587</c:v>
                </c:pt>
                <c:pt idx="4222">
                  <c:v>1.4861128048780747</c:v>
                </c:pt>
                <c:pt idx="4223">
                  <c:v>1.4859908536585626</c:v>
                </c:pt>
                <c:pt idx="4224">
                  <c:v>1.4858689024390506</c:v>
                </c:pt>
                <c:pt idx="4225">
                  <c:v>1.4857469512195398</c:v>
                </c:pt>
                <c:pt idx="4226">
                  <c:v>1.4856250000000273</c:v>
                </c:pt>
                <c:pt idx="4227">
                  <c:v>1.485503048780515</c:v>
                </c:pt>
                <c:pt idx="4228">
                  <c:v>1.4853810975610027</c:v>
                </c:pt>
                <c:pt idx="4229">
                  <c:v>1.4852591463414906</c:v>
                </c:pt>
                <c:pt idx="4230">
                  <c:v>1.4851371951219783</c:v>
                </c:pt>
                <c:pt idx="4231">
                  <c:v>1.4850152439024662</c:v>
                </c:pt>
                <c:pt idx="4232">
                  <c:v>1.4848932926829539</c:v>
                </c:pt>
                <c:pt idx="4233">
                  <c:v>1.4847713414634418</c:v>
                </c:pt>
                <c:pt idx="4234">
                  <c:v>1.4846493902439297</c:v>
                </c:pt>
                <c:pt idx="4235">
                  <c:v>1.4845274390244174</c:v>
                </c:pt>
                <c:pt idx="4236">
                  <c:v>1.4844054878049051</c:v>
                </c:pt>
                <c:pt idx="4237">
                  <c:v>1.484283536585393</c:v>
                </c:pt>
                <c:pt idx="4238">
                  <c:v>1.4841615853658809</c:v>
                </c:pt>
                <c:pt idx="4239">
                  <c:v>1.4840396341463686</c:v>
                </c:pt>
                <c:pt idx="4240">
                  <c:v>1.4839176829268563</c:v>
                </c:pt>
                <c:pt idx="4241">
                  <c:v>1.4837957317073442</c:v>
                </c:pt>
                <c:pt idx="4242">
                  <c:v>1.4836737804878319</c:v>
                </c:pt>
                <c:pt idx="4243">
                  <c:v>1.4835518292683196</c:v>
                </c:pt>
                <c:pt idx="4244">
                  <c:v>1.4834298780488075</c:v>
                </c:pt>
                <c:pt idx="4245">
                  <c:v>1.4833079268292952</c:v>
                </c:pt>
                <c:pt idx="4246">
                  <c:v>1.4831859756097832</c:v>
                </c:pt>
                <c:pt idx="4247">
                  <c:v>1.4830640243902711</c:v>
                </c:pt>
                <c:pt idx="4248">
                  <c:v>1.4829420731707588</c:v>
                </c:pt>
                <c:pt idx="4249">
                  <c:v>1.4828201219512467</c:v>
                </c:pt>
                <c:pt idx="4250">
                  <c:v>1.4826981707317346</c:v>
                </c:pt>
                <c:pt idx="4251">
                  <c:v>1.4825762195122221</c:v>
                </c:pt>
                <c:pt idx="4252">
                  <c:v>1.48245426829271</c:v>
                </c:pt>
                <c:pt idx="4253">
                  <c:v>1.4823323170731977</c:v>
                </c:pt>
                <c:pt idx="4254">
                  <c:v>1.4822103658536856</c:v>
                </c:pt>
                <c:pt idx="4255">
                  <c:v>1.4820884146341733</c:v>
                </c:pt>
                <c:pt idx="4256">
                  <c:v>1.481966463414661</c:v>
                </c:pt>
                <c:pt idx="4257">
                  <c:v>1.4818445121951487</c:v>
                </c:pt>
                <c:pt idx="4258">
                  <c:v>1.4817225609756366</c:v>
                </c:pt>
                <c:pt idx="4259">
                  <c:v>1.4816006097561243</c:v>
                </c:pt>
                <c:pt idx="4260">
                  <c:v>1.4814786585366122</c:v>
                </c:pt>
                <c:pt idx="4261">
                  <c:v>1.4813567073171001</c:v>
                </c:pt>
                <c:pt idx="4262">
                  <c:v>1.4812347560975878</c:v>
                </c:pt>
                <c:pt idx="4263">
                  <c:v>1.4811128048780757</c:v>
                </c:pt>
                <c:pt idx="4264">
                  <c:v>1.4809908536585636</c:v>
                </c:pt>
                <c:pt idx="4265">
                  <c:v>1.4808689024390513</c:v>
                </c:pt>
                <c:pt idx="4266">
                  <c:v>1.480746951219539</c:v>
                </c:pt>
                <c:pt idx="4267">
                  <c:v>1.4806250000000269</c:v>
                </c:pt>
                <c:pt idx="4268">
                  <c:v>1.4805030487805149</c:v>
                </c:pt>
                <c:pt idx="4269">
                  <c:v>1.4803810975610023</c:v>
                </c:pt>
                <c:pt idx="4270">
                  <c:v>1.4802591463414903</c:v>
                </c:pt>
                <c:pt idx="4271">
                  <c:v>1.4801371951219779</c:v>
                </c:pt>
                <c:pt idx="4272">
                  <c:v>1.4800152439024656</c:v>
                </c:pt>
                <c:pt idx="4273">
                  <c:v>1.4798932926829536</c:v>
                </c:pt>
                <c:pt idx="4274">
                  <c:v>1.4797713414634415</c:v>
                </c:pt>
                <c:pt idx="4275">
                  <c:v>1.4796493902439292</c:v>
                </c:pt>
                <c:pt idx="4276">
                  <c:v>1.4795274390244171</c:v>
                </c:pt>
                <c:pt idx="4277">
                  <c:v>1.4794054878049048</c:v>
                </c:pt>
                <c:pt idx="4278">
                  <c:v>1.4792835365853927</c:v>
                </c:pt>
                <c:pt idx="4279">
                  <c:v>1.4791615853658804</c:v>
                </c:pt>
                <c:pt idx="4280">
                  <c:v>1.4790396341463681</c:v>
                </c:pt>
                <c:pt idx="4281">
                  <c:v>1.478917682926856</c:v>
                </c:pt>
                <c:pt idx="4282">
                  <c:v>1.4787957317073439</c:v>
                </c:pt>
                <c:pt idx="4283">
                  <c:v>1.4786737804878314</c:v>
                </c:pt>
                <c:pt idx="4284">
                  <c:v>1.4785518292683191</c:v>
                </c:pt>
                <c:pt idx="4285">
                  <c:v>1.478429878048807</c:v>
                </c:pt>
                <c:pt idx="4286">
                  <c:v>1.4783079268292947</c:v>
                </c:pt>
                <c:pt idx="4287">
                  <c:v>1.4781859756097824</c:v>
                </c:pt>
                <c:pt idx="4288">
                  <c:v>1.4780640243902701</c:v>
                </c:pt>
                <c:pt idx="4289">
                  <c:v>1.477942073170758</c:v>
                </c:pt>
                <c:pt idx="4290">
                  <c:v>1.4778201219512459</c:v>
                </c:pt>
                <c:pt idx="4291">
                  <c:v>1.4776981707317338</c:v>
                </c:pt>
                <c:pt idx="4292">
                  <c:v>1.4775762195122215</c:v>
                </c:pt>
                <c:pt idx="4293">
                  <c:v>1.4774542682927092</c:v>
                </c:pt>
                <c:pt idx="4294">
                  <c:v>1.4773323170731971</c:v>
                </c:pt>
                <c:pt idx="4295">
                  <c:v>1.4772103658536848</c:v>
                </c:pt>
                <c:pt idx="4296">
                  <c:v>1.4770884146341727</c:v>
                </c:pt>
                <c:pt idx="4297">
                  <c:v>1.4769664634146606</c:v>
                </c:pt>
                <c:pt idx="4298">
                  <c:v>1.4768445121951483</c:v>
                </c:pt>
                <c:pt idx="4299">
                  <c:v>1.476722560975636</c:v>
                </c:pt>
                <c:pt idx="4300">
                  <c:v>1.4766006097561239</c:v>
                </c:pt>
                <c:pt idx="4301">
                  <c:v>1.4764786585366116</c:v>
                </c:pt>
                <c:pt idx="4302">
                  <c:v>1.4763567073170996</c:v>
                </c:pt>
                <c:pt idx="4303">
                  <c:v>1.4762347560975873</c:v>
                </c:pt>
                <c:pt idx="4304">
                  <c:v>1.4761128048780752</c:v>
                </c:pt>
                <c:pt idx="4305">
                  <c:v>1.4759908536585631</c:v>
                </c:pt>
                <c:pt idx="4306">
                  <c:v>1.4758689024390508</c:v>
                </c:pt>
                <c:pt idx="4307">
                  <c:v>1.4757469512195385</c:v>
                </c:pt>
                <c:pt idx="4308">
                  <c:v>1.4756250000000262</c:v>
                </c:pt>
                <c:pt idx="4309">
                  <c:v>1.4755030487805141</c:v>
                </c:pt>
                <c:pt idx="4310">
                  <c:v>1.475381097561002</c:v>
                </c:pt>
                <c:pt idx="4311">
                  <c:v>1.4752591463414897</c:v>
                </c:pt>
                <c:pt idx="4312">
                  <c:v>1.4751371951219774</c:v>
                </c:pt>
                <c:pt idx="4313">
                  <c:v>1.4750152439024653</c:v>
                </c:pt>
                <c:pt idx="4314">
                  <c:v>1.4748932926829528</c:v>
                </c:pt>
                <c:pt idx="4315">
                  <c:v>1.4747713414634407</c:v>
                </c:pt>
                <c:pt idx="4316">
                  <c:v>1.4746493902439299</c:v>
                </c:pt>
                <c:pt idx="4317">
                  <c:v>1.4745274390244176</c:v>
                </c:pt>
                <c:pt idx="4318">
                  <c:v>1.4744054878049053</c:v>
                </c:pt>
                <c:pt idx="4319">
                  <c:v>1.4742835365853932</c:v>
                </c:pt>
                <c:pt idx="4320">
                  <c:v>1.4741615853658812</c:v>
                </c:pt>
                <c:pt idx="4321">
                  <c:v>1.4740396341463688</c:v>
                </c:pt>
                <c:pt idx="4322">
                  <c:v>1.4739176829268565</c:v>
                </c:pt>
                <c:pt idx="4323">
                  <c:v>1.4737957317073445</c:v>
                </c:pt>
                <c:pt idx="4324">
                  <c:v>1.4736737804878319</c:v>
                </c:pt>
                <c:pt idx="4325">
                  <c:v>1.4735518292683198</c:v>
                </c:pt>
                <c:pt idx="4326">
                  <c:v>1.4734298780488075</c:v>
                </c:pt>
                <c:pt idx="4327">
                  <c:v>1.4733079268292955</c:v>
                </c:pt>
                <c:pt idx="4328">
                  <c:v>1.4731859756097834</c:v>
                </c:pt>
                <c:pt idx="4329">
                  <c:v>1.4730640243902711</c:v>
                </c:pt>
                <c:pt idx="4330">
                  <c:v>1.472942073170759</c:v>
                </c:pt>
                <c:pt idx="4331">
                  <c:v>1.4728201219512469</c:v>
                </c:pt>
                <c:pt idx="4332">
                  <c:v>1.4726981707317344</c:v>
                </c:pt>
                <c:pt idx="4333">
                  <c:v>1.4725762195122223</c:v>
                </c:pt>
                <c:pt idx="4334">
                  <c:v>1.4724542682927102</c:v>
                </c:pt>
                <c:pt idx="4335">
                  <c:v>1.4723323170731979</c:v>
                </c:pt>
                <c:pt idx="4336">
                  <c:v>1.4722103658536858</c:v>
                </c:pt>
                <c:pt idx="4337">
                  <c:v>1.4720884146341735</c:v>
                </c:pt>
                <c:pt idx="4338">
                  <c:v>1.4719664634146612</c:v>
                </c:pt>
                <c:pt idx="4339">
                  <c:v>1.4718445121951489</c:v>
                </c:pt>
                <c:pt idx="4340">
                  <c:v>1.4717225609756368</c:v>
                </c:pt>
                <c:pt idx="4341">
                  <c:v>1.4716006097561247</c:v>
                </c:pt>
                <c:pt idx="4342">
                  <c:v>1.4714786585366124</c:v>
                </c:pt>
                <c:pt idx="4343">
                  <c:v>1.4713567073171001</c:v>
                </c:pt>
                <c:pt idx="4344">
                  <c:v>1.471234756097588</c:v>
                </c:pt>
                <c:pt idx="4345">
                  <c:v>1.4711128048780759</c:v>
                </c:pt>
                <c:pt idx="4346">
                  <c:v>1.4709908536585636</c:v>
                </c:pt>
                <c:pt idx="4347">
                  <c:v>1.4708689024390513</c:v>
                </c:pt>
                <c:pt idx="4348">
                  <c:v>1.4707469512195392</c:v>
                </c:pt>
                <c:pt idx="4349">
                  <c:v>1.4706250000000272</c:v>
                </c:pt>
                <c:pt idx="4350">
                  <c:v>1.4705030487805149</c:v>
                </c:pt>
                <c:pt idx="4351">
                  <c:v>1.4703810975610023</c:v>
                </c:pt>
                <c:pt idx="4352">
                  <c:v>1.4702591463414902</c:v>
                </c:pt>
                <c:pt idx="4353">
                  <c:v>1.4701371951219779</c:v>
                </c:pt>
                <c:pt idx="4354">
                  <c:v>1.4700152439024659</c:v>
                </c:pt>
                <c:pt idx="4355">
                  <c:v>1.4698932926829535</c:v>
                </c:pt>
                <c:pt idx="4356">
                  <c:v>1.4697713414634412</c:v>
                </c:pt>
                <c:pt idx="4357">
                  <c:v>1.4696493902439292</c:v>
                </c:pt>
                <c:pt idx="4358">
                  <c:v>1.4695274390244171</c:v>
                </c:pt>
                <c:pt idx="4359">
                  <c:v>1.4694054878049048</c:v>
                </c:pt>
                <c:pt idx="4360">
                  <c:v>1.4692835365853927</c:v>
                </c:pt>
                <c:pt idx="4361">
                  <c:v>1.4691615853658804</c:v>
                </c:pt>
                <c:pt idx="4362">
                  <c:v>1.4690396341463681</c:v>
                </c:pt>
                <c:pt idx="4363">
                  <c:v>1.468917682926856</c:v>
                </c:pt>
                <c:pt idx="4364">
                  <c:v>1.4687957317073437</c:v>
                </c:pt>
                <c:pt idx="4365">
                  <c:v>1.4686737804878316</c:v>
                </c:pt>
                <c:pt idx="4366">
                  <c:v>1.4685518292683193</c:v>
                </c:pt>
                <c:pt idx="4367">
                  <c:v>1.468429878048807</c:v>
                </c:pt>
                <c:pt idx="4368">
                  <c:v>1.4683079268292949</c:v>
                </c:pt>
                <c:pt idx="4369">
                  <c:v>1.4681859756097826</c:v>
                </c:pt>
                <c:pt idx="4370">
                  <c:v>1.4680640243902705</c:v>
                </c:pt>
                <c:pt idx="4371">
                  <c:v>1.4679420731707582</c:v>
                </c:pt>
                <c:pt idx="4372">
                  <c:v>1.4678201219512461</c:v>
                </c:pt>
                <c:pt idx="4373">
                  <c:v>1.467698170731734</c:v>
                </c:pt>
                <c:pt idx="4374">
                  <c:v>1.4675762195122219</c:v>
                </c:pt>
                <c:pt idx="4375">
                  <c:v>1.4674542682927094</c:v>
                </c:pt>
                <c:pt idx="4376">
                  <c:v>1.4673323170731973</c:v>
                </c:pt>
                <c:pt idx="4377">
                  <c:v>1.4672103658536852</c:v>
                </c:pt>
                <c:pt idx="4378">
                  <c:v>1.4670884146341727</c:v>
                </c:pt>
                <c:pt idx="4379">
                  <c:v>1.4669664634146606</c:v>
                </c:pt>
                <c:pt idx="4380">
                  <c:v>1.4668445121951483</c:v>
                </c:pt>
                <c:pt idx="4381">
                  <c:v>1.466722560975636</c:v>
                </c:pt>
                <c:pt idx="4382">
                  <c:v>1.4666006097561239</c:v>
                </c:pt>
                <c:pt idx="4383">
                  <c:v>1.4664786585366116</c:v>
                </c:pt>
                <c:pt idx="4384">
                  <c:v>1.4663567073170996</c:v>
                </c:pt>
                <c:pt idx="4385">
                  <c:v>1.4662347560975875</c:v>
                </c:pt>
                <c:pt idx="4386">
                  <c:v>1.4661128048780752</c:v>
                </c:pt>
                <c:pt idx="4387">
                  <c:v>1.4659908536585631</c:v>
                </c:pt>
                <c:pt idx="4388">
                  <c:v>1.465868902439051</c:v>
                </c:pt>
                <c:pt idx="4389">
                  <c:v>1.4657469512195387</c:v>
                </c:pt>
                <c:pt idx="4390">
                  <c:v>1.4656250000000264</c:v>
                </c:pt>
                <c:pt idx="4391">
                  <c:v>1.4655030487805143</c:v>
                </c:pt>
                <c:pt idx="4392">
                  <c:v>1.4653810975610022</c:v>
                </c:pt>
                <c:pt idx="4393">
                  <c:v>1.4652591463414897</c:v>
                </c:pt>
                <c:pt idx="4394">
                  <c:v>1.4651371951219776</c:v>
                </c:pt>
                <c:pt idx="4395">
                  <c:v>1.4650152439024653</c:v>
                </c:pt>
                <c:pt idx="4396">
                  <c:v>1.464893292682953</c:v>
                </c:pt>
                <c:pt idx="4397">
                  <c:v>1.4647713414634409</c:v>
                </c:pt>
                <c:pt idx="4398">
                  <c:v>1.4646493902439288</c:v>
                </c:pt>
                <c:pt idx="4399">
                  <c:v>1.4645274390244165</c:v>
                </c:pt>
                <c:pt idx="4400">
                  <c:v>1.4644054878049044</c:v>
                </c:pt>
                <c:pt idx="4401">
                  <c:v>1.4642835365853921</c:v>
                </c:pt>
                <c:pt idx="4402">
                  <c:v>1.46416158536588</c:v>
                </c:pt>
                <c:pt idx="4403">
                  <c:v>1.4640396341463677</c:v>
                </c:pt>
                <c:pt idx="4404">
                  <c:v>1.4639176829268556</c:v>
                </c:pt>
                <c:pt idx="4405">
                  <c:v>1.4637957317073436</c:v>
                </c:pt>
                <c:pt idx="4406">
                  <c:v>1.4636737804878313</c:v>
                </c:pt>
                <c:pt idx="4407">
                  <c:v>1.4635518292683201</c:v>
                </c:pt>
                <c:pt idx="4408">
                  <c:v>1.463429878048808</c:v>
                </c:pt>
                <c:pt idx="4409">
                  <c:v>1.4633079268292957</c:v>
                </c:pt>
                <c:pt idx="4410">
                  <c:v>1.4631859756097836</c:v>
                </c:pt>
                <c:pt idx="4411">
                  <c:v>1.4630640243902713</c:v>
                </c:pt>
                <c:pt idx="4412">
                  <c:v>1.4629420731707592</c:v>
                </c:pt>
                <c:pt idx="4413">
                  <c:v>1.4628201219512469</c:v>
                </c:pt>
                <c:pt idx="4414">
                  <c:v>1.4626981707317348</c:v>
                </c:pt>
                <c:pt idx="4415">
                  <c:v>1.4625762195122227</c:v>
                </c:pt>
                <c:pt idx="4416">
                  <c:v>1.4624542682927104</c:v>
                </c:pt>
                <c:pt idx="4417">
                  <c:v>1.4623323170731979</c:v>
                </c:pt>
                <c:pt idx="4418">
                  <c:v>1.4622103658536858</c:v>
                </c:pt>
                <c:pt idx="4419">
                  <c:v>1.4620884146341735</c:v>
                </c:pt>
                <c:pt idx="4420">
                  <c:v>1.4619664634146612</c:v>
                </c:pt>
                <c:pt idx="4421">
                  <c:v>1.4618445121951489</c:v>
                </c:pt>
                <c:pt idx="4422">
                  <c:v>1.4617225609756368</c:v>
                </c:pt>
                <c:pt idx="4423">
                  <c:v>1.4616006097561247</c:v>
                </c:pt>
                <c:pt idx="4424">
                  <c:v>1.4614786585366124</c:v>
                </c:pt>
                <c:pt idx="4425">
                  <c:v>1.4613567073171003</c:v>
                </c:pt>
                <c:pt idx="4426">
                  <c:v>1.461234756097588</c:v>
                </c:pt>
                <c:pt idx="4427">
                  <c:v>1.4611128048780757</c:v>
                </c:pt>
                <c:pt idx="4428">
                  <c:v>1.4609908536585634</c:v>
                </c:pt>
                <c:pt idx="4429">
                  <c:v>1.4608689024390513</c:v>
                </c:pt>
                <c:pt idx="4430">
                  <c:v>1.460746951219539</c:v>
                </c:pt>
                <c:pt idx="4431">
                  <c:v>1.4606250000000269</c:v>
                </c:pt>
                <c:pt idx="4432">
                  <c:v>1.4605030487805146</c:v>
                </c:pt>
                <c:pt idx="4433">
                  <c:v>1.4603810975610025</c:v>
                </c:pt>
                <c:pt idx="4434">
                  <c:v>1.4602591463414902</c:v>
                </c:pt>
                <c:pt idx="4435">
                  <c:v>1.4601371951219781</c:v>
                </c:pt>
                <c:pt idx="4436">
                  <c:v>1.4600152439024658</c:v>
                </c:pt>
                <c:pt idx="4437">
                  <c:v>1.4598932926829538</c:v>
                </c:pt>
                <c:pt idx="4438">
                  <c:v>1.4597713414634415</c:v>
                </c:pt>
                <c:pt idx="4439">
                  <c:v>1.4596493902439294</c:v>
                </c:pt>
                <c:pt idx="4440">
                  <c:v>1.4595274390244173</c:v>
                </c:pt>
                <c:pt idx="4441">
                  <c:v>1.459405487804905</c:v>
                </c:pt>
                <c:pt idx="4442">
                  <c:v>1.4592835365853927</c:v>
                </c:pt>
                <c:pt idx="4443">
                  <c:v>1.4591615853658806</c:v>
                </c:pt>
                <c:pt idx="4444">
                  <c:v>1.4590396341463683</c:v>
                </c:pt>
                <c:pt idx="4445">
                  <c:v>1.4589176829268562</c:v>
                </c:pt>
                <c:pt idx="4446">
                  <c:v>1.4587957317073439</c:v>
                </c:pt>
                <c:pt idx="4447">
                  <c:v>1.4586737804878318</c:v>
                </c:pt>
                <c:pt idx="4448">
                  <c:v>1.4585518292683193</c:v>
                </c:pt>
                <c:pt idx="4449">
                  <c:v>1.458429878048807</c:v>
                </c:pt>
                <c:pt idx="4450">
                  <c:v>1.4583079268292949</c:v>
                </c:pt>
                <c:pt idx="4451">
                  <c:v>1.4581859756097828</c:v>
                </c:pt>
                <c:pt idx="4452">
                  <c:v>1.4580640243902705</c:v>
                </c:pt>
                <c:pt idx="4453">
                  <c:v>1.4579420731707584</c:v>
                </c:pt>
                <c:pt idx="4454">
                  <c:v>1.4578201219512463</c:v>
                </c:pt>
                <c:pt idx="4455">
                  <c:v>1.4576981707317342</c:v>
                </c:pt>
                <c:pt idx="4456">
                  <c:v>1.4575762195122217</c:v>
                </c:pt>
                <c:pt idx="4457">
                  <c:v>1.4574542682927096</c:v>
                </c:pt>
                <c:pt idx="4458">
                  <c:v>1.4573323170731975</c:v>
                </c:pt>
                <c:pt idx="4459">
                  <c:v>1.4572103658536852</c:v>
                </c:pt>
                <c:pt idx="4460">
                  <c:v>1.4570884146341732</c:v>
                </c:pt>
                <c:pt idx="4461">
                  <c:v>1.4569664634146609</c:v>
                </c:pt>
                <c:pt idx="4462">
                  <c:v>1.4568445121951485</c:v>
                </c:pt>
                <c:pt idx="4463">
                  <c:v>1.4567225609756362</c:v>
                </c:pt>
                <c:pt idx="4464">
                  <c:v>1.4566006097561242</c:v>
                </c:pt>
                <c:pt idx="4465">
                  <c:v>1.4564786585366118</c:v>
                </c:pt>
                <c:pt idx="4466">
                  <c:v>1.4563567073170998</c:v>
                </c:pt>
                <c:pt idx="4467">
                  <c:v>1.4562347560975875</c:v>
                </c:pt>
                <c:pt idx="4468">
                  <c:v>1.4561128048780754</c:v>
                </c:pt>
                <c:pt idx="4469">
                  <c:v>1.4559908536585633</c:v>
                </c:pt>
                <c:pt idx="4470">
                  <c:v>1.455868902439051</c:v>
                </c:pt>
                <c:pt idx="4471">
                  <c:v>1.4557469512195389</c:v>
                </c:pt>
                <c:pt idx="4472">
                  <c:v>1.4556250000000266</c:v>
                </c:pt>
                <c:pt idx="4473">
                  <c:v>1.4555030487805143</c:v>
                </c:pt>
                <c:pt idx="4474">
                  <c:v>1.4553810975610022</c:v>
                </c:pt>
                <c:pt idx="4475">
                  <c:v>1.4552591463414899</c:v>
                </c:pt>
                <c:pt idx="4476">
                  <c:v>1.4551371951219776</c:v>
                </c:pt>
                <c:pt idx="4477">
                  <c:v>1.4550152439024653</c:v>
                </c:pt>
                <c:pt idx="4478">
                  <c:v>1.4548932926829532</c:v>
                </c:pt>
                <c:pt idx="4479">
                  <c:v>1.4547713414634409</c:v>
                </c:pt>
                <c:pt idx="4480">
                  <c:v>1.4546493902439286</c:v>
                </c:pt>
                <c:pt idx="4481">
                  <c:v>1.4545274390244165</c:v>
                </c:pt>
                <c:pt idx="4482">
                  <c:v>1.4544054878049044</c:v>
                </c:pt>
                <c:pt idx="4483">
                  <c:v>1.4542835365853921</c:v>
                </c:pt>
                <c:pt idx="4484">
                  <c:v>1.45416158536588</c:v>
                </c:pt>
                <c:pt idx="4485">
                  <c:v>1.4540396341463677</c:v>
                </c:pt>
                <c:pt idx="4486">
                  <c:v>1.4539176829268554</c:v>
                </c:pt>
                <c:pt idx="4487">
                  <c:v>1.4537957317073431</c:v>
                </c:pt>
                <c:pt idx="4488">
                  <c:v>1.453673780487831</c:v>
                </c:pt>
                <c:pt idx="4489">
                  <c:v>1.4535518292683187</c:v>
                </c:pt>
                <c:pt idx="4490">
                  <c:v>1.4534298780488064</c:v>
                </c:pt>
                <c:pt idx="4491">
                  <c:v>1.4533079268292943</c:v>
                </c:pt>
                <c:pt idx="4492">
                  <c:v>1.4531859756097822</c:v>
                </c:pt>
                <c:pt idx="4493">
                  <c:v>1.4530640243902699</c:v>
                </c:pt>
                <c:pt idx="4494">
                  <c:v>1.4529420731707576</c:v>
                </c:pt>
                <c:pt idx="4495">
                  <c:v>1.4528201219512455</c:v>
                </c:pt>
                <c:pt idx="4496">
                  <c:v>1.4526981707317335</c:v>
                </c:pt>
                <c:pt idx="4497">
                  <c:v>1.4525762195122214</c:v>
                </c:pt>
                <c:pt idx="4498">
                  <c:v>1.4524542682927102</c:v>
                </c:pt>
                <c:pt idx="4499">
                  <c:v>1.4523323170731979</c:v>
                </c:pt>
                <c:pt idx="4500">
                  <c:v>1.4522103658536856</c:v>
                </c:pt>
                <c:pt idx="4501">
                  <c:v>1.4520884146341735</c:v>
                </c:pt>
                <c:pt idx="4502">
                  <c:v>1.4519664634146614</c:v>
                </c:pt>
                <c:pt idx="4503">
                  <c:v>1.4518445121951491</c:v>
                </c:pt>
                <c:pt idx="4504">
                  <c:v>1.451722560975637</c:v>
                </c:pt>
                <c:pt idx="4505">
                  <c:v>1.4516006097561247</c:v>
                </c:pt>
                <c:pt idx="4506">
                  <c:v>1.4514786585366126</c:v>
                </c:pt>
                <c:pt idx="4507">
                  <c:v>1.4513567073171005</c:v>
                </c:pt>
                <c:pt idx="4508">
                  <c:v>1.4512347560975885</c:v>
                </c:pt>
                <c:pt idx="4509">
                  <c:v>1.4511128048780759</c:v>
                </c:pt>
                <c:pt idx="4510">
                  <c:v>1.4509908536585638</c:v>
                </c:pt>
                <c:pt idx="4511">
                  <c:v>1.4508689024390518</c:v>
                </c:pt>
                <c:pt idx="4512">
                  <c:v>1.4507469512195392</c:v>
                </c:pt>
                <c:pt idx="4513">
                  <c:v>1.4506250000000271</c:v>
                </c:pt>
                <c:pt idx="4514">
                  <c:v>1.4505030487805148</c:v>
                </c:pt>
                <c:pt idx="4515">
                  <c:v>1.4503810975610025</c:v>
                </c:pt>
                <c:pt idx="4516">
                  <c:v>1.4502591463414902</c:v>
                </c:pt>
                <c:pt idx="4517">
                  <c:v>1.4501371951219781</c:v>
                </c:pt>
                <c:pt idx="4518">
                  <c:v>1.4500152439024661</c:v>
                </c:pt>
                <c:pt idx="4519">
                  <c:v>1.4498932926829537</c:v>
                </c:pt>
                <c:pt idx="4520">
                  <c:v>1.4497713414634417</c:v>
                </c:pt>
                <c:pt idx="4521">
                  <c:v>1.4496493902439296</c:v>
                </c:pt>
                <c:pt idx="4522">
                  <c:v>1.4495274390244175</c:v>
                </c:pt>
                <c:pt idx="4523">
                  <c:v>1.449405487804905</c:v>
                </c:pt>
                <c:pt idx="4524">
                  <c:v>1.4492835365853929</c:v>
                </c:pt>
                <c:pt idx="4525">
                  <c:v>1.4491615853658808</c:v>
                </c:pt>
                <c:pt idx="4526">
                  <c:v>1.4490396341463687</c:v>
                </c:pt>
                <c:pt idx="4527">
                  <c:v>1.4489176829268564</c:v>
                </c:pt>
                <c:pt idx="4528">
                  <c:v>1.4487957317073441</c:v>
                </c:pt>
                <c:pt idx="4529">
                  <c:v>1.4486737804878318</c:v>
                </c:pt>
                <c:pt idx="4530">
                  <c:v>1.4485518292683197</c:v>
                </c:pt>
                <c:pt idx="4531">
                  <c:v>1.4484298780488074</c:v>
                </c:pt>
                <c:pt idx="4532">
                  <c:v>1.4483079268292953</c:v>
                </c:pt>
                <c:pt idx="4533">
                  <c:v>1.448185975609783</c:v>
                </c:pt>
                <c:pt idx="4534">
                  <c:v>1.4480640243902709</c:v>
                </c:pt>
                <c:pt idx="4535">
                  <c:v>1.4479420731707586</c:v>
                </c:pt>
                <c:pt idx="4536">
                  <c:v>1.4478201219512465</c:v>
                </c:pt>
                <c:pt idx="4537">
                  <c:v>1.4476981707317345</c:v>
                </c:pt>
                <c:pt idx="4538">
                  <c:v>1.4475762195122222</c:v>
                </c:pt>
                <c:pt idx="4539">
                  <c:v>1.4474542682927101</c:v>
                </c:pt>
                <c:pt idx="4540">
                  <c:v>1.4473323170731978</c:v>
                </c:pt>
                <c:pt idx="4541">
                  <c:v>1.4472103658536855</c:v>
                </c:pt>
                <c:pt idx="4542">
                  <c:v>1.4470884146341731</c:v>
                </c:pt>
                <c:pt idx="4543">
                  <c:v>1.4469664634146608</c:v>
                </c:pt>
                <c:pt idx="4544">
                  <c:v>1.4468445121951485</c:v>
                </c:pt>
                <c:pt idx="4545">
                  <c:v>1.4467225609756365</c:v>
                </c:pt>
                <c:pt idx="4546">
                  <c:v>1.4466006097561241</c:v>
                </c:pt>
                <c:pt idx="4547">
                  <c:v>1.4464786585366118</c:v>
                </c:pt>
                <c:pt idx="4548">
                  <c:v>1.4463567073170998</c:v>
                </c:pt>
                <c:pt idx="4549">
                  <c:v>1.4462347560975877</c:v>
                </c:pt>
                <c:pt idx="4550">
                  <c:v>1.4461128048780754</c:v>
                </c:pt>
                <c:pt idx="4551">
                  <c:v>1.4459908536585631</c:v>
                </c:pt>
                <c:pt idx="4552">
                  <c:v>1.4458689024390508</c:v>
                </c:pt>
                <c:pt idx="4553">
                  <c:v>1.4457469512195387</c:v>
                </c:pt>
                <c:pt idx="4554">
                  <c:v>1.4456250000000264</c:v>
                </c:pt>
                <c:pt idx="4555">
                  <c:v>1.4455030487805143</c:v>
                </c:pt>
                <c:pt idx="4556">
                  <c:v>1.445381097561002</c:v>
                </c:pt>
                <c:pt idx="4557">
                  <c:v>1.4452591463414897</c:v>
                </c:pt>
                <c:pt idx="4558">
                  <c:v>1.4451371951219776</c:v>
                </c:pt>
                <c:pt idx="4559">
                  <c:v>1.4450152439024653</c:v>
                </c:pt>
                <c:pt idx="4560">
                  <c:v>1.4448932926829532</c:v>
                </c:pt>
                <c:pt idx="4561">
                  <c:v>1.4447713414634411</c:v>
                </c:pt>
                <c:pt idx="4562">
                  <c:v>1.4446493902439288</c:v>
                </c:pt>
                <c:pt idx="4563">
                  <c:v>1.4445274390244167</c:v>
                </c:pt>
                <c:pt idx="4564">
                  <c:v>1.4444054878049046</c:v>
                </c:pt>
                <c:pt idx="4565">
                  <c:v>1.4442835365853923</c:v>
                </c:pt>
                <c:pt idx="4566">
                  <c:v>1.44416158536588</c:v>
                </c:pt>
                <c:pt idx="4567">
                  <c:v>1.4440396341463679</c:v>
                </c:pt>
                <c:pt idx="4568">
                  <c:v>1.4439176829268556</c:v>
                </c:pt>
                <c:pt idx="4569">
                  <c:v>1.4437957317073435</c:v>
                </c:pt>
                <c:pt idx="4570">
                  <c:v>1.4436737804878312</c:v>
                </c:pt>
                <c:pt idx="4571">
                  <c:v>1.4435518292683189</c:v>
                </c:pt>
                <c:pt idx="4572">
                  <c:v>1.4434298780488066</c:v>
                </c:pt>
                <c:pt idx="4573">
                  <c:v>1.4433079268292943</c:v>
                </c:pt>
                <c:pt idx="4574">
                  <c:v>1.4431859756097822</c:v>
                </c:pt>
                <c:pt idx="4575">
                  <c:v>1.4430640243902702</c:v>
                </c:pt>
                <c:pt idx="4576">
                  <c:v>1.4429420731707578</c:v>
                </c:pt>
                <c:pt idx="4577">
                  <c:v>1.4428201219512458</c:v>
                </c:pt>
                <c:pt idx="4578">
                  <c:v>1.4426981707317337</c:v>
                </c:pt>
                <c:pt idx="4579">
                  <c:v>1.4425762195122216</c:v>
                </c:pt>
                <c:pt idx="4580">
                  <c:v>1.4424542682927091</c:v>
                </c:pt>
                <c:pt idx="4581">
                  <c:v>1.442332317073197</c:v>
                </c:pt>
                <c:pt idx="4582">
                  <c:v>1.4422103658536849</c:v>
                </c:pt>
                <c:pt idx="4583">
                  <c:v>1.4420884146341726</c:v>
                </c:pt>
                <c:pt idx="4584">
                  <c:v>1.4419664634146605</c:v>
                </c:pt>
                <c:pt idx="4585">
                  <c:v>1.4418445121951484</c:v>
                </c:pt>
                <c:pt idx="4586">
                  <c:v>1.4417225609756359</c:v>
                </c:pt>
                <c:pt idx="4587">
                  <c:v>1.4416006097561238</c:v>
                </c:pt>
                <c:pt idx="4588">
                  <c:v>1.4414786585366128</c:v>
                </c:pt>
                <c:pt idx="4589">
                  <c:v>1.4413567073171007</c:v>
                </c:pt>
                <c:pt idx="4590">
                  <c:v>1.4412347560975882</c:v>
                </c:pt>
                <c:pt idx="4591">
                  <c:v>1.4411128048780761</c:v>
                </c:pt>
                <c:pt idx="4592">
                  <c:v>1.4409908536585641</c:v>
                </c:pt>
                <c:pt idx="4593">
                  <c:v>1.4408689024390517</c:v>
                </c:pt>
                <c:pt idx="4594">
                  <c:v>1.4407469512195397</c:v>
                </c:pt>
                <c:pt idx="4595">
                  <c:v>1.4406250000000276</c:v>
                </c:pt>
                <c:pt idx="4596">
                  <c:v>1.440503048780515</c:v>
                </c:pt>
                <c:pt idx="4597">
                  <c:v>1.440381097561003</c:v>
                </c:pt>
                <c:pt idx="4598">
                  <c:v>1.4402591463414907</c:v>
                </c:pt>
                <c:pt idx="4599">
                  <c:v>1.4401371951219786</c:v>
                </c:pt>
                <c:pt idx="4600">
                  <c:v>1.4400152439024665</c:v>
                </c:pt>
                <c:pt idx="4601">
                  <c:v>1.439893292682954</c:v>
                </c:pt>
                <c:pt idx="4602">
                  <c:v>1.4397713414634419</c:v>
                </c:pt>
                <c:pt idx="4603">
                  <c:v>1.4396493902439298</c:v>
                </c:pt>
                <c:pt idx="4604">
                  <c:v>1.4395274390244175</c:v>
                </c:pt>
                <c:pt idx="4605">
                  <c:v>1.4394054878049054</c:v>
                </c:pt>
                <c:pt idx="4606">
                  <c:v>1.4392835365853933</c:v>
                </c:pt>
                <c:pt idx="4607">
                  <c:v>1.439161585365881</c:v>
                </c:pt>
                <c:pt idx="4608">
                  <c:v>1.4390396341463689</c:v>
                </c:pt>
                <c:pt idx="4609">
                  <c:v>1.4389176829268564</c:v>
                </c:pt>
                <c:pt idx="4610">
                  <c:v>1.4387957317073441</c:v>
                </c:pt>
                <c:pt idx="4611">
                  <c:v>1.4386737804878318</c:v>
                </c:pt>
                <c:pt idx="4612">
                  <c:v>1.4385518292683197</c:v>
                </c:pt>
                <c:pt idx="4613">
                  <c:v>1.4384298780488074</c:v>
                </c:pt>
                <c:pt idx="4614">
                  <c:v>1.4383079268292951</c:v>
                </c:pt>
                <c:pt idx="4615">
                  <c:v>1.438185975609783</c:v>
                </c:pt>
                <c:pt idx="4616">
                  <c:v>1.4380640243902709</c:v>
                </c:pt>
                <c:pt idx="4617">
                  <c:v>1.4379420731707586</c:v>
                </c:pt>
                <c:pt idx="4618">
                  <c:v>1.4378201219512461</c:v>
                </c:pt>
                <c:pt idx="4619">
                  <c:v>1.437698170731734</c:v>
                </c:pt>
                <c:pt idx="4620">
                  <c:v>1.4375762195122217</c:v>
                </c:pt>
                <c:pt idx="4621">
                  <c:v>1.4374542682927096</c:v>
                </c:pt>
                <c:pt idx="4622">
                  <c:v>1.4373323170731975</c:v>
                </c:pt>
                <c:pt idx="4623">
                  <c:v>1.4372103658536854</c:v>
                </c:pt>
                <c:pt idx="4624">
                  <c:v>1.4370884146341731</c:v>
                </c:pt>
                <c:pt idx="4625">
                  <c:v>1.4369664634146608</c:v>
                </c:pt>
                <c:pt idx="4626">
                  <c:v>1.4368445121951485</c:v>
                </c:pt>
                <c:pt idx="4627">
                  <c:v>1.4367225609756364</c:v>
                </c:pt>
                <c:pt idx="4628">
                  <c:v>1.4366006097561241</c:v>
                </c:pt>
                <c:pt idx="4629">
                  <c:v>1.4364786585366121</c:v>
                </c:pt>
                <c:pt idx="4630">
                  <c:v>1.4363567073171</c:v>
                </c:pt>
                <c:pt idx="4631">
                  <c:v>1.4362347560975879</c:v>
                </c:pt>
                <c:pt idx="4632">
                  <c:v>1.4361128048780756</c:v>
                </c:pt>
                <c:pt idx="4633">
                  <c:v>1.4359908536585633</c:v>
                </c:pt>
                <c:pt idx="4634">
                  <c:v>1.435868902439051</c:v>
                </c:pt>
                <c:pt idx="4635">
                  <c:v>1.4357469512195389</c:v>
                </c:pt>
                <c:pt idx="4636">
                  <c:v>1.4356250000000266</c:v>
                </c:pt>
                <c:pt idx="4637">
                  <c:v>1.4355030487805145</c:v>
                </c:pt>
                <c:pt idx="4638">
                  <c:v>1.4353810975610022</c:v>
                </c:pt>
                <c:pt idx="4639">
                  <c:v>1.4352591463414899</c:v>
                </c:pt>
                <c:pt idx="4640">
                  <c:v>1.4351371951219778</c:v>
                </c:pt>
                <c:pt idx="4641">
                  <c:v>1.4350152439024655</c:v>
                </c:pt>
                <c:pt idx="4642">
                  <c:v>1.4348932926829534</c:v>
                </c:pt>
                <c:pt idx="4643">
                  <c:v>1.4347713414634413</c:v>
                </c:pt>
                <c:pt idx="4644">
                  <c:v>1.434649390243929</c:v>
                </c:pt>
                <c:pt idx="4645">
                  <c:v>1.4345274390244169</c:v>
                </c:pt>
                <c:pt idx="4646">
                  <c:v>1.4344054878049048</c:v>
                </c:pt>
                <c:pt idx="4647">
                  <c:v>1.4342835365853923</c:v>
                </c:pt>
                <c:pt idx="4648">
                  <c:v>1.4341615853658802</c:v>
                </c:pt>
                <c:pt idx="4649">
                  <c:v>1.4340396341463681</c:v>
                </c:pt>
                <c:pt idx="4650">
                  <c:v>1.4339176829268558</c:v>
                </c:pt>
                <c:pt idx="4651">
                  <c:v>1.4337957317073438</c:v>
                </c:pt>
                <c:pt idx="4652">
                  <c:v>1.4336737804878315</c:v>
                </c:pt>
                <c:pt idx="4653">
                  <c:v>1.4335518292683194</c:v>
                </c:pt>
                <c:pt idx="4654">
                  <c:v>1.4334298780488071</c:v>
                </c:pt>
                <c:pt idx="4655">
                  <c:v>1.4333079268292948</c:v>
                </c:pt>
                <c:pt idx="4656">
                  <c:v>1.4331859756097827</c:v>
                </c:pt>
                <c:pt idx="4657">
                  <c:v>1.4330640243902704</c:v>
                </c:pt>
                <c:pt idx="4658">
                  <c:v>1.4329420731707581</c:v>
                </c:pt>
                <c:pt idx="4659">
                  <c:v>1.432820121951246</c:v>
                </c:pt>
                <c:pt idx="4660">
                  <c:v>1.4326981707317339</c:v>
                </c:pt>
                <c:pt idx="4661">
                  <c:v>1.4325762195122216</c:v>
                </c:pt>
                <c:pt idx="4662">
                  <c:v>1.4324542682927095</c:v>
                </c:pt>
                <c:pt idx="4663">
                  <c:v>1.4323323170731974</c:v>
                </c:pt>
                <c:pt idx="4664">
                  <c:v>1.4322103658536851</c:v>
                </c:pt>
                <c:pt idx="4665">
                  <c:v>1.4320884146341726</c:v>
                </c:pt>
                <c:pt idx="4666">
                  <c:v>1.4319664634146603</c:v>
                </c:pt>
                <c:pt idx="4667">
                  <c:v>1.4318445121951482</c:v>
                </c:pt>
                <c:pt idx="4668">
                  <c:v>1.4317225609756359</c:v>
                </c:pt>
                <c:pt idx="4669">
                  <c:v>1.4316006097561238</c:v>
                </c:pt>
                <c:pt idx="4670">
                  <c:v>1.4314786585366115</c:v>
                </c:pt>
                <c:pt idx="4671">
                  <c:v>1.4313567073170992</c:v>
                </c:pt>
                <c:pt idx="4672">
                  <c:v>1.4312347560975871</c:v>
                </c:pt>
                <c:pt idx="4673">
                  <c:v>1.431112804878075</c:v>
                </c:pt>
                <c:pt idx="4674">
                  <c:v>1.4309908536585627</c:v>
                </c:pt>
                <c:pt idx="4675">
                  <c:v>1.4308689024390504</c:v>
                </c:pt>
                <c:pt idx="4676">
                  <c:v>1.4307469512195381</c:v>
                </c:pt>
                <c:pt idx="4677">
                  <c:v>1.430625000000026</c:v>
                </c:pt>
                <c:pt idx="4678">
                  <c:v>1.4305030487805137</c:v>
                </c:pt>
                <c:pt idx="4679">
                  <c:v>1.430381097561003</c:v>
                </c:pt>
                <c:pt idx="4680">
                  <c:v>1.4302591463414907</c:v>
                </c:pt>
                <c:pt idx="4681">
                  <c:v>1.4301371951219783</c:v>
                </c:pt>
                <c:pt idx="4682">
                  <c:v>1.4300152439024663</c:v>
                </c:pt>
                <c:pt idx="4683">
                  <c:v>1.4298932926829542</c:v>
                </c:pt>
                <c:pt idx="4684">
                  <c:v>1.4297713414634419</c:v>
                </c:pt>
                <c:pt idx="4685">
                  <c:v>1.4296493902439293</c:v>
                </c:pt>
                <c:pt idx="4686">
                  <c:v>1.429527439024417</c:v>
                </c:pt>
                <c:pt idx="4687">
                  <c:v>1.429405487804905</c:v>
                </c:pt>
                <c:pt idx="4688">
                  <c:v>1.4292835365853929</c:v>
                </c:pt>
                <c:pt idx="4689">
                  <c:v>1.4291615853658806</c:v>
                </c:pt>
                <c:pt idx="4690">
                  <c:v>1.4290396341463685</c:v>
                </c:pt>
                <c:pt idx="4691">
                  <c:v>1.4289176829268562</c:v>
                </c:pt>
                <c:pt idx="4692">
                  <c:v>1.4287957317073441</c:v>
                </c:pt>
                <c:pt idx="4693">
                  <c:v>1.4286737804878318</c:v>
                </c:pt>
                <c:pt idx="4694">
                  <c:v>1.4285518292683195</c:v>
                </c:pt>
                <c:pt idx="4695">
                  <c:v>1.4284298780488074</c:v>
                </c:pt>
                <c:pt idx="4696">
                  <c:v>1.4283079268292953</c:v>
                </c:pt>
                <c:pt idx="4697">
                  <c:v>1.4281859756097832</c:v>
                </c:pt>
                <c:pt idx="4698">
                  <c:v>1.4280640243902711</c:v>
                </c:pt>
                <c:pt idx="4699">
                  <c:v>1.4279420731707588</c:v>
                </c:pt>
                <c:pt idx="4700">
                  <c:v>1.4278201219512465</c:v>
                </c:pt>
                <c:pt idx="4701">
                  <c:v>1.4276981707317344</c:v>
                </c:pt>
                <c:pt idx="4702">
                  <c:v>1.4275762195122221</c:v>
                </c:pt>
                <c:pt idx="4703">
                  <c:v>1.42745426829271</c:v>
                </c:pt>
                <c:pt idx="4704">
                  <c:v>1.4273323170731977</c:v>
                </c:pt>
                <c:pt idx="4705">
                  <c:v>1.4272103658536852</c:v>
                </c:pt>
                <c:pt idx="4706">
                  <c:v>1.4270884146341731</c:v>
                </c:pt>
                <c:pt idx="4707">
                  <c:v>1.426966463414661</c:v>
                </c:pt>
                <c:pt idx="4708">
                  <c:v>1.4268445121951487</c:v>
                </c:pt>
                <c:pt idx="4709">
                  <c:v>1.4267225609756367</c:v>
                </c:pt>
                <c:pt idx="4710">
                  <c:v>1.4266006097561246</c:v>
                </c:pt>
                <c:pt idx="4711">
                  <c:v>1.4264786585366123</c:v>
                </c:pt>
                <c:pt idx="4712">
                  <c:v>1.4263567073171002</c:v>
                </c:pt>
                <c:pt idx="4713">
                  <c:v>1.4262347560975879</c:v>
                </c:pt>
                <c:pt idx="4714">
                  <c:v>1.4261128048780756</c:v>
                </c:pt>
                <c:pt idx="4715">
                  <c:v>1.4259908536585635</c:v>
                </c:pt>
                <c:pt idx="4716">
                  <c:v>1.4258689024390514</c:v>
                </c:pt>
                <c:pt idx="4717">
                  <c:v>1.4257469512195391</c:v>
                </c:pt>
                <c:pt idx="4718">
                  <c:v>1.425625000000027</c:v>
                </c:pt>
                <c:pt idx="4719">
                  <c:v>1.4255030487805149</c:v>
                </c:pt>
                <c:pt idx="4720">
                  <c:v>1.4253810975610026</c:v>
                </c:pt>
                <c:pt idx="4721">
                  <c:v>1.4252591463414901</c:v>
                </c:pt>
                <c:pt idx="4722">
                  <c:v>1.425137195121978</c:v>
                </c:pt>
                <c:pt idx="4723">
                  <c:v>1.4250152439024659</c:v>
                </c:pt>
                <c:pt idx="4724">
                  <c:v>1.4248932926829536</c:v>
                </c:pt>
                <c:pt idx="4725">
                  <c:v>1.4247713414634413</c:v>
                </c:pt>
                <c:pt idx="4726">
                  <c:v>1.4246493902439292</c:v>
                </c:pt>
                <c:pt idx="4727">
                  <c:v>1.4245274390244171</c:v>
                </c:pt>
                <c:pt idx="4728">
                  <c:v>1.4244054878049048</c:v>
                </c:pt>
                <c:pt idx="4729">
                  <c:v>1.4242835365853928</c:v>
                </c:pt>
                <c:pt idx="4730">
                  <c:v>1.4241615853658807</c:v>
                </c:pt>
                <c:pt idx="4731">
                  <c:v>1.4240396341463684</c:v>
                </c:pt>
                <c:pt idx="4732">
                  <c:v>1.4239176829268563</c:v>
                </c:pt>
                <c:pt idx="4733">
                  <c:v>1.4237957317073437</c:v>
                </c:pt>
                <c:pt idx="4734">
                  <c:v>1.4236737804878314</c:v>
                </c:pt>
                <c:pt idx="4735">
                  <c:v>1.4235518292683191</c:v>
                </c:pt>
                <c:pt idx="4736">
                  <c:v>1.4234298780488071</c:v>
                </c:pt>
                <c:pt idx="4737">
                  <c:v>1.4233079268292947</c:v>
                </c:pt>
                <c:pt idx="4738">
                  <c:v>1.4231859756097824</c:v>
                </c:pt>
                <c:pt idx="4739">
                  <c:v>1.4230640243902704</c:v>
                </c:pt>
                <c:pt idx="4740">
                  <c:v>1.4229420731707583</c:v>
                </c:pt>
                <c:pt idx="4741">
                  <c:v>1.422820121951246</c:v>
                </c:pt>
                <c:pt idx="4742">
                  <c:v>1.4226981707317334</c:v>
                </c:pt>
                <c:pt idx="4743">
                  <c:v>1.4225762195122214</c:v>
                </c:pt>
                <c:pt idx="4744">
                  <c:v>1.422454268292709</c:v>
                </c:pt>
                <c:pt idx="4745">
                  <c:v>1.422332317073197</c:v>
                </c:pt>
                <c:pt idx="4746">
                  <c:v>1.4222103658536849</c:v>
                </c:pt>
                <c:pt idx="4747">
                  <c:v>1.4220884146341726</c:v>
                </c:pt>
                <c:pt idx="4748">
                  <c:v>1.4219664634146603</c:v>
                </c:pt>
                <c:pt idx="4749">
                  <c:v>1.4218445121951482</c:v>
                </c:pt>
                <c:pt idx="4750">
                  <c:v>1.4217225609756359</c:v>
                </c:pt>
                <c:pt idx="4751">
                  <c:v>1.4216006097561236</c:v>
                </c:pt>
                <c:pt idx="4752">
                  <c:v>1.4214786585366115</c:v>
                </c:pt>
                <c:pt idx="4753">
                  <c:v>1.4213567073170994</c:v>
                </c:pt>
                <c:pt idx="4754">
                  <c:v>1.4212347560975873</c:v>
                </c:pt>
                <c:pt idx="4755">
                  <c:v>1.4211128048780752</c:v>
                </c:pt>
                <c:pt idx="4756">
                  <c:v>1.4209908536585631</c:v>
                </c:pt>
                <c:pt idx="4757">
                  <c:v>1.4208689024390506</c:v>
                </c:pt>
                <c:pt idx="4758">
                  <c:v>1.4207469512195385</c:v>
                </c:pt>
                <c:pt idx="4759">
                  <c:v>1.4206250000000264</c:v>
                </c:pt>
                <c:pt idx="4760">
                  <c:v>1.4205030487805139</c:v>
                </c:pt>
                <c:pt idx="4761">
                  <c:v>1.4203810975610018</c:v>
                </c:pt>
                <c:pt idx="4762">
                  <c:v>1.4202591463414895</c:v>
                </c:pt>
                <c:pt idx="4763">
                  <c:v>1.4201371951219772</c:v>
                </c:pt>
                <c:pt idx="4764">
                  <c:v>1.4200152439024651</c:v>
                </c:pt>
                <c:pt idx="4765">
                  <c:v>1.4198932926829528</c:v>
                </c:pt>
                <c:pt idx="4766">
                  <c:v>1.4197713414634408</c:v>
                </c:pt>
                <c:pt idx="4767">
                  <c:v>1.4196493902439287</c:v>
                </c:pt>
                <c:pt idx="4768">
                  <c:v>1.4195274390244164</c:v>
                </c:pt>
                <c:pt idx="4769">
                  <c:v>1.4194054878049043</c:v>
                </c:pt>
                <c:pt idx="4770">
                  <c:v>1.4192835365853931</c:v>
                </c:pt>
                <c:pt idx="4771">
                  <c:v>1.419161585365881</c:v>
                </c:pt>
                <c:pt idx="4772">
                  <c:v>1.4190396341463687</c:v>
                </c:pt>
                <c:pt idx="4773">
                  <c:v>1.4189176829268564</c:v>
                </c:pt>
                <c:pt idx="4774">
                  <c:v>1.4187957317073443</c:v>
                </c:pt>
                <c:pt idx="4775">
                  <c:v>1.418673780487832</c:v>
                </c:pt>
                <c:pt idx="4776">
                  <c:v>1.4185518292683199</c:v>
                </c:pt>
                <c:pt idx="4777">
                  <c:v>1.4184298780488078</c:v>
                </c:pt>
                <c:pt idx="4778">
                  <c:v>1.4183079268292955</c:v>
                </c:pt>
                <c:pt idx="4779">
                  <c:v>1.4181859756097834</c:v>
                </c:pt>
                <c:pt idx="4780">
                  <c:v>1.4180640243902713</c:v>
                </c:pt>
                <c:pt idx="4781">
                  <c:v>1.4179420731707588</c:v>
                </c:pt>
                <c:pt idx="4782">
                  <c:v>1.4178201219512467</c:v>
                </c:pt>
                <c:pt idx="4783">
                  <c:v>1.4176981707317347</c:v>
                </c:pt>
                <c:pt idx="4784">
                  <c:v>1.4175762195122223</c:v>
                </c:pt>
                <c:pt idx="4785">
                  <c:v>1.4174542682927103</c:v>
                </c:pt>
                <c:pt idx="4786">
                  <c:v>1.417332317073198</c:v>
                </c:pt>
                <c:pt idx="4787">
                  <c:v>1.4172103658536856</c:v>
                </c:pt>
                <c:pt idx="4788">
                  <c:v>1.4170884146341736</c:v>
                </c:pt>
                <c:pt idx="4789">
                  <c:v>1.4169664634146613</c:v>
                </c:pt>
                <c:pt idx="4790">
                  <c:v>1.4168445121951492</c:v>
                </c:pt>
                <c:pt idx="4791">
                  <c:v>1.4167225609756369</c:v>
                </c:pt>
                <c:pt idx="4792">
                  <c:v>1.4166006097561246</c:v>
                </c:pt>
                <c:pt idx="4793">
                  <c:v>1.4164786585366125</c:v>
                </c:pt>
                <c:pt idx="4794">
                  <c:v>1.4163567073171004</c:v>
                </c:pt>
                <c:pt idx="4795">
                  <c:v>1.4162347560975881</c:v>
                </c:pt>
                <c:pt idx="4796">
                  <c:v>1.416112804878076</c:v>
                </c:pt>
                <c:pt idx="4797">
                  <c:v>1.4159908536585637</c:v>
                </c:pt>
                <c:pt idx="4798">
                  <c:v>1.4158689024390516</c:v>
                </c:pt>
                <c:pt idx="4799">
                  <c:v>1.4157469512195391</c:v>
                </c:pt>
                <c:pt idx="4800">
                  <c:v>1.4156250000000268</c:v>
                </c:pt>
                <c:pt idx="4801">
                  <c:v>1.4155030487805147</c:v>
                </c:pt>
                <c:pt idx="4802">
                  <c:v>1.4153810975610024</c:v>
                </c:pt>
                <c:pt idx="4803">
                  <c:v>1.4152591463414901</c:v>
                </c:pt>
                <c:pt idx="4804">
                  <c:v>1.415137195121978</c:v>
                </c:pt>
                <c:pt idx="4805">
                  <c:v>1.4150152439024657</c:v>
                </c:pt>
                <c:pt idx="4806">
                  <c:v>1.4148932926829536</c:v>
                </c:pt>
                <c:pt idx="4807">
                  <c:v>1.4147713414634413</c:v>
                </c:pt>
                <c:pt idx="4808">
                  <c:v>1.414649390243929</c:v>
                </c:pt>
                <c:pt idx="4809">
                  <c:v>1.4145274390244167</c:v>
                </c:pt>
                <c:pt idx="4810">
                  <c:v>1.4144054878049044</c:v>
                </c:pt>
                <c:pt idx="4811">
                  <c:v>1.4142835365853923</c:v>
                </c:pt>
                <c:pt idx="4812">
                  <c:v>1.4141615853658802</c:v>
                </c:pt>
                <c:pt idx="4813">
                  <c:v>1.4140396341463681</c:v>
                </c:pt>
                <c:pt idx="4814">
                  <c:v>1.4139176829268558</c:v>
                </c:pt>
                <c:pt idx="4815">
                  <c:v>1.4137957317073435</c:v>
                </c:pt>
                <c:pt idx="4816">
                  <c:v>1.4136737804878314</c:v>
                </c:pt>
                <c:pt idx="4817">
                  <c:v>1.4135518292683191</c:v>
                </c:pt>
                <c:pt idx="4818">
                  <c:v>1.413429878048807</c:v>
                </c:pt>
                <c:pt idx="4819">
                  <c:v>1.413307926829295</c:v>
                </c:pt>
                <c:pt idx="4820">
                  <c:v>1.4131859756097827</c:v>
                </c:pt>
                <c:pt idx="4821">
                  <c:v>1.4130640243902706</c:v>
                </c:pt>
                <c:pt idx="4822">
                  <c:v>1.4129420731707585</c:v>
                </c:pt>
                <c:pt idx="4823">
                  <c:v>1.4128201219512462</c:v>
                </c:pt>
                <c:pt idx="4824">
                  <c:v>1.4126981707317339</c:v>
                </c:pt>
                <c:pt idx="4825">
                  <c:v>1.4125762195122218</c:v>
                </c:pt>
                <c:pt idx="4826">
                  <c:v>1.4124542682927095</c:v>
                </c:pt>
                <c:pt idx="4827">
                  <c:v>1.4123323170731974</c:v>
                </c:pt>
                <c:pt idx="4828">
                  <c:v>1.4122103658536851</c:v>
                </c:pt>
                <c:pt idx="4829">
                  <c:v>1.4120884146341726</c:v>
                </c:pt>
                <c:pt idx="4830">
                  <c:v>1.4119664634146605</c:v>
                </c:pt>
                <c:pt idx="4831">
                  <c:v>1.4118445121951484</c:v>
                </c:pt>
                <c:pt idx="4832">
                  <c:v>1.4117225609756361</c:v>
                </c:pt>
                <c:pt idx="4833">
                  <c:v>1.411600609756124</c:v>
                </c:pt>
                <c:pt idx="4834">
                  <c:v>1.4114786585366119</c:v>
                </c:pt>
                <c:pt idx="4835">
                  <c:v>1.4113567073170996</c:v>
                </c:pt>
                <c:pt idx="4836">
                  <c:v>1.4112347560975875</c:v>
                </c:pt>
                <c:pt idx="4837">
                  <c:v>1.4111128048780752</c:v>
                </c:pt>
                <c:pt idx="4838">
                  <c:v>1.4109908536585629</c:v>
                </c:pt>
                <c:pt idx="4839">
                  <c:v>1.4108689024390508</c:v>
                </c:pt>
                <c:pt idx="4840">
                  <c:v>1.4107469512195387</c:v>
                </c:pt>
                <c:pt idx="4841">
                  <c:v>1.4106250000000264</c:v>
                </c:pt>
                <c:pt idx="4842">
                  <c:v>1.4105030487805141</c:v>
                </c:pt>
                <c:pt idx="4843">
                  <c:v>1.4103810975610021</c:v>
                </c:pt>
                <c:pt idx="4844">
                  <c:v>1.41025914634149</c:v>
                </c:pt>
                <c:pt idx="4845">
                  <c:v>1.4101371951219774</c:v>
                </c:pt>
                <c:pt idx="4846">
                  <c:v>1.4100152439024654</c:v>
                </c:pt>
                <c:pt idx="4847">
                  <c:v>1.4098932926829533</c:v>
                </c:pt>
                <c:pt idx="4848">
                  <c:v>1.4097713414634407</c:v>
                </c:pt>
                <c:pt idx="4849">
                  <c:v>1.4096493902439287</c:v>
                </c:pt>
                <c:pt idx="4850">
                  <c:v>1.4095274390244166</c:v>
                </c:pt>
                <c:pt idx="4851">
                  <c:v>1.4094054878049045</c:v>
                </c:pt>
                <c:pt idx="4852">
                  <c:v>1.4092835365853922</c:v>
                </c:pt>
                <c:pt idx="4853">
                  <c:v>1.4091615853658801</c:v>
                </c:pt>
                <c:pt idx="4854">
                  <c:v>1.409039634146368</c:v>
                </c:pt>
                <c:pt idx="4855">
                  <c:v>1.4089176829268557</c:v>
                </c:pt>
                <c:pt idx="4856">
                  <c:v>1.4087957317073432</c:v>
                </c:pt>
                <c:pt idx="4857">
                  <c:v>1.4086737804878311</c:v>
                </c:pt>
                <c:pt idx="4858">
                  <c:v>1.4085518292683188</c:v>
                </c:pt>
                <c:pt idx="4859">
                  <c:v>1.4084298780488065</c:v>
                </c:pt>
                <c:pt idx="4860">
                  <c:v>1.4083079268292944</c:v>
                </c:pt>
                <c:pt idx="4861">
                  <c:v>1.4081859756097836</c:v>
                </c:pt>
                <c:pt idx="4862">
                  <c:v>1.4080640243902713</c:v>
                </c:pt>
                <c:pt idx="4863">
                  <c:v>1.4079420731707593</c:v>
                </c:pt>
                <c:pt idx="4864">
                  <c:v>1.4078201219512472</c:v>
                </c:pt>
                <c:pt idx="4865">
                  <c:v>1.4076981707317349</c:v>
                </c:pt>
                <c:pt idx="4866">
                  <c:v>1.4075762195122223</c:v>
                </c:pt>
                <c:pt idx="4867">
                  <c:v>1.4074542682927103</c:v>
                </c:pt>
                <c:pt idx="4868">
                  <c:v>1.4073323170731979</c:v>
                </c:pt>
                <c:pt idx="4869">
                  <c:v>1.4072103658536856</c:v>
                </c:pt>
                <c:pt idx="4870">
                  <c:v>1.4070884146341736</c:v>
                </c:pt>
                <c:pt idx="4871">
                  <c:v>1.4069664634146613</c:v>
                </c:pt>
                <c:pt idx="4872">
                  <c:v>1.4068445121951489</c:v>
                </c:pt>
                <c:pt idx="4873">
                  <c:v>1.4067225609756369</c:v>
                </c:pt>
                <c:pt idx="4874">
                  <c:v>1.4066006097561248</c:v>
                </c:pt>
                <c:pt idx="4875">
                  <c:v>1.4064786585366125</c:v>
                </c:pt>
                <c:pt idx="4876">
                  <c:v>1.4063567073170999</c:v>
                </c:pt>
                <c:pt idx="4877">
                  <c:v>1.4062347560975879</c:v>
                </c:pt>
                <c:pt idx="4878">
                  <c:v>1.4061128048780756</c:v>
                </c:pt>
                <c:pt idx="4879">
                  <c:v>1.4059908536585635</c:v>
                </c:pt>
                <c:pt idx="4880">
                  <c:v>1.4058689024390514</c:v>
                </c:pt>
                <c:pt idx="4881">
                  <c:v>1.4057469512195391</c:v>
                </c:pt>
                <c:pt idx="4882">
                  <c:v>1.4056250000000268</c:v>
                </c:pt>
                <c:pt idx="4883">
                  <c:v>1.4055030487805147</c:v>
                </c:pt>
                <c:pt idx="4884">
                  <c:v>1.4053810975610024</c:v>
                </c:pt>
                <c:pt idx="4885">
                  <c:v>1.4052591463414903</c:v>
                </c:pt>
                <c:pt idx="4886">
                  <c:v>1.405137195121978</c:v>
                </c:pt>
                <c:pt idx="4887">
                  <c:v>1.4050152439024659</c:v>
                </c:pt>
                <c:pt idx="4888">
                  <c:v>1.4048932926829538</c:v>
                </c:pt>
                <c:pt idx="4889">
                  <c:v>1.4047713414634417</c:v>
                </c:pt>
                <c:pt idx="4890">
                  <c:v>1.4046493902439294</c:v>
                </c:pt>
                <c:pt idx="4891">
                  <c:v>1.4045274390244173</c:v>
                </c:pt>
                <c:pt idx="4892">
                  <c:v>1.404405487804905</c:v>
                </c:pt>
                <c:pt idx="4893">
                  <c:v>1.404283536585393</c:v>
                </c:pt>
                <c:pt idx="4894">
                  <c:v>1.4041615853658804</c:v>
                </c:pt>
                <c:pt idx="4895">
                  <c:v>1.4040396341463683</c:v>
                </c:pt>
                <c:pt idx="4896">
                  <c:v>1.403917682926856</c:v>
                </c:pt>
                <c:pt idx="4897">
                  <c:v>1.4037957317073437</c:v>
                </c:pt>
                <c:pt idx="4898">
                  <c:v>1.4036737804878314</c:v>
                </c:pt>
                <c:pt idx="4899">
                  <c:v>1.4035518292683193</c:v>
                </c:pt>
                <c:pt idx="4900">
                  <c:v>1.4034298780488073</c:v>
                </c:pt>
                <c:pt idx="4901">
                  <c:v>1.4033079268292952</c:v>
                </c:pt>
                <c:pt idx="4902">
                  <c:v>1.4031859756097829</c:v>
                </c:pt>
                <c:pt idx="4903">
                  <c:v>1.4030640243902708</c:v>
                </c:pt>
                <c:pt idx="4904">
                  <c:v>1.4029420731707587</c:v>
                </c:pt>
                <c:pt idx="4905">
                  <c:v>1.4028201219512462</c:v>
                </c:pt>
                <c:pt idx="4906">
                  <c:v>1.4026981707317341</c:v>
                </c:pt>
                <c:pt idx="4907">
                  <c:v>1.402576219512222</c:v>
                </c:pt>
                <c:pt idx="4908">
                  <c:v>1.4024542682927097</c:v>
                </c:pt>
                <c:pt idx="4909">
                  <c:v>1.4023323170731976</c:v>
                </c:pt>
                <c:pt idx="4910">
                  <c:v>1.4022103658536853</c:v>
                </c:pt>
                <c:pt idx="4911">
                  <c:v>1.402088414634173</c:v>
                </c:pt>
                <c:pt idx="4912">
                  <c:v>1.4019664634146609</c:v>
                </c:pt>
                <c:pt idx="4913">
                  <c:v>1.4018445121951486</c:v>
                </c:pt>
                <c:pt idx="4914">
                  <c:v>1.4017225609756365</c:v>
                </c:pt>
                <c:pt idx="4915">
                  <c:v>1.4016006097561242</c:v>
                </c:pt>
                <c:pt idx="4916">
                  <c:v>1.4014786585366119</c:v>
                </c:pt>
                <c:pt idx="4917">
                  <c:v>1.4013567073170998</c:v>
                </c:pt>
                <c:pt idx="4918">
                  <c:v>1.4012347560975877</c:v>
                </c:pt>
                <c:pt idx="4919">
                  <c:v>1.4011128048780754</c:v>
                </c:pt>
                <c:pt idx="4920">
                  <c:v>1.4009908536585634</c:v>
                </c:pt>
                <c:pt idx="4921">
                  <c:v>1.400868902439051</c:v>
                </c:pt>
                <c:pt idx="4922">
                  <c:v>1.400746951219539</c:v>
                </c:pt>
                <c:pt idx="4923">
                  <c:v>1.4006250000000264</c:v>
                </c:pt>
                <c:pt idx="4924">
                  <c:v>1.4005030487805141</c:v>
                </c:pt>
                <c:pt idx="4925">
                  <c:v>1.400381097561002</c:v>
                </c:pt>
                <c:pt idx="4926">
                  <c:v>1.4002591463414897</c:v>
                </c:pt>
                <c:pt idx="4927">
                  <c:v>1.4001371951219774</c:v>
                </c:pt>
                <c:pt idx="4928">
                  <c:v>1.4000152439024653</c:v>
                </c:pt>
                <c:pt idx="4929">
                  <c:v>1.399893292682953</c:v>
                </c:pt>
                <c:pt idx="4930">
                  <c:v>1.399771341463441</c:v>
                </c:pt>
                <c:pt idx="4931">
                  <c:v>1.3996493902439289</c:v>
                </c:pt>
                <c:pt idx="4932">
                  <c:v>1.3995274390244166</c:v>
                </c:pt>
                <c:pt idx="4933">
                  <c:v>1.399405487804904</c:v>
                </c:pt>
                <c:pt idx="4934">
                  <c:v>1.3992835365853917</c:v>
                </c:pt>
                <c:pt idx="4935">
                  <c:v>1.3991615853658796</c:v>
                </c:pt>
                <c:pt idx="4936">
                  <c:v>1.3990396341463676</c:v>
                </c:pt>
                <c:pt idx="4937">
                  <c:v>1.3989176829268555</c:v>
                </c:pt>
                <c:pt idx="4938">
                  <c:v>1.3987957317073432</c:v>
                </c:pt>
                <c:pt idx="4939">
                  <c:v>1.3986737804878309</c:v>
                </c:pt>
                <c:pt idx="4940">
                  <c:v>1.3985518292683188</c:v>
                </c:pt>
                <c:pt idx="4941">
                  <c:v>1.3984298780488065</c:v>
                </c:pt>
                <c:pt idx="4942">
                  <c:v>1.3983079268292944</c:v>
                </c:pt>
                <c:pt idx="4943">
                  <c:v>1.3981859756097821</c:v>
                </c:pt>
                <c:pt idx="4944">
                  <c:v>1.39806402439027</c:v>
                </c:pt>
                <c:pt idx="4945">
                  <c:v>1.3979420731707579</c:v>
                </c:pt>
                <c:pt idx="4946">
                  <c:v>1.3978201219512458</c:v>
                </c:pt>
                <c:pt idx="4947">
                  <c:v>1.3976981707317335</c:v>
                </c:pt>
                <c:pt idx="4948">
                  <c:v>1.3975762195122212</c:v>
                </c:pt>
                <c:pt idx="4949">
                  <c:v>1.3974542682927091</c:v>
                </c:pt>
                <c:pt idx="4950">
                  <c:v>1.3973323170731968</c:v>
                </c:pt>
                <c:pt idx="4951">
                  <c:v>1.3972103658536845</c:v>
                </c:pt>
                <c:pt idx="4952">
                  <c:v>1.3970884146341735</c:v>
                </c:pt>
                <c:pt idx="4953">
                  <c:v>1.3969664634146612</c:v>
                </c:pt>
                <c:pt idx="4954">
                  <c:v>1.3968445121951492</c:v>
                </c:pt>
                <c:pt idx="4955">
                  <c:v>1.3967225609756371</c:v>
                </c:pt>
                <c:pt idx="4956">
                  <c:v>1.396600609756125</c:v>
                </c:pt>
                <c:pt idx="4957">
                  <c:v>1.3964786585366127</c:v>
                </c:pt>
                <c:pt idx="4958">
                  <c:v>1.3963567073171004</c:v>
                </c:pt>
                <c:pt idx="4959">
                  <c:v>1.3962347560975883</c:v>
                </c:pt>
                <c:pt idx="4960">
                  <c:v>1.396112804878076</c:v>
                </c:pt>
                <c:pt idx="4961">
                  <c:v>1.3959908536585637</c:v>
                </c:pt>
                <c:pt idx="4962">
                  <c:v>1.3958689024390516</c:v>
                </c:pt>
                <c:pt idx="4963">
                  <c:v>1.3957469512195391</c:v>
                </c:pt>
                <c:pt idx="4964">
                  <c:v>1.395625000000027</c:v>
                </c:pt>
                <c:pt idx="4965">
                  <c:v>1.3955030487805147</c:v>
                </c:pt>
                <c:pt idx="4966">
                  <c:v>1.3953810975610026</c:v>
                </c:pt>
                <c:pt idx="4967">
                  <c:v>1.3952591463414905</c:v>
                </c:pt>
                <c:pt idx="4968">
                  <c:v>1.3951371951219784</c:v>
                </c:pt>
                <c:pt idx="4969">
                  <c:v>1.3950152439024661</c:v>
                </c:pt>
                <c:pt idx="4970">
                  <c:v>1.394893292682954</c:v>
                </c:pt>
                <c:pt idx="4971">
                  <c:v>1.3947713414634417</c:v>
                </c:pt>
                <c:pt idx="4972">
                  <c:v>1.3946493902439294</c:v>
                </c:pt>
                <c:pt idx="4973">
                  <c:v>1.3945274390244173</c:v>
                </c:pt>
                <c:pt idx="4974">
                  <c:v>1.3944054878049053</c:v>
                </c:pt>
                <c:pt idx="4975">
                  <c:v>1.3942835365853929</c:v>
                </c:pt>
                <c:pt idx="4976">
                  <c:v>1.3941615853658806</c:v>
                </c:pt>
                <c:pt idx="4977">
                  <c:v>1.3940396341463686</c:v>
                </c:pt>
                <c:pt idx="4978">
                  <c:v>1.3939176829268565</c:v>
                </c:pt>
                <c:pt idx="4979">
                  <c:v>1.3937957317073439</c:v>
                </c:pt>
                <c:pt idx="4980">
                  <c:v>1.3936737804878319</c:v>
                </c:pt>
                <c:pt idx="4981">
                  <c:v>1.3935518292683198</c:v>
                </c:pt>
                <c:pt idx="4982">
                  <c:v>1.3934298780488072</c:v>
                </c:pt>
                <c:pt idx="4983">
                  <c:v>1.3933079268292952</c:v>
                </c:pt>
                <c:pt idx="4984">
                  <c:v>1.3931859756097831</c:v>
                </c:pt>
                <c:pt idx="4985">
                  <c:v>1.3930640243902708</c:v>
                </c:pt>
                <c:pt idx="4986">
                  <c:v>1.3929420731707587</c:v>
                </c:pt>
                <c:pt idx="4987">
                  <c:v>1.3928201219512466</c:v>
                </c:pt>
                <c:pt idx="4988">
                  <c:v>1.3926981707317343</c:v>
                </c:pt>
                <c:pt idx="4989">
                  <c:v>1.3925762195122222</c:v>
                </c:pt>
                <c:pt idx="4990">
                  <c:v>1.3924542682927097</c:v>
                </c:pt>
                <c:pt idx="4991">
                  <c:v>1.3923323170731976</c:v>
                </c:pt>
                <c:pt idx="4992">
                  <c:v>1.3922103658536853</c:v>
                </c:pt>
                <c:pt idx="4993">
                  <c:v>1.392088414634173</c:v>
                </c:pt>
                <c:pt idx="4994">
                  <c:v>1.3919664634146609</c:v>
                </c:pt>
                <c:pt idx="4995">
                  <c:v>1.3918445121951486</c:v>
                </c:pt>
                <c:pt idx="4996">
                  <c:v>1.3917225609756363</c:v>
                </c:pt>
                <c:pt idx="4997">
                  <c:v>1.3916006097561242</c:v>
                </c:pt>
                <c:pt idx="4998">
                  <c:v>1.3914786585366121</c:v>
                </c:pt>
                <c:pt idx="4999">
                  <c:v>1.3913567073170998</c:v>
                </c:pt>
                <c:pt idx="5000">
                  <c:v>1.3912347560975873</c:v>
                </c:pt>
                <c:pt idx="5001">
                  <c:v>1.391112804878075</c:v>
                </c:pt>
                <c:pt idx="5002">
                  <c:v>1.3909908536585629</c:v>
                </c:pt>
                <c:pt idx="5003">
                  <c:v>1.3908689024390508</c:v>
                </c:pt>
                <c:pt idx="5004">
                  <c:v>1.3907469512195387</c:v>
                </c:pt>
                <c:pt idx="5005">
                  <c:v>1.3906250000000264</c:v>
                </c:pt>
                <c:pt idx="5006">
                  <c:v>1.3905030487805141</c:v>
                </c:pt>
                <c:pt idx="5007">
                  <c:v>1.390381097561002</c:v>
                </c:pt>
                <c:pt idx="5008">
                  <c:v>1.3902591463414897</c:v>
                </c:pt>
                <c:pt idx="5009">
                  <c:v>1.3901371951219776</c:v>
                </c:pt>
                <c:pt idx="5010">
                  <c:v>1.3900152439024656</c:v>
                </c:pt>
                <c:pt idx="5011">
                  <c:v>1.3898932926829533</c:v>
                </c:pt>
                <c:pt idx="5012">
                  <c:v>1.3897713414634412</c:v>
                </c:pt>
                <c:pt idx="5013">
                  <c:v>1.3896493902439291</c:v>
                </c:pt>
                <c:pt idx="5014">
                  <c:v>1.3895274390244166</c:v>
                </c:pt>
                <c:pt idx="5015">
                  <c:v>1.3894054878049034</c:v>
                </c:pt>
                <c:pt idx="5016">
                  <c:v>1.3892835365853913</c:v>
                </c:pt>
                <c:pt idx="5017">
                  <c:v>1.389161585365879</c:v>
                </c:pt>
                <c:pt idx="5018">
                  <c:v>1.3890396341463669</c:v>
                </c:pt>
                <c:pt idx="5019">
                  <c:v>1.3889176829268546</c:v>
                </c:pt>
                <c:pt idx="5020">
                  <c:v>1.3887957317073423</c:v>
                </c:pt>
                <c:pt idx="5021">
                  <c:v>1.3886737804878302</c:v>
                </c:pt>
                <c:pt idx="5022">
                  <c:v>1.3885518292683181</c:v>
                </c:pt>
                <c:pt idx="5023">
                  <c:v>1.3884298780488058</c:v>
                </c:pt>
                <c:pt idx="5024">
                  <c:v>1.3883079268292935</c:v>
                </c:pt>
                <c:pt idx="5025">
                  <c:v>1.3881859756097812</c:v>
                </c:pt>
                <c:pt idx="5026">
                  <c:v>1.3880640243902691</c:v>
                </c:pt>
                <c:pt idx="5027">
                  <c:v>1.3879420731707568</c:v>
                </c:pt>
                <c:pt idx="5028">
                  <c:v>1.3878201219512447</c:v>
                </c:pt>
                <c:pt idx="5029">
                  <c:v>1.3876981707317326</c:v>
                </c:pt>
                <c:pt idx="5030">
                  <c:v>1.3875762195122203</c:v>
                </c:pt>
                <c:pt idx="5031">
                  <c:v>1.387454268292708</c:v>
                </c:pt>
                <c:pt idx="5032">
                  <c:v>1.3873323170731959</c:v>
                </c:pt>
                <c:pt idx="5033">
                  <c:v>1.3872103658536836</c:v>
                </c:pt>
                <c:pt idx="5034">
                  <c:v>1.3870884146341715</c:v>
                </c:pt>
                <c:pt idx="5035">
                  <c:v>1.3869664634146595</c:v>
                </c:pt>
                <c:pt idx="5036">
                  <c:v>1.3868445121951471</c:v>
                </c:pt>
                <c:pt idx="5037">
                  <c:v>1.3867225609756351</c:v>
                </c:pt>
                <c:pt idx="5038">
                  <c:v>1.3866006097561225</c:v>
                </c:pt>
                <c:pt idx="5039">
                  <c:v>1.3864786585366105</c:v>
                </c:pt>
                <c:pt idx="5040">
                  <c:v>1.3863567073170979</c:v>
                </c:pt>
                <c:pt idx="5041">
                  <c:v>1.3862347560975856</c:v>
                </c:pt>
                <c:pt idx="5042">
                  <c:v>1.3861128048780735</c:v>
                </c:pt>
                <c:pt idx="5043">
                  <c:v>1.3859908536585615</c:v>
                </c:pt>
                <c:pt idx="5044">
                  <c:v>1.3858689024390491</c:v>
                </c:pt>
                <c:pt idx="5045">
                  <c:v>1.3857469512195357</c:v>
                </c:pt>
                <c:pt idx="5046">
                  <c:v>1.3856250000000234</c:v>
                </c:pt>
                <c:pt idx="5047">
                  <c:v>1.3855030487805113</c:v>
                </c:pt>
                <c:pt idx="5048">
                  <c:v>1.3853810975609993</c:v>
                </c:pt>
                <c:pt idx="5049">
                  <c:v>1.3852591463414869</c:v>
                </c:pt>
                <c:pt idx="5050">
                  <c:v>1.3851371951219749</c:v>
                </c:pt>
                <c:pt idx="5051">
                  <c:v>1.3850152439024628</c:v>
                </c:pt>
                <c:pt idx="5052">
                  <c:v>1.3848932926829505</c:v>
                </c:pt>
                <c:pt idx="5053">
                  <c:v>1.3847713414634382</c:v>
                </c:pt>
                <c:pt idx="5054">
                  <c:v>1.3846493902439261</c:v>
                </c:pt>
                <c:pt idx="5055">
                  <c:v>1.3845274390244138</c:v>
                </c:pt>
                <c:pt idx="5056">
                  <c:v>1.3844054878049017</c:v>
                </c:pt>
                <c:pt idx="5057">
                  <c:v>1.3842835365853894</c:v>
                </c:pt>
                <c:pt idx="5058">
                  <c:v>1.3841615853658769</c:v>
                </c:pt>
                <c:pt idx="5059">
                  <c:v>1.3840396341463648</c:v>
                </c:pt>
                <c:pt idx="5060">
                  <c:v>1.3839176829268525</c:v>
                </c:pt>
                <c:pt idx="5061">
                  <c:v>1.3837957317073404</c:v>
                </c:pt>
                <c:pt idx="5062">
                  <c:v>1.3836737804878283</c:v>
                </c:pt>
                <c:pt idx="5063">
                  <c:v>1.383551829268316</c:v>
                </c:pt>
                <c:pt idx="5064">
                  <c:v>1.3834298780488039</c:v>
                </c:pt>
                <c:pt idx="5065">
                  <c:v>1.3833079268292918</c:v>
                </c:pt>
                <c:pt idx="5066">
                  <c:v>1.3831859756097795</c:v>
                </c:pt>
                <c:pt idx="5067">
                  <c:v>1.3830640243902672</c:v>
                </c:pt>
                <c:pt idx="5068">
                  <c:v>1.3829420731707551</c:v>
                </c:pt>
                <c:pt idx="5069">
                  <c:v>1.382820121951243</c:v>
                </c:pt>
                <c:pt idx="5070">
                  <c:v>1.3826981707317307</c:v>
                </c:pt>
                <c:pt idx="5071">
                  <c:v>1.3825762195122184</c:v>
                </c:pt>
                <c:pt idx="5072">
                  <c:v>1.3824542682927063</c:v>
                </c:pt>
                <c:pt idx="5073">
                  <c:v>1.382332317073194</c:v>
                </c:pt>
                <c:pt idx="5074">
                  <c:v>1.382210365853682</c:v>
                </c:pt>
                <c:pt idx="5075">
                  <c:v>1.3820884146341685</c:v>
                </c:pt>
                <c:pt idx="5076">
                  <c:v>1.3819664634146562</c:v>
                </c:pt>
                <c:pt idx="5077">
                  <c:v>1.3818445121951437</c:v>
                </c:pt>
                <c:pt idx="5078">
                  <c:v>1.3817225609756316</c:v>
                </c:pt>
                <c:pt idx="5079">
                  <c:v>1.3816006097561195</c:v>
                </c:pt>
                <c:pt idx="5080">
                  <c:v>1.381478658536607</c:v>
                </c:pt>
                <c:pt idx="5081">
                  <c:v>1.3813567073170949</c:v>
                </c:pt>
                <c:pt idx="5082">
                  <c:v>1.3812347560975828</c:v>
                </c:pt>
                <c:pt idx="5083">
                  <c:v>1.3811128048780708</c:v>
                </c:pt>
                <c:pt idx="5084">
                  <c:v>1.3809908536585582</c:v>
                </c:pt>
                <c:pt idx="5085">
                  <c:v>1.3808689024390457</c:v>
                </c:pt>
                <c:pt idx="5086">
                  <c:v>1.3807469512195336</c:v>
                </c:pt>
                <c:pt idx="5087">
                  <c:v>1.3806250000000215</c:v>
                </c:pt>
                <c:pt idx="5088">
                  <c:v>1.3805030487805094</c:v>
                </c:pt>
                <c:pt idx="5089">
                  <c:v>1.3803810975609974</c:v>
                </c:pt>
                <c:pt idx="5090">
                  <c:v>1.3802591463414851</c:v>
                </c:pt>
                <c:pt idx="5091">
                  <c:v>1.3801371951219727</c:v>
                </c:pt>
                <c:pt idx="5092">
                  <c:v>1.3800152439024607</c:v>
                </c:pt>
                <c:pt idx="5093">
                  <c:v>1.3798932926829484</c:v>
                </c:pt>
                <c:pt idx="5094">
                  <c:v>1.3797713414634363</c:v>
                </c:pt>
                <c:pt idx="5095">
                  <c:v>1.3796493902439242</c:v>
                </c:pt>
                <c:pt idx="5096">
                  <c:v>1.3795274390244119</c:v>
                </c:pt>
                <c:pt idx="5097">
                  <c:v>1.3794054878048998</c:v>
                </c:pt>
                <c:pt idx="5098">
                  <c:v>1.3792835365853877</c:v>
                </c:pt>
                <c:pt idx="5099">
                  <c:v>1.3791615853658756</c:v>
                </c:pt>
                <c:pt idx="5100">
                  <c:v>1.3790396341463631</c:v>
                </c:pt>
                <c:pt idx="5101">
                  <c:v>1.378917682926851</c:v>
                </c:pt>
                <c:pt idx="5102">
                  <c:v>1.3787957317073387</c:v>
                </c:pt>
                <c:pt idx="5103">
                  <c:v>1.3786737804878264</c:v>
                </c:pt>
                <c:pt idx="5104">
                  <c:v>1.3785518292683143</c:v>
                </c:pt>
                <c:pt idx="5105">
                  <c:v>1.3784298780488009</c:v>
                </c:pt>
                <c:pt idx="5106">
                  <c:v>1.3783079268292888</c:v>
                </c:pt>
                <c:pt idx="5107">
                  <c:v>1.3781859756097765</c:v>
                </c:pt>
                <c:pt idx="5108">
                  <c:v>1.3780640243902644</c:v>
                </c:pt>
                <c:pt idx="5109">
                  <c:v>1.3779420731707521</c:v>
                </c:pt>
                <c:pt idx="5110">
                  <c:v>1.3778201219512398</c:v>
                </c:pt>
                <c:pt idx="5111">
                  <c:v>1.3776981707317277</c:v>
                </c:pt>
                <c:pt idx="5112">
                  <c:v>1.3775762195122154</c:v>
                </c:pt>
                <c:pt idx="5113">
                  <c:v>1.3774542682927033</c:v>
                </c:pt>
                <c:pt idx="5114">
                  <c:v>1.377332317073191</c:v>
                </c:pt>
                <c:pt idx="5115">
                  <c:v>1.3772103658536787</c:v>
                </c:pt>
                <c:pt idx="5116">
                  <c:v>1.3770884146341666</c:v>
                </c:pt>
                <c:pt idx="5117">
                  <c:v>1.3769664634146546</c:v>
                </c:pt>
                <c:pt idx="5118">
                  <c:v>1.3768445121951423</c:v>
                </c:pt>
                <c:pt idx="5119">
                  <c:v>1.3767225609756302</c:v>
                </c:pt>
                <c:pt idx="5120">
                  <c:v>1.3766006097561179</c:v>
                </c:pt>
                <c:pt idx="5121">
                  <c:v>1.3764786585366058</c:v>
                </c:pt>
                <c:pt idx="5122">
                  <c:v>1.3763567073170935</c:v>
                </c:pt>
                <c:pt idx="5123">
                  <c:v>1.3762347560975812</c:v>
                </c:pt>
                <c:pt idx="5124">
                  <c:v>1.3761128048780689</c:v>
                </c:pt>
                <c:pt idx="5125">
                  <c:v>1.3759908536585566</c:v>
                </c:pt>
                <c:pt idx="5126">
                  <c:v>1.3758689024390443</c:v>
                </c:pt>
                <c:pt idx="5127">
                  <c:v>1.3757469512195322</c:v>
                </c:pt>
                <c:pt idx="5128">
                  <c:v>1.3756250000000199</c:v>
                </c:pt>
                <c:pt idx="5129">
                  <c:v>1.3755030487805078</c:v>
                </c:pt>
                <c:pt idx="5130">
                  <c:v>1.3753810975609957</c:v>
                </c:pt>
                <c:pt idx="5131">
                  <c:v>1.3752591463414832</c:v>
                </c:pt>
                <c:pt idx="5132">
                  <c:v>1.3751371951219709</c:v>
                </c:pt>
                <c:pt idx="5133">
                  <c:v>1.3750152439024586</c:v>
                </c:pt>
                <c:pt idx="5134">
                  <c:v>1.3748932926829465</c:v>
                </c:pt>
                <c:pt idx="5135">
                  <c:v>1.3747713414634335</c:v>
                </c:pt>
                <c:pt idx="5136">
                  <c:v>1.3746493902439214</c:v>
                </c:pt>
                <c:pt idx="5137">
                  <c:v>1.3745274390244089</c:v>
                </c:pt>
                <c:pt idx="5138">
                  <c:v>1.3744054878048968</c:v>
                </c:pt>
                <c:pt idx="5139">
                  <c:v>1.3742835365853847</c:v>
                </c:pt>
                <c:pt idx="5140">
                  <c:v>1.3741615853658724</c:v>
                </c:pt>
                <c:pt idx="5141">
                  <c:v>1.3740396341463601</c:v>
                </c:pt>
                <c:pt idx="5142">
                  <c:v>1.3739176829268478</c:v>
                </c:pt>
                <c:pt idx="5143">
                  <c:v>1.3737957317073355</c:v>
                </c:pt>
                <c:pt idx="5144">
                  <c:v>1.3736737804878232</c:v>
                </c:pt>
                <c:pt idx="5145">
                  <c:v>1.3735518292683111</c:v>
                </c:pt>
                <c:pt idx="5146">
                  <c:v>1.373429878048799</c:v>
                </c:pt>
                <c:pt idx="5147">
                  <c:v>1.3733079268292869</c:v>
                </c:pt>
                <c:pt idx="5148">
                  <c:v>1.3731859756097746</c:v>
                </c:pt>
                <c:pt idx="5149">
                  <c:v>1.3730640243902625</c:v>
                </c:pt>
                <c:pt idx="5150">
                  <c:v>1.3729420731707502</c:v>
                </c:pt>
                <c:pt idx="5151">
                  <c:v>1.3728201219512381</c:v>
                </c:pt>
                <c:pt idx="5152">
                  <c:v>1.3726981707317258</c:v>
                </c:pt>
                <c:pt idx="5153">
                  <c:v>1.3725762195122138</c:v>
                </c:pt>
                <c:pt idx="5154">
                  <c:v>1.3724542682927017</c:v>
                </c:pt>
                <c:pt idx="5155">
                  <c:v>1.3723323170731894</c:v>
                </c:pt>
                <c:pt idx="5156">
                  <c:v>1.3722103658536771</c:v>
                </c:pt>
                <c:pt idx="5157">
                  <c:v>1.372088414634165</c:v>
                </c:pt>
                <c:pt idx="5158">
                  <c:v>1.3719664634146527</c:v>
                </c:pt>
                <c:pt idx="5159">
                  <c:v>1.3718445121951406</c:v>
                </c:pt>
                <c:pt idx="5160">
                  <c:v>1.3717225609756283</c:v>
                </c:pt>
                <c:pt idx="5161">
                  <c:v>1.3716006097561158</c:v>
                </c:pt>
                <c:pt idx="5162">
                  <c:v>1.3714786585366037</c:v>
                </c:pt>
                <c:pt idx="5163">
                  <c:v>1.3713567073170916</c:v>
                </c:pt>
                <c:pt idx="5164">
                  <c:v>1.3712347560975795</c:v>
                </c:pt>
                <c:pt idx="5165">
                  <c:v>1.3711128048780659</c:v>
                </c:pt>
                <c:pt idx="5166">
                  <c:v>1.3709908536585536</c:v>
                </c:pt>
                <c:pt idx="5167">
                  <c:v>1.3708689024390412</c:v>
                </c:pt>
                <c:pt idx="5168">
                  <c:v>1.3707469512195292</c:v>
                </c:pt>
                <c:pt idx="5169">
                  <c:v>1.3706250000000169</c:v>
                </c:pt>
                <c:pt idx="5170">
                  <c:v>1.3705030487805043</c:v>
                </c:pt>
                <c:pt idx="5171">
                  <c:v>1.3703810975609922</c:v>
                </c:pt>
                <c:pt idx="5172">
                  <c:v>1.3702591463414802</c:v>
                </c:pt>
                <c:pt idx="5173">
                  <c:v>1.3701371951219681</c:v>
                </c:pt>
                <c:pt idx="5174">
                  <c:v>1.370015243902456</c:v>
                </c:pt>
                <c:pt idx="5175">
                  <c:v>1.3698932926829435</c:v>
                </c:pt>
                <c:pt idx="5176">
                  <c:v>1.3697713414634314</c:v>
                </c:pt>
                <c:pt idx="5177">
                  <c:v>1.3696493902439191</c:v>
                </c:pt>
                <c:pt idx="5178">
                  <c:v>1.369527439024407</c:v>
                </c:pt>
                <c:pt idx="5179">
                  <c:v>1.3694054878048949</c:v>
                </c:pt>
                <c:pt idx="5180">
                  <c:v>1.3692835365853826</c:v>
                </c:pt>
                <c:pt idx="5181">
                  <c:v>1.3691615853658705</c:v>
                </c:pt>
                <c:pt idx="5182">
                  <c:v>1.3690396341463584</c:v>
                </c:pt>
                <c:pt idx="5183">
                  <c:v>1.3689176829268461</c:v>
                </c:pt>
                <c:pt idx="5184">
                  <c:v>1.368795731707334</c:v>
                </c:pt>
                <c:pt idx="5185">
                  <c:v>1.3686737804878217</c:v>
                </c:pt>
                <c:pt idx="5186">
                  <c:v>1.3685518292683096</c:v>
                </c:pt>
                <c:pt idx="5187">
                  <c:v>1.3684298780487973</c:v>
                </c:pt>
                <c:pt idx="5188">
                  <c:v>1.368307926829285</c:v>
                </c:pt>
                <c:pt idx="5189">
                  <c:v>1.368185975609773</c:v>
                </c:pt>
                <c:pt idx="5190">
                  <c:v>1.3680640243902604</c:v>
                </c:pt>
                <c:pt idx="5191">
                  <c:v>1.3679420731707481</c:v>
                </c:pt>
                <c:pt idx="5192">
                  <c:v>1.367820121951236</c:v>
                </c:pt>
                <c:pt idx="5193">
                  <c:v>1.367698170731724</c:v>
                </c:pt>
                <c:pt idx="5194">
                  <c:v>1.3675762195122119</c:v>
                </c:pt>
                <c:pt idx="5195">
                  <c:v>1.3674542682926987</c:v>
                </c:pt>
                <c:pt idx="5196">
                  <c:v>1.3673323170731864</c:v>
                </c:pt>
                <c:pt idx="5197">
                  <c:v>1.3672103658536741</c:v>
                </c:pt>
                <c:pt idx="5198">
                  <c:v>1.367088414634162</c:v>
                </c:pt>
                <c:pt idx="5199">
                  <c:v>1.3669664634146494</c:v>
                </c:pt>
                <c:pt idx="5200">
                  <c:v>1.3668445121951374</c:v>
                </c:pt>
                <c:pt idx="5201">
                  <c:v>1.3667225609756253</c:v>
                </c:pt>
                <c:pt idx="5202">
                  <c:v>1.3666006097561132</c:v>
                </c:pt>
                <c:pt idx="5203">
                  <c:v>1.3664786585366009</c:v>
                </c:pt>
                <c:pt idx="5204">
                  <c:v>1.3663567073170888</c:v>
                </c:pt>
                <c:pt idx="5205">
                  <c:v>1.3662347560975765</c:v>
                </c:pt>
                <c:pt idx="5206">
                  <c:v>1.3661128048780644</c:v>
                </c:pt>
                <c:pt idx="5207">
                  <c:v>1.3659908536585521</c:v>
                </c:pt>
                <c:pt idx="5208">
                  <c:v>1.3658689024390396</c:v>
                </c:pt>
                <c:pt idx="5209">
                  <c:v>1.3657469512195275</c:v>
                </c:pt>
                <c:pt idx="5210">
                  <c:v>1.3656250000000152</c:v>
                </c:pt>
                <c:pt idx="5211">
                  <c:v>1.3655030487805031</c:v>
                </c:pt>
                <c:pt idx="5212">
                  <c:v>1.3653810975609906</c:v>
                </c:pt>
                <c:pt idx="5213">
                  <c:v>1.3652591463414785</c:v>
                </c:pt>
                <c:pt idx="5214">
                  <c:v>1.3651371951219664</c:v>
                </c:pt>
                <c:pt idx="5215">
                  <c:v>1.3650152439024541</c:v>
                </c:pt>
                <c:pt idx="5216">
                  <c:v>1.3648932926829418</c:v>
                </c:pt>
                <c:pt idx="5217">
                  <c:v>1.3647713414634295</c:v>
                </c:pt>
                <c:pt idx="5218">
                  <c:v>1.3646493902439172</c:v>
                </c:pt>
                <c:pt idx="5219">
                  <c:v>1.3645274390244051</c:v>
                </c:pt>
                <c:pt idx="5220">
                  <c:v>1.364405487804893</c:v>
                </c:pt>
                <c:pt idx="5221">
                  <c:v>1.3642835365853809</c:v>
                </c:pt>
                <c:pt idx="5222">
                  <c:v>1.3641615853658686</c:v>
                </c:pt>
                <c:pt idx="5223">
                  <c:v>1.3640396341463563</c:v>
                </c:pt>
                <c:pt idx="5224">
                  <c:v>1.3639176829268442</c:v>
                </c:pt>
                <c:pt idx="5225">
                  <c:v>1.3637957317073319</c:v>
                </c:pt>
                <c:pt idx="5226">
                  <c:v>1.3636737804878187</c:v>
                </c:pt>
                <c:pt idx="5227">
                  <c:v>1.3635518292683064</c:v>
                </c:pt>
                <c:pt idx="5228">
                  <c:v>1.3634298780487941</c:v>
                </c:pt>
                <c:pt idx="5229">
                  <c:v>1.3633079268292818</c:v>
                </c:pt>
                <c:pt idx="5230">
                  <c:v>1.3631859756097697</c:v>
                </c:pt>
                <c:pt idx="5231">
                  <c:v>1.3630640243902576</c:v>
                </c:pt>
                <c:pt idx="5232">
                  <c:v>1.3629420731707456</c:v>
                </c:pt>
                <c:pt idx="5233">
                  <c:v>1.3628201219512335</c:v>
                </c:pt>
                <c:pt idx="5234">
                  <c:v>1.3626981707317212</c:v>
                </c:pt>
                <c:pt idx="5235">
                  <c:v>1.3625762195122089</c:v>
                </c:pt>
                <c:pt idx="5236">
                  <c:v>1.3624542682926968</c:v>
                </c:pt>
                <c:pt idx="5237">
                  <c:v>1.3623323170731845</c:v>
                </c:pt>
                <c:pt idx="5238">
                  <c:v>1.3622103658536724</c:v>
                </c:pt>
                <c:pt idx="5239">
                  <c:v>1.3620884146341603</c:v>
                </c:pt>
                <c:pt idx="5240">
                  <c:v>1.361966463414648</c:v>
                </c:pt>
                <c:pt idx="5241">
                  <c:v>1.3618445121951359</c:v>
                </c:pt>
                <c:pt idx="5242">
                  <c:v>1.3617225609756236</c:v>
                </c:pt>
                <c:pt idx="5243">
                  <c:v>1.3616006097561113</c:v>
                </c:pt>
                <c:pt idx="5244">
                  <c:v>1.3614786585365992</c:v>
                </c:pt>
                <c:pt idx="5245">
                  <c:v>1.3613567073170869</c:v>
                </c:pt>
                <c:pt idx="5246">
                  <c:v>1.3612347560975746</c:v>
                </c:pt>
                <c:pt idx="5247">
                  <c:v>1.3611128048780623</c:v>
                </c:pt>
                <c:pt idx="5248">
                  <c:v>1.3609908536585502</c:v>
                </c:pt>
                <c:pt idx="5249">
                  <c:v>1.3608689024390381</c:v>
                </c:pt>
                <c:pt idx="5250">
                  <c:v>1.3607469512195258</c:v>
                </c:pt>
                <c:pt idx="5251">
                  <c:v>1.3606250000000137</c:v>
                </c:pt>
                <c:pt idx="5252">
                  <c:v>1.3605030487805014</c:v>
                </c:pt>
                <c:pt idx="5253">
                  <c:v>1.3603810975609893</c:v>
                </c:pt>
                <c:pt idx="5254">
                  <c:v>1.360259146341477</c:v>
                </c:pt>
                <c:pt idx="5255">
                  <c:v>1.3601371951219647</c:v>
                </c:pt>
                <c:pt idx="5256">
                  <c:v>1.3600152439024509</c:v>
                </c:pt>
                <c:pt idx="5257">
                  <c:v>1.3598932926829388</c:v>
                </c:pt>
                <c:pt idx="5258">
                  <c:v>1.3597713414634267</c:v>
                </c:pt>
                <c:pt idx="5259">
                  <c:v>1.3596493902439144</c:v>
                </c:pt>
                <c:pt idx="5260">
                  <c:v>1.3595274390244023</c:v>
                </c:pt>
                <c:pt idx="5261">
                  <c:v>1.35940548780489</c:v>
                </c:pt>
                <c:pt idx="5262">
                  <c:v>1.3592835365853777</c:v>
                </c:pt>
                <c:pt idx="5263">
                  <c:v>1.3591615853658656</c:v>
                </c:pt>
                <c:pt idx="5264">
                  <c:v>1.3590396341463535</c:v>
                </c:pt>
                <c:pt idx="5265">
                  <c:v>1.3589176829268412</c:v>
                </c:pt>
                <c:pt idx="5266">
                  <c:v>1.3587957317073291</c:v>
                </c:pt>
                <c:pt idx="5267">
                  <c:v>1.3586737804878171</c:v>
                </c:pt>
                <c:pt idx="5268">
                  <c:v>1.358551829268305</c:v>
                </c:pt>
                <c:pt idx="5269">
                  <c:v>1.3584298780487927</c:v>
                </c:pt>
                <c:pt idx="5270">
                  <c:v>1.3583079268292804</c:v>
                </c:pt>
                <c:pt idx="5271">
                  <c:v>1.3581859756097681</c:v>
                </c:pt>
                <c:pt idx="5272">
                  <c:v>1.358064024390256</c:v>
                </c:pt>
                <c:pt idx="5273">
                  <c:v>1.3579420731707437</c:v>
                </c:pt>
                <c:pt idx="5274">
                  <c:v>1.3578201219512316</c:v>
                </c:pt>
                <c:pt idx="5275">
                  <c:v>1.3576981707317191</c:v>
                </c:pt>
                <c:pt idx="5276">
                  <c:v>1.357576219512207</c:v>
                </c:pt>
                <c:pt idx="5277">
                  <c:v>1.3574542682926947</c:v>
                </c:pt>
                <c:pt idx="5278">
                  <c:v>1.3573323170731826</c:v>
                </c:pt>
                <c:pt idx="5279">
                  <c:v>1.3572103658536705</c:v>
                </c:pt>
                <c:pt idx="5280">
                  <c:v>1.3570884146341584</c:v>
                </c:pt>
                <c:pt idx="5281">
                  <c:v>1.3569664634146461</c:v>
                </c:pt>
                <c:pt idx="5282">
                  <c:v>1.3568445121951327</c:v>
                </c:pt>
                <c:pt idx="5283">
                  <c:v>1.3567225609756217</c:v>
                </c:pt>
                <c:pt idx="5284">
                  <c:v>1.3566006097561096</c:v>
                </c:pt>
                <c:pt idx="5285">
                  <c:v>1.356478658536596</c:v>
                </c:pt>
                <c:pt idx="5286">
                  <c:v>1.3563567073170839</c:v>
                </c:pt>
                <c:pt idx="5287">
                  <c:v>1.3562347560975718</c:v>
                </c:pt>
                <c:pt idx="5288">
                  <c:v>1.3561128048780597</c:v>
                </c:pt>
                <c:pt idx="5289">
                  <c:v>1.3559908536585474</c:v>
                </c:pt>
                <c:pt idx="5290">
                  <c:v>1.3558689024390351</c:v>
                </c:pt>
                <c:pt idx="5291">
                  <c:v>1.355746951219523</c:v>
                </c:pt>
                <c:pt idx="5292">
                  <c:v>1.3556250000000107</c:v>
                </c:pt>
                <c:pt idx="5293">
                  <c:v>1.3555030487804984</c:v>
                </c:pt>
                <c:pt idx="5294">
                  <c:v>1.3553810975609863</c:v>
                </c:pt>
                <c:pt idx="5295">
                  <c:v>1.3552591463414738</c:v>
                </c:pt>
                <c:pt idx="5296">
                  <c:v>1.3551371951219617</c:v>
                </c:pt>
                <c:pt idx="5297">
                  <c:v>1.3550152439024494</c:v>
                </c:pt>
                <c:pt idx="5298">
                  <c:v>1.3548932926829371</c:v>
                </c:pt>
                <c:pt idx="5299">
                  <c:v>1.354771341463425</c:v>
                </c:pt>
                <c:pt idx="5300">
                  <c:v>1.3546493902439127</c:v>
                </c:pt>
                <c:pt idx="5301">
                  <c:v>1.3545274390244006</c:v>
                </c:pt>
                <c:pt idx="5302">
                  <c:v>1.3544054878048883</c:v>
                </c:pt>
                <c:pt idx="5303">
                  <c:v>1.3542835365853758</c:v>
                </c:pt>
                <c:pt idx="5304">
                  <c:v>1.3541615853658637</c:v>
                </c:pt>
                <c:pt idx="5305">
                  <c:v>1.3540396341463516</c:v>
                </c:pt>
                <c:pt idx="5306">
                  <c:v>1.3539176829268396</c:v>
                </c:pt>
                <c:pt idx="5307">
                  <c:v>1.3537957317073273</c:v>
                </c:pt>
                <c:pt idx="5308">
                  <c:v>1.3536737804878149</c:v>
                </c:pt>
                <c:pt idx="5309">
                  <c:v>1.3535518292683029</c:v>
                </c:pt>
                <c:pt idx="5310">
                  <c:v>1.3534298780487906</c:v>
                </c:pt>
                <c:pt idx="5311">
                  <c:v>1.3533079268292785</c:v>
                </c:pt>
                <c:pt idx="5312">
                  <c:v>1.3531859756097653</c:v>
                </c:pt>
                <c:pt idx="5313">
                  <c:v>1.3530640243902541</c:v>
                </c:pt>
                <c:pt idx="5314">
                  <c:v>1.352942073170742</c:v>
                </c:pt>
                <c:pt idx="5315">
                  <c:v>1.3528201219512286</c:v>
                </c:pt>
                <c:pt idx="5316">
                  <c:v>1.3526981707317163</c:v>
                </c:pt>
                <c:pt idx="5317">
                  <c:v>1.3525762195122042</c:v>
                </c:pt>
                <c:pt idx="5318">
                  <c:v>1.3524542682926921</c:v>
                </c:pt>
                <c:pt idx="5319">
                  <c:v>1.3523323170731798</c:v>
                </c:pt>
                <c:pt idx="5320">
                  <c:v>1.3522103658536677</c:v>
                </c:pt>
                <c:pt idx="5321">
                  <c:v>1.3520884146341556</c:v>
                </c:pt>
                <c:pt idx="5322">
                  <c:v>1.3519664634146433</c:v>
                </c:pt>
                <c:pt idx="5323">
                  <c:v>1.351844512195131</c:v>
                </c:pt>
                <c:pt idx="5324">
                  <c:v>1.3517225609756189</c:v>
                </c:pt>
                <c:pt idx="5325">
                  <c:v>1.3516006097561066</c:v>
                </c:pt>
                <c:pt idx="5326">
                  <c:v>1.3514786585365945</c:v>
                </c:pt>
                <c:pt idx="5327">
                  <c:v>1.3513567073170822</c:v>
                </c:pt>
                <c:pt idx="5328">
                  <c:v>1.3512347560975702</c:v>
                </c:pt>
                <c:pt idx="5329">
                  <c:v>1.3511128048780578</c:v>
                </c:pt>
                <c:pt idx="5330">
                  <c:v>1.3509908536585458</c:v>
                </c:pt>
                <c:pt idx="5331">
                  <c:v>1.3508689024390335</c:v>
                </c:pt>
                <c:pt idx="5332">
                  <c:v>1.3507469512195212</c:v>
                </c:pt>
                <c:pt idx="5333">
                  <c:v>1.3506250000000088</c:v>
                </c:pt>
                <c:pt idx="5334">
                  <c:v>1.3505030487804968</c:v>
                </c:pt>
                <c:pt idx="5335">
                  <c:v>1.3503810975609845</c:v>
                </c:pt>
                <c:pt idx="5336">
                  <c:v>1.3502591463414724</c:v>
                </c:pt>
                <c:pt idx="5337">
                  <c:v>1.3501371951219601</c:v>
                </c:pt>
                <c:pt idx="5338">
                  <c:v>1.350015243902448</c:v>
                </c:pt>
                <c:pt idx="5339">
                  <c:v>1.3498932926829359</c:v>
                </c:pt>
                <c:pt idx="5340">
                  <c:v>1.3497713414634236</c:v>
                </c:pt>
                <c:pt idx="5341">
                  <c:v>1.3496493902439113</c:v>
                </c:pt>
                <c:pt idx="5342">
                  <c:v>1.3495274390243974</c:v>
                </c:pt>
                <c:pt idx="5343">
                  <c:v>1.3494054878048869</c:v>
                </c:pt>
                <c:pt idx="5344">
                  <c:v>1.3492835365853748</c:v>
                </c:pt>
                <c:pt idx="5345">
                  <c:v>1.3491615853658612</c:v>
                </c:pt>
                <c:pt idx="5346">
                  <c:v>1.3490396341463489</c:v>
                </c:pt>
                <c:pt idx="5347">
                  <c:v>1.3489176829268366</c:v>
                </c:pt>
                <c:pt idx="5348">
                  <c:v>1.3487957317073245</c:v>
                </c:pt>
                <c:pt idx="5349">
                  <c:v>1.3486737804878122</c:v>
                </c:pt>
                <c:pt idx="5350">
                  <c:v>1.3485518292683001</c:v>
                </c:pt>
                <c:pt idx="5351">
                  <c:v>1.3484298780487878</c:v>
                </c:pt>
                <c:pt idx="5352">
                  <c:v>1.3483079268292757</c:v>
                </c:pt>
                <c:pt idx="5353">
                  <c:v>1.3481859756097636</c:v>
                </c:pt>
                <c:pt idx="5354">
                  <c:v>1.3480640243902515</c:v>
                </c:pt>
                <c:pt idx="5355">
                  <c:v>1.3479420731707392</c:v>
                </c:pt>
                <c:pt idx="5356">
                  <c:v>1.3478201219512269</c:v>
                </c:pt>
                <c:pt idx="5357">
                  <c:v>1.3476981707317146</c:v>
                </c:pt>
                <c:pt idx="5358">
                  <c:v>1.3475762195122025</c:v>
                </c:pt>
                <c:pt idx="5359">
                  <c:v>1.3474542682926904</c:v>
                </c:pt>
                <c:pt idx="5360">
                  <c:v>1.3473323170731781</c:v>
                </c:pt>
                <c:pt idx="5361">
                  <c:v>1.347210365853666</c:v>
                </c:pt>
                <c:pt idx="5362">
                  <c:v>1.3470884146341535</c:v>
                </c:pt>
                <c:pt idx="5363">
                  <c:v>1.3469664634146414</c:v>
                </c:pt>
                <c:pt idx="5364">
                  <c:v>1.3468445121951291</c:v>
                </c:pt>
                <c:pt idx="5365">
                  <c:v>1.346722560975617</c:v>
                </c:pt>
                <c:pt idx="5366">
                  <c:v>1.346600609756105</c:v>
                </c:pt>
                <c:pt idx="5367">
                  <c:v>1.3464786585365929</c:v>
                </c:pt>
                <c:pt idx="5368">
                  <c:v>1.3463567073170806</c:v>
                </c:pt>
                <c:pt idx="5369">
                  <c:v>1.3462347560975685</c:v>
                </c:pt>
                <c:pt idx="5370">
                  <c:v>1.3461128048780562</c:v>
                </c:pt>
                <c:pt idx="5371">
                  <c:v>1.3459908536585439</c:v>
                </c:pt>
                <c:pt idx="5372">
                  <c:v>1.3458689024390305</c:v>
                </c:pt>
                <c:pt idx="5373">
                  <c:v>1.3457469512195197</c:v>
                </c:pt>
                <c:pt idx="5374">
                  <c:v>1.3456250000000076</c:v>
                </c:pt>
                <c:pt idx="5375">
                  <c:v>1.345503048780494</c:v>
                </c:pt>
                <c:pt idx="5376">
                  <c:v>1.3453810975609817</c:v>
                </c:pt>
                <c:pt idx="5377">
                  <c:v>1.3452591463414696</c:v>
                </c:pt>
                <c:pt idx="5378">
                  <c:v>1.3451371951219573</c:v>
                </c:pt>
                <c:pt idx="5379">
                  <c:v>1.345015243902445</c:v>
                </c:pt>
                <c:pt idx="5380">
                  <c:v>1.3448932926829329</c:v>
                </c:pt>
                <c:pt idx="5381">
                  <c:v>1.3447713414634206</c:v>
                </c:pt>
                <c:pt idx="5382">
                  <c:v>1.3446493902439083</c:v>
                </c:pt>
                <c:pt idx="5383">
                  <c:v>1.344527439024396</c:v>
                </c:pt>
                <c:pt idx="5384">
                  <c:v>1.3444054878048837</c:v>
                </c:pt>
                <c:pt idx="5385">
                  <c:v>1.3442835365853716</c:v>
                </c:pt>
                <c:pt idx="5386">
                  <c:v>1.3441615853658593</c:v>
                </c:pt>
                <c:pt idx="5387">
                  <c:v>1.3440396341463472</c:v>
                </c:pt>
                <c:pt idx="5388">
                  <c:v>1.3439176829268349</c:v>
                </c:pt>
                <c:pt idx="5389">
                  <c:v>1.3437957317073226</c:v>
                </c:pt>
                <c:pt idx="5390">
                  <c:v>1.3436737804878103</c:v>
                </c:pt>
                <c:pt idx="5391">
                  <c:v>1.3435518292682982</c:v>
                </c:pt>
                <c:pt idx="5392">
                  <c:v>1.3434298780487861</c:v>
                </c:pt>
                <c:pt idx="5393">
                  <c:v>1.343307926829274</c:v>
                </c:pt>
                <c:pt idx="5394">
                  <c:v>1.3431859756097617</c:v>
                </c:pt>
                <c:pt idx="5395">
                  <c:v>1.3430640243902494</c:v>
                </c:pt>
                <c:pt idx="5396">
                  <c:v>1.3429420731707373</c:v>
                </c:pt>
                <c:pt idx="5397">
                  <c:v>1.342820121951225</c:v>
                </c:pt>
                <c:pt idx="5398">
                  <c:v>1.3426981707317129</c:v>
                </c:pt>
                <c:pt idx="5399">
                  <c:v>1.3425762195122006</c:v>
                </c:pt>
                <c:pt idx="5400">
                  <c:v>1.3424542682926885</c:v>
                </c:pt>
                <c:pt idx="5401">
                  <c:v>1.3423323170731765</c:v>
                </c:pt>
                <c:pt idx="5402">
                  <c:v>1.3422103658536644</c:v>
                </c:pt>
                <c:pt idx="5403">
                  <c:v>1.3420884146341521</c:v>
                </c:pt>
                <c:pt idx="5404">
                  <c:v>1.3419664634146387</c:v>
                </c:pt>
                <c:pt idx="5405">
                  <c:v>1.3418445121951266</c:v>
                </c:pt>
                <c:pt idx="5406">
                  <c:v>1.3417225609756143</c:v>
                </c:pt>
                <c:pt idx="5407">
                  <c:v>1.3416006097561022</c:v>
                </c:pt>
                <c:pt idx="5408">
                  <c:v>1.3414786585365901</c:v>
                </c:pt>
                <c:pt idx="5409">
                  <c:v>1.3413567073170776</c:v>
                </c:pt>
                <c:pt idx="5410">
                  <c:v>1.3412347560975655</c:v>
                </c:pt>
                <c:pt idx="5411">
                  <c:v>1.3411128048780534</c:v>
                </c:pt>
                <c:pt idx="5412">
                  <c:v>1.3409908536585411</c:v>
                </c:pt>
                <c:pt idx="5413">
                  <c:v>1.340868902439029</c:v>
                </c:pt>
                <c:pt idx="5414">
                  <c:v>1.3407469512195167</c:v>
                </c:pt>
                <c:pt idx="5415">
                  <c:v>1.3406250000000044</c:v>
                </c:pt>
                <c:pt idx="5416">
                  <c:v>1.3405030487804921</c:v>
                </c:pt>
                <c:pt idx="5417">
                  <c:v>1.3403810975609798</c:v>
                </c:pt>
                <c:pt idx="5418">
                  <c:v>1.3402591463414677</c:v>
                </c:pt>
                <c:pt idx="5419">
                  <c:v>1.3401371951219554</c:v>
                </c:pt>
                <c:pt idx="5420">
                  <c:v>1.3400152439024433</c:v>
                </c:pt>
                <c:pt idx="5421">
                  <c:v>1.3398932926829312</c:v>
                </c:pt>
                <c:pt idx="5422">
                  <c:v>1.3397713414634189</c:v>
                </c:pt>
                <c:pt idx="5423">
                  <c:v>1.3396493902439068</c:v>
                </c:pt>
                <c:pt idx="5424">
                  <c:v>1.3395274390243945</c:v>
                </c:pt>
                <c:pt idx="5425">
                  <c:v>1.3394054878048822</c:v>
                </c:pt>
                <c:pt idx="5426">
                  <c:v>1.3392835365853701</c:v>
                </c:pt>
                <c:pt idx="5427">
                  <c:v>1.3391615853658578</c:v>
                </c:pt>
                <c:pt idx="5428">
                  <c:v>1.3390396341463455</c:v>
                </c:pt>
                <c:pt idx="5429">
                  <c:v>1.3389176829268334</c:v>
                </c:pt>
                <c:pt idx="5430">
                  <c:v>1.3387957317073209</c:v>
                </c:pt>
                <c:pt idx="5431">
                  <c:v>1.3386737804878088</c:v>
                </c:pt>
                <c:pt idx="5432">
                  <c:v>1.3385518292682965</c:v>
                </c:pt>
                <c:pt idx="5433">
                  <c:v>1.3384298780487842</c:v>
                </c:pt>
                <c:pt idx="5434">
                  <c:v>1.3383079268292708</c:v>
                </c:pt>
                <c:pt idx="5435">
                  <c:v>1.3381859756097587</c:v>
                </c:pt>
                <c:pt idx="5436">
                  <c:v>1.3380640243902466</c:v>
                </c:pt>
                <c:pt idx="5437">
                  <c:v>1.3379420731707345</c:v>
                </c:pt>
                <c:pt idx="5438">
                  <c:v>1.3378201219512222</c:v>
                </c:pt>
                <c:pt idx="5439">
                  <c:v>1.3376981707317102</c:v>
                </c:pt>
                <c:pt idx="5440">
                  <c:v>1.3375762195121981</c:v>
                </c:pt>
                <c:pt idx="5441">
                  <c:v>1.3374542682926858</c:v>
                </c:pt>
                <c:pt idx="5442">
                  <c:v>1.3373323170731735</c:v>
                </c:pt>
                <c:pt idx="5443">
                  <c:v>1.3372103658536612</c:v>
                </c:pt>
                <c:pt idx="5444">
                  <c:v>1.3370884146341491</c:v>
                </c:pt>
                <c:pt idx="5445">
                  <c:v>1.336966463414637</c:v>
                </c:pt>
                <c:pt idx="5446">
                  <c:v>1.3368445121951247</c:v>
                </c:pt>
                <c:pt idx="5447">
                  <c:v>1.3367225609756122</c:v>
                </c:pt>
                <c:pt idx="5448">
                  <c:v>1.3366006097561001</c:v>
                </c:pt>
                <c:pt idx="5449">
                  <c:v>1.3364786585365878</c:v>
                </c:pt>
                <c:pt idx="5450">
                  <c:v>1.3363567073170757</c:v>
                </c:pt>
                <c:pt idx="5451">
                  <c:v>1.3362347560975636</c:v>
                </c:pt>
                <c:pt idx="5452">
                  <c:v>1.3361128048780515</c:v>
                </c:pt>
                <c:pt idx="5453">
                  <c:v>1.3359908536585392</c:v>
                </c:pt>
                <c:pt idx="5454">
                  <c:v>1.3358689024390271</c:v>
                </c:pt>
                <c:pt idx="5455">
                  <c:v>1.335746951219515</c:v>
                </c:pt>
                <c:pt idx="5456">
                  <c:v>1.3356250000000027</c:v>
                </c:pt>
                <c:pt idx="5457">
                  <c:v>1.3355030487804904</c:v>
                </c:pt>
                <c:pt idx="5458">
                  <c:v>1.3353810975609783</c:v>
                </c:pt>
                <c:pt idx="5459">
                  <c:v>1.3352591463414663</c:v>
                </c:pt>
                <c:pt idx="5460">
                  <c:v>1.3351371951219537</c:v>
                </c:pt>
                <c:pt idx="5461">
                  <c:v>1.3350152439024416</c:v>
                </c:pt>
                <c:pt idx="5462">
                  <c:v>1.3348932926829293</c:v>
                </c:pt>
                <c:pt idx="5463">
                  <c:v>1.334771341463417</c:v>
                </c:pt>
                <c:pt idx="5464">
                  <c:v>1.3346493902439036</c:v>
                </c:pt>
                <c:pt idx="5465">
                  <c:v>1.3345274390243917</c:v>
                </c:pt>
                <c:pt idx="5466">
                  <c:v>1.3344054878048794</c:v>
                </c:pt>
                <c:pt idx="5467">
                  <c:v>1.3342835365853671</c:v>
                </c:pt>
                <c:pt idx="5468">
                  <c:v>1.3341615853658548</c:v>
                </c:pt>
                <c:pt idx="5469">
                  <c:v>1.3340396341463425</c:v>
                </c:pt>
                <c:pt idx="5470">
                  <c:v>1.3339176829268304</c:v>
                </c:pt>
                <c:pt idx="5471">
                  <c:v>1.3337957317073181</c:v>
                </c:pt>
                <c:pt idx="5472">
                  <c:v>1.333673780487806</c:v>
                </c:pt>
                <c:pt idx="5473">
                  <c:v>1.3335518292682935</c:v>
                </c:pt>
                <c:pt idx="5474">
                  <c:v>1.3334298780487812</c:v>
                </c:pt>
                <c:pt idx="5475">
                  <c:v>1.3333079268292691</c:v>
                </c:pt>
                <c:pt idx="5476">
                  <c:v>1.3331859756097568</c:v>
                </c:pt>
                <c:pt idx="5477">
                  <c:v>1.3330640243902447</c:v>
                </c:pt>
                <c:pt idx="5478">
                  <c:v>1.3329420731707327</c:v>
                </c:pt>
                <c:pt idx="5479">
                  <c:v>1.3328201219512206</c:v>
                </c:pt>
                <c:pt idx="5480">
                  <c:v>1.3326981707317083</c:v>
                </c:pt>
                <c:pt idx="5481">
                  <c:v>1.332576219512196</c:v>
                </c:pt>
                <c:pt idx="5482">
                  <c:v>1.3324542682926837</c:v>
                </c:pt>
                <c:pt idx="5483">
                  <c:v>1.3323323170731716</c:v>
                </c:pt>
                <c:pt idx="5484">
                  <c:v>1.3322103658536593</c:v>
                </c:pt>
                <c:pt idx="5485">
                  <c:v>1.3320884146341472</c:v>
                </c:pt>
                <c:pt idx="5486">
                  <c:v>1.3319664634146351</c:v>
                </c:pt>
                <c:pt idx="5487">
                  <c:v>1.331844512195123</c:v>
                </c:pt>
                <c:pt idx="5488">
                  <c:v>1.3317225609756105</c:v>
                </c:pt>
                <c:pt idx="5489">
                  <c:v>1.3316006097560984</c:v>
                </c:pt>
                <c:pt idx="5490">
                  <c:v>1.3314786585365861</c:v>
                </c:pt>
                <c:pt idx="5491">
                  <c:v>1.331356707317074</c:v>
                </c:pt>
                <c:pt idx="5492">
                  <c:v>1.3312347560975619</c:v>
                </c:pt>
                <c:pt idx="5493">
                  <c:v>1.3311128048780496</c:v>
                </c:pt>
                <c:pt idx="5494">
                  <c:v>1.3309908536585364</c:v>
                </c:pt>
                <c:pt idx="5495">
                  <c:v>1.3308689024390241</c:v>
                </c:pt>
                <c:pt idx="5496">
                  <c:v>1.330746951219512</c:v>
                </c:pt>
                <c:pt idx="5497">
                  <c:v>1.3306249999999999</c:v>
                </c:pt>
                <c:pt idx="5498">
                  <c:v>1.3305030487804874</c:v>
                </c:pt>
                <c:pt idx="5499">
                  <c:v>1.3303810975609753</c:v>
                </c:pt>
                <c:pt idx="5500">
                  <c:v>1.3302591463414632</c:v>
                </c:pt>
                <c:pt idx="5501">
                  <c:v>1.3301371951219507</c:v>
                </c:pt>
                <c:pt idx="5502">
                  <c:v>1.3300152439024386</c:v>
                </c:pt>
                <c:pt idx="5503">
                  <c:v>1.3298932926829266</c:v>
                </c:pt>
                <c:pt idx="5504">
                  <c:v>1.329771341463414</c:v>
                </c:pt>
                <c:pt idx="5505">
                  <c:v>1.3296493902439019</c:v>
                </c:pt>
                <c:pt idx="5506">
                  <c:v>1.3295274390243899</c:v>
                </c:pt>
                <c:pt idx="5507">
                  <c:v>1.3294054878048776</c:v>
                </c:pt>
                <c:pt idx="5508">
                  <c:v>1.3292835365853655</c:v>
                </c:pt>
                <c:pt idx="5509">
                  <c:v>1.3291615853658532</c:v>
                </c:pt>
                <c:pt idx="5510">
                  <c:v>1.3290396341463411</c:v>
                </c:pt>
                <c:pt idx="5511">
                  <c:v>1.3289176829268288</c:v>
                </c:pt>
                <c:pt idx="5512">
                  <c:v>1.3287957317073167</c:v>
                </c:pt>
                <c:pt idx="5513">
                  <c:v>1.3286737804878046</c:v>
                </c:pt>
                <c:pt idx="5514">
                  <c:v>1.3285518292682923</c:v>
                </c:pt>
                <c:pt idx="5515">
                  <c:v>1.3284298780487798</c:v>
                </c:pt>
                <c:pt idx="5516">
                  <c:v>1.3283079268292675</c:v>
                </c:pt>
                <c:pt idx="5517">
                  <c:v>1.3281859756097554</c:v>
                </c:pt>
                <c:pt idx="5518">
                  <c:v>1.3280640243902431</c:v>
                </c:pt>
                <c:pt idx="5519">
                  <c:v>1.327942073170731</c:v>
                </c:pt>
                <c:pt idx="5520">
                  <c:v>1.3278201219512187</c:v>
                </c:pt>
                <c:pt idx="5521">
                  <c:v>1.3276981707317064</c:v>
                </c:pt>
                <c:pt idx="5522">
                  <c:v>1.3275762195121941</c:v>
                </c:pt>
                <c:pt idx="5523">
                  <c:v>1.3274542682926818</c:v>
                </c:pt>
                <c:pt idx="5524">
                  <c:v>1.3273323170731688</c:v>
                </c:pt>
                <c:pt idx="5525">
                  <c:v>1.3272103658536567</c:v>
                </c:pt>
                <c:pt idx="5526">
                  <c:v>1.3270884146341442</c:v>
                </c:pt>
                <c:pt idx="5527">
                  <c:v>1.3269664634146321</c:v>
                </c:pt>
                <c:pt idx="5528">
                  <c:v>1.32684451219512</c:v>
                </c:pt>
                <c:pt idx="5529">
                  <c:v>1.3267225609756077</c:v>
                </c:pt>
                <c:pt idx="5530">
                  <c:v>1.3266006097560956</c:v>
                </c:pt>
                <c:pt idx="5531">
                  <c:v>1.3264786585365833</c:v>
                </c:pt>
                <c:pt idx="5532">
                  <c:v>1.326356707317071</c:v>
                </c:pt>
                <c:pt idx="5533">
                  <c:v>1.3262347560975589</c:v>
                </c:pt>
                <c:pt idx="5534">
                  <c:v>1.3261128048780466</c:v>
                </c:pt>
                <c:pt idx="5535">
                  <c:v>1.3259908536585343</c:v>
                </c:pt>
                <c:pt idx="5536">
                  <c:v>1.3258689024390222</c:v>
                </c:pt>
                <c:pt idx="5537">
                  <c:v>1.3257469512195101</c:v>
                </c:pt>
                <c:pt idx="5538">
                  <c:v>1.3256249999999981</c:v>
                </c:pt>
                <c:pt idx="5539">
                  <c:v>1.3255030487804857</c:v>
                </c:pt>
                <c:pt idx="5540">
                  <c:v>1.3253810975609737</c:v>
                </c:pt>
                <c:pt idx="5541">
                  <c:v>1.3252591463414616</c:v>
                </c:pt>
                <c:pt idx="5542">
                  <c:v>1.3251371951219493</c:v>
                </c:pt>
                <c:pt idx="5543">
                  <c:v>1.325015243902437</c:v>
                </c:pt>
                <c:pt idx="5544">
                  <c:v>1.3248932926829249</c:v>
                </c:pt>
                <c:pt idx="5545">
                  <c:v>1.3247713414634126</c:v>
                </c:pt>
                <c:pt idx="5546">
                  <c:v>1.3246493902439003</c:v>
                </c:pt>
                <c:pt idx="5547">
                  <c:v>1.3245274390243882</c:v>
                </c:pt>
                <c:pt idx="5548">
                  <c:v>1.3244054878048759</c:v>
                </c:pt>
                <c:pt idx="5549">
                  <c:v>1.3242835365853636</c:v>
                </c:pt>
                <c:pt idx="5550">
                  <c:v>1.3241615853658515</c:v>
                </c:pt>
                <c:pt idx="5551">
                  <c:v>1.3240396341463394</c:v>
                </c:pt>
                <c:pt idx="5552">
                  <c:v>1.3239176829268269</c:v>
                </c:pt>
                <c:pt idx="5553">
                  <c:v>1.3237957317073148</c:v>
                </c:pt>
                <c:pt idx="5554">
                  <c:v>1.3236737804878012</c:v>
                </c:pt>
                <c:pt idx="5555">
                  <c:v>1.3235518292682891</c:v>
                </c:pt>
                <c:pt idx="5556">
                  <c:v>1.3234298780487768</c:v>
                </c:pt>
                <c:pt idx="5557">
                  <c:v>1.3233079268292647</c:v>
                </c:pt>
                <c:pt idx="5558">
                  <c:v>1.3231859756097524</c:v>
                </c:pt>
                <c:pt idx="5559">
                  <c:v>1.3230640243902401</c:v>
                </c:pt>
                <c:pt idx="5560">
                  <c:v>1.3229420731707278</c:v>
                </c:pt>
                <c:pt idx="5561">
                  <c:v>1.3228201219512157</c:v>
                </c:pt>
                <c:pt idx="5562">
                  <c:v>1.3226981707317034</c:v>
                </c:pt>
                <c:pt idx="5563">
                  <c:v>1.3225762195121913</c:v>
                </c:pt>
                <c:pt idx="5564">
                  <c:v>1.3224542682926792</c:v>
                </c:pt>
                <c:pt idx="5565">
                  <c:v>1.3223323170731669</c:v>
                </c:pt>
                <c:pt idx="5566">
                  <c:v>1.3222103658536546</c:v>
                </c:pt>
                <c:pt idx="5567">
                  <c:v>1.3220884146341425</c:v>
                </c:pt>
                <c:pt idx="5568">
                  <c:v>1.3219664634146302</c:v>
                </c:pt>
                <c:pt idx="5569">
                  <c:v>1.3218445121951181</c:v>
                </c:pt>
                <c:pt idx="5570">
                  <c:v>1.321722560975606</c:v>
                </c:pt>
                <c:pt idx="5571">
                  <c:v>1.3216006097560937</c:v>
                </c:pt>
                <c:pt idx="5572">
                  <c:v>1.3214786585365816</c:v>
                </c:pt>
                <c:pt idx="5573">
                  <c:v>1.3213567073170696</c:v>
                </c:pt>
                <c:pt idx="5574">
                  <c:v>1.321234756097557</c:v>
                </c:pt>
                <c:pt idx="5575">
                  <c:v>1.3211128048780449</c:v>
                </c:pt>
                <c:pt idx="5576">
                  <c:v>1.3209908536585329</c:v>
                </c:pt>
                <c:pt idx="5577">
                  <c:v>1.3208689024390206</c:v>
                </c:pt>
                <c:pt idx="5578">
                  <c:v>1.3207469512195085</c:v>
                </c:pt>
                <c:pt idx="5579">
                  <c:v>1.3206249999999962</c:v>
                </c:pt>
                <c:pt idx="5580">
                  <c:v>1.3205030487804839</c:v>
                </c:pt>
                <c:pt idx="5581">
                  <c:v>1.3203810975609718</c:v>
                </c:pt>
                <c:pt idx="5582">
                  <c:v>1.3202591463414595</c:v>
                </c:pt>
                <c:pt idx="5583">
                  <c:v>1.3201371951219472</c:v>
                </c:pt>
                <c:pt idx="5584">
                  <c:v>1.3200152439024342</c:v>
                </c:pt>
                <c:pt idx="5585">
                  <c:v>1.3198932926829219</c:v>
                </c:pt>
                <c:pt idx="5586">
                  <c:v>1.3197713414634096</c:v>
                </c:pt>
                <c:pt idx="5587">
                  <c:v>1.3196493902438973</c:v>
                </c:pt>
                <c:pt idx="5588">
                  <c:v>1.319527439024385</c:v>
                </c:pt>
                <c:pt idx="5589">
                  <c:v>1.3194054878048727</c:v>
                </c:pt>
                <c:pt idx="5590">
                  <c:v>1.3192835365853606</c:v>
                </c:pt>
                <c:pt idx="5591">
                  <c:v>1.3191615853658485</c:v>
                </c:pt>
                <c:pt idx="5592">
                  <c:v>1.3190396341463364</c:v>
                </c:pt>
                <c:pt idx="5593">
                  <c:v>1.3189176829268241</c:v>
                </c:pt>
                <c:pt idx="5594">
                  <c:v>1.3187957317073118</c:v>
                </c:pt>
                <c:pt idx="5595">
                  <c:v>1.3186737804877997</c:v>
                </c:pt>
                <c:pt idx="5596">
                  <c:v>1.3185518292682874</c:v>
                </c:pt>
                <c:pt idx="5597">
                  <c:v>1.3184298780487751</c:v>
                </c:pt>
                <c:pt idx="5598">
                  <c:v>1.318307926829263</c:v>
                </c:pt>
                <c:pt idx="5599">
                  <c:v>1.3181859756097509</c:v>
                </c:pt>
                <c:pt idx="5600">
                  <c:v>1.3180640243902386</c:v>
                </c:pt>
                <c:pt idx="5601">
                  <c:v>1.3179420731707263</c:v>
                </c:pt>
                <c:pt idx="5602">
                  <c:v>1.317820121951214</c:v>
                </c:pt>
                <c:pt idx="5603">
                  <c:v>1.3176981707317019</c:v>
                </c:pt>
                <c:pt idx="5604">
                  <c:v>1.3175762195121894</c:v>
                </c:pt>
                <c:pt idx="5605">
                  <c:v>1.3174542682926773</c:v>
                </c:pt>
                <c:pt idx="5606">
                  <c:v>1.317332317073165</c:v>
                </c:pt>
                <c:pt idx="5607">
                  <c:v>1.3172103658536527</c:v>
                </c:pt>
                <c:pt idx="5608">
                  <c:v>1.3170884146341406</c:v>
                </c:pt>
                <c:pt idx="5609">
                  <c:v>1.3169664634146283</c:v>
                </c:pt>
                <c:pt idx="5610">
                  <c:v>1.3168445121951162</c:v>
                </c:pt>
                <c:pt idx="5611">
                  <c:v>1.3167225609756041</c:v>
                </c:pt>
                <c:pt idx="5612">
                  <c:v>1.3166006097560918</c:v>
                </c:pt>
                <c:pt idx="5613">
                  <c:v>1.3164786585365797</c:v>
                </c:pt>
                <c:pt idx="5614">
                  <c:v>1.3163567073170663</c:v>
                </c:pt>
                <c:pt idx="5615">
                  <c:v>1.3162347560975542</c:v>
                </c:pt>
                <c:pt idx="5616">
                  <c:v>1.3161128048780419</c:v>
                </c:pt>
                <c:pt idx="5617">
                  <c:v>1.3159908536585296</c:v>
                </c:pt>
                <c:pt idx="5618">
                  <c:v>1.3158689024390173</c:v>
                </c:pt>
                <c:pt idx="5619">
                  <c:v>1.3157469512195052</c:v>
                </c:pt>
                <c:pt idx="5620">
                  <c:v>1.3156249999999932</c:v>
                </c:pt>
                <c:pt idx="5621">
                  <c:v>1.3155030487804809</c:v>
                </c:pt>
                <c:pt idx="5622">
                  <c:v>1.3153810975609688</c:v>
                </c:pt>
                <c:pt idx="5623">
                  <c:v>1.3152591463414565</c:v>
                </c:pt>
                <c:pt idx="5624">
                  <c:v>1.3151371951219444</c:v>
                </c:pt>
                <c:pt idx="5625">
                  <c:v>1.3150152439024323</c:v>
                </c:pt>
                <c:pt idx="5626">
                  <c:v>1.31489329268292</c:v>
                </c:pt>
                <c:pt idx="5627">
                  <c:v>1.3147713414634079</c:v>
                </c:pt>
                <c:pt idx="5628">
                  <c:v>1.3146493902438956</c:v>
                </c:pt>
                <c:pt idx="5629">
                  <c:v>1.3145274390243835</c:v>
                </c:pt>
                <c:pt idx="5630">
                  <c:v>1.3144054878048712</c:v>
                </c:pt>
                <c:pt idx="5631">
                  <c:v>1.3142835365853589</c:v>
                </c:pt>
                <c:pt idx="5632">
                  <c:v>1.3141615853658468</c:v>
                </c:pt>
                <c:pt idx="5633">
                  <c:v>1.3140396341463345</c:v>
                </c:pt>
                <c:pt idx="5634">
                  <c:v>1.3139176829268222</c:v>
                </c:pt>
                <c:pt idx="5635">
                  <c:v>1.3137957317073099</c:v>
                </c:pt>
                <c:pt idx="5636">
                  <c:v>1.3136737804877978</c:v>
                </c:pt>
                <c:pt idx="5637">
                  <c:v>1.3135518292682855</c:v>
                </c:pt>
                <c:pt idx="5638">
                  <c:v>1.3134298780487734</c:v>
                </c:pt>
                <c:pt idx="5639">
                  <c:v>1.3133079268292611</c:v>
                </c:pt>
                <c:pt idx="5640">
                  <c:v>1.313185975609749</c:v>
                </c:pt>
                <c:pt idx="5641">
                  <c:v>1.3130640243902367</c:v>
                </c:pt>
                <c:pt idx="5642">
                  <c:v>1.3129420731707246</c:v>
                </c:pt>
                <c:pt idx="5643">
                  <c:v>1.3128201219512123</c:v>
                </c:pt>
                <c:pt idx="5644">
                  <c:v>1.3126981707317003</c:v>
                </c:pt>
                <c:pt idx="5645">
                  <c:v>1.3125762195121864</c:v>
                </c:pt>
                <c:pt idx="5646">
                  <c:v>1.3124542682926743</c:v>
                </c:pt>
                <c:pt idx="5647">
                  <c:v>1.312332317073162</c:v>
                </c:pt>
                <c:pt idx="5648">
                  <c:v>1.3122103658536499</c:v>
                </c:pt>
                <c:pt idx="5649">
                  <c:v>1.3120884146341376</c:v>
                </c:pt>
                <c:pt idx="5650">
                  <c:v>1.3119664634146255</c:v>
                </c:pt>
                <c:pt idx="5651">
                  <c:v>1.3118445121951132</c:v>
                </c:pt>
                <c:pt idx="5652">
                  <c:v>1.3117225609756011</c:v>
                </c:pt>
                <c:pt idx="5653">
                  <c:v>1.3116006097560888</c:v>
                </c:pt>
                <c:pt idx="5654">
                  <c:v>1.3114786585365767</c:v>
                </c:pt>
                <c:pt idx="5655">
                  <c:v>1.3113567073170644</c:v>
                </c:pt>
                <c:pt idx="5656">
                  <c:v>1.3112347560975524</c:v>
                </c:pt>
                <c:pt idx="5657">
                  <c:v>1.3111128048780403</c:v>
                </c:pt>
                <c:pt idx="5658">
                  <c:v>1.3109908536585282</c:v>
                </c:pt>
                <c:pt idx="5659">
                  <c:v>1.3108689024390157</c:v>
                </c:pt>
                <c:pt idx="5660">
                  <c:v>1.3107469512195036</c:v>
                </c:pt>
                <c:pt idx="5661">
                  <c:v>1.3106249999999913</c:v>
                </c:pt>
                <c:pt idx="5662">
                  <c:v>1.3105030487804792</c:v>
                </c:pt>
                <c:pt idx="5663">
                  <c:v>1.3103810975609671</c:v>
                </c:pt>
                <c:pt idx="5664">
                  <c:v>1.3102591463414546</c:v>
                </c:pt>
                <c:pt idx="5665">
                  <c:v>1.3101371951219423</c:v>
                </c:pt>
                <c:pt idx="5666">
                  <c:v>1.3100152439024302</c:v>
                </c:pt>
                <c:pt idx="5667">
                  <c:v>1.3098932926829181</c:v>
                </c:pt>
                <c:pt idx="5668">
                  <c:v>1.309771341463406</c:v>
                </c:pt>
                <c:pt idx="5669">
                  <c:v>1.3096493902438937</c:v>
                </c:pt>
                <c:pt idx="5670">
                  <c:v>1.3095274390243814</c:v>
                </c:pt>
                <c:pt idx="5671">
                  <c:v>1.3094054878048693</c:v>
                </c:pt>
                <c:pt idx="5672">
                  <c:v>1.3092835365853572</c:v>
                </c:pt>
                <c:pt idx="5673">
                  <c:v>1.3091615853658449</c:v>
                </c:pt>
                <c:pt idx="5674">
                  <c:v>1.3090396341463328</c:v>
                </c:pt>
                <c:pt idx="5675">
                  <c:v>1.3089176829268192</c:v>
                </c:pt>
                <c:pt idx="5676">
                  <c:v>1.3087957317073071</c:v>
                </c:pt>
                <c:pt idx="5677">
                  <c:v>1.308673780487795</c:v>
                </c:pt>
                <c:pt idx="5678">
                  <c:v>1.3085518292682827</c:v>
                </c:pt>
                <c:pt idx="5679">
                  <c:v>1.3084298780487704</c:v>
                </c:pt>
                <c:pt idx="5680">
                  <c:v>1.3083079268292583</c:v>
                </c:pt>
                <c:pt idx="5681">
                  <c:v>1.308185975609746</c:v>
                </c:pt>
                <c:pt idx="5682">
                  <c:v>1.3080640243902339</c:v>
                </c:pt>
                <c:pt idx="5683">
                  <c:v>1.3079420731707216</c:v>
                </c:pt>
                <c:pt idx="5684">
                  <c:v>1.3078201219512096</c:v>
                </c:pt>
                <c:pt idx="5685">
                  <c:v>1.3076981707316973</c:v>
                </c:pt>
                <c:pt idx="5686">
                  <c:v>1.3075762195121849</c:v>
                </c:pt>
                <c:pt idx="5687">
                  <c:v>1.3074542682926726</c:v>
                </c:pt>
                <c:pt idx="5688">
                  <c:v>1.3073323170731606</c:v>
                </c:pt>
                <c:pt idx="5689">
                  <c:v>1.307210365853648</c:v>
                </c:pt>
                <c:pt idx="5690">
                  <c:v>1.3070884146341359</c:v>
                </c:pt>
                <c:pt idx="5691">
                  <c:v>1.3069664634146239</c:v>
                </c:pt>
                <c:pt idx="5692">
                  <c:v>1.3068445121951113</c:v>
                </c:pt>
                <c:pt idx="5693">
                  <c:v>1.3067225609755992</c:v>
                </c:pt>
                <c:pt idx="5694">
                  <c:v>1.3066006097560869</c:v>
                </c:pt>
                <c:pt idx="5695">
                  <c:v>1.3064786585365749</c:v>
                </c:pt>
                <c:pt idx="5696">
                  <c:v>1.3063567073170628</c:v>
                </c:pt>
                <c:pt idx="5697">
                  <c:v>1.3062347560975505</c:v>
                </c:pt>
                <c:pt idx="5698">
                  <c:v>1.3061128048780384</c:v>
                </c:pt>
                <c:pt idx="5699">
                  <c:v>1.3059908536585261</c:v>
                </c:pt>
                <c:pt idx="5700">
                  <c:v>1.3058689024390138</c:v>
                </c:pt>
                <c:pt idx="5701">
                  <c:v>1.3057469512195017</c:v>
                </c:pt>
                <c:pt idx="5702">
                  <c:v>1.3056249999999894</c:v>
                </c:pt>
                <c:pt idx="5703">
                  <c:v>1.3055030487804773</c:v>
                </c:pt>
                <c:pt idx="5704">
                  <c:v>1.3053810975609652</c:v>
                </c:pt>
                <c:pt idx="5705">
                  <c:v>1.3052591463414518</c:v>
                </c:pt>
                <c:pt idx="5706">
                  <c:v>1.3051371951219395</c:v>
                </c:pt>
                <c:pt idx="5707">
                  <c:v>1.3050152439024274</c:v>
                </c:pt>
                <c:pt idx="5708">
                  <c:v>1.3048932926829153</c:v>
                </c:pt>
                <c:pt idx="5709">
                  <c:v>1.304771341463403</c:v>
                </c:pt>
                <c:pt idx="5710">
                  <c:v>1.3046493902438909</c:v>
                </c:pt>
                <c:pt idx="5711">
                  <c:v>1.3045274390243788</c:v>
                </c:pt>
                <c:pt idx="5712">
                  <c:v>1.3044054878048665</c:v>
                </c:pt>
                <c:pt idx="5713">
                  <c:v>1.3042835365853545</c:v>
                </c:pt>
                <c:pt idx="5714">
                  <c:v>1.3041615853658421</c:v>
                </c:pt>
                <c:pt idx="5715">
                  <c:v>1.3040396341463301</c:v>
                </c:pt>
                <c:pt idx="5716">
                  <c:v>1.3039176829268175</c:v>
                </c:pt>
                <c:pt idx="5717">
                  <c:v>1.3037957317073054</c:v>
                </c:pt>
                <c:pt idx="5718">
                  <c:v>1.3036737804877934</c:v>
                </c:pt>
                <c:pt idx="5719">
                  <c:v>1.3035518292682808</c:v>
                </c:pt>
                <c:pt idx="5720">
                  <c:v>1.3034298780487688</c:v>
                </c:pt>
                <c:pt idx="5721">
                  <c:v>1.3033079268292564</c:v>
                </c:pt>
                <c:pt idx="5722">
                  <c:v>1.3031859756097441</c:v>
                </c:pt>
                <c:pt idx="5723">
                  <c:v>1.3030640243902321</c:v>
                </c:pt>
                <c:pt idx="5724">
                  <c:v>1.3029420731707198</c:v>
                </c:pt>
                <c:pt idx="5725">
                  <c:v>1.3028201219512077</c:v>
                </c:pt>
                <c:pt idx="5726">
                  <c:v>1.3026981707316954</c:v>
                </c:pt>
                <c:pt idx="5727">
                  <c:v>1.3025762195121833</c:v>
                </c:pt>
                <c:pt idx="5728">
                  <c:v>1.3024542682926712</c:v>
                </c:pt>
                <c:pt idx="5729">
                  <c:v>1.3023323170731591</c:v>
                </c:pt>
                <c:pt idx="5730">
                  <c:v>1.3022103658536468</c:v>
                </c:pt>
                <c:pt idx="5731">
                  <c:v>1.3020884146341347</c:v>
                </c:pt>
                <c:pt idx="5732">
                  <c:v>1.3019664634146224</c:v>
                </c:pt>
                <c:pt idx="5733">
                  <c:v>1.3018445121951099</c:v>
                </c:pt>
                <c:pt idx="5734">
                  <c:v>1.3017225609755978</c:v>
                </c:pt>
                <c:pt idx="5735">
                  <c:v>1.3016006097560844</c:v>
                </c:pt>
                <c:pt idx="5736">
                  <c:v>1.3014786585365721</c:v>
                </c:pt>
                <c:pt idx="5737">
                  <c:v>1.3013567073170598</c:v>
                </c:pt>
                <c:pt idx="5738">
                  <c:v>1.3012347560975475</c:v>
                </c:pt>
                <c:pt idx="5739">
                  <c:v>1.3011128048780352</c:v>
                </c:pt>
                <c:pt idx="5740">
                  <c:v>1.3009908536585231</c:v>
                </c:pt>
                <c:pt idx="5741">
                  <c:v>1.300868902439011</c:v>
                </c:pt>
                <c:pt idx="5742">
                  <c:v>1.3007469512194989</c:v>
                </c:pt>
                <c:pt idx="5743">
                  <c:v>1.3006249999999868</c:v>
                </c:pt>
                <c:pt idx="5744">
                  <c:v>1.3005030487804745</c:v>
                </c:pt>
                <c:pt idx="5745">
                  <c:v>1.3003810975609622</c:v>
                </c:pt>
                <c:pt idx="5746">
                  <c:v>1.3002591463414501</c:v>
                </c:pt>
                <c:pt idx="5747">
                  <c:v>1.3001371951219378</c:v>
                </c:pt>
                <c:pt idx="5748">
                  <c:v>1.3000152439024257</c:v>
                </c:pt>
                <c:pt idx="5749">
                  <c:v>1.2998932926829136</c:v>
                </c:pt>
                <c:pt idx="5750">
                  <c:v>1.2997713414634013</c:v>
                </c:pt>
                <c:pt idx="5751">
                  <c:v>1.299649390243889</c:v>
                </c:pt>
                <c:pt idx="5752">
                  <c:v>1.2995274390243767</c:v>
                </c:pt>
                <c:pt idx="5753">
                  <c:v>1.2994054878048646</c:v>
                </c:pt>
                <c:pt idx="5754">
                  <c:v>1.2992835365853523</c:v>
                </c:pt>
                <c:pt idx="5755">
                  <c:v>1.2991615853658403</c:v>
                </c:pt>
                <c:pt idx="5756">
                  <c:v>1.2990396341463282</c:v>
                </c:pt>
                <c:pt idx="5757">
                  <c:v>1.2989176829268159</c:v>
                </c:pt>
                <c:pt idx="5758">
                  <c:v>1.2987957317073038</c:v>
                </c:pt>
                <c:pt idx="5759">
                  <c:v>1.2986737804877917</c:v>
                </c:pt>
                <c:pt idx="5760">
                  <c:v>1.2985518292682794</c:v>
                </c:pt>
                <c:pt idx="5761">
                  <c:v>1.2984298780487673</c:v>
                </c:pt>
                <c:pt idx="5762">
                  <c:v>1.298307926829255</c:v>
                </c:pt>
                <c:pt idx="5763">
                  <c:v>1.2981859756097429</c:v>
                </c:pt>
                <c:pt idx="5764">
                  <c:v>1.2980640243902304</c:v>
                </c:pt>
                <c:pt idx="5765">
                  <c:v>1.297942073170717</c:v>
                </c:pt>
                <c:pt idx="5766">
                  <c:v>1.2978201219512049</c:v>
                </c:pt>
                <c:pt idx="5767">
                  <c:v>1.2976981707316928</c:v>
                </c:pt>
                <c:pt idx="5768">
                  <c:v>1.2975762195121805</c:v>
                </c:pt>
                <c:pt idx="5769">
                  <c:v>1.2974542682926684</c:v>
                </c:pt>
                <c:pt idx="5770">
                  <c:v>1.2973323170731563</c:v>
                </c:pt>
                <c:pt idx="5771">
                  <c:v>1.2972103658536436</c:v>
                </c:pt>
                <c:pt idx="5772">
                  <c:v>1.2970884146341315</c:v>
                </c:pt>
                <c:pt idx="5773">
                  <c:v>1.2969664634146192</c:v>
                </c:pt>
                <c:pt idx="5774">
                  <c:v>1.2968445121951069</c:v>
                </c:pt>
                <c:pt idx="5775">
                  <c:v>1.2967225609755946</c:v>
                </c:pt>
                <c:pt idx="5776">
                  <c:v>1.2966006097560825</c:v>
                </c:pt>
                <c:pt idx="5777">
                  <c:v>1.2964786585365704</c:v>
                </c:pt>
                <c:pt idx="5778">
                  <c:v>1.2963567073170581</c:v>
                </c:pt>
                <c:pt idx="5779">
                  <c:v>1.2962347560975458</c:v>
                </c:pt>
                <c:pt idx="5780">
                  <c:v>1.2961128048780337</c:v>
                </c:pt>
                <c:pt idx="5781">
                  <c:v>1.2959908536585214</c:v>
                </c:pt>
                <c:pt idx="5782">
                  <c:v>1.2958689024390093</c:v>
                </c:pt>
                <c:pt idx="5783">
                  <c:v>1.2957469512194972</c:v>
                </c:pt>
                <c:pt idx="5784">
                  <c:v>1.2956249999999849</c:v>
                </c:pt>
                <c:pt idx="5785">
                  <c:v>1.2955030487804728</c:v>
                </c:pt>
                <c:pt idx="5786">
                  <c:v>1.2953810975609605</c:v>
                </c:pt>
                <c:pt idx="5787">
                  <c:v>1.295259146341448</c:v>
                </c:pt>
                <c:pt idx="5788">
                  <c:v>1.2951371951219359</c:v>
                </c:pt>
                <c:pt idx="5789">
                  <c:v>1.2950152439024238</c:v>
                </c:pt>
                <c:pt idx="5790">
                  <c:v>1.2948932926829118</c:v>
                </c:pt>
                <c:pt idx="5791">
                  <c:v>1.2947713414633997</c:v>
                </c:pt>
                <c:pt idx="5792">
                  <c:v>1.2946493902438874</c:v>
                </c:pt>
                <c:pt idx="5793">
                  <c:v>1.2945274390243751</c:v>
                </c:pt>
                <c:pt idx="5794">
                  <c:v>1.294405487804863</c:v>
                </c:pt>
                <c:pt idx="5795">
                  <c:v>1.2942835365853496</c:v>
                </c:pt>
                <c:pt idx="5796">
                  <c:v>1.2941615853658375</c:v>
                </c:pt>
                <c:pt idx="5797">
                  <c:v>1.2940396341463254</c:v>
                </c:pt>
                <c:pt idx="5798">
                  <c:v>1.2939176829268131</c:v>
                </c:pt>
                <c:pt idx="5799">
                  <c:v>1.293795731707301</c:v>
                </c:pt>
                <c:pt idx="5800">
                  <c:v>1.2936737804877887</c:v>
                </c:pt>
                <c:pt idx="5801">
                  <c:v>1.2935518292682766</c:v>
                </c:pt>
                <c:pt idx="5802">
                  <c:v>1.2934298780487643</c:v>
                </c:pt>
                <c:pt idx="5803">
                  <c:v>1.293307926829252</c:v>
                </c:pt>
                <c:pt idx="5804">
                  <c:v>1.2931859756097399</c:v>
                </c:pt>
                <c:pt idx="5805">
                  <c:v>1.2930640243902278</c:v>
                </c:pt>
                <c:pt idx="5806">
                  <c:v>1.2929420731707151</c:v>
                </c:pt>
                <c:pt idx="5807">
                  <c:v>1.292820121951203</c:v>
                </c:pt>
                <c:pt idx="5808">
                  <c:v>1.2926981707316909</c:v>
                </c:pt>
                <c:pt idx="5809">
                  <c:v>1.2925762195121786</c:v>
                </c:pt>
                <c:pt idx="5810">
                  <c:v>1.2924542682926665</c:v>
                </c:pt>
                <c:pt idx="5811">
                  <c:v>1.2923323170731542</c:v>
                </c:pt>
                <c:pt idx="5812">
                  <c:v>1.2922103658536419</c:v>
                </c:pt>
                <c:pt idx="5813">
                  <c:v>1.2920884146341298</c:v>
                </c:pt>
                <c:pt idx="5814">
                  <c:v>1.2919664634146177</c:v>
                </c:pt>
                <c:pt idx="5815">
                  <c:v>1.2918445121951057</c:v>
                </c:pt>
                <c:pt idx="5816">
                  <c:v>1.2917225609755933</c:v>
                </c:pt>
                <c:pt idx="5817">
                  <c:v>1.2916006097560813</c:v>
                </c:pt>
                <c:pt idx="5818">
                  <c:v>1.2914786585365692</c:v>
                </c:pt>
                <c:pt idx="5819">
                  <c:v>1.2913567073170564</c:v>
                </c:pt>
                <c:pt idx="5820">
                  <c:v>1.2912347560975443</c:v>
                </c:pt>
                <c:pt idx="5821">
                  <c:v>1.291112804878032</c:v>
                </c:pt>
                <c:pt idx="5822">
                  <c:v>1.2909908536585197</c:v>
                </c:pt>
                <c:pt idx="5823">
                  <c:v>1.2908689024390076</c:v>
                </c:pt>
                <c:pt idx="5824">
                  <c:v>1.2907469512194942</c:v>
                </c:pt>
                <c:pt idx="5825">
                  <c:v>1.2906249999999817</c:v>
                </c:pt>
                <c:pt idx="5826">
                  <c:v>1.2905030487804696</c:v>
                </c:pt>
                <c:pt idx="5827">
                  <c:v>1.2903810975609575</c:v>
                </c:pt>
                <c:pt idx="5828">
                  <c:v>1.2902591463414455</c:v>
                </c:pt>
                <c:pt idx="5829">
                  <c:v>1.2901371951219334</c:v>
                </c:pt>
                <c:pt idx="5830">
                  <c:v>1.2900152439024213</c:v>
                </c:pt>
                <c:pt idx="5831">
                  <c:v>1.2898932926829088</c:v>
                </c:pt>
                <c:pt idx="5832">
                  <c:v>1.2897713414633967</c:v>
                </c:pt>
                <c:pt idx="5833">
                  <c:v>1.2896493902438846</c:v>
                </c:pt>
                <c:pt idx="5834">
                  <c:v>1.2895274390243723</c:v>
                </c:pt>
                <c:pt idx="5835">
                  <c:v>1.2894054878048602</c:v>
                </c:pt>
                <c:pt idx="5836">
                  <c:v>1.2892835365853479</c:v>
                </c:pt>
                <c:pt idx="5837">
                  <c:v>1.2891615853658358</c:v>
                </c:pt>
                <c:pt idx="5838">
                  <c:v>1.2890396341463233</c:v>
                </c:pt>
                <c:pt idx="5839">
                  <c:v>1.2889176829268112</c:v>
                </c:pt>
                <c:pt idx="5840">
                  <c:v>1.2887957317072991</c:v>
                </c:pt>
                <c:pt idx="5841">
                  <c:v>1.288673780487787</c:v>
                </c:pt>
                <c:pt idx="5842">
                  <c:v>1.2885518292682745</c:v>
                </c:pt>
                <c:pt idx="5843">
                  <c:v>1.2884298780487624</c:v>
                </c:pt>
                <c:pt idx="5844">
                  <c:v>1.2883079268292503</c:v>
                </c:pt>
                <c:pt idx="5845">
                  <c:v>1.2881859756097382</c:v>
                </c:pt>
                <c:pt idx="5846">
                  <c:v>1.2880640243902259</c:v>
                </c:pt>
                <c:pt idx="5847">
                  <c:v>1.2879420731707136</c:v>
                </c:pt>
                <c:pt idx="5848">
                  <c:v>1.2878201219512015</c:v>
                </c:pt>
                <c:pt idx="5849">
                  <c:v>1.2876981707316892</c:v>
                </c:pt>
                <c:pt idx="5850">
                  <c:v>1.2875762195121769</c:v>
                </c:pt>
                <c:pt idx="5851">
                  <c:v>1.2874542682926648</c:v>
                </c:pt>
                <c:pt idx="5852">
                  <c:v>1.2873323170731525</c:v>
                </c:pt>
                <c:pt idx="5853">
                  <c:v>1.2872103658536402</c:v>
                </c:pt>
                <c:pt idx="5854">
                  <c:v>1.287088414634127</c:v>
                </c:pt>
                <c:pt idx="5855">
                  <c:v>1.286966463414615</c:v>
                </c:pt>
                <c:pt idx="5856">
                  <c:v>1.2868445121951027</c:v>
                </c:pt>
                <c:pt idx="5857">
                  <c:v>1.2867225609755906</c:v>
                </c:pt>
                <c:pt idx="5858">
                  <c:v>1.286600609756078</c:v>
                </c:pt>
                <c:pt idx="5859">
                  <c:v>1.286478658536566</c:v>
                </c:pt>
                <c:pt idx="5860">
                  <c:v>1.2863567073170536</c:v>
                </c:pt>
                <c:pt idx="5861">
                  <c:v>1.2862347560975413</c:v>
                </c:pt>
                <c:pt idx="5862">
                  <c:v>1.286112804878029</c:v>
                </c:pt>
                <c:pt idx="5863">
                  <c:v>1.285990853658517</c:v>
                </c:pt>
                <c:pt idx="5864">
                  <c:v>1.2858689024390044</c:v>
                </c:pt>
                <c:pt idx="5865">
                  <c:v>1.2857469512194923</c:v>
                </c:pt>
                <c:pt idx="5866">
                  <c:v>1.28562499999998</c:v>
                </c:pt>
                <c:pt idx="5867">
                  <c:v>1.2855030487804679</c:v>
                </c:pt>
                <c:pt idx="5868">
                  <c:v>1.2853810975609559</c:v>
                </c:pt>
                <c:pt idx="5869">
                  <c:v>1.2852591463414436</c:v>
                </c:pt>
                <c:pt idx="5870">
                  <c:v>1.2851371951219315</c:v>
                </c:pt>
                <c:pt idx="5871">
                  <c:v>1.2850152439024192</c:v>
                </c:pt>
                <c:pt idx="5872">
                  <c:v>1.2848932926829069</c:v>
                </c:pt>
                <c:pt idx="5873">
                  <c:v>1.2847713414633946</c:v>
                </c:pt>
                <c:pt idx="5874">
                  <c:v>1.2846493902438825</c:v>
                </c:pt>
                <c:pt idx="5875">
                  <c:v>1.2845274390243704</c:v>
                </c:pt>
                <c:pt idx="5876">
                  <c:v>1.2844054878048583</c:v>
                </c:pt>
                <c:pt idx="5877">
                  <c:v>1.2842835365853462</c:v>
                </c:pt>
                <c:pt idx="5878">
                  <c:v>1.2841615853658339</c:v>
                </c:pt>
                <c:pt idx="5879">
                  <c:v>1.2840396341463216</c:v>
                </c:pt>
                <c:pt idx="5880">
                  <c:v>1.2839176829268095</c:v>
                </c:pt>
                <c:pt idx="5881">
                  <c:v>1.2837957317072974</c:v>
                </c:pt>
                <c:pt idx="5882">
                  <c:v>1.2836737804877851</c:v>
                </c:pt>
                <c:pt idx="5883">
                  <c:v>1.283551829268273</c:v>
                </c:pt>
                <c:pt idx="5884">
                  <c:v>1.2834298780487599</c:v>
                </c:pt>
                <c:pt idx="5885">
                  <c:v>1.2833079268292475</c:v>
                </c:pt>
                <c:pt idx="5886">
                  <c:v>1.2831859756097352</c:v>
                </c:pt>
                <c:pt idx="5887">
                  <c:v>1.2830640243902232</c:v>
                </c:pt>
                <c:pt idx="5888">
                  <c:v>1.2829420731707109</c:v>
                </c:pt>
                <c:pt idx="5889">
                  <c:v>1.2828201219511985</c:v>
                </c:pt>
                <c:pt idx="5890">
                  <c:v>1.2826981707316865</c:v>
                </c:pt>
                <c:pt idx="5891">
                  <c:v>1.2825762195121739</c:v>
                </c:pt>
                <c:pt idx="5892">
                  <c:v>1.2824542682926618</c:v>
                </c:pt>
                <c:pt idx="5893">
                  <c:v>1.2823323170731495</c:v>
                </c:pt>
                <c:pt idx="5894">
                  <c:v>1.2822103658536372</c:v>
                </c:pt>
                <c:pt idx="5895">
                  <c:v>1.2820884146341252</c:v>
                </c:pt>
                <c:pt idx="5896">
                  <c:v>1.2819664634146131</c:v>
                </c:pt>
                <c:pt idx="5897">
                  <c:v>1.2818445121951008</c:v>
                </c:pt>
                <c:pt idx="5898">
                  <c:v>1.2817225609755887</c:v>
                </c:pt>
                <c:pt idx="5899">
                  <c:v>1.2816006097560764</c:v>
                </c:pt>
                <c:pt idx="5900">
                  <c:v>1.2814786585365643</c:v>
                </c:pt>
                <c:pt idx="5901">
                  <c:v>1.2813567073170522</c:v>
                </c:pt>
                <c:pt idx="5902">
                  <c:v>1.2812347560975399</c:v>
                </c:pt>
                <c:pt idx="5903">
                  <c:v>1.2811128048780278</c:v>
                </c:pt>
                <c:pt idx="5904">
                  <c:v>1.2809908536585155</c:v>
                </c:pt>
                <c:pt idx="5905">
                  <c:v>1.2808689024390034</c:v>
                </c:pt>
                <c:pt idx="5906">
                  <c:v>1.2807469512194909</c:v>
                </c:pt>
                <c:pt idx="5907">
                  <c:v>1.2806249999999786</c:v>
                </c:pt>
                <c:pt idx="5908">
                  <c:v>1.2805030487804665</c:v>
                </c:pt>
                <c:pt idx="5909">
                  <c:v>1.2803810975609542</c:v>
                </c:pt>
                <c:pt idx="5910">
                  <c:v>1.2802591463414419</c:v>
                </c:pt>
                <c:pt idx="5911">
                  <c:v>1.2801371951219298</c:v>
                </c:pt>
                <c:pt idx="5912">
                  <c:v>1.2800152439024173</c:v>
                </c:pt>
                <c:pt idx="5913">
                  <c:v>1.2798932926829052</c:v>
                </c:pt>
                <c:pt idx="5914">
                  <c:v>1.279771341463392</c:v>
                </c:pt>
                <c:pt idx="5915">
                  <c:v>1.2796493902438799</c:v>
                </c:pt>
                <c:pt idx="5916">
                  <c:v>1.2795274390243678</c:v>
                </c:pt>
                <c:pt idx="5917">
                  <c:v>1.2794054878048555</c:v>
                </c:pt>
                <c:pt idx="5918">
                  <c:v>1.2792835365853432</c:v>
                </c:pt>
                <c:pt idx="5919">
                  <c:v>1.2791615853658311</c:v>
                </c:pt>
                <c:pt idx="5920">
                  <c:v>1.279039634146319</c:v>
                </c:pt>
                <c:pt idx="5921">
                  <c:v>1.2789176829268067</c:v>
                </c:pt>
                <c:pt idx="5922">
                  <c:v>1.2787957317072947</c:v>
                </c:pt>
                <c:pt idx="5923">
                  <c:v>1.2786737804877824</c:v>
                </c:pt>
                <c:pt idx="5924">
                  <c:v>1.2785518292682698</c:v>
                </c:pt>
                <c:pt idx="5925">
                  <c:v>1.2784298780487577</c:v>
                </c:pt>
                <c:pt idx="5926">
                  <c:v>1.2783079268292457</c:v>
                </c:pt>
                <c:pt idx="5927">
                  <c:v>1.2781859756097336</c:v>
                </c:pt>
                <c:pt idx="5928">
                  <c:v>1.2780640243902213</c:v>
                </c:pt>
                <c:pt idx="5929">
                  <c:v>1.277942073170709</c:v>
                </c:pt>
                <c:pt idx="5930">
                  <c:v>1.2778201219511969</c:v>
                </c:pt>
                <c:pt idx="5931">
                  <c:v>1.2776981707316848</c:v>
                </c:pt>
                <c:pt idx="5932">
                  <c:v>1.2775762195121727</c:v>
                </c:pt>
                <c:pt idx="5933">
                  <c:v>1.2774542682926604</c:v>
                </c:pt>
                <c:pt idx="5934">
                  <c:v>1.2773323170731481</c:v>
                </c:pt>
                <c:pt idx="5935">
                  <c:v>1.277210365853636</c:v>
                </c:pt>
                <c:pt idx="5936">
                  <c:v>1.2770884146341237</c:v>
                </c:pt>
                <c:pt idx="5937">
                  <c:v>1.2769664634146114</c:v>
                </c:pt>
                <c:pt idx="5938">
                  <c:v>1.2768445121950991</c:v>
                </c:pt>
                <c:pt idx="5939">
                  <c:v>1.2767225609755868</c:v>
                </c:pt>
                <c:pt idx="5940">
                  <c:v>1.2766006097560747</c:v>
                </c:pt>
                <c:pt idx="5941">
                  <c:v>1.2764786585365624</c:v>
                </c:pt>
                <c:pt idx="5942">
                  <c:v>1.2763567073170501</c:v>
                </c:pt>
                <c:pt idx="5943">
                  <c:v>1.2762347560975367</c:v>
                </c:pt>
                <c:pt idx="5944">
                  <c:v>1.2761128048780246</c:v>
                </c:pt>
                <c:pt idx="5945">
                  <c:v>1.2759908536585123</c:v>
                </c:pt>
                <c:pt idx="5946">
                  <c:v>1.2758689024390002</c:v>
                </c:pt>
                <c:pt idx="5947">
                  <c:v>1.2757469512194879</c:v>
                </c:pt>
                <c:pt idx="5948">
                  <c:v>1.2756249999999756</c:v>
                </c:pt>
                <c:pt idx="5949">
                  <c:v>1.2755030487804635</c:v>
                </c:pt>
                <c:pt idx="5950">
                  <c:v>1.275381097560951</c:v>
                </c:pt>
                <c:pt idx="5951">
                  <c:v>1.2752591463414387</c:v>
                </c:pt>
                <c:pt idx="5952">
                  <c:v>1.2751371951219266</c:v>
                </c:pt>
                <c:pt idx="5953">
                  <c:v>1.2750152439024145</c:v>
                </c:pt>
                <c:pt idx="5954">
                  <c:v>1.2748932926829024</c:v>
                </c:pt>
                <c:pt idx="5955">
                  <c:v>1.2747713414633903</c:v>
                </c:pt>
                <c:pt idx="5956">
                  <c:v>1.274649390243878</c:v>
                </c:pt>
                <c:pt idx="5957">
                  <c:v>1.2745274390243659</c:v>
                </c:pt>
                <c:pt idx="5958">
                  <c:v>1.2744054878048536</c:v>
                </c:pt>
                <c:pt idx="5959">
                  <c:v>1.2742835365853411</c:v>
                </c:pt>
                <c:pt idx="5960">
                  <c:v>1.274161585365829</c:v>
                </c:pt>
                <c:pt idx="5961">
                  <c:v>1.2740396341463169</c:v>
                </c:pt>
                <c:pt idx="5962">
                  <c:v>1.2739176829268049</c:v>
                </c:pt>
                <c:pt idx="5963">
                  <c:v>1.2737957317072928</c:v>
                </c:pt>
                <c:pt idx="5964">
                  <c:v>1.2736737804877805</c:v>
                </c:pt>
                <c:pt idx="5965">
                  <c:v>1.2735518292682682</c:v>
                </c:pt>
                <c:pt idx="5966">
                  <c:v>1.2734298780487561</c:v>
                </c:pt>
                <c:pt idx="5967">
                  <c:v>1.2733079268292438</c:v>
                </c:pt>
                <c:pt idx="5968">
                  <c:v>1.2731859756097317</c:v>
                </c:pt>
                <c:pt idx="5969">
                  <c:v>1.2730640243902196</c:v>
                </c:pt>
                <c:pt idx="5970">
                  <c:v>1.2729420731707073</c:v>
                </c:pt>
                <c:pt idx="5971">
                  <c:v>1.272820121951195</c:v>
                </c:pt>
                <c:pt idx="5972">
                  <c:v>1.2726981707316827</c:v>
                </c:pt>
                <c:pt idx="5973">
                  <c:v>1.2725762195121697</c:v>
                </c:pt>
                <c:pt idx="5974">
                  <c:v>1.2724542682926574</c:v>
                </c:pt>
                <c:pt idx="5975">
                  <c:v>1.2723323170731451</c:v>
                </c:pt>
                <c:pt idx="5976">
                  <c:v>1.2722103658536332</c:v>
                </c:pt>
                <c:pt idx="5977">
                  <c:v>1.2720884146341209</c:v>
                </c:pt>
                <c:pt idx="5978">
                  <c:v>1.2719664634146082</c:v>
                </c:pt>
                <c:pt idx="5979">
                  <c:v>1.2718445121950961</c:v>
                </c:pt>
                <c:pt idx="5980">
                  <c:v>1.271722560975584</c:v>
                </c:pt>
                <c:pt idx="5981">
                  <c:v>1.2716006097560717</c:v>
                </c:pt>
                <c:pt idx="5982">
                  <c:v>1.2714786585365596</c:v>
                </c:pt>
                <c:pt idx="5983">
                  <c:v>1.2713567073170473</c:v>
                </c:pt>
                <c:pt idx="5984">
                  <c:v>1.2712347560975352</c:v>
                </c:pt>
                <c:pt idx="5985">
                  <c:v>1.2711128048780229</c:v>
                </c:pt>
                <c:pt idx="5986">
                  <c:v>1.2709908536585108</c:v>
                </c:pt>
                <c:pt idx="5987">
                  <c:v>1.2708689024389987</c:v>
                </c:pt>
                <c:pt idx="5988">
                  <c:v>1.2707469512194864</c:v>
                </c:pt>
                <c:pt idx="5989">
                  <c:v>1.2706249999999744</c:v>
                </c:pt>
                <c:pt idx="5990">
                  <c:v>1.2705030487804623</c:v>
                </c:pt>
                <c:pt idx="5991">
                  <c:v>1.2703810975609495</c:v>
                </c:pt>
                <c:pt idx="5992">
                  <c:v>1.2702591463414374</c:v>
                </c:pt>
                <c:pt idx="5993">
                  <c:v>1.2701371951219254</c:v>
                </c:pt>
                <c:pt idx="5994">
                  <c:v>1.2700152439024128</c:v>
                </c:pt>
                <c:pt idx="5995">
                  <c:v>1.2698932926829007</c:v>
                </c:pt>
                <c:pt idx="5996">
                  <c:v>1.2697713414633884</c:v>
                </c:pt>
                <c:pt idx="5997">
                  <c:v>1.2696493902438761</c:v>
                </c:pt>
                <c:pt idx="5998">
                  <c:v>1.269527439024364</c:v>
                </c:pt>
                <c:pt idx="5999">
                  <c:v>1.2694054878048515</c:v>
                </c:pt>
                <c:pt idx="6000">
                  <c:v>1.2692835365853394</c:v>
                </c:pt>
                <c:pt idx="6001">
                  <c:v>1.2691615853658273</c:v>
                </c:pt>
                <c:pt idx="6002">
                  <c:v>1.2690396341463153</c:v>
                </c:pt>
                <c:pt idx="6003">
                  <c:v>1.2689176829268032</c:v>
                </c:pt>
                <c:pt idx="6004">
                  <c:v>1.2687957317072911</c:v>
                </c:pt>
                <c:pt idx="6005">
                  <c:v>1.2686737804877786</c:v>
                </c:pt>
                <c:pt idx="6006">
                  <c:v>1.2685518292682663</c:v>
                </c:pt>
                <c:pt idx="6007">
                  <c:v>1.268429878048754</c:v>
                </c:pt>
                <c:pt idx="6008">
                  <c:v>1.2683079268292419</c:v>
                </c:pt>
                <c:pt idx="6009">
                  <c:v>1.2681859756097307</c:v>
                </c:pt>
                <c:pt idx="6010">
                  <c:v>1.2680640243902186</c:v>
                </c:pt>
                <c:pt idx="6011">
                  <c:v>1.2679420731707065</c:v>
                </c:pt>
                <c:pt idx="6012">
                  <c:v>1.2678201219511944</c:v>
                </c:pt>
                <c:pt idx="6013">
                  <c:v>1.2676981707316823</c:v>
                </c:pt>
                <c:pt idx="6014">
                  <c:v>1.2675762195121703</c:v>
                </c:pt>
                <c:pt idx="6015">
                  <c:v>1.2674542682926577</c:v>
                </c:pt>
                <c:pt idx="6016">
                  <c:v>1.2673323170731454</c:v>
                </c:pt>
                <c:pt idx="6017">
                  <c:v>1.2672103658536331</c:v>
                </c:pt>
                <c:pt idx="6018">
                  <c:v>1.267088414634121</c:v>
                </c:pt>
                <c:pt idx="6019">
                  <c:v>1.2669664634146089</c:v>
                </c:pt>
                <c:pt idx="6020">
                  <c:v>1.2668445121950969</c:v>
                </c:pt>
                <c:pt idx="6021">
                  <c:v>1.2667225609755848</c:v>
                </c:pt>
                <c:pt idx="6022">
                  <c:v>1.2666006097560725</c:v>
                </c:pt>
                <c:pt idx="6023">
                  <c:v>1.2664786585365602</c:v>
                </c:pt>
                <c:pt idx="6024">
                  <c:v>1.2663567073170481</c:v>
                </c:pt>
                <c:pt idx="6025">
                  <c:v>1.2662347560975358</c:v>
                </c:pt>
                <c:pt idx="6026">
                  <c:v>1.2661128048780237</c:v>
                </c:pt>
                <c:pt idx="6027">
                  <c:v>1.2659908536585123</c:v>
                </c:pt>
                <c:pt idx="6028">
                  <c:v>1.2658689024390002</c:v>
                </c:pt>
                <c:pt idx="6029">
                  <c:v>1.2657469512194881</c:v>
                </c:pt>
                <c:pt idx="6030">
                  <c:v>1.265624999999976</c:v>
                </c:pt>
                <c:pt idx="6031">
                  <c:v>1.2655030487804639</c:v>
                </c:pt>
                <c:pt idx="6032">
                  <c:v>1.2653810975609516</c:v>
                </c:pt>
                <c:pt idx="6033">
                  <c:v>1.2652591463414393</c:v>
                </c:pt>
                <c:pt idx="6034">
                  <c:v>1.2651371951219272</c:v>
                </c:pt>
                <c:pt idx="6035">
                  <c:v>1.2650152439024149</c:v>
                </c:pt>
                <c:pt idx="6036">
                  <c:v>1.2648932926829028</c:v>
                </c:pt>
                <c:pt idx="6037">
                  <c:v>1.2647713414633908</c:v>
                </c:pt>
                <c:pt idx="6038">
                  <c:v>1.2646493902438785</c:v>
                </c:pt>
                <c:pt idx="6039">
                  <c:v>1.2645274390243662</c:v>
                </c:pt>
                <c:pt idx="6040">
                  <c:v>1.2644054878048538</c:v>
                </c:pt>
                <c:pt idx="6041">
                  <c:v>1.2642835365853418</c:v>
                </c:pt>
                <c:pt idx="6042">
                  <c:v>1.2641615853658295</c:v>
                </c:pt>
                <c:pt idx="6043">
                  <c:v>1.2640396341463174</c:v>
                </c:pt>
                <c:pt idx="6044">
                  <c:v>1.2639176829268053</c:v>
                </c:pt>
                <c:pt idx="6045">
                  <c:v>1.2637957317072941</c:v>
                </c:pt>
                <c:pt idx="6046">
                  <c:v>1.263673780487782</c:v>
                </c:pt>
                <c:pt idx="6047">
                  <c:v>1.2635518292682699</c:v>
                </c:pt>
                <c:pt idx="6048">
                  <c:v>1.2634298780487576</c:v>
                </c:pt>
                <c:pt idx="6049">
                  <c:v>1.2633079268292453</c:v>
                </c:pt>
                <c:pt idx="6050">
                  <c:v>1.263185975609733</c:v>
                </c:pt>
                <c:pt idx="6051">
                  <c:v>1.2630640243902209</c:v>
                </c:pt>
                <c:pt idx="6052">
                  <c:v>1.2629420731707086</c:v>
                </c:pt>
                <c:pt idx="6053">
                  <c:v>1.2628201219511965</c:v>
                </c:pt>
                <c:pt idx="6054">
                  <c:v>1.2626981707316844</c:v>
                </c:pt>
                <c:pt idx="6055">
                  <c:v>1.2625762195121721</c:v>
                </c:pt>
                <c:pt idx="6056">
                  <c:v>1.2624542682926601</c:v>
                </c:pt>
                <c:pt idx="6057">
                  <c:v>1.262332317073148</c:v>
                </c:pt>
                <c:pt idx="6058">
                  <c:v>1.2622103658536357</c:v>
                </c:pt>
                <c:pt idx="6059">
                  <c:v>1.2620884146341236</c:v>
                </c:pt>
                <c:pt idx="6060">
                  <c:v>1.2619664634146113</c:v>
                </c:pt>
                <c:pt idx="6061">
                  <c:v>1.261844512195099</c:v>
                </c:pt>
                <c:pt idx="6062">
                  <c:v>1.2617225609755869</c:v>
                </c:pt>
                <c:pt idx="6063">
                  <c:v>1.2616006097560757</c:v>
                </c:pt>
                <c:pt idx="6064">
                  <c:v>1.2614786585365636</c:v>
                </c:pt>
                <c:pt idx="6065">
                  <c:v>1.2613567073170513</c:v>
                </c:pt>
                <c:pt idx="6066">
                  <c:v>1.2612347560975392</c:v>
                </c:pt>
                <c:pt idx="6067">
                  <c:v>1.2611128048780271</c:v>
                </c:pt>
                <c:pt idx="6068">
                  <c:v>1.2609908536585148</c:v>
                </c:pt>
                <c:pt idx="6069">
                  <c:v>1.2608689024390027</c:v>
                </c:pt>
                <c:pt idx="6070">
                  <c:v>1.2607469512194904</c:v>
                </c:pt>
                <c:pt idx="6071">
                  <c:v>1.2606249999999781</c:v>
                </c:pt>
                <c:pt idx="6072">
                  <c:v>1.260503048780466</c:v>
                </c:pt>
                <c:pt idx="6073">
                  <c:v>1.2603810975609537</c:v>
                </c:pt>
                <c:pt idx="6074">
                  <c:v>1.2602591463414412</c:v>
                </c:pt>
                <c:pt idx="6075">
                  <c:v>1.2601371951219291</c:v>
                </c:pt>
                <c:pt idx="6076">
                  <c:v>1.2600152439024168</c:v>
                </c:pt>
                <c:pt idx="6077">
                  <c:v>1.2598932926829047</c:v>
                </c:pt>
                <c:pt idx="6078">
                  <c:v>1.2597713414633924</c:v>
                </c:pt>
                <c:pt idx="6079">
                  <c:v>1.2596493902438803</c:v>
                </c:pt>
                <c:pt idx="6080">
                  <c:v>1.2595274390243683</c:v>
                </c:pt>
                <c:pt idx="6081">
                  <c:v>1.2594054878048573</c:v>
                </c:pt>
                <c:pt idx="6082">
                  <c:v>1.2592835365853452</c:v>
                </c:pt>
                <c:pt idx="6083">
                  <c:v>1.2591615853658329</c:v>
                </c:pt>
                <c:pt idx="6084">
                  <c:v>1.2590396341463204</c:v>
                </c:pt>
                <c:pt idx="6085">
                  <c:v>1.2589176829268083</c:v>
                </c:pt>
                <c:pt idx="6086">
                  <c:v>1.258795731707296</c:v>
                </c:pt>
                <c:pt idx="6087">
                  <c:v>1.2586737804877839</c:v>
                </c:pt>
                <c:pt idx="6088">
                  <c:v>1.2585518292682716</c:v>
                </c:pt>
                <c:pt idx="6089">
                  <c:v>1.2584298780487595</c:v>
                </c:pt>
                <c:pt idx="6090">
                  <c:v>1.2583079268292474</c:v>
                </c:pt>
                <c:pt idx="6091">
                  <c:v>1.2581859756097351</c:v>
                </c:pt>
                <c:pt idx="6092">
                  <c:v>1.2580640243902228</c:v>
                </c:pt>
                <c:pt idx="6093">
                  <c:v>1.2579420731707107</c:v>
                </c:pt>
                <c:pt idx="6094">
                  <c:v>1.2578201219511986</c:v>
                </c:pt>
                <c:pt idx="6095">
                  <c:v>1.2576981707316863</c:v>
                </c:pt>
                <c:pt idx="6096">
                  <c:v>1.2575762195121742</c:v>
                </c:pt>
                <c:pt idx="6097">
                  <c:v>1.2574542682926619</c:v>
                </c:pt>
                <c:pt idx="6098">
                  <c:v>1.2573323170731499</c:v>
                </c:pt>
                <c:pt idx="6099">
                  <c:v>1.2572103658536387</c:v>
                </c:pt>
                <c:pt idx="6100">
                  <c:v>1.2570884146341263</c:v>
                </c:pt>
                <c:pt idx="6101">
                  <c:v>1.2569664634146143</c:v>
                </c:pt>
                <c:pt idx="6102">
                  <c:v>1.256844512195102</c:v>
                </c:pt>
                <c:pt idx="6103">
                  <c:v>1.2567225609755899</c:v>
                </c:pt>
                <c:pt idx="6104">
                  <c:v>1.2566006097560778</c:v>
                </c:pt>
                <c:pt idx="6105">
                  <c:v>1.2564786585365655</c:v>
                </c:pt>
                <c:pt idx="6106">
                  <c:v>1.2563567073170534</c:v>
                </c:pt>
                <c:pt idx="6107">
                  <c:v>1.2562347560975411</c:v>
                </c:pt>
                <c:pt idx="6108">
                  <c:v>1.256112804878029</c:v>
                </c:pt>
                <c:pt idx="6109">
                  <c:v>1.2559908536585165</c:v>
                </c:pt>
                <c:pt idx="6110">
                  <c:v>1.2558689024390042</c:v>
                </c:pt>
                <c:pt idx="6111">
                  <c:v>1.2557469512194921</c:v>
                </c:pt>
                <c:pt idx="6112">
                  <c:v>1.2556249999999798</c:v>
                </c:pt>
                <c:pt idx="6113">
                  <c:v>1.2555030487804675</c:v>
                </c:pt>
                <c:pt idx="6114">
                  <c:v>1.2553810975609554</c:v>
                </c:pt>
                <c:pt idx="6115">
                  <c:v>1.2552591463414429</c:v>
                </c:pt>
                <c:pt idx="6116">
                  <c:v>1.2551371951219308</c:v>
                </c:pt>
                <c:pt idx="6117">
                  <c:v>1.2550152439024203</c:v>
                </c:pt>
                <c:pt idx="6118">
                  <c:v>1.2548932926829082</c:v>
                </c:pt>
                <c:pt idx="6119">
                  <c:v>1.2547713414633956</c:v>
                </c:pt>
                <c:pt idx="6120">
                  <c:v>1.2546493902438833</c:v>
                </c:pt>
                <c:pt idx="6121">
                  <c:v>1.2545274390243712</c:v>
                </c:pt>
                <c:pt idx="6122">
                  <c:v>1.2544054878048589</c:v>
                </c:pt>
                <c:pt idx="6123">
                  <c:v>1.2542835365853466</c:v>
                </c:pt>
                <c:pt idx="6124">
                  <c:v>1.2541615853658346</c:v>
                </c:pt>
                <c:pt idx="6125">
                  <c:v>1.254039634146322</c:v>
                </c:pt>
                <c:pt idx="6126">
                  <c:v>1.2539176829268099</c:v>
                </c:pt>
                <c:pt idx="6127">
                  <c:v>1.2537957317072976</c:v>
                </c:pt>
                <c:pt idx="6128">
                  <c:v>1.2536737804877855</c:v>
                </c:pt>
                <c:pt idx="6129">
                  <c:v>1.2535518292682735</c:v>
                </c:pt>
                <c:pt idx="6130">
                  <c:v>1.2534298780487614</c:v>
                </c:pt>
                <c:pt idx="6131">
                  <c:v>1.2533079268292493</c:v>
                </c:pt>
                <c:pt idx="6132">
                  <c:v>1.2531859756097368</c:v>
                </c:pt>
                <c:pt idx="6133">
                  <c:v>1.2530640243902245</c:v>
                </c:pt>
                <c:pt idx="6134">
                  <c:v>1.2529420731707122</c:v>
                </c:pt>
                <c:pt idx="6135">
                  <c:v>1.2528201219512012</c:v>
                </c:pt>
                <c:pt idx="6136">
                  <c:v>1.2526981707316891</c:v>
                </c:pt>
                <c:pt idx="6137">
                  <c:v>1.2525762195121768</c:v>
                </c:pt>
                <c:pt idx="6138">
                  <c:v>1.2524542682926647</c:v>
                </c:pt>
                <c:pt idx="6139">
                  <c:v>1.2523323170731526</c:v>
                </c:pt>
                <c:pt idx="6140">
                  <c:v>1.2522103658536405</c:v>
                </c:pt>
                <c:pt idx="6141">
                  <c:v>1.2520884146341285</c:v>
                </c:pt>
                <c:pt idx="6142">
                  <c:v>1.2519664634146159</c:v>
                </c:pt>
                <c:pt idx="6143">
                  <c:v>1.2518445121951036</c:v>
                </c:pt>
                <c:pt idx="6144">
                  <c:v>1.2517225609755913</c:v>
                </c:pt>
                <c:pt idx="6145">
                  <c:v>1.2516006097560792</c:v>
                </c:pt>
                <c:pt idx="6146">
                  <c:v>1.2514786585365671</c:v>
                </c:pt>
                <c:pt idx="6147">
                  <c:v>1.2513567073170551</c:v>
                </c:pt>
                <c:pt idx="6148">
                  <c:v>1.251234756097543</c:v>
                </c:pt>
                <c:pt idx="6149">
                  <c:v>1.2511128048780307</c:v>
                </c:pt>
                <c:pt idx="6150">
                  <c:v>1.2509908536585184</c:v>
                </c:pt>
                <c:pt idx="6151">
                  <c:v>1.2508689024390063</c:v>
                </c:pt>
                <c:pt idx="6152">
                  <c:v>1.250746951219494</c:v>
                </c:pt>
                <c:pt idx="6153">
                  <c:v>1.2506249999999828</c:v>
                </c:pt>
                <c:pt idx="6154">
                  <c:v>1.2505030487804705</c:v>
                </c:pt>
                <c:pt idx="6155">
                  <c:v>1.2503810975609584</c:v>
                </c:pt>
                <c:pt idx="6156">
                  <c:v>1.2502591463414463</c:v>
                </c:pt>
                <c:pt idx="6157">
                  <c:v>1.2501371951219342</c:v>
                </c:pt>
                <c:pt idx="6158">
                  <c:v>1.2500152439024221</c:v>
                </c:pt>
                <c:pt idx="6159">
                  <c:v>1.2498932926829098</c:v>
                </c:pt>
                <c:pt idx="6160">
                  <c:v>1.2497713414633975</c:v>
                </c:pt>
                <c:pt idx="6161">
                  <c:v>1.2496493902438854</c:v>
                </c:pt>
                <c:pt idx="6162">
                  <c:v>1.2495274390243731</c:v>
                </c:pt>
                <c:pt idx="6163">
                  <c:v>1.249405487804861</c:v>
                </c:pt>
                <c:pt idx="6164">
                  <c:v>1.2492835365853487</c:v>
                </c:pt>
                <c:pt idx="6165">
                  <c:v>1.2491615853658367</c:v>
                </c:pt>
                <c:pt idx="6166">
                  <c:v>1.2490396341463244</c:v>
                </c:pt>
                <c:pt idx="6167">
                  <c:v>1.248917682926812</c:v>
                </c:pt>
                <c:pt idx="6168">
                  <c:v>1.2487957317073</c:v>
                </c:pt>
                <c:pt idx="6169">
                  <c:v>1.2486737804877877</c:v>
                </c:pt>
                <c:pt idx="6170">
                  <c:v>1.2485518292682756</c:v>
                </c:pt>
                <c:pt idx="6171">
                  <c:v>1.2484298780487646</c:v>
                </c:pt>
                <c:pt idx="6172">
                  <c:v>1.2483079268292523</c:v>
                </c:pt>
                <c:pt idx="6173">
                  <c:v>1.2481859756097402</c:v>
                </c:pt>
                <c:pt idx="6174">
                  <c:v>1.2480640243902279</c:v>
                </c:pt>
                <c:pt idx="6175">
                  <c:v>1.2479420731707158</c:v>
                </c:pt>
                <c:pt idx="6176">
                  <c:v>1.2478201219512035</c:v>
                </c:pt>
                <c:pt idx="6177">
                  <c:v>1.2476981707316912</c:v>
                </c:pt>
                <c:pt idx="6178">
                  <c:v>1.2475762195121791</c:v>
                </c:pt>
                <c:pt idx="6179">
                  <c:v>1.2474542682926668</c:v>
                </c:pt>
                <c:pt idx="6180">
                  <c:v>1.2473323170731547</c:v>
                </c:pt>
                <c:pt idx="6181">
                  <c:v>1.2472103658536424</c:v>
                </c:pt>
                <c:pt idx="6182">
                  <c:v>1.2470884146341303</c:v>
                </c:pt>
                <c:pt idx="6183">
                  <c:v>1.2469664634146183</c:v>
                </c:pt>
                <c:pt idx="6184">
                  <c:v>1.2468445121951059</c:v>
                </c:pt>
                <c:pt idx="6185">
                  <c:v>1.2467225609755939</c:v>
                </c:pt>
                <c:pt idx="6186">
                  <c:v>1.2466006097560816</c:v>
                </c:pt>
                <c:pt idx="6187">
                  <c:v>1.2464786585365695</c:v>
                </c:pt>
                <c:pt idx="6188">
                  <c:v>1.2463567073170572</c:v>
                </c:pt>
                <c:pt idx="6189">
                  <c:v>1.246234756097546</c:v>
                </c:pt>
                <c:pt idx="6190">
                  <c:v>1.2461128048780339</c:v>
                </c:pt>
                <c:pt idx="6191">
                  <c:v>1.2459908536585216</c:v>
                </c:pt>
                <c:pt idx="6192">
                  <c:v>1.2458689024390095</c:v>
                </c:pt>
                <c:pt idx="6193">
                  <c:v>1.2457469512194974</c:v>
                </c:pt>
                <c:pt idx="6194">
                  <c:v>1.2456249999999851</c:v>
                </c:pt>
                <c:pt idx="6195">
                  <c:v>1.245503048780473</c:v>
                </c:pt>
                <c:pt idx="6196">
                  <c:v>1.2453810975609607</c:v>
                </c:pt>
                <c:pt idx="6197">
                  <c:v>1.2452591463414486</c:v>
                </c:pt>
                <c:pt idx="6198">
                  <c:v>1.2451371951219363</c:v>
                </c:pt>
                <c:pt idx="6199">
                  <c:v>1.2450152439024242</c:v>
                </c:pt>
                <c:pt idx="6200">
                  <c:v>1.2448932926829122</c:v>
                </c:pt>
                <c:pt idx="6201">
                  <c:v>1.2447713414633996</c:v>
                </c:pt>
                <c:pt idx="6202">
                  <c:v>1.2446493902438871</c:v>
                </c:pt>
                <c:pt idx="6203">
                  <c:v>1.244527439024375</c:v>
                </c:pt>
                <c:pt idx="6204">
                  <c:v>1.2444054878048629</c:v>
                </c:pt>
                <c:pt idx="6205">
                  <c:v>1.2442835365853506</c:v>
                </c:pt>
                <c:pt idx="6206">
                  <c:v>1.2441615853658385</c:v>
                </c:pt>
                <c:pt idx="6207">
                  <c:v>1.2440396341463278</c:v>
                </c:pt>
                <c:pt idx="6208">
                  <c:v>1.2439176829268155</c:v>
                </c:pt>
                <c:pt idx="6209">
                  <c:v>1.2437957317073034</c:v>
                </c:pt>
                <c:pt idx="6210">
                  <c:v>1.2436737804877913</c:v>
                </c:pt>
                <c:pt idx="6211">
                  <c:v>1.2435518292682788</c:v>
                </c:pt>
                <c:pt idx="6212">
                  <c:v>1.2434298780487663</c:v>
                </c:pt>
                <c:pt idx="6213">
                  <c:v>1.2433079268292542</c:v>
                </c:pt>
                <c:pt idx="6214">
                  <c:v>1.2431859756097421</c:v>
                </c:pt>
                <c:pt idx="6215">
                  <c:v>1.2430640243902298</c:v>
                </c:pt>
                <c:pt idx="6216">
                  <c:v>1.2429420731707177</c:v>
                </c:pt>
                <c:pt idx="6217">
                  <c:v>1.2428201219512054</c:v>
                </c:pt>
                <c:pt idx="6218">
                  <c:v>1.2426981707316933</c:v>
                </c:pt>
                <c:pt idx="6219">
                  <c:v>1.242576219512181</c:v>
                </c:pt>
                <c:pt idx="6220">
                  <c:v>1.2424542682926689</c:v>
                </c:pt>
                <c:pt idx="6221">
                  <c:v>1.2423323170731568</c:v>
                </c:pt>
                <c:pt idx="6222">
                  <c:v>1.2422103658536445</c:v>
                </c:pt>
                <c:pt idx="6223">
                  <c:v>1.2420884146341324</c:v>
                </c:pt>
                <c:pt idx="6224">
                  <c:v>1.2419664634146204</c:v>
                </c:pt>
                <c:pt idx="6225">
                  <c:v>1.2418445121951089</c:v>
                </c:pt>
                <c:pt idx="6226">
                  <c:v>1.2417225609755969</c:v>
                </c:pt>
                <c:pt idx="6227">
                  <c:v>1.2416006097560846</c:v>
                </c:pt>
                <c:pt idx="6228">
                  <c:v>1.2414786585365725</c:v>
                </c:pt>
                <c:pt idx="6229">
                  <c:v>1.2413567073170602</c:v>
                </c:pt>
                <c:pt idx="6230">
                  <c:v>1.2412347560975481</c:v>
                </c:pt>
                <c:pt idx="6231">
                  <c:v>1.241112804878036</c:v>
                </c:pt>
                <c:pt idx="6232">
                  <c:v>1.2409908536585237</c:v>
                </c:pt>
                <c:pt idx="6233">
                  <c:v>1.2408689024390116</c:v>
                </c:pt>
                <c:pt idx="6234">
                  <c:v>1.2407469512194995</c:v>
                </c:pt>
                <c:pt idx="6235">
                  <c:v>1.240624999999987</c:v>
                </c:pt>
                <c:pt idx="6236">
                  <c:v>1.2405030487804747</c:v>
                </c:pt>
                <c:pt idx="6237">
                  <c:v>1.2403810975609626</c:v>
                </c:pt>
                <c:pt idx="6238">
                  <c:v>1.2402591463414503</c:v>
                </c:pt>
                <c:pt idx="6239">
                  <c:v>1.240137195121938</c:v>
                </c:pt>
                <c:pt idx="6240">
                  <c:v>1.2400152439024257</c:v>
                </c:pt>
                <c:pt idx="6241">
                  <c:v>1.2398932926829136</c:v>
                </c:pt>
                <c:pt idx="6242">
                  <c:v>1.2397713414634013</c:v>
                </c:pt>
                <c:pt idx="6243">
                  <c:v>1.2396493902438908</c:v>
                </c:pt>
                <c:pt idx="6244">
                  <c:v>1.2395274390243787</c:v>
                </c:pt>
                <c:pt idx="6245">
                  <c:v>1.2394054878048661</c:v>
                </c:pt>
                <c:pt idx="6246">
                  <c:v>1.2392835365853538</c:v>
                </c:pt>
                <c:pt idx="6247">
                  <c:v>1.2391615853658418</c:v>
                </c:pt>
                <c:pt idx="6248">
                  <c:v>1.2390396341463292</c:v>
                </c:pt>
                <c:pt idx="6249">
                  <c:v>1.2389176829268171</c:v>
                </c:pt>
                <c:pt idx="6250">
                  <c:v>1.2387957317073048</c:v>
                </c:pt>
                <c:pt idx="6251">
                  <c:v>1.2386737804877928</c:v>
                </c:pt>
                <c:pt idx="6252">
                  <c:v>1.2385518292682804</c:v>
                </c:pt>
                <c:pt idx="6253">
                  <c:v>1.2384298780487679</c:v>
                </c:pt>
                <c:pt idx="6254">
                  <c:v>1.2383079268292558</c:v>
                </c:pt>
                <c:pt idx="6255">
                  <c:v>1.2381859756097437</c:v>
                </c:pt>
                <c:pt idx="6256">
                  <c:v>1.2380640243902317</c:v>
                </c:pt>
                <c:pt idx="6257">
                  <c:v>1.2379420731707196</c:v>
                </c:pt>
                <c:pt idx="6258">
                  <c:v>1.2378201219512075</c:v>
                </c:pt>
                <c:pt idx="6259">
                  <c:v>1.237698170731695</c:v>
                </c:pt>
                <c:pt idx="6260">
                  <c:v>1.2375762195121829</c:v>
                </c:pt>
                <c:pt idx="6261">
                  <c:v>1.2374542682926719</c:v>
                </c:pt>
                <c:pt idx="6262">
                  <c:v>1.2373323170731596</c:v>
                </c:pt>
                <c:pt idx="6263">
                  <c:v>1.2372103658536471</c:v>
                </c:pt>
                <c:pt idx="6264">
                  <c:v>1.237088414634135</c:v>
                </c:pt>
                <c:pt idx="6265">
                  <c:v>1.2369664634146229</c:v>
                </c:pt>
                <c:pt idx="6266">
                  <c:v>1.2368445121951108</c:v>
                </c:pt>
                <c:pt idx="6267">
                  <c:v>1.2367225609755987</c:v>
                </c:pt>
                <c:pt idx="6268">
                  <c:v>1.2366006097560867</c:v>
                </c:pt>
                <c:pt idx="6269">
                  <c:v>1.2364786585365741</c:v>
                </c:pt>
                <c:pt idx="6270">
                  <c:v>1.236356707317062</c:v>
                </c:pt>
                <c:pt idx="6271">
                  <c:v>1.2362347560975497</c:v>
                </c:pt>
                <c:pt idx="6272">
                  <c:v>1.2361128048780377</c:v>
                </c:pt>
                <c:pt idx="6273">
                  <c:v>1.2359908536585253</c:v>
                </c:pt>
                <c:pt idx="6274">
                  <c:v>1.2358689024390133</c:v>
                </c:pt>
                <c:pt idx="6275">
                  <c:v>1.2357469512195012</c:v>
                </c:pt>
                <c:pt idx="6276">
                  <c:v>1.2356249999999889</c:v>
                </c:pt>
                <c:pt idx="6277">
                  <c:v>1.2355030487804766</c:v>
                </c:pt>
                <c:pt idx="6278">
                  <c:v>1.2353810975609645</c:v>
                </c:pt>
                <c:pt idx="6279">
                  <c:v>1.2352591463414533</c:v>
                </c:pt>
                <c:pt idx="6280">
                  <c:v>1.2351371951219412</c:v>
                </c:pt>
                <c:pt idx="6281">
                  <c:v>1.2350152439024289</c:v>
                </c:pt>
                <c:pt idx="6282">
                  <c:v>1.2348932926829168</c:v>
                </c:pt>
                <c:pt idx="6283">
                  <c:v>1.2347713414634045</c:v>
                </c:pt>
                <c:pt idx="6284">
                  <c:v>1.2346493902438924</c:v>
                </c:pt>
                <c:pt idx="6285">
                  <c:v>1.2345274390243803</c:v>
                </c:pt>
                <c:pt idx="6286">
                  <c:v>1.234405487804868</c:v>
                </c:pt>
                <c:pt idx="6287">
                  <c:v>1.2342835365853557</c:v>
                </c:pt>
                <c:pt idx="6288">
                  <c:v>1.2341615853658436</c:v>
                </c:pt>
                <c:pt idx="6289">
                  <c:v>1.2340396341463313</c:v>
                </c:pt>
                <c:pt idx="6290">
                  <c:v>1.2339176829268192</c:v>
                </c:pt>
                <c:pt idx="6291">
                  <c:v>1.2337957317073072</c:v>
                </c:pt>
                <c:pt idx="6292">
                  <c:v>1.2336737804877949</c:v>
                </c:pt>
                <c:pt idx="6293">
                  <c:v>1.2335518292682828</c:v>
                </c:pt>
                <c:pt idx="6294">
                  <c:v>1.2334298780487702</c:v>
                </c:pt>
                <c:pt idx="6295">
                  <c:v>1.2333079268292582</c:v>
                </c:pt>
                <c:pt idx="6296">
                  <c:v>1.2331859756097461</c:v>
                </c:pt>
                <c:pt idx="6297">
                  <c:v>1.2330640243902349</c:v>
                </c:pt>
                <c:pt idx="6298">
                  <c:v>1.2329420731707228</c:v>
                </c:pt>
                <c:pt idx="6299">
                  <c:v>1.2328201219512105</c:v>
                </c:pt>
                <c:pt idx="6300">
                  <c:v>1.2326981707316984</c:v>
                </c:pt>
                <c:pt idx="6301">
                  <c:v>1.2325762195121863</c:v>
                </c:pt>
                <c:pt idx="6302">
                  <c:v>1.232454268292674</c:v>
                </c:pt>
                <c:pt idx="6303">
                  <c:v>1.2323323170731619</c:v>
                </c:pt>
                <c:pt idx="6304">
                  <c:v>1.2322103658536494</c:v>
                </c:pt>
                <c:pt idx="6305">
                  <c:v>1.2320884146341373</c:v>
                </c:pt>
                <c:pt idx="6306">
                  <c:v>1.2319664634146252</c:v>
                </c:pt>
                <c:pt idx="6307">
                  <c:v>1.2318445121951129</c:v>
                </c:pt>
                <c:pt idx="6308">
                  <c:v>1.2317225609756008</c:v>
                </c:pt>
                <c:pt idx="6309">
                  <c:v>1.2316006097560885</c:v>
                </c:pt>
                <c:pt idx="6310">
                  <c:v>1.2314786585365765</c:v>
                </c:pt>
                <c:pt idx="6311">
                  <c:v>1.2313567073170644</c:v>
                </c:pt>
                <c:pt idx="6312">
                  <c:v>1.2312347560975521</c:v>
                </c:pt>
                <c:pt idx="6313">
                  <c:v>1.23111280487804</c:v>
                </c:pt>
                <c:pt idx="6314">
                  <c:v>1.2309908536585277</c:v>
                </c:pt>
                <c:pt idx="6315">
                  <c:v>1.2308689024390154</c:v>
                </c:pt>
                <c:pt idx="6316">
                  <c:v>1.2307469512195044</c:v>
                </c:pt>
                <c:pt idx="6317">
                  <c:v>1.2306249999999921</c:v>
                </c:pt>
                <c:pt idx="6318">
                  <c:v>1.23050304878048</c:v>
                </c:pt>
                <c:pt idx="6319">
                  <c:v>1.2303810975609677</c:v>
                </c:pt>
                <c:pt idx="6320">
                  <c:v>1.2302591463414556</c:v>
                </c:pt>
                <c:pt idx="6321">
                  <c:v>1.2301371951219435</c:v>
                </c:pt>
                <c:pt idx="6322">
                  <c:v>1.2300152439024312</c:v>
                </c:pt>
                <c:pt idx="6323">
                  <c:v>1.2298932926829191</c:v>
                </c:pt>
                <c:pt idx="6324">
                  <c:v>1.2297713414634068</c:v>
                </c:pt>
                <c:pt idx="6325">
                  <c:v>1.2296493902438945</c:v>
                </c:pt>
                <c:pt idx="6326">
                  <c:v>1.2295274390243824</c:v>
                </c:pt>
                <c:pt idx="6327">
                  <c:v>1.2294054878048701</c:v>
                </c:pt>
                <c:pt idx="6328">
                  <c:v>1.229283536585358</c:v>
                </c:pt>
                <c:pt idx="6329">
                  <c:v>1.2291615853658455</c:v>
                </c:pt>
                <c:pt idx="6330">
                  <c:v>1.2290396341463332</c:v>
                </c:pt>
                <c:pt idx="6331">
                  <c:v>1.2289176829268211</c:v>
                </c:pt>
                <c:pt idx="6332">
                  <c:v>1.2287957317073088</c:v>
                </c:pt>
                <c:pt idx="6333">
                  <c:v>1.2286737804877967</c:v>
                </c:pt>
                <c:pt idx="6334">
                  <c:v>1.228551829268286</c:v>
                </c:pt>
                <c:pt idx="6335">
                  <c:v>1.2284298780487737</c:v>
                </c:pt>
                <c:pt idx="6336">
                  <c:v>1.2283079268292616</c:v>
                </c:pt>
                <c:pt idx="6337">
                  <c:v>1.2281859756097493</c:v>
                </c:pt>
                <c:pt idx="6338">
                  <c:v>1.2280640243902372</c:v>
                </c:pt>
                <c:pt idx="6339">
                  <c:v>1.2279420731707247</c:v>
                </c:pt>
                <c:pt idx="6340">
                  <c:v>1.2278201219512124</c:v>
                </c:pt>
                <c:pt idx="6341">
                  <c:v>1.2276981707317003</c:v>
                </c:pt>
                <c:pt idx="6342">
                  <c:v>1.227576219512188</c:v>
                </c:pt>
                <c:pt idx="6343">
                  <c:v>1.2274542682926759</c:v>
                </c:pt>
                <c:pt idx="6344">
                  <c:v>1.2273323170731636</c:v>
                </c:pt>
                <c:pt idx="6345">
                  <c:v>1.2272103658536515</c:v>
                </c:pt>
                <c:pt idx="6346">
                  <c:v>1.2270884146341392</c:v>
                </c:pt>
                <c:pt idx="6347">
                  <c:v>1.2269664634146271</c:v>
                </c:pt>
                <c:pt idx="6348">
                  <c:v>1.2268445121951148</c:v>
                </c:pt>
                <c:pt idx="6349">
                  <c:v>1.2267225609756027</c:v>
                </c:pt>
                <c:pt idx="6350">
                  <c:v>1.2266006097560906</c:v>
                </c:pt>
                <c:pt idx="6351">
                  <c:v>1.2264786585365783</c:v>
                </c:pt>
                <c:pt idx="6352">
                  <c:v>1.2263567073170671</c:v>
                </c:pt>
                <c:pt idx="6353">
                  <c:v>1.2262347560975551</c:v>
                </c:pt>
                <c:pt idx="6354">
                  <c:v>1.2261128048780428</c:v>
                </c:pt>
                <c:pt idx="6355">
                  <c:v>1.2259908536585307</c:v>
                </c:pt>
                <c:pt idx="6356">
                  <c:v>1.2258689024390184</c:v>
                </c:pt>
                <c:pt idx="6357">
                  <c:v>1.2257469512195063</c:v>
                </c:pt>
                <c:pt idx="6358">
                  <c:v>1.225624999999994</c:v>
                </c:pt>
                <c:pt idx="6359">
                  <c:v>1.2255030487804819</c:v>
                </c:pt>
                <c:pt idx="6360">
                  <c:v>1.2253810975609698</c:v>
                </c:pt>
                <c:pt idx="6361">
                  <c:v>1.2252591463414575</c:v>
                </c:pt>
                <c:pt idx="6362">
                  <c:v>1.2251371951219454</c:v>
                </c:pt>
                <c:pt idx="6363">
                  <c:v>1.2250152439024329</c:v>
                </c:pt>
                <c:pt idx="6364">
                  <c:v>1.2248932926829208</c:v>
                </c:pt>
                <c:pt idx="6365">
                  <c:v>1.2247713414634085</c:v>
                </c:pt>
                <c:pt idx="6366">
                  <c:v>1.2246493902438962</c:v>
                </c:pt>
                <c:pt idx="6367">
                  <c:v>1.2245274390243839</c:v>
                </c:pt>
                <c:pt idx="6368">
                  <c:v>1.2244054878048731</c:v>
                </c:pt>
                <c:pt idx="6369">
                  <c:v>1.2242835365853593</c:v>
                </c:pt>
                <c:pt idx="6370">
                  <c:v>1.224161585365849</c:v>
                </c:pt>
                <c:pt idx="6371">
                  <c:v>1.2240396341463367</c:v>
                </c:pt>
                <c:pt idx="6372">
                  <c:v>1.2239176829268246</c:v>
                </c:pt>
                <c:pt idx="6373">
                  <c:v>1.223795731707312</c:v>
                </c:pt>
                <c:pt idx="6374">
                  <c:v>1.2236737804878</c:v>
                </c:pt>
                <c:pt idx="6375">
                  <c:v>1.2235518292682876</c:v>
                </c:pt>
                <c:pt idx="6376">
                  <c:v>1.2234298780487753</c:v>
                </c:pt>
                <c:pt idx="6377">
                  <c:v>1.223307926829263</c:v>
                </c:pt>
                <c:pt idx="6378">
                  <c:v>1.2231859756097507</c:v>
                </c:pt>
                <c:pt idx="6379">
                  <c:v>1.2230640243902384</c:v>
                </c:pt>
                <c:pt idx="6380">
                  <c:v>1.2229420731707261</c:v>
                </c:pt>
                <c:pt idx="6381">
                  <c:v>1.222820121951214</c:v>
                </c:pt>
                <c:pt idx="6382">
                  <c:v>1.2226981707317019</c:v>
                </c:pt>
                <c:pt idx="6383">
                  <c:v>1.2225762195121899</c:v>
                </c:pt>
                <c:pt idx="6384">
                  <c:v>1.2224542682926778</c:v>
                </c:pt>
                <c:pt idx="6385">
                  <c:v>1.2223323170731657</c:v>
                </c:pt>
                <c:pt idx="6386">
                  <c:v>1.2222103658536532</c:v>
                </c:pt>
                <c:pt idx="6387">
                  <c:v>1.2220884146341411</c:v>
                </c:pt>
                <c:pt idx="6388">
                  <c:v>1.2219664634146299</c:v>
                </c:pt>
                <c:pt idx="6389">
                  <c:v>1.2218445121951178</c:v>
                </c:pt>
                <c:pt idx="6390">
                  <c:v>1.2217225609756053</c:v>
                </c:pt>
                <c:pt idx="6391">
                  <c:v>1.2216006097560932</c:v>
                </c:pt>
                <c:pt idx="6392">
                  <c:v>1.2214786585365811</c:v>
                </c:pt>
                <c:pt idx="6393">
                  <c:v>1.221356707317069</c:v>
                </c:pt>
                <c:pt idx="6394">
                  <c:v>1.2212347560975569</c:v>
                </c:pt>
                <c:pt idx="6395">
                  <c:v>1.2211128048780449</c:v>
                </c:pt>
                <c:pt idx="6396">
                  <c:v>1.2209908536585323</c:v>
                </c:pt>
                <c:pt idx="6397">
                  <c:v>1.2208689024390202</c:v>
                </c:pt>
                <c:pt idx="6398">
                  <c:v>1.2207469512195079</c:v>
                </c:pt>
                <c:pt idx="6399">
                  <c:v>1.2206249999999959</c:v>
                </c:pt>
                <c:pt idx="6400">
                  <c:v>1.2205030487804835</c:v>
                </c:pt>
                <c:pt idx="6401">
                  <c:v>1.2203810975609715</c:v>
                </c:pt>
                <c:pt idx="6402">
                  <c:v>1.2202591463414594</c:v>
                </c:pt>
                <c:pt idx="6403">
                  <c:v>1.2201371951219471</c:v>
                </c:pt>
                <c:pt idx="6404">
                  <c:v>1.2200152439024348</c:v>
                </c:pt>
                <c:pt idx="6405">
                  <c:v>1.2198932926829227</c:v>
                </c:pt>
                <c:pt idx="6406">
                  <c:v>1.2197713414634115</c:v>
                </c:pt>
                <c:pt idx="6407">
                  <c:v>1.2196493902438994</c:v>
                </c:pt>
                <c:pt idx="6408">
                  <c:v>1.2195274390243871</c:v>
                </c:pt>
                <c:pt idx="6409">
                  <c:v>1.2194054878048748</c:v>
                </c:pt>
                <c:pt idx="6410">
                  <c:v>1.2192835365853627</c:v>
                </c:pt>
                <c:pt idx="6411">
                  <c:v>1.2191615853658506</c:v>
                </c:pt>
                <c:pt idx="6412">
                  <c:v>1.2190396341463385</c:v>
                </c:pt>
                <c:pt idx="6413">
                  <c:v>1.2189176829268262</c:v>
                </c:pt>
                <c:pt idx="6414">
                  <c:v>1.2187957317073139</c:v>
                </c:pt>
                <c:pt idx="6415">
                  <c:v>1.2186737804878018</c:v>
                </c:pt>
                <c:pt idx="6416">
                  <c:v>1.2185518292682895</c:v>
                </c:pt>
                <c:pt idx="6417">
                  <c:v>1.2184298780487774</c:v>
                </c:pt>
                <c:pt idx="6418">
                  <c:v>1.2183079268292651</c:v>
                </c:pt>
                <c:pt idx="6419">
                  <c:v>1.2181859756097531</c:v>
                </c:pt>
                <c:pt idx="6420">
                  <c:v>1.2180640243902408</c:v>
                </c:pt>
                <c:pt idx="6421">
                  <c:v>1.2179420731707284</c:v>
                </c:pt>
                <c:pt idx="6422">
                  <c:v>1.2178201219512164</c:v>
                </c:pt>
                <c:pt idx="6423">
                  <c:v>1.2176981707317043</c:v>
                </c:pt>
                <c:pt idx="6424">
                  <c:v>1.2175762195121931</c:v>
                </c:pt>
                <c:pt idx="6425">
                  <c:v>1.217454268292681</c:v>
                </c:pt>
                <c:pt idx="6426">
                  <c:v>1.2173323170731687</c:v>
                </c:pt>
                <c:pt idx="6427">
                  <c:v>1.2172103658536566</c:v>
                </c:pt>
                <c:pt idx="6428">
                  <c:v>1.2170884146341443</c:v>
                </c:pt>
                <c:pt idx="6429">
                  <c:v>1.2169664634146322</c:v>
                </c:pt>
                <c:pt idx="6430">
                  <c:v>1.2168445121951199</c:v>
                </c:pt>
                <c:pt idx="6431">
                  <c:v>1.2167225609756076</c:v>
                </c:pt>
                <c:pt idx="6432">
                  <c:v>1.2166006097560955</c:v>
                </c:pt>
                <c:pt idx="6433">
                  <c:v>1.2164786585365834</c:v>
                </c:pt>
                <c:pt idx="6434">
                  <c:v>1.2163567073170714</c:v>
                </c:pt>
                <c:pt idx="6435">
                  <c:v>1.216234756097559</c:v>
                </c:pt>
                <c:pt idx="6436">
                  <c:v>1.2161128048780467</c:v>
                </c:pt>
                <c:pt idx="6437">
                  <c:v>1.2159908536585347</c:v>
                </c:pt>
                <c:pt idx="6438">
                  <c:v>1.2158689024390226</c:v>
                </c:pt>
                <c:pt idx="6439">
                  <c:v>1.2157469512195105</c:v>
                </c:pt>
                <c:pt idx="6440">
                  <c:v>1.2156249999999982</c:v>
                </c:pt>
                <c:pt idx="6441">
                  <c:v>1.2155030487804861</c:v>
                </c:pt>
                <c:pt idx="6442">
                  <c:v>1.2153810975609747</c:v>
                </c:pt>
                <c:pt idx="6443">
                  <c:v>1.2152591463414626</c:v>
                </c:pt>
                <c:pt idx="6444">
                  <c:v>1.2151371951219505</c:v>
                </c:pt>
                <c:pt idx="6445">
                  <c:v>1.2150152439024382</c:v>
                </c:pt>
                <c:pt idx="6446">
                  <c:v>1.2148932926829259</c:v>
                </c:pt>
                <c:pt idx="6447">
                  <c:v>1.2147713414634138</c:v>
                </c:pt>
                <c:pt idx="6448">
                  <c:v>1.2146493902439017</c:v>
                </c:pt>
                <c:pt idx="6449">
                  <c:v>1.2145274390243896</c:v>
                </c:pt>
                <c:pt idx="6450">
                  <c:v>1.2144054878048773</c:v>
                </c:pt>
                <c:pt idx="6451">
                  <c:v>1.2142835365853653</c:v>
                </c:pt>
                <c:pt idx="6452">
                  <c:v>1.2141615853658529</c:v>
                </c:pt>
                <c:pt idx="6453">
                  <c:v>1.2140396341463406</c:v>
                </c:pt>
                <c:pt idx="6454">
                  <c:v>1.2139176829268286</c:v>
                </c:pt>
                <c:pt idx="6455">
                  <c:v>1.213795731707316</c:v>
                </c:pt>
                <c:pt idx="6456">
                  <c:v>1.2136737804878035</c:v>
                </c:pt>
                <c:pt idx="6457">
                  <c:v>1.2135518292682914</c:v>
                </c:pt>
                <c:pt idx="6458">
                  <c:v>1.2134298780487793</c:v>
                </c:pt>
                <c:pt idx="6459">
                  <c:v>1.213307926829267</c:v>
                </c:pt>
                <c:pt idx="6460">
                  <c:v>1.2131859756097547</c:v>
                </c:pt>
                <c:pt idx="6461">
                  <c:v>1.2130640243902444</c:v>
                </c:pt>
                <c:pt idx="6462">
                  <c:v>1.2129420731707321</c:v>
                </c:pt>
                <c:pt idx="6463">
                  <c:v>1.2128201219512198</c:v>
                </c:pt>
                <c:pt idx="6464">
                  <c:v>1.2126981707317077</c:v>
                </c:pt>
                <c:pt idx="6465">
                  <c:v>1.2125762195121952</c:v>
                </c:pt>
                <c:pt idx="6466">
                  <c:v>1.2124542682926829</c:v>
                </c:pt>
                <c:pt idx="6467">
                  <c:v>1.2123323170731706</c:v>
                </c:pt>
                <c:pt idx="6468">
                  <c:v>1.2122103658536585</c:v>
                </c:pt>
                <c:pt idx="6469">
                  <c:v>1.2120884146341462</c:v>
                </c:pt>
                <c:pt idx="6470">
                  <c:v>1.2119664634146339</c:v>
                </c:pt>
                <c:pt idx="6471">
                  <c:v>1.2118445121951218</c:v>
                </c:pt>
                <c:pt idx="6472">
                  <c:v>1.2117225609756097</c:v>
                </c:pt>
                <c:pt idx="6473">
                  <c:v>1.2116006097560974</c:v>
                </c:pt>
                <c:pt idx="6474">
                  <c:v>1.2114786585365853</c:v>
                </c:pt>
                <c:pt idx="6475">
                  <c:v>1.211356707317073</c:v>
                </c:pt>
                <c:pt idx="6476">
                  <c:v>1.2112347560975609</c:v>
                </c:pt>
                <c:pt idx="6477">
                  <c:v>1.2111128048780488</c:v>
                </c:pt>
                <c:pt idx="6478">
                  <c:v>1.2109908536585368</c:v>
                </c:pt>
                <c:pt idx="6479">
                  <c:v>1.2108689024390253</c:v>
                </c:pt>
                <c:pt idx="6480">
                  <c:v>1.210746951219513</c:v>
                </c:pt>
                <c:pt idx="6481">
                  <c:v>1.210625000000001</c:v>
                </c:pt>
                <c:pt idx="6482">
                  <c:v>1.2105030487804889</c:v>
                </c:pt>
                <c:pt idx="6483">
                  <c:v>1.2103810975609766</c:v>
                </c:pt>
                <c:pt idx="6484">
                  <c:v>1.2102591463414645</c:v>
                </c:pt>
                <c:pt idx="6485">
                  <c:v>1.2101371951219522</c:v>
                </c:pt>
                <c:pt idx="6486">
                  <c:v>1.2100152439024401</c:v>
                </c:pt>
                <c:pt idx="6487">
                  <c:v>1.209893292682928</c:v>
                </c:pt>
                <c:pt idx="6488">
                  <c:v>1.2097713414634159</c:v>
                </c:pt>
                <c:pt idx="6489">
                  <c:v>1.2096493902439034</c:v>
                </c:pt>
                <c:pt idx="6490">
                  <c:v>1.2095274390243911</c:v>
                </c:pt>
                <c:pt idx="6491">
                  <c:v>1.209405487804879</c:v>
                </c:pt>
                <c:pt idx="6492">
                  <c:v>1.2092835365853667</c:v>
                </c:pt>
                <c:pt idx="6493">
                  <c:v>1.2091615853658544</c:v>
                </c:pt>
                <c:pt idx="6494">
                  <c:v>1.2090396341463421</c:v>
                </c:pt>
                <c:pt idx="6495">
                  <c:v>1.20891768292683</c:v>
                </c:pt>
                <c:pt idx="6496">
                  <c:v>1.2087957317073192</c:v>
                </c:pt>
                <c:pt idx="6497">
                  <c:v>1.2086737804878072</c:v>
                </c:pt>
                <c:pt idx="6498">
                  <c:v>1.2085518292682951</c:v>
                </c:pt>
                <c:pt idx="6499">
                  <c:v>1.2084298780487825</c:v>
                </c:pt>
                <c:pt idx="6500">
                  <c:v>1.2083079268292702</c:v>
                </c:pt>
                <c:pt idx="6501">
                  <c:v>1.2081859756097582</c:v>
                </c:pt>
                <c:pt idx="6502">
                  <c:v>1.2080640243902458</c:v>
                </c:pt>
                <c:pt idx="6503">
                  <c:v>1.2079420731707335</c:v>
                </c:pt>
                <c:pt idx="6504">
                  <c:v>1.2078201219512212</c:v>
                </c:pt>
                <c:pt idx="6505">
                  <c:v>1.2076981707317092</c:v>
                </c:pt>
                <c:pt idx="6506">
                  <c:v>1.2075762195121968</c:v>
                </c:pt>
                <c:pt idx="6507">
                  <c:v>1.2074542682926843</c:v>
                </c:pt>
                <c:pt idx="6508">
                  <c:v>1.2073323170731722</c:v>
                </c:pt>
                <c:pt idx="6509">
                  <c:v>1.2072103658536602</c:v>
                </c:pt>
                <c:pt idx="6510">
                  <c:v>1.2070884146341481</c:v>
                </c:pt>
                <c:pt idx="6511">
                  <c:v>1.206966463414636</c:v>
                </c:pt>
                <c:pt idx="6512">
                  <c:v>1.2068445121951239</c:v>
                </c:pt>
                <c:pt idx="6513">
                  <c:v>1.2067225609756114</c:v>
                </c:pt>
                <c:pt idx="6514">
                  <c:v>1.2066006097561004</c:v>
                </c:pt>
                <c:pt idx="6515">
                  <c:v>1.2064786585365883</c:v>
                </c:pt>
                <c:pt idx="6516">
                  <c:v>1.206356707317076</c:v>
                </c:pt>
                <c:pt idx="6517">
                  <c:v>1.2062347560975635</c:v>
                </c:pt>
                <c:pt idx="6518">
                  <c:v>1.2061128048780514</c:v>
                </c:pt>
                <c:pt idx="6519">
                  <c:v>1.2059908536585393</c:v>
                </c:pt>
                <c:pt idx="6520">
                  <c:v>1.2058689024390272</c:v>
                </c:pt>
                <c:pt idx="6521">
                  <c:v>1.2057469512195151</c:v>
                </c:pt>
                <c:pt idx="6522">
                  <c:v>1.2056250000000031</c:v>
                </c:pt>
                <c:pt idx="6523">
                  <c:v>1.2055030487804905</c:v>
                </c:pt>
                <c:pt idx="6524">
                  <c:v>1.2053810975609784</c:v>
                </c:pt>
                <c:pt idx="6525">
                  <c:v>1.2052591463414659</c:v>
                </c:pt>
                <c:pt idx="6526">
                  <c:v>1.2051371951219538</c:v>
                </c:pt>
                <c:pt idx="6527">
                  <c:v>1.2050152439024417</c:v>
                </c:pt>
                <c:pt idx="6528">
                  <c:v>1.2048932926829297</c:v>
                </c:pt>
                <c:pt idx="6529">
                  <c:v>1.2047713414634176</c:v>
                </c:pt>
                <c:pt idx="6530">
                  <c:v>1.2046493902439053</c:v>
                </c:pt>
                <c:pt idx="6531">
                  <c:v>1.204527439024393</c:v>
                </c:pt>
                <c:pt idx="6532">
                  <c:v>1.2044054878048822</c:v>
                </c:pt>
                <c:pt idx="6533">
                  <c:v>1.2042835365853697</c:v>
                </c:pt>
                <c:pt idx="6534">
                  <c:v>1.2041615853658576</c:v>
                </c:pt>
                <c:pt idx="6535">
                  <c:v>1.2040396341463451</c:v>
                </c:pt>
                <c:pt idx="6536">
                  <c:v>1.203917682926833</c:v>
                </c:pt>
                <c:pt idx="6537">
                  <c:v>1.2037957317073209</c:v>
                </c:pt>
                <c:pt idx="6538">
                  <c:v>1.2036737804878088</c:v>
                </c:pt>
                <c:pt idx="6539">
                  <c:v>1.2035518292682967</c:v>
                </c:pt>
                <c:pt idx="6540">
                  <c:v>1.2034298780487844</c:v>
                </c:pt>
                <c:pt idx="6541">
                  <c:v>1.2033079268292721</c:v>
                </c:pt>
                <c:pt idx="6542">
                  <c:v>1.20318597560976</c:v>
                </c:pt>
                <c:pt idx="6543">
                  <c:v>1.2030640243902477</c:v>
                </c:pt>
                <c:pt idx="6544">
                  <c:v>1.2029420731707356</c:v>
                </c:pt>
                <c:pt idx="6545">
                  <c:v>1.2028201219512233</c:v>
                </c:pt>
                <c:pt idx="6546">
                  <c:v>1.2026981707317113</c:v>
                </c:pt>
                <c:pt idx="6547">
                  <c:v>1.202576219512199</c:v>
                </c:pt>
                <c:pt idx="6548">
                  <c:v>1.2024542682926866</c:v>
                </c:pt>
                <c:pt idx="6549">
                  <c:v>1.2023323170731746</c:v>
                </c:pt>
                <c:pt idx="6550">
                  <c:v>1.2022103658536636</c:v>
                </c:pt>
                <c:pt idx="6551">
                  <c:v>1.2020884146341513</c:v>
                </c:pt>
                <c:pt idx="6552">
                  <c:v>1.2019664634146392</c:v>
                </c:pt>
                <c:pt idx="6553">
                  <c:v>1.2018445121951271</c:v>
                </c:pt>
                <c:pt idx="6554">
                  <c:v>1.2017225609756148</c:v>
                </c:pt>
                <c:pt idx="6555">
                  <c:v>1.2016006097561025</c:v>
                </c:pt>
                <c:pt idx="6556">
                  <c:v>1.2014786585365904</c:v>
                </c:pt>
                <c:pt idx="6557">
                  <c:v>1.2013567073170781</c:v>
                </c:pt>
                <c:pt idx="6558">
                  <c:v>1.2012347560975658</c:v>
                </c:pt>
                <c:pt idx="6559">
                  <c:v>1.2011128048780537</c:v>
                </c:pt>
                <c:pt idx="6560">
                  <c:v>1.2009908536585416</c:v>
                </c:pt>
                <c:pt idx="6561">
                  <c:v>1.2008689024390296</c:v>
                </c:pt>
                <c:pt idx="6562">
                  <c:v>1.2007469512195172</c:v>
                </c:pt>
                <c:pt idx="6563">
                  <c:v>1.2006250000000049</c:v>
                </c:pt>
                <c:pt idx="6564">
                  <c:v>1.2005030487804929</c:v>
                </c:pt>
                <c:pt idx="6565">
                  <c:v>1.2003810975609808</c:v>
                </c:pt>
                <c:pt idx="6566">
                  <c:v>1.2002591463414687</c:v>
                </c:pt>
                <c:pt idx="6567">
                  <c:v>1.2001371951219564</c:v>
                </c:pt>
                <c:pt idx="6568">
                  <c:v>1.200015243902445</c:v>
                </c:pt>
                <c:pt idx="6569">
                  <c:v>1.1998932926829329</c:v>
                </c:pt>
                <c:pt idx="6570">
                  <c:v>1.1997713414634206</c:v>
                </c:pt>
                <c:pt idx="6571">
                  <c:v>1.1996493902439085</c:v>
                </c:pt>
                <c:pt idx="6572">
                  <c:v>1.1995274390243964</c:v>
                </c:pt>
                <c:pt idx="6573">
                  <c:v>1.1994054878048841</c:v>
                </c:pt>
                <c:pt idx="6574">
                  <c:v>1.199283536585372</c:v>
                </c:pt>
                <c:pt idx="6575">
                  <c:v>1.1991615853658597</c:v>
                </c:pt>
                <c:pt idx="6576">
                  <c:v>1.1990396341463476</c:v>
                </c:pt>
                <c:pt idx="6577">
                  <c:v>1.1989176829268355</c:v>
                </c:pt>
                <c:pt idx="6578">
                  <c:v>1.1987957317073232</c:v>
                </c:pt>
                <c:pt idx="6579">
                  <c:v>1.1986737804878111</c:v>
                </c:pt>
                <c:pt idx="6580">
                  <c:v>1.1985518292682988</c:v>
                </c:pt>
                <c:pt idx="6581">
                  <c:v>1.1984298780487865</c:v>
                </c:pt>
                <c:pt idx="6582">
                  <c:v>1.1983079268292745</c:v>
                </c:pt>
                <c:pt idx="6583">
                  <c:v>1.1981859756097619</c:v>
                </c:pt>
                <c:pt idx="6584">
                  <c:v>1.1980640243902496</c:v>
                </c:pt>
                <c:pt idx="6585">
                  <c:v>1.1979420731707375</c:v>
                </c:pt>
                <c:pt idx="6586">
                  <c:v>1.1978201219512268</c:v>
                </c:pt>
                <c:pt idx="6587">
                  <c:v>1.1976981707317147</c:v>
                </c:pt>
                <c:pt idx="6588">
                  <c:v>1.1975762195122024</c:v>
                </c:pt>
                <c:pt idx="6589">
                  <c:v>1.1974542682926903</c:v>
                </c:pt>
                <c:pt idx="6590">
                  <c:v>1.197332317073178</c:v>
                </c:pt>
                <c:pt idx="6591">
                  <c:v>1.1972103658536657</c:v>
                </c:pt>
                <c:pt idx="6592">
                  <c:v>1.1970884146341536</c:v>
                </c:pt>
                <c:pt idx="6593">
                  <c:v>1.1969664634146411</c:v>
                </c:pt>
                <c:pt idx="6594">
                  <c:v>1.1968445121951288</c:v>
                </c:pt>
                <c:pt idx="6595">
                  <c:v>1.1967225609756167</c:v>
                </c:pt>
                <c:pt idx="6596">
                  <c:v>1.1966006097561044</c:v>
                </c:pt>
                <c:pt idx="6597">
                  <c:v>1.1964786585365921</c:v>
                </c:pt>
                <c:pt idx="6598">
                  <c:v>1.19635670731708</c:v>
                </c:pt>
                <c:pt idx="6599">
                  <c:v>1.1962347560975677</c:v>
                </c:pt>
                <c:pt idx="6600">
                  <c:v>1.1961128048780556</c:v>
                </c:pt>
                <c:pt idx="6601">
                  <c:v>1.1959908536585435</c:v>
                </c:pt>
                <c:pt idx="6602">
                  <c:v>1.1958689024390314</c:v>
                </c:pt>
                <c:pt idx="6603">
                  <c:v>1.1957469512195193</c:v>
                </c:pt>
                <c:pt idx="6604">
                  <c:v>1.1956250000000079</c:v>
                </c:pt>
                <c:pt idx="6605">
                  <c:v>1.1955030487804958</c:v>
                </c:pt>
                <c:pt idx="6606">
                  <c:v>1.1953810975609835</c:v>
                </c:pt>
                <c:pt idx="6607">
                  <c:v>1.1952591463414712</c:v>
                </c:pt>
                <c:pt idx="6608">
                  <c:v>1.1951371951219592</c:v>
                </c:pt>
                <c:pt idx="6609">
                  <c:v>1.1950152439024468</c:v>
                </c:pt>
                <c:pt idx="6610">
                  <c:v>1.1948932926829348</c:v>
                </c:pt>
                <c:pt idx="6611">
                  <c:v>1.1947713414634227</c:v>
                </c:pt>
                <c:pt idx="6612">
                  <c:v>1.1946493902439106</c:v>
                </c:pt>
                <c:pt idx="6613">
                  <c:v>1.1945274390243985</c:v>
                </c:pt>
                <c:pt idx="6614">
                  <c:v>1.1944054878048862</c:v>
                </c:pt>
                <c:pt idx="6615">
                  <c:v>1.1942835365853741</c:v>
                </c:pt>
                <c:pt idx="6616">
                  <c:v>1.1941615853658618</c:v>
                </c:pt>
                <c:pt idx="6617">
                  <c:v>1.1940396341463493</c:v>
                </c:pt>
                <c:pt idx="6618">
                  <c:v>1.1939176829268372</c:v>
                </c:pt>
                <c:pt idx="6619">
                  <c:v>1.1937957317073251</c:v>
                </c:pt>
                <c:pt idx="6620">
                  <c:v>1.1936737804878126</c:v>
                </c:pt>
                <c:pt idx="6621">
                  <c:v>1.1935518292683003</c:v>
                </c:pt>
                <c:pt idx="6622">
                  <c:v>1.1934298780487897</c:v>
                </c:pt>
                <c:pt idx="6623">
                  <c:v>1.1933079268292777</c:v>
                </c:pt>
                <c:pt idx="6624">
                  <c:v>1.1931859756097654</c:v>
                </c:pt>
                <c:pt idx="6625">
                  <c:v>1.1930640243902533</c:v>
                </c:pt>
                <c:pt idx="6626">
                  <c:v>1.192942073170741</c:v>
                </c:pt>
                <c:pt idx="6627">
                  <c:v>1.1928201219512284</c:v>
                </c:pt>
                <c:pt idx="6628">
                  <c:v>1.1926981707317164</c:v>
                </c:pt>
                <c:pt idx="6629">
                  <c:v>1.1925762195122043</c:v>
                </c:pt>
                <c:pt idx="6630">
                  <c:v>1.1924542682926917</c:v>
                </c:pt>
                <c:pt idx="6631">
                  <c:v>1.1923323170731794</c:v>
                </c:pt>
                <c:pt idx="6632">
                  <c:v>1.1922103658536671</c:v>
                </c:pt>
                <c:pt idx="6633">
                  <c:v>1.192088414634155</c:v>
                </c:pt>
                <c:pt idx="6634">
                  <c:v>1.1919664634146427</c:v>
                </c:pt>
                <c:pt idx="6635">
                  <c:v>1.1918445121951307</c:v>
                </c:pt>
                <c:pt idx="6636">
                  <c:v>1.1917225609756184</c:v>
                </c:pt>
                <c:pt idx="6637">
                  <c:v>1.1916006097561063</c:v>
                </c:pt>
                <c:pt idx="6638">
                  <c:v>1.1914786585365942</c:v>
                </c:pt>
                <c:pt idx="6639">
                  <c:v>1.1913567073170821</c:v>
                </c:pt>
                <c:pt idx="6640">
                  <c:v>1.1912347560975711</c:v>
                </c:pt>
                <c:pt idx="6641">
                  <c:v>1.1911128048780586</c:v>
                </c:pt>
                <c:pt idx="6642">
                  <c:v>1.1909908536585463</c:v>
                </c:pt>
                <c:pt idx="6643">
                  <c:v>1.1908689024390342</c:v>
                </c:pt>
                <c:pt idx="6644">
                  <c:v>1.1907469512195219</c:v>
                </c:pt>
                <c:pt idx="6645">
                  <c:v>1.1906250000000098</c:v>
                </c:pt>
                <c:pt idx="6646">
                  <c:v>1.1905030487804975</c:v>
                </c:pt>
                <c:pt idx="6647">
                  <c:v>1.1903810975609854</c:v>
                </c:pt>
                <c:pt idx="6648">
                  <c:v>1.1902591463414733</c:v>
                </c:pt>
                <c:pt idx="6649">
                  <c:v>1.1901371951219613</c:v>
                </c:pt>
                <c:pt idx="6650">
                  <c:v>1.1900152439024487</c:v>
                </c:pt>
                <c:pt idx="6651">
                  <c:v>1.1898932926829366</c:v>
                </c:pt>
                <c:pt idx="6652">
                  <c:v>1.1897713414634243</c:v>
                </c:pt>
                <c:pt idx="6653">
                  <c:v>1.1896493902439123</c:v>
                </c:pt>
                <c:pt idx="6654">
                  <c:v>1.1895274390244002</c:v>
                </c:pt>
                <c:pt idx="6655">
                  <c:v>1.1894054878048879</c:v>
                </c:pt>
                <c:pt idx="6656">
                  <c:v>1.1892835365853758</c:v>
                </c:pt>
                <c:pt idx="6657">
                  <c:v>1.1891615853658635</c:v>
                </c:pt>
                <c:pt idx="6658">
                  <c:v>1.1890396341463527</c:v>
                </c:pt>
                <c:pt idx="6659">
                  <c:v>1.1889176829268404</c:v>
                </c:pt>
                <c:pt idx="6660">
                  <c:v>1.1887957317073279</c:v>
                </c:pt>
                <c:pt idx="6661">
                  <c:v>1.1886737804878158</c:v>
                </c:pt>
                <c:pt idx="6662">
                  <c:v>1.1885518292683035</c:v>
                </c:pt>
                <c:pt idx="6663">
                  <c:v>1.1884298780487914</c:v>
                </c:pt>
                <c:pt idx="6664">
                  <c:v>1.1883079268292793</c:v>
                </c:pt>
                <c:pt idx="6665">
                  <c:v>1.188185975609767</c:v>
                </c:pt>
                <c:pt idx="6666">
                  <c:v>1.1880640243902549</c:v>
                </c:pt>
                <c:pt idx="6667">
                  <c:v>1.1879420731707426</c:v>
                </c:pt>
                <c:pt idx="6668">
                  <c:v>1.1878201219512303</c:v>
                </c:pt>
                <c:pt idx="6669">
                  <c:v>1.1876981707317182</c:v>
                </c:pt>
                <c:pt idx="6670">
                  <c:v>1.1875762195122062</c:v>
                </c:pt>
                <c:pt idx="6671">
                  <c:v>1.1874542682926938</c:v>
                </c:pt>
                <c:pt idx="6672">
                  <c:v>1.1873323170731818</c:v>
                </c:pt>
                <c:pt idx="6673">
                  <c:v>1.1872103658536695</c:v>
                </c:pt>
                <c:pt idx="6674">
                  <c:v>1.1870884146341572</c:v>
                </c:pt>
                <c:pt idx="6675">
                  <c:v>1.1869664634146448</c:v>
                </c:pt>
                <c:pt idx="6676">
                  <c:v>1.1868445121951341</c:v>
                </c:pt>
                <c:pt idx="6677">
                  <c:v>1.1867225609756218</c:v>
                </c:pt>
                <c:pt idx="6678">
                  <c:v>1.1866006097561095</c:v>
                </c:pt>
                <c:pt idx="6679">
                  <c:v>1.1864786585365974</c:v>
                </c:pt>
                <c:pt idx="6680">
                  <c:v>1.1863567073170853</c:v>
                </c:pt>
                <c:pt idx="6681">
                  <c:v>1.186234756097573</c:v>
                </c:pt>
                <c:pt idx="6682">
                  <c:v>1.1861128048780609</c:v>
                </c:pt>
                <c:pt idx="6683">
                  <c:v>1.1859908536585486</c:v>
                </c:pt>
                <c:pt idx="6684">
                  <c:v>1.1858689024390363</c:v>
                </c:pt>
                <c:pt idx="6685">
                  <c:v>1.185746951219524</c:v>
                </c:pt>
                <c:pt idx="6686">
                  <c:v>1.1856250000000117</c:v>
                </c:pt>
                <c:pt idx="6687">
                  <c:v>1.1855030487804996</c:v>
                </c:pt>
                <c:pt idx="6688">
                  <c:v>1.1853810975609875</c:v>
                </c:pt>
                <c:pt idx="6689">
                  <c:v>1.1852591463414752</c:v>
                </c:pt>
                <c:pt idx="6690">
                  <c:v>1.1851371951219629</c:v>
                </c:pt>
                <c:pt idx="6691">
                  <c:v>1.1850152439024508</c:v>
                </c:pt>
                <c:pt idx="6692">
                  <c:v>1.1848932926829387</c:v>
                </c:pt>
                <c:pt idx="6693">
                  <c:v>1.1847713414634264</c:v>
                </c:pt>
                <c:pt idx="6694">
                  <c:v>1.1846493902439155</c:v>
                </c:pt>
                <c:pt idx="6695">
                  <c:v>1.1845274390244032</c:v>
                </c:pt>
                <c:pt idx="6696">
                  <c:v>1.1844054878048909</c:v>
                </c:pt>
                <c:pt idx="6697">
                  <c:v>1.1842835365853788</c:v>
                </c:pt>
                <c:pt idx="6698">
                  <c:v>1.1841615853658667</c:v>
                </c:pt>
                <c:pt idx="6699">
                  <c:v>1.1840396341463544</c:v>
                </c:pt>
                <c:pt idx="6700">
                  <c:v>1.1839176829268421</c:v>
                </c:pt>
                <c:pt idx="6701">
                  <c:v>1.18379573170733</c:v>
                </c:pt>
                <c:pt idx="6702">
                  <c:v>1.1836737804878179</c:v>
                </c:pt>
                <c:pt idx="6703">
                  <c:v>1.1835518292683056</c:v>
                </c:pt>
                <c:pt idx="6704">
                  <c:v>1.1834298780487935</c:v>
                </c:pt>
                <c:pt idx="6705">
                  <c:v>1.1833079268292814</c:v>
                </c:pt>
                <c:pt idx="6706">
                  <c:v>1.1831859756097693</c:v>
                </c:pt>
                <c:pt idx="6707">
                  <c:v>1.1830640243902568</c:v>
                </c:pt>
                <c:pt idx="6708">
                  <c:v>1.1829420731707447</c:v>
                </c:pt>
                <c:pt idx="6709">
                  <c:v>1.1828201219512322</c:v>
                </c:pt>
                <c:pt idx="6710">
                  <c:v>1.1826981707317201</c:v>
                </c:pt>
                <c:pt idx="6711">
                  <c:v>1.182576219512208</c:v>
                </c:pt>
                <c:pt idx="6712">
                  <c:v>1.1824542682926971</c:v>
                </c:pt>
                <c:pt idx="6713">
                  <c:v>1.1823323170731848</c:v>
                </c:pt>
                <c:pt idx="6714">
                  <c:v>1.1822103658536727</c:v>
                </c:pt>
                <c:pt idx="6715">
                  <c:v>1.1820884146341606</c:v>
                </c:pt>
                <c:pt idx="6716">
                  <c:v>1.1819664634146485</c:v>
                </c:pt>
                <c:pt idx="6717">
                  <c:v>1.1818445121951364</c:v>
                </c:pt>
                <c:pt idx="6718">
                  <c:v>1.1817225609756239</c:v>
                </c:pt>
                <c:pt idx="6719">
                  <c:v>1.1816006097561114</c:v>
                </c:pt>
                <c:pt idx="6720">
                  <c:v>1.1814786585365993</c:v>
                </c:pt>
                <c:pt idx="6721">
                  <c:v>1.1813567073170872</c:v>
                </c:pt>
                <c:pt idx="6722">
                  <c:v>1.1812347560975749</c:v>
                </c:pt>
                <c:pt idx="6723">
                  <c:v>1.1811128048780626</c:v>
                </c:pt>
                <c:pt idx="6724">
                  <c:v>1.1809908536585503</c:v>
                </c:pt>
                <c:pt idx="6725">
                  <c:v>1.1808689024390382</c:v>
                </c:pt>
                <c:pt idx="6726">
                  <c:v>1.1807469512195259</c:v>
                </c:pt>
                <c:pt idx="6727">
                  <c:v>1.1806250000000138</c:v>
                </c:pt>
                <c:pt idx="6728">
                  <c:v>1.1805030487805017</c:v>
                </c:pt>
                <c:pt idx="6729">
                  <c:v>1.1803810975609896</c:v>
                </c:pt>
                <c:pt idx="6730">
                  <c:v>1.1802591463414773</c:v>
                </c:pt>
                <c:pt idx="6731">
                  <c:v>1.1801371951219664</c:v>
                </c:pt>
                <c:pt idx="6732">
                  <c:v>1.180015243902454</c:v>
                </c:pt>
                <c:pt idx="6733">
                  <c:v>1.1798932926829417</c:v>
                </c:pt>
                <c:pt idx="6734">
                  <c:v>1.1797713414634294</c:v>
                </c:pt>
                <c:pt idx="6735">
                  <c:v>1.1796493902439174</c:v>
                </c:pt>
                <c:pt idx="6736">
                  <c:v>1.179527439024405</c:v>
                </c:pt>
                <c:pt idx="6737">
                  <c:v>1.179405487804893</c:v>
                </c:pt>
                <c:pt idx="6738">
                  <c:v>1.1792835365853809</c:v>
                </c:pt>
                <c:pt idx="6739">
                  <c:v>1.1791615853658688</c:v>
                </c:pt>
                <c:pt idx="6740">
                  <c:v>1.1790396341463565</c:v>
                </c:pt>
                <c:pt idx="6741">
                  <c:v>1.1789176829268444</c:v>
                </c:pt>
                <c:pt idx="6742">
                  <c:v>1.1787957317073323</c:v>
                </c:pt>
                <c:pt idx="6743">
                  <c:v>1.17867378048782</c:v>
                </c:pt>
                <c:pt idx="6744">
                  <c:v>1.1785518292683075</c:v>
                </c:pt>
                <c:pt idx="6745">
                  <c:v>1.1784298780487954</c:v>
                </c:pt>
                <c:pt idx="6746">
                  <c:v>1.1783079268292833</c:v>
                </c:pt>
                <c:pt idx="6747">
                  <c:v>1.1781859756097708</c:v>
                </c:pt>
                <c:pt idx="6748">
                  <c:v>1.1780640243902585</c:v>
                </c:pt>
                <c:pt idx="6749">
                  <c:v>1.1779420731707479</c:v>
                </c:pt>
                <c:pt idx="6750">
                  <c:v>1.1778201219512356</c:v>
                </c:pt>
                <c:pt idx="6751">
                  <c:v>1.1776981707317236</c:v>
                </c:pt>
                <c:pt idx="6752">
                  <c:v>1.1775762195122115</c:v>
                </c:pt>
                <c:pt idx="6753">
                  <c:v>1.1774542682926992</c:v>
                </c:pt>
                <c:pt idx="6754">
                  <c:v>1.1773323170731866</c:v>
                </c:pt>
                <c:pt idx="6755">
                  <c:v>1.1772103658536746</c:v>
                </c:pt>
                <c:pt idx="6756">
                  <c:v>1.1770884146341625</c:v>
                </c:pt>
                <c:pt idx="6757">
                  <c:v>1.1769664634146499</c:v>
                </c:pt>
                <c:pt idx="6758">
                  <c:v>1.1768445121951376</c:v>
                </c:pt>
                <c:pt idx="6759">
                  <c:v>1.1767225609756256</c:v>
                </c:pt>
                <c:pt idx="6760">
                  <c:v>1.1766006097561132</c:v>
                </c:pt>
                <c:pt idx="6761">
                  <c:v>1.1764786585366009</c:v>
                </c:pt>
                <c:pt idx="6762">
                  <c:v>1.1763567073170889</c:v>
                </c:pt>
                <c:pt idx="6763">
                  <c:v>1.1762347560975766</c:v>
                </c:pt>
                <c:pt idx="6764">
                  <c:v>1.1761128048780645</c:v>
                </c:pt>
                <c:pt idx="6765">
                  <c:v>1.1759908536585524</c:v>
                </c:pt>
                <c:pt idx="6766">
                  <c:v>1.1758689024390403</c:v>
                </c:pt>
                <c:pt idx="6767">
                  <c:v>1.1757469512195291</c:v>
                </c:pt>
                <c:pt idx="6768">
                  <c:v>1.1756250000000168</c:v>
                </c:pt>
                <c:pt idx="6769">
                  <c:v>1.1755030487805047</c:v>
                </c:pt>
                <c:pt idx="6770">
                  <c:v>1.1753810975609924</c:v>
                </c:pt>
                <c:pt idx="6771">
                  <c:v>1.1752591463414801</c:v>
                </c:pt>
                <c:pt idx="6772">
                  <c:v>1.175137195121968</c:v>
                </c:pt>
                <c:pt idx="6773">
                  <c:v>1.1750152439024557</c:v>
                </c:pt>
                <c:pt idx="6774">
                  <c:v>1.1748932926829436</c:v>
                </c:pt>
                <c:pt idx="6775">
                  <c:v>1.1747713414634315</c:v>
                </c:pt>
                <c:pt idx="6776">
                  <c:v>1.1746493902439195</c:v>
                </c:pt>
                <c:pt idx="6777">
                  <c:v>1.1745274390244069</c:v>
                </c:pt>
                <c:pt idx="6778">
                  <c:v>1.1744054878048946</c:v>
                </c:pt>
                <c:pt idx="6779">
                  <c:v>1.1742835365853823</c:v>
                </c:pt>
                <c:pt idx="6780">
                  <c:v>1.1741615853658702</c:v>
                </c:pt>
                <c:pt idx="6781">
                  <c:v>1.1740396341463579</c:v>
                </c:pt>
                <c:pt idx="6782">
                  <c:v>1.1739176829268458</c:v>
                </c:pt>
                <c:pt idx="6783">
                  <c:v>1.1737957317073335</c:v>
                </c:pt>
                <c:pt idx="6784">
                  <c:v>1.1736737804878214</c:v>
                </c:pt>
                <c:pt idx="6785">
                  <c:v>1.1735518292683107</c:v>
                </c:pt>
                <c:pt idx="6786">
                  <c:v>1.1734298780487986</c:v>
                </c:pt>
                <c:pt idx="6787">
                  <c:v>1.1733079268292861</c:v>
                </c:pt>
                <c:pt idx="6788">
                  <c:v>1.1731859756097738</c:v>
                </c:pt>
                <c:pt idx="6789">
                  <c:v>1.1730640243902615</c:v>
                </c:pt>
                <c:pt idx="6790">
                  <c:v>1.1729420731707494</c:v>
                </c:pt>
                <c:pt idx="6791">
                  <c:v>1.1728201219512371</c:v>
                </c:pt>
                <c:pt idx="6792">
                  <c:v>1.172698170731725</c:v>
                </c:pt>
                <c:pt idx="6793">
                  <c:v>1.1725762195122127</c:v>
                </c:pt>
                <c:pt idx="6794">
                  <c:v>1.1724542682927006</c:v>
                </c:pt>
                <c:pt idx="6795">
                  <c:v>1.1723323170731883</c:v>
                </c:pt>
                <c:pt idx="6796">
                  <c:v>1.1722103658536762</c:v>
                </c:pt>
                <c:pt idx="6797">
                  <c:v>1.1720884146341641</c:v>
                </c:pt>
                <c:pt idx="6798">
                  <c:v>1.1719664634146518</c:v>
                </c:pt>
                <c:pt idx="6799">
                  <c:v>1.1718445121951397</c:v>
                </c:pt>
                <c:pt idx="6800">
                  <c:v>1.1717225609756277</c:v>
                </c:pt>
                <c:pt idx="6801">
                  <c:v>1.1716006097561154</c:v>
                </c:pt>
                <c:pt idx="6802">
                  <c:v>1.171478658536603</c:v>
                </c:pt>
                <c:pt idx="6803">
                  <c:v>1.1713567073170918</c:v>
                </c:pt>
                <c:pt idx="6804">
                  <c:v>1.1712347560975798</c:v>
                </c:pt>
                <c:pt idx="6805">
                  <c:v>1.1711128048780675</c:v>
                </c:pt>
                <c:pt idx="6806">
                  <c:v>1.1709908536585554</c:v>
                </c:pt>
                <c:pt idx="6807">
                  <c:v>1.1708689024390433</c:v>
                </c:pt>
                <c:pt idx="6808">
                  <c:v>1.170746951219531</c:v>
                </c:pt>
                <c:pt idx="6809">
                  <c:v>1.1706250000000189</c:v>
                </c:pt>
                <c:pt idx="6810">
                  <c:v>1.1705030487805068</c:v>
                </c:pt>
                <c:pt idx="6811">
                  <c:v>1.1703810975609945</c:v>
                </c:pt>
                <c:pt idx="6812">
                  <c:v>1.1702591463414822</c:v>
                </c:pt>
                <c:pt idx="6813">
                  <c:v>1.1701371951219701</c:v>
                </c:pt>
                <c:pt idx="6814">
                  <c:v>1.170015243902458</c:v>
                </c:pt>
                <c:pt idx="6815">
                  <c:v>1.169893292682946</c:v>
                </c:pt>
                <c:pt idx="6816">
                  <c:v>1.1697713414634336</c:v>
                </c:pt>
                <c:pt idx="6817">
                  <c:v>1.1696493902439213</c:v>
                </c:pt>
                <c:pt idx="6818">
                  <c:v>1.1695274390244093</c:v>
                </c:pt>
                <c:pt idx="6819">
                  <c:v>1.1694054878048969</c:v>
                </c:pt>
                <c:pt idx="6820">
                  <c:v>1.1692835365853849</c:v>
                </c:pt>
                <c:pt idx="6821">
                  <c:v>1.1691615853658737</c:v>
                </c:pt>
                <c:pt idx="6822">
                  <c:v>1.1690396341463614</c:v>
                </c:pt>
                <c:pt idx="6823">
                  <c:v>1.1689176829268493</c:v>
                </c:pt>
                <c:pt idx="6824">
                  <c:v>1.1687957317073372</c:v>
                </c:pt>
                <c:pt idx="6825">
                  <c:v>1.1686737804878251</c:v>
                </c:pt>
                <c:pt idx="6826">
                  <c:v>1.1685518292683128</c:v>
                </c:pt>
                <c:pt idx="6827">
                  <c:v>1.1684298780488005</c:v>
                </c:pt>
                <c:pt idx="6828">
                  <c:v>1.1683079268292884</c:v>
                </c:pt>
                <c:pt idx="6829">
                  <c:v>1.1681859756097761</c:v>
                </c:pt>
                <c:pt idx="6830">
                  <c:v>1.168064024390264</c:v>
                </c:pt>
                <c:pt idx="6831">
                  <c:v>1.1679420731707519</c:v>
                </c:pt>
                <c:pt idx="6832">
                  <c:v>1.1678201219512396</c:v>
                </c:pt>
                <c:pt idx="6833">
                  <c:v>1.1676981707317275</c:v>
                </c:pt>
                <c:pt idx="6834">
                  <c:v>1.1675762195122152</c:v>
                </c:pt>
                <c:pt idx="6835">
                  <c:v>1.1674542682927029</c:v>
                </c:pt>
                <c:pt idx="6836">
                  <c:v>1.1673323170731909</c:v>
                </c:pt>
                <c:pt idx="6837">
                  <c:v>1.1672103658536783</c:v>
                </c:pt>
                <c:pt idx="6838">
                  <c:v>1.1670884146341662</c:v>
                </c:pt>
                <c:pt idx="6839">
                  <c:v>1.1669664634146553</c:v>
                </c:pt>
                <c:pt idx="6840">
                  <c:v>1.1668445121951432</c:v>
                </c:pt>
                <c:pt idx="6841">
                  <c:v>1.1667225609756311</c:v>
                </c:pt>
                <c:pt idx="6842">
                  <c:v>1.1666006097561188</c:v>
                </c:pt>
                <c:pt idx="6843">
                  <c:v>1.1664786585366067</c:v>
                </c:pt>
                <c:pt idx="6844">
                  <c:v>1.1663567073170944</c:v>
                </c:pt>
                <c:pt idx="6845">
                  <c:v>1.1662347560975821</c:v>
                </c:pt>
                <c:pt idx="6846">
                  <c:v>1.16611280487807</c:v>
                </c:pt>
                <c:pt idx="6847">
                  <c:v>1.1659908536585575</c:v>
                </c:pt>
                <c:pt idx="6848">
                  <c:v>1.1658689024390454</c:v>
                </c:pt>
                <c:pt idx="6849">
                  <c:v>1.1657469512195333</c:v>
                </c:pt>
                <c:pt idx="6850">
                  <c:v>1.165625000000021</c:v>
                </c:pt>
                <c:pt idx="6851">
                  <c:v>1.1655030487805087</c:v>
                </c:pt>
                <c:pt idx="6852">
                  <c:v>1.1653810975609966</c:v>
                </c:pt>
                <c:pt idx="6853">
                  <c:v>1.1652591463414843</c:v>
                </c:pt>
                <c:pt idx="6854">
                  <c:v>1.165137195121972</c:v>
                </c:pt>
                <c:pt idx="6855">
                  <c:v>1.1650152439024599</c:v>
                </c:pt>
                <c:pt idx="6856">
                  <c:v>1.1648932926829478</c:v>
                </c:pt>
                <c:pt idx="6857">
                  <c:v>1.1647713414634366</c:v>
                </c:pt>
                <c:pt idx="6858">
                  <c:v>1.1646493902439246</c:v>
                </c:pt>
                <c:pt idx="6859">
                  <c:v>1.1645274390244125</c:v>
                </c:pt>
                <c:pt idx="6860">
                  <c:v>1.1644054878049002</c:v>
                </c:pt>
                <c:pt idx="6861">
                  <c:v>1.1642835365853879</c:v>
                </c:pt>
                <c:pt idx="6862">
                  <c:v>1.1641615853658758</c:v>
                </c:pt>
                <c:pt idx="6863">
                  <c:v>1.1640396341463635</c:v>
                </c:pt>
                <c:pt idx="6864">
                  <c:v>1.1639176829268512</c:v>
                </c:pt>
                <c:pt idx="6865">
                  <c:v>1.1637957317073391</c:v>
                </c:pt>
                <c:pt idx="6866">
                  <c:v>1.163673780487827</c:v>
                </c:pt>
                <c:pt idx="6867">
                  <c:v>1.1635518292683147</c:v>
                </c:pt>
                <c:pt idx="6868">
                  <c:v>1.1634298780488024</c:v>
                </c:pt>
                <c:pt idx="6869">
                  <c:v>1.1633079268292903</c:v>
                </c:pt>
                <c:pt idx="6870">
                  <c:v>1.163185975609778</c:v>
                </c:pt>
                <c:pt idx="6871">
                  <c:v>1.1630640243902657</c:v>
                </c:pt>
                <c:pt idx="6872">
                  <c:v>1.1629420731707536</c:v>
                </c:pt>
                <c:pt idx="6873">
                  <c:v>1.1628201219512413</c:v>
                </c:pt>
                <c:pt idx="6874">
                  <c:v>1.162698170731729</c:v>
                </c:pt>
                <c:pt idx="6875">
                  <c:v>1.1625762195122167</c:v>
                </c:pt>
                <c:pt idx="6876">
                  <c:v>1.1624542682927061</c:v>
                </c:pt>
                <c:pt idx="6877">
                  <c:v>1.1623323170731938</c:v>
                </c:pt>
                <c:pt idx="6878">
                  <c:v>1.1622103658536815</c:v>
                </c:pt>
                <c:pt idx="6879">
                  <c:v>1.1620884146341695</c:v>
                </c:pt>
                <c:pt idx="6880">
                  <c:v>1.1619664634146571</c:v>
                </c:pt>
                <c:pt idx="6881">
                  <c:v>1.1618445121951448</c:v>
                </c:pt>
                <c:pt idx="6882">
                  <c:v>1.1617225609756328</c:v>
                </c:pt>
                <c:pt idx="6883">
                  <c:v>1.1616006097561205</c:v>
                </c:pt>
                <c:pt idx="6884">
                  <c:v>1.1614786585366081</c:v>
                </c:pt>
                <c:pt idx="6885">
                  <c:v>1.1613567073170958</c:v>
                </c:pt>
                <c:pt idx="6886">
                  <c:v>1.1612347560975835</c:v>
                </c:pt>
                <c:pt idx="6887">
                  <c:v>1.1611128048780714</c:v>
                </c:pt>
                <c:pt idx="6888">
                  <c:v>1.1609908536585591</c:v>
                </c:pt>
                <c:pt idx="6889">
                  <c:v>1.1608689024390471</c:v>
                </c:pt>
                <c:pt idx="6890">
                  <c:v>1.1607469512195348</c:v>
                </c:pt>
                <c:pt idx="6891">
                  <c:v>1.1606250000000227</c:v>
                </c:pt>
                <c:pt idx="6892">
                  <c:v>1.1605030487805106</c:v>
                </c:pt>
                <c:pt idx="6893">
                  <c:v>1.1603810975609996</c:v>
                </c:pt>
                <c:pt idx="6894">
                  <c:v>1.1602591463414873</c:v>
                </c:pt>
                <c:pt idx="6895">
                  <c:v>1.160137195121975</c:v>
                </c:pt>
                <c:pt idx="6896">
                  <c:v>1.1600152439024627</c:v>
                </c:pt>
                <c:pt idx="6897">
                  <c:v>1.1598932926829506</c:v>
                </c:pt>
                <c:pt idx="6898">
                  <c:v>1.1597713414634383</c:v>
                </c:pt>
                <c:pt idx="6899">
                  <c:v>1.1596493902439262</c:v>
                </c:pt>
                <c:pt idx="6900">
                  <c:v>1.1595274390244141</c:v>
                </c:pt>
                <c:pt idx="6901">
                  <c:v>1.1594054878049018</c:v>
                </c:pt>
                <c:pt idx="6902">
                  <c:v>1.1592835365853897</c:v>
                </c:pt>
                <c:pt idx="6903">
                  <c:v>1.1591615853658777</c:v>
                </c:pt>
                <c:pt idx="6904">
                  <c:v>1.1590396341463653</c:v>
                </c:pt>
                <c:pt idx="6905">
                  <c:v>1.158917682926853</c:v>
                </c:pt>
                <c:pt idx="6906">
                  <c:v>1.1587957317073407</c:v>
                </c:pt>
                <c:pt idx="6907">
                  <c:v>1.1586737804878287</c:v>
                </c:pt>
                <c:pt idx="6908">
                  <c:v>1.1585518292683163</c:v>
                </c:pt>
                <c:pt idx="6909">
                  <c:v>1.158429878048804</c:v>
                </c:pt>
                <c:pt idx="6910">
                  <c:v>1.158307926829292</c:v>
                </c:pt>
                <c:pt idx="6911">
                  <c:v>1.158185975609781</c:v>
                </c:pt>
                <c:pt idx="6912">
                  <c:v>1.1580640243902689</c:v>
                </c:pt>
                <c:pt idx="6913">
                  <c:v>1.1579420731707568</c:v>
                </c:pt>
                <c:pt idx="6914">
                  <c:v>1.1578201219512445</c:v>
                </c:pt>
                <c:pt idx="6915">
                  <c:v>1.1576981707317322</c:v>
                </c:pt>
                <c:pt idx="6916">
                  <c:v>1.1575762195122199</c:v>
                </c:pt>
                <c:pt idx="6917">
                  <c:v>1.1574542682927078</c:v>
                </c:pt>
                <c:pt idx="6918">
                  <c:v>1.1573323170731955</c:v>
                </c:pt>
                <c:pt idx="6919">
                  <c:v>1.1572103658536832</c:v>
                </c:pt>
                <c:pt idx="6920">
                  <c:v>1.1570884146341711</c:v>
                </c:pt>
                <c:pt idx="6921">
                  <c:v>1.1569664634146588</c:v>
                </c:pt>
                <c:pt idx="6922">
                  <c:v>1.1568445121951467</c:v>
                </c:pt>
                <c:pt idx="6923">
                  <c:v>1.1567225609756346</c:v>
                </c:pt>
                <c:pt idx="6924">
                  <c:v>1.1566006097561223</c:v>
                </c:pt>
                <c:pt idx="6925">
                  <c:v>1.1564786585366102</c:v>
                </c:pt>
                <c:pt idx="6926">
                  <c:v>1.1563567073170982</c:v>
                </c:pt>
                <c:pt idx="6927">
                  <c:v>1.1562347560975861</c:v>
                </c:pt>
                <c:pt idx="6928">
                  <c:v>1.1561128048780738</c:v>
                </c:pt>
                <c:pt idx="6929">
                  <c:v>1.1559908536585626</c:v>
                </c:pt>
                <c:pt idx="6930">
                  <c:v>1.1558689024390503</c:v>
                </c:pt>
                <c:pt idx="6931">
                  <c:v>1.1557469512195382</c:v>
                </c:pt>
                <c:pt idx="6932">
                  <c:v>1.1556250000000259</c:v>
                </c:pt>
                <c:pt idx="6933">
                  <c:v>1.1555030487805138</c:v>
                </c:pt>
                <c:pt idx="6934">
                  <c:v>1.1553810975610015</c:v>
                </c:pt>
                <c:pt idx="6935">
                  <c:v>1.1552591463414894</c:v>
                </c:pt>
                <c:pt idx="6936">
                  <c:v>1.1551371951219773</c:v>
                </c:pt>
                <c:pt idx="6937">
                  <c:v>1.1550152439024652</c:v>
                </c:pt>
                <c:pt idx="6938">
                  <c:v>1.1548932926829529</c:v>
                </c:pt>
                <c:pt idx="6939">
                  <c:v>1.1547713414634404</c:v>
                </c:pt>
                <c:pt idx="6940">
                  <c:v>1.1546493902439283</c:v>
                </c:pt>
                <c:pt idx="6941">
                  <c:v>1.1545274390244162</c:v>
                </c:pt>
                <c:pt idx="6942">
                  <c:v>1.1544054878049042</c:v>
                </c:pt>
                <c:pt idx="6943">
                  <c:v>1.1542835365853916</c:v>
                </c:pt>
                <c:pt idx="6944">
                  <c:v>1.1541615853658793</c:v>
                </c:pt>
                <c:pt idx="6945">
                  <c:v>1.1540396341463672</c:v>
                </c:pt>
                <c:pt idx="6946">
                  <c:v>1.1539176829268551</c:v>
                </c:pt>
                <c:pt idx="6947">
                  <c:v>1.1537957317073444</c:v>
                </c:pt>
                <c:pt idx="6948">
                  <c:v>1.1536737804878321</c:v>
                </c:pt>
                <c:pt idx="6949">
                  <c:v>1.1535518292683196</c:v>
                </c:pt>
                <c:pt idx="6950">
                  <c:v>1.1534298780488075</c:v>
                </c:pt>
                <c:pt idx="6951">
                  <c:v>1.1533079268292954</c:v>
                </c:pt>
                <c:pt idx="6952">
                  <c:v>1.1531859756097833</c:v>
                </c:pt>
                <c:pt idx="6953">
                  <c:v>1.1530640243902708</c:v>
                </c:pt>
                <c:pt idx="6954">
                  <c:v>1.1529420731707585</c:v>
                </c:pt>
                <c:pt idx="6955">
                  <c:v>1.1528201219512464</c:v>
                </c:pt>
                <c:pt idx="6956">
                  <c:v>1.1526981707317343</c:v>
                </c:pt>
                <c:pt idx="6957">
                  <c:v>1.152576219512222</c:v>
                </c:pt>
                <c:pt idx="6958">
                  <c:v>1.1524542682927099</c:v>
                </c:pt>
                <c:pt idx="6959">
                  <c:v>1.1523323170731978</c:v>
                </c:pt>
                <c:pt idx="6960">
                  <c:v>1.1522103658536857</c:v>
                </c:pt>
                <c:pt idx="6961">
                  <c:v>1.1520884146341737</c:v>
                </c:pt>
                <c:pt idx="6962">
                  <c:v>1.1519664634146614</c:v>
                </c:pt>
                <c:pt idx="6963">
                  <c:v>1.1518445121951486</c:v>
                </c:pt>
                <c:pt idx="6964">
                  <c:v>1.1517225609756365</c:v>
                </c:pt>
                <c:pt idx="6965">
                  <c:v>1.1516006097561255</c:v>
                </c:pt>
                <c:pt idx="6966">
                  <c:v>1.1514786585366135</c:v>
                </c:pt>
                <c:pt idx="6967">
                  <c:v>1.1513567073171012</c:v>
                </c:pt>
                <c:pt idx="6968">
                  <c:v>1.1512347560975891</c:v>
                </c:pt>
                <c:pt idx="6969">
                  <c:v>1.151112804878077</c:v>
                </c:pt>
                <c:pt idx="6970">
                  <c:v>1.1509908536585649</c:v>
                </c:pt>
                <c:pt idx="6971">
                  <c:v>1.1508689024390528</c:v>
                </c:pt>
                <c:pt idx="6972">
                  <c:v>1.1507469512195405</c:v>
                </c:pt>
                <c:pt idx="6973">
                  <c:v>1.1506250000000278</c:v>
                </c:pt>
                <c:pt idx="6974">
                  <c:v>1.1505030487805157</c:v>
                </c:pt>
                <c:pt idx="6975">
                  <c:v>1.1503810975610036</c:v>
                </c:pt>
                <c:pt idx="6976">
                  <c:v>1.1502591463414913</c:v>
                </c:pt>
                <c:pt idx="6977">
                  <c:v>1.150137195121979</c:v>
                </c:pt>
                <c:pt idx="6978">
                  <c:v>1.1500152439024667</c:v>
                </c:pt>
                <c:pt idx="6979">
                  <c:v>1.1498932926829546</c:v>
                </c:pt>
                <c:pt idx="6980">
                  <c:v>1.1497713414634423</c:v>
                </c:pt>
                <c:pt idx="6981">
                  <c:v>1.1496493902439302</c:v>
                </c:pt>
                <c:pt idx="6982">
                  <c:v>1.1495274390244181</c:v>
                </c:pt>
                <c:pt idx="6983">
                  <c:v>1.1494054878049069</c:v>
                </c:pt>
                <c:pt idx="6984">
                  <c:v>1.1492835365853948</c:v>
                </c:pt>
                <c:pt idx="6985">
                  <c:v>1.1491615853658828</c:v>
                </c:pt>
                <c:pt idx="6986">
                  <c:v>1.1490396341463704</c:v>
                </c:pt>
                <c:pt idx="6987">
                  <c:v>1.1489176829268581</c:v>
                </c:pt>
                <c:pt idx="6988">
                  <c:v>1.1487957317073458</c:v>
                </c:pt>
                <c:pt idx="6989">
                  <c:v>1.1486737804878338</c:v>
                </c:pt>
                <c:pt idx="6990">
                  <c:v>1.1485518292683214</c:v>
                </c:pt>
                <c:pt idx="6991">
                  <c:v>1.1484298780488094</c:v>
                </c:pt>
                <c:pt idx="6992">
                  <c:v>1.1483079268292973</c:v>
                </c:pt>
                <c:pt idx="6993">
                  <c:v>1.1481859756097852</c:v>
                </c:pt>
                <c:pt idx="6994">
                  <c:v>1.1480640243902729</c:v>
                </c:pt>
                <c:pt idx="6995">
                  <c:v>1.1479420731707608</c:v>
                </c:pt>
                <c:pt idx="6996">
                  <c:v>1.1478201219512487</c:v>
                </c:pt>
                <c:pt idx="6997">
                  <c:v>1.1476981707317364</c:v>
                </c:pt>
                <c:pt idx="6998">
                  <c:v>1.1475762195122239</c:v>
                </c:pt>
                <c:pt idx="6999">
                  <c:v>1.1474542682927118</c:v>
                </c:pt>
                <c:pt idx="7000">
                  <c:v>1.1473323170731997</c:v>
                </c:pt>
                <c:pt idx="7001">
                  <c:v>1.1472103658536885</c:v>
                </c:pt>
                <c:pt idx="7002">
                  <c:v>1.1470884146341764</c:v>
                </c:pt>
                <c:pt idx="7003">
                  <c:v>1.1469664634146644</c:v>
                </c:pt>
                <c:pt idx="7004">
                  <c:v>1.146844512195152</c:v>
                </c:pt>
                <c:pt idx="7005">
                  <c:v>1.14672256097564</c:v>
                </c:pt>
                <c:pt idx="7006">
                  <c:v>1.1466006097561279</c:v>
                </c:pt>
                <c:pt idx="7007">
                  <c:v>1.1464786585366156</c:v>
                </c:pt>
                <c:pt idx="7008">
                  <c:v>1.146356707317103</c:v>
                </c:pt>
                <c:pt idx="7009">
                  <c:v>1.146234756097591</c:v>
                </c:pt>
                <c:pt idx="7010">
                  <c:v>1.1461128048780789</c:v>
                </c:pt>
                <c:pt idx="7011">
                  <c:v>1.1459908536585663</c:v>
                </c:pt>
                <c:pt idx="7012">
                  <c:v>1.1458689024390543</c:v>
                </c:pt>
                <c:pt idx="7013">
                  <c:v>1.145746951219542</c:v>
                </c:pt>
                <c:pt idx="7014">
                  <c:v>1.1456250000000296</c:v>
                </c:pt>
                <c:pt idx="7015">
                  <c:v>1.1455030487805173</c:v>
                </c:pt>
                <c:pt idx="7016">
                  <c:v>1.1453810975610053</c:v>
                </c:pt>
                <c:pt idx="7017">
                  <c:v>1.1452591463414932</c:v>
                </c:pt>
                <c:pt idx="7018">
                  <c:v>1.1451371951219811</c:v>
                </c:pt>
                <c:pt idx="7019">
                  <c:v>1.1450152439024701</c:v>
                </c:pt>
                <c:pt idx="7020">
                  <c:v>1.144893292682958</c:v>
                </c:pt>
                <c:pt idx="7021">
                  <c:v>1.1447713414634455</c:v>
                </c:pt>
                <c:pt idx="7022">
                  <c:v>1.1446493902439334</c:v>
                </c:pt>
                <c:pt idx="7023">
                  <c:v>1.1445274390244211</c:v>
                </c:pt>
                <c:pt idx="7024">
                  <c:v>1.1444054878049088</c:v>
                </c:pt>
                <c:pt idx="7025">
                  <c:v>1.1442835365853965</c:v>
                </c:pt>
                <c:pt idx="7026">
                  <c:v>1.1441615853658844</c:v>
                </c:pt>
                <c:pt idx="7027">
                  <c:v>1.1440396341463723</c:v>
                </c:pt>
                <c:pt idx="7028">
                  <c:v>1.14391768292686</c:v>
                </c:pt>
                <c:pt idx="7029">
                  <c:v>1.1437957317073479</c:v>
                </c:pt>
                <c:pt idx="7030">
                  <c:v>1.1436737804878356</c:v>
                </c:pt>
                <c:pt idx="7031">
                  <c:v>1.1435518292683235</c:v>
                </c:pt>
                <c:pt idx="7032">
                  <c:v>1.1434298780488112</c:v>
                </c:pt>
                <c:pt idx="7033">
                  <c:v>1.1433079268292987</c:v>
                </c:pt>
                <c:pt idx="7034">
                  <c:v>1.1431859756097866</c:v>
                </c:pt>
                <c:pt idx="7035">
                  <c:v>1.1430640243902743</c:v>
                </c:pt>
                <c:pt idx="7036">
                  <c:v>1.1429420731707622</c:v>
                </c:pt>
                <c:pt idx="7037">
                  <c:v>1.1428201219512515</c:v>
                </c:pt>
                <c:pt idx="7038">
                  <c:v>1.1426981707317392</c:v>
                </c:pt>
                <c:pt idx="7039">
                  <c:v>1.1425762195122271</c:v>
                </c:pt>
                <c:pt idx="7040">
                  <c:v>1.1424542682927148</c:v>
                </c:pt>
                <c:pt idx="7041">
                  <c:v>1.1423323170732027</c:v>
                </c:pt>
                <c:pt idx="7042">
                  <c:v>1.1422103658536904</c:v>
                </c:pt>
                <c:pt idx="7043">
                  <c:v>1.1420884146341779</c:v>
                </c:pt>
                <c:pt idx="7044">
                  <c:v>1.1419664634146658</c:v>
                </c:pt>
                <c:pt idx="7045">
                  <c:v>1.1418445121951535</c:v>
                </c:pt>
                <c:pt idx="7046">
                  <c:v>1.1417225609756414</c:v>
                </c:pt>
                <c:pt idx="7047">
                  <c:v>1.1416006097561291</c:v>
                </c:pt>
                <c:pt idx="7048">
                  <c:v>1.141478658536617</c:v>
                </c:pt>
                <c:pt idx="7049">
                  <c:v>1.1413567073171049</c:v>
                </c:pt>
                <c:pt idx="7050">
                  <c:v>1.1412347560975928</c:v>
                </c:pt>
                <c:pt idx="7051">
                  <c:v>1.1411128048780805</c:v>
                </c:pt>
                <c:pt idx="7052">
                  <c:v>1.1409908536585682</c:v>
                </c:pt>
                <c:pt idx="7053">
                  <c:v>1.1408689024390561</c:v>
                </c:pt>
                <c:pt idx="7054">
                  <c:v>1.1407469512195441</c:v>
                </c:pt>
                <c:pt idx="7055">
                  <c:v>1.1406250000000329</c:v>
                </c:pt>
                <c:pt idx="7056">
                  <c:v>1.1405030487805206</c:v>
                </c:pt>
                <c:pt idx="7057">
                  <c:v>1.1403810975610083</c:v>
                </c:pt>
                <c:pt idx="7058">
                  <c:v>1.1402591463414962</c:v>
                </c:pt>
                <c:pt idx="7059">
                  <c:v>1.1401371951219841</c:v>
                </c:pt>
                <c:pt idx="7060">
                  <c:v>1.140015243902472</c:v>
                </c:pt>
                <c:pt idx="7061">
                  <c:v>1.1398932926829597</c:v>
                </c:pt>
                <c:pt idx="7062">
                  <c:v>1.1397713414634474</c:v>
                </c:pt>
                <c:pt idx="7063">
                  <c:v>1.1396493902439353</c:v>
                </c:pt>
                <c:pt idx="7064">
                  <c:v>1.1395274390244232</c:v>
                </c:pt>
                <c:pt idx="7065">
                  <c:v>1.1394054878049109</c:v>
                </c:pt>
                <c:pt idx="7066">
                  <c:v>1.1392835365853986</c:v>
                </c:pt>
                <c:pt idx="7067">
                  <c:v>1.1391615853658865</c:v>
                </c:pt>
                <c:pt idx="7068">
                  <c:v>1.1390396341463744</c:v>
                </c:pt>
                <c:pt idx="7069">
                  <c:v>1.1389176829268624</c:v>
                </c:pt>
                <c:pt idx="7070">
                  <c:v>1.13879573170735</c:v>
                </c:pt>
                <c:pt idx="7071">
                  <c:v>1.138673780487838</c:v>
                </c:pt>
                <c:pt idx="7072">
                  <c:v>1.1385518292683257</c:v>
                </c:pt>
                <c:pt idx="7073">
                  <c:v>1.1384298780488145</c:v>
                </c:pt>
                <c:pt idx="7074">
                  <c:v>1.1383079268293024</c:v>
                </c:pt>
                <c:pt idx="7075">
                  <c:v>1.1381859756097901</c:v>
                </c:pt>
                <c:pt idx="7076">
                  <c:v>1.1380640243902778</c:v>
                </c:pt>
                <c:pt idx="7077">
                  <c:v>1.1379420731707657</c:v>
                </c:pt>
                <c:pt idx="7078">
                  <c:v>1.1378201219512536</c:v>
                </c:pt>
                <c:pt idx="7079">
                  <c:v>1.1376981707317415</c:v>
                </c:pt>
                <c:pt idx="7080">
                  <c:v>1.1375762195122292</c:v>
                </c:pt>
                <c:pt idx="7081">
                  <c:v>1.1374542682927171</c:v>
                </c:pt>
                <c:pt idx="7082">
                  <c:v>1.1373323170732048</c:v>
                </c:pt>
                <c:pt idx="7083">
                  <c:v>1.1372103658536925</c:v>
                </c:pt>
                <c:pt idx="7084">
                  <c:v>1.1370884146341804</c:v>
                </c:pt>
                <c:pt idx="7085">
                  <c:v>1.1369664634146683</c:v>
                </c:pt>
                <c:pt idx="7086">
                  <c:v>1.1368445121951563</c:v>
                </c:pt>
                <c:pt idx="7087">
                  <c:v>1.1367225609756439</c:v>
                </c:pt>
                <c:pt idx="7088">
                  <c:v>1.1366006097561319</c:v>
                </c:pt>
                <c:pt idx="7089">
                  <c:v>1.1364786585366198</c:v>
                </c:pt>
                <c:pt idx="7090">
                  <c:v>1.1363567073171075</c:v>
                </c:pt>
                <c:pt idx="7091">
                  <c:v>1.1362347560975963</c:v>
                </c:pt>
                <c:pt idx="7092">
                  <c:v>1.136112804878084</c:v>
                </c:pt>
                <c:pt idx="7093">
                  <c:v>1.1359908536585717</c:v>
                </c:pt>
                <c:pt idx="7094">
                  <c:v>1.1358689024390596</c:v>
                </c:pt>
                <c:pt idx="7095">
                  <c:v>1.1357469512195475</c:v>
                </c:pt>
                <c:pt idx="7096">
                  <c:v>1.1356250000000354</c:v>
                </c:pt>
                <c:pt idx="7097">
                  <c:v>1.1355030487805231</c:v>
                </c:pt>
                <c:pt idx="7098">
                  <c:v>1.135381097561011</c:v>
                </c:pt>
                <c:pt idx="7099">
                  <c:v>1.1352591463414989</c:v>
                </c:pt>
                <c:pt idx="7100">
                  <c:v>1.1351371951219866</c:v>
                </c:pt>
                <c:pt idx="7101">
                  <c:v>1.1350152439024739</c:v>
                </c:pt>
                <c:pt idx="7102">
                  <c:v>1.1348932926829618</c:v>
                </c:pt>
                <c:pt idx="7103">
                  <c:v>1.1347713414634497</c:v>
                </c:pt>
                <c:pt idx="7104">
                  <c:v>1.1346493902439372</c:v>
                </c:pt>
                <c:pt idx="7105">
                  <c:v>1.1345274390244251</c:v>
                </c:pt>
                <c:pt idx="7106">
                  <c:v>1.1344054878049128</c:v>
                </c:pt>
                <c:pt idx="7107">
                  <c:v>1.1342835365854007</c:v>
                </c:pt>
                <c:pt idx="7108">
                  <c:v>1.1341615853658884</c:v>
                </c:pt>
                <c:pt idx="7109">
                  <c:v>1.1340396341463781</c:v>
                </c:pt>
                <c:pt idx="7110">
                  <c:v>1.1339176829268658</c:v>
                </c:pt>
                <c:pt idx="7111">
                  <c:v>1.133795731707353</c:v>
                </c:pt>
                <c:pt idx="7112">
                  <c:v>1.133673780487841</c:v>
                </c:pt>
                <c:pt idx="7113">
                  <c:v>1.1335518292683289</c:v>
                </c:pt>
                <c:pt idx="7114">
                  <c:v>1.1334298780488163</c:v>
                </c:pt>
                <c:pt idx="7115">
                  <c:v>1.1333079268293043</c:v>
                </c:pt>
                <c:pt idx="7116">
                  <c:v>1.133185975609792</c:v>
                </c:pt>
                <c:pt idx="7117">
                  <c:v>1.1330640243902799</c:v>
                </c:pt>
                <c:pt idx="7118">
                  <c:v>1.1329420731707676</c:v>
                </c:pt>
                <c:pt idx="7119">
                  <c:v>1.1328201219512555</c:v>
                </c:pt>
                <c:pt idx="7120">
                  <c:v>1.1326981707317434</c:v>
                </c:pt>
                <c:pt idx="7121">
                  <c:v>1.1325762195122311</c:v>
                </c:pt>
                <c:pt idx="7122">
                  <c:v>1.1324542682927188</c:v>
                </c:pt>
                <c:pt idx="7123">
                  <c:v>1.1323323170732067</c:v>
                </c:pt>
                <c:pt idx="7124">
                  <c:v>1.1322103658536944</c:v>
                </c:pt>
                <c:pt idx="7125">
                  <c:v>1.1320884146341821</c:v>
                </c:pt>
                <c:pt idx="7126">
                  <c:v>1.13196646341467</c:v>
                </c:pt>
                <c:pt idx="7127">
                  <c:v>1.131844512195159</c:v>
                </c:pt>
                <c:pt idx="7128">
                  <c:v>1.1317225609756467</c:v>
                </c:pt>
                <c:pt idx="7129">
                  <c:v>1.1316006097561346</c:v>
                </c:pt>
                <c:pt idx="7130">
                  <c:v>1.1314786585366226</c:v>
                </c:pt>
                <c:pt idx="7131">
                  <c:v>1.1313567073171102</c:v>
                </c:pt>
                <c:pt idx="7132">
                  <c:v>1.1312347560975982</c:v>
                </c:pt>
                <c:pt idx="7133">
                  <c:v>1.1311128048780859</c:v>
                </c:pt>
                <c:pt idx="7134">
                  <c:v>1.1309908536585735</c:v>
                </c:pt>
                <c:pt idx="7135">
                  <c:v>1.1308689024390612</c:v>
                </c:pt>
                <c:pt idx="7136">
                  <c:v>1.1307469512195492</c:v>
                </c:pt>
                <c:pt idx="7137">
                  <c:v>1.1306250000000369</c:v>
                </c:pt>
                <c:pt idx="7138">
                  <c:v>1.1305030487805245</c:v>
                </c:pt>
                <c:pt idx="7139">
                  <c:v>1.1303810975610122</c:v>
                </c:pt>
                <c:pt idx="7140">
                  <c:v>1.1302591463415002</c:v>
                </c:pt>
                <c:pt idx="7141">
                  <c:v>1.1301371951219878</c:v>
                </c:pt>
                <c:pt idx="7142">
                  <c:v>1.1300152439024755</c:v>
                </c:pt>
                <c:pt idx="7143">
                  <c:v>1.1298932926829635</c:v>
                </c:pt>
                <c:pt idx="7144">
                  <c:v>1.1297713414634514</c:v>
                </c:pt>
                <c:pt idx="7145">
                  <c:v>1.1296493902439404</c:v>
                </c:pt>
                <c:pt idx="7146">
                  <c:v>1.1295274390244283</c:v>
                </c:pt>
                <c:pt idx="7147">
                  <c:v>1.129405487804916</c:v>
                </c:pt>
                <c:pt idx="7148">
                  <c:v>1.1292835365854037</c:v>
                </c:pt>
                <c:pt idx="7149">
                  <c:v>1.1291615853658914</c:v>
                </c:pt>
                <c:pt idx="7150">
                  <c:v>1.1290396341463793</c:v>
                </c:pt>
                <c:pt idx="7151">
                  <c:v>1.128917682926867</c:v>
                </c:pt>
                <c:pt idx="7152">
                  <c:v>1.1287957317073547</c:v>
                </c:pt>
                <c:pt idx="7153">
                  <c:v>1.1286737804878426</c:v>
                </c:pt>
                <c:pt idx="7154">
                  <c:v>1.1285518292683305</c:v>
                </c:pt>
                <c:pt idx="7155">
                  <c:v>1.1284298780488182</c:v>
                </c:pt>
                <c:pt idx="7156">
                  <c:v>1.1283079268293061</c:v>
                </c:pt>
                <c:pt idx="7157">
                  <c:v>1.1281859756097941</c:v>
                </c:pt>
                <c:pt idx="7158">
                  <c:v>1.128064024390282</c:v>
                </c:pt>
                <c:pt idx="7159">
                  <c:v>1.1279420731707694</c:v>
                </c:pt>
                <c:pt idx="7160">
                  <c:v>1.1278201219512571</c:v>
                </c:pt>
                <c:pt idx="7161">
                  <c:v>1.1276981707317451</c:v>
                </c:pt>
                <c:pt idx="7162">
                  <c:v>1.127576219512233</c:v>
                </c:pt>
                <c:pt idx="7163">
                  <c:v>1.1274542682927218</c:v>
                </c:pt>
                <c:pt idx="7164">
                  <c:v>1.1273323170732097</c:v>
                </c:pt>
                <c:pt idx="7165">
                  <c:v>1.1272103658536974</c:v>
                </c:pt>
                <c:pt idx="7166">
                  <c:v>1.1270884146341853</c:v>
                </c:pt>
                <c:pt idx="7167">
                  <c:v>1.1269664634146732</c:v>
                </c:pt>
                <c:pt idx="7168">
                  <c:v>1.1268445121951611</c:v>
                </c:pt>
                <c:pt idx="7169">
                  <c:v>1.1267225609756486</c:v>
                </c:pt>
                <c:pt idx="7170">
                  <c:v>1.1266006097561363</c:v>
                </c:pt>
                <c:pt idx="7171">
                  <c:v>1.1264786585366242</c:v>
                </c:pt>
                <c:pt idx="7172">
                  <c:v>1.1263567073171121</c:v>
                </c:pt>
                <c:pt idx="7173">
                  <c:v>1.1262347560975998</c:v>
                </c:pt>
                <c:pt idx="7174">
                  <c:v>1.1261128048780877</c:v>
                </c:pt>
                <c:pt idx="7175">
                  <c:v>1.1259908536585754</c:v>
                </c:pt>
                <c:pt idx="7176">
                  <c:v>1.1258689024390631</c:v>
                </c:pt>
                <c:pt idx="7177">
                  <c:v>1.125746951219551</c:v>
                </c:pt>
                <c:pt idx="7178">
                  <c:v>1.1256250000000387</c:v>
                </c:pt>
                <c:pt idx="7179">
                  <c:v>1.1255030487805266</c:v>
                </c:pt>
                <c:pt idx="7180">
                  <c:v>1.1253810975610146</c:v>
                </c:pt>
                <c:pt idx="7181">
                  <c:v>1.1252591463415034</c:v>
                </c:pt>
                <c:pt idx="7182">
                  <c:v>1.1251371951219913</c:v>
                </c:pt>
                <c:pt idx="7183">
                  <c:v>1.125015243902479</c:v>
                </c:pt>
                <c:pt idx="7184">
                  <c:v>1.1248932926829669</c:v>
                </c:pt>
                <c:pt idx="7185">
                  <c:v>1.1247713414634546</c:v>
                </c:pt>
                <c:pt idx="7186">
                  <c:v>1.1246493902439423</c:v>
                </c:pt>
                <c:pt idx="7187">
                  <c:v>1.1245274390244302</c:v>
                </c:pt>
                <c:pt idx="7188">
                  <c:v>1.1244054878049179</c:v>
                </c:pt>
                <c:pt idx="7189">
                  <c:v>1.1242835365854058</c:v>
                </c:pt>
                <c:pt idx="7190">
                  <c:v>1.1241615853658937</c:v>
                </c:pt>
                <c:pt idx="7191">
                  <c:v>1.1240396341463816</c:v>
                </c:pt>
                <c:pt idx="7192">
                  <c:v>1.1239176829268693</c:v>
                </c:pt>
                <c:pt idx="7193">
                  <c:v>1.123795731707357</c:v>
                </c:pt>
                <c:pt idx="7194">
                  <c:v>1.1236737804878447</c:v>
                </c:pt>
                <c:pt idx="7195">
                  <c:v>1.1235518292683326</c:v>
                </c:pt>
                <c:pt idx="7196">
                  <c:v>1.1234298780488206</c:v>
                </c:pt>
                <c:pt idx="7197">
                  <c:v>1.1233079268293082</c:v>
                </c:pt>
                <c:pt idx="7198">
                  <c:v>1.1231859756097957</c:v>
                </c:pt>
                <c:pt idx="7199">
                  <c:v>1.123064024390285</c:v>
                </c:pt>
                <c:pt idx="7200">
                  <c:v>1.1229420731707729</c:v>
                </c:pt>
                <c:pt idx="7201">
                  <c:v>1.1228201219512608</c:v>
                </c:pt>
                <c:pt idx="7202">
                  <c:v>1.1226981707317485</c:v>
                </c:pt>
                <c:pt idx="7203">
                  <c:v>1.1225762195122362</c:v>
                </c:pt>
                <c:pt idx="7204">
                  <c:v>1.1224542682927239</c:v>
                </c:pt>
                <c:pt idx="7205">
                  <c:v>1.1223323170732118</c:v>
                </c:pt>
                <c:pt idx="7206">
                  <c:v>1.1222103658536997</c:v>
                </c:pt>
                <c:pt idx="7207">
                  <c:v>1.1220884146341874</c:v>
                </c:pt>
                <c:pt idx="7208">
                  <c:v>1.1219664634146749</c:v>
                </c:pt>
                <c:pt idx="7209">
                  <c:v>1.1218445121951628</c:v>
                </c:pt>
                <c:pt idx="7210">
                  <c:v>1.1217225609756505</c:v>
                </c:pt>
                <c:pt idx="7211">
                  <c:v>1.1216006097561384</c:v>
                </c:pt>
                <c:pt idx="7212">
                  <c:v>1.1214786585366263</c:v>
                </c:pt>
                <c:pt idx="7213">
                  <c:v>1.1213567073171142</c:v>
                </c:pt>
                <c:pt idx="7214">
                  <c:v>1.1212347560976021</c:v>
                </c:pt>
                <c:pt idx="7215">
                  <c:v>1.1211128048780901</c:v>
                </c:pt>
                <c:pt idx="7216">
                  <c:v>1.1209908536585775</c:v>
                </c:pt>
                <c:pt idx="7217">
                  <c:v>1.1208689024390666</c:v>
                </c:pt>
                <c:pt idx="7218">
                  <c:v>1.120746951219554</c:v>
                </c:pt>
                <c:pt idx="7219">
                  <c:v>1.1206250000000419</c:v>
                </c:pt>
                <c:pt idx="7220">
                  <c:v>1.1205030487805296</c:v>
                </c:pt>
                <c:pt idx="7221">
                  <c:v>1.1203810975610176</c:v>
                </c:pt>
                <c:pt idx="7222">
                  <c:v>1.1202591463415055</c:v>
                </c:pt>
                <c:pt idx="7223">
                  <c:v>1.1201371951219934</c:v>
                </c:pt>
                <c:pt idx="7224">
                  <c:v>1.1200152439024813</c:v>
                </c:pt>
                <c:pt idx="7225">
                  <c:v>1.1198932926829692</c:v>
                </c:pt>
                <c:pt idx="7226">
                  <c:v>1.1197713414634567</c:v>
                </c:pt>
                <c:pt idx="7227">
                  <c:v>1.1196493902439446</c:v>
                </c:pt>
                <c:pt idx="7228">
                  <c:v>1.1195274390244321</c:v>
                </c:pt>
                <c:pt idx="7229">
                  <c:v>1.1194054878049198</c:v>
                </c:pt>
                <c:pt idx="7230">
                  <c:v>1.1192835365854077</c:v>
                </c:pt>
                <c:pt idx="7231">
                  <c:v>1.1191615853658954</c:v>
                </c:pt>
                <c:pt idx="7232">
                  <c:v>1.1190396341463831</c:v>
                </c:pt>
                <c:pt idx="7233">
                  <c:v>1.118917682926871</c:v>
                </c:pt>
                <c:pt idx="7234">
                  <c:v>1.1187957317073587</c:v>
                </c:pt>
                <c:pt idx="7235">
                  <c:v>1.1186737804878484</c:v>
                </c:pt>
                <c:pt idx="7236">
                  <c:v>1.1185518292683359</c:v>
                </c:pt>
                <c:pt idx="7237">
                  <c:v>1.1184298780488238</c:v>
                </c:pt>
                <c:pt idx="7238">
                  <c:v>1.1183079268293112</c:v>
                </c:pt>
                <c:pt idx="7239">
                  <c:v>1.1181859756097989</c:v>
                </c:pt>
                <c:pt idx="7240">
                  <c:v>1.1180640243902868</c:v>
                </c:pt>
                <c:pt idx="7241">
                  <c:v>1.1179420731707745</c:v>
                </c:pt>
                <c:pt idx="7242">
                  <c:v>1.1178201219512622</c:v>
                </c:pt>
                <c:pt idx="7243">
                  <c:v>1.1176981707317502</c:v>
                </c:pt>
                <c:pt idx="7244">
                  <c:v>1.1175762195122378</c:v>
                </c:pt>
                <c:pt idx="7245">
                  <c:v>1.1174542682927258</c:v>
                </c:pt>
                <c:pt idx="7246">
                  <c:v>1.1173323170732137</c:v>
                </c:pt>
                <c:pt idx="7247">
                  <c:v>1.1172103658537016</c:v>
                </c:pt>
                <c:pt idx="7248">
                  <c:v>1.1170884146341895</c:v>
                </c:pt>
                <c:pt idx="7249">
                  <c:v>1.1169664634146772</c:v>
                </c:pt>
                <c:pt idx="7250">
                  <c:v>1.1168445121951651</c:v>
                </c:pt>
                <c:pt idx="7251">
                  <c:v>1.1167225609756528</c:v>
                </c:pt>
                <c:pt idx="7252">
                  <c:v>1.1166006097561403</c:v>
                </c:pt>
                <c:pt idx="7253">
                  <c:v>1.1164786585366282</c:v>
                </c:pt>
                <c:pt idx="7254">
                  <c:v>1.116356707317117</c:v>
                </c:pt>
                <c:pt idx="7255">
                  <c:v>1.1162347560976049</c:v>
                </c:pt>
                <c:pt idx="7256">
                  <c:v>1.1161128048780928</c:v>
                </c:pt>
                <c:pt idx="7257">
                  <c:v>1.1159908536585808</c:v>
                </c:pt>
                <c:pt idx="7258">
                  <c:v>1.1158689024390687</c:v>
                </c:pt>
                <c:pt idx="7259">
                  <c:v>1.1157469512195564</c:v>
                </c:pt>
                <c:pt idx="7260">
                  <c:v>1.1156250000000443</c:v>
                </c:pt>
                <c:pt idx="7261">
                  <c:v>1.115503048780532</c:v>
                </c:pt>
                <c:pt idx="7262">
                  <c:v>1.1153810975610194</c:v>
                </c:pt>
                <c:pt idx="7263">
                  <c:v>1.1152591463415074</c:v>
                </c:pt>
                <c:pt idx="7264">
                  <c:v>1.1151371951219953</c:v>
                </c:pt>
                <c:pt idx="7265">
                  <c:v>1.1150152439024827</c:v>
                </c:pt>
                <c:pt idx="7266">
                  <c:v>1.1148932926829707</c:v>
                </c:pt>
                <c:pt idx="7267">
                  <c:v>1.1147713414634584</c:v>
                </c:pt>
                <c:pt idx="7268">
                  <c:v>1.114649390243946</c:v>
                </c:pt>
                <c:pt idx="7269">
                  <c:v>1.114527439024434</c:v>
                </c:pt>
                <c:pt idx="7270">
                  <c:v>1.1144054878049217</c:v>
                </c:pt>
                <c:pt idx="7271">
                  <c:v>1.1142835365854096</c:v>
                </c:pt>
                <c:pt idx="7272">
                  <c:v>1.1141615853658986</c:v>
                </c:pt>
                <c:pt idx="7273">
                  <c:v>1.1140396341463865</c:v>
                </c:pt>
                <c:pt idx="7274">
                  <c:v>1.1139176829268744</c:v>
                </c:pt>
                <c:pt idx="7275">
                  <c:v>1.1137957317073619</c:v>
                </c:pt>
                <c:pt idx="7276">
                  <c:v>1.1136737804878498</c:v>
                </c:pt>
                <c:pt idx="7277">
                  <c:v>1.1135518292683375</c:v>
                </c:pt>
                <c:pt idx="7278">
                  <c:v>1.1134298780488252</c:v>
                </c:pt>
                <c:pt idx="7279">
                  <c:v>1.1133079268293131</c:v>
                </c:pt>
                <c:pt idx="7280">
                  <c:v>1.1131859756098008</c:v>
                </c:pt>
                <c:pt idx="7281">
                  <c:v>1.1130640243902887</c:v>
                </c:pt>
                <c:pt idx="7282">
                  <c:v>1.1129420731707764</c:v>
                </c:pt>
                <c:pt idx="7283">
                  <c:v>1.1128201219512643</c:v>
                </c:pt>
                <c:pt idx="7284">
                  <c:v>1.1126981707317523</c:v>
                </c:pt>
                <c:pt idx="7285">
                  <c:v>1.1125762195122397</c:v>
                </c:pt>
                <c:pt idx="7286">
                  <c:v>1.1124542682927276</c:v>
                </c:pt>
                <c:pt idx="7287">
                  <c:v>1.1123323170732153</c:v>
                </c:pt>
                <c:pt idx="7288">
                  <c:v>1.112210365853703</c:v>
                </c:pt>
                <c:pt idx="7289">
                  <c:v>1.1120884146341909</c:v>
                </c:pt>
                <c:pt idx="7290">
                  <c:v>1.11196646341468</c:v>
                </c:pt>
                <c:pt idx="7291">
                  <c:v>1.1118445121951679</c:v>
                </c:pt>
                <c:pt idx="7292">
                  <c:v>1.1117225609756556</c:v>
                </c:pt>
                <c:pt idx="7293">
                  <c:v>1.1116006097561435</c:v>
                </c:pt>
                <c:pt idx="7294">
                  <c:v>1.1114786585366314</c:v>
                </c:pt>
                <c:pt idx="7295">
                  <c:v>1.1113567073171189</c:v>
                </c:pt>
                <c:pt idx="7296">
                  <c:v>1.1112347560976068</c:v>
                </c:pt>
                <c:pt idx="7297">
                  <c:v>1.1111128048780945</c:v>
                </c:pt>
                <c:pt idx="7298">
                  <c:v>1.1109908536585822</c:v>
                </c:pt>
                <c:pt idx="7299">
                  <c:v>1.1108689024390701</c:v>
                </c:pt>
                <c:pt idx="7300">
                  <c:v>1.110746951219558</c:v>
                </c:pt>
                <c:pt idx="7301">
                  <c:v>1.1106250000000457</c:v>
                </c:pt>
                <c:pt idx="7302">
                  <c:v>1.1105030487805336</c:v>
                </c:pt>
                <c:pt idx="7303">
                  <c:v>1.1103810975610213</c:v>
                </c:pt>
                <c:pt idx="7304">
                  <c:v>1.1102591463415092</c:v>
                </c:pt>
                <c:pt idx="7305">
                  <c:v>1.1101371951219972</c:v>
                </c:pt>
                <c:pt idx="7306">
                  <c:v>1.1100152439024848</c:v>
                </c:pt>
                <c:pt idx="7307">
                  <c:v>1.1098932926829728</c:v>
                </c:pt>
                <c:pt idx="7308">
                  <c:v>1.1097713414634613</c:v>
                </c:pt>
                <c:pt idx="7309">
                  <c:v>1.1096493902439493</c:v>
                </c:pt>
                <c:pt idx="7310">
                  <c:v>1.1095274390244372</c:v>
                </c:pt>
                <c:pt idx="7311">
                  <c:v>1.1094054878049249</c:v>
                </c:pt>
                <c:pt idx="7312">
                  <c:v>1.1092835365854128</c:v>
                </c:pt>
                <c:pt idx="7313">
                  <c:v>1.1091615853659005</c:v>
                </c:pt>
                <c:pt idx="7314">
                  <c:v>1.1090396341463884</c:v>
                </c:pt>
                <c:pt idx="7315">
                  <c:v>1.1089176829268763</c:v>
                </c:pt>
                <c:pt idx="7316">
                  <c:v>1.1087957317073638</c:v>
                </c:pt>
                <c:pt idx="7317">
                  <c:v>1.1086737804878517</c:v>
                </c:pt>
                <c:pt idx="7318">
                  <c:v>1.1085518292683396</c:v>
                </c:pt>
                <c:pt idx="7319">
                  <c:v>1.1084298780488273</c:v>
                </c:pt>
                <c:pt idx="7320">
                  <c:v>1.108307926829315</c:v>
                </c:pt>
                <c:pt idx="7321">
                  <c:v>1.1081859756098029</c:v>
                </c:pt>
                <c:pt idx="7322">
                  <c:v>1.1080640243902908</c:v>
                </c:pt>
                <c:pt idx="7323">
                  <c:v>1.1079420731707788</c:v>
                </c:pt>
                <c:pt idx="7324">
                  <c:v>1.1078201219512664</c:v>
                </c:pt>
                <c:pt idx="7325">
                  <c:v>1.1076981707317544</c:v>
                </c:pt>
                <c:pt idx="7326">
                  <c:v>1.1075762195122429</c:v>
                </c:pt>
                <c:pt idx="7327">
                  <c:v>1.1074542682927309</c:v>
                </c:pt>
                <c:pt idx="7328">
                  <c:v>1.1073323170732188</c:v>
                </c:pt>
                <c:pt idx="7329">
                  <c:v>1.1072103658537065</c:v>
                </c:pt>
                <c:pt idx="7330">
                  <c:v>1.1070884146341942</c:v>
                </c:pt>
                <c:pt idx="7331">
                  <c:v>1.1069664634146821</c:v>
                </c:pt>
                <c:pt idx="7332">
                  <c:v>1.10684451219517</c:v>
                </c:pt>
                <c:pt idx="7333">
                  <c:v>1.1067225609756579</c:v>
                </c:pt>
                <c:pt idx="7334">
                  <c:v>1.1066006097561456</c:v>
                </c:pt>
                <c:pt idx="7335">
                  <c:v>1.1064786585366335</c:v>
                </c:pt>
                <c:pt idx="7336">
                  <c:v>1.1063567073171212</c:v>
                </c:pt>
                <c:pt idx="7337">
                  <c:v>1.1062347560976091</c:v>
                </c:pt>
                <c:pt idx="7338">
                  <c:v>1.106112804878097</c:v>
                </c:pt>
                <c:pt idx="7339">
                  <c:v>1.1059908536585847</c:v>
                </c:pt>
                <c:pt idx="7340">
                  <c:v>1.1058689024390727</c:v>
                </c:pt>
                <c:pt idx="7341">
                  <c:v>1.1057469512195603</c:v>
                </c:pt>
                <c:pt idx="7342">
                  <c:v>1.1056250000000483</c:v>
                </c:pt>
                <c:pt idx="7343">
                  <c:v>1.1055030487805362</c:v>
                </c:pt>
                <c:pt idx="7344">
                  <c:v>1.1053810975610248</c:v>
                </c:pt>
                <c:pt idx="7345">
                  <c:v>1.1052591463415127</c:v>
                </c:pt>
                <c:pt idx="7346">
                  <c:v>1.1051371951220004</c:v>
                </c:pt>
                <c:pt idx="7347">
                  <c:v>1.1050152439024883</c:v>
                </c:pt>
                <c:pt idx="7348">
                  <c:v>1.1048932926829762</c:v>
                </c:pt>
                <c:pt idx="7349">
                  <c:v>1.1047713414634639</c:v>
                </c:pt>
                <c:pt idx="7350">
                  <c:v>1.1046493902439518</c:v>
                </c:pt>
                <c:pt idx="7351">
                  <c:v>1.1045274390244395</c:v>
                </c:pt>
                <c:pt idx="7352">
                  <c:v>1.1044054878049274</c:v>
                </c:pt>
                <c:pt idx="7353">
                  <c:v>1.1042835365854153</c:v>
                </c:pt>
                <c:pt idx="7354">
                  <c:v>1.104161585365903</c:v>
                </c:pt>
                <c:pt idx="7355">
                  <c:v>1.1040396341463903</c:v>
                </c:pt>
                <c:pt idx="7356">
                  <c:v>1.1039176829268782</c:v>
                </c:pt>
                <c:pt idx="7357">
                  <c:v>1.1037957317073661</c:v>
                </c:pt>
                <c:pt idx="7358">
                  <c:v>1.103673780487854</c:v>
                </c:pt>
                <c:pt idx="7359">
                  <c:v>1.1035518292683415</c:v>
                </c:pt>
                <c:pt idx="7360">
                  <c:v>1.1034298780488294</c:v>
                </c:pt>
                <c:pt idx="7361">
                  <c:v>1.1033079268293171</c:v>
                </c:pt>
                <c:pt idx="7362">
                  <c:v>1.1031859756098066</c:v>
                </c:pt>
                <c:pt idx="7363">
                  <c:v>1.1030640243902945</c:v>
                </c:pt>
                <c:pt idx="7364">
                  <c:v>1.1029420731707822</c:v>
                </c:pt>
                <c:pt idx="7365">
                  <c:v>1.1028201219512694</c:v>
                </c:pt>
                <c:pt idx="7366">
                  <c:v>1.1026981707317574</c:v>
                </c:pt>
                <c:pt idx="7367">
                  <c:v>1.1025762195122453</c:v>
                </c:pt>
                <c:pt idx="7368">
                  <c:v>1.1024542682927332</c:v>
                </c:pt>
                <c:pt idx="7369">
                  <c:v>1.1023323170732207</c:v>
                </c:pt>
                <c:pt idx="7370">
                  <c:v>1.1022103658537086</c:v>
                </c:pt>
                <c:pt idx="7371">
                  <c:v>1.1020884146341963</c:v>
                </c:pt>
                <c:pt idx="7372">
                  <c:v>1.1019664634146842</c:v>
                </c:pt>
                <c:pt idx="7373">
                  <c:v>1.1018445121951719</c:v>
                </c:pt>
                <c:pt idx="7374">
                  <c:v>1.1017225609756598</c:v>
                </c:pt>
                <c:pt idx="7375">
                  <c:v>1.1016006097561477</c:v>
                </c:pt>
                <c:pt idx="7376">
                  <c:v>1.1014786585366354</c:v>
                </c:pt>
                <c:pt idx="7377">
                  <c:v>1.1013567073171233</c:v>
                </c:pt>
                <c:pt idx="7378">
                  <c:v>1.101234756097611</c:v>
                </c:pt>
                <c:pt idx="7379">
                  <c:v>1.1011128048780987</c:v>
                </c:pt>
                <c:pt idx="7380">
                  <c:v>1.1009908536585877</c:v>
                </c:pt>
                <c:pt idx="7381">
                  <c:v>1.1008689024390754</c:v>
                </c:pt>
                <c:pt idx="7382">
                  <c:v>1.1007469512195633</c:v>
                </c:pt>
                <c:pt idx="7383">
                  <c:v>1.1006250000000513</c:v>
                </c:pt>
                <c:pt idx="7384">
                  <c:v>1.100503048780539</c:v>
                </c:pt>
                <c:pt idx="7385">
                  <c:v>1.1003810975610269</c:v>
                </c:pt>
                <c:pt idx="7386">
                  <c:v>1.1002591463415146</c:v>
                </c:pt>
                <c:pt idx="7387">
                  <c:v>1.1001371951220025</c:v>
                </c:pt>
                <c:pt idx="7388">
                  <c:v>1.1000152439024902</c:v>
                </c:pt>
                <c:pt idx="7389">
                  <c:v>1.0998932926829779</c:v>
                </c:pt>
                <c:pt idx="7390">
                  <c:v>1.0997713414634656</c:v>
                </c:pt>
                <c:pt idx="7391">
                  <c:v>1.0996493902439535</c:v>
                </c:pt>
                <c:pt idx="7392">
                  <c:v>1.0995274390244412</c:v>
                </c:pt>
                <c:pt idx="7393">
                  <c:v>1.0994054878049286</c:v>
                </c:pt>
                <c:pt idx="7394">
                  <c:v>1.0992835365854166</c:v>
                </c:pt>
                <c:pt idx="7395">
                  <c:v>1.0991615853659042</c:v>
                </c:pt>
                <c:pt idx="7396">
                  <c:v>1.0990396341463922</c:v>
                </c:pt>
                <c:pt idx="7397">
                  <c:v>1.0989176829268799</c:v>
                </c:pt>
                <c:pt idx="7398">
                  <c:v>1.0987957317073693</c:v>
                </c:pt>
                <c:pt idx="7399">
                  <c:v>1.098673780487857</c:v>
                </c:pt>
                <c:pt idx="7400">
                  <c:v>1.0985518292683447</c:v>
                </c:pt>
                <c:pt idx="7401">
                  <c:v>1.0984298780488326</c:v>
                </c:pt>
                <c:pt idx="7402">
                  <c:v>1.0983079268293203</c:v>
                </c:pt>
                <c:pt idx="7403">
                  <c:v>1.0981859756098078</c:v>
                </c:pt>
                <c:pt idx="7404">
                  <c:v>1.0980640243902957</c:v>
                </c:pt>
                <c:pt idx="7405">
                  <c:v>1.0979420731707834</c:v>
                </c:pt>
                <c:pt idx="7406">
                  <c:v>1.0978201219512713</c:v>
                </c:pt>
                <c:pt idx="7407">
                  <c:v>1.097698170731759</c:v>
                </c:pt>
                <c:pt idx="7408">
                  <c:v>1.0975762195122469</c:v>
                </c:pt>
                <c:pt idx="7409">
                  <c:v>1.0974542682927348</c:v>
                </c:pt>
                <c:pt idx="7410">
                  <c:v>1.0973323170732225</c:v>
                </c:pt>
                <c:pt idx="7411">
                  <c:v>1.0972103658537105</c:v>
                </c:pt>
                <c:pt idx="7412">
                  <c:v>1.0970884146341982</c:v>
                </c:pt>
                <c:pt idx="7413">
                  <c:v>1.0969664634146858</c:v>
                </c:pt>
                <c:pt idx="7414">
                  <c:v>1.0968445121951735</c:v>
                </c:pt>
                <c:pt idx="7415">
                  <c:v>1.0967225609756615</c:v>
                </c:pt>
                <c:pt idx="7416">
                  <c:v>1.0966006097561505</c:v>
                </c:pt>
                <c:pt idx="7417">
                  <c:v>1.0964786585366382</c:v>
                </c:pt>
                <c:pt idx="7418">
                  <c:v>1.0963567073171261</c:v>
                </c:pt>
                <c:pt idx="7419">
                  <c:v>1.096234756097614</c:v>
                </c:pt>
                <c:pt idx="7420">
                  <c:v>1.0961128048781017</c:v>
                </c:pt>
                <c:pt idx="7421">
                  <c:v>1.0959908536585896</c:v>
                </c:pt>
                <c:pt idx="7422">
                  <c:v>1.0958689024390775</c:v>
                </c:pt>
                <c:pt idx="7423">
                  <c:v>1.095746951219565</c:v>
                </c:pt>
                <c:pt idx="7424">
                  <c:v>1.0956250000000527</c:v>
                </c:pt>
                <c:pt idx="7425">
                  <c:v>1.0955030487805406</c:v>
                </c:pt>
                <c:pt idx="7426">
                  <c:v>1.0953810975610285</c:v>
                </c:pt>
                <c:pt idx="7427">
                  <c:v>1.0952591463415164</c:v>
                </c:pt>
                <c:pt idx="7428">
                  <c:v>1.0951371951220041</c:v>
                </c:pt>
                <c:pt idx="7429">
                  <c:v>1.0950152439024921</c:v>
                </c:pt>
                <c:pt idx="7430">
                  <c:v>1.0948932926829797</c:v>
                </c:pt>
                <c:pt idx="7431">
                  <c:v>1.0947713414634674</c:v>
                </c:pt>
                <c:pt idx="7432">
                  <c:v>1.0946493902439554</c:v>
                </c:pt>
                <c:pt idx="7433">
                  <c:v>1.0945274390244433</c:v>
                </c:pt>
                <c:pt idx="7434">
                  <c:v>1.0944054878049319</c:v>
                </c:pt>
                <c:pt idx="7435">
                  <c:v>1.0942835365854198</c:v>
                </c:pt>
                <c:pt idx="7436">
                  <c:v>1.0941615853659077</c:v>
                </c:pt>
                <c:pt idx="7437">
                  <c:v>1.0940396341463956</c:v>
                </c:pt>
                <c:pt idx="7438">
                  <c:v>1.0939176829268833</c:v>
                </c:pt>
                <c:pt idx="7439">
                  <c:v>1.0937957317073712</c:v>
                </c:pt>
                <c:pt idx="7440">
                  <c:v>1.0936737804878589</c:v>
                </c:pt>
                <c:pt idx="7441">
                  <c:v>1.0935518292683466</c:v>
                </c:pt>
                <c:pt idx="7442">
                  <c:v>1.0934298780488345</c:v>
                </c:pt>
                <c:pt idx="7443">
                  <c:v>1.0933079268293224</c:v>
                </c:pt>
                <c:pt idx="7444">
                  <c:v>1.0931859756098101</c:v>
                </c:pt>
                <c:pt idx="7445">
                  <c:v>1.093064024390298</c:v>
                </c:pt>
                <c:pt idx="7446">
                  <c:v>1.0929420731707857</c:v>
                </c:pt>
                <c:pt idx="7447">
                  <c:v>1.0928201219512734</c:v>
                </c:pt>
                <c:pt idx="7448">
                  <c:v>1.0926981707317611</c:v>
                </c:pt>
                <c:pt idx="7449">
                  <c:v>1.092576219512249</c:v>
                </c:pt>
                <c:pt idx="7450">
                  <c:v>1.092454268292737</c:v>
                </c:pt>
                <c:pt idx="7451">
                  <c:v>1.0923323170732249</c:v>
                </c:pt>
                <c:pt idx="7452">
                  <c:v>1.0922103658537137</c:v>
                </c:pt>
                <c:pt idx="7453">
                  <c:v>1.0920884146342016</c:v>
                </c:pt>
                <c:pt idx="7454">
                  <c:v>1.0919664634146893</c:v>
                </c:pt>
                <c:pt idx="7455">
                  <c:v>1.0918445121951772</c:v>
                </c:pt>
                <c:pt idx="7456">
                  <c:v>1.0917225609756649</c:v>
                </c:pt>
                <c:pt idx="7457">
                  <c:v>1.0916006097561526</c:v>
                </c:pt>
                <c:pt idx="7458">
                  <c:v>1.0914786585366403</c:v>
                </c:pt>
                <c:pt idx="7459">
                  <c:v>1.0913567073171282</c:v>
                </c:pt>
                <c:pt idx="7460">
                  <c:v>1.0912347560976161</c:v>
                </c:pt>
                <c:pt idx="7461">
                  <c:v>1.091112804878104</c:v>
                </c:pt>
                <c:pt idx="7462">
                  <c:v>1.0909908536585915</c:v>
                </c:pt>
                <c:pt idx="7463">
                  <c:v>1.0908689024390794</c:v>
                </c:pt>
                <c:pt idx="7464">
                  <c:v>1.0907469512195671</c:v>
                </c:pt>
                <c:pt idx="7465">
                  <c:v>1.0906250000000548</c:v>
                </c:pt>
                <c:pt idx="7466">
                  <c:v>1.0905030487805427</c:v>
                </c:pt>
                <c:pt idx="7467">
                  <c:v>1.0903810975610306</c:v>
                </c:pt>
                <c:pt idx="7468">
                  <c:v>1.0902591463415185</c:v>
                </c:pt>
                <c:pt idx="7469">
                  <c:v>1.0901371951220065</c:v>
                </c:pt>
                <c:pt idx="7470">
                  <c:v>1.0900152439024953</c:v>
                </c:pt>
                <c:pt idx="7471">
                  <c:v>1.0898932926829832</c:v>
                </c:pt>
                <c:pt idx="7472">
                  <c:v>1.0897713414634707</c:v>
                </c:pt>
                <c:pt idx="7473">
                  <c:v>1.0896493902439586</c:v>
                </c:pt>
                <c:pt idx="7474">
                  <c:v>1.0895274390244463</c:v>
                </c:pt>
                <c:pt idx="7475">
                  <c:v>1.089405487804934</c:v>
                </c:pt>
                <c:pt idx="7476">
                  <c:v>1.0892835365854219</c:v>
                </c:pt>
                <c:pt idx="7477">
                  <c:v>1.0891615853659098</c:v>
                </c:pt>
                <c:pt idx="7478">
                  <c:v>1.0890396341463977</c:v>
                </c:pt>
                <c:pt idx="7479">
                  <c:v>1.0889176829268856</c:v>
                </c:pt>
                <c:pt idx="7480">
                  <c:v>1.0887957317073733</c:v>
                </c:pt>
                <c:pt idx="7481">
                  <c:v>1.088673780487861</c:v>
                </c:pt>
                <c:pt idx="7482">
                  <c:v>1.0885518292683485</c:v>
                </c:pt>
                <c:pt idx="7483">
                  <c:v>1.0884298780488362</c:v>
                </c:pt>
                <c:pt idx="7484">
                  <c:v>1.0883079268293241</c:v>
                </c:pt>
                <c:pt idx="7485">
                  <c:v>1.0881859756098118</c:v>
                </c:pt>
                <c:pt idx="7486">
                  <c:v>1.0880640243902997</c:v>
                </c:pt>
                <c:pt idx="7487">
                  <c:v>1.0879420731707874</c:v>
                </c:pt>
                <c:pt idx="7488">
                  <c:v>1.0878201219512769</c:v>
                </c:pt>
                <c:pt idx="7489">
                  <c:v>1.0876981707317648</c:v>
                </c:pt>
                <c:pt idx="7490">
                  <c:v>1.0875762195122525</c:v>
                </c:pt>
                <c:pt idx="7491">
                  <c:v>1.0874542682927402</c:v>
                </c:pt>
                <c:pt idx="7492">
                  <c:v>1.0873323170732276</c:v>
                </c:pt>
                <c:pt idx="7493">
                  <c:v>1.0872103658537153</c:v>
                </c:pt>
                <c:pt idx="7494">
                  <c:v>1.0870884146342032</c:v>
                </c:pt>
                <c:pt idx="7495">
                  <c:v>1.0869664634146909</c:v>
                </c:pt>
                <c:pt idx="7496">
                  <c:v>1.0868445121951789</c:v>
                </c:pt>
                <c:pt idx="7497">
                  <c:v>1.0867225609756666</c:v>
                </c:pt>
                <c:pt idx="7498">
                  <c:v>1.0866006097561542</c:v>
                </c:pt>
                <c:pt idx="7499">
                  <c:v>1.0864786585366422</c:v>
                </c:pt>
                <c:pt idx="7500">
                  <c:v>1.0863567073171301</c:v>
                </c:pt>
                <c:pt idx="7501">
                  <c:v>1.086234756097618</c:v>
                </c:pt>
                <c:pt idx="7502">
                  <c:v>1.0861128048781059</c:v>
                </c:pt>
                <c:pt idx="7503">
                  <c:v>1.0859908536585936</c:v>
                </c:pt>
                <c:pt idx="7504">
                  <c:v>1.0858689024390815</c:v>
                </c:pt>
                <c:pt idx="7505">
                  <c:v>1.0857469512195692</c:v>
                </c:pt>
                <c:pt idx="7506">
                  <c:v>1.0856250000000567</c:v>
                </c:pt>
                <c:pt idx="7507">
                  <c:v>1.0855030487805446</c:v>
                </c:pt>
                <c:pt idx="7508">
                  <c:v>1.0853810975610325</c:v>
                </c:pt>
                <c:pt idx="7509">
                  <c:v>1.08525914634152</c:v>
                </c:pt>
                <c:pt idx="7510">
                  <c:v>1.0851371951220079</c:v>
                </c:pt>
                <c:pt idx="7511">
                  <c:v>1.0850152439024956</c:v>
                </c:pt>
                <c:pt idx="7512">
                  <c:v>1.0848932926829835</c:v>
                </c:pt>
                <c:pt idx="7513">
                  <c:v>1.0847713414634712</c:v>
                </c:pt>
                <c:pt idx="7514">
                  <c:v>1.0846493902439591</c:v>
                </c:pt>
                <c:pt idx="7515">
                  <c:v>1.0845274390244455</c:v>
                </c:pt>
                <c:pt idx="7516">
                  <c:v>1.0844054878049332</c:v>
                </c:pt>
                <c:pt idx="7517">
                  <c:v>1.0842835365854211</c:v>
                </c:pt>
                <c:pt idx="7518">
                  <c:v>1.084161585365909</c:v>
                </c:pt>
                <c:pt idx="7519">
                  <c:v>1.0840396341463967</c:v>
                </c:pt>
                <c:pt idx="7520">
                  <c:v>1.0839176829268844</c:v>
                </c:pt>
                <c:pt idx="7521">
                  <c:v>1.0837957317073723</c:v>
                </c:pt>
                <c:pt idx="7522">
                  <c:v>1.0836737804878602</c:v>
                </c:pt>
                <c:pt idx="7523">
                  <c:v>1.0835518292683481</c:v>
                </c:pt>
                <c:pt idx="7524">
                  <c:v>1.0834298780488358</c:v>
                </c:pt>
                <c:pt idx="7525">
                  <c:v>1.0833079268293235</c:v>
                </c:pt>
                <c:pt idx="7526">
                  <c:v>1.0831859756098114</c:v>
                </c:pt>
                <c:pt idx="7527">
                  <c:v>1.0830640243902994</c:v>
                </c:pt>
                <c:pt idx="7528">
                  <c:v>1.0829420731707873</c:v>
                </c:pt>
                <c:pt idx="7529">
                  <c:v>1.0828201219512752</c:v>
                </c:pt>
                <c:pt idx="7530">
                  <c:v>1.0826981707317629</c:v>
                </c:pt>
                <c:pt idx="7531">
                  <c:v>1.0825762195122508</c:v>
                </c:pt>
                <c:pt idx="7532">
                  <c:v>1.0824542682927383</c:v>
                </c:pt>
                <c:pt idx="7533">
                  <c:v>1.0823323170732262</c:v>
                </c:pt>
                <c:pt idx="7534">
                  <c:v>1.0822103658537141</c:v>
                </c:pt>
                <c:pt idx="7535">
                  <c:v>1.0820884146342018</c:v>
                </c:pt>
                <c:pt idx="7536">
                  <c:v>1.0819664634146897</c:v>
                </c:pt>
                <c:pt idx="7537">
                  <c:v>1.0818445121951776</c:v>
                </c:pt>
                <c:pt idx="7538">
                  <c:v>1.0817225609756653</c:v>
                </c:pt>
                <c:pt idx="7539">
                  <c:v>1.0816006097561526</c:v>
                </c:pt>
                <c:pt idx="7540">
                  <c:v>1.0814786585366405</c:v>
                </c:pt>
                <c:pt idx="7541">
                  <c:v>1.0813567073171284</c:v>
                </c:pt>
                <c:pt idx="7542">
                  <c:v>1.0812347560976161</c:v>
                </c:pt>
                <c:pt idx="7543">
                  <c:v>1.081112804878104</c:v>
                </c:pt>
                <c:pt idx="7544">
                  <c:v>1.0809908536585915</c:v>
                </c:pt>
                <c:pt idx="7545">
                  <c:v>1.0808689024390783</c:v>
                </c:pt>
                <c:pt idx="7546">
                  <c:v>1.080746951219566</c:v>
                </c:pt>
                <c:pt idx="7547">
                  <c:v>1.0806250000000539</c:v>
                </c:pt>
                <c:pt idx="7548">
                  <c:v>1.0805030487805416</c:v>
                </c:pt>
                <c:pt idx="7549">
                  <c:v>1.0803810975610291</c:v>
                </c:pt>
                <c:pt idx="7550">
                  <c:v>1.080259146341517</c:v>
                </c:pt>
                <c:pt idx="7551">
                  <c:v>1.0801371951220049</c:v>
                </c:pt>
                <c:pt idx="7552">
                  <c:v>1.0800152439024926</c:v>
                </c:pt>
                <c:pt idx="7553">
                  <c:v>1.0798932926829805</c:v>
                </c:pt>
                <c:pt idx="7554">
                  <c:v>1.0797713414634684</c:v>
                </c:pt>
                <c:pt idx="7555">
                  <c:v>1.0796493902439561</c:v>
                </c:pt>
                <c:pt idx="7556">
                  <c:v>1.079527439024444</c:v>
                </c:pt>
                <c:pt idx="7557">
                  <c:v>1.079405487804932</c:v>
                </c:pt>
                <c:pt idx="7558">
                  <c:v>1.0792835365854196</c:v>
                </c:pt>
                <c:pt idx="7559">
                  <c:v>1.0791615853659073</c:v>
                </c:pt>
                <c:pt idx="7560">
                  <c:v>1.079039634146395</c:v>
                </c:pt>
                <c:pt idx="7561">
                  <c:v>1.0789176829268829</c:v>
                </c:pt>
                <c:pt idx="7562">
                  <c:v>1.0787957317073706</c:v>
                </c:pt>
                <c:pt idx="7563">
                  <c:v>1.0786737804878586</c:v>
                </c:pt>
                <c:pt idx="7564">
                  <c:v>1.0785518292683463</c:v>
                </c:pt>
                <c:pt idx="7565">
                  <c:v>1.0784298780488342</c:v>
                </c:pt>
                <c:pt idx="7566">
                  <c:v>1.0783079268293219</c:v>
                </c:pt>
                <c:pt idx="7567">
                  <c:v>1.0781859756098098</c:v>
                </c:pt>
                <c:pt idx="7568">
                  <c:v>1.0780640243902975</c:v>
                </c:pt>
                <c:pt idx="7569">
                  <c:v>1.0779420731707854</c:v>
                </c:pt>
                <c:pt idx="7570">
                  <c:v>1.0778201219512733</c:v>
                </c:pt>
                <c:pt idx="7571">
                  <c:v>1.0776981707317612</c:v>
                </c:pt>
                <c:pt idx="7572">
                  <c:v>1.0775762195122489</c:v>
                </c:pt>
                <c:pt idx="7573">
                  <c:v>1.0774542682927366</c:v>
                </c:pt>
                <c:pt idx="7574">
                  <c:v>1.0773323170732243</c:v>
                </c:pt>
                <c:pt idx="7575">
                  <c:v>1.0772103658537113</c:v>
                </c:pt>
                <c:pt idx="7576">
                  <c:v>1.0770884146341992</c:v>
                </c:pt>
                <c:pt idx="7577">
                  <c:v>1.0769664634146869</c:v>
                </c:pt>
                <c:pt idx="7578">
                  <c:v>1.0768445121951749</c:v>
                </c:pt>
                <c:pt idx="7579">
                  <c:v>1.0767225609756621</c:v>
                </c:pt>
                <c:pt idx="7580">
                  <c:v>1.0766006097561498</c:v>
                </c:pt>
                <c:pt idx="7581">
                  <c:v>1.0764786585366377</c:v>
                </c:pt>
                <c:pt idx="7582">
                  <c:v>1.0763567073171252</c:v>
                </c:pt>
                <c:pt idx="7583">
                  <c:v>1.0762347560976131</c:v>
                </c:pt>
                <c:pt idx="7584">
                  <c:v>1.076112804878101</c:v>
                </c:pt>
                <c:pt idx="7585">
                  <c:v>1.0759908536585887</c:v>
                </c:pt>
                <c:pt idx="7586">
                  <c:v>1.0758689024390766</c:v>
                </c:pt>
                <c:pt idx="7587">
                  <c:v>1.0757469512195645</c:v>
                </c:pt>
                <c:pt idx="7588">
                  <c:v>1.0756250000000525</c:v>
                </c:pt>
                <c:pt idx="7589">
                  <c:v>1.0755030487805404</c:v>
                </c:pt>
                <c:pt idx="7590">
                  <c:v>1.0753810975610281</c:v>
                </c:pt>
                <c:pt idx="7591">
                  <c:v>1.075259146341516</c:v>
                </c:pt>
                <c:pt idx="7592">
                  <c:v>1.0751371951220037</c:v>
                </c:pt>
                <c:pt idx="7593">
                  <c:v>1.0750152439024911</c:v>
                </c:pt>
                <c:pt idx="7594">
                  <c:v>1.0748932926829791</c:v>
                </c:pt>
                <c:pt idx="7595">
                  <c:v>1.074771341463467</c:v>
                </c:pt>
                <c:pt idx="7596">
                  <c:v>1.0746493902439544</c:v>
                </c:pt>
                <c:pt idx="7597">
                  <c:v>1.0745274390244421</c:v>
                </c:pt>
                <c:pt idx="7598">
                  <c:v>1.0744054878049301</c:v>
                </c:pt>
                <c:pt idx="7599">
                  <c:v>1.0742835365854178</c:v>
                </c:pt>
                <c:pt idx="7600">
                  <c:v>1.0741615853659057</c:v>
                </c:pt>
                <c:pt idx="7601">
                  <c:v>1.0740396341463936</c:v>
                </c:pt>
                <c:pt idx="7602">
                  <c:v>1.0739176829268813</c:v>
                </c:pt>
                <c:pt idx="7603">
                  <c:v>1.073795731707369</c:v>
                </c:pt>
                <c:pt idx="7604">
                  <c:v>1.0736737804878567</c:v>
                </c:pt>
                <c:pt idx="7605">
                  <c:v>1.0735518292683432</c:v>
                </c:pt>
                <c:pt idx="7606">
                  <c:v>1.0734298780488312</c:v>
                </c:pt>
                <c:pt idx="7607">
                  <c:v>1.0733079268293189</c:v>
                </c:pt>
                <c:pt idx="7608">
                  <c:v>1.0731859756098068</c:v>
                </c:pt>
                <c:pt idx="7609">
                  <c:v>1.0730640243902947</c:v>
                </c:pt>
                <c:pt idx="7610">
                  <c:v>1.0729420731707824</c:v>
                </c:pt>
                <c:pt idx="7611">
                  <c:v>1.0728201219512703</c:v>
                </c:pt>
                <c:pt idx="7612">
                  <c:v>1.072698170731758</c:v>
                </c:pt>
                <c:pt idx="7613">
                  <c:v>1.0725762195122459</c:v>
                </c:pt>
                <c:pt idx="7614">
                  <c:v>1.0724542682927338</c:v>
                </c:pt>
                <c:pt idx="7615">
                  <c:v>1.0723323170732217</c:v>
                </c:pt>
                <c:pt idx="7616">
                  <c:v>1.0722103658537097</c:v>
                </c:pt>
                <c:pt idx="7617">
                  <c:v>1.0720884146341974</c:v>
                </c:pt>
                <c:pt idx="7618">
                  <c:v>1.071966463414685</c:v>
                </c:pt>
                <c:pt idx="7619">
                  <c:v>1.0718445121951727</c:v>
                </c:pt>
                <c:pt idx="7620">
                  <c:v>1.0717225609756607</c:v>
                </c:pt>
                <c:pt idx="7621">
                  <c:v>1.0716006097561486</c:v>
                </c:pt>
                <c:pt idx="7622">
                  <c:v>1.0714786585366363</c:v>
                </c:pt>
                <c:pt idx="7623">
                  <c:v>1.0713567073171242</c:v>
                </c:pt>
                <c:pt idx="7624">
                  <c:v>1.0712347560976121</c:v>
                </c:pt>
                <c:pt idx="7625">
                  <c:v>1.0711128048780993</c:v>
                </c:pt>
                <c:pt idx="7626">
                  <c:v>1.070990853658587</c:v>
                </c:pt>
                <c:pt idx="7627">
                  <c:v>1.070868902439075</c:v>
                </c:pt>
                <c:pt idx="7628">
                  <c:v>1.0707469512195626</c:v>
                </c:pt>
                <c:pt idx="7629">
                  <c:v>1.0706250000000506</c:v>
                </c:pt>
                <c:pt idx="7630">
                  <c:v>1.0705030487805383</c:v>
                </c:pt>
                <c:pt idx="7631">
                  <c:v>1.0703810975610262</c:v>
                </c:pt>
                <c:pt idx="7632">
                  <c:v>1.0702591463415139</c:v>
                </c:pt>
                <c:pt idx="7633">
                  <c:v>1.0701371951220018</c:v>
                </c:pt>
                <c:pt idx="7634">
                  <c:v>1.0700152439024895</c:v>
                </c:pt>
                <c:pt idx="7635">
                  <c:v>1.0698932926829756</c:v>
                </c:pt>
                <c:pt idx="7636">
                  <c:v>1.0697713414634635</c:v>
                </c:pt>
                <c:pt idx="7637">
                  <c:v>1.0696493902439512</c:v>
                </c:pt>
                <c:pt idx="7638">
                  <c:v>1.0695274390244391</c:v>
                </c:pt>
                <c:pt idx="7639">
                  <c:v>1.0694054878049271</c:v>
                </c:pt>
                <c:pt idx="7640">
                  <c:v>1.069283536585415</c:v>
                </c:pt>
                <c:pt idx="7641">
                  <c:v>1.0691615853659027</c:v>
                </c:pt>
                <c:pt idx="7642">
                  <c:v>1.0690396341463906</c:v>
                </c:pt>
                <c:pt idx="7643">
                  <c:v>1.0689176829268785</c:v>
                </c:pt>
                <c:pt idx="7644">
                  <c:v>1.0687957317073662</c:v>
                </c:pt>
                <c:pt idx="7645">
                  <c:v>1.0686737804878539</c:v>
                </c:pt>
                <c:pt idx="7646">
                  <c:v>1.0685518292683416</c:v>
                </c:pt>
                <c:pt idx="7647">
                  <c:v>1.0684298780488295</c:v>
                </c:pt>
                <c:pt idx="7648">
                  <c:v>1.0683079268293172</c:v>
                </c:pt>
                <c:pt idx="7649">
                  <c:v>1.0681859756098049</c:v>
                </c:pt>
                <c:pt idx="7650">
                  <c:v>1.0680640243902928</c:v>
                </c:pt>
                <c:pt idx="7651">
                  <c:v>1.0679420731707807</c:v>
                </c:pt>
                <c:pt idx="7652">
                  <c:v>1.0678201219512684</c:v>
                </c:pt>
                <c:pt idx="7653">
                  <c:v>1.0676981707317563</c:v>
                </c:pt>
                <c:pt idx="7654">
                  <c:v>1.067576219512244</c:v>
                </c:pt>
                <c:pt idx="7655">
                  <c:v>1.0674542682927319</c:v>
                </c:pt>
                <c:pt idx="7656">
                  <c:v>1.0673323170732196</c:v>
                </c:pt>
                <c:pt idx="7657">
                  <c:v>1.0672103658537075</c:v>
                </c:pt>
                <c:pt idx="7658">
                  <c:v>1.0670884146341952</c:v>
                </c:pt>
                <c:pt idx="7659">
                  <c:v>1.0669664634146832</c:v>
                </c:pt>
                <c:pt idx="7660">
                  <c:v>1.0668445121951708</c:v>
                </c:pt>
                <c:pt idx="7661">
                  <c:v>1.0667225609756588</c:v>
                </c:pt>
                <c:pt idx="7662">
                  <c:v>1.0666006097561467</c:v>
                </c:pt>
                <c:pt idx="7663">
                  <c:v>1.0664786585366341</c:v>
                </c:pt>
                <c:pt idx="7664">
                  <c:v>1.0663567073171218</c:v>
                </c:pt>
                <c:pt idx="7665">
                  <c:v>1.0662347560976098</c:v>
                </c:pt>
                <c:pt idx="7666">
                  <c:v>1.0661128048780963</c:v>
                </c:pt>
                <c:pt idx="7667">
                  <c:v>1.0659908536585838</c:v>
                </c:pt>
                <c:pt idx="7668">
                  <c:v>1.0658689024390717</c:v>
                </c:pt>
                <c:pt idx="7669">
                  <c:v>1.0657469512195596</c:v>
                </c:pt>
                <c:pt idx="7670">
                  <c:v>1.0656250000000473</c:v>
                </c:pt>
                <c:pt idx="7671">
                  <c:v>1.0655030487805353</c:v>
                </c:pt>
                <c:pt idx="7672">
                  <c:v>1.0653810975610232</c:v>
                </c:pt>
                <c:pt idx="7673">
                  <c:v>1.0652591463415111</c:v>
                </c:pt>
                <c:pt idx="7674">
                  <c:v>1.065137195121999</c:v>
                </c:pt>
                <c:pt idx="7675">
                  <c:v>1.0650152439024867</c:v>
                </c:pt>
                <c:pt idx="7676">
                  <c:v>1.0648932926829746</c:v>
                </c:pt>
                <c:pt idx="7677">
                  <c:v>1.0647713414634625</c:v>
                </c:pt>
                <c:pt idx="7678">
                  <c:v>1.06464939024395</c:v>
                </c:pt>
                <c:pt idx="7679">
                  <c:v>1.0645274390244377</c:v>
                </c:pt>
                <c:pt idx="7680">
                  <c:v>1.0644054878049256</c:v>
                </c:pt>
                <c:pt idx="7681">
                  <c:v>1.0642835365854135</c:v>
                </c:pt>
                <c:pt idx="7682">
                  <c:v>1.064161585365901</c:v>
                </c:pt>
                <c:pt idx="7683">
                  <c:v>1.0640396341463887</c:v>
                </c:pt>
                <c:pt idx="7684">
                  <c:v>1.0639176829268764</c:v>
                </c:pt>
                <c:pt idx="7685">
                  <c:v>1.0637957317073643</c:v>
                </c:pt>
                <c:pt idx="7686">
                  <c:v>1.0636737804878522</c:v>
                </c:pt>
                <c:pt idx="7687">
                  <c:v>1.0635518292683399</c:v>
                </c:pt>
                <c:pt idx="7688">
                  <c:v>1.0634298780488278</c:v>
                </c:pt>
                <c:pt idx="7689">
                  <c:v>1.0633079268293155</c:v>
                </c:pt>
                <c:pt idx="7690">
                  <c:v>1.0631859756098034</c:v>
                </c:pt>
                <c:pt idx="7691">
                  <c:v>1.0630640243902909</c:v>
                </c:pt>
                <c:pt idx="7692">
                  <c:v>1.0629420731707786</c:v>
                </c:pt>
                <c:pt idx="7693">
                  <c:v>1.0628201219512663</c:v>
                </c:pt>
                <c:pt idx="7694">
                  <c:v>1.0626981707317542</c:v>
                </c:pt>
                <c:pt idx="7695">
                  <c:v>1.0625762195122421</c:v>
                </c:pt>
                <c:pt idx="7696">
                  <c:v>1.0624542682927287</c:v>
                </c:pt>
                <c:pt idx="7697">
                  <c:v>1.0623323170732166</c:v>
                </c:pt>
                <c:pt idx="7698">
                  <c:v>1.0622103658537045</c:v>
                </c:pt>
                <c:pt idx="7699">
                  <c:v>1.0620884146341925</c:v>
                </c:pt>
                <c:pt idx="7700">
                  <c:v>1.0619664634146804</c:v>
                </c:pt>
                <c:pt idx="7701">
                  <c:v>1.0618445121951683</c:v>
                </c:pt>
                <c:pt idx="7702">
                  <c:v>1.061722560975656</c:v>
                </c:pt>
                <c:pt idx="7703">
                  <c:v>1.0616006097561439</c:v>
                </c:pt>
                <c:pt idx="7704">
                  <c:v>1.0614786585366314</c:v>
                </c:pt>
                <c:pt idx="7705">
                  <c:v>1.0613567073171193</c:v>
                </c:pt>
                <c:pt idx="7706">
                  <c:v>1.0612347560976072</c:v>
                </c:pt>
                <c:pt idx="7707">
                  <c:v>1.0611128048780949</c:v>
                </c:pt>
                <c:pt idx="7708">
                  <c:v>1.0609908536585828</c:v>
                </c:pt>
                <c:pt idx="7709">
                  <c:v>1.0608689024390707</c:v>
                </c:pt>
                <c:pt idx="7710">
                  <c:v>1.0607469512195582</c:v>
                </c:pt>
                <c:pt idx="7711">
                  <c:v>1.0606250000000461</c:v>
                </c:pt>
                <c:pt idx="7712">
                  <c:v>1.0605030487805336</c:v>
                </c:pt>
                <c:pt idx="7713">
                  <c:v>1.0603810975610213</c:v>
                </c:pt>
                <c:pt idx="7714">
                  <c:v>1.0602591463415092</c:v>
                </c:pt>
                <c:pt idx="7715">
                  <c:v>1.0601371951219969</c:v>
                </c:pt>
                <c:pt idx="7716">
                  <c:v>1.0600152439024848</c:v>
                </c:pt>
                <c:pt idx="7717">
                  <c:v>1.0598932926829725</c:v>
                </c:pt>
                <c:pt idx="7718">
                  <c:v>1.0597713414634604</c:v>
                </c:pt>
                <c:pt idx="7719">
                  <c:v>1.0596493902439483</c:v>
                </c:pt>
                <c:pt idx="7720">
                  <c:v>1.059527439024436</c:v>
                </c:pt>
                <c:pt idx="7721">
                  <c:v>1.0594054878049239</c:v>
                </c:pt>
                <c:pt idx="7722">
                  <c:v>1.0592835365854119</c:v>
                </c:pt>
                <c:pt idx="7723">
                  <c:v>1.0591615853658995</c:v>
                </c:pt>
                <c:pt idx="7724">
                  <c:v>1.0590396341463875</c:v>
                </c:pt>
                <c:pt idx="7725">
                  <c:v>1.0589176829268752</c:v>
                </c:pt>
                <c:pt idx="7726">
                  <c:v>1.0587957317073613</c:v>
                </c:pt>
                <c:pt idx="7727">
                  <c:v>1.0586737804878492</c:v>
                </c:pt>
                <c:pt idx="7728">
                  <c:v>1.0585518292683371</c:v>
                </c:pt>
                <c:pt idx="7729">
                  <c:v>1.058429878048825</c:v>
                </c:pt>
                <c:pt idx="7730">
                  <c:v>1.0583079268293125</c:v>
                </c:pt>
                <c:pt idx="7731">
                  <c:v>1.0581859756098004</c:v>
                </c:pt>
                <c:pt idx="7732">
                  <c:v>1.0580640243902881</c:v>
                </c:pt>
                <c:pt idx="7733">
                  <c:v>1.057942073170776</c:v>
                </c:pt>
                <c:pt idx="7734">
                  <c:v>1.0578201219512637</c:v>
                </c:pt>
                <c:pt idx="7735">
                  <c:v>1.0576981707317514</c:v>
                </c:pt>
                <c:pt idx="7736">
                  <c:v>1.0575762195122393</c:v>
                </c:pt>
                <c:pt idx="7737">
                  <c:v>1.057454268292727</c:v>
                </c:pt>
                <c:pt idx="7738">
                  <c:v>1.057332317073215</c:v>
                </c:pt>
                <c:pt idx="7739">
                  <c:v>1.0572103658537029</c:v>
                </c:pt>
                <c:pt idx="7740">
                  <c:v>1.0570884146341906</c:v>
                </c:pt>
                <c:pt idx="7741">
                  <c:v>1.0569664634146785</c:v>
                </c:pt>
                <c:pt idx="7742">
                  <c:v>1.0568445121951664</c:v>
                </c:pt>
                <c:pt idx="7743">
                  <c:v>1.0567225609756541</c:v>
                </c:pt>
                <c:pt idx="7744">
                  <c:v>1.056600609756142</c:v>
                </c:pt>
                <c:pt idx="7745">
                  <c:v>1.0564786585366295</c:v>
                </c:pt>
                <c:pt idx="7746">
                  <c:v>1.0563567073171174</c:v>
                </c:pt>
                <c:pt idx="7747">
                  <c:v>1.0562347560976053</c:v>
                </c:pt>
                <c:pt idx="7748">
                  <c:v>1.056112804878093</c:v>
                </c:pt>
                <c:pt idx="7749">
                  <c:v>1.0559908536585809</c:v>
                </c:pt>
                <c:pt idx="7750">
                  <c:v>1.0558689024390684</c:v>
                </c:pt>
                <c:pt idx="7751">
                  <c:v>1.0557469512195561</c:v>
                </c:pt>
                <c:pt idx="7752">
                  <c:v>1.055625000000044</c:v>
                </c:pt>
                <c:pt idx="7753">
                  <c:v>1.0555030487805319</c:v>
                </c:pt>
                <c:pt idx="7754">
                  <c:v>1.0553810975610198</c:v>
                </c:pt>
                <c:pt idx="7755">
                  <c:v>1.0552591463415077</c:v>
                </c:pt>
                <c:pt idx="7756">
                  <c:v>1.0551371951219939</c:v>
                </c:pt>
                <c:pt idx="7757">
                  <c:v>1.0550152439024818</c:v>
                </c:pt>
                <c:pt idx="7758">
                  <c:v>1.0548932926829697</c:v>
                </c:pt>
                <c:pt idx="7759">
                  <c:v>1.0547713414634576</c:v>
                </c:pt>
                <c:pt idx="7760">
                  <c:v>1.0546493902439456</c:v>
                </c:pt>
                <c:pt idx="7761">
                  <c:v>1.0545274390244332</c:v>
                </c:pt>
                <c:pt idx="7762">
                  <c:v>1.0544054878049212</c:v>
                </c:pt>
                <c:pt idx="7763">
                  <c:v>1.0542835365854091</c:v>
                </c:pt>
                <c:pt idx="7764">
                  <c:v>1.0541615853658965</c:v>
                </c:pt>
                <c:pt idx="7765">
                  <c:v>1.0540396341463842</c:v>
                </c:pt>
                <c:pt idx="7766">
                  <c:v>1.0539176829268722</c:v>
                </c:pt>
                <c:pt idx="7767">
                  <c:v>1.0537957317073601</c:v>
                </c:pt>
                <c:pt idx="7768">
                  <c:v>1.0536737804878475</c:v>
                </c:pt>
                <c:pt idx="7769">
                  <c:v>1.0535518292683352</c:v>
                </c:pt>
                <c:pt idx="7770">
                  <c:v>1.0534298780488232</c:v>
                </c:pt>
                <c:pt idx="7771">
                  <c:v>1.0533079268293111</c:v>
                </c:pt>
                <c:pt idx="7772">
                  <c:v>1.0531859756097988</c:v>
                </c:pt>
                <c:pt idx="7773">
                  <c:v>1.0530640243902865</c:v>
                </c:pt>
                <c:pt idx="7774">
                  <c:v>1.0529420731707744</c:v>
                </c:pt>
                <c:pt idx="7775">
                  <c:v>1.0528201219512621</c:v>
                </c:pt>
                <c:pt idx="7776">
                  <c:v>1.05269817073175</c:v>
                </c:pt>
                <c:pt idx="7777">
                  <c:v>1.0525762195122377</c:v>
                </c:pt>
                <c:pt idx="7778">
                  <c:v>1.0524542682927251</c:v>
                </c:pt>
                <c:pt idx="7779">
                  <c:v>1.0523323170732131</c:v>
                </c:pt>
                <c:pt idx="7780">
                  <c:v>1.0522103658537008</c:v>
                </c:pt>
                <c:pt idx="7781">
                  <c:v>1.0520884146341885</c:v>
                </c:pt>
                <c:pt idx="7782">
                  <c:v>1.0519664634146755</c:v>
                </c:pt>
                <c:pt idx="7783">
                  <c:v>1.0518445121951643</c:v>
                </c:pt>
                <c:pt idx="7784">
                  <c:v>1.0517225609756522</c:v>
                </c:pt>
                <c:pt idx="7785">
                  <c:v>1.051600609756139</c:v>
                </c:pt>
                <c:pt idx="7786">
                  <c:v>1.0514786585366269</c:v>
                </c:pt>
                <c:pt idx="7787">
                  <c:v>1.0513567073171148</c:v>
                </c:pt>
                <c:pt idx="7788">
                  <c:v>1.0512347560976025</c:v>
                </c:pt>
                <c:pt idx="7789">
                  <c:v>1.0511128048780902</c:v>
                </c:pt>
                <c:pt idx="7790">
                  <c:v>1.0509908536585781</c:v>
                </c:pt>
                <c:pt idx="7791">
                  <c:v>1.0508689024390658</c:v>
                </c:pt>
                <c:pt idx="7792">
                  <c:v>1.0507469512195535</c:v>
                </c:pt>
                <c:pt idx="7793">
                  <c:v>1.0506250000000414</c:v>
                </c:pt>
                <c:pt idx="7794">
                  <c:v>1.0505030487805294</c:v>
                </c:pt>
                <c:pt idx="7795">
                  <c:v>1.0503810975610173</c:v>
                </c:pt>
                <c:pt idx="7796">
                  <c:v>1.050259146341505</c:v>
                </c:pt>
                <c:pt idx="7797">
                  <c:v>1.0501371951219922</c:v>
                </c:pt>
                <c:pt idx="7798">
                  <c:v>1.0500152439024801</c:v>
                </c:pt>
                <c:pt idx="7799">
                  <c:v>1.049893292682968</c:v>
                </c:pt>
                <c:pt idx="7800">
                  <c:v>1.0497713414634557</c:v>
                </c:pt>
                <c:pt idx="7801">
                  <c:v>1.0496493902439434</c:v>
                </c:pt>
                <c:pt idx="7802">
                  <c:v>1.0495274390244314</c:v>
                </c:pt>
                <c:pt idx="7803">
                  <c:v>1.049405487804919</c:v>
                </c:pt>
                <c:pt idx="7804">
                  <c:v>1.049283536585407</c:v>
                </c:pt>
                <c:pt idx="7805">
                  <c:v>1.0491615853658949</c:v>
                </c:pt>
                <c:pt idx="7806">
                  <c:v>1.0490396341463826</c:v>
                </c:pt>
                <c:pt idx="7807">
                  <c:v>1.0489176829268705</c:v>
                </c:pt>
                <c:pt idx="7808">
                  <c:v>1.0487957317073582</c:v>
                </c:pt>
                <c:pt idx="7809">
                  <c:v>1.0486737804878461</c:v>
                </c:pt>
                <c:pt idx="7810">
                  <c:v>1.048551829268334</c:v>
                </c:pt>
                <c:pt idx="7811">
                  <c:v>1.0484298780488213</c:v>
                </c:pt>
                <c:pt idx="7812">
                  <c:v>1.0483079268293081</c:v>
                </c:pt>
                <c:pt idx="7813">
                  <c:v>1.0481859756097971</c:v>
                </c:pt>
                <c:pt idx="7814">
                  <c:v>1.048064024390285</c:v>
                </c:pt>
                <c:pt idx="7815">
                  <c:v>1.0479420731707718</c:v>
                </c:pt>
                <c:pt idx="7816">
                  <c:v>1.0478201219512595</c:v>
                </c:pt>
                <c:pt idx="7817">
                  <c:v>1.047698170731747</c:v>
                </c:pt>
                <c:pt idx="7818">
                  <c:v>1.0475762195122347</c:v>
                </c:pt>
                <c:pt idx="7819">
                  <c:v>1.0474542682927226</c:v>
                </c:pt>
                <c:pt idx="7820">
                  <c:v>1.0473323170732103</c:v>
                </c:pt>
                <c:pt idx="7821">
                  <c:v>1.047210365853698</c:v>
                </c:pt>
                <c:pt idx="7822">
                  <c:v>1.0470884146341857</c:v>
                </c:pt>
                <c:pt idx="7823">
                  <c:v>1.0469664634146736</c:v>
                </c:pt>
                <c:pt idx="7824">
                  <c:v>1.0468445121951615</c:v>
                </c:pt>
                <c:pt idx="7825">
                  <c:v>1.0467225609756494</c:v>
                </c:pt>
                <c:pt idx="7826">
                  <c:v>1.0466006097561371</c:v>
                </c:pt>
                <c:pt idx="7827">
                  <c:v>1.046478658536625</c:v>
                </c:pt>
                <c:pt idx="7828">
                  <c:v>1.0463567073171127</c:v>
                </c:pt>
                <c:pt idx="7829">
                  <c:v>1.0462347560976006</c:v>
                </c:pt>
                <c:pt idx="7830">
                  <c:v>1.0461128048780883</c:v>
                </c:pt>
                <c:pt idx="7831">
                  <c:v>1.0459908536585762</c:v>
                </c:pt>
                <c:pt idx="7832">
                  <c:v>1.0458689024390639</c:v>
                </c:pt>
                <c:pt idx="7833">
                  <c:v>1.0457469512195519</c:v>
                </c:pt>
                <c:pt idx="7834">
                  <c:v>1.0456250000000398</c:v>
                </c:pt>
                <c:pt idx="7835">
                  <c:v>1.0455030487805272</c:v>
                </c:pt>
                <c:pt idx="7836">
                  <c:v>1.0453810975610149</c:v>
                </c:pt>
                <c:pt idx="7837">
                  <c:v>1.0452591463415029</c:v>
                </c:pt>
                <c:pt idx="7838">
                  <c:v>1.0451371951219905</c:v>
                </c:pt>
                <c:pt idx="7839">
                  <c:v>1.0450152439024785</c:v>
                </c:pt>
                <c:pt idx="7840">
                  <c:v>1.0448932926829664</c:v>
                </c:pt>
                <c:pt idx="7841">
                  <c:v>1.0447713414634543</c:v>
                </c:pt>
                <c:pt idx="7842">
                  <c:v>1.044649390243942</c:v>
                </c:pt>
                <c:pt idx="7843">
                  <c:v>1.0445274390244299</c:v>
                </c:pt>
                <c:pt idx="7844">
                  <c:v>1.0444054878049176</c:v>
                </c:pt>
                <c:pt idx="7845">
                  <c:v>1.0442835365854042</c:v>
                </c:pt>
                <c:pt idx="7846">
                  <c:v>1.0441615853658921</c:v>
                </c:pt>
                <c:pt idx="7847">
                  <c:v>1.0440396341463798</c:v>
                </c:pt>
                <c:pt idx="7848">
                  <c:v>1.0439176829268677</c:v>
                </c:pt>
                <c:pt idx="7849">
                  <c:v>1.0437957317073554</c:v>
                </c:pt>
                <c:pt idx="7850">
                  <c:v>1.0436737804878433</c:v>
                </c:pt>
                <c:pt idx="7851">
                  <c:v>1.0435518292683308</c:v>
                </c:pt>
                <c:pt idx="7852">
                  <c:v>1.0434298780488187</c:v>
                </c:pt>
                <c:pt idx="7853">
                  <c:v>1.0433079268293066</c:v>
                </c:pt>
                <c:pt idx="7854">
                  <c:v>1.0431859756097941</c:v>
                </c:pt>
                <c:pt idx="7855">
                  <c:v>1.0430640243902818</c:v>
                </c:pt>
                <c:pt idx="7856">
                  <c:v>1.0429420731707695</c:v>
                </c:pt>
                <c:pt idx="7857">
                  <c:v>1.0428201219512574</c:v>
                </c:pt>
                <c:pt idx="7858">
                  <c:v>1.0426981707317453</c:v>
                </c:pt>
                <c:pt idx="7859">
                  <c:v>1.0425762195122332</c:v>
                </c:pt>
                <c:pt idx="7860">
                  <c:v>1.0424542682927209</c:v>
                </c:pt>
                <c:pt idx="7861">
                  <c:v>1.0423323170732088</c:v>
                </c:pt>
                <c:pt idx="7862">
                  <c:v>1.0422103658536963</c:v>
                </c:pt>
                <c:pt idx="7863">
                  <c:v>1.0420884146341842</c:v>
                </c:pt>
                <c:pt idx="7864">
                  <c:v>1.0419664634146721</c:v>
                </c:pt>
                <c:pt idx="7865">
                  <c:v>1.0418445121951594</c:v>
                </c:pt>
                <c:pt idx="7866">
                  <c:v>1.0417225609756473</c:v>
                </c:pt>
                <c:pt idx="7867">
                  <c:v>1.041600609756135</c:v>
                </c:pt>
                <c:pt idx="7868">
                  <c:v>1.0414786585366229</c:v>
                </c:pt>
                <c:pt idx="7869">
                  <c:v>1.0413567073171106</c:v>
                </c:pt>
                <c:pt idx="7870">
                  <c:v>1.0412347560975985</c:v>
                </c:pt>
                <c:pt idx="7871">
                  <c:v>1.0411128048780864</c:v>
                </c:pt>
                <c:pt idx="7872">
                  <c:v>1.0409908536585744</c:v>
                </c:pt>
                <c:pt idx="7873">
                  <c:v>1.0408689024390623</c:v>
                </c:pt>
                <c:pt idx="7874">
                  <c:v>1.04074695121955</c:v>
                </c:pt>
                <c:pt idx="7875">
                  <c:v>1.040625000000037</c:v>
                </c:pt>
                <c:pt idx="7876">
                  <c:v>1.0405030487805249</c:v>
                </c:pt>
                <c:pt idx="7877">
                  <c:v>1.0404368330793052</c:v>
                </c:pt>
                <c:pt idx="7878">
                  <c:v>1.0403678306021711</c:v>
                </c:pt>
                <c:pt idx="7879">
                  <c:v>1.040296738043101</c:v>
                </c:pt>
                <c:pt idx="7880">
                  <c:v>1.0402237435094692</c:v>
                </c:pt>
                <c:pt idx="7881">
                  <c:v>1.0401490270966689</c:v>
                </c:pt>
                <c:pt idx="7882">
                  <c:v>1.0400727040901367</c:v>
                </c:pt>
                <c:pt idx="7883">
                  <c:v>1.0399948775492001</c:v>
                </c:pt>
                <c:pt idx="7884">
                  <c:v>1.0399156304707944</c:v>
                </c:pt>
                <c:pt idx="7885">
                  <c:v>1.0398350372253415</c:v>
                </c:pt>
                <c:pt idx="7886">
                  <c:v>1.0397531628673766</c:v>
                </c:pt>
                <c:pt idx="7887">
                  <c:v>1.0396700665530485</c:v>
                </c:pt>
                <c:pt idx="7888">
                  <c:v>1.039585801934128</c:v>
                </c:pt>
                <c:pt idx="7889">
                  <c:v>1.0395004184703533</c:v>
                </c:pt>
                <c:pt idx="7890">
                  <c:v>1.0394139618711782</c:v>
                </c:pt>
                <c:pt idx="7891">
                  <c:v>1.039326474722968</c:v>
                </c:pt>
                <c:pt idx="7892">
                  <c:v>1.0392379968289835</c:v>
                </c:pt>
                <c:pt idx="7893">
                  <c:v>1.0391485655660129</c:v>
                </c:pt>
                <c:pt idx="7894">
                  <c:v>1.0390582161306614</c:v>
                </c:pt>
                <c:pt idx="7895">
                  <c:v>1.0389669817687135</c:v>
                </c:pt>
                <c:pt idx="7896">
                  <c:v>1.0388748939544059</c:v>
                </c:pt>
                <c:pt idx="7897">
                  <c:v>1.0387819825506222</c:v>
                </c:pt>
                <c:pt idx="7898">
                  <c:v>1.0386882759424716</c:v>
                </c:pt>
                <c:pt idx="7899">
                  <c:v>1.0385938011555962</c:v>
                </c:pt>
                <c:pt idx="7900">
                  <c:v>1.0384985839584286</c:v>
                </c:pt>
                <c:pt idx="7901">
                  <c:v>1.0384026489531089</c:v>
                </c:pt>
                <c:pt idx="7902">
                  <c:v>1.0383060196557963</c:v>
                </c:pt>
                <c:pt idx="7903">
                  <c:v>1.038208718568651</c:v>
                </c:pt>
                <c:pt idx="7904">
                  <c:v>1.038110767244357</c:v>
                </c:pt>
                <c:pt idx="7905">
                  <c:v>1.0380121863444558</c:v>
                </c:pt>
                <c:pt idx="7906">
                  <c:v>1.0379129956922111</c:v>
                </c:pt>
                <c:pt idx="7907">
                  <c:v>1.0378132143207812</c:v>
                </c:pt>
                <c:pt idx="7908">
                  <c:v>1.0377128605172539</c:v>
                </c:pt>
                <c:pt idx="7909">
                  <c:v>1.0376119518630578</c:v>
                </c:pt>
                <c:pt idx="7910">
                  <c:v>1.0375105052711664</c:v>
                </c:pt>
                <c:pt idx="7911">
                  <c:v>1.0374085370204456</c:v>
                </c:pt>
                <c:pt idx="7912">
                  <c:v>1.0373060627874602</c:v>
                </c:pt>
                <c:pt idx="7913">
                  <c:v>1.0372030976760029</c:v>
                </c:pt>
                <c:pt idx="7914">
                  <c:v>1.0370996562445653</c:v>
                </c:pt>
                <c:pt idx="7915">
                  <c:v>1.0369957525319671</c:v>
                </c:pt>
                <c:pt idx="7916">
                  <c:v>1.0368914000812963</c:v>
                </c:pt>
                <c:pt idx="7917">
                  <c:v>1.036786611962331</c:v>
                </c:pt>
                <c:pt idx="7918">
                  <c:v>1.036681400792572</c:v>
                </c:pt>
                <c:pt idx="7919">
                  <c:v>1.0365757787569985</c:v>
                </c:pt>
                <c:pt idx="7920">
                  <c:v>1.0364697576266624</c:v>
                </c:pt>
                <c:pt idx="7921">
                  <c:v>1.0363633487762098</c:v>
                </c:pt>
                <c:pt idx="7922">
                  <c:v>1.0362565632004184</c:v>
                </c:pt>
                <c:pt idx="7923">
                  <c:v>1.0361494115298178</c:v>
                </c:pt>
                <c:pt idx="7924">
                  <c:v>1.0360419040454736</c:v>
                </c:pt>
                <c:pt idx="7925">
                  <c:v>1.0359340506929877</c:v>
                </c:pt>
                <c:pt idx="7926">
                  <c:v>1.0358258610957662</c:v>
                </c:pt>
                <c:pt idx="7927">
                  <c:v>1.0357173445676231</c:v>
                </c:pt>
                <c:pt idx="7928">
                  <c:v>1.0356085101247445</c:v>
                </c:pt>
                <c:pt idx="7929">
                  <c:v>1.0354993664970689</c:v>
                </c:pt>
                <c:pt idx="7930">
                  <c:v>1.0353899221391161</c:v>
                </c:pt>
                <c:pt idx="7931">
                  <c:v>1.0352801852403011</c:v>
                </c:pt>
                <c:pt idx="7932">
                  <c:v>1.0351701637347683</c:v>
                </c:pt>
                <c:pt idx="7933">
                  <c:v>1.0350598653107648</c:v>
                </c:pt>
                <c:pt idx="7934">
                  <c:v>1.0349492974195944</c:v>
                </c:pt>
                <c:pt idx="7935">
                  <c:v>1.034838467284166</c:v>
                </c:pt>
                <c:pt idx="7936">
                  <c:v>1.0347273819071676</c:v>
                </c:pt>
                <c:pt idx="7937">
                  <c:v>1.0346160480788769</c:v>
                </c:pt>
                <c:pt idx="7938">
                  <c:v>1.0345044723846391</c:v>
                </c:pt>
                <c:pt idx="7939">
                  <c:v>1.0343926612120287</c:v>
                </c:pt>
                <c:pt idx="7940">
                  <c:v>1.0342806207577033</c:v>
                </c:pt>
                <c:pt idx="7941">
                  <c:v>1.0341683570339755</c:v>
                </c:pt>
                <c:pt idx="7942">
                  <c:v>1.0340558758751139</c:v>
                </c:pt>
                <c:pt idx="7943">
                  <c:v>1.0339431829433887</c:v>
                </c:pt>
                <c:pt idx="7944">
                  <c:v>1.0338302837348692</c:v>
                </c:pt>
                <c:pt idx="7945">
                  <c:v>1.0337171835849923</c:v>
                </c:pt>
                <c:pt idx="7946">
                  <c:v>1.033603887673912</c:v>
                </c:pt>
                <c:pt idx="7947">
                  <c:v>1.0334904010316375</c:v>
                </c:pt>
                <c:pt idx="7948">
                  <c:v>1.03337672854297</c:v>
                </c:pt>
                <c:pt idx="7949">
                  <c:v>1.0332628749522557</c:v>
                </c:pt>
                <c:pt idx="7950">
                  <c:v>1.0331488448679467</c:v>
                </c:pt>
                <c:pt idx="7951">
                  <c:v>1.0330346427670036</c:v>
                </c:pt>
                <c:pt idx="7952">
                  <c:v>1.0329202729991185</c:v>
                </c:pt>
                <c:pt idx="7953">
                  <c:v>1.0328057397907888</c:v>
                </c:pt>
                <c:pt idx="7954">
                  <c:v>1.0326910472492425</c:v>
                </c:pt>
                <c:pt idx="7955">
                  <c:v>1.032576199366209</c:v>
                </c:pt>
                <c:pt idx="7956">
                  <c:v>1.0324612000215636</c:v>
                </c:pt>
                <c:pt idx="7957">
                  <c:v>1.0323460529868362</c:v>
                </c:pt>
                <c:pt idx="7958">
                  <c:v>1.0322307619285889</c:v>
                </c:pt>
                <c:pt idx="7959">
                  <c:v>1.0321153304116835</c:v>
                </c:pt>
                <c:pt idx="7960">
                  <c:v>1.0319997619024233</c:v>
                </c:pt>
                <c:pt idx="7961">
                  <c:v>1.0318840597715893</c:v>
                </c:pt>
                <c:pt idx="7962">
                  <c:v>1.0317682272973685</c:v>
                </c:pt>
                <c:pt idx="7963">
                  <c:v>1.0316522676681827</c:v>
                </c:pt>
                <c:pt idx="7964">
                  <c:v>1.0315361839854142</c:v>
                </c:pt>
                <c:pt idx="7965">
                  <c:v>1.0314199792660468</c:v>
                </c:pt>
                <c:pt idx="7966">
                  <c:v>1.0313036564452036</c:v>
                </c:pt>
                <c:pt idx="7967">
                  <c:v>1.0311872183786102</c:v>
                </c:pt>
                <c:pt idx="7968">
                  <c:v>1.0310706678449706</c:v>
                </c:pt>
                <c:pt idx="7969">
                  <c:v>1.0309540075482604</c:v>
                </c:pt>
                <c:pt idx="7970">
                  <c:v>1.0308372401199484</c:v>
                </c:pt>
                <c:pt idx="7971">
                  <c:v>1.0307203681211359</c:v>
                </c:pt>
                <c:pt idx="7972">
                  <c:v>1.0306033940446395</c:v>
                </c:pt>
                <c:pt idx="7973">
                  <c:v>1.0304863203169887</c:v>
                </c:pt>
                <c:pt idx="7974">
                  <c:v>1.0303691493003702</c:v>
                </c:pt>
                <c:pt idx="7975">
                  <c:v>1.0302518832945009</c:v>
                </c:pt>
                <c:pt idx="7976">
                  <c:v>1.0301345245384459</c:v>
                </c:pt>
                <c:pt idx="7977">
                  <c:v>1.0300170752123774</c:v>
                </c:pt>
                <c:pt idx="7978">
                  <c:v>1.0298995374392688</c:v>
                </c:pt>
                <c:pt idx="7979">
                  <c:v>1.0297819132865453</c:v>
                </c:pt>
                <c:pt idx="7980">
                  <c:v>1.0296642047676756</c:v>
                </c:pt>
                <c:pt idx="7981">
                  <c:v>1.0295464138437156</c:v>
                </c:pt>
                <c:pt idx="7982">
                  <c:v>1.0294285424247993</c:v>
                </c:pt>
                <c:pt idx="7983">
                  <c:v>1.0293105923715893</c:v>
                </c:pt>
                <c:pt idx="7984">
                  <c:v>1.0291925654966756</c:v>
                </c:pt>
                <c:pt idx="7985">
                  <c:v>1.0290744635659346</c:v>
                </c:pt>
                <c:pt idx="7986">
                  <c:v>1.0289562882998422</c:v>
                </c:pt>
                <c:pt idx="7987">
                  <c:v>1.0288380413747524</c:v>
                </c:pt>
                <c:pt idx="7988">
                  <c:v>1.0287197244241275</c:v>
                </c:pt>
                <c:pt idx="7989">
                  <c:v>1.0286013390397402</c:v>
                </c:pt>
                <c:pt idx="7990">
                  <c:v>1.0284828867728293</c:v>
                </c:pt>
                <c:pt idx="7991">
                  <c:v>1.0283643691352293</c:v>
                </c:pt>
                <c:pt idx="7992">
                  <c:v>1.0282457876004578</c:v>
                </c:pt>
                <c:pt idx="7993">
                  <c:v>1.0281271436047756</c:v>
                </c:pt>
                <c:pt idx="7994">
                  <c:v>1.0280096626988344</c:v>
                </c:pt>
                <c:pt idx="7995">
                  <c:v>1.0278932254151028</c:v>
                </c:pt>
                <c:pt idx="7996">
                  <c:v>1.0277777342493859</c:v>
                </c:pt>
                <c:pt idx="7997">
                  <c:v>1.0276631012998383</c:v>
                </c:pt>
                <c:pt idx="7998">
                  <c:v>1.0275492475306462</c:v>
                </c:pt>
                <c:pt idx="7999">
                  <c:v>1.0274361008354165</c:v>
                </c:pt>
                <c:pt idx="8000">
                  <c:v>1.0273235953601609</c:v>
                </c:pt>
                <c:pt idx="8001">
                  <c:v>1.0272116706948791</c:v>
                </c:pt>
                <c:pt idx="8002">
                  <c:v>1.0271002713625481</c:v>
                </c:pt>
                <c:pt idx="8003">
                  <c:v>1.0269893463236843</c:v>
                </c:pt>
                <c:pt idx="8004">
                  <c:v>1.0268788485852745</c:v>
                </c:pt>
                <c:pt idx="8005">
                  <c:v>1.0267687348419845</c:v>
                </c:pt>
                <c:pt idx="8006">
                  <c:v>1.0266589651677673</c:v>
                </c:pt>
                <c:pt idx="8007">
                  <c:v>1.0265495027358684</c:v>
                </c:pt>
                <c:pt idx="8008">
                  <c:v>1.0264403135695634</c:v>
                </c:pt>
                <c:pt idx="8009">
                  <c:v>1.0263313663154898</c:v>
                </c:pt>
                <c:pt idx="8010">
                  <c:v>1.0262226320385748</c:v>
                </c:pt>
                <c:pt idx="8011">
                  <c:v>1.026114084034806</c:v>
                </c:pt>
                <c:pt idx="8012">
                  <c:v>1.0260056976604033</c:v>
                </c:pt>
                <c:pt idx="8013">
                  <c:v>1.025897450175268</c:v>
                </c:pt>
                <c:pt idx="8014">
                  <c:v>1.0257893205994244</c:v>
                </c:pt>
                <c:pt idx="8015">
                  <c:v>1.0256812895810643</c:v>
                </c:pt>
                <c:pt idx="8016">
                  <c:v>1.0255733392751432</c:v>
                </c:pt>
                <c:pt idx="8017">
                  <c:v>1.0254654532315259</c:v>
                </c:pt>
                <c:pt idx="8018">
                  <c:v>1.0253576162918443</c:v>
                </c:pt>
                <c:pt idx="8019">
                  <c:v>1.0252498144942925</c:v>
                </c:pt>
                <c:pt idx="8020">
                  <c:v>1.0251420349856879</c:v>
                </c:pt>
                <c:pt idx="8021">
                  <c:v>1.0250342659401879</c:v>
                </c:pt>
                <c:pt idx="8022">
                  <c:v>1.0249264964841127</c:v>
                </c:pt>
                <c:pt idx="8023">
                  <c:v>1.0248187166263798</c:v>
                </c:pt>
                <c:pt idx="8024">
                  <c:v>1.0247109171941013</c:v>
                </c:pt>
                <c:pt idx="8025">
                  <c:v>1.0246030897729332</c:v>
                </c:pt>
                <c:pt idx="8026">
                  <c:v>1.0244952266518084</c:v>
                </c:pt>
                <c:pt idx="8027">
                  <c:v>1.0243873207717156</c:v>
                </c:pt>
                <c:pt idx="8028">
                  <c:v>1.0242793656782057</c:v>
                </c:pt>
                <c:pt idx="8029">
                  <c:v>1.0241713554773515</c:v>
                </c:pt>
                <c:pt idx="8030">
                  <c:v>1.0240632847948938</c:v>
                </c:pt>
                <c:pt idx="8031">
                  <c:v>1.0239551487383394</c:v>
                </c:pt>
                <c:pt idx="8032">
                  <c:v>1.0238469428617809</c:v>
                </c:pt>
                <c:pt idx="8033">
                  <c:v>1.0237386631332546</c:v>
                </c:pt>
                <c:pt idx="8034">
                  <c:v>1.0236303059044276</c:v>
                </c:pt>
                <c:pt idx="8035">
                  <c:v>1.0235218678824629</c:v>
                </c:pt>
                <c:pt idx="8036">
                  <c:v>1.0234133461038848</c:v>
                </c:pt>
                <c:pt idx="8037">
                  <c:v>1.0233047379103195</c:v>
                </c:pt>
                <c:pt idx="8038">
                  <c:v>1.0231960409259542</c:v>
                </c:pt>
                <c:pt idx="8039">
                  <c:v>1.0230872530366031</c:v>
                </c:pt>
                <c:pt idx="8040">
                  <c:v>1.0229783723702637</c:v>
                </c:pt>
                <c:pt idx="8041">
                  <c:v>1.0228693972790524</c:v>
                </c:pt>
                <c:pt idx="8042">
                  <c:v>1.0227603263224219</c:v>
                </c:pt>
                <c:pt idx="8043">
                  <c:v>1.0226511582515669</c:v>
                </c:pt>
                <c:pt idx="8044">
                  <c:v>1.0225418919949418</c:v>
                </c:pt>
                <c:pt idx="8045">
                  <c:v>1.0224325266447976</c:v>
                </c:pt>
                <c:pt idx="8046">
                  <c:v>1.0223230614446799</c:v>
                </c:pt>
                <c:pt idx="8047">
                  <c:v>1.022213495777808</c:v>
                </c:pt>
                <c:pt idx="8048">
                  <c:v>1.0221038291562778</c:v>
                </c:pt>
                <c:pt idx="8049">
                  <c:v>1.0219940612110388</c:v>
                </c:pt>
                <c:pt idx="8050">
                  <c:v>1.0218841916825674</c:v>
                </c:pt>
                <c:pt idx="8051">
                  <c:v>1.0217742204122169</c:v>
                </c:pt>
                <c:pt idx="8052">
                  <c:v>1.021664147334171</c:v>
                </c:pt>
                <c:pt idx="8053">
                  <c:v>1.0215539724679785</c:v>
                </c:pt>
                <c:pt idx="8054">
                  <c:v>1.0214436959116069</c:v>
                </c:pt>
                <c:pt idx="8055">
                  <c:v>1.0213333178350108</c:v>
                </c:pt>
                <c:pt idx="8056">
                  <c:v>1.0212228384741331</c:v>
                </c:pt>
                <c:pt idx="8057">
                  <c:v>1.0211122581253573</c:v>
                </c:pt>
                <c:pt idx="8058">
                  <c:v>1.0210015771403456</c:v>
                </c:pt>
                <c:pt idx="8059">
                  <c:v>1.0208907959212463</c:v>
                </c:pt>
                <c:pt idx="8060">
                  <c:v>1.020779914916254</c:v>
                </c:pt>
                <c:pt idx="8061">
                  <c:v>1.0206689346154767</c:v>
                </c:pt>
                <c:pt idx="8062">
                  <c:v>1.0205578555471146</c:v>
                </c:pt>
                <c:pt idx="8063">
                  <c:v>1.0204466782739021</c:v>
                </c:pt>
                <c:pt idx="8064">
                  <c:v>1.0203354033898187</c:v>
                </c:pt>
                <c:pt idx="8065">
                  <c:v>1.0202240315170328</c:v>
                </c:pt>
                <c:pt idx="8066">
                  <c:v>1.020112563303069</c:v>
                </c:pt>
                <c:pt idx="8067">
                  <c:v>1.0200009994181873</c:v>
                </c:pt>
                <c:pt idx="8068">
                  <c:v>1.0198893405529463</c:v>
                </c:pt>
                <c:pt idx="8069">
                  <c:v>1.0197775874159554</c:v>
                </c:pt>
                <c:pt idx="8070">
                  <c:v>1.0196657407317882</c:v>
                </c:pt>
                <c:pt idx="8071">
                  <c:v>1.0195538012390513</c:v>
                </c:pt>
                <c:pt idx="8072">
                  <c:v>1.0194417696886</c:v>
                </c:pt>
                <c:pt idx="8073">
                  <c:v>1.0193296468418849</c:v>
                </c:pt>
                <c:pt idx="8074">
                  <c:v>1.0192174334694257</c:v>
                </c:pt>
                <c:pt idx="8075">
                  <c:v>1.0191051303494014</c:v>
                </c:pt>
                <c:pt idx="8076">
                  <c:v>1.0189927382663462</c:v>
                </c:pt>
                <c:pt idx="8077">
                  <c:v>1.0188802580099499</c:v>
                </c:pt>
                <c:pt idx="8078">
                  <c:v>1.0187676903739413</c:v>
                </c:pt>
                <c:pt idx="8079">
                  <c:v>1.0186550361550766</c:v>
                </c:pt>
                <c:pt idx="8080">
                  <c:v>1.0185422961521897</c:v>
                </c:pt>
                <c:pt idx="8081">
                  <c:v>1.0184294711653279</c:v>
                </c:pt>
                <c:pt idx="8082">
                  <c:v>1.0183165619949559</c:v>
                </c:pt>
                <c:pt idx="8083">
                  <c:v>1.0182035694412199</c:v>
                </c:pt>
                <c:pt idx="8084">
                  <c:v>1.018090494303284</c:v>
                </c:pt>
                <c:pt idx="8085">
                  <c:v>1.0179773373787042</c:v>
                </c:pt>
                <c:pt idx="8086">
                  <c:v>1.0178640994628676</c:v>
                </c:pt>
                <c:pt idx="8087">
                  <c:v>1.0177507813484794</c:v>
                </c:pt>
                <c:pt idx="8088">
                  <c:v>1.0176373838250878</c:v>
                </c:pt>
                <c:pt idx="8089">
                  <c:v>1.0175239076786557</c:v>
                </c:pt>
                <c:pt idx="8090">
                  <c:v>1.0174103536911701</c:v>
                </c:pt>
                <c:pt idx="8091">
                  <c:v>1.017296722640286</c:v>
                </c:pt>
                <c:pt idx="8092">
                  <c:v>1.0171830152990042</c:v>
                </c:pt>
                <c:pt idx="8093">
                  <c:v>1.0170692324353807</c:v>
                </c:pt>
                <c:pt idx="8094">
                  <c:v>1.0169553748122644</c:v>
                </c:pt>
                <c:pt idx="8095">
                  <c:v>1.0168414431870589</c:v>
                </c:pt>
                <c:pt idx="8096">
                  <c:v>1.0167274383115124</c:v>
                </c:pt>
                <c:pt idx="8097">
                  <c:v>1.0166133609315302</c:v>
                </c:pt>
                <c:pt idx="8098">
                  <c:v>1.0164992117870022</c:v>
                </c:pt>
                <c:pt idx="8099">
                  <c:v>1.0163849916116603</c:v>
                </c:pt>
                <c:pt idx="8100">
                  <c:v>1.0162707011329428</c:v>
                </c:pt>
                <c:pt idx="8101">
                  <c:v>1.0161563410718855</c:v>
                </c:pt>
                <c:pt idx="8102">
                  <c:v>1.0160419121430202</c:v>
                </c:pt>
                <c:pt idx="8103">
                  <c:v>1.0159274150542907</c:v>
                </c:pt>
                <c:pt idx="8104">
                  <c:v>1.0158128505069868</c:v>
                </c:pt>
                <c:pt idx="8105">
                  <c:v>1.015698219195678</c:v>
                </c:pt>
                <c:pt idx="8106">
                  <c:v>1.0155835218081717</c:v>
                </c:pt>
                <c:pt idx="8107">
                  <c:v>1.0154687590254772</c:v>
                </c:pt>
                <c:pt idx="8108">
                  <c:v>1.0153539315217703</c:v>
                </c:pt>
                <c:pt idx="8109">
                  <c:v>1.0152390399643851</c:v>
                </c:pt>
                <c:pt idx="8110">
                  <c:v>1.015124085013795</c:v>
                </c:pt>
                <c:pt idx="8111">
                  <c:v>1.0150090673236138</c:v>
                </c:pt>
                <c:pt idx="8112">
                  <c:v>1.0148939875405971</c:v>
                </c:pt>
                <c:pt idx="8113">
                  <c:v>1.0147788463046536</c:v>
                </c:pt>
                <c:pt idx="8114">
                  <c:v>1.0146636442488579</c:v>
                </c:pt>
                <c:pt idx="8115">
                  <c:v>1.0145483819994781</c:v>
                </c:pt>
                <c:pt idx="8116">
                  <c:v>1.0144330601759903</c:v>
                </c:pt>
                <c:pt idx="8117">
                  <c:v>1.0143176793911182</c:v>
                </c:pt>
                <c:pt idx="8118">
                  <c:v>1.0142022402508606</c:v>
                </c:pt>
                <c:pt idx="8119">
                  <c:v>1.014086743354532</c:v>
                </c:pt>
                <c:pt idx="8120">
                  <c:v>1.0139711892948029</c:v>
                </c:pt>
                <c:pt idx="8121">
                  <c:v>1.0138556033837909</c:v>
                </c:pt>
                <c:pt idx="8122">
                  <c:v>1.0137400072698366</c:v>
                </c:pt>
                <c:pt idx="8123">
                  <c:v>1.0136244195783912</c:v>
                </c:pt>
                <c:pt idx="8124">
                  <c:v>1.0135088562684582</c:v>
                </c:pt>
                <c:pt idx="8125">
                  <c:v>1.0133933309539469</c:v>
                </c:pt>
                <c:pt idx="8126">
                  <c:v>1.0132778551678261</c:v>
                </c:pt>
                <c:pt idx="8127">
                  <c:v>1.0131624385976425</c:v>
                </c:pt>
                <c:pt idx="8128">
                  <c:v>1.0130470892914465</c:v>
                </c:pt>
                <c:pt idx="8129">
                  <c:v>1.0129318138418197</c:v>
                </c:pt>
                <c:pt idx="8130">
                  <c:v>1.0128166175496089</c:v>
                </c:pt>
                <c:pt idx="8131">
                  <c:v>1.0127015045706618</c:v>
                </c:pt>
                <c:pt idx="8132">
                  <c:v>1.0125864780471938</c:v>
                </c:pt>
                <c:pt idx="8133">
                  <c:v>1.0124715402257236</c:v>
                </c:pt>
                <c:pt idx="8134">
                  <c:v>1.0123566925629197</c:v>
                </c:pt>
                <c:pt idx="8135">
                  <c:v>1.0122419358206742</c:v>
                </c:pt>
                <c:pt idx="8136">
                  <c:v>1.0121272701515112</c:v>
                </c:pt>
                <c:pt idx="8137">
                  <c:v>1.0120126951752881</c:v>
                </c:pt>
                <c:pt idx="8138">
                  <c:v>1.0118982100480793</c:v>
                </c:pt>
                <c:pt idx="8139">
                  <c:v>1.011783813524</c:v>
                </c:pt>
                <c:pt idx="8140">
                  <c:v>1.0116695040106727</c:v>
                </c:pt>
                <c:pt idx="8141">
                  <c:v>1.0115552796189498</c:v>
                </c:pt>
                <c:pt idx="8142">
                  <c:v>1.0114411382074495</c:v>
                </c:pt>
                <c:pt idx="8143">
                  <c:v>1.011327077422417</c:v>
                </c:pt>
                <c:pt idx="8144">
                  <c:v>1.0112130947333453</c:v>
                </c:pt>
                <c:pt idx="8145">
                  <c:v>1.0110991874647872</c:v>
                </c:pt>
                <c:pt idx="8146">
                  <c:v>1.0109853528247004</c:v>
                </c:pt>
                <c:pt idx="8147">
                  <c:v>1.0108715879296863</c:v>
                </c:pt>
                <c:pt idx="8148">
                  <c:v>1.0107578898274083</c:v>
                </c:pt>
                <c:pt idx="8149">
                  <c:v>1.010644255516467</c:v>
                </c:pt>
                <c:pt idx="8150">
                  <c:v>1.0105306819639783</c:v>
                </c:pt>
                <c:pt idx="8151">
                  <c:v>1.0104171661210857</c:v>
                </c:pt>
                <c:pt idx="8152">
                  <c:v>1.010303704936599</c:v>
                </c:pt>
                <c:pt idx="8153">
                  <c:v>1.0101902953689568</c:v>
                </c:pt>
                <c:pt idx="8154">
                  <c:v>1.0100769343966678</c:v>
                </c:pt>
                <c:pt idx="8155">
                  <c:v>1.0099636190273891</c:v>
                </c:pt>
                <c:pt idx="8156">
                  <c:v>1.0098503463057782</c:v>
                </c:pt>
                <c:pt idx="8157">
                  <c:v>1.0097371133202409</c:v>
                </c:pt>
                <c:pt idx="8158">
                  <c:v>1.0096239172086932</c:v>
                </c:pt>
                <c:pt idx="8159">
                  <c:v>1.009510755163427</c:v>
                </c:pt>
                <c:pt idx="8160">
                  <c:v>1.0093976244351919</c:v>
                </c:pt>
                <c:pt idx="8161">
                  <c:v>1.0092845223365576</c:v>
                </c:pt>
                <c:pt idx="8162">
                  <c:v>1.0091714462446439</c:v>
                </c:pt>
                <c:pt idx="8163">
                  <c:v>1.0090583936032855</c:v>
                </c:pt>
                <c:pt idx="8164">
                  <c:v>1.0089453619246922</c:v>
                </c:pt>
                <c:pt idx="8165">
                  <c:v>1.0088323487906592</c:v>
                </c:pt>
                <c:pt idx="8166">
                  <c:v>1.0087193518533832</c:v>
                </c:pt>
                <c:pt idx="8167">
                  <c:v>1.0086063688359281</c:v>
                </c:pt>
                <c:pt idx="8168">
                  <c:v>1.0084933975323778</c:v>
                </c:pt>
                <c:pt idx="8169">
                  <c:v>1.0083804358077224</c:v>
                </c:pt>
                <c:pt idx="8170">
                  <c:v>1.0082674815975021</c:v>
                </c:pt>
                <c:pt idx="8171">
                  <c:v>1.0081545329072454</c:v>
                </c:pt>
                <c:pt idx="8172">
                  <c:v>1.0080415878117295</c:v>
                </c:pt>
                <c:pt idx="8173">
                  <c:v>1.0079286444540791</c:v>
                </c:pt>
                <c:pt idx="8174">
                  <c:v>1.0078157010447402</c:v>
                </c:pt>
                <c:pt idx="8175">
                  <c:v>1.0077027558603384</c:v>
                </c:pt>
                <c:pt idx="8176">
                  <c:v>1.0075898072424363</c:v>
                </c:pt>
                <c:pt idx="8177">
                  <c:v>1.0074768535962173</c:v>
                </c:pt>
                <c:pt idx="8178">
                  <c:v>1.0073638933891049</c:v>
                </c:pt>
                <c:pt idx="8179">
                  <c:v>1.0072509251493282</c:v>
                </c:pt>
                <c:pt idx="8180">
                  <c:v>1.0071379474644444</c:v>
                </c:pt>
                <c:pt idx="8181">
                  <c:v>1.0070249589798363</c:v>
                </c:pt>
                <c:pt idx="8182">
                  <c:v>1.0069119583971844</c:v>
                </c:pt>
                <c:pt idx="8183">
                  <c:v>1.0067989444729242</c:v>
                </c:pt>
                <c:pt idx="8184">
                  <c:v>1.0066859160167003</c:v>
                </c:pt>
                <c:pt idx="8185">
                  <c:v>1.0065728718898208</c:v>
                </c:pt>
                <c:pt idx="8186">
                  <c:v>1.0064598110037117</c:v>
                </c:pt>
                <c:pt idx="8187">
                  <c:v>1.0063467323183857</c:v>
                </c:pt>
                <c:pt idx="8188">
                  <c:v>1.0062336348409233</c:v>
                </c:pt>
                <c:pt idx="8189">
                  <c:v>1.0061205176239743</c:v>
                </c:pt>
                <c:pt idx="8190">
                  <c:v>1.0060073797642717</c:v>
                </c:pt>
                <c:pt idx="8191">
                  <c:v>1.0058942204011825</c:v>
                </c:pt>
                <c:pt idx="8192">
                  <c:v>1.0057810387152681</c:v>
                </c:pt>
                <c:pt idx="8193">
                  <c:v>1.0056678339268872</c:v>
                </c:pt>
                <c:pt idx="8194">
                  <c:v>1.0055546052948166</c:v>
                </c:pt>
                <c:pt idx="8195">
                  <c:v>1.0054413521149084</c:v>
                </c:pt>
                <c:pt idx="8196">
                  <c:v>1.0053280737187726</c:v>
                </c:pt>
                <c:pt idx="8197">
                  <c:v>1.0052147694725009</c:v>
                </c:pt>
                <c:pt idx="8198">
                  <c:v>1.0051014387754127</c:v>
                </c:pt>
                <c:pt idx="8199">
                  <c:v>1.0049880810588412</c:v>
                </c:pt>
                <c:pt idx="8200">
                  <c:v>1.0048746957849493</c:v>
                </c:pt>
                <c:pt idx="8201">
                  <c:v>1.0047612824455783</c:v>
                </c:pt>
                <c:pt idx="8202">
                  <c:v>1.0046478405611341</c:v>
                </c:pt>
                <c:pt idx="8203">
                  <c:v>1.0045343696795004</c:v>
                </c:pt>
                <c:pt idx="8204">
                  <c:v>1.0044208693749845</c:v>
                </c:pt>
                <c:pt idx="8205">
                  <c:v>1.0043073392473119</c:v>
                </c:pt>
                <c:pt idx="8206">
                  <c:v>1.0041937789206186</c:v>
                </c:pt>
                <c:pt idx="8207">
                  <c:v>1.0040801880425121</c:v>
                </c:pt>
                <c:pt idx="8208">
                  <c:v>1.0039665662831412</c:v>
                </c:pt>
                <c:pt idx="8209">
                  <c:v>1.0038529133343015</c:v>
                </c:pt>
                <c:pt idx="8210">
                  <c:v>1.0037392289085711</c:v>
                </c:pt>
                <c:pt idx="8211">
                  <c:v>1.0036255127384777</c:v>
                </c:pt>
                <c:pt idx="8212">
                  <c:v>1.0035117645756915</c:v>
                </c:pt>
                <c:pt idx="8213">
                  <c:v>1.0033979841902427</c:v>
                </c:pt>
                <c:pt idx="8214">
                  <c:v>1.0032841713697771</c:v>
                </c:pt>
                <c:pt idx="8215">
                  <c:v>1.0031703259188243</c:v>
                </c:pt>
                <c:pt idx="8216">
                  <c:v>1.0030564476581041</c:v>
                </c:pt>
                <c:pt idx="8217">
                  <c:v>1.0029425364238473</c:v>
                </c:pt>
                <c:pt idx="8218">
                  <c:v>1.0028285920671494</c:v>
                </c:pt>
                <c:pt idx="8219">
                  <c:v>1.002714614453345</c:v>
                </c:pt>
                <c:pt idx="8220">
                  <c:v>1.0026006034614006</c:v>
                </c:pt>
                <c:pt idx="8221">
                  <c:v>1.0024865589833372</c:v>
                </c:pt>
                <c:pt idx="8222">
                  <c:v>1.0023724809236714</c:v>
                </c:pt>
                <c:pt idx="8223">
                  <c:v>1.0022583691988711</c:v>
                </c:pt>
                <c:pt idx="8224">
                  <c:v>1.0021442237368479</c:v>
                </c:pt>
                <c:pt idx="8225">
                  <c:v>1.0020300444764465</c:v>
                </c:pt>
                <c:pt idx="8226">
                  <c:v>1.0019158313669743</c:v>
                </c:pt>
                <c:pt idx="8227">
                  <c:v>1.0018015843677344</c:v>
                </c:pt>
                <c:pt idx="8228">
                  <c:v>1.0016873034475835</c:v>
                </c:pt>
                <c:pt idx="8229">
                  <c:v>1.0015729885845066</c:v>
                </c:pt>
                <c:pt idx="8230">
                  <c:v>1.0014586397652043</c:v>
                </c:pt>
                <c:pt idx="8231">
                  <c:v>1.0013442569847011</c:v>
                </c:pt>
                <c:pt idx="8232">
                  <c:v>1.001229840245963</c:v>
                </c:pt>
                <c:pt idx="8233">
                  <c:v>1.0011153895595362</c:v>
                </c:pt>
                <c:pt idx="8234">
                  <c:v>1.0010009049431965</c:v>
                </c:pt>
                <c:pt idx="8235">
                  <c:v>1.0008863864216153</c:v>
                </c:pt>
                <c:pt idx="8236">
                  <c:v>1.0007718340260319</c:v>
                </c:pt>
                <c:pt idx="8237">
                  <c:v>1.0006572477939473</c:v>
                </c:pt>
                <c:pt idx="8238">
                  <c:v>1.0005426277688234</c:v>
                </c:pt>
                <c:pt idx="8239">
                  <c:v>1.0004279744899927</c:v>
                </c:pt>
                <c:pt idx="8240">
                  <c:v>1.0003132888955257</c:v>
                </c:pt>
                <c:pt idx="8241">
                  <c:v>1.0001985722429507</c:v>
                </c:pt>
                <c:pt idx="8242">
                  <c:v>1.0000838260412093</c:v>
                </c:pt>
                <c:pt idx="8243">
                  <c:v>0.99996905199253305</c:v>
                </c:pt>
                <c:pt idx="8244">
                  <c:v>0.99985425194256683</c:v>
                </c:pt>
                <c:pt idx="8245">
                  <c:v>0.99973942783771408</c:v>
                </c:pt>
                <c:pt idx="8246">
                  <c:v>0.99962458168872792</c:v>
                </c:pt>
                <c:pt idx="8247">
                  <c:v>0.99950971553976964</c:v>
                </c:pt>
                <c:pt idx="8248">
                  <c:v>0.99939483144224583</c:v>
                </c:pt>
                <c:pt idx="8249">
                  <c:v>0.99927993143281846</c:v>
                </c:pt>
                <c:pt idx="8250">
                  <c:v>0.99916501751507214</c:v>
                </c:pt>
                <c:pt idx="8251">
                  <c:v>0.99905009164437386</c:v>
                </c:pt>
                <c:pt idx="8252">
                  <c:v>0.9989351557155195</c:v>
                </c:pt>
                <c:pt idx="8253">
                  <c:v>0.99882021155280931</c:v>
                </c:pt>
                <c:pt idx="8254">
                  <c:v>0.99870526090223399</c:v>
                </c:pt>
                <c:pt idx="8255">
                  <c:v>0.99859030542549587</c:v>
                </c:pt>
                <c:pt idx="8256">
                  <c:v>0.99847534669560933</c:v>
                </c:pt>
                <c:pt idx="8257">
                  <c:v>0.99836038619387746</c:v>
                </c:pt>
                <c:pt idx="8258">
                  <c:v>0.99824542530802951</c:v>
                </c:pt>
                <c:pt idx="8259">
                  <c:v>0.9981304653313734</c:v>
                </c:pt>
                <c:pt idx="8260">
                  <c:v>0.99801550746279499</c:v>
                </c:pt>
                <c:pt idx="8261">
                  <c:v>0.99790055280747936</c:v>
                </c:pt>
                <c:pt idx="8262">
                  <c:v>0.99778560237823788</c:v>
                </c:pt>
                <c:pt idx="8263">
                  <c:v>0.99767065709733549</c:v>
                </c:pt>
                <c:pt idx="8264">
                  <c:v>0.99755571779873109</c:v>
                </c:pt>
                <c:pt idx="8265">
                  <c:v>0.99744078523065904</c:v>
                </c:pt>
                <c:pt idx="8266">
                  <c:v>0.99732586005846136</c:v>
                </c:pt>
                <c:pt idx="8267">
                  <c:v>0.99721094286764123</c:v>
                </c:pt>
                <c:pt idx="8268">
                  <c:v>0.99709603416705983</c:v>
                </c:pt>
                <c:pt idx="8269">
                  <c:v>0.99698113439224856</c:v>
                </c:pt>
                <c:pt idx="8270">
                  <c:v>0.9968662439087923</c:v>
                </c:pt>
                <c:pt idx="8271">
                  <c:v>0.99675136301574252</c:v>
                </c:pt>
                <c:pt idx="8272">
                  <c:v>0.99663649194904558</c:v>
                </c:pt>
                <c:pt idx="8273">
                  <c:v>0.99652163088495538</c:v>
                </c:pt>
                <c:pt idx="8274">
                  <c:v>0.99640677994340576</c:v>
                </c:pt>
                <c:pt idx="8275">
                  <c:v>0.99629193919133585</c:v>
                </c:pt>
                <c:pt idx="8276">
                  <c:v>0.99617710864593745</c:v>
                </c:pt>
                <c:pt idx="8277">
                  <c:v>0.99606228827784205</c:v>
                </c:pt>
                <c:pt idx="8278">
                  <c:v>0.99594747801419681</c:v>
                </c:pt>
                <c:pt idx="8279">
                  <c:v>0.99583267774166329</c:v>
                </c:pt>
                <c:pt idx="8280">
                  <c:v>0.99571788730930622</c:v>
                </c:pt>
                <c:pt idx="8281">
                  <c:v>0.99560310653137751</c:v>
                </c:pt>
                <c:pt idx="8282">
                  <c:v>0.99548833518999169</c:v>
                </c:pt>
                <c:pt idx="8283">
                  <c:v>0.99537357303769469</c:v>
                </c:pt>
                <c:pt idx="8284">
                  <c:v>0.99525881979991437</c:v>
                </c:pt>
                <c:pt idx="8285">
                  <c:v>0.9951440751773073</c:v>
                </c:pt>
                <c:pt idx="8286">
                  <c:v>0.99502933884798872</c:v>
                </c:pt>
                <c:pt idx="8287">
                  <c:v>0.99491461046965979</c:v>
                </c:pt>
                <c:pt idx="8288">
                  <c:v>0.99479988968161615</c:v>
                </c:pt>
                <c:pt idx="8289">
                  <c:v>0.99468517610666818</c:v>
                </c:pt>
                <c:pt idx="8290">
                  <c:v>0.99457046935294113</c:v>
                </c:pt>
                <c:pt idx="8291">
                  <c:v>0.99445576901558352</c:v>
                </c:pt>
                <c:pt idx="8292">
                  <c:v>0.99434107467837918</c:v>
                </c:pt>
                <c:pt idx="8293">
                  <c:v>0.9942263859152618</c:v>
                </c:pt>
                <c:pt idx="8294">
                  <c:v>0.99411170229173917</c:v>
                </c:pt>
                <c:pt idx="8295">
                  <c:v>0.99399702336623474</c:v>
                </c:pt>
                <c:pt idx="8296">
                  <c:v>0.99388234869133463</c:v>
                </c:pt>
                <c:pt idx="8297">
                  <c:v>0.99376767781496644</c:v>
                </c:pt>
                <c:pt idx="8298">
                  <c:v>0.99365301028149156</c:v>
                </c:pt>
                <c:pt idx="8299">
                  <c:v>0.99353834563272625</c:v>
                </c:pt>
                <c:pt idx="8300">
                  <c:v>0.99342368340889564</c:v>
                </c:pt>
                <c:pt idx="8301">
                  <c:v>0.99330902314951564</c:v>
                </c:pt>
                <c:pt idx="8302">
                  <c:v>0.99319436439421227</c:v>
                </c:pt>
                <c:pt idx="8303">
                  <c:v>0.99307970668348089</c:v>
                </c:pt>
                <c:pt idx="8304">
                  <c:v>0.9929650495593898</c:v>
                </c:pt>
                <c:pt idx="8305">
                  <c:v>0.99285039256622332</c:v>
                </c:pt>
                <c:pt idx="8306">
                  <c:v>0.99273573525107794</c:v>
                </c:pt>
                <c:pt idx="8307">
                  <c:v>0.99262107716440839</c:v>
                </c:pt>
                <c:pt idx="8308">
                  <c:v>0.99250641786052696</c:v>
                </c:pt>
                <c:pt idx="8309">
                  <c:v>0.9923917568980567</c:v>
                </c:pt>
                <c:pt idx="8310">
                  <c:v>0.99227709384034801</c:v>
                </c:pt>
                <c:pt idx="8311">
                  <c:v>0.99216242825585299</c:v>
                </c:pt>
                <c:pt idx="8312">
                  <c:v>0.99204775971846537</c:v>
                </c:pt>
                <c:pt idx="8313">
                  <c:v>0.99193308780782141</c:v>
                </c:pt>
                <c:pt idx="8314">
                  <c:v>0.99181841210957811</c:v>
                </c:pt>
                <c:pt idx="8315">
                  <c:v>0.99170373221564767</c:v>
                </c:pt>
                <c:pt idx="8316">
                  <c:v>0.99158904772441803</c:v>
                </c:pt>
                <c:pt idx="8317">
                  <c:v>0.99147435824093733</c:v>
                </c:pt>
                <c:pt idx="8318">
                  <c:v>0.99135966337707293</c:v>
                </c:pt>
                <c:pt idx="8319">
                  <c:v>0.99124496275165619</c:v>
                </c:pt>
                <c:pt idx="8320">
                  <c:v>0.99113025599059634</c:v>
                </c:pt>
                <c:pt idx="8321">
                  <c:v>0.99101554272697845</c:v>
                </c:pt>
                <c:pt idx="8322">
                  <c:v>0.99090082260114754</c:v>
                </c:pt>
                <c:pt idx="8323">
                  <c:v>0.99078609526075789</c:v>
                </c:pt>
                <c:pt idx="8324">
                  <c:v>0.99067136036082881</c:v>
                </c:pt>
                <c:pt idx="8325">
                  <c:v>0.99055661756377633</c:v>
                </c:pt>
                <c:pt idx="8326">
                  <c:v>0.99044186653942123</c:v>
                </c:pt>
                <c:pt idx="8327">
                  <c:v>0.99032710696499771</c:v>
                </c:pt>
                <c:pt idx="8328">
                  <c:v>0.99021233852514401</c:v>
                </c:pt>
                <c:pt idx="8329">
                  <c:v>0.9900975609118885</c:v>
                </c:pt>
                <c:pt idx="8330">
                  <c:v>0.98998277382461231</c:v>
                </c:pt>
                <c:pt idx="8331">
                  <c:v>0.98986797697001871</c:v>
                </c:pt>
                <c:pt idx="8332">
                  <c:v>0.98975317006208452</c:v>
                </c:pt>
                <c:pt idx="8333">
                  <c:v>0.98963835282200763</c:v>
                </c:pt>
                <c:pt idx="8334">
                  <c:v>0.98952352497814045</c:v>
                </c:pt>
                <c:pt idx="8335">
                  <c:v>0.98940868626593215</c:v>
                </c:pt>
                <c:pt idx="8336">
                  <c:v>0.98929383642785007</c:v>
                </c:pt>
                <c:pt idx="8337">
                  <c:v>0.98917897521330267</c:v>
                </c:pt>
                <c:pt idx="8338">
                  <c:v>0.98906410237855868</c:v>
                </c:pt>
                <c:pt idx="8339">
                  <c:v>0.98894921768666011</c:v>
                </c:pt>
                <c:pt idx="8340">
                  <c:v>0.98883432090733092</c:v>
                </c:pt>
                <c:pt idx="8341">
                  <c:v>0.98871941181688583</c:v>
                </c:pt>
                <c:pt idx="8342">
                  <c:v>0.98860449019813457</c:v>
                </c:pt>
                <c:pt idx="8343">
                  <c:v>0.98848955584027864</c:v>
                </c:pt>
                <c:pt idx="8344">
                  <c:v>0.98837460853881964</c:v>
                </c:pt>
                <c:pt idx="8345">
                  <c:v>0.98825964809544797</c:v>
                </c:pt>
                <c:pt idx="8346">
                  <c:v>0.98814467431794473</c:v>
                </c:pt>
                <c:pt idx="8347">
                  <c:v>0.98802968702007332</c:v>
                </c:pt>
                <c:pt idx="8348">
                  <c:v>0.98791468602147781</c:v>
                </c:pt>
                <c:pt idx="8349">
                  <c:v>0.98779967115727318</c:v>
                </c:pt>
                <c:pt idx="8350">
                  <c:v>0.987684642285243</c:v>
                </c:pt>
                <c:pt idx="8351">
                  <c:v>0.9875695992911151</c:v>
                </c:pt>
                <c:pt idx="8352">
                  <c:v>0.98745454209224137</c:v>
                </c:pt>
                <c:pt idx="8353">
                  <c:v>0.98733947063994565</c:v>
                </c:pt>
                <c:pt idx="8354">
                  <c:v>0.98722438492080311</c:v>
                </c:pt>
                <c:pt idx="8355">
                  <c:v>0.98710928495701245</c:v>
                </c:pt>
                <c:pt idx="8356">
                  <c:v>0.98699417080604768</c:v>
                </c:pt>
                <c:pt idx="8357">
                  <c:v>0.98687904255973358</c:v>
                </c:pt>
                <c:pt idx="8358">
                  <c:v>0.98676390034286188</c:v>
                </c:pt>
                <c:pt idx="8359">
                  <c:v>0.98664874431144955</c:v>
                </c:pt>
                <c:pt idx="8360">
                  <c:v>0.98653357465074221</c:v>
                </c:pt>
                <c:pt idx="8361">
                  <c:v>0.98641839157301869</c:v>
                </c:pt>
                <c:pt idx="8362">
                  <c:v>0.98630319531526944</c:v>
                </c:pt>
                <c:pt idx="8363">
                  <c:v>0.98618798613680392</c:v>
                </c:pt>
                <c:pt idx="8364">
                  <c:v>0.98607276431682633</c:v>
                </c:pt>
                <c:pt idx="8365">
                  <c:v>0.98595753015201137</c:v>
                </c:pt>
                <c:pt idx="8366">
                  <c:v>0.98584228395412254</c:v>
                </c:pt>
                <c:pt idx="8367">
                  <c:v>0.98572702604768292</c:v>
                </c:pt>
                <c:pt idx="8368">
                  <c:v>0.98561175676772872</c:v>
                </c:pt>
                <c:pt idx="8369">
                  <c:v>0.98549647645764571</c:v>
                </c:pt>
                <c:pt idx="8370">
                  <c:v>0.98538118546712083</c:v>
                </c:pt>
                <c:pt idx="8371">
                  <c:v>0.98526588415019845</c:v>
                </c:pt>
                <c:pt idx="8372">
                  <c:v>0.98515057286344776</c:v>
                </c:pt>
                <c:pt idx="8373">
                  <c:v>0.98503525196426756</c:v>
                </c:pt>
                <c:pt idx="8374">
                  <c:v>0.98491992180928944</c:v>
                </c:pt>
                <c:pt idx="8375">
                  <c:v>0.98480458275292126</c:v>
                </c:pt>
                <c:pt idx="8376">
                  <c:v>0.98468923514600126</c:v>
                </c:pt>
                <c:pt idx="8377">
                  <c:v>0.98457387933457374</c:v>
                </c:pt>
                <c:pt idx="8378">
                  <c:v>0.9844585156587724</c:v>
                </c:pt>
                <c:pt idx="8379">
                  <c:v>0.98434314445182669</c:v>
                </c:pt>
                <c:pt idx="8380">
                  <c:v>0.98422776603916295</c:v>
                </c:pt>
                <c:pt idx="8381">
                  <c:v>0.98411238073761065</c:v>
                </c:pt>
                <c:pt idx="8382">
                  <c:v>0.98399698885471465</c:v>
                </c:pt>
                <c:pt idx="8383">
                  <c:v>0.9838815906881162</c:v>
                </c:pt>
                <c:pt idx="8384">
                  <c:v>0.98376618652505088</c:v>
                </c:pt>
                <c:pt idx="8385">
                  <c:v>0.98365077664190514</c:v>
                </c:pt>
                <c:pt idx="8386">
                  <c:v>0.98353536130385577</c:v>
                </c:pt>
                <c:pt idx="8387">
                  <c:v>0.98341994076458117</c:v>
                </c:pt>
                <c:pt idx="8388">
                  <c:v>0.98330451526604001</c:v>
                </c:pt>
                <c:pt idx="8389">
                  <c:v>0.98318908503830693</c:v>
                </c:pt>
                <c:pt idx="8390">
                  <c:v>0.98307365029946703</c:v>
                </c:pt>
                <c:pt idx="8391">
                  <c:v>0.98295821125556149</c:v>
                </c:pt>
                <c:pt idx="8392">
                  <c:v>0.98284276810058069</c:v>
                </c:pt>
                <c:pt idx="8393">
                  <c:v>0.98272732101650195</c:v>
                </c:pt>
                <c:pt idx="8394">
                  <c:v>0.98261187017335816</c:v>
                </c:pt>
                <c:pt idx="8395">
                  <c:v>0.9824964157293592</c:v>
                </c:pt>
                <c:pt idx="8396">
                  <c:v>0.98238095783102297</c:v>
                </c:pt>
                <c:pt idx="8397">
                  <c:v>0.98226549661335394</c:v>
                </c:pt>
                <c:pt idx="8398">
                  <c:v>0.98215003220003405</c:v>
                </c:pt>
                <c:pt idx="8399">
                  <c:v>0.98203456470364414</c:v>
                </c:pt>
                <c:pt idx="8400">
                  <c:v>0.98191909422589885</c:v>
                </c:pt>
                <c:pt idx="8401">
                  <c:v>0.98180362085790396</c:v>
                </c:pt>
                <c:pt idx="8402">
                  <c:v>0.9816881446804202</c:v>
                </c:pt>
                <c:pt idx="8403">
                  <c:v>0.98157266576415081</c:v>
                </c:pt>
                <c:pt idx="8404">
                  <c:v>0.98145718417002703</c:v>
                </c:pt>
                <c:pt idx="8405">
                  <c:v>0.9813416999495117</c:v>
                </c:pt>
                <c:pt idx="8406">
                  <c:v>0.9812262131449021</c:v>
                </c:pt>
                <c:pt idx="8407">
                  <c:v>0.98111072378964126</c:v>
                </c:pt>
                <c:pt idx="8408">
                  <c:v>0.98099523190863547</c:v>
                </c:pt>
                <c:pt idx="8409">
                  <c:v>0.98087973751856583</c:v>
                </c:pt>
                <c:pt idx="8410">
                  <c:v>0.98076424062820733</c:v>
                </c:pt>
                <c:pt idx="8411">
                  <c:v>0.98064874123874723</c:v>
                </c:pt>
                <c:pt idx="8412">
                  <c:v>0.98053323934410175</c:v>
                </c:pt>
                <c:pt idx="8413">
                  <c:v>0.98041773493121931</c:v>
                </c:pt>
                <c:pt idx="8414">
                  <c:v>0.98030222798040478</c:v>
                </c:pt>
                <c:pt idx="8415">
                  <c:v>0.98018671846562122</c:v>
                </c:pt>
                <c:pt idx="8416">
                  <c:v>0.98007120635478739</c:v>
                </c:pt>
                <c:pt idx="8417">
                  <c:v>0.97995569161008</c:v>
                </c:pt>
                <c:pt idx="8418">
                  <c:v>0.97984017418822633</c:v>
                </c:pt>
                <c:pt idx="8419">
                  <c:v>0.97972465404078846</c:v>
                </c:pt>
                <c:pt idx="8420">
                  <c:v>0.97960913111444348</c:v>
                </c:pt>
                <c:pt idx="8421">
                  <c:v>0.97949360535126062</c:v>
                </c:pt>
                <c:pt idx="8422">
                  <c:v>0.97937807668896171</c:v>
                </c:pt>
                <c:pt idx="8423">
                  <c:v>0.97926254506118804</c:v>
                </c:pt>
                <c:pt idx="8424">
                  <c:v>0.97914701039774976</c:v>
                </c:pt>
                <c:pt idx="8425">
                  <c:v>0.97903147262487078</c:v>
                </c:pt>
                <c:pt idx="8426">
                  <c:v>0.97891593166543123</c:v>
                </c:pt>
                <c:pt idx="8427">
                  <c:v>0.97880038743919218</c:v>
                </c:pt>
                <c:pt idx="8428">
                  <c:v>0.97868483986302524</c:v>
                </c:pt>
                <c:pt idx="8429">
                  <c:v>0.9785692888511246</c:v>
                </c:pt>
                <c:pt idx="8430">
                  <c:v>0.97845373431521798</c:v>
                </c:pt>
                <c:pt idx="8431">
                  <c:v>0.97833817616476559</c:v>
                </c:pt>
                <c:pt idx="8432">
                  <c:v>0.97822261430715685</c:v>
                </c:pt>
                <c:pt idx="8433">
                  <c:v>0.97810704864789511</c:v>
                </c:pt>
                <c:pt idx="8434">
                  <c:v>0.97799147909077733</c:v>
                </c:pt>
                <c:pt idx="8435">
                  <c:v>0.97787590553806614</c:v>
                </c:pt>
                <c:pt idx="8436">
                  <c:v>0.97776032789065792</c:v>
                </c:pt>
                <c:pt idx="8437">
                  <c:v>0.97764474604823914</c:v>
                </c:pt>
                <c:pt idx="8438">
                  <c:v>0.97752915990943712</c:v>
                </c:pt>
                <c:pt idx="8439">
                  <c:v>0.97741356937196988</c:v>
                </c:pt>
                <c:pt idx="8440">
                  <c:v>0.97729797433278009</c:v>
                </c:pt>
                <c:pt idx="8441">
                  <c:v>0.97718237468817071</c:v>
                </c:pt>
                <c:pt idx="8442">
                  <c:v>0.97706677033393818</c:v>
                </c:pt>
                <c:pt idx="8443">
                  <c:v>0.97695116116547331</c:v>
                </c:pt>
                <c:pt idx="8444">
                  <c:v>0.97683554707789888</c:v>
                </c:pt>
                <c:pt idx="8445">
                  <c:v>0.97671992796617202</c:v>
                </c:pt>
                <c:pt idx="8446">
                  <c:v>0.97660430372517704</c:v>
                </c:pt>
                <c:pt idx="8447">
                  <c:v>0.97648867424983998</c:v>
                </c:pt>
                <c:pt idx="8448">
                  <c:v>0.97637303943521259</c:v>
                </c:pt>
                <c:pt idx="8449">
                  <c:v>0.97625739917656551</c:v>
                </c:pt>
                <c:pt idx="8450">
                  <c:v>0.97614175336965769</c:v>
                </c:pt>
                <c:pt idx="8451">
                  <c:v>0.97602610191114403</c:v>
                </c:pt>
                <c:pt idx="8452">
                  <c:v>0.97591044469906096</c:v>
                </c:pt>
                <c:pt idx="8453">
                  <c:v>0.9757947816333592</c:v>
                </c:pt>
                <c:pt idx="8454">
                  <c:v>0.97567911261647255</c:v>
                </c:pt>
                <c:pt idx="8455">
                  <c:v>0.97556343755386576</c:v>
                </c:pt>
                <c:pt idx="8456">
                  <c:v>0.97544775635458159</c:v>
                </c:pt>
                <c:pt idx="8457">
                  <c:v>0.97533206893174618</c:v>
                </c:pt>
                <c:pt idx="8458">
                  <c:v>0.97521637520304072</c:v>
                </c:pt>
                <c:pt idx="8459">
                  <c:v>0.97510067509112242</c:v>
                </c:pt>
                <c:pt idx="8460">
                  <c:v>0.97498496852399397</c:v>
                </c:pt>
                <c:pt idx="8461">
                  <c:v>0.97486925543531977</c:v>
                </c:pt>
                <c:pt idx="8462">
                  <c:v>0.97475353576468571</c:v>
                </c:pt>
                <c:pt idx="8463">
                  <c:v>0.97463780945780609</c:v>
                </c:pt>
                <c:pt idx="8464">
                  <c:v>0.9745220764666731</c:v>
                </c:pt>
                <c:pt idx="8465">
                  <c:v>0.97440633674966093</c:v>
                </c:pt>
                <c:pt idx="8466">
                  <c:v>0.97429059027157261</c:v>
                </c:pt>
                <c:pt idx="8467">
                  <c:v>0.97417483700364782</c:v>
                </c:pt>
                <c:pt idx="8468">
                  <c:v>0.97405907692352289</c:v>
                </c:pt>
                <c:pt idx="8469">
                  <c:v>0.97394331001515844</c:v>
                </c:pt>
                <c:pt idx="8470">
                  <c:v>0.97382753626871921</c:v>
                </c:pt>
                <c:pt idx="8471">
                  <c:v>0.973711755680434</c:v>
                </c:pt>
                <c:pt idx="8472">
                  <c:v>0.97359596825242889</c:v>
                </c:pt>
                <c:pt idx="8473">
                  <c:v>0.97348017399250986</c:v>
                </c:pt>
                <c:pt idx="8474">
                  <c:v>0.97336437291396249</c:v>
                </c:pt>
                <c:pt idx="8475">
                  <c:v>0.97324856503530532</c:v>
                </c:pt>
                <c:pt idx="8476">
                  <c:v>0.97313275038003422</c:v>
                </c:pt>
                <c:pt idx="8477">
                  <c:v>0.97301692897635905</c:v>
                </c:pt>
                <c:pt idx="8478">
                  <c:v>0.97290110085692816</c:v>
                </c:pt>
                <c:pt idx="8479">
                  <c:v>0.97278526605854254</c:v>
                </c:pt>
                <c:pt idx="8480">
                  <c:v>0.97266942462186923</c:v>
                </c:pt>
                <c:pt idx="8481">
                  <c:v>0.9725535765911526</c:v>
                </c:pt>
                <c:pt idx="8482">
                  <c:v>0.97243772201391843</c:v>
                </c:pt>
                <c:pt idx="8483">
                  <c:v>0.97232186094068451</c:v>
                </c:pt>
                <c:pt idx="8484">
                  <c:v>0.97220599342467406</c:v>
                </c:pt>
                <c:pt idx="8485">
                  <c:v>0.97209011952152924</c:v>
                </c:pt>
                <c:pt idx="8486">
                  <c:v>0.97197423928903159</c:v>
                </c:pt>
                <c:pt idx="8487">
                  <c:v>0.97185835278682853</c:v>
                </c:pt>
                <c:pt idx="8488">
                  <c:v>0.97174246007616971</c:v>
                </c:pt>
                <c:pt idx="8489">
                  <c:v>0.97162656121964597</c:v>
                </c:pt>
                <c:pt idx="8490">
                  <c:v>0.9715106562809388</c:v>
                </c:pt>
                <c:pt idx="8491">
                  <c:v>0.97139474532458325</c:v>
                </c:pt>
                <c:pt idx="8492">
                  <c:v>0.97127882841573454</c:v>
                </c:pt>
                <c:pt idx="8493">
                  <c:v>0.97116290561994911</c:v>
                </c:pt>
                <c:pt idx="8494">
                  <c:v>0.97104697700297149</c:v>
                </c:pt>
                <c:pt idx="8495">
                  <c:v>0.97093104263053487</c:v>
                </c:pt>
                <c:pt idx="8496">
                  <c:v>0.97081510256817238</c:v>
                </c:pt>
                <c:pt idx="8497">
                  <c:v>0.97069915688103814</c:v>
                </c:pt>
                <c:pt idx="8498">
                  <c:v>0.97058320563373823</c:v>
                </c:pt>
                <c:pt idx="8499">
                  <c:v>0.97046724889017111</c:v>
                </c:pt>
                <c:pt idx="8500">
                  <c:v>0.97035128671338233</c:v>
                </c:pt>
                <c:pt idx="8501">
                  <c:v>0.97023531916542871</c:v>
                </c:pt>
                <c:pt idx="8502">
                  <c:v>0.97011934630724528</c:v>
                </c:pt>
                <c:pt idx="8503">
                  <c:v>0.97000336819853183</c:v>
                </c:pt>
                <c:pt idx="8504">
                  <c:v>0.96988738489764947</c:v>
                </c:pt>
                <c:pt idx="8505">
                  <c:v>0.96977139646151178</c:v>
                </c:pt>
                <c:pt idx="8506">
                  <c:v>0.9696554029455029</c:v>
                </c:pt>
                <c:pt idx="8507">
                  <c:v>0.96953940440339492</c:v>
                </c:pt>
                <c:pt idx="8508">
                  <c:v>0.96942340088727508</c:v>
                </c:pt>
                <c:pt idx="8509">
                  <c:v>0.96930739244748154</c:v>
                </c:pt>
                <c:pt idx="8510">
                  <c:v>0.96919137913254705</c:v>
                </c:pt>
                <c:pt idx="8511">
                  <c:v>0.9690753609891487</c:v>
                </c:pt>
                <c:pt idx="8512">
                  <c:v>0.96895933806206869</c:v>
                </c:pt>
                <c:pt idx="8513">
                  <c:v>0.96884331039415583</c:v>
                </c:pt>
                <c:pt idx="8514">
                  <c:v>0.96872727802629721</c:v>
                </c:pt>
                <c:pt idx="8515">
                  <c:v>0.96861124099739726</c:v>
                </c:pt>
                <c:pt idx="8516">
                  <c:v>0.96849519934435824</c:v>
                </c:pt>
                <c:pt idx="8517">
                  <c:v>0.96837915310206779</c:v>
                </c:pt>
                <c:pt idx="8518">
                  <c:v>0.96826310230339674</c:v>
                </c:pt>
                <c:pt idx="8519">
                  <c:v>0.96814704697919263</c:v>
                </c:pt>
                <c:pt idx="8520">
                  <c:v>0.96803098715828306</c:v>
                </c:pt>
                <c:pt idx="8521">
                  <c:v>0.96791492286748348</c:v>
                </c:pt>
                <c:pt idx="8522">
                  <c:v>0.96779885413160738</c:v>
                </c:pt>
                <c:pt idx="8523">
                  <c:v>0.96768278097348048</c:v>
                </c:pt>
                <c:pt idx="8524">
                  <c:v>0.96756670341395812</c:v>
                </c:pt>
                <c:pt idx="8525">
                  <c:v>0.96745062147194494</c:v>
                </c:pt>
                <c:pt idx="8526">
                  <c:v>0.96733453516442092</c:v>
                </c:pt>
                <c:pt idx="8527">
                  <c:v>0.96721844450646488</c:v>
                </c:pt>
                <c:pt idx="8528">
                  <c:v>0.9671023495112836</c:v>
                </c:pt>
                <c:pt idx="8529">
                  <c:v>0.96698625019024353</c:v>
                </c:pt>
                <c:pt idx="8530">
                  <c:v>0.96687014655290082</c:v>
                </c:pt>
                <c:pt idx="8531">
                  <c:v>0.96675403860703968</c:v>
                </c:pt>
                <c:pt idx="8532">
                  <c:v>0.96663792635870349</c:v>
                </c:pt>
                <c:pt idx="8533">
                  <c:v>0.96652180981223457</c:v>
                </c:pt>
                <c:pt idx="8534">
                  <c:v>0.96640568897031498</c:v>
                </c:pt>
                <c:pt idx="8535">
                  <c:v>0.96628956383400189</c:v>
                </c:pt>
                <c:pt idx="8536">
                  <c:v>0.96617343440276793</c:v>
                </c:pt>
                <c:pt idx="8537">
                  <c:v>0.96605730067454743</c:v>
                </c:pt>
                <c:pt idx="8538">
                  <c:v>0.96594116264577301</c:v>
                </c:pt>
                <c:pt idx="8539">
                  <c:v>0.96582502031141981</c:v>
                </c:pt>
                <c:pt idx="8540">
                  <c:v>0.96570887366505032</c:v>
                </c:pt>
                <c:pt idx="8541">
                  <c:v>0.96559272269885232</c:v>
                </c:pt>
                <c:pt idx="8542">
                  <c:v>0.96547656740368892</c:v>
                </c:pt>
                <c:pt idx="8543">
                  <c:v>0.96536040776913579</c:v>
                </c:pt>
                <c:pt idx="8544">
                  <c:v>0.9652442437835318</c:v>
                </c:pt>
                <c:pt idx="8545">
                  <c:v>0.96512807543402968</c:v>
                </c:pt>
                <c:pt idx="8546">
                  <c:v>0.96501190270665971</c:v>
                </c:pt>
                <c:pt idx="8547">
                  <c:v>0.96489572558639258</c:v>
                </c:pt>
                <c:pt idx="8548">
                  <c:v>0.9647795440572231</c:v>
                </c:pt>
                <c:pt idx="8549">
                  <c:v>0.96466335810224701</c:v>
                </c:pt>
                <c:pt idx="8550">
                  <c:v>0.9645471677037567</c:v>
                </c:pt>
                <c:pt idx="8551">
                  <c:v>0.96443097284333668</c:v>
                </c:pt>
                <c:pt idx="8552">
                  <c:v>0.96431477350196504</c:v>
                </c:pt>
                <c:pt idx="8553">
                  <c:v>0.96419856966011919</c:v>
                </c:pt>
                <c:pt idx="8554">
                  <c:v>0.96408236129788571</c:v>
                </c:pt>
                <c:pt idx="8555">
                  <c:v>0.96396614839506922</c:v>
                </c:pt>
                <c:pt idx="8556">
                  <c:v>0.96384993093130156</c:v>
                </c:pt>
                <c:pt idx="8557">
                  <c:v>0.96373370888615306</c:v>
                </c:pt>
                <c:pt idx="8558">
                  <c:v>0.96361748223924093</c:v>
                </c:pt>
                <c:pt idx="8559">
                  <c:v>0.96350125097033179</c:v>
                </c:pt>
                <c:pt idx="8560">
                  <c:v>0.96338501505944807</c:v>
                </c:pt>
                <c:pt idx="8561">
                  <c:v>0.96326877448696235</c:v>
                </c:pt>
                <c:pt idx="8562">
                  <c:v>0.96315252923369266</c:v>
                </c:pt>
                <c:pt idx="8563">
                  <c:v>0.96303627928098878</c:v>
                </c:pt>
                <c:pt idx="8564">
                  <c:v>0.96292002461081871</c:v>
                </c:pt>
                <c:pt idx="8565">
                  <c:v>0.96280376520584232</c:v>
                </c:pt>
                <c:pt idx="8566">
                  <c:v>0.96268750104948131</c:v>
                </c:pt>
                <c:pt idx="8567">
                  <c:v>0.96257123212598494</c:v>
                </c:pt>
                <c:pt idx="8568">
                  <c:v>0.96245495842048667</c:v>
                </c:pt>
                <c:pt idx="8569">
                  <c:v>0.96233867991905697</c:v>
                </c:pt>
                <c:pt idx="8570">
                  <c:v>0.96222239660874642</c:v>
                </c:pt>
                <c:pt idx="8571">
                  <c:v>0.96210610847762301</c:v>
                </c:pt>
                <c:pt idx="8572">
                  <c:v>0.96198981551480633</c:v>
                </c:pt>
                <c:pt idx="8573">
                  <c:v>0.96187351771049223</c:v>
                </c:pt>
                <c:pt idx="8574">
                  <c:v>0.96175721505597078</c:v>
                </c:pt>
                <c:pt idx="8575">
                  <c:v>0.96164090754364362</c:v>
                </c:pt>
                <c:pt idx="8576">
                  <c:v>0.96152459516702882</c:v>
                </c:pt>
                <c:pt idx="8577">
                  <c:v>0.96140827792076666</c:v>
                </c:pt>
                <c:pt idx="8578">
                  <c:v>0.96129195580061588</c:v>
                </c:pt>
                <c:pt idx="8579">
                  <c:v>0.96117562880344831</c:v>
                </c:pt>
                <c:pt idx="8580">
                  <c:v>0.96105929692723668</c:v>
                </c:pt>
                <c:pt idx="8581">
                  <c:v>0.96094296017104108</c:v>
                </c:pt>
                <c:pt idx="8582">
                  <c:v>0.96082661853498808</c:v>
                </c:pt>
                <c:pt idx="8583">
                  <c:v>0.96071027202025072</c:v>
                </c:pt>
                <c:pt idx="8584">
                  <c:v>0.9605939206290206</c:v>
                </c:pt>
                <c:pt idx="8585">
                  <c:v>0.96047756436448051</c:v>
                </c:pt>
                <c:pt idx="8586">
                  <c:v>0.9603612032307729</c:v>
                </c:pt>
                <c:pt idx="8587">
                  <c:v>0.96024483723296683</c:v>
                </c:pt>
                <c:pt idx="8588">
                  <c:v>0.96012846637702354</c:v>
                </c:pt>
                <c:pt idx="8589">
                  <c:v>0.9600120906697549</c:v>
                </c:pt>
                <c:pt idx="8590">
                  <c:v>0.95989571011879193</c:v>
                </c:pt>
                <c:pt idx="8591">
                  <c:v>0.95977932473253791</c:v>
                </c:pt>
                <c:pt idx="8592">
                  <c:v>0.95966293452012819</c:v>
                </c:pt>
                <c:pt idx="8593">
                  <c:v>0.9595465394913949</c:v>
                </c:pt>
                <c:pt idx="8594">
                  <c:v>0.95943013965681478</c:v>
                </c:pt>
                <c:pt idx="8595">
                  <c:v>0.9593137350274743</c:v>
                </c:pt>
                <c:pt idx="8596">
                  <c:v>0.95919732561501947</c:v>
                </c:pt>
                <c:pt idx="8597">
                  <c:v>0.959080911431619</c:v>
                </c:pt>
                <c:pt idx="8598">
                  <c:v>0.95896449248991789</c:v>
                </c:pt>
                <c:pt idx="8599">
                  <c:v>0.95884806880299278</c:v>
                </c:pt>
                <c:pt idx="8600">
                  <c:v>0.95873164038431424</c:v>
                </c:pt>
                <c:pt idx="8601">
                  <c:v>0.95861520724769855</c:v>
                </c:pt>
                <c:pt idx="8602">
                  <c:v>0.95849876940727374</c:v>
                </c:pt>
                <c:pt idx="8603">
                  <c:v>0.9583823268774323</c:v>
                </c:pt>
                <c:pt idx="8604">
                  <c:v>0.95826587967279253</c:v>
                </c:pt>
                <c:pt idx="8605">
                  <c:v>0.9581494278081637</c:v>
                </c:pt>
                <c:pt idx="8606">
                  <c:v>0.95803297129850407</c:v>
                </c:pt>
                <c:pt idx="8607">
                  <c:v>0.95791651015888335</c:v>
                </c:pt>
                <c:pt idx="8608">
                  <c:v>0.95780004440445077</c:v>
                </c:pt>
                <c:pt idx="8609">
                  <c:v>0.95768357405039506</c:v>
                </c:pt>
                <c:pt idx="8610">
                  <c:v>0.95756709911191695</c:v>
                </c:pt>
                <c:pt idx="8611">
                  <c:v>0.95745061960419231</c:v>
                </c:pt>
                <c:pt idx="8612">
                  <c:v>0.95733413554234104</c:v>
                </c:pt>
                <c:pt idx="8613">
                  <c:v>0.95721764694139955</c:v>
                </c:pt>
                <c:pt idx="8614">
                  <c:v>0.95710115381629124</c:v>
                </c:pt>
                <c:pt idx="8615">
                  <c:v>0.9569846561817994</c:v>
                </c:pt>
                <c:pt idx="8616">
                  <c:v>0.956868154052541</c:v>
                </c:pt>
                <c:pt idx="8617">
                  <c:v>0.95675164744294072</c:v>
                </c:pt>
                <c:pt idx="8618">
                  <c:v>0.95663513636721009</c:v>
                </c:pt>
                <c:pt idx="8619">
                  <c:v>0.95651862083932415</c:v>
                </c:pt>
                <c:pt idx="8620">
                  <c:v>0.95640210087299971</c:v>
                </c:pt>
                <c:pt idx="8621">
                  <c:v>0.95628557648167645</c:v>
                </c:pt>
                <c:pt idx="8622">
                  <c:v>0.95616904767849942</c:v>
                </c:pt>
                <c:pt idx="8623">
                  <c:v>0.95605251447630257</c:v>
                </c:pt>
                <c:pt idx="8624">
                  <c:v>0.95593597688759013</c:v>
                </c:pt>
                <c:pt idx="8625">
                  <c:v>0.95581943492452259</c:v>
                </c:pt>
                <c:pt idx="8626">
                  <c:v>0.95570288859890473</c:v>
                </c:pt>
                <c:pt idx="8627">
                  <c:v>0.95558633792217273</c:v>
                </c:pt>
                <c:pt idx="8628">
                  <c:v>0.95546978290538109</c:v>
                </c:pt>
                <c:pt idx="8629">
                  <c:v>0.95535322355919372</c:v>
                </c:pt>
                <c:pt idx="8630">
                  <c:v>0.95523665989387552</c:v>
                </c:pt>
                <c:pt idx="8631">
                  <c:v>0.95512009191928149</c:v>
                </c:pt>
                <c:pt idx="8632">
                  <c:v>0.95500351964485275</c:v>
                </c:pt>
                <c:pt idx="8633">
                  <c:v>0.95488694307960875</c:v>
                </c:pt>
                <c:pt idx="8634">
                  <c:v>0.95477036223214196</c:v>
                </c:pt>
                <c:pt idx="8635">
                  <c:v>0.95465377711061716</c:v>
                </c:pt>
                <c:pt idx="8636">
                  <c:v>0.95453718772277063</c:v>
                </c:pt>
                <c:pt idx="8637">
                  <c:v>0.95442059407590563</c:v>
                </c:pt>
                <c:pt idx="8638">
                  <c:v>0.95430399617689865</c:v>
                </c:pt>
                <c:pt idx="8639">
                  <c:v>0.95418739403220321</c:v>
                </c:pt>
                <c:pt idx="8640">
                  <c:v>0.95407078764785136</c:v>
                </c:pt>
                <c:pt idx="8641">
                  <c:v>0.95395417702946483</c:v>
                </c:pt>
                <c:pt idx="8642">
                  <c:v>0.95383756218226035</c:v>
                </c:pt>
                <c:pt idx="8643">
                  <c:v>0.95372094311106115</c:v>
                </c:pt>
                <c:pt idx="8644">
                  <c:v>0.9536043198203108</c:v>
                </c:pt>
                <c:pt idx="8645">
                  <c:v>0.95348769231408381</c:v>
                </c:pt>
                <c:pt idx="8646">
                  <c:v>0.95337106059609988</c:v>
                </c:pt>
                <c:pt idx="8647">
                  <c:v>0.95325442466974053</c:v>
                </c:pt>
                <c:pt idx="8648">
                  <c:v>0.95313778453806819</c:v>
                </c:pt>
                <c:pt idx="8649">
                  <c:v>0.95302114020383977</c:v>
                </c:pt>
                <c:pt idx="8650">
                  <c:v>0.95290449166952929</c:v>
                </c:pt>
                <c:pt idx="8651">
                  <c:v>0.95278783893734387</c:v>
                </c:pt>
                <c:pt idx="8652">
                  <c:v>0.95267118200924461</c:v>
                </c:pt>
                <c:pt idx="8653">
                  <c:v>0.95255452088696946</c:v>
                </c:pt>
                <c:pt idx="8654">
                  <c:v>0.95243785557205163</c:v>
                </c:pt>
                <c:pt idx="8655">
                  <c:v>0.9523211860658396</c:v>
                </c:pt>
                <c:pt idx="8656">
                  <c:v>0.95220451236951864</c:v>
                </c:pt>
                <c:pt idx="8657">
                  <c:v>0.95208783448413392</c:v>
                </c:pt>
                <c:pt idx="8658">
                  <c:v>0.95197115241060826</c:v>
                </c:pt>
                <c:pt idx="8659">
                  <c:v>0.95185446614976255</c:v>
                </c:pt>
                <c:pt idx="8660">
                  <c:v>0.95173777570233886</c:v>
                </c:pt>
                <c:pt idx="8661">
                  <c:v>0.95162108106901533</c:v>
                </c:pt>
                <c:pt idx="8662">
                  <c:v>0.95150438225042944</c:v>
                </c:pt>
                <c:pt idx="8663">
                  <c:v>0.95138767924719625</c:v>
                </c:pt>
                <c:pt idx="8664">
                  <c:v>0.95127097205992062</c:v>
                </c:pt>
                <c:pt idx="8665">
                  <c:v>0.9511542606892216</c:v>
                </c:pt>
                <c:pt idx="8666">
                  <c:v>0.95103754513574312</c:v>
                </c:pt>
                <c:pt idx="8667">
                  <c:v>0.9509208254001722</c:v>
                </c:pt>
                <c:pt idx="8668">
                  <c:v>0.95080410148325356</c:v>
                </c:pt>
                <c:pt idx="8669">
                  <c:v>0.95068737338580145</c:v>
                </c:pt>
                <c:pt idx="8670">
                  <c:v>0.95057064110871403</c:v>
                </c:pt>
                <c:pt idx="8671">
                  <c:v>0.95045390465298429</c:v>
                </c:pt>
                <c:pt idx="8672">
                  <c:v>0.95033716401971136</c:v>
                </c:pt>
                <c:pt idx="8673">
                  <c:v>0.95022041921011113</c:v>
                </c:pt>
                <c:pt idx="8674">
                  <c:v>0.95010367022552256</c:v>
                </c:pt>
                <c:pt idx="8675">
                  <c:v>0.94998691706742</c:v>
                </c:pt>
                <c:pt idx="8676">
                  <c:v>0.94987015973741773</c:v>
                </c:pt>
                <c:pt idx="8677">
                  <c:v>0.949753398237275</c:v>
                </c:pt>
                <c:pt idx="8678">
                  <c:v>0.9496366325689054</c:v>
                </c:pt>
                <c:pt idx="8679">
                  <c:v>0.94951986273437727</c:v>
                </c:pt>
                <c:pt idx="8680">
                  <c:v>0.94940308873592105</c:v>
                </c:pt>
                <c:pt idx="8681">
                  <c:v>0.94928631057592749</c:v>
                </c:pt>
                <c:pt idx="8682">
                  <c:v>0.94916952825695322</c:v>
                </c:pt>
                <c:pt idx="8683">
                  <c:v>0.94905274178172627</c:v>
                </c:pt>
                <c:pt idx="8684">
                  <c:v>0.94893595115313434</c:v>
                </c:pt>
                <c:pt idx="8685">
                  <c:v>0.94881915637423697</c:v>
                </c:pt>
                <c:pt idx="8686">
                  <c:v>0.94870235744825715</c:v>
                </c:pt>
                <c:pt idx="8687">
                  <c:v>0.94858555437858416</c:v>
                </c:pt>
                <c:pt idx="8688">
                  <c:v>0.94846874716876939</c:v>
                </c:pt>
                <c:pt idx="8689">
                  <c:v>0.94835193582252542</c:v>
                </c:pt>
                <c:pt idx="8690">
                  <c:v>0.94823512034371937</c:v>
                </c:pt>
                <c:pt idx="8691">
                  <c:v>0.94811830073637449</c:v>
                </c:pt>
                <c:pt idx="8692">
                  <c:v>0.94800147700466209</c:v>
                </c:pt>
                <c:pt idx="8693">
                  <c:v>0.94788464915289916</c:v>
                </c:pt>
                <c:pt idx="8694">
                  <c:v>0.94776781718554148</c:v>
                </c:pt>
                <c:pt idx="8695">
                  <c:v>0.94765098110718138</c:v>
                </c:pt>
                <c:pt idx="8696">
                  <c:v>0.94753414092253951</c:v>
                </c:pt>
                <c:pt idx="8697">
                  <c:v>0.94741729663645957</c:v>
                </c:pt>
                <c:pt idx="8698">
                  <c:v>0.94730044825390491</c:v>
                </c:pt>
                <c:pt idx="8699">
                  <c:v>0.94718359577994815</c:v>
                </c:pt>
                <c:pt idx="8700">
                  <c:v>0.94706673921976581</c:v>
                </c:pt>
                <c:pt idx="8701">
                  <c:v>0.94694987857863611</c:v>
                </c:pt>
                <c:pt idx="8702">
                  <c:v>0.94683301386192498</c:v>
                </c:pt>
                <c:pt idx="8703">
                  <c:v>0.94671614507508428</c:v>
                </c:pt>
                <c:pt idx="8704">
                  <c:v>0.94659927222364226</c:v>
                </c:pt>
                <c:pt idx="8705">
                  <c:v>0.94648239531319822</c:v>
                </c:pt>
                <c:pt idx="8706">
                  <c:v>0.94636551434941341</c:v>
                </c:pt>
                <c:pt idx="8707">
                  <c:v>0.94624862933800591</c:v>
                </c:pt>
                <c:pt idx="8708">
                  <c:v>0.94613174028474512</c:v>
                </c:pt>
                <c:pt idx="8709">
                  <c:v>0.94601484719543594</c:v>
                </c:pt>
                <c:pt idx="8710">
                  <c:v>0.94589795007592237</c:v>
                </c:pt>
                <c:pt idx="8711">
                  <c:v>0.94578104893207682</c:v>
                </c:pt>
                <c:pt idx="8712">
                  <c:v>0.94566414376978636</c:v>
                </c:pt>
                <c:pt idx="8713">
                  <c:v>0.9455472345949596</c:v>
                </c:pt>
                <c:pt idx="8714">
                  <c:v>0.94543032141350558</c:v>
                </c:pt>
                <c:pt idx="8715">
                  <c:v>0.94531340423133714</c:v>
                </c:pt>
                <c:pt idx="8716">
                  <c:v>0.94519648305435888</c:v>
                </c:pt>
                <c:pt idx="8717">
                  <c:v>0.94507955788846476</c:v>
                </c:pt>
                <c:pt idx="8718">
                  <c:v>0.94496262873952763</c:v>
                </c:pt>
                <c:pt idx="8719">
                  <c:v>0.94484569561339815</c:v>
                </c:pt>
                <c:pt idx="8720">
                  <c:v>0.94472875851589544</c:v>
                </c:pt>
                <c:pt idx="8721">
                  <c:v>0.94461181745280309</c:v>
                </c:pt>
                <c:pt idx="8722">
                  <c:v>0.94449487242986585</c:v>
                </c:pt>
                <c:pt idx="8723">
                  <c:v>0.9443779234527816</c:v>
                </c:pt>
                <c:pt idx="8724">
                  <c:v>0.94426097052719959</c:v>
                </c:pt>
                <c:pt idx="8725">
                  <c:v>0.94414401365871625</c:v>
                </c:pt>
                <c:pt idx="8726">
                  <c:v>0.94402705285286848</c:v>
                </c:pt>
                <c:pt idx="8727">
                  <c:v>0.94391008811513322</c:v>
                </c:pt>
                <c:pt idx="8728">
                  <c:v>0.94379311945092725</c:v>
                </c:pt>
                <c:pt idx="8729">
                  <c:v>0.94367614686559831</c:v>
                </c:pt>
                <c:pt idx="8730">
                  <c:v>0.94355917036442438</c:v>
                </c:pt>
                <c:pt idx="8731">
                  <c:v>0.94344218995261797</c:v>
                </c:pt>
                <c:pt idx="8732">
                  <c:v>0.94332520563531519</c:v>
                </c:pt>
                <c:pt idx="8733">
                  <c:v>0.94320821741758509</c:v>
                </c:pt>
                <c:pt idx="8734">
                  <c:v>0.94309122530441836</c:v>
                </c:pt>
                <c:pt idx="8735">
                  <c:v>0.94297422930073482</c:v>
                </c:pt>
                <c:pt idx="8736">
                  <c:v>0.94285722941137995</c:v>
                </c:pt>
                <c:pt idx="8737">
                  <c:v>0.94274022564112725</c:v>
                </c:pt>
                <c:pt idx="8738">
                  <c:v>0.94262321799467519</c:v>
                </c:pt>
                <c:pt idx="8739">
                  <c:v>0.94250620647665029</c:v>
                </c:pt>
                <c:pt idx="8740">
                  <c:v>0.94238919109161223</c:v>
                </c:pt>
                <c:pt idx="8741">
                  <c:v>0.94227217184404766</c:v>
                </c:pt>
                <c:pt idx="8742">
                  <c:v>0.94215514873837569</c:v>
                </c:pt>
                <c:pt idx="8743">
                  <c:v>0.94203812177895196</c:v>
                </c:pt>
                <c:pt idx="8744">
                  <c:v>0.94192109097006815</c:v>
                </c:pt>
                <c:pt idx="8745">
                  <c:v>0.94180405631595265</c:v>
                </c:pt>
                <c:pt idx="8746">
                  <c:v>0.94168701782077635</c:v>
                </c:pt>
                <c:pt idx="8747">
                  <c:v>0.94156997548865418</c:v>
                </c:pt>
                <c:pt idx="8748">
                  <c:v>0.94145292932364466</c:v>
                </c:pt>
                <c:pt idx="8749">
                  <c:v>0.94133587932975882</c:v>
                </c:pt>
                <c:pt idx="8750">
                  <c:v>0.94121882551095881</c:v>
                </c:pt>
                <c:pt idx="8751">
                  <c:v>0.94110176787115951</c:v>
                </c:pt>
                <c:pt idx="8752">
                  <c:v>0.94098470641423582</c:v>
                </c:pt>
                <c:pt idx="8753">
                  <c:v>0.94086764114402399</c:v>
                </c:pt>
                <c:pt idx="8754">
                  <c:v>0.94075057206432233</c:v>
                </c:pt>
                <c:pt idx="8755">
                  <c:v>0.94063349917889716</c:v>
                </c:pt>
                <c:pt idx="8756">
                  <c:v>0.94051642249148548</c:v>
                </c:pt>
                <c:pt idx="8757">
                  <c:v>0.94039934200579678</c:v>
                </c:pt>
                <c:pt idx="8758">
                  <c:v>0.94028225772551588</c:v>
                </c:pt>
                <c:pt idx="8759">
                  <c:v>0.9401651696543083</c:v>
                </c:pt>
                <c:pt idx="8760">
                  <c:v>0.94004807779581911</c:v>
                </c:pt>
                <c:pt idx="8761">
                  <c:v>0.93993098215367987</c:v>
                </c:pt>
                <c:pt idx="8762">
                  <c:v>0.9398138827315079</c:v>
                </c:pt>
                <c:pt idx="8763">
                  <c:v>0.93969677953291297</c:v>
                </c:pt>
                <c:pt idx="8764">
                  <c:v>0.93957967256149288</c:v>
                </c:pt>
                <c:pt idx="8765">
                  <c:v>0.93946256182084498</c:v>
                </c:pt>
                <c:pt idx="8766">
                  <c:v>0.93934544731456127</c:v>
                </c:pt>
                <c:pt idx="8767">
                  <c:v>0.93922832904623332</c:v>
                </c:pt>
                <c:pt idx="8768">
                  <c:v>0.93911120701945316</c:v>
                </c:pt>
                <c:pt idx="8769">
                  <c:v>0.9389940812378188</c:v>
                </c:pt>
                <c:pt idx="8770">
                  <c:v>0.93887695170493002</c:v>
                </c:pt>
                <c:pt idx="8771">
                  <c:v>0.93875981842439615</c:v>
                </c:pt>
                <c:pt idx="8772">
                  <c:v>0.93864268139983187</c:v>
                </c:pt>
                <c:pt idx="8773">
                  <c:v>0.93852554063486671</c:v>
                </c:pt>
                <c:pt idx="8774">
                  <c:v>0.93840839613313531</c:v>
                </c:pt>
                <c:pt idx="8775">
                  <c:v>0.93829124789828944</c:v>
                </c:pt>
                <c:pt idx="8776">
                  <c:v>0.93817409593399015</c:v>
                </c:pt>
                <c:pt idx="8777">
                  <c:v>0.93805694024391428</c:v>
                </c:pt>
                <c:pt idx="8778">
                  <c:v>0.93793978083175467</c:v>
                </c:pt>
                <c:pt idx="8779">
                  <c:v>0.93782261770121833</c:v>
                </c:pt>
                <c:pt idx="8780">
                  <c:v>0.93770545085602874</c:v>
                </c:pt>
                <c:pt idx="8781">
                  <c:v>0.93758828029992469</c:v>
                </c:pt>
                <c:pt idx="8782">
                  <c:v>0.93747110603666473</c:v>
                </c:pt>
                <c:pt idx="8783">
                  <c:v>0.93735392807002027</c:v>
                </c:pt>
                <c:pt idx="8784">
                  <c:v>0.93723674640378296</c:v>
                </c:pt>
                <c:pt idx="8785">
                  <c:v>0.93711956104175842</c:v>
                </c:pt>
                <c:pt idx="8786">
                  <c:v>0.93700237198777248</c:v>
                </c:pt>
                <c:pt idx="8787">
                  <c:v>0.93688517924566383</c:v>
                </c:pt>
                <c:pt idx="8788">
                  <c:v>0.93676798281928919</c:v>
                </c:pt>
                <c:pt idx="8789">
                  <c:v>0.93665078271252078</c:v>
                </c:pt>
                <c:pt idx="8790">
                  <c:v>0.93653357892924527</c:v>
                </c:pt>
                <c:pt idx="8791">
                  <c:v>0.93641637147336398</c:v>
                </c:pt>
                <c:pt idx="8792">
                  <c:v>0.93629916034879268</c:v>
                </c:pt>
                <c:pt idx="8793">
                  <c:v>0.93618194555945844</c:v>
                </c:pt>
                <c:pt idx="8794">
                  <c:v>0.93606472710930166</c:v>
                </c:pt>
                <c:pt idx="8795">
                  <c:v>0.93594750500227497</c:v>
                </c:pt>
                <c:pt idx="8796">
                  <c:v>0.9358302792423383</c:v>
                </c:pt>
                <c:pt idx="8797">
                  <c:v>0.93571304983346382</c:v>
                </c:pt>
                <c:pt idx="8798">
                  <c:v>0.935595816779631</c:v>
                </c:pt>
                <c:pt idx="8799">
                  <c:v>0.93547858008482687</c:v>
                </c:pt>
                <c:pt idx="8800">
                  <c:v>0.93536133975304336</c:v>
                </c:pt>
                <c:pt idx="8801">
                  <c:v>0.93524409578827949</c:v>
                </c:pt>
                <c:pt idx="8802">
                  <c:v>0.93512684819453518</c:v>
                </c:pt>
                <c:pt idx="8803">
                  <c:v>0.93500959697581765</c:v>
                </c:pt>
                <c:pt idx="8804">
                  <c:v>0.93489234213613459</c:v>
                </c:pt>
                <c:pt idx="8805">
                  <c:v>0.93477508367949103</c:v>
                </c:pt>
                <c:pt idx="8806">
                  <c:v>0.9346578216098953</c:v>
                </c:pt>
                <c:pt idx="8807">
                  <c:v>0.93454055593135288</c:v>
                </c:pt>
                <c:pt idx="8808">
                  <c:v>0.93442328664786678</c:v>
                </c:pt>
                <c:pt idx="8809">
                  <c:v>0.9343060137634378</c:v>
                </c:pt>
                <c:pt idx="8810">
                  <c:v>0.93418873728206053</c:v>
                </c:pt>
                <c:pt idx="8811">
                  <c:v>0.934071457207724</c:v>
                </c:pt>
                <c:pt idx="8812">
                  <c:v>0.93395417354441435</c:v>
                </c:pt>
                <c:pt idx="8813">
                  <c:v>0.93383688629610662</c:v>
                </c:pt>
                <c:pt idx="8814">
                  <c:v>0.93371959546676941</c:v>
                </c:pt>
                <c:pt idx="8815">
                  <c:v>0.93360230106036335</c:v>
                </c:pt>
                <c:pt idx="8816">
                  <c:v>0.93348500308083904</c:v>
                </c:pt>
                <c:pt idx="8817">
                  <c:v>0.93336770153213688</c:v>
                </c:pt>
                <c:pt idx="8818">
                  <c:v>0.93325039641818663</c:v>
                </c:pt>
                <c:pt idx="8819">
                  <c:v>0.93313308774290715</c:v>
                </c:pt>
                <c:pt idx="8820">
                  <c:v>0.93301577551020576</c:v>
                </c:pt>
                <c:pt idx="8821">
                  <c:v>0.93289845972397689</c:v>
                </c:pt>
                <c:pt idx="8822">
                  <c:v>0.93278114038810211</c:v>
                </c:pt>
                <c:pt idx="8823">
                  <c:v>0.93266381750645233</c:v>
                </c:pt>
                <c:pt idx="8824">
                  <c:v>0.93254649108288223</c:v>
                </c:pt>
                <c:pt idx="8825">
                  <c:v>0.93242916112123586</c:v>
                </c:pt>
                <c:pt idx="8826">
                  <c:v>0.93231182762534215</c:v>
                </c:pt>
                <c:pt idx="8827">
                  <c:v>0.93219449059901627</c:v>
                </c:pt>
                <c:pt idx="8828">
                  <c:v>0.93207715004606095</c:v>
                </c:pt>
                <c:pt idx="8829">
                  <c:v>0.9319598059702634</c:v>
                </c:pt>
                <c:pt idx="8830">
                  <c:v>0.93184245837539814</c:v>
                </c:pt>
                <c:pt idx="8831">
                  <c:v>0.93172510726522484</c:v>
                </c:pt>
                <c:pt idx="8832">
                  <c:v>0.93160775264349138</c:v>
                </c:pt>
                <c:pt idx="8833">
                  <c:v>0.93149039451393145</c:v>
                </c:pt>
                <c:pt idx="8834">
                  <c:v>0.9313730328802643</c:v>
                </c:pt>
                <c:pt idx="8835">
                  <c:v>0.93125566774619672</c:v>
                </c:pt>
                <c:pt idx="8836">
                  <c:v>0.93113829911542312</c:v>
                </c:pt>
                <c:pt idx="8837">
                  <c:v>0.93102092699162342</c:v>
                </c:pt>
                <c:pt idx="8838">
                  <c:v>0.9309035513784667</c:v>
                </c:pt>
                <c:pt idx="8839">
                  <c:v>0.93078617227961091</c:v>
                </c:pt>
                <c:pt idx="8840">
                  <c:v>0.93066878969869959</c:v>
                </c:pt>
                <c:pt idx="8841">
                  <c:v>0.93055140363936628</c:v>
                </c:pt>
                <c:pt idx="8842">
                  <c:v>0.93043401410523385</c:v>
                </c:pt>
                <c:pt idx="8843">
                  <c:v>0.93031662109991409</c:v>
                </c:pt>
                <c:pt idx="8844">
                  <c:v>0.93019922462700677</c:v>
                </c:pt>
                <c:pt idx="8845">
                  <c:v>0.93008182469010392</c:v>
                </c:pt>
                <c:pt idx="8846">
                  <c:v>0.92996442129278778</c:v>
                </c:pt>
                <c:pt idx="8847">
                  <c:v>0.92984701443862994</c:v>
                </c:pt>
                <c:pt idx="8848">
                  <c:v>0.92972960413119399</c:v>
                </c:pt>
                <c:pt idx="8849">
                  <c:v>0.9296121903740362</c:v>
                </c:pt>
                <c:pt idx="8850">
                  <c:v>0.9294947731707015</c:v>
                </c:pt>
                <c:pt idx="8851">
                  <c:v>0.92937735252473286</c:v>
                </c:pt>
                <c:pt idx="8852">
                  <c:v>0.92925992843965943</c:v>
                </c:pt>
                <c:pt idx="8853">
                  <c:v>0.92914250091900885</c:v>
                </c:pt>
                <c:pt idx="8854">
                  <c:v>0.92902506996629808</c:v>
                </c:pt>
                <c:pt idx="8855">
                  <c:v>0.92890763558504119</c:v>
                </c:pt>
                <c:pt idx="8856">
                  <c:v>0.92879019777874405</c:v>
                </c:pt>
                <c:pt idx="8857">
                  <c:v>0.92867275655090853</c:v>
                </c:pt>
                <c:pt idx="8858">
                  <c:v>0.92855531190503071</c:v>
                </c:pt>
                <c:pt idx="8859">
                  <c:v>0.92843786384460136</c:v>
                </c:pt>
                <c:pt idx="8860">
                  <c:v>0.92832041237310658</c:v>
                </c:pt>
                <c:pt idx="8861">
                  <c:v>0.92820295749402959</c:v>
                </c:pt>
                <c:pt idx="8862">
                  <c:v>0.92808549921084582</c:v>
                </c:pt>
                <c:pt idx="8863">
                  <c:v>0.92796803752703338</c:v>
                </c:pt>
                <c:pt idx="8864">
                  <c:v>0.92785057244605929</c:v>
                </c:pt>
                <c:pt idx="8865">
                  <c:v>0.92773310397139186</c:v>
                </c:pt>
                <c:pt idx="8866">
                  <c:v>0.92761563210649434</c:v>
                </c:pt>
                <c:pt idx="8867">
                  <c:v>0.92749815685482662</c:v>
                </c:pt>
                <c:pt idx="8868">
                  <c:v>0.92738067821984638</c:v>
                </c:pt>
                <c:pt idx="8869">
                  <c:v>0.9272631962050073</c:v>
                </c:pt>
                <c:pt idx="8870">
                  <c:v>0.92714571081376107</c:v>
                </c:pt>
                <c:pt idx="8871">
                  <c:v>0.92702822204955626</c:v>
                </c:pt>
                <c:pt idx="8872">
                  <c:v>0.92691072991583967</c:v>
                </c:pt>
                <c:pt idx="8873">
                  <c:v>0.92679323441605321</c:v>
                </c:pt>
                <c:pt idx="8874">
                  <c:v>0.92667573555363791</c:v>
                </c:pt>
                <c:pt idx="8875">
                  <c:v>0.9265582333320328</c:v>
                </c:pt>
                <c:pt idx="8876">
                  <c:v>0.92644072775467223</c:v>
                </c:pt>
                <c:pt idx="8877">
                  <c:v>0.92632321882498969</c:v>
                </c:pt>
                <c:pt idx="8878">
                  <c:v>0.92620570654641532</c:v>
                </c:pt>
                <c:pt idx="8879">
                  <c:v>0.92608819092237682</c:v>
                </c:pt>
                <c:pt idx="8880">
                  <c:v>0.92597067195629945</c:v>
                </c:pt>
                <c:pt idx="8881">
                  <c:v>0.92585314965160426</c:v>
                </c:pt>
                <c:pt idx="8882">
                  <c:v>0.92573562401171161</c:v>
                </c:pt>
                <c:pt idx="8883">
                  <c:v>0.92561809504003767</c:v>
                </c:pt>
                <c:pt idx="8884">
                  <c:v>0.92550056273999615</c:v>
                </c:pt>
                <c:pt idx="8885">
                  <c:v>0.92538302711499698</c:v>
                </c:pt>
                <c:pt idx="8886">
                  <c:v>0.92526548816844856</c:v>
                </c:pt>
                <c:pt idx="8887">
                  <c:v>0.92514794590375415</c:v>
                </c:pt>
                <c:pt idx="8888">
                  <c:v>0.92503040032431505</c:v>
                </c:pt>
                <c:pt idx="8889">
                  <c:v>0.9249128514335283</c:v>
                </c:pt>
                <c:pt idx="8890">
                  <c:v>0.92479529923478854</c:v>
                </c:pt>
                <c:pt idx="8891">
                  <c:v>0.92467774373148659</c:v>
                </c:pt>
                <c:pt idx="8892">
                  <c:v>0.92456018492700642</c:v>
                </c:pt>
                <c:pt idx="8893">
                  <c:v>0.92444262282473399</c:v>
                </c:pt>
                <c:pt idx="8894">
                  <c:v>0.92432505742804727</c:v>
                </c:pt>
                <c:pt idx="8895">
                  <c:v>0.92420748874032177</c:v>
                </c:pt>
                <c:pt idx="8896">
                  <c:v>0.92408991676492747</c:v>
                </c:pt>
                <c:pt idx="8897">
                  <c:v>0.92397234150523211</c:v>
                </c:pt>
                <c:pt idx="8898">
                  <c:v>0.92385476296459701</c:v>
                </c:pt>
                <c:pt idx="8899">
                  <c:v>0.92373718114638281</c:v>
                </c:pt>
                <c:pt idx="8900">
                  <c:v>0.92361959605394062</c:v>
                </c:pt>
                <c:pt idx="8901">
                  <c:v>0.92350200769062063</c:v>
                </c:pt>
                <c:pt idx="8902">
                  <c:v>0.92338441605976818</c:v>
                </c:pt>
                <c:pt idx="8903">
                  <c:v>0.92326682116472392</c:v>
                </c:pt>
                <c:pt idx="8904">
                  <c:v>0.92314922300882207</c:v>
                </c:pt>
                <c:pt idx="8905">
                  <c:v>0.92303162159539331</c:v>
                </c:pt>
                <c:pt idx="8906">
                  <c:v>0.9229140169277652</c:v>
                </c:pt>
                <c:pt idx="8907">
                  <c:v>0.92279640900925708</c:v>
                </c:pt>
                <c:pt idx="8908">
                  <c:v>0.92267879784318652</c:v>
                </c:pt>
                <c:pt idx="8909">
                  <c:v>0.92256118343286508</c:v>
                </c:pt>
                <c:pt idx="8910">
                  <c:v>0.92244356578159836</c:v>
                </c:pt>
                <c:pt idx="8911">
                  <c:v>0.92232594489268793</c:v>
                </c:pt>
                <c:pt idx="8912">
                  <c:v>0.92220832076943071</c:v>
                </c:pt>
                <c:pt idx="8913">
                  <c:v>0.92209069341511829</c:v>
                </c:pt>
                <c:pt idx="8914">
                  <c:v>0.92197306283303671</c:v>
                </c:pt>
                <c:pt idx="8915">
                  <c:v>0.92185542902646822</c:v>
                </c:pt>
                <c:pt idx="8916">
                  <c:v>0.92173779199868977</c:v>
                </c:pt>
                <c:pt idx="8917">
                  <c:v>0.92162015175297296</c:v>
                </c:pt>
                <c:pt idx="8918">
                  <c:v>0.92150250829258251</c:v>
                </c:pt>
                <c:pt idx="8919">
                  <c:v>0.92138486162078226</c:v>
                </c:pt>
                <c:pt idx="8920">
                  <c:v>0.9212672117408276</c:v>
                </c:pt>
                <c:pt idx="8921">
                  <c:v>0.92114955865597237</c:v>
                </c:pt>
                <c:pt idx="8922">
                  <c:v>0.92103190236945975</c:v>
                </c:pt>
                <c:pt idx="8923">
                  <c:v>0.92091424288453583</c:v>
                </c:pt>
                <c:pt idx="8924">
                  <c:v>0.92079658020443578</c:v>
                </c:pt>
                <c:pt idx="8925">
                  <c:v>0.92067891433239213</c:v>
                </c:pt>
                <c:pt idx="8926">
                  <c:v>0.92056124527163297</c:v>
                </c:pt>
                <c:pt idx="8927">
                  <c:v>0.92044357302538016</c:v>
                </c:pt>
                <c:pt idx="8928">
                  <c:v>0.92032589759685157</c:v>
                </c:pt>
                <c:pt idx="8929">
                  <c:v>0.92020821898926153</c:v>
                </c:pt>
                <c:pt idx="8930">
                  <c:v>0.92009053720581857</c:v>
                </c:pt>
                <c:pt idx="8931">
                  <c:v>0.91997285224972503</c:v>
                </c:pt>
                <c:pt idx="8932">
                  <c:v>0.91985516412418256</c:v>
                </c:pt>
                <c:pt idx="8933">
                  <c:v>0.91973747283238438</c:v>
                </c:pt>
                <c:pt idx="8934">
                  <c:v>0.91961977837752218</c:v>
                </c:pt>
                <c:pt idx="8935">
                  <c:v>0.9195020807627805</c:v>
                </c:pt>
                <c:pt idx="8936">
                  <c:v>0.91938437999134148</c:v>
                </c:pt>
                <c:pt idx="8937">
                  <c:v>0.9192666760663819</c:v>
                </c:pt>
                <c:pt idx="8938">
                  <c:v>0.9191489689910739</c:v>
                </c:pt>
                <c:pt idx="8939">
                  <c:v>0.9190312587685856</c:v>
                </c:pt>
                <c:pt idx="8940">
                  <c:v>0.91891354540208203</c:v>
                </c:pt>
                <c:pt idx="8941">
                  <c:v>0.91879582889472089</c:v>
                </c:pt>
                <c:pt idx="8942">
                  <c:v>0.91867810924965787</c:v>
                </c:pt>
                <c:pt idx="8943">
                  <c:v>0.91856038647004556</c:v>
                </c:pt>
                <c:pt idx="8944">
                  <c:v>0.91844266055902901</c:v>
                </c:pt>
                <c:pt idx="8945">
                  <c:v>0.91832493151975059</c:v>
                </c:pt>
                <c:pt idx="8946">
                  <c:v>0.91820719935535</c:v>
                </c:pt>
                <c:pt idx="8947">
                  <c:v>0.91808946406896075</c:v>
                </c:pt>
                <c:pt idx="8948">
                  <c:v>0.91797172566371255</c:v>
                </c:pt>
                <c:pt idx="8949">
                  <c:v>0.917853984142732</c:v>
                </c:pt>
                <c:pt idx="8950">
                  <c:v>0.91773623950913885</c:v>
                </c:pt>
                <c:pt idx="8951">
                  <c:v>0.91761849176605326</c:v>
                </c:pt>
                <c:pt idx="8952">
                  <c:v>0.91750074091658673</c:v>
                </c:pt>
                <c:pt idx="8953">
                  <c:v>0.91738298696385034</c:v>
                </c:pt>
                <c:pt idx="8954">
                  <c:v>0.91726522991094894</c:v>
                </c:pt>
                <c:pt idx="8955">
                  <c:v>0.91714746976098471</c:v>
                </c:pt>
                <c:pt idx="8956">
                  <c:v>0.91702970651705318</c:v>
                </c:pt>
                <c:pt idx="8957">
                  <c:v>0.91691194018224875</c:v>
                </c:pt>
                <c:pt idx="8958">
                  <c:v>0.91679417075965941</c:v>
                </c:pt>
                <c:pt idx="8959">
                  <c:v>0.91667639825237179</c:v>
                </c:pt>
                <c:pt idx="8960">
                  <c:v>0.91655862266346588</c:v>
                </c:pt>
                <c:pt idx="8961">
                  <c:v>0.91644084399601877</c:v>
                </c:pt>
                <c:pt idx="8962">
                  <c:v>0.91632306225310356</c:v>
                </c:pt>
                <c:pt idx="8963">
                  <c:v>0.91620527743778934</c:v>
                </c:pt>
                <c:pt idx="8964">
                  <c:v>0.91608748955314057</c:v>
                </c:pt>
                <c:pt idx="8965">
                  <c:v>0.91596969860221855</c:v>
                </c:pt>
                <c:pt idx="8966">
                  <c:v>0.91585190458807997</c:v>
                </c:pt>
                <c:pt idx="8967">
                  <c:v>0.91573410751377726</c:v>
                </c:pt>
                <c:pt idx="8968">
                  <c:v>0.91561630738235844</c:v>
                </c:pt>
                <c:pt idx="8969">
                  <c:v>0.91549850419686951</c:v>
                </c:pt>
                <c:pt idx="8970">
                  <c:v>0.91538069796035004</c:v>
                </c:pt>
                <c:pt idx="8971">
                  <c:v>0.91526288867583672</c:v>
                </c:pt>
                <c:pt idx="8972">
                  <c:v>0.91514507634636222</c:v>
                </c:pt>
                <c:pt idx="8973">
                  <c:v>0.91502726097495435</c:v>
                </c:pt>
                <c:pt idx="8974">
                  <c:v>0.91490944256463802</c:v>
                </c:pt>
                <c:pt idx="8975">
                  <c:v>0.91479162111843326</c:v>
                </c:pt>
                <c:pt idx="8976">
                  <c:v>0.91467379663935633</c:v>
                </c:pt>
                <c:pt idx="8977">
                  <c:v>0.91455596913041814</c:v>
                </c:pt>
                <c:pt idx="8978">
                  <c:v>0.91443813859462808</c:v>
                </c:pt>
                <c:pt idx="8979">
                  <c:v>0.91432030503498973</c:v>
                </c:pt>
                <c:pt idx="8980">
                  <c:v>0.9142024684545027</c:v>
                </c:pt>
                <c:pt idx="8981">
                  <c:v>0.91408462885616193</c:v>
                </c:pt>
                <c:pt idx="8982">
                  <c:v>0.91396678624295857</c:v>
                </c:pt>
                <c:pt idx="8983">
                  <c:v>0.91384894061788335</c:v>
                </c:pt>
                <c:pt idx="8984">
                  <c:v>0.91373109198391722</c:v>
                </c:pt>
                <c:pt idx="8985">
                  <c:v>0.9136132403440409</c:v>
                </c:pt>
                <c:pt idx="8986">
                  <c:v>0.91349538570122801</c:v>
                </c:pt>
                <c:pt idx="8987">
                  <c:v>0.91337752805845152</c:v>
                </c:pt>
                <c:pt idx="8988">
                  <c:v>0.91325966741867726</c:v>
                </c:pt>
                <c:pt idx="8989">
                  <c:v>0.91314180378486931</c:v>
                </c:pt>
                <c:pt idx="8990">
                  <c:v>0.91302393715998664</c:v>
                </c:pt>
                <c:pt idx="8991">
                  <c:v>0.91290606754698245</c:v>
                </c:pt>
                <c:pt idx="8992">
                  <c:v>0.91278819494881036</c:v>
                </c:pt>
                <c:pt idx="8993">
                  <c:v>0.91267031936841514</c:v>
                </c:pt>
                <c:pt idx="8994">
                  <c:v>0.91255244080873976</c:v>
                </c:pt>
                <c:pt idx="8995">
                  <c:v>0.91243455927272366</c:v>
                </c:pt>
                <c:pt idx="8996">
                  <c:v>0.91231667476330203</c:v>
                </c:pt>
                <c:pt idx="8997">
                  <c:v>0.91219878728340342</c:v>
                </c:pt>
                <c:pt idx="8998">
                  <c:v>0.91208089683595639</c:v>
                </c:pt>
                <c:pt idx="8999">
                  <c:v>0.91196300342388237</c:v>
                </c:pt>
                <c:pt idx="9000">
                  <c:v>0.91184510705010036</c:v>
                </c:pt>
                <c:pt idx="9001">
                  <c:v>0.91172720771752402</c:v>
                </c:pt>
                <c:pt idx="9002">
                  <c:v>0.9116093054290666</c:v>
                </c:pt>
                <c:pt idx="9003">
                  <c:v>0.91149140018763086</c:v>
                </c:pt>
                <c:pt idx="9004">
                  <c:v>0.91137349199612094</c:v>
                </c:pt>
                <c:pt idx="9005">
                  <c:v>0.91125558085743652</c:v>
                </c:pt>
                <c:pt idx="9006">
                  <c:v>0.91113766677447083</c:v>
                </c:pt>
                <c:pt idx="9007">
                  <c:v>0.91101974975011335</c:v>
                </c:pt>
                <c:pt idx="9008">
                  <c:v>0.91090182978725265</c:v>
                </c:pt>
                <c:pt idx="9009">
                  <c:v>0.91078390688876998</c:v>
                </c:pt>
                <c:pt idx="9010">
                  <c:v>0.91066598105754548</c:v>
                </c:pt>
                <c:pt idx="9011">
                  <c:v>0.91054805229645219</c:v>
                </c:pt>
                <c:pt idx="9012">
                  <c:v>0.91043012060836004</c:v>
                </c:pt>
                <c:pt idx="9013">
                  <c:v>0.91031218599613872</c:v>
                </c:pt>
                <c:pt idx="9014">
                  <c:v>0.91019424846264996</c:v>
                </c:pt>
                <c:pt idx="9015">
                  <c:v>0.91007630801075146</c:v>
                </c:pt>
                <c:pt idx="9016">
                  <c:v>0.90995836464330071</c:v>
                </c:pt>
                <c:pt idx="9017">
                  <c:v>0.90984041836314544</c:v>
                </c:pt>
                <c:pt idx="9018">
                  <c:v>0.90972246917313626</c:v>
                </c:pt>
                <c:pt idx="9019">
                  <c:v>0.90960451707611445</c:v>
                </c:pt>
                <c:pt idx="9020">
                  <c:v>0.90948656207491974</c:v>
                </c:pt>
                <c:pt idx="9021">
                  <c:v>0.9093686041723883</c:v>
                </c:pt>
                <c:pt idx="9022">
                  <c:v>0.90925064337135142</c:v>
                </c:pt>
                <c:pt idx="9023">
                  <c:v>0.90913267967463618</c:v>
                </c:pt>
                <c:pt idx="9024">
                  <c:v>0.90901471308506743</c:v>
                </c:pt>
                <c:pt idx="9025">
                  <c:v>0.90889674360546602</c:v>
                </c:pt>
                <c:pt idx="9026">
                  <c:v>0.90877877123864659</c:v>
                </c:pt>
                <c:pt idx="9027">
                  <c:v>0.90866079598742178</c:v>
                </c:pt>
                <c:pt idx="9028">
                  <c:v>0.908542817854602</c:v>
                </c:pt>
                <c:pt idx="9029">
                  <c:v>0.90842483684298947</c:v>
                </c:pt>
                <c:pt idx="9030">
                  <c:v>0.90830685295538682</c:v>
                </c:pt>
                <c:pt idx="9031">
                  <c:v>0.90818886619459049</c:v>
                </c:pt>
                <c:pt idx="9032">
                  <c:v>0.90807087656339336</c:v>
                </c:pt>
                <c:pt idx="9033">
                  <c:v>0.9079528840645863</c:v>
                </c:pt>
                <c:pt idx="9034">
                  <c:v>0.90783488870095264</c:v>
                </c:pt>
                <c:pt idx="9035">
                  <c:v>0.9077168904752777</c:v>
                </c:pt>
                <c:pt idx="9036">
                  <c:v>0.90759888939033728</c:v>
                </c:pt>
                <c:pt idx="9037">
                  <c:v>0.90748088544890515</c:v>
                </c:pt>
                <c:pt idx="9038">
                  <c:v>0.90736287865375398</c:v>
                </c:pt>
                <c:pt idx="9039">
                  <c:v>0.90724486900764867</c:v>
                </c:pt>
                <c:pt idx="9040">
                  <c:v>0.90712685651335345</c:v>
                </c:pt>
                <c:pt idx="9041">
                  <c:v>0.90700884117362679</c:v>
                </c:pt>
                <c:pt idx="9042">
                  <c:v>0.90689082299122359</c:v>
                </c:pt>
                <c:pt idx="9043">
                  <c:v>0.90677280196889853</c:v>
                </c:pt>
                <c:pt idx="9044">
                  <c:v>0.90665477810939743</c:v>
                </c:pt>
                <c:pt idx="9045">
                  <c:v>0.90653675141546475</c:v>
                </c:pt>
                <c:pt idx="9046">
                  <c:v>0.90641872188984185</c:v>
                </c:pt>
                <c:pt idx="9047">
                  <c:v>0.90630068953526477</c:v>
                </c:pt>
                <c:pt idx="9048">
                  <c:v>0.90618265435446643</c:v>
                </c:pt>
                <c:pt idx="9049">
                  <c:v>0.90606461635017821</c:v>
                </c:pt>
                <c:pt idx="9050">
                  <c:v>0.90594657552512348</c:v>
                </c:pt>
                <c:pt idx="9051">
                  <c:v>0.90582853188202517</c:v>
                </c:pt>
                <c:pt idx="9052">
                  <c:v>0.90571048542360266</c:v>
                </c:pt>
                <c:pt idx="9053">
                  <c:v>0.90559243615256935</c:v>
                </c:pt>
                <c:pt idx="9054">
                  <c:v>0.90547438407163683</c:v>
                </c:pt>
                <c:pt idx="9055">
                  <c:v>0.90535632918351183</c:v>
                </c:pt>
                <c:pt idx="9056">
                  <c:v>0.9052382714908993</c:v>
                </c:pt>
                <c:pt idx="9057">
                  <c:v>0.9051202109964982</c:v>
                </c:pt>
                <c:pt idx="9058">
                  <c:v>0.90500214770300436</c:v>
                </c:pt>
                <c:pt idx="9059">
                  <c:v>0.90488408161311162</c:v>
                </c:pt>
                <c:pt idx="9060">
                  <c:v>0.90476601272950918</c:v>
                </c:pt>
                <c:pt idx="9061">
                  <c:v>0.90464794105488133</c:v>
                </c:pt>
                <c:pt idx="9062">
                  <c:v>0.90452986659191148</c:v>
                </c:pt>
                <c:pt idx="9063">
                  <c:v>0.90441178934327615</c:v>
                </c:pt>
                <c:pt idx="9064">
                  <c:v>0.90429370931164943</c:v>
                </c:pt>
                <c:pt idx="9065">
                  <c:v>0.9041756264997054</c:v>
                </c:pt>
                <c:pt idx="9066">
                  <c:v>0.9040575409101077</c:v>
                </c:pt>
                <c:pt idx="9067">
                  <c:v>0.90393945254552266</c:v>
                </c:pt>
                <c:pt idx="9068">
                  <c:v>0.90382136140860991</c:v>
                </c:pt>
                <c:pt idx="9069">
                  <c:v>0.90370326750202423</c:v>
                </c:pt>
                <c:pt idx="9070">
                  <c:v>0.90358517082842171</c:v>
                </c:pt>
                <c:pt idx="9071">
                  <c:v>0.90346707139044913</c:v>
                </c:pt>
                <c:pt idx="9072">
                  <c:v>0.90334896919075214</c:v>
                </c:pt>
                <c:pt idx="9073">
                  <c:v>0.90323086423197552</c:v>
                </c:pt>
                <c:pt idx="9074">
                  <c:v>0.90311275651675649</c:v>
                </c:pt>
                <c:pt idx="9075">
                  <c:v>0.90299464604773028</c:v>
                </c:pt>
                <c:pt idx="9076">
                  <c:v>0.902876532827529</c:v>
                </c:pt>
                <c:pt idx="9077">
                  <c:v>0.90275841685877944</c:v>
                </c:pt>
                <c:pt idx="9078">
                  <c:v>0.90264029814410751</c:v>
                </c:pt>
                <c:pt idx="9079">
                  <c:v>0.90252217668613333</c:v>
                </c:pt>
                <c:pt idx="9080">
                  <c:v>0.90240405248747502</c:v>
                </c:pt>
                <c:pt idx="9081">
                  <c:v>0.9022859255507476</c:v>
                </c:pt>
                <c:pt idx="9082">
                  <c:v>0.90216779587855878</c:v>
                </c:pt>
                <c:pt idx="9083">
                  <c:v>0.90204966347351778</c:v>
                </c:pt>
                <c:pt idx="9084">
                  <c:v>0.90193152833822765</c:v>
                </c:pt>
                <c:pt idx="9085">
                  <c:v>0.90181339047528786</c:v>
                </c:pt>
                <c:pt idx="9086">
                  <c:v>0.90169524988729544</c:v>
                </c:pt>
                <c:pt idx="9087">
                  <c:v>0.90157710657684342</c:v>
                </c:pt>
                <c:pt idx="9088">
                  <c:v>0.90145896054652042</c:v>
                </c:pt>
                <c:pt idx="9089">
                  <c:v>0.90134081179891434</c:v>
                </c:pt>
                <c:pt idx="9090">
                  <c:v>0.9012226603366067</c:v>
                </c:pt>
                <c:pt idx="9091">
                  <c:v>0.90110450616217586</c:v>
                </c:pt>
                <c:pt idx="9092">
                  <c:v>0.90098634927819998</c:v>
                </c:pt>
                <c:pt idx="9093">
                  <c:v>0.90086818968724902</c:v>
                </c:pt>
                <c:pt idx="9094">
                  <c:v>0.90075002739189314</c:v>
                </c:pt>
                <c:pt idx="9095">
                  <c:v>0.90063186239469717</c:v>
                </c:pt>
                <c:pt idx="9096">
                  <c:v>0.90051369469822418</c:v>
                </c:pt>
                <c:pt idx="9097">
                  <c:v>0.90039552430503056</c:v>
                </c:pt>
                <c:pt idx="9098">
                  <c:v>0.90027735121767427</c:v>
                </c:pt>
                <c:pt idx="9099">
                  <c:v>0.90015917543870616</c:v>
                </c:pt>
                <c:pt idx="9100">
                  <c:v>0.9000409969706733</c:v>
                </c:pt>
                <c:pt idx="9101">
                  <c:v>0.89992281581612188</c:v>
                </c:pt>
                <c:pt idx="9102">
                  <c:v>0.89980463197759297</c:v>
                </c:pt>
                <c:pt idx="9103">
                  <c:v>0.89968644545762566</c:v>
                </c:pt>
                <c:pt idx="9104">
                  <c:v>0.89956825625875436</c:v>
                </c:pt>
                <c:pt idx="9105">
                  <c:v>0.89945006438351083</c:v>
                </c:pt>
                <c:pt idx="9106">
                  <c:v>0.89933186983442259</c:v>
                </c:pt>
                <c:pt idx="9107">
                  <c:v>0.89921367261401519</c:v>
                </c:pt>
                <c:pt idx="9108">
                  <c:v>0.89909547272480883</c:v>
                </c:pt>
                <c:pt idx="9109">
                  <c:v>0.89897727016932349</c:v>
                </c:pt>
                <c:pt idx="9110">
                  <c:v>0.89885906495007228</c:v>
                </c:pt>
                <c:pt idx="9111">
                  <c:v>0.89874085706956719</c:v>
                </c:pt>
                <c:pt idx="9112">
                  <c:v>0.89862264653031643</c:v>
                </c:pt>
                <c:pt idx="9113">
                  <c:v>0.89850443333482488</c:v>
                </c:pt>
                <c:pt idx="9114">
                  <c:v>0.89838621748559411</c:v>
                </c:pt>
                <c:pt idx="9115">
                  <c:v>0.89826799898512122</c:v>
                </c:pt>
                <c:pt idx="9116">
                  <c:v>0.89814977783590244</c:v>
                </c:pt>
                <c:pt idx="9117">
                  <c:v>0.89803155404042778</c:v>
                </c:pt>
                <c:pt idx="9118">
                  <c:v>0.89791332760118658</c:v>
                </c:pt>
                <c:pt idx="9119">
                  <c:v>0.89779509852066397</c:v>
                </c:pt>
                <c:pt idx="9120">
                  <c:v>0.89767686680134151</c:v>
                </c:pt>
                <c:pt idx="9121">
                  <c:v>0.89755863244569634</c:v>
                </c:pt>
                <c:pt idx="9122">
                  <c:v>0.89744039545620469</c:v>
                </c:pt>
                <c:pt idx="9123">
                  <c:v>0.89732215583533947</c:v>
                </c:pt>
                <c:pt idx="9124">
                  <c:v>0.89720391358556606</c:v>
                </c:pt>
                <c:pt idx="9125">
                  <c:v>0.89708566870935402</c:v>
                </c:pt>
                <c:pt idx="9126">
                  <c:v>0.89696742120916295</c:v>
                </c:pt>
                <c:pt idx="9127">
                  <c:v>0.89684917108745132</c:v>
                </c:pt>
                <c:pt idx="9128">
                  <c:v>0.89673091834667629</c:v>
                </c:pt>
                <c:pt idx="9129">
                  <c:v>0.89661266298928877</c:v>
                </c:pt>
                <c:pt idx="9130">
                  <c:v>0.89649440501773925</c:v>
                </c:pt>
                <c:pt idx="9131">
                  <c:v>0.896376144434472</c:v>
                </c:pt>
                <c:pt idx="9132">
                  <c:v>0.8962578812419324</c:v>
                </c:pt>
                <c:pt idx="9133">
                  <c:v>0.89613961544255849</c:v>
                </c:pt>
                <c:pt idx="9134">
                  <c:v>0.89602134703878633</c:v>
                </c:pt>
                <c:pt idx="9135">
                  <c:v>0.89590307603304953</c:v>
                </c:pt>
                <c:pt idx="9136">
                  <c:v>0.89578480242777836</c:v>
                </c:pt>
                <c:pt idx="9137">
                  <c:v>0.89566652622539955</c:v>
                </c:pt>
                <c:pt idx="9138">
                  <c:v>0.89554824742833605</c:v>
                </c:pt>
                <c:pt idx="9139">
                  <c:v>0.8954299660390086</c:v>
                </c:pt>
                <c:pt idx="9140">
                  <c:v>0.89531168205983391</c:v>
                </c:pt>
                <c:pt idx="9141">
                  <c:v>0.89519339549322763</c:v>
                </c:pt>
                <c:pt idx="9142">
                  <c:v>0.89507510634159915</c:v>
                </c:pt>
                <c:pt idx="9143">
                  <c:v>0.89495681460735699</c:v>
                </c:pt>
                <c:pt idx="9144">
                  <c:v>0.89483852029290589</c:v>
                </c:pt>
                <c:pt idx="9145">
                  <c:v>0.89472022340064705</c:v>
                </c:pt>
                <c:pt idx="9146">
                  <c:v>0.89460192393297833</c:v>
                </c:pt>
                <c:pt idx="9147">
                  <c:v>0.89448362189229558</c:v>
                </c:pt>
                <c:pt idx="9148">
                  <c:v>0.89436531728099089</c:v>
                </c:pt>
                <c:pt idx="9149">
                  <c:v>0.89424701010145391</c:v>
                </c:pt>
                <c:pt idx="9150">
                  <c:v>0.89412870035606984</c:v>
                </c:pt>
                <c:pt idx="9151">
                  <c:v>0.89401038804722033</c:v>
                </c:pt>
                <c:pt idx="9152">
                  <c:v>0.89389207317728703</c:v>
                </c:pt>
                <c:pt idx="9153">
                  <c:v>0.89377375574864537</c:v>
                </c:pt>
                <c:pt idx="9154">
                  <c:v>0.89365543576366946</c:v>
                </c:pt>
                <c:pt idx="9155">
                  <c:v>0.8935371132247294</c:v>
                </c:pt>
                <c:pt idx="9156">
                  <c:v>0.8934187881341924</c:v>
                </c:pt>
                <c:pt idx="9157">
                  <c:v>0.89330046049442258</c:v>
                </c:pt>
                <c:pt idx="9158">
                  <c:v>0.89318213030778226</c:v>
                </c:pt>
                <c:pt idx="9159">
                  <c:v>0.89306379757662757</c:v>
                </c:pt>
                <c:pt idx="9160">
                  <c:v>0.89294546230331462</c:v>
                </c:pt>
                <c:pt idx="9161">
                  <c:v>0.89282712449019419</c:v>
                </c:pt>
                <c:pt idx="9162">
                  <c:v>0.89270878413961818</c:v>
                </c:pt>
                <c:pt idx="9163">
                  <c:v>0.89259044125393006</c:v>
                </c:pt>
                <c:pt idx="9164">
                  <c:v>0.8924720958354746</c:v>
                </c:pt>
                <c:pt idx="9165">
                  <c:v>0.89235374788658883</c:v>
                </c:pt>
                <c:pt idx="9166">
                  <c:v>0.89223539740961177</c:v>
                </c:pt>
                <c:pt idx="9167">
                  <c:v>0.89211704440687667</c:v>
                </c:pt>
                <c:pt idx="9168">
                  <c:v>0.89199868888071343</c:v>
                </c:pt>
                <c:pt idx="9169">
                  <c:v>0.89188033083345086</c:v>
                </c:pt>
                <c:pt idx="9170">
                  <c:v>0.89176197026741377</c:v>
                </c:pt>
                <c:pt idx="9171">
                  <c:v>0.8916436071849223</c:v>
                </c:pt>
                <c:pt idx="9172">
                  <c:v>0.89152524158829705</c:v>
                </c:pt>
                <c:pt idx="9173">
                  <c:v>0.89140687347985414</c:v>
                </c:pt>
                <c:pt idx="9174">
                  <c:v>0.89128850286190375</c:v>
                </c:pt>
                <c:pt idx="9175">
                  <c:v>0.89117012973675735</c:v>
                </c:pt>
                <c:pt idx="9176">
                  <c:v>0.89105175410672155</c:v>
                </c:pt>
                <c:pt idx="9177">
                  <c:v>0.89093337597410049</c:v>
                </c:pt>
                <c:pt idx="9178">
                  <c:v>0.89081499534119413</c:v>
                </c:pt>
                <c:pt idx="9179">
                  <c:v>0.89069661221030172</c:v>
                </c:pt>
                <c:pt idx="9180">
                  <c:v>0.89057822658371721</c:v>
                </c:pt>
                <c:pt idx="9181">
                  <c:v>0.89045983846373189</c:v>
                </c:pt>
                <c:pt idx="9182">
                  <c:v>0.89034144785263658</c:v>
                </c:pt>
                <c:pt idx="9183">
                  <c:v>0.89022305475271613</c:v>
                </c:pt>
                <c:pt idx="9184">
                  <c:v>0.89010465916625425</c:v>
                </c:pt>
                <c:pt idx="9185">
                  <c:v>0.88998626109553092</c:v>
                </c:pt>
                <c:pt idx="9186">
                  <c:v>0.88986786054282341</c:v>
                </c:pt>
                <c:pt idx="9187">
                  <c:v>0.88974945751040657</c:v>
                </c:pt>
                <c:pt idx="9188">
                  <c:v>0.88963105200055126</c:v>
                </c:pt>
                <c:pt idx="9189">
                  <c:v>0.8895126440155261</c:v>
                </c:pt>
                <c:pt idx="9190">
                  <c:v>0.88939423355759684</c:v>
                </c:pt>
                <c:pt idx="9191">
                  <c:v>0.88927582062902544</c:v>
                </c:pt>
                <c:pt idx="9192">
                  <c:v>0.88915740523207454</c:v>
                </c:pt>
                <c:pt idx="9193">
                  <c:v>0.88903898736899789</c:v>
                </c:pt>
                <c:pt idx="9194">
                  <c:v>0.88892056704205102</c:v>
                </c:pt>
                <c:pt idx="9195">
                  <c:v>0.88880214425348503</c:v>
                </c:pt>
                <c:pt idx="9196">
                  <c:v>0.88868371900554788</c:v>
                </c:pt>
                <c:pt idx="9197">
                  <c:v>0.88856529130048578</c:v>
                </c:pt>
                <c:pt idx="9198">
                  <c:v>0.88844686114054117</c:v>
                </c:pt>
                <c:pt idx="9199">
                  <c:v>0.8883284285279518</c:v>
                </c:pt>
                <c:pt idx="9200">
                  <c:v>0.88820999346495833</c:v>
                </c:pt>
                <c:pt idx="9201">
                  <c:v>0.8880915559537903</c:v>
                </c:pt>
                <c:pt idx="9202">
                  <c:v>0.88797311599668172</c:v>
                </c:pt>
                <c:pt idx="9203">
                  <c:v>0.88785467359586101</c:v>
                </c:pt>
                <c:pt idx="9204">
                  <c:v>0.88773622875355196</c:v>
                </c:pt>
                <c:pt idx="9205">
                  <c:v>0.88761778147197812</c:v>
                </c:pt>
                <c:pt idx="9206">
                  <c:v>0.88749933175335949</c:v>
                </c:pt>
                <c:pt idx="9207">
                  <c:v>0.88738087959991319</c:v>
                </c:pt>
                <c:pt idx="9208">
                  <c:v>0.88726242501385211</c:v>
                </c:pt>
                <c:pt idx="9209">
                  <c:v>0.8871439679973887</c:v>
                </c:pt>
                <c:pt idx="9210">
                  <c:v>0.8870255085527321</c:v>
                </c:pt>
                <c:pt idx="9211">
                  <c:v>0.88690704668208609</c:v>
                </c:pt>
                <c:pt idx="9212">
                  <c:v>0.88678858238765534</c:v>
                </c:pt>
                <c:pt idx="9213">
                  <c:v>0.88667011567163923</c:v>
                </c:pt>
                <c:pt idx="9214">
                  <c:v>0.88655164653623397</c:v>
                </c:pt>
                <c:pt idx="9215">
                  <c:v>0.88643317498363694</c:v>
                </c:pt>
                <c:pt idx="9216">
                  <c:v>0.88631470101603704</c:v>
                </c:pt>
                <c:pt idx="9217">
                  <c:v>0.88619622463562409</c:v>
                </c:pt>
                <c:pt idx="9218">
                  <c:v>0.88607774584458587</c:v>
                </c:pt>
                <c:pt idx="9219">
                  <c:v>0.88595926464510377</c:v>
                </c:pt>
                <c:pt idx="9220">
                  <c:v>0.88584078103935981</c:v>
                </c:pt>
                <c:pt idx="9221">
                  <c:v>0.88572229502953048</c:v>
                </c:pt>
                <c:pt idx="9222">
                  <c:v>0.88560380661779226</c:v>
                </c:pt>
                <c:pt idx="9223">
                  <c:v>0.88548531580631673</c:v>
                </c:pt>
                <c:pt idx="9224">
                  <c:v>0.88536682259727462</c:v>
                </c:pt>
                <c:pt idx="9225">
                  <c:v>0.88524832699283151</c:v>
                </c:pt>
                <c:pt idx="9226">
                  <c:v>0.88512982899515236</c:v>
                </c:pt>
                <c:pt idx="9227">
                  <c:v>0.88501132860639897</c:v>
                </c:pt>
                <c:pt idx="9228">
                  <c:v>0.88489282582872875</c:v>
                </c:pt>
                <c:pt idx="9229">
                  <c:v>0.88477432066429929</c:v>
                </c:pt>
                <c:pt idx="9230">
                  <c:v>0.88465581311526265</c:v>
                </c:pt>
                <c:pt idx="9231">
                  <c:v>0.88453730318376955</c:v>
                </c:pt>
                <c:pt idx="9232">
                  <c:v>0.88441879087196873</c:v>
                </c:pt>
                <c:pt idx="9233">
                  <c:v>0.88430027618200446</c:v>
                </c:pt>
                <c:pt idx="9234">
                  <c:v>0.88418175911601971</c:v>
                </c:pt>
                <c:pt idx="9235">
                  <c:v>0.88406323967615297</c:v>
                </c:pt>
                <c:pt idx="9236">
                  <c:v>0.88394471786454254</c:v>
                </c:pt>
                <c:pt idx="9237">
                  <c:v>0.88382619368332271</c:v>
                </c:pt>
                <c:pt idx="9238">
                  <c:v>0.88370766713462512</c:v>
                </c:pt>
                <c:pt idx="9239">
                  <c:v>0.88358913822057872</c:v>
                </c:pt>
                <c:pt idx="9240">
                  <c:v>0.88347060694330892</c:v>
                </c:pt>
                <c:pt idx="9241">
                  <c:v>0.88335207330494003</c:v>
                </c:pt>
                <c:pt idx="9242">
                  <c:v>0.88323353730759413</c:v>
                </c:pt>
                <c:pt idx="9243">
                  <c:v>0.8831149989533873</c:v>
                </c:pt>
                <c:pt idx="9244">
                  <c:v>0.88299645824443784</c:v>
                </c:pt>
                <c:pt idx="9245">
                  <c:v>0.88287791518285608</c:v>
                </c:pt>
                <c:pt idx="9246">
                  <c:v>0.88275936977075475</c:v>
                </c:pt>
                <c:pt idx="9247">
                  <c:v>0.88264082201023886</c:v>
                </c:pt>
                <c:pt idx="9248">
                  <c:v>0.88252227190341692</c:v>
                </c:pt>
                <c:pt idx="9249">
                  <c:v>0.88240371945238882</c:v>
                </c:pt>
                <c:pt idx="9250">
                  <c:v>0.88228516465925511</c:v>
                </c:pt>
                <c:pt idx="9251">
                  <c:v>0.88216660752611098</c:v>
                </c:pt>
                <c:pt idx="9252">
                  <c:v>0.88204804805505499</c:v>
                </c:pt>
                <c:pt idx="9253">
                  <c:v>0.88192948624817658</c:v>
                </c:pt>
                <c:pt idx="9254">
                  <c:v>0.88181092210756606</c:v>
                </c:pt>
                <c:pt idx="9255">
                  <c:v>0.88169235563530912</c:v>
                </c:pt>
                <c:pt idx="9256">
                  <c:v>0.88157378683349141</c:v>
                </c:pt>
                <c:pt idx="9257">
                  <c:v>0.88145521570419172</c:v>
                </c:pt>
                <c:pt idx="9258">
                  <c:v>0.88133664224949126</c:v>
                </c:pt>
                <c:pt idx="9259">
                  <c:v>0.88121806647146594</c:v>
                </c:pt>
                <c:pt idx="9260">
                  <c:v>0.88109948837218877</c:v>
                </c:pt>
                <c:pt idx="9261">
                  <c:v>0.88098090795373141</c:v>
                </c:pt>
                <c:pt idx="9262">
                  <c:v>0.88086232521816243</c:v>
                </c:pt>
                <c:pt idx="9263">
                  <c:v>0.88074374016754775</c:v>
                </c:pt>
                <c:pt idx="9264">
                  <c:v>0.88062515280394993</c:v>
                </c:pt>
                <c:pt idx="9265">
                  <c:v>0.8805065631294311</c:v>
                </c:pt>
                <c:pt idx="9266">
                  <c:v>0.88038797114604939</c:v>
                </c:pt>
                <c:pt idx="9267">
                  <c:v>0.88026937685586004</c:v>
                </c:pt>
                <c:pt idx="9268">
                  <c:v>0.88015078026091564</c:v>
                </c:pt>
                <c:pt idx="9269">
                  <c:v>0.88003218136326744</c:v>
                </c:pt>
                <c:pt idx="9270">
                  <c:v>0.87991358016496357</c:v>
                </c:pt>
                <c:pt idx="9271">
                  <c:v>0.87979497666804929</c:v>
                </c:pt>
                <c:pt idx="9272">
                  <c:v>0.87967637087456851</c:v>
                </c:pt>
                <c:pt idx="9273">
                  <c:v>0.87955776278655895</c:v>
                </c:pt>
                <c:pt idx="9274">
                  <c:v>0.87943915240606185</c:v>
                </c:pt>
                <c:pt idx="9275">
                  <c:v>0.87932053973511137</c:v>
                </c:pt>
                <c:pt idx="9276">
                  <c:v>0.87920192477573833</c:v>
                </c:pt>
                <c:pt idx="9277">
                  <c:v>0.87908330752997532</c:v>
                </c:pt>
                <c:pt idx="9278">
                  <c:v>0.87896468799984984</c:v>
                </c:pt>
                <c:pt idx="9279">
                  <c:v>0.87884606618738781</c:v>
                </c:pt>
                <c:pt idx="9280">
                  <c:v>0.87872744209460985</c:v>
                </c:pt>
                <c:pt idx="9281">
                  <c:v>0.87860881572353566</c:v>
                </c:pt>
                <c:pt idx="9282">
                  <c:v>0.8784901870761872</c:v>
                </c:pt>
                <c:pt idx="9283">
                  <c:v>0.87837155615457685</c:v>
                </c:pt>
                <c:pt idx="9284">
                  <c:v>0.87825292296071789</c:v>
                </c:pt>
                <c:pt idx="9285">
                  <c:v>0.87813428749662115</c:v>
                </c:pt>
                <c:pt idx="9286">
                  <c:v>0.87801564976429258</c:v>
                </c:pt>
                <c:pt idx="9287">
                  <c:v>0.87789700976574014</c:v>
                </c:pt>
                <c:pt idx="9288">
                  <c:v>0.8777783675029649</c:v>
                </c:pt>
                <c:pt idx="9289">
                  <c:v>0.87765972297796746</c:v>
                </c:pt>
                <c:pt idx="9290">
                  <c:v>0.87754107619274557</c:v>
                </c:pt>
                <c:pt idx="9291">
                  <c:v>0.87742242714929541</c:v>
                </c:pt>
                <c:pt idx="9292">
                  <c:v>0.87730377584960961</c:v>
                </c:pt>
                <c:pt idx="9293">
                  <c:v>0.87718512229567969</c:v>
                </c:pt>
                <c:pt idx="9294">
                  <c:v>0.87706646648949094</c:v>
                </c:pt>
                <c:pt idx="9295">
                  <c:v>0.87694780843303133</c:v>
                </c:pt>
                <c:pt idx="9296">
                  <c:v>0.87682914812828394</c:v>
                </c:pt>
                <c:pt idx="9297">
                  <c:v>0.87671048557722786</c:v>
                </c:pt>
                <c:pt idx="9298">
                  <c:v>0.87659182078184328</c:v>
                </c:pt>
                <c:pt idx="9299">
                  <c:v>0.87647315374410528</c:v>
                </c:pt>
                <c:pt idx="9300">
                  <c:v>0.87635448446598696</c:v>
                </c:pt>
                <c:pt idx="9301">
                  <c:v>0.87623581294946029</c:v>
                </c:pt>
                <c:pt idx="9302">
                  <c:v>0.87611713919649192</c:v>
                </c:pt>
                <c:pt idx="9303">
                  <c:v>0.87599846320905073</c:v>
                </c:pt>
                <c:pt idx="9304">
                  <c:v>0.87587978498909758</c:v>
                </c:pt>
                <c:pt idx="9305">
                  <c:v>0.87576110453859601</c:v>
                </c:pt>
                <c:pt idx="9306">
                  <c:v>0.87564242185950403</c:v>
                </c:pt>
                <c:pt idx="9307">
                  <c:v>0.8755237369537785</c:v>
                </c:pt>
                <c:pt idx="9308">
                  <c:v>0.87540504982337319</c:v>
                </c:pt>
                <c:pt idx="9309">
                  <c:v>0.87528636047023967</c:v>
                </c:pt>
                <c:pt idx="9310">
                  <c:v>0.87516766889632702</c:v>
                </c:pt>
                <c:pt idx="9311">
                  <c:v>0.87504897510358282</c:v>
                </c:pt>
                <c:pt idx="9312">
                  <c:v>0.87493027909395127</c:v>
                </c:pt>
                <c:pt idx="9313">
                  <c:v>0.87481158086937549</c:v>
                </c:pt>
                <c:pt idx="9314">
                  <c:v>0.87469288043179394</c:v>
                </c:pt>
                <c:pt idx="9315">
                  <c:v>0.87457417778314461</c:v>
                </c:pt>
                <c:pt idx="9316">
                  <c:v>0.8744554729253633</c:v>
                </c:pt>
                <c:pt idx="9317">
                  <c:v>0.87433676586038156</c:v>
                </c:pt>
                <c:pt idx="9318">
                  <c:v>0.87421805659012986</c:v>
                </c:pt>
                <c:pt idx="9319">
                  <c:v>0.87409934511653664</c:v>
                </c:pt>
                <c:pt idx="9320">
                  <c:v>0.87398063144152749</c:v>
                </c:pt>
                <c:pt idx="9321">
                  <c:v>0.87386191556702419</c:v>
                </c:pt>
                <c:pt idx="9322">
                  <c:v>0.87374319749494989</c:v>
                </c:pt>
                <c:pt idx="9323">
                  <c:v>0.87362447722722192</c:v>
                </c:pt>
                <c:pt idx="9324">
                  <c:v>0.87350575476575587</c:v>
                </c:pt>
                <c:pt idx="9325">
                  <c:v>0.87338703011246666</c:v>
                </c:pt>
                <c:pt idx="9326">
                  <c:v>0.87326830326926608</c:v>
                </c:pt>
                <c:pt idx="9327">
                  <c:v>0.87314957423806305</c:v>
                </c:pt>
                <c:pt idx="9328">
                  <c:v>0.87303084302076273</c:v>
                </c:pt>
                <c:pt idx="9329">
                  <c:v>0.87291210961927246</c:v>
                </c:pt>
                <c:pt idx="9330">
                  <c:v>0.87279337403549295</c:v>
                </c:pt>
                <c:pt idx="9331">
                  <c:v>0.87267463627132313</c:v>
                </c:pt>
                <c:pt idx="9332">
                  <c:v>0.8725558963286637</c:v>
                </c:pt>
                <c:pt idx="9333">
                  <c:v>0.87243715420940671</c:v>
                </c:pt>
                <c:pt idx="9334">
                  <c:v>0.87231840991544662</c:v>
                </c:pt>
                <c:pt idx="9335">
                  <c:v>0.87219966344867439</c:v>
                </c:pt>
                <c:pt idx="9336">
                  <c:v>0.8720809148109776</c:v>
                </c:pt>
                <c:pt idx="9337">
                  <c:v>0.87196216400424276</c:v>
                </c:pt>
                <c:pt idx="9338">
                  <c:v>0.8718434110303539</c:v>
                </c:pt>
                <c:pt idx="9339">
                  <c:v>0.87172465589119286</c:v>
                </c:pt>
                <c:pt idx="9340">
                  <c:v>0.87160589858863746</c:v>
                </c:pt>
                <c:pt idx="9341">
                  <c:v>0.87148713912456377</c:v>
                </c:pt>
                <c:pt idx="9342">
                  <c:v>0.87136837750085072</c:v>
                </c:pt>
                <c:pt idx="9343">
                  <c:v>0.87124961371936727</c:v>
                </c:pt>
                <c:pt idx="9344">
                  <c:v>0.87113084778198435</c:v>
                </c:pt>
                <c:pt idx="9345">
                  <c:v>0.87101207969057048</c:v>
                </c:pt>
                <c:pt idx="9346">
                  <c:v>0.8708933094469915</c:v>
                </c:pt>
                <c:pt idx="9347">
                  <c:v>0.87077453705310859</c:v>
                </c:pt>
                <c:pt idx="9348">
                  <c:v>0.87065576251078425</c:v>
                </c:pt>
                <c:pt idx="9349">
                  <c:v>0.87053698582187744</c:v>
                </c:pt>
                <c:pt idx="9350">
                  <c:v>0.87041820698824446</c:v>
                </c:pt>
                <c:pt idx="9351">
                  <c:v>0.87029942601174026</c:v>
                </c:pt>
                <c:pt idx="9352">
                  <c:v>0.87018064289421582</c:v>
                </c:pt>
                <c:pt idx="9353">
                  <c:v>0.87006185763752208</c:v>
                </c:pt>
                <c:pt idx="9354">
                  <c:v>0.86994307024350581</c:v>
                </c:pt>
                <c:pt idx="9355">
                  <c:v>0.86982428071401174</c:v>
                </c:pt>
                <c:pt idx="9356">
                  <c:v>0.86970548905088529</c:v>
                </c:pt>
                <c:pt idx="9357">
                  <c:v>0.86958669525596521</c:v>
                </c:pt>
                <c:pt idx="9358">
                  <c:v>0.86946789933109159</c:v>
                </c:pt>
                <c:pt idx="9359">
                  <c:v>0.86934910127810028</c:v>
                </c:pt>
                <c:pt idx="9360">
                  <c:v>0.86923030109882582</c:v>
                </c:pt>
                <c:pt idx="9361">
                  <c:v>0.86911149879510008</c:v>
                </c:pt>
                <c:pt idx="9362">
                  <c:v>0.86899269436875248</c:v>
                </c:pt>
                <c:pt idx="9363">
                  <c:v>0.86887388782161157</c:v>
                </c:pt>
                <c:pt idx="9364">
                  <c:v>0.86875507915550165</c:v>
                </c:pt>
                <c:pt idx="9365">
                  <c:v>0.86863626837224706</c:v>
                </c:pt>
                <c:pt idx="9366">
                  <c:v>0.86851745547366876</c:v>
                </c:pt>
                <c:pt idx="9367">
                  <c:v>0.86839864046158466</c:v>
                </c:pt>
                <c:pt idx="9368">
                  <c:v>0.86827982333781217</c:v>
                </c:pt>
                <c:pt idx="9369">
                  <c:v>0.8681610041041663</c:v>
                </c:pt>
                <c:pt idx="9370">
                  <c:v>0.86804218276245781</c:v>
                </c:pt>
                <c:pt idx="9371">
                  <c:v>0.86792335931449638</c:v>
                </c:pt>
                <c:pt idx="9372">
                  <c:v>0.86780453376209321</c:v>
                </c:pt>
                <c:pt idx="9373">
                  <c:v>0.86768570610705131</c:v>
                </c:pt>
                <c:pt idx="9374">
                  <c:v>0.86756687635117524</c:v>
                </c:pt>
                <c:pt idx="9375">
                  <c:v>0.86744804449626645</c:v>
                </c:pt>
                <c:pt idx="9376">
                  <c:v>0.86732921054412415</c:v>
                </c:pt>
                <c:pt idx="9377">
                  <c:v>0.8672103744965447</c:v>
                </c:pt>
                <c:pt idx="9378">
                  <c:v>0.86709153635532421</c:v>
                </c:pt>
                <c:pt idx="9379">
                  <c:v>0.86697269612225436</c:v>
                </c:pt>
                <c:pt idx="9380">
                  <c:v>0.86685385379912727</c:v>
                </c:pt>
                <c:pt idx="9381">
                  <c:v>0.86673500938773018</c:v>
                </c:pt>
                <c:pt idx="9382">
                  <c:v>0.86661616288985011</c:v>
                </c:pt>
                <c:pt idx="9383">
                  <c:v>0.86649731430727051</c:v>
                </c:pt>
                <c:pt idx="9384">
                  <c:v>0.86637846364177395</c:v>
                </c:pt>
                <c:pt idx="9385">
                  <c:v>0.86625961089514059</c:v>
                </c:pt>
                <c:pt idx="9386">
                  <c:v>0.8661407560691472</c:v>
                </c:pt>
                <c:pt idx="9387">
                  <c:v>0.86602189916557104</c:v>
                </c:pt>
                <c:pt idx="9388">
                  <c:v>0.86590304018618558</c:v>
                </c:pt>
                <c:pt idx="9389">
                  <c:v>0.86578417913276096</c:v>
                </c:pt>
                <c:pt idx="9390">
                  <c:v>0.86566531600706753</c:v>
                </c:pt>
                <c:pt idx="9391">
                  <c:v>0.86554645081087167</c:v>
                </c:pt>
                <c:pt idx="9392">
                  <c:v>0.86542758354593907</c:v>
                </c:pt>
                <c:pt idx="9393">
                  <c:v>0.86530871421403299</c:v>
                </c:pt>
                <c:pt idx="9394">
                  <c:v>0.86518984281691358</c:v>
                </c:pt>
                <c:pt idx="9395">
                  <c:v>0.86507096935634076</c:v>
                </c:pt>
                <c:pt idx="9396">
                  <c:v>0.86495209383407046</c:v>
                </c:pt>
                <c:pt idx="9397">
                  <c:v>0.86483321625185727</c:v>
                </c:pt>
                <c:pt idx="9398">
                  <c:v>0.86471433661145336</c:v>
                </c:pt>
                <c:pt idx="9399">
                  <c:v>0.86459545491460976</c:v>
                </c:pt>
                <c:pt idx="9400">
                  <c:v>0.86447657116307464</c:v>
                </c:pt>
                <c:pt idx="9401">
                  <c:v>0.86435768535859303</c:v>
                </c:pt>
                <c:pt idx="9402">
                  <c:v>0.86423879750291244</c:v>
                </c:pt>
                <c:pt idx="9403">
                  <c:v>0.86411990759777169</c:v>
                </c:pt>
                <c:pt idx="9404">
                  <c:v>0.8640010156449125</c:v>
                </c:pt>
                <c:pt idx="9405">
                  <c:v>0.86388212164607214</c:v>
                </c:pt>
                <c:pt idx="9406">
                  <c:v>0.86376322560298635</c:v>
                </c:pt>
                <c:pt idx="9407">
                  <c:v>0.86364432751738907</c:v>
                </c:pt>
                <c:pt idx="9408">
                  <c:v>0.86352542739101246</c:v>
                </c:pt>
                <c:pt idx="9409">
                  <c:v>0.86340652522558647</c:v>
                </c:pt>
                <c:pt idx="9410">
                  <c:v>0.86328762102283796</c:v>
                </c:pt>
                <c:pt idx="9411">
                  <c:v>0.86316871478449286</c:v>
                </c:pt>
                <c:pt idx="9412">
                  <c:v>0.86304980651227425</c:v>
                </c:pt>
                <c:pt idx="9413">
                  <c:v>0.86293089620790409</c:v>
                </c:pt>
                <c:pt idx="9414">
                  <c:v>0.86281198387310276</c:v>
                </c:pt>
                <c:pt idx="9415">
                  <c:v>0.86269306950958602</c:v>
                </c:pt>
                <c:pt idx="9416">
                  <c:v>0.86257415311906938</c:v>
                </c:pt>
                <c:pt idx="9417">
                  <c:v>0.86245523470326768</c:v>
                </c:pt>
                <c:pt idx="9418">
                  <c:v>0.86233631426389112</c:v>
                </c:pt>
                <c:pt idx="9419">
                  <c:v>0.86221739180264945</c:v>
                </c:pt>
                <c:pt idx="9420">
                  <c:v>0.86209846732124928</c:v>
                </c:pt>
                <c:pt idx="9421">
                  <c:v>0.86197954082139683</c:v>
                </c:pt>
                <c:pt idx="9422">
                  <c:v>0.86186061230479405</c:v>
                </c:pt>
                <c:pt idx="9423">
                  <c:v>0.86174168177314381</c:v>
                </c:pt>
                <c:pt idx="9424">
                  <c:v>0.86162274922814319</c:v>
                </c:pt>
                <c:pt idx="9425">
                  <c:v>0.86150381467149106</c:v>
                </c:pt>
                <c:pt idx="9426">
                  <c:v>0.86138487810488251</c:v>
                </c:pt>
                <c:pt idx="9427">
                  <c:v>0.86126593953000974</c:v>
                </c:pt>
                <c:pt idx="9428">
                  <c:v>0.86114699894856472</c:v>
                </c:pt>
                <c:pt idx="9429">
                  <c:v>0.86102805636223634</c:v>
                </c:pt>
                <c:pt idx="9430">
                  <c:v>0.8609091117727119</c:v>
                </c:pt>
                <c:pt idx="9431">
                  <c:v>0.86079016518167562</c:v>
                </c:pt>
                <c:pt idx="9432">
                  <c:v>0.86067121659081236</c:v>
                </c:pt>
                <c:pt idx="9433">
                  <c:v>0.86055226600180257</c:v>
                </c:pt>
                <c:pt idx="9434">
                  <c:v>0.86043331341632645</c:v>
                </c:pt>
                <c:pt idx="9435">
                  <c:v>0.86031435883605933</c:v>
                </c:pt>
                <c:pt idx="9436">
                  <c:v>0.8601954022626781</c:v>
                </c:pt>
                <c:pt idx="9437">
                  <c:v>0.86007644369785519</c:v>
                </c:pt>
                <c:pt idx="9438">
                  <c:v>0.85995748314326281</c:v>
                </c:pt>
                <c:pt idx="9439">
                  <c:v>0.85983852060056942</c:v>
                </c:pt>
                <c:pt idx="9440">
                  <c:v>0.8597195560714419</c:v>
                </c:pt>
                <c:pt idx="9441">
                  <c:v>0.85960058955754781</c:v>
                </c:pt>
                <c:pt idx="9442">
                  <c:v>0.85948162106054893</c:v>
                </c:pt>
                <c:pt idx="9443">
                  <c:v>0.85936265058210681</c:v>
                </c:pt>
                <c:pt idx="9444">
                  <c:v>0.85924367812388236</c:v>
                </c:pt>
                <c:pt idx="9445">
                  <c:v>0.85912470368753135</c:v>
                </c:pt>
                <c:pt idx="9446">
                  <c:v>0.85900572727471025</c:v>
                </c:pt>
                <c:pt idx="9447">
                  <c:v>0.8588867488870735</c:v>
                </c:pt>
                <c:pt idx="9448">
                  <c:v>0.85876776852627201</c:v>
                </c:pt>
                <c:pt idx="9449">
                  <c:v>0.85864878619395579</c:v>
                </c:pt>
                <c:pt idx="9450">
                  <c:v>0.85852980189177375</c:v>
                </c:pt>
                <c:pt idx="9451">
                  <c:v>0.85841081562136945</c:v>
                </c:pt>
                <c:pt idx="9452">
                  <c:v>0.85829182738439025</c:v>
                </c:pt>
                <c:pt idx="9453">
                  <c:v>0.85817283718247461</c:v>
                </c:pt>
                <c:pt idx="9454">
                  <c:v>0.85805384501726567</c:v>
                </c:pt>
                <c:pt idx="9455">
                  <c:v>0.85793485089040011</c:v>
                </c:pt>
                <c:pt idx="9456">
                  <c:v>0.85781585480351485</c:v>
                </c:pt>
                <c:pt idx="9457">
                  <c:v>0.85769685675824481</c:v>
                </c:pt>
                <c:pt idx="9458">
                  <c:v>0.857577856756222</c:v>
                </c:pt>
                <c:pt idx="9459">
                  <c:v>0.85745885479907602</c:v>
                </c:pt>
                <c:pt idx="9460">
                  <c:v>0.85733985088843712</c:v>
                </c:pt>
                <c:pt idx="9461">
                  <c:v>0.85722084502593021</c:v>
                </c:pt>
                <c:pt idx="9462">
                  <c:v>0.85710183721318245</c:v>
                </c:pt>
                <c:pt idx="9463">
                  <c:v>0.85698282745181698</c:v>
                </c:pt>
                <c:pt idx="9464">
                  <c:v>0.85686381574345227</c:v>
                </c:pt>
                <c:pt idx="9465">
                  <c:v>0.85674480208970971</c:v>
                </c:pt>
                <c:pt idx="9466">
                  <c:v>0.85662578649220489</c:v>
                </c:pt>
                <c:pt idx="9467">
                  <c:v>0.85650676895255562</c:v>
                </c:pt>
                <c:pt idx="9468">
                  <c:v>0.85638774947237351</c:v>
                </c:pt>
                <c:pt idx="9469">
                  <c:v>0.85626872805327059</c:v>
                </c:pt>
                <c:pt idx="9470">
                  <c:v>0.85614970469685669</c:v>
                </c:pt>
                <c:pt idx="9471">
                  <c:v>0.85603067940474031</c:v>
                </c:pt>
                <c:pt idx="9472">
                  <c:v>0.85591165217852638</c:v>
                </c:pt>
                <c:pt idx="9473">
                  <c:v>0.8557926230198194</c:v>
                </c:pt>
                <c:pt idx="9474">
                  <c:v>0.85567359193022297</c:v>
                </c:pt>
                <c:pt idx="9475">
                  <c:v>0.85555455891133514</c:v>
                </c:pt>
                <c:pt idx="9476">
                  <c:v>0.85543552396475642</c:v>
                </c:pt>
                <c:pt idx="9477">
                  <c:v>0.85531648709208308</c:v>
                </c:pt>
                <c:pt idx="9478">
                  <c:v>0.85519744829490874</c:v>
                </c:pt>
                <c:pt idx="9479">
                  <c:v>0.85507840757482745</c:v>
                </c:pt>
                <c:pt idx="9480">
                  <c:v>0.85495936493343061</c:v>
                </c:pt>
                <c:pt idx="9481">
                  <c:v>0.85484032037230606</c:v>
                </c:pt>
                <c:pt idx="9482">
                  <c:v>0.85472127389304275</c:v>
                </c:pt>
                <c:pt idx="9483">
                  <c:v>0.85460222549722653</c:v>
                </c:pt>
                <c:pt idx="9484">
                  <c:v>0.85448317518643835</c:v>
                </c:pt>
                <c:pt idx="9485">
                  <c:v>0.85436412296226338</c:v>
                </c:pt>
                <c:pt idx="9486">
                  <c:v>0.85424506882627993</c:v>
                </c:pt>
                <c:pt idx="9487">
                  <c:v>0.85412601278006628</c:v>
                </c:pt>
                <c:pt idx="9488">
                  <c:v>0.85400695482519939</c:v>
                </c:pt>
                <c:pt idx="9489">
                  <c:v>0.8538878949632529</c:v>
                </c:pt>
                <c:pt idx="9490">
                  <c:v>0.85376883319580044</c:v>
                </c:pt>
                <c:pt idx="9491">
                  <c:v>0.85364976952441163</c:v>
                </c:pt>
                <c:pt idx="9492">
                  <c:v>0.85353070395065744</c:v>
                </c:pt>
                <c:pt idx="9493">
                  <c:v>0.85341163647610485</c:v>
                </c:pt>
                <c:pt idx="9494">
                  <c:v>0.85329256710231771</c:v>
                </c:pt>
                <c:pt idx="9495">
                  <c:v>0.85317349583086144</c:v>
                </c:pt>
                <c:pt idx="9496">
                  <c:v>0.8530544226632979</c:v>
                </c:pt>
                <c:pt idx="9497">
                  <c:v>0.85293534760118495</c:v>
                </c:pt>
                <c:pt idx="9498">
                  <c:v>0.85281627064608179</c:v>
                </c:pt>
                <c:pt idx="9499">
                  <c:v>0.85269719179954584</c:v>
                </c:pt>
                <c:pt idx="9500">
                  <c:v>0.85257811106313097</c:v>
                </c:pt>
                <c:pt idx="9501">
                  <c:v>0.85245902843838994</c:v>
                </c:pt>
                <c:pt idx="9502">
                  <c:v>0.85233994392687329</c:v>
                </c:pt>
                <c:pt idx="9503">
                  <c:v>0.85222085753013199</c:v>
                </c:pt>
                <c:pt idx="9504">
                  <c:v>0.85210176924971082</c:v>
                </c:pt>
                <c:pt idx="9505">
                  <c:v>0.85198267908715808</c:v>
                </c:pt>
                <c:pt idx="9506">
                  <c:v>0.85186358704401588</c:v>
                </c:pt>
                <c:pt idx="9507">
                  <c:v>0.85174449312182721</c:v>
                </c:pt>
                <c:pt idx="9508">
                  <c:v>0.85162539732213172</c:v>
                </c:pt>
                <c:pt idx="9509">
                  <c:v>0.85150629964646818</c:v>
                </c:pt>
                <c:pt idx="9510">
                  <c:v>0.85138720009637359</c:v>
                </c:pt>
                <c:pt idx="9511">
                  <c:v>0.85126809867338227</c:v>
                </c:pt>
                <c:pt idx="9512">
                  <c:v>0.85114899537902855</c:v>
                </c:pt>
                <c:pt idx="9513">
                  <c:v>0.85102989021484277</c:v>
                </c:pt>
                <c:pt idx="9514">
                  <c:v>0.85091078318235569</c:v>
                </c:pt>
                <c:pt idx="9515">
                  <c:v>0.85079167428309455</c:v>
                </c:pt>
                <c:pt idx="9516">
                  <c:v>0.85067256351858478</c:v>
                </c:pt>
                <c:pt idx="9517">
                  <c:v>0.85055345089035184</c:v>
                </c:pt>
                <c:pt idx="9518">
                  <c:v>0.85043433639991739</c:v>
                </c:pt>
                <c:pt idx="9519">
                  <c:v>0.85031522004880378</c:v>
                </c:pt>
                <c:pt idx="9520">
                  <c:v>0.85019610183852934</c:v>
                </c:pt>
                <c:pt idx="9521">
                  <c:v>0.8500769817706102</c:v>
                </c:pt>
                <c:pt idx="9522">
                  <c:v>0.84995785984656447</c:v>
                </c:pt>
                <c:pt idx="9523">
                  <c:v>0.84983873606790405</c:v>
                </c:pt>
                <c:pt idx="9524">
                  <c:v>0.84971961043614419</c:v>
                </c:pt>
                <c:pt idx="9525">
                  <c:v>0.849600482952791</c:v>
                </c:pt>
                <c:pt idx="9526">
                  <c:v>0.84948135361935595</c:v>
                </c:pt>
                <c:pt idx="9527">
                  <c:v>0.84936222243734583</c:v>
                </c:pt>
                <c:pt idx="9528">
                  <c:v>0.84924308940826521</c:v>
                </c:pt>
                <c:pt idx="9529">
                  <c:v>0.84912395453361644</c:v>
                </c:pt>
                <c:pt idx="9530">
                  <c:v>0.84900481781490478</c:v>
                </c:pt>
                <c:pt idx="9531">
                  <c:v>0.84888567925362746</c:v>
                </c:pt>
                <c:pt idx="9532">
                  <c:v>0.84876653885128239</c:v>
                </c:pt>
                <c:pt idx="9533">
                  <c:v>0.8486473966093695</c:v>
                </c:pt>
                <c:pt idx="9534">
                  <c:v>0.84852825252938024</c:v>
                </c:pt>
                <c:pt idx="9535">
                  <c:v>0.84840910661280944</c:v>
                </c:pt>
                <c:pt idx="9536">
                  <c:v>0.84828995886114833</c:v>
                </c:pt>
                <c:pt idx="9537">
                  <c:v>0.84817080927588684</c:v>
                </c:pt>
                <c:pt idx="9538">
                  <c:v>0.84805165785851333</c:v>
                </c:pt>
                <c:pt idx="9539">
                  <c:v>0.84793250461051284</c:v>
                </c:pt>
                <c:pt idx="9540">
                  <c:v>0.84781334953337217</c:v>
                </c:pt>
                <c:pt idx="9541">
                  <c:v>0.8476941926285726</c:v>
                </c:pt>
                <c:pt idx="9542">
                  <c:v>0.84757503389759625</c:v>
                </c:pt>
                <c:pt idx="9543">
                  <c:v>0.84745587334192241</c:v>
                </c:pt>
                <c:pt idx="9544">
                  <c:v>0.84733671096302876</c:v>
                </c:pt>
                <c:pt idx="9545">
                  <c:v>0.84721754676239303</c:v>
                </c:pt>
                <c:pt idx="9546">
                  <c:v>0.84709838074148802</c:v>
                </c:pt>
                <c:pt idx="9547">
                  <c:v>0.84697921290178657</c:v>
                </c:pt>
                <c:pt idx="9548">
                  <c:v>0.8468600432447615</c:v>
                </c:pt>
                <c:pt idx="9549">
                  <c:v>0.84674087177188007</c:v>
                </c:pt>
                <c:pt idx="9550">
                  <c:v>0.84662169848461311</c:v>
                </c:pt>
                <c:pt idx="9551">
                  <c:v>0.84650252338442256</c:v>
                </c:pt>
                <c:pt idx="9552">
                  <c:v>0.84638334647277702</c:v>
                </c:pt>
                <c:pt idx="9553">
                  <c:v>0.84626416775113777</c:v>
                </c:pt>
                <c:pt idx="9554">
                  <c:v>0.84614498722096632</c:v>
                </c:pt>
                <c:pt idx="9555">
                  <c:v>0.84602580488372037</c:v>
                </c:pt>
                <c:pt idx="9556">
                  <c:v>0.84590662074086032</c:v>
                </c:pt>
                <c:pt idx="9557">
                  <c:v>0.845787434793841</c:v>
                </c:pt>
                <c:pt idx="9558">
                  <c:v>0.84566824704411703</c:v>
                </c:pt>
                <c:pt idx="9559">
                  <c:v>0.84554905749314058</c:v>
                </c:pt>
                <c:pt idx="9560">
                  <c:v>0.84542986614236493</c:v>
                </c:pt>
                <c:pt idx="9561">
                  <c:v>0.84531067299323803</c:v>
                </c:pt>
                <c:pt idx="9562">
                  <c:v>0.84519147804720696</c:v>
                </c:pt>
                <c:pt idx="9563">
                  <c:v>0.84507228130572121</c:v>
                </c:pt>
                <c:pt idx="9564">
                  <c:v>0.84495308277022163</c:v>
                </c:pt>
                <c:pt idx="9565">
                  <c:v>0.84483388244215307</c:v>
                </c:pt>
                <c:pt idx="9566">
                  <c:v>0.84471468032295816</c:v>
                </c:pt>
                <c:pt idx="9567">
                  <c:v>0.8445954764140744</c:v>
                </c:pt>
                <c:pt idx="9568">
                  <c:v>0.84447627071694065</c:v>
                </c:pt>
                <c:pt idx="9569">
                  <c:v>0.8443570632329942</c:v>
                </c:pt>
                <c:pt idx="9570">
                  <c:v>0.84423785396366879</c:v>
                </c:pt>
                <c:pt idx="9571">
                  <c:v>0.84411864291039795</c:v>
                </c:pt>
                <c:pt idx="9572">
                  <c:v>0.84399943007461276</c:v>
                </c:pt>
                <c:pt idx="9573">
                  <c:v>0.84388021545774583</c:v>
                </c:pt>
                <c:pt idx="9574">
                  <c:v>0.84376099906122093</c:v>
                </c:pt>
                <c:pt idx="9575">
                  <c:v>0.84364178088646868</c:v>
                </c:pt>
                <c:pt idx="9576">
                  <c:v>0.84352256093491262</c:v>
                </c:pt>
                <c:pt idx="9577">
                  <c:v>0.84340333920797717</c:v>
                </c:pt>
                <c:pt idx="9578">
                  <c:v>0.84328411570708139</c:v>
                </c:pt>
                <c:pt idx="9579">
                  <c:v>0.84316489043365017</c:v>
                </c:pt>
                <c:pt idx="9580">
                  <c:v>0.84304566338909881</c:v>
                </c:pt>
                <c:pt idx="9581">
                  <c:v>0.84292643457484528</c:v>
                </c:pt>
                <c:pt idx="9582">
                  <c:v>0.84280720399230513</c:v>
                </c:pt>
                <c:pt idx="9583">
                  <c:v>0.84268797164289322</c:v>
                </c:pt>
                <c:pt idx="9584">
                  <c:v>0.84256873752802086</c:v>
                </c:pt>
                <c:pt idx="9585">
                  <c:v>0.84244950164909826</c:v>
                </c:pt>
                <c:pt idx="9586">
                  <c:v>0.84233026400753475</c:v>
                </c:pt>
                <c:pt idx="9587">
                  <c:v>0.84221102460473962</c:v>
                </c:pt>
                <c:pt idx="9588">
                  <c:v>0.84209178344211666</c:v>
                </c:pt>
                <c:pt idx="9589">
                  <c:v>0.84197254052107029</c:v>
                </c:pt>
                <c:pt idx="9590">
                  <c:v>0.84185329584300495</c:v>
                </c:pt>
                <c:pt idx="9591">
                  <c:v>0.84173404940932084</c:v>
                </c:pt>
                <c:pt idx="9592">
                  <c:v>0.84161480122141707</c:v>
                </c:pt>
                <c:pt idx="9593">
                  <c:v>0.8414955512806932</c:v>
                </c:pt>
                <c:pt idx="9594">
                  <c:v>0.8413762995885441</c:v>
                </c:pt>
                <c:pt idx="9595">
                  <c:v>0.84125704614636554</c:v>
                </c:pt>
                <c:pt idx="9596">
                  <c:v>0.84113779095555063</c:v>
                </c:pt>
                <c:pt idx="9597">
                  <c:v>0.84101853401749094</c:v>
                </c:pt>
                <c:pt idx="9598">
                  <c:v>0.84089927533357711</c:v>
                </c:pt>
                <c:pt idx="9599">
                  <c:v>0.8407800149051976</c:v>
                </c:pt>
                <c:pt idx="9600">
                  <c:v>0.8406607527337393</c:v>
                </c:pt>
                <c:pt idx="9601">
                  <c:v>0.84054148882058843</c:v>
                </c:pt>
                <c:pt idx="9602">
                  <c:v>0.84042222316712811</c:v>
                </c:pt>
                <c:pt idx="9603">
                  <c:v>0.84030295577474146</c:v>
                </c:pt>
                <c:pt idx="9604">
                  <c:v>0.8401836866448078</c:v>
                </c:pt>
                <c:pt idx="9605">
                  <c:v>0.84006441577870916</c:v>
                </c:pt>
                <c:pt idx="9606">
                  <c:v>0.8399451431778211</c:v>
                </c:pt>
                <c:pt idx="9607">
                  <c:v>0.83982586884352095</c:v>
                </c:pt>
                <c:pt idx="9608">
                  <c:v>0.83970659277718296</c:v>
                </c:pt>
                <c:pt idx="9609">
                  <c:v>0.83958731498018024</c:v>
                </c:pt>
                <c:pt idx="9610">
                  <c:v>0.83946803545388438</c:v>
                </c:pt>
                <c:pt idx="9611">
                  <c:v>0.83934875419966515</c:v>
                </c:pt>
                <c:pt idx="9612">
                  <c:v>0.83922947121889235</c:v>
                </c:pt>
                <c:pt idx="9613">
                  <c:v>0.8391101865129329</c:v>
                </c:pt>
                <c:pt idx="9614">
                  <c:v>0.83899090008315014</c:v>
                </c:pt>
                <c:pt idx="9615">
                  <c:v>0.83887161193091053</c:v>
                </c:pt>
                <c:pt idx="9616">
                  <c:v>0.83875232205757522</c:v>
                </c:pt>
                <c:pt idx="9617">
                  <c:v>0.83863303046450621</c:v>
                </c:pt>
                <c:pt idx="9618">
                  <c:v>0.8385137371530611</c:v>
                </c:pt>
                <c:pt idx="9619">
                  <c:v>0.83839444212459946</c:v>
                </c:pt>
                <c:pt idx="9620">
                  <c:v>0.83827514538047687</c:v>
                </c:pt>
                <c:pt idx="9621">
                  <c:v>0.8381558469220487</c:v>
                </c:pt>
                <c:pt idx="9622">
                  <c:v>0.83803654675066719</c:v>
                </c:pt>
                <c:pt idx="9623">
                  <c:v>0.83791724486768615</c:v>
                </c:pt>
                <c:pt idx="9624">
                  <c:v>0.83779794127445451</c:v>
                </c:pt>
                <c:pt idx="9625">
                  <c:v>0.83767863597232051</c:v>
                </c:pt>
                <c:pt idx="9626">
                  <c:v>0.83755932896263241</c:v>
                </c:pt>
                <c:pt idx="9627">
                  <c:v>0.83744002024673625</c:v>
                </c:pt>
                <c:pt idx="9628">
                  <c:v>0.83732070982597606</c:v>
                </c:pt>
                <c:pt idx="9629">
                  <c:v>0.83720139770169455</c:v>
                </c:pt>
                <c:pt idx="9630">
                  <c:v>0.83708208387523397</c:v>
                </c:pt>
                <c:pt idx="9631">
                  <c:v>0.8369627683479326</c:v>
                </c:pt>
                <c:pt idx="9632">
                  <c:v>0.8368434511211289</c:v>
                </c:pt>
                <c:pt idx="9633">
                  <c:v>0.83672413219616248</c:v>
                </c:pt>
                <c:pt idx="9634">
                  <c:v>0.83660481157436495</c:v>
                </c:pt>
                <c:pt idx="9635">
                  <c:v>0.83648548925707233</c:v>
                </c:pt>
                <c:pt idx="9636">
                  <c:v>0.83636616524561758</c:v>
                </c:pt>
                <c:pt idx="9637">
                  <c:v>0.83624683954132895</c:v>
                </c:pt>
                <c:pt idx="9638">
                  <c:v>0.8361275121455396</c:v>
                </c:pt>
                <c:pt idx="9639">
                  <c:v>0.83600818305957469</c:v>
                </c:pt>
                <c:pt idx="9640">
                  <c:v>0.83588885228476206</c:v>
                </c:pt>
                <c:pt idx="9641">
                  <c:v>0.83576951982242553</c:v>
                </c:pt>
                <c:pt idx="9642">
                  <c:v>0.83565018567389004</c:v>
                </c:pt>
                <c:pt idx="9643">
                  <c:v>0.83553084984047765</c:v>
                </c:pt>
                <c:pt idx="9644">
                  <c:v>0.83541151232350819</c:v>
                </c:pt>
                <c:pt idx="9645">
                  <c:v>0.83529217312430259</c:v>
                </c:pt>
                <c:pt idx="9646">
                  <c:v>0.83517283224417582</c:v>
                </c:pt>
                <c:pt idx="9647">
                  <c:v>0.83505348968444593</c:v>
                </c:pt>
                <c:pt idx="9648">
                  <c:v>0.83493414544642786</c:v>
                </c:pt>
                <c:pt idx="9649">
                  <c:v>0.834814799531435</c:v>
                </c:pt>
                <c:pt idx="9650">
                  <c:v>0.83469545194077854</c:v>
                </c:pt>
                <c:pt idx="9651">
                  <c:v>0.83457610267576876</c:v>
                </c:pt>
                <c:pt idx="9652">
                  <c:v>0.8344567517377155</c:v>
                </c:pt>
                <c:pt idx="9653">
                  <c:v>0.83433739912792726</c:v>
                </c:pt>
                <c:pt idx="9654">
                  <c:v>0.83421804484770656</c:v>
                </c:pt>
                <c:pt idx="9655">
                  <c:v>0.83409868889836236</c:v>
                </c:pt>
                <c:pt idx="9656">
                  <c:v>0.83397933128119628</c:v>
                </c:pt>
                <c:pt idx="9657">
                  <c:v>0.83385997199750816</c:v>
                </c:pt>
                <c:pt idx="9658">
                  <c:v>0.83374061104860098</c:v>
                </c:pt>
                <c:pt idx="9659">
                  <c:v>0.83362124843577368</c:v>
                </c:pt>
                <c:pt idx="9660">
                  <c:v>0.83350188416032234</c:v>
                </c:pt>
                <c:pt idx="9661">
                  <c:v>0.83338251822354392</c:v>
                </c:pt>
                <c:pt idx="9662">
                  <c:v>0.83326315062673229</c:v>
                </c:pt>
                <c:pt idx="9663">
                  <c:v>0.83314378137118239</c:v>
                </c:pt>
                <c:pt idx="9664">
                  <c:v>0.83302441045818432</c:v>
                </c:pt>
                <c:pt idx="9665">
                  <c:v>0.83290503788902859</c:v>
                </c:pt>
                <c:pt idx="9666">
                  <c:v>0.83278566366500573</c:v>
                </c:pt>
                <c:pt idx="9667">
                  <c:v>0.83266628778740159</c:v>
                </c:pt>
                <c:pt idx="9668">
                  <c:v>0.83254691025750249</c:v>
                </c:pt>
                <c:pt idx="9669">
                  <c:v>0.83242753107659473</c:v>
                </c:pt>
                <c:pt idx="9670">
                  <c:v>0.83230815024595906</c:v>
                </c:pt>
                <c:pt idx="9671">
                  <c:v>0.83218876776688067</c:v>
                </c:pt>
                <c:pt idx="9672">
                  <c:v>0.83206938364063654</c:v>
                </c:pt>
                <c:pt idx="9673">
                  <c:v>0.83194999786850965</c:v>
                </c:pt>
                <c:pt idx="9674">
                  <c:v>0.83183061045177475</c:v>
                </c:pt>
                <c:pt idx="9675">
                  <c:v>0.83171122139170905</c:v>
                </c:pt>
                <c:pt idx="9676">
                  <c:v>0.83159183068958753</c:v>
                </c:pt>
                <c:pt idx="9677">
                  <c:v>0.83147243834668361</c:v>
                </c:pt>
                <c:pt idx="9678">
                  <c:v>0.83135304436426982</c:v>
                </c:pt>
                <c:pt idx="9679">
                  <c:v>0.83123364874361649</c:v>
                </c:pt>
                <c:pt idx="9680">
                  <c:v>0.83111425148599194</c:v>
                </c:pt>
                <c:pt idx="9681">
                  <c:v>0.83099485259266581</c:v>
                </c:pt>
                <c:pt idx="9682">
                  <c:v>0.83087545206490443</c:v>
                </c:pt>
                <c:pt idx="9683">
                  <c:v>0.83075604990397212</c:v>
                </c:pt>
                <c:pt idx="9684">
                  <c:v>0.83063664611113364</c:v>
                </c:pt>
                <c:pt idx="9685">
                  <c:v>0.83051724068765043</c:v>
                </c:pt>
                <c:pt idx="9686">
                  <c:v>0.8303978336347837</c:v>
                </c:pt>
                <c:pt idx="9687">
                  <c:v>0.83027842495379423</c:v>
                </c:pt>
                <c:pt idx="9688">
                  <c:v>0.83015901464593922</c:v>
                </c:pt>
                <c:pt idx="9689">
                  <c:v>0.83003960271247612</c:v>
                </c:pt>
                <c:pt idx="9690">
                  <c:v>0.82992018915465926</c:v>
                </c:pt>
                <c:pt idx="9691">
                  <c:v>0.82980077397374452</c:v>
                </c:pt>
                <c:pt idx="9692">
                  <c:v>0.82968135717098423</c:v>
                </c:pt>
                <c:pt idx="9693">
                  <c:v>0.82956193874762874</c:v>
                </c:pt>
                <c:pt idx="9694">
                  <c:v>0.82944251870493035</c:v>
                </c:pt>
                <c:pt idx="9695">
                  <c:v>0.82932309704413543</c:v>
                </c:pt>
                <c:pt idx="9696">
                  <c:v>0.82920367376649251</c:v>
                </c:pt>
                <c:pt idx="9697">
                  <c:v>0.82908424887324728</c:v>
                </c:pt>
                <c:pt idx="9698">
                  <c:v>0.8289648223656445</c:v>
                </c:pt>
                <c:pt idx="9699">
                  <c:v>0.82884539424492831</c:v>
                </c:pt>
                <c:pt idx="9700">
                  <c:v>0.82872596451233749</c:v>
                </c:pt>
                <c:pt idx="9701">
                  <c:v>0.82860653316911748</c:v>
                </c:pt>
                <c:pt idx="9702">
                  <c:v>0.82848710021650418</c:v>
                </c:pt>
                <c:pt idx="9703">
                  <c:v>0.82836766565573661</c:v>
                </c:pt>
                <c:pt idx="9704">
                  <c:v>0.82824822948805132</c:v>
                </c:pt>
                <c:pt idx="9705">
                  <c:v>0.82812879171468312</c:v>
                </c:pt>
                <c:pt idx="9706">
                  <c:v>0.82800935233686568</c:v>
                </c:pt>
                <c:pt idx="9707">
                  <c:v>0.82788991135583312</c:v>
                </c:pt>
                <c:pt idx="9708">
                  <c:v>0.82777046877281557</c:v>
                </c:pt>
                <c:pt idx="9709">
                  <c:v>0.82765102458904094</c:v>
                </c:pt>
                <c:pt idx="9710">
                  <c:v>0.82753157880574091</c:v>
                </c:pt>
                <c:pt idx="9711">
                  <c:v>0.82741213142414227</c:v>
                </c:pt>
                <c:pt idx="9712">
                  <c:v>0.82729268244546827</c:v>
                </c:pt>
                <c:pt idx="9713">
                  <c:v>0.82717323187094705</c:v>
                </c:pt>
                <c:pt idx="9714">
                  <c:v>0.82705377970179961</c:v>
                </c:pt>
                <c:pt idx="9715">
                  <c:v>0.82693432593924743</c:v>
                </c:pt>
                <c:pt idx="9716">
                  <c:v>0.82681487058451353</c:v>
                </c:pt>
                <c:pt idx="9717">
                  <c:v>0.82669541363881516</c:v>
                </c:pt>
                <c:pt idx="9718">
                  <c:v>0.82657595510337023</c:v>
                </c:pt>
                <c:pt idx="9719">
                  <c:v>0.8264564949793971</c:v>
                </c:pt>
                <c:pt idx="9720">
                  <c:v>0.82633703326810992</c:v>
                </c:pt>
                <c:pt idx="9721">
                  <c:v>0.82621756997072215</c:v>
                </c:pt>
                <c:pt idx="9722">
                  <c:v>0.82609810508844705</c:v>
                </c:pt>
                <c:pt idx="9723">
                  <c:v>0.82597863862249676</c:v>
                </c:pt>
                <c:pt idx="9724">
                  <c:v>0.82585917057408098</c:v>
                </c:pt>
                <c:pt idx="9725">
                  <c:v>0.82573970094440741</c:v>
                </c:pt>
                <c:pt idx="9726">
                  <c:v>0.82562022973468485</c:v>
                </c:pt>
                <c:pt idx="9727">
                  <c:v>0.82550075694611991</c:v>
                </c:pt>
                <c:pt idx="9728">
                  <c:v>0.82538128257991561</c:v>
                </c:pt>
                <c:pt idx="9729">
                  <c:v>0.82526180663727677</c:v>
                </c:pt>
                <c:pt idx="9730">
                  <c:v>0.82514232911940488</c:v>
                </c:pt>
                <c:pt idx="9731">
                  <c:v>0.82502285002750164</c:v>
                </c:pt>
                <c:pt idx="9732">
                  <c:v>0.82490336936276853</c:v>
                </c:pt>
                <c:pt idx="9733">
                  <c:v>0.82478388712640127</c:v>
                </c:pt>
                <c:pt idx="9734">
                  <c:v>0.82466440331959867</c:v>
                </c:pt>
                <c:pt idx="9735">
                  <c:v>0.82454491794355533</c:v>
                </c:pt>
                <c:pt idx="9736">
                  <c:v>0.82442543099946652</c:v>
                </c:pt>
                <c:pt idx="9737">
                  <c:v>0.82430594248852462</c:v>
                </c:pt>
                <c:pt idx="9738">
                  <c:v>0.82418645241192379</c:v>
                </c:pt>
                <c:pt idx="9739">
                  <c:v>0.8240669607708524</c:v>
                </c:pt>
                <c:pt idx="9740">
                  <c:v>0.82394746756650217</c:v>
                </c:pt>
                <c:pt idx="9741">
                  <c:v>0.82382797280005948</c:v>
                </c:pt>
                <c:pt idx="9742">
                  <c:v>0.82370847647271228</c:v>
                </c:pt>
                <c:pt idx="9743">
                  <c:v>0.82358897858564517</c:v>
                </c:pt>
                <c:pt idx="9744">
                  <c:v>0.82346947914004409</c:v>
                </c:pt>
                <c:pt idx="9745">
                  <c:v>0.82334997813708988</c:v>
                </c:pt>
                <c:pt idx="9746">
                  <c:v>0.82323047557796736</c:v>
                </c:pt>
                <c:pt idx="9747">
                  <c:v>0.82311097146385537</c:v>
                </c:pt>
                <c:pt idx="9748">
                  <c:v>0.82299146579593296</c:v>
                </c:pt>
                <c:pt idx="9749">
                  <c:v>0.82287195857537898</c:v>
                </c:pt>
                <c:pt idx="9750">
                  <c:v>0.82275244980337003</c:v>
                </c:pt>
                <c:pt idx="9751">
                  <c:v>0.82263293948108163</c:v>
                </c:pt>
                <c:pt idx="9752">
                  <c:v>0.82251342760968749</c:v>
                </c:pt>
                <c:pt idx="9753">
                  <c:v>0.82239391419036156</c:v>
                </c:pt>
                <c:pt idx="9754">
                  <c:v>0.82227439922427625</c:v>
                </c:pt>
                <c:pt idx="9755">
                  <c:v>0.82215488271260062</c:v>
                </c:pt>
                <c:pt idx="9756">
                  <c:v>0.82203536465650417</c:v>
                </c:pt>
                <c:pt idx="9757">
                  <c:v>0.82191584505715576</c:v>
                </c:pt>
                <c:pt idx="9758">
                  <c:v>0.82179632391572155</c:v>
                </c:pt>
                <c:pt idx="9759">
                  <c:v>0.8216768012333675</c:v>
                </c:pt>
                <c:pt idx="9760">
                  <c:v>0.82155727701125736</c:v>
                </c:pt>
                <c:pt idx="9761">
                  <c:v>0.82143775125055529</c:v>
                </c:pt>
                <c:pt idx="9762">
                  <c:v>0.8213182239524226</c:v>
                </c:pt>
                <c:pt idx="9763">
                  <c:v>0.82119869511802013</c:v>
                </c:pt>
                <c:pt idx="9764">
                  <c:v>0.82107916474850695</c:v>
                </c:pt>
                <c:pt idx="9765">
                  <c:v>0.82095963284504236</c:v>
                </c:pt>
                <c:pt idx="9766">
                  <c:v>0.82084009940878078</c:v>
                </c:pt>
                <c:pt idx="9767">
                  <c:v>0.8207205644408806</c:v>
                </c:pt>
                <c:pt idx="9768">
                  <c:v>0.82060102794249379</c:v>
                </c:pt>
                <c:pt idx="9769">
                  <c:v>0.8204814899147761</c:v>
                </c:pt>
                <c:pt idx="9770">
                  <c:v>0.82036195035887816</c:v>
                </c:pt>
                <c:pt idx="9771">
                  <c:v>0.82024240927595127</c:v>
                </c:pt>
                <c:pt idx="9772">
                  <c:v>0.82012286666714473</c:v>
                </c:pt>
                <c:pt idx="9773">
                  <c:v>0.82000332253360808</c:v>
                </c:pt>
                <c:pt idx="9774">
                  <c:v>0.81988377687648684</c:v>
                </c:pt>
                <c:pt idx="9775">
                  <c:v>0.81976422969692697</c:v>
                </c:pt>
                <c:pt idx="9776">
                  <c:v>0.81964468099607446</c:v>
                </c:pt>
                <c:pt idx="9777">
                  <c:v>0.81952513077507239</c:v>
                </c:pt>
                <c:pt idx="9778">
                  <c:v>0.81940557903506317</c:v>
                </c:pt>
                <c:pt idx="9779">
                  <c:v>0.81928602577718723</c:v>
                </c:pt>
                <c:pt idx="9780">
                  <c:v>0.81916647100258588</c:v>
                </c:pt>
                <c:pt idx="9781">
                  <c:v>0.81904691471239599</c:v>
                </c:pt>
                <c:pt idx="9782">
                  <c:v>0.81892735690775664</c:v>
                </c:pt>
                <c:pt idx="9783">
                  <c:v>0.81880779758980338</c:v>
                </c:pt>
                <c:pt idx="9784">
                  <c:v>0.81868823675967151</c:v>
                </c:pt>
                <c:pt idx="9785">
                  <c:v>0.81856867441849435</c:v>
                </c:pt>
                <c:pt idx="9786">
                  <c:v>0.81844911056740655</c:v>
                </c:pt>
                <c:pt idx="9787">
                  <c:v>0.81832954520753809</c:v>
                </c:pt>
                <c:pt idx="9788">
                  <c:v>0.81820997834001918</c:v>
                </c:pt>
                <c:pt idx="9789">
                  <c:v>0.81809040996597959</c:v>
                </c:pt>
                <c:pt idx="9790">
                  <c:v>0.81797084008654619</c:v>
                </c:pt>
                <c:pt idx="9791">
                  <c:v>0.81785126870284697</c:v>
                </c:pt>
                <c:pt idx="9792">
                  <c:v>0.81773169581600835</c:v>
                </c:pt>
                <c:pt idx="9793">
                  <c:v>0.81761212142715323</c:v>
                </c:pt>
                <c:pt idx="9794">
                  <c:v>0.81749254553740558</c:v>
                </c:pt>
                <c:pt idx="9795">
                  <c:v>0.81737296814788718</c:v>
                </c:pt>
                <c:pt idx="9796">
                  <c:v>0.81725338925971824</c:v>
                </c:pt>
                <c:pt idx="9797">
                  <c:v>0.81713380887402032</c:v>
                </c:pt>
                <c:pt idx="9798">
                  <c:v>0.81701422699190918</c:v>
                </c:pt>
                <c:pt idx="9799">
                  <c:v>0.81689464361450481</c:v>
                </c:pt>
                <c:pt idx="9800">
                  <c:v>0.81677505874292211</c:v>
                </c:pt>
                <c:pt idx="9801">
                  <c:v>0.81665547237827774</c:v>
                </c:pt>
                <c:pt idx="9802">
                  <c:v>0.81653588452168235</c:v>
                </c:pt>
                <c:pt idx="9803">
                  <c:v>0.81641629517425107</c:v>
                </c:pt>
                <c:pt idx="9804">
                  <c:v>0.816296704337095</c:v>
                </c:pt>
                <c:pt idx="9805">
                  <c:v>0.81617711201132481</c:v>
                </c:pt>
                <c:pt idx="9806">
                  <c:v>0.81605751819804828</c:v>
                </c:pt>
                <c:pt idx="9807">
                  <c:v>0.81593792289837563</c:v>
                </c:pt>
                <c:pt idx="9808">
                  <c:v>0.81581832611341154</c:v>
                </c:pt>
                <c:pt idx="9809">
                  <c:v>0.81569872784426334</c:v>
                </c:pt>
                <c:pt idx="9810">
                  <c:v>0.81557912809203481</c:v>
                </c:pt>
                <c:pt idx="9811">
                  <c:v>0.81545952685783063</c:v>
                </c:pt>
                <c:pt idx="9812">
                  <c:v>0.81533992414275103</c:v>
                </c:pt>
                <c:pt idx="9813">
                  <c:v>0.81522031994789868</c:v>
                </c:pt>
                <c:pt idx="9814">
                  <c:v>0.8151007142743727</c:v>
                </c:pt>
                <c:pt idx="9815">
                  <c:v>0.81498110712327265</c:v>
                </c:pt>
                <c:pt idx="9816">
                  <c:v>0.81486149849569611</c:v>
                </c:pt>
                <c:pt idx="9817">
                  <c:v>0.81474188839273931</c:v>
                </c:pt>
                <c:pt idx="9818">
                  <c:v>0.81462227681549715</c:v>
                </c:pt>
                <c:pt idx="9819">
                  <c:v>0.81450266376506564</c:v>
                </c:pt>
                <c:pt idx="9820">
                  <c:v>0.81438304924253546</c:v>
                </c:pt>
                <c:pt idx="9821">
                  <c:v>0.81426343324900063</c:v>
                </c:pt>
                <c:pt idx="9822">
                  <c:v>0.81414381578555162</c:v>
                </c:pt>
                <c:pt idx="9823">
                  <c:v>0.81402419685327709</c:v>
                </c:pt>
                <c:pt idx="9824">
                  <c:v>0.81390457645326841</c:v>
                </c:pt>
                <c:pt idx="9825">
                  <c:v>0.81378495458661027</c:v>
                </c:pt>
                <c:pt idx="9826">
                  <c:v>0.81366533125438933</c:v>
                </c:pt>
                <c:pt idx="9827">
                  <c:v>0.81354570645769186</c:v>
                </c:pt>
                <c:pt idx="9828">
                  <c:v>0.81342608019760143</c:v>
                </c:pt>
                <c:pt idx="9829">
                  <c:v>0.81330645247520161</c:v>
                </c:pt>
                <c:pt idx="9830">
                  <c:v>0.81318682329157377</c:v>
                </c:pt>
                <c:pt idx="9831">
                  <c:v>0.81306719264779703</c:v>
                </c:pt>
                <c:pt idx="9832">
                  <c:v>0.81294756054495387</c:v>
                </c:pt>
                <c:pt idx="9833">
                  <c:v>0.81282792698412143</c:v>
                </c:pt>
                <c:pt idx="9834">
                  <c:v>0.81270829196637684</c:v>
                </c:pt>
                <c:pt idx="9835">
                  <c:v>0.8125886554927968</c:v>
                </c:pt>
                <c:pt idx="9836">
                  <c:v>0.81246901756445622</c:v>
                </c:pt>
                <c:pt idx="9837">
                  <c:v>0.81234937818242936</c:v>
                </c:pt>
                <c:pt idx="9838">
                  <c:v>0.81222973734779025</c:v>
                </c:pt>
                <c:pt idx="9839">
                  <c:v>0.81211009506160892</c:v>
                </c:pt>
                <c:pt idx="9840">
                  <c:v>0.81199045132495651</c:v>
                </c:pt>
                <c:pt idx="9841">
                  <c:v>0.81187080613890394</c:v>
                </c:pt>
                <c:pt idx="9842">
                  <c:v>0.81175115950451682</c:v>
                </c:pt>
                <c:pt idx="9843">
                  <c:v>0.81163151142286649</c:v>
                </c:pt>
                <c:pt idx="9844">
                  <c:v>0.81151186189501678</c:v>
                </c:pt>
                <c:pt idx="9845">
                  <c:v>0.81139221092203284</c:v>
                </c:pt>
                <c:pt idx="9846">
                  <c:v>0.81127255850498026</c:v>
                </c:pt>
                <c:pt idx="9847">
                  <c:v>0.81115290464491996</c:v>
                </c:pt>
                <c:pt idx="9848">
                  <c:v>0.81103324934291576</c:v>
                </c:pt>
                <c:pt idx="9849">
                  <c:v>0.81091359260002926</c:v>
                </c:pt>
                <c:pt idx="9850">
                  <c:v>0.81079393441731584</c:v>
                </c:pt>
                <c:pt idx="9851">
                  <c:v>0.81067427479583953</c:v>
                </c:pt>
                <c:pt idx="9852">
                  <c:v>0.81055461373665549</c:v>
                </c:pt>
                <c:pt idx="9853">
                  <c:v>0.81043495124082021</c:v>
                </c:pt>
                <c:pt idx="9854">
                  <c:v>0.81031528730939062</c:v>
                </c:pt>
                <c:pt idx="9855">
                  <c:v>0.81019562194341899</c:v>
                </c:pt>
                <c:pt idx="9856">
                  <c:v>0.81007595514395847</c:v>
                </c:pt>
                <c:pt idx="9857">
                  <c:v>0.80995628691206245</c:v>
                </c:pt>
                <c:pt idx="9858">
                  <c:v>0.80983661724878209</c:v>
                </c:pt>
                <c:pt idx="9859">
                  <c:v>0.80971694615516743</c:v>
                </c:pt>
                <c:pt idx="9860">
                  <c:v>0.80959727363226586</c:v>
                </c:pt>
                <c:pt idx="9861">
                  <c:v>0.80947759968112765</c:v>
                </c:pt>
                <c:pt idx="9862">
                  <c:v>0.80935792430279863</c:v>
                </c:pt>
                <c:pt idx="9863">
                  <c:v>0.80923824749832374</c:v>
                </c:pt>
                <c:pt idx="9864">
                  <c:v>0.8091185692687497</c:v>
                </c:pt>
                <c:pt idx="9865">
                  <c:v>0.80899888961511679</c:v>
                </c:pt>
                <c:pt idx="9866">
                  <c:v>0.80887920853847151</c:v>
                </c:pt>
                <c:pt idx="9867">
                  <c:v>0.80875952603985235</c:v>
                </c:pt>
                <c:pt idx="9868">
                  <c:v>0.80863984212030071</c:v>
                </c:pt>
                <c:pt idx="9869">
                  <c:v>0.80852015678085576</c:v>
                </c:pt>
                <c:pt idx="9870">
                  <c:v>0.80840047002255688</c:v>
                </c:pt>
                <c:pt idx="9871">
                  <c:v>0.80828078184644037</c:v>
                </c:pt>
                <c:pt idx="9872">
                  <c:v>0.80816109225354227</c:v>
                </c:pt>
                <c:pt idx="9873">
                  <c:v>0.80804140124489754</c:v>
                </c:pt>
                <c:pt idx="9874">
                  <c:v>0.80792170882154268</c:v>
                </c:pt>
                <c:pt idx="9875">
                  <c:v>0.80780201498450643</c:v>
                </c:pt>
                <c:pt idx="9876">
                  <c:v>0.80768231973482507</c:v>
                </c:pt>
                <c:pt idx="9877">
                  <c:v>0.80756262307352689</c:v>
                </c:pt>
                <c:pt idx="9878">
                  <c:v>0.80744292500164283</c:v>
                </c:pt>
                <c:pt idx="9879">
                  <c:v>0.80732322552020119</c:v>
                </c:pt>
                <c:pt idx="9880">
                  <c:v>0.80720352463022893</c:v>
                </c:pt>
                <c:pt idx="9881">
                  <c:v>0.80708382233275566</c:v>
                </c:pt>
                <c:pt idx="9882">
                  <c:v>0.80696411862880413</c:v>
                </c:pt>
                <c:pt idx="9883">
                  <c:v>0.80684441351940173</c:v>
                </c:pt>
                <c:pt idx="9884">
                  <c:v>0.80672470700557053</c:v>
                </c:pt>
                <c:pt idx="9885">
                  <c:v>0.80660499908833261</c:v>
                </c:pt>
                <c:pt idx="9886">
                  <c:v>0.8064852897687107</c:v>
                </c:pt>
                <c:pt idx="9887">
                  <c:v>0.80636557904772466</c:v>
                </c:pt>
                <c:pt idx="9888">
                  <c:v>0.80624586692639388</c:v>
                </c:pt>
                <c:pt idx="9889">
                  <c:v>0.80612615340573823</c:v>
                </c:pt>
                <c:pt idx="9890">
                  <c:v>0.80600643848677267</c:v>
                </c:pt>
                <c:pt idx="9891">
                  <c:v>0.80588672217051638</c:v>
                </c:pt>
                <c:pt idx="9892">
                  <c:v>0.80576700445798322</c:v>
                </c:pt>
                <c:pt idx="9893">
                  <c:v>0.80564728535018792</c:v>
                </c:pt>
                <c:pt idx="9894">
                  <c:v>0.80552756484814325</c:v>
                </c:pt>
                <c:pt idx="9895">
                  <c:v>0.80540784295286283</c:v>
                </c:pt>
                <c:pt idx="9896">
                  <c:v>0.80528811966535585</c:v>
                </c:pt>
                <c:pt idx="9897">
                  <c:v>0.80516839498663506</c:v>
                </c:pt>
                <c:pt idx="9898">
                  <c:v>0.80504866891770899</c:v>
                </c:pt>
                <c:pt idx="9899">
                  <c:v>0.80492894145958416</c:v>
                </c:pt>
                <c:pt idx="9900">
                  <c:v>0.80480921261327065</c:v>
                </c:pt>
                <c:pt idx="9901">
                  <c:v>0.80468948237977256</c:v>
                </c:pt>
                <c:pt idx="9902">
                  <c:v>0.80456975076009507</c:v>
                </c:pt>
                <c:pt idx="9903">
                  <c:v>0.80445001775524405</c:v>
                </c:pt>
                <c:pt idx="9904">
                  <c:v>0.80433028336622181</c:v>
                </c:pt>
                <c:pt idx="9905">
                  <c:v>0.80421054759403043</c:v>
                </c:pt>
                <c:pt idx="9906">
                  <c:v>0.8040908104396709</c:v>
                </c:pt>
                <c:pt idx="9907">
                  <c:v>0.80397107190414374</c:v>
                </c:pt>
                <c:pt idx="9908">
                  <c:v>0.8038513319884486</c:v>
                </c:pt>
                <c:pt idx="9909">
                  <c:v>0.80373159069358358</c:v>
                </c:pt>
                <c:pt idx="9910">
                  <c:v>0.8036118480205432</c:v>
                </c:pt>
                <c:pt idx="9911">
                  <c:v>0.803492103970328</c:v>
                </c:pt>
                <c:pt idx="9912">
                  <c:v>0.80337235854393008</c:v>
                </c:pt>
                <c:pt idx="9913">
                  <c:v>0.80325261174234508</c:v>
                </c:pt>
                <c:pt idx="9914">
                  <c:v>0.80313286356656666</c:v>
                </c:pt>
                <c:pt idx="9915">
                  <c:v>0.80301311401758579</c:v>
                </c:pt>
                <c:pt idx="9916">
                  <c:v>0.80289336309639348</c:v>
                </c:pt>
                <c:pt idx="9917">
                  <c:v>0.80277361080398135</c:v>
                </c:pt>
                <c:pt idx="9918">
                  <c:v>0.80265385714133686</c:v>
                </c:pt>
                <c:pt idx="9919">
                  <c:v>0.8025341021094492</c:v>
                </c:pt>
                <c:pt idx="9920">
                  <c:v>0.80241434570930648</c:v>
                </c:pt>
                <c:pt idx="9921">
                  <c:v>0.80229458794189412</c:v>
                </c:pt>
                <c:pt idx="9922">
                  <c:v>0.80217482880819646</c:v>
                </c:pt>
                <c:pt idx="9923">
                  <c:v>0.80205506830919981</c:v>
                </c:pt>
                <c:pt idx="9924">
                  <c:v>0.80193530644588695</c:v>
                </c:pt>
                <c:pt idx="9925">
                  <c:v>0.80181554321923842</c:v>
                </c:pt>
                <c:pt idx="9926">
                  <c:v>0.80169577863023789</c:v>
                </c:pt>
                <c:pt idx="9927">
                  <c:v>0.80157601267986545</c:v>
                </c:pt>
                <c:pt idx="9928">
                  <c:v>0.80145624536909943</c:v>
                </c:pt>
                <c:pt idx="9929">
                  <c:v>0.80133647669891905</c:v>
                </c:pt>
                <c:pt idx="9930">
                  <c:v>0.80121670667030154</c:v>
                </c:pt>
                <c:pt idx="9931">
                  <c:v>0.80109693528422343</c:v>
                </c:pt>
                <c:pt idx="9932">
                  <c:v>0.8009771625416604</c:v>
                </c:pt>
                <c:pt idx="9933">
                  <c:v>0.80085738844358612</c:v>
                </c:pt>
                <c:pt idx="9934">
                  <c:v>0.80073761299097601</c:v>
                </c:pt>
                <c:pt idx="9935">
                  <c:v>0.80061783618480176</c:v>
                </c:pt>
                <c:pt idx="9936">
                  <c:v>0.80049805802603369</c:v>
                </c:pt>
                <c:pt idx="9937">
                  <c:v>0.80037827851564525</c:v>
                </c:pt>
                <c:pt idx="9938">
                  <c:v>0.80025849765460433</c:v>
                </c:pt>
                <c:pt idx="9939">
                  <c:v>0.80013871544388038</c:v>
                </c:pt>
                <c:pt idx="9940">
                  <c:v>0.8000189318844404</c:v>
                </c:pt>
                <c:pt idx="9941">
                  <c:v>0.79989914697725273</c:v>
                </c:pt>
                <c:pt idx="9942">
                  <c:v>0.79977936072328215</c:v>
                </c:pt>
                <c:pt idx="9943">
                  <c:v>0.79965957312349456</c:v>
                </c:pt>
                <c:pt idx="9944">
                  <c:v>0.79953978417885385</c:v>
                </c:pt>
                <c:pt idx="9945">
                  <c:v>0.79941999389032237</c:v>
                </c:pt>
                <c:pt idx="9946">
                  <c:v>0.79930020225886222</c:v>
                </c:pt>
                <c:pt idx="9947">
                  <c:v>0.79918040928543577</c:v>
                </c:pt>
                <c:pt idx="9948">
                  <c:v>0.79906061497100178</c:v>
                </c:pt>
                <c:pt idx="9949">
                  <c:v>0.79894081931652106</c:v>
                </c:pt>
                <c:pt idx="9950">
                  <c:v>0.79882102232294994</c:v>
                </c:pt>
                <c:pt idx="9951">
                  <c:v>0.79870122399124766</c:v>
                </c:pt>
                <c:pt idx="9952">
                  <c:v>0.79858142432237011</c:v>
                </c:pt>
                <c:pt idx="9953">
                  <c:v>0.79846162331727255</c:v>
                </c:pt>
                <c:pt idx="9954">
                  <c:v>0.79834182097691064</c:v>
                </c:pt>
                <c:pt idx="9955">
                  <c:v>0.79822201730223541</c:v>
                </c:pt>
                <c:pt idx="9956">
                  <c:v>0.79810221229420253</c:v>
                </c:pt>
                <c:pt idx="9957">
                  <c:v>0.79798240595376213</c:v>
                </c:pt>
                <c:pt idx="9958">
                  <c:v>0.79786259828186568</c:v>
                </c:pt>
                <c:pt idx="9959">
                  <c:v>0.79774278927946218</c:v>
                </c:pt>
                <c:pt idx="9960">
                  <c:v>0.79762297894750156</c:v>
                </c:pt>
                <c:pt idx="9961">
                  <c:v>0.79750316728693171</c:v>
                </c:pt>
                <c:pt idx="9962">
                  <c:v>0.79738335429869944</c:v>
                </c:pt>
                <c:pt idx="9963">
                  <c:v>0.79726353998375155</c:v>
                </c:pt>
                <c:pt idx="9964">
                  <c:v>0.79714372434303238</c:v>
                </c:pt>
                <c:pt idx="9965">
                  <c:v>0.79702390737748541</c:v>
                </c:pt>
                <c:pt idx="9966">
                  <c:v>0.79690408908805788</c:v>
                </c:pt>
                <c:pt idx="9967">
                  <c:v>0.79678426947568814</c:v>
                </c:pt>
                <c:pt idx="9968">
                  <c:v>0.79666444854131901</c:v>
                </c:pt>
                <c:pt idx="9969">
                  <c:v>0.79654462628589284</c:v>
                </c:pt>
                <c:pt idx="9970">
                  <c:v>0.79642480271034533</c:v>
                </c:pt>
                <c:pt idx="9971">
                  <c:v>0.79630497781562037</c:v>
                </c:pt>
                <c:pt idx="9972">
                  <c:v>0.79618515160265346</c:v>
                </c:pt>
                <c:pt idx="9973">
                  <c:v>0.79606532407238118</c:v>
                </c:pt>
                <c:pt idx="9974">
                  <c:v>0.7959454952257401</c:v>
                </c:pt>
                <c:pt idx="9975">
                  <c:v>0.79582566506366503</c:v>
                </c:pt>
                <c:pt idx="9976">
                  <c:v>0.79570583358709035</c:v>
                </c:pt>
                <c:pt idx="9977">
                  <c:v>0.79558600079695063</c:v>
                </c:pt>
                <c:pt idx="9978">
                  <c:v>0.79546616669417602</c:v>
                </c:pt>
                <c:pt idx="9979">
                  <c:v>0.79534633127969934</c:v>
                </c:pt>
                <c:pt idx="9980">
                  <c:v>0.79522649455445205</c:v>
                </c:pt>
                <c:pt idx="9981">
                  <c:v>0.7951066565193623</c:v>
                </c:pt>
                <c:pt idx="9982">
                  <c:v>0.79498681717535935</c:v>
                </c:pt>
                <c:pt idx="9983">
                  <c:v>0.79486697652337179</c:v>
                </c:pt>
                <c:pt idx="9984">
                  <c:v>0.79474713456432644</c:v>
                </c:pt>
                <c:pt idx="9985">
                  <c:v>0.79462729129914833</c:v>
                </c:pt>
                <c:pt idx="9986">
                  <c:v>0.79450744672876294</c:v>
                </c:pt>
                <c:pt idx="9987">
                  <c:v>0.79438760085409621</c:v>
                </c:pt>
                <c:pt idx="9988">
                  <c:v>0.79426775367606983</c:v>
                </c:pt>
                <c:pt idx="9989">
                  <c:v>0.79414790519560707</c:v>
                </c:pt>
                <c:pt idx="9990">
                  <c:v>0.7940280554136292</c:v>
                </c:pt>
                <c:pt idx="9991">
                  <c:v>0.79390820433105791</c:v>
                </c:pt>
                <c:pt idx="9992">
                  <c:v>0.79378835194881203</c:v>
                </c:pt>
                <c:pt idx="9993">
                  <c:v>0.7936684982678115</c:v>
                </c:pt>
                <c:pt idx="9994">
                  <c:v>0.79354864328897312</c:v>
                </c:pt>
                <c:pt idx="9995">
                  <c:v>0.79342878701321462</c:v>
                </c:pt>
                <c:pt idx="9996">
                  <c:v>0.79330892944145237</c:v>
                </c:pt>
                <c:pt idx="9997">
                  <c:v>0.79318907057460208</c:v>
                </c:pt>
                <c:pt idx="9998">
                  <c:v>0.79306921041357792</c:v>
                </c:pt>
                <c:pt idx="9999">
                  <c:v>0.79294934895929359</c:v>
                </c:pt>
                <c:pt idx="10000">
                  <c:v>0.79282948621266147</c:v>
                </c:pt>
                <c:pt idx="10001">
                  <c:v>0.79270962217459973</c:v>
                </c:pt>
                <c:pt idx="10002">
                  <c:v>0.79258975684600896</c:v>
                </c:pt>
                <c:pt idx="10003">
                  <c:v>0.79246989022779157</c:v>
                </c:pt>
                <c:pt idx="10004">
                  <c:v>0.79235002232089302</c:v>
                </c:pt>
                <c:pt idx="10005">
                  <c:v>0.7922301531261855</c:v>
                </c:pt>
                <c:pt idx="10006">
                  <c:v>0.79211028264457761</c:v>
                </c:pt>
                <c:pt idx="10007">
                  <c:v>0.79199041087701194</c:v>
                </c:pt>
                <c:pt idx="10008">
                  <c:v>0.79187053782435668</c:v>
                </c:pt>
                <c:pt idx="10009">
                  <c:v>0.79175066348751777</c:v>
                </c:pt>
                <c:pt idx="10010">
                  <c:v>0.79163078786742358</c:v>
                </c:pt>
                <c:pt idx="10011">
                  <c:v>0.79151091096497672</c:v>
                </c:pt>
                <c:pt idx="10012">
                  <c:v>0.79139103278104406</c:v>
                </c:pt>
                <c:pt idx="10013">
                  <c:v>0.7912711533165615</c:v>
                </c:pt>
                <c:pt idx="10014">
                  <c:v>0.79115127257243212</c:v>
                </c:pt>
                <c:pt idx="10015">
                  <c:v>0.7910313905495312</c:v>
                </c:pt>
                <c:pt idx="10016">
                  <c:v>0.79091150724875514</c:v>
                </c:pt>
                <c:pt idx="10017">
                  <c:v>0.7907916226710392</c:v>
                </c:pt>
                <c:pt idx="10018">
                  <c:v>0.79067173681724667</c:v>
                </c:pt>
                <c:pt idx="10019">
                  <c:v>0.79055184968828263</c:v>
                </c:pt>
                <c:pt idx="10020">
                  <c:v>0.79043196128504478</c:v>
                </c:pt>
                <c:pt idx="10021">
                  <c:v>0.79031207160842554</c:v>
                </c:pt>
                <c:pt idx="10022">
                  <c:v>0.79019218065932217</c:v>
                </c:pt>
                <c:pt idx="10023">
                  <c:v>0.79007228843862354</c:v>
                </c:pt>
                <c:pt idx="10024">
                  <c:v>0.78995239494722425</c:v>
                </c:pt>
                <c:pt idx="10025">
                  <c:v>0.78983250018601492</c:v>
                </c:pt>
                <c:pt idx="10026">
                  <c:v>0.78971260415587308</c:v>
                </c:pt>
                <c:pt idx="10027">
                  <c:v>0.78959270685772487</c:v>
                </c:pt>
                <c:pt idx="10028">
                  <c:v>0.78947280829242206</c:v>
                </c:pt>
                <c:pt idx="10029">
                  <c:v>0.78935290846085393</c:v>
                </c:pt>
                <c:pt idx="10030">
                  <c:v>0.78923300736393198</c:v>
                </c:pt>
                <c:pt idx="10031">
                  <c:v>0.78911310500252663</c:v>
                </c:pt>
                <c:pt idx="10032">
                  <c:v>0.78899320137752649</c:v>
                </c:pt>
                <c:pt idx="10033">
                  <c:v>0.78887329648981575</c:v>
                </c:pt>
                <c:pt idx="10034">
                  <c:v>0.78875339034027681</c:v>
                </c:pt>
                <c:pt idx="10035">
                  <c:v>0.78863348292979207</c:v>
                </c:pt>
                <c:pt idx="10036">
                  <c:v>0.78851357425924418</c:v>
                </c:pt>
                <c:pt idx="10037">
                  <c:v>0.78839366432951552</c:v>
                </c:pt>
                <c:pt idx="10038">
                  <c:v>0.78827375314148429</c:v>
                </c:pt>
                <c:pt idx="10039">
                  <c:v>0.78815384069603089</c:v>
                </c:pt>
                <c:pt idx="10040">
                  <c:v>0.78803392699403352</c:v>
                </c:pt>
                <c:pt idx="10041">
                  <c:v>0.78791401203637013</c:v>
                </c:pt>
                <c:pt idx="10042">
                  <c:v>0.78779409582391691</c:v>
                </c:pt>
                <c:pt idx="10043">
                  <c:v>0.78767417835755094</c:v>
                </c:pt>
                <c:pt idx="10044">
                  <c:v>0.78755425963814707</c:v>
                </c:pt>
                <c:pt idx="10045">
                  <c:v>0.7874343396665795</c:v>
                </c:pt>
                <c:pt idx="10046">
                  <c:v>0.78731441844372196</c:v>
                </c:pt>
                <c:pt idx="10047">
                  <c:v>0.78719449597044711</c:v>
                </c:pt>
                <c:pt idx="10048">
                  <c:v>0.78707457224762734</c:v>
                </c:pt>
                <c:pt idx="10049">
                  <c:v>0.78695464727613462</c:v>
                </c:pt>
                <c:pt idx="10050">
                  <c:v>0.78683472105683694</c:v>
                </c:pt>
                <c:pt idx="10051">
                  <c:v>0.78671479359060559</c:v>
                </c:pt>
                <c:pt idx="10052">
                  <c:v>0.78659486487830743</c:v>
                </c:pt>
                <c:pt idx="10053">
                  <c:v>0.78647493492081288</c:v>
                </c:pt>
                <c:pt idx="10054">
                  <c:v>0.78635500371898592</c:v>
                </c:pt>
                <c:pt idx="10055">
                  <c:v>0.78623507127369563</c:v>
                </c:pt>
                <c:pt idx="10056">
                  <c:v>0.78611513758580753</c:v>
                </c:pt>
                <c:pt idx="10057">
                  <c:v>0.78599520265618272</c:v>
                </c:pt>
                <c:pt idx="10058">
                  <c:v>0.78587526648568873</c:v>
                </c:pt>
                <c:pt idx="10059">
                  <c:v>0.78575532907518619</c:v>
                </c:pt>
                <c:pt idx="10060">
                  <c:v>0.78563539042553732</c:v>
                </c:pt>
                <c:pt idx="10061">
                  <c:v>0.78551545053760607</c:v>
                </c:pt>
                <c:pt idx="10062">
                  <c:v>0.78539550941224978</c:v>
                </c:pt>
                <c:pt idx="10063">
                  <c:v>0.78527556705032975</c:v>
                </c:pt>
                <c:pt idx="10064">
                  <c:v>0.78515562345270418</c:v>
                </c:pt>
                <c:pt idx="10065">
                  <c:v>0.7850356786202326</c:v>
                </c:pt>
                <c:pt idx="10066">
                  <c:v>0.78491573255377123</c:v>
                </c:pt>
                <c:pt idx="10067">
                  <c:v>0.78479578525417715</c:v>
                </c:pt>
                <c:pt idx="10068">
                  <c:v>0.78467583672230479</c:v>
                </c:pt>
                <c:pt idx="10069">
                  <c:v>0.78455588695901035</c:v>
                </c:pt>
                <c:pt idx="10070">
                  <c:v>0.78443593596514827</c:v>
                </c:pt>
                <c:pt idx="10071">
                  <c:v>0.78431598374157052</c:v>
                </c:pt>
                <c:pt idx="10072">
                  <c:v>0.7841960302891311</c:v>
                </c:pt>
                <c:pt idx="10073">
                  <c:v>0.78407607560867998</c:v>
                </c:pt>
                <c:pt idx="10074">
                  <c:v>0.78395611970106982</c:v>
                </c:pt>
                <c:pt idx="10075">
                  <c:v>0.78383616256714994</c:v>
                </c:pt>
                <c:pt idx="10076">
                  <c:v>0.78371620420776944</c:v>
                </c:pt>
                <c:pt idx="10077">
                  <c:v>0.78359624462377697</c:v>
                </c:pt>
                <c:pt idx="10078">
                  <c:v>0.78347628381602141</c:v>
                </c:pt>
                <c:pt idx="10079">
                  <c:v>0.78335632178534942</c:v>
                </c:pt>
                <c:pt idx="10080">
                  <c:v>0.78323635853260543</c:v>
                </c:pt>
                <c:pt idx="10081">
                  <c:v>0.7831163940586372</c:v>
                </c:pt>
                <c:pt idx="10082">
                  <c:v>0.78299642836428696</c:v>
                </c:pt>
                <c:pt idx="10083">
                  <c:v>0.78287646145040024</c:v>
                </c:pt>
                <c:pt idx="10084">
                  <c:v>0.7827564933178206</c:v>
                </c:pt>
                <c:pt idx="10085">
                  <c:v>0.78263652396738892</c:v>
                </c:pt>
                <c:pt idx="10086">
                  <c:v>0.78251655339994741</c:v>
                </c:pt>
                <c:pt idx="10087">
                  <c:v>0.78239658161633541</c:v>
                </c:pt>
                <c:pt idx="10088">
                  <c:v>0.78227660861739579</c:v>
                </c:pt>
                <c:pt idx="10089">
                  <c:v>0.78215663440396566</c:v>
                </c:pt>
                <c:pt idx="10090">
                  <c:v>0.78203665897688412</c:v>
                </c:pt>
                <c:pt idx="10091">
                  <c:v>0.78191668233698719</c:v>
                </c:pt>
                <c:pt idx="10092">
                  <c:v>0.78179670448511329</c:v>
                </c:pt>
                <c:pt idx="10093">
                  <c:v>0.78167672542209754</c:v>
                </c:pt>
                <c:pt idx="10094">
                  <c:v>0.78155674514877704</c:v>
                </c:pt>
                <c:pt idx="10095">
                  <c:v>0.7814367636659858</c:v>
                </c:pt>
                <c:pt idx="10096">
                  <c:v>0.78131678097455493</c:v>
                </c:pt>
                <c:pt idx="10097">
                  <c:v>0.78119679707531975</c:v>
                </c:pt>
                <c:pt idx="10098">
                  <c:v>0.78107681196911249</c:v>
                </c:pt>
                <c:pt idx="10099">
                  <c:v>0.78095682565676361</c:v>
                </c:pt>
                <c:pt idx="10100">
                  <c:v>0.78083683813910421</c:v>
                </c:pt>
                <c:pt idx="10101">
                  <c:v>0.78071684941696473</c:v>
                </c:pt>
                <c:pt idx="10102">
                  <c:v>0.78059685949117341</c:v>
                </c:pt>
                <c:pt idx="10103">
                  <c:v>0.78047686836255981</c:v>
                </c:pt>
                <c:pt idx="10104">
                  <c:v>0.78035687603195059</c:v>
                </c:pt>
                <c:pt idx="10105">
                  <c:v>0.78023688250017265</c:v>
                </c:pt>
                <c:pt idx="10106">
                  <c:v>0.78011688776805244</c:v>
                </c:pt>
                <c:pt idx="10107">
                  <c:v>0.77999689183641463</c:v>
                </c:pt>
                <c:pt idx="10108">
                  <c:v>0.77987689470608546</c:v>
                </c:pt>
                <c:pt idx="10109">
                  <c:v>0.77975689637788581</c:v>
                </c:pt>
                <c:pt idx="10110">
                  <c:v>0.77963689685264148</c:v>
                </c:pt>
                <c:pt idx="10111">
                  <c:v>0.7795168961311747</c:v>
                </c:pt>
                <c:pt idx="10112">
                  <c:v>0.77939689421430658</c:v>
                </c:pt>
                <c:pt idx="10113">
                  <c:v>0.77927689110285625</c:v>
                </c:pt>
                <c:pt idx="10114">
                  <c:v>0.77915688679764372</c:v>
                </c:pt>
                <c:pt idx="10115">
                  <c:v>0.77903688129949211</c:v>
                </c:pt>
                <c:pt idx="10116">
                  <c:v>0.77891687460921677</c:v>
                </c:pt>
                <c:pt idx="10117">
                  <c:v>0.77879686672763659</c:v>
                </c:pt>
                <c:pt idx="10118">
                  <c:v>0.77867685765556693</c:v>
                </c:pt>
                <c:pt idx="10119">
                  <c:v>0.77855684739382713</c:v>
                </c:pt>
                <c:pt idx="10120">
                  <c:v>0.7784368359432301</c:v>
                </c:pt>
                <c:pt idx="10121">
                  <c:v>0.7783168233045914</c:v>
                </c:pt>
                <c:pt idx="10122">
                  <c:v>0.77819680947872638</c:v>
                </c:pt>
                <c:pt idx="10123">
                  <c:v>0.77807679446644662</c:v>
                </c:pt>
                <c:pt idx="10124">
                  <c:v>0.77795677826856546</c:v>
                </c:pt>
                <c:pt idx="10125">
                  <c:v>0.77783676088589515</c:v>
                </c:pt>
                <c:pt idx="10126">
                  <c:v>0.77771674231924659</c:v>
                </c:pt>
                <c:pt idx="10127">
                  <c:v>0.77759672256942935</c:v>
                </c:pt>
                <c:pt idx="10128">
                  <c:v>0.77747670163725457</c:v>
                </c:pt>
                <c:pt idx="10129">
                  <c:v>0.77735667952353005</c:v>
                </c:pt>
                <c:pt idx="10130">
                  <c:v>0.77723665622906246</c:v>
                </c:pt>
                <c:pt idx="10131">
                  <c:v>0.77711663175466272</c:v>
                </c:pt>
                <c:pt idx="10132">
                  <c:v>0.77699660610113597</c:v>
                </c:pt>
                <c:pt idx="10133">
                  <c:v>0.77687657926928688</c:v>
                </c:pt>
                <c:pt idx="10134">
                  <c:v>0.77675655125992238</c:v>
                </c:pt>
                <c:pt idx="10135">
                  <c:v>0.77663652207384626</c:v>
                </c:pt>
                <c:pt idx="10136">
                  <c:v>0.77651649171186299</c:v>
                </c:pt>
                <c:pt idx="10137">
                  <c:v>0.77639646017477415</c:v>
                </c:pt>
                <c:pt idx="10138">
                  <c:v>0.77627642746338266</c:v>
                </c:pt>
                <c:pt idx="10139">
                  <c:v>0.77615639357849164</c:v>
                </c:pt>
                <c:pt idx="10140">
                  <c:v>0.77603635852089958</c:v>
                </c:pt>
                <c:pt idx="10141">
                  <c:v>0.7759163222914085</c:v>
                </c:pt>
                <c:pt idx="10142">
                  <c:v>0.77579628489081687</c:v>
                </c:pt>
                <c:pt idx="10143">
                  <c:v>0.7756762463199236</c:v>
                </c:pt>
                <c:pt idx="10144">
                  <c:v>0.77555620657952695</c:v>
                </c:pt>
                <c:pt idx="10145">
                  <c:v>0.77543616567042362</c:v>
                </c:pt>
                <c:pt idx="10146">
                  <c:v>0.77531612359341073</c:v>
                </c:pt>
                <c:pt idx="10147">
                  <c:v>0.77519608034928256</c:v>
                </c:pt>
                <c:pt idx="10148">
                  <c:v>0.77507603593883689</c:v>
                </c:pt>
                <c:pt idx="10149">
                  <c:v>0.77495599036286689</c:v>
                </c:pt>
                <c:pt idx="10150">
                  <c:v>0.77483594362216479</c:v>
                </c:pt>
                <c:pt idx="10151">
                  <c:v>0.77471589571752419</c:v>
                </c:pt>
                <c:pt idx="10152">
                  <c:v>0.77459584664973891</c:v>
                </c:pt>
                <c:pt idx="10153">
                  <c:v>0.77447579641959896</c:v>
                </c:pt>
                <c:pt idx="10154">
                  <c:v>0.77435574502789617</c:v>
                </c:pt>
                <c:pt idx="10155">
                  <c:v>0.77423569247542012</c:v>
                </c:pt>
                <c:pt idx="10156">
                  <c:v>0.77411563876295864</c:v>
                </c:pt>
                <c:pt idx="10157">
                  <c:v>0.77399558389130374</c:v>
                </c:pt>
                <c:pt idx="10158">
                  <c:v>0.77387552786124036</c:v>
                </c:pt>
                <c:pt idx="10159">
                  <c:v>0.77375547067355743</c:v>
                </c:pt>
                <c:pt idx="10160">
                  <c:v>0.77363541232904098</c:v>
                </c:pt>
                <c:pt idx="10161">
                  <c:v>0.77351535282847772</c:v>
                </c:pt>
                <c:pt idx="10162">
                  <c:v>0.77339529217265102</c:v>
                </c:pt>
                <c:pt idx="10163">
                  <c:v>0.77327523036234647</c:v>
                </c:pt>
                <c:pt idx="10164">
                  <c:v>0.77315516739834744</c:v>
                </c:pt>
                <c:pt idx="10165">
                  <c:v>0.77303510328143887</c:v>
                </c:pt>
                <c:pt idx="10166">
                  <c:v>0.7729150380123988</c:v>
                </c:pt>
                <c:pt idx="10167">
                  <c:v>0.77279497159201349</c:v>
                </c:pt>
                <c:pt idx="10168">
                  <c:v>0.77267490402106076</c:v>
                </c:pt>
                <c:pt idx="10169">
                  <c:v>0.77255483530032243</c:v>
                </c:pt>
                <c:pt idx="10170">
                  <c:v>0.77243476543057676</c:v>
                </c:pt>
                <c:pt idx="10171">
                  <c:v>0.77231469441260492</c:v>
                </c:pt>
                <c:pt idx="10172">
                  <c:v>0.77219462224718161</c:v>
                </c:pt>
                <c:pt idx="10173">
                  <c:v>0.77207454893508798</c:v>
                </c:pt>
                <c:pt idx="10174">
                  <c:v>0.77195447447709875</c:v>
                </c:pt>
                <c:pt idx="10175">
                  <c:v>0.77183439887398997</c:v>
                </c:pt>
                <c:pt idx="10176">
                  <c:v>0.77171432212653768</c:v>
                </c:pt>
                <c:pt idx="10177">
                  <c:v>0.77159424423551592</c:v>
                </c:pt>
                <c:pt idx="10178">
                  <c:v>0.77147416520169854</c:v>
                </c:pt>
                <c:pt idx="10179">
                  <c:v>0.77135408502585934</c:v>
                </c:pt>
                <c:pt idx="10180">
                  <c:v>0.77123400370877149</c:v>
                </c:pt>
                <c:pt idx="10181">
                  <c:v>0.77111392125120548</c:v>
                </c:pt>
                <c:pt idx="10182">
                  <c:v>0.77099383765393448</c:v>
                </c:pt>
                <c:pt idx="10183">
                  <c:v>0.77087375291772764</c:v>
                </c:pt>
                <c:pt idx="10184">
                  <c:v>0.77075366704335613</c:v>
                </c:pt>
                <c:pt idx="10185">
                  <c:v>0.77063358003158666</c:v>
                </c:pt>
                <c:pt idx="10186">
                  <c:v>0.77051349188319085</c:v>
                </c:pt>
                <c:pt idx="10187">
                  <c:v>0.77039340259893407</c:v>
                </c:pt>
                <c:pt idx="10188">
                  <c:v>0.77027331217958395</c:v>
                </c:pt>
                <c:pt idx="10189">
                  <c:v>0.77015322062590874</c:v>
                </c:pt>
                <c:pt idx="10190">
                  <c:v>0.77003312793867296</c:v>
                </c:pt>
                <c:pt idx="10191">
                  <c:v>0.76991303411863998</c:v>
                </c:pt>
                <c:pt idx="10192">
                  <c:v>0.76979293916657676</c:v>
                </c:pt>
                <c:pt idx="10193">
                  <c:v>0.76967284308324735</c:v>
                </c:pt>
                <c:pt idx="10194">
                  <c:v>0.76955274586941225</c:v>
                </c:pt>
                <c:pt idx="10195">
                  <c:v>0.76943264752583707</c:v>
                </c:pt>
                <c:pt idx="10196">
                  <c:v>0.76931254805327987</c:v>
                </c:pt>
                <c:pt idx="10197">
                  <c:v>0.76919244745250515</c:v>
                </c:pt>
                <c:pt idx="10198">
                  <c:v>0.76907234572427186</c:v>
                </c:pt>
                <c:pt idx="10199">
                  <c:v>0.76895224286933983</c:v>
                </c:pt>
                <c:pt idx="10200">
                  <c:v>0.76883213888846758</c:v>
                </c:pt>
                <c:pt idx="10201">
                  <c:v>0.7687120337824136</c:v>
                </c:pt>
                <c:pt idx="10202">
                  <c:v>0.76859192755193728</c:v>
                </c:pt>
                <c:pt idx="10203">
                  <c:v>0.7684718201977927</c:v>
                </c:pt>
                <c:pt idx="10204">
                  <c:v>0.76835171172073924</c:v>
                </c:pt>
                <c:pt idx="10205">
                  <c:v>0.76823160212153163</c:v>
                </c:pt>
                <c:pt idx="10206">
                  <c:v>0.76811149140092394</c:v>
                </c:pt>
                <c:pt idx="10207">
                  <c:v>0.76799137955967089</c:v>
                </c:pt>
                <c:pt idx="10208">
                  <c:v>0.767871266598527</c:v>
                </c:pt>
                <c:pt idx="10209">
                  <c:v>0.76775115251824433</c:v>
                </c:pt>
                <c:pt idx="10210">
                  <c:v>0.76763103731957694</c:v>
                </c:pt>
                <c:pt idx="10211">
                  <c:v>0.76751092100327445</c:v>
                </c:pt>
                <c:pt idx="10212">
                  <c:v>0.76739080357008982</c:v>
                </c:pt>
                <c:pt idx="10213">
                  <c:v>0.76727068502077289</c:v>
                </c:pt>
                <c:pt idx="10214">
                  <c:v>0.76715056535607196</c:v>
                </c:pt>
                <c:pt idx="10215">
                  <c:v>0.76703044457673863</c:v>
                </c:pt>
                <c:pt idx="10216">
                  <c:v>0.76691032268351922</c:v>
                </c:pt>
                <c:pt idx="10217">
                  <c:v>0.76679019967716311</c:v>
                </c:pt>
                <c:pt idx="10218">
                  <c:v>0.76667007555841593</c:v>
                </c:pt>
                <c:pt idx="10219">
                  <c:v>0.76654995032802686</c:v>
                </c:pt>
                <c:pt idx="10220">
                  <c:v>0.76642982398673909</c:v>
                </c:pt>
                <c:pt idx="10221">
                  <c:v>0.76630969653529801</c:v>
                </c:pt>
                <c:pt idx="10222">
                  <c:v>0.76618956797444993</c:v>
                </c:pt>
                <c:pt idx="10223">
                  <c:v>0.76606943830493601</c:v>
                </c:pt>
                <c:pt idx="10224">
                  <c:v>0.76594930752750301</c:v>
                </c:pt>
                <c:pt idx="10225">
                  <c:v>0.76582917564289055</c:v>
                </c:pt>
                <c:pt idx="10226">
                  <c:v>0.76570904265184225</c:v>
                </c:pt>
                <c:pt idx="10227">
                  <c:v>0.7655889085550982</c:v>
                </c:pt>
                <c:pt idx="10228">
                  <c:v>0.7654687733533998</c:v>
                </c:pt>
                <c:pt idx="10229">
                  <c:v>0.76534863704748712</c:v>
                </c:pt>
                <c:pt idx="10230">
                  <c:v>0.76522849963809891</c:v>
                </c:pt>
                <c:pt idx="10231">
                  <c:v>0.76510836112597547</c:v>
                </c:pt>
                <c:pt idx="10232">
                  <c:v>0.76498822151185264</c:v>
                </c:pt>
                <c:pt idx="10233">
                  <c:v>0.7648680807964694</c:v>
                </c:pt>
                <c:pt idx="10234">
                  <c:v>0.76474793898056292</c:v>
                </c:pt>
                <c:pt idx="10235">
                  <c:v>0.76462779606486775</c:v>
                </c:pt>
                <c:pt idx="10236">
                  <c:v>0.76450765205012061</c:v>
                </c:pt>
                <c:pt idx="10237">
                  <c:v>0.76438750693705582</c:v>
                </c:pt>
                <c:pt idx="10238">
                  <c:v>0.76426736072640788</c:v>
                </c:pt>
                <c:pt idx="10239">
                  <c:v>0.76414721341891045</c:v>
                </c:pt>
                <c:pt idx="10240">
                  <c:v>0.76402706501529716</c:v>
                </c:pt>
                <c:pt idx="10241">
                  <c:v>0.76390691551629852</c:v>
                </c:pt>
                <c:pt idx="10242">
                  <c:v>0.76378676492264774</c:v>
                </c:pt>
                <c:pt idx="10243">
                  <c:v>0.76366661323507579</c:v>
                </c:pt>
                <c:pt idx="10244">
                  <c:v>0.76354646045431229</c:v>
                </c:pt>
                <c:pt idx="10245">
                  <c:v>0.76342630658108868</c:v>
                </c:pt>
                <c:pt idx="10246">
                  <c:v>0.76330615161613213</c:v>
                </c:pt>
                <c:pt idx="10247">
                  <c:v>0.76318599556017208</c:v>
                </c:pt>
                <c:pt idx="10248">
                  <c:v>0.76306583841393683</c:v>
                </c:pt>
                <c:pt idx="10249">
                  <c:v>0.76294568017815334</c:v>
                </c:pt>
                <c:pt idx="10250">
                  <c:v>0.76282552085354838</c:v>
                </c:pt>
                <c:pt idx="10251">
                  <c:v>0.76270536044084691</c:v>
                </c:pt>
                <c:pt idx="10252">
                  <c:v>0.76258519894077592</c:v>
                </c:pt>
                <c:pt idx="10253">
                  <c:v>0.76246503635406082</c:v>
                </c:pt>
                <c:pt idx="10254">
                  <c:v>0.76234487268142326</c:v>
                </c:pt>
                <c:pt idx="10255">
                  <c:v>0.76222470792358865</c:v>
                </c:pt>
                <c:pt idx="10256">
                  <c:v>0.76210454208127887</c:v>
                </c:pt>
                <c:pt idx="10257">
                  <c:v>0.76198437515521689</c:v>
                </c:pt>
                <c:pt idx="10258">
                  <c:v>0.76186420714612479</c:v>
                </c:pt>
                <c:pt idx="10259">
                  <c:v>0.76174403805472179</c:v>
                </c:pt>
                <c:pt idx="10260">
                  <c:v>0.76162386788172953</c:v>
                </c:pt>
                <c:pt idx="10261">
                  <c:v>0.76150369662786943</c:v>
                </c:pt>
                <c:pt idx="10262">
                  <c:v>0.76138352429385781</c:v>
                </c:pt>
                <c:pt idx="10263">
                  <c:v>0.76126335088041497</c:v>
                </c:pt>
                <c:pt idx="10264">
                  <c:v>0.76114317638825901</c:v>
                </c:pt>
                <c:pt idx="10265">
                  <c:v>0.76102300081810514</c:v>
                </c:pt>
                <c:pt idx="10266">
                  <c:v>0.7609028241706739</c:v>
                </c:pt>
                <c:pt idx="10267">
                  <c:v>0.76078264644667826</c:v>
                </c:pt>
                <c:pt idx="10268">
                  <c:v>0.76066246764683365</c:v>
                </c:pt>
                <c:pt idx="10269">
                  <c:v>0.76054228777185773</c:v>
                </c:pt>
                <c:pt idx="10270">
                  <c:v>0.76042210682246236</c:v>
                </c:pt>
                <c:pt idx="10271">
                  <c:v>0.76030192479936121</c:v>
                </c:pt>
                <c:pt idx="10272">
                  <c:v>0.76018174170326902</c:v>
                </c:pt>
                <c:pt idx="10273">
                  <c:v>0.76006155753489768</c:v>
                </c:pt>
                <c:pt idx="10274">
                  <c:v>0.75994137229495773</c:v>
                </c:pt>
                <c:pt idx="10275">
                  <c:v>0.75982118598416148</c:v>
                </c:pt>
                <c:pt idx="10276">
                  <c:v>0.75970099860321993</c:v>
                </c:pt>
                <c:pt idx="10277">
                  <c:v>0.75958081015284229</c:v>
                </c:pt>
                <c:pt idx="10278">
                  <c:v>0.75946062063373776</c:v>
                </c:pt>
                <c:pt idx="10279">
                  <c:v>0.75934043004661644</c:v>
                </c:pt>
                <c:pt idx="10280">
                  <c:v>0.75922023839218622</c:v>
                </c:pt>
                <c:pt idx="10281">
                  <c:v>0.75910004567115363</c:v>
                </c:pt>
                <c:pt idx="10282">
                  <c:v>0.75897985188422656</c:v>
                </c:pt>
                <c:pt idx="10283">
                  <c:v>0.75885965703211045</c:v>
                </c:pt>
                <c:pt idx="10284">
                  <c:v>0.75873946111551271</c:v>
                </c:pt>
                <c:pt idx="10285">
                  <c:v>0.75861926413513858</c:v>
                </c:pt>
                <c:pt idx="10286">
                  <c:v>0.75849906609169038</c:v>
                </c:pt>
                <c:pt idx="10287">
                  <c:v>0.7583788669858742</c:v>
                </c:pt>
                <c:pt idx="10288">
                  <c:v>0.75825866681839305</c:v>
                </c:pt>
                <c:pt idx="10289">
                  <c:v>0.75813846558994968</c:v>
                </c:pt>
                <c:pt idx="10290">
                  <c:v>0.75801826330124578</c:v>
                </c:pt>
                <c:pt idx="10291">
                  <c:v>0.75789805995298254</c:v>
                </c:pt>
                <c:pt idx="10292">
                  <c:v>0.75777785554586252</c:v>
                </c:pt>
                <c:pt idx="10293">
                  <c:v>0.75765765008058583</c:v>
                </c:pt>
                <c:pt idx="10294">
                  <c:v>0.7575374435578508</c:v>
                </c:pt>
                <c:pt idx="10295">
                  <c:v>0.7574172359783593</c:v>
                </c:pt>
                <c:pt idx="10296">
                  <c:v>0.7572970273428079</c:v>
                </c:pt>
                <c:pt idx="10297">
                  <c:v>0.75717681765189537</c:v>
                </c:pt>
                <c:pt idx="10298">
                  <c:v>0.7570566069063196</c:v>
                </c:pt>
                <c:pt idx="10299">
                  <c:v>0.75693639510677513</c:v>
                </c:pt>
                <c:pt idx="10300">
                  <c:v>0.75681618225395009</c:v>
                </c:pt>
                <c:pt idx="10301">
                  <c:v>0.756695968348573</c:v>
                </c:pt>
                <c:pt idx="10302">
                  <c:v>0.75657575339130512</c:v>
                </c:pt>
                <c:pt idx="10303">
                  <c:v>0.75645553738283988</c:v>
                </c:pt>
                <c:pt idx="10304">
                  <c:v>0.75633532032389605</c:v>
                </c:pt>
                <c:pt idx="10305">
                  <c:v>0.75621510221516552</c:v>
                </c:pt>
                <c:pt idx="10306">
                  <c:v>0.75609488305730665</c:v>
                </c:pt>
                <c:pt idx="10307">
                  <c:v>0.75597466285104553</c:v>
                </c:pt>
                <c:pt idx="10308">
                  <c:v>0.75585444159707671</c:v>
                </c:pt>
                <c:pt idx="10309">
                  <c:v>0.75573421929605322</c:v>
                </c:pt>
                <c:pt idx="10310">
                  <c:v>0.75561399594870204</c:v>
                </c:pt>
                <c:pt idx="10311">
                  <c:v>0.7554937715557144</c:v>
                </c:pt>
                <c:pt idx="10312">
                  <c:v>0.75537354611775243</c:v>
                </c:pt>
                <c:pt idx="10313">
                  <c:v>0.75525331963550801</c:v>
                </c:pt>
                <c:pt idx="10314">
                  <c:v>0.75513309210970325</c:v>
                </c:pt>
                <c:pt idx="10315">
                  <c:v>0.75501286354099029</c:v>
                </c:pt>
                <c:pt idx="10316">
                  <c:v>0.75489263393006856</c:v>
                </c:pt>
                <c:pt idx="10317">
                  <c:v>0.75477240327762418</c:v>
                </c:pt>
                <c:pt idx="10318">
                  <c:v>0.75465217158434283</c:v>
                </c:pt>
                <c:pt idx="10319">
                  <c:v>0.75453193885091041</c:v>
                </c:pt>
                <c:pt idx="10320">
                  <c:v>0.75441170507799926</c:v>
                </c:pt>
                <c:pt idx="10321">
                  <c:v>0.75429147026632837</c:v>
                </c:pt>
                <c:pt idx="10322">
                  <c:v>0.75417123441654699</c:v>
                </c:pt>
                <c:pt idx="10323">
                  <c:v>0.75405099752933746</c:v>
                </c:pt>
                <c:pt idx="10324">
                  <c:v>0.75393075960541833</c:v>
                </c:pt>
                <c:pt idx="10325">
                  <c:v>0.75381052064543463</c:v>
                </c:pt>
                <c:pt idx="10326">
                  <c:v>0.75369028065006871</c:v>
                </c:pt>
                <c:pt idx="10327">
                  <c:v>0.75357003962003621</c:v>
                </c:pt>
                <c:pt idx="10328">
                  <c:v>0.75344979755598374</c:v>
                </c:pt>
                <c:pt idx="10329">
                  <c:v>0.75332955445858651</c:v>
                </c:pt>
                <c:pt idx="10330">
                  <c:v>0.7532093103285511</c:v>
                </c:pt>
                <c:pt idx="10331">
                  <c:v>0.75308906516654295</c:v>
                </c:pt>
                <c:pt idx="10332">
                  <c:v>0.75296881897323953</c:v>
                </c:pt>
                <c:pt idx="10333">
                  <c:v>0.75284857174931852</c:v>
                </c:pt>
                <c:pt idx="10334">
                  <c:v>0.7527283234954556</c:v>
                </c:pt>
                <c:pt idx="10335">
                  <c:v>0.75260807421232867</c:v>
                </c:pt>
                <c:pt idx="10336">
                  <c:v>0.75248782390061275</c:v>
                </c:pt>
                <c:pt idx="10337">
                  <c:v>0.75236757256098263</c:v>
                </c:pt>
                <c:pt idx="10338">
                  <c:v>0.752247320194112</c:v>
                </c:pt>
                <c:pt idx="10339">
                  <c:v>0.75212706680067609</c:v>
                </c:pt>
                <c:pt idx="10340">
                  <c:v>0.75200681238134837</c:v>
                </c:pt>
                <c:pt idx="10341">
                  <c:v>0.7518865569367994</c:v>
                </c:pt>
                <c:pt idx="10342">
                  <c:v>0.75176630046770532</c:v>
                </c:pt>
                <c:pt idx="10343">
                  <c:v>0.75164604297473447</c:v>
                </c:pt>
                <c:pt idx="10344">
                  <c:v>0.75152578445855833</c:v>
                </c:pt>
                <c:pt idx="10345">
                  <c:v>0.75140552491984991</c:v>
                </c:pt>
                <c:pt idx="10346">
                  <c:v>0.75128526435927645</c:v>
                </c:pt>
                <c:pt idx="10347">
                  <c:v>0.75116500277750964</c:v>
                </c:pt>
                <c:pt idx="10348">
                  <c:v>0.75104474017521627</c:v>
                </c:pt>
                <c:pt idx="10349">
                  <c:v>0.7509244765530656</c:v>
                </c:pt>
                <c:pt idx="10350">
                  <c:v>0.75080421191172642</c:v>
                </c:pt>
                <c:pt idx="10351">
                  <c:v>0.75068394625186419</c:v>
                </c:pt>
                <c:pt idx="10352">
                  <c:v>0.75056367957414682</c:v>
                </c:pt>
                <c:pt idx="10353">
                  <c:v>0.75044341187924113</c:v>
                </c:pt>
                <c:pt idx="10354">
                  <c:v>0.75032314316781079</c:v>
                </c:pt>
                <c:pt idx="10355">
                  <c:v>0.75020287344052194</c:v>
                </c:pt>
                <c:pt idx="10356">
                  <c:v>0.75008260269804028</c:v>
                </c:pt>
                <c:pt idx="10357">
                  <c:v>0.74996233094102749</c:v>
                </c:pt>
                <c:pt idx="10358">
                  <c:v>0.7498420581701466</c:v>
                </c:pt>
                <c:pt idx="10359">
                  <c:v>0.74972178438606418</c:v>
                </c:pt>
                <c:pt idx="10360">
                  <c:v>0.7496015095894395</c:v>
                </c:pt>
                <c:pt idx="10361">
                  <c:v>0.7494812337809349</c:v>
                </c:pt>
                <c:pt idx="10362">
                  <c:v>0.74936095696121185</c:v>
                </c:pt>
                <c:pt idx="10363">
                  <c:v>0.74924067913093118</c:v>
                </c:pt>
                <c:pt idx="10364">
                  <c:v>0.74912040029075122</c:v>
                </c:pt>
                <c:pt idx="10365">
                  <c:v>0.74900012044133568</c:v>
                </c:pt>
                <c:pt idx="10366">
                  <c:v>0.74887983958333959</c:v>
                </c:pt>
                <c:pt idx="10367">
                  <c:v>0.74875955771742353</c:v>
                </c:pt>
                <c:pt idx="10368">
                  <c:v>0.74863927484424475</c:v>
                </c:pt>
                <c:pt idx="10369">
                  <c:v>0.74851899096446139</c:v>
                </c:pt>
                <c:pt idx="10370">
                  <c:v>0.74839870607872849</c:v>
                </c:pt>
                <c:pt idx="10371">
                  <c:v>0.74827842018770463</c:v>
                </c:pt>
                <c:pt idx="10372">
                  <c:v>0.74815813329204484</c:v>
                </c:pt>
                <c:pt idx="10373">
                  <c:v>0.74803784539240392</c:v>
                </c:pt>
                <c:pt idx="10374">
                  <c:v>0.74791755648943736</c:v>
                </c:pt>
                <c:pt idx="10375">
                  <c:v>0.74779726658379886</c:v>
                </c:pt>
                <c:pt idx="10376">
                  <c:v>0.74767697567614233</c:v>
                </c:pt>
                <c:pt idx="10377">
                  <c:v>0.74755668376712014</c:v>
                </c:pt>
                <c:pt idx="10378">
                  <c:v>0.74743639085738645</c:v>
                </c:pt>
                <c:pt idx="10379">
                  <c:v>0.74731609694759138</c:v>
                </c:pt>
                <c:pt idx="10380">
                  <c:v>0.74719580203838887</c:v>
                </c:pt>
                <c:pt idx="10381">
                  <c:v>0.74707550613042839</c:v>
                </c:pt>
                <c:pt idx="10382">
                  <c:v>0.74695520922435987</c:v>
                </c:pt>
                <c:pt idx="10383">
                  <c:v>0.74683491132083368</c:v>
                </c:pt>
                <c:pt idx="10384">
                  <c:v>0.74671461242050063</c:v>
                </c:pt>
                <c:pt idx="10385">
                  <c:v>0.74659431252400887</c:v>
                </c:pt>
                <c:pt idx="10386">
                  <c:v>0.74647401163200611</c:v>
                </c:pt>
                <c:pt idx="10387">
                  <c:v>0.74635370974513982</c:v>
                </c:pt>
                <c:pt idx="10388">
                  <c:v>0.74623340686405859</c:v>
                </c:pt>
                <c:pt idx="10389">
                  <c:v>0.74611310298940836</c:v>
                </c:pt>
                <c:pt idx="10390">
                  <c:v>0.74599279812183528</c:v>
                </c:pt>
                <c:pt idx="10391">
                  <c:v>0.74587249226198571</c:v>
                </c:pt>
                <c:pt idx="10392">
                  <c:v>0.74575218541050559</c:v>
                </c:pt>
                <c:pt idx="10393">
                  <c:v>0.74563187756803684</c:v>
                </c:pt>
                <c:pt idx="10394">
                  <c:v>0.7455115687352265</c:v>
                </c:pt>
                <c:pt idx="10395">
                  <c:v>0.74539125891271718</c:v>
                </c:pt>
                <c:pt idx="10396">
                  <c:v>0.74527094810115146</c:v>
                </c:pt>
                <c:pt idx="10397">
                  <c:v>0.74515063630117218</c:v>
                </c:pt>
                <c:pt idx="10398">
                  <c:v>0.74503032351342058</c:v>
                </c:pt>
                <c:pt idx="10399">
                  <c:v>0.74491000973854082</c:v>
                </c:pt>
                <c:pt idx="10400">
                  <c:v>0.74478969497717151</c:v>
                </c:pt>
                <c:pt idx="10401">
                  <c:v>0.74466937922995435</c:v>
                </c:pt>
                <c:pt idx="10402">
                  <c:v>0.74454906249752839</c:v>
                </c:pt>
                <c:pt idx="10403">
                  <c:v>0.74442874478053378</c:v>
                </c:pt>
                <c:pt idx="10404">
                  <c:v>0.74430842607960823</c:v>
                </c:pt>
                <c:pt idx="10405">
                  <c:v>0.74418810639539257</c:v>
                </c:pt>
                <c:pt idx="10406">
                  <c:v>0.74406778572852339</c:v>
                </c:pt>
                <c:pt idx="10407">
                  <c:v>0.74394746407963752</c:v>
                </c:pt>
                <c:pt idx="10408">
                  <c:v>0.74382714144937223</c:v>
                </c:pt>
                <c:pt idx="10409">
                  <c:v>0.74370681783836323</c:v>
                </c:pt>
                <c:pt idx="10410">
                  <c:v>0.74358649324724846</c:v>
                </c:pt>
                <c:pt idx="10411">
                  <c:v>0.74346616767666185</c:v>
                </c:pt>
                <c:pt idx="10412">
                  <c:v>0.74334584112723823</c:v>
                </c:pt>
                <c:pt idx="10413">
                  <c:v>0.74322551359961286</c:v>
                </c:pt>
                <c:pt idx="10414">
                  <c:v>0.74310518509441725</c:v>
                </c:pt>
                <c:pt idx="10415">
                  <c:v>0.74298485561228755</c:v>
                </c:pt>
                <c:pt idx="10416">
                  <c:v>0.74286452515385393</c:v>
                </c:pt>
                <c:pt idx="10417">
                  <c:v>0.74274419371975098</c:v>
                </c:pt>
                <c:pt idx="10418">
                  <c:v>0.7426238613106082</c:v>
                </c:pt>
                <c:pt idx="10419">
                  <c:v>0.74250352792705909</c:v>
                </c:pt>
                <c:pt idx="10420">
                  <c:v>0.74238319356973359</c:v>
                </c:pt>
                <c:pt idx="10421">
                  <c:v>0.74226285823926164</c:v>
                </c:pt>
                <c:pt idx="10422">
                  <c:v>0.74214252193627273</c:v>
                </c:pt>
                <c:pt idx="10423">
                  <c:v>0.74202218466139702</c:v>
                </c:pt>
                <c:pt idx="10424">
                  <c:v>0.74190184641526158</c:v>
                </c:pt>
                <c:pt idx="10425">
                  <c:v>0.74178150719849612</c:v>
                </c:pt>
                <c:pt idx="10426">
                  <c:v>0.74166116701172835</c:v>
                </c:pt>
                <c:pt idx="10427">
                  <c:v>0.74154082585558578</c:v>
                </c:pt>
                <c:pt idx="10428">
                  <c:v>0.74142048373069414</c:v>
                </c:pt>
                <c:pt idx="10429">
                  <c:v>0.74130014063767957</c:v>
                </c:pt>
                <c:pt idx="10430">
                  <c:v>0.74117979657716804</c:v>
                </c:pt>
                <c:pt idx="10431">
                  <c:v>0.74105945154978548</c:v>
                </c:pt>
                <c:pt idx="10432">
                  <c:v>0.74093910555615516</c:v>
                </c:pt>
                <c:pt idx="10433">
                  <c:v>0.74081875859690349</c:v>
                </c:pt>
                <c:pt idx="10434">
                  <c:v>0.74069841067265196</c:v>
                </c:pt>
                <c:pt idx="10435">
                  <c:v>0.74057806178402519</c:v>
                </c:pt>
                <c:pt idx="10436">
                  <c:v>0.740457711931646</c:v>
                </c:pt>
                <c:pt idx="10437">
                  <c:v>0.74033736111613413</c:v>
                </c:pt>
                <c:pt idx="10438">
                  <c:v>0.74021700933811485</c:v>
                </c:pt>
                <c:pt idx="10439">
                  <c:v>0.74009665659820678</c:v>
                </c:pt>
                <c:pt idx="10440">
                  <c:v>0.73997630289703209</c:v>
                </c:pt>
                <c:pt idx="10441">
                  <c:v>0.73985594823521028</c:v>
                </c:pt>
                <c:pt idx="10442">
                  <c:v>0.73973559261336219</c:v>
                </c:pt>
                <c:pt idx="10443">
                  <c:v>0.73961523603210533</c:v>
                </c:pt>
                <c:pt idx="10444">
                  <c:v>0.73949487849205919</c:v>
                </c:pt>
                <c:pt idx="10445">
                  <c:v>0.73937451999384285</c:v>
                </c:pt>
                <c:pt idx="10446">
                  <c:v>0.73925416053807358</c:v>
                </c:pt>
                <c:pt idx="10447">
                  <c:v>0.73913380012536734</c:v>
                </c:pt>
                <c:pt idx="10448">
                  <c:v>0.73901343875634273</c:v>
                </c:pt>
                <c:pt idx="10449">
                  <c:v>0.7388930764316155</c:v>
                </c:pt>
                <c:pt idx="10450">
                  <c:v>0.7387727131518016</c:v>
                </c:pt>
                <c:pt idx="10451">
                  <c:v>0.73865234891751563</c:v>
                </c:pt>
                <c:pt idx="10452">
                  <c:v>0.73853198372937356</c:v>
                </c:pt>
                <c:pt idx="10453">
                  <c:v>0.7384116175879889</c:v>
                </c:pt>
                <c:pt idx="10454">
                  <c:v>0.7382912504939747</c:v>
                </c:pt>
                <c:pt idx="10455">
                  <c:v>0.73817088244794671</c:v>
                </c:pt>
                <c:pt idx="10456">
                  <c:v>0.73805051345051575</c:v>
                </c:pt>
                <c:pt idx="10457">
                  <c:v>0.73793014350229447</c:v>
                </c:pt>
                <c:pt idx="10458">
                  <c:v>0.73780977260389613</c:v>
                </c:pt>
                <c:pt idx="10459">
                  <c:v>0.73768940075592981</c:v>
                </c:pt>
                <c:pt idx="10460">
                  <c:v>0.73756902795900925</c:v>
                </c:pt>
                <c:pt idx="10461">
                  <c:v>0.73744865421374306</c:v>
                </c:pt>
                <c:pt idx="10462">
                  <c:v>0.73732827952074143</c:v>
                </c:pt>
                <c:pt idx="10463">
                  <c:v>0.73720790388061452</c:v>
                </c:pt>
                <c:pt idx="10464">
                  <c:v>0.73708752729397053</c:v>
                </c:pt>
                <c:pt idx="10465">
                  <c:v>0.73696714976141964</c:v>
                </c:pt>
                <c:pt idx="10466">
                  <c:v>0.73684677128356713</c:v>
                </c:pt>
                <c:pt idx="10467">
                  <c:v>0.73672639186102229</c:v>
                </c:pt>
                <c:pt idx="10468">
                  <c:v>0.73660601149439198</c:v>
                </c:pt>
                <c:pt idx="10469">
                  <c:v>0.7364856301842837</c:v>
                </c:pt>
                <c:pt idx="10470">
                  <c:v>0.73636524793130209</c:v>
                </c:pt>
                <c:pt idx="10471">
                  <c:v>0.73624486473605444</c:v>
                </c:pt>
                <c:pt idx="10472">
                  <c:v>0.73612448059914337</c:v>
                </c:pt>
                <c:pt idx="10473">
                  <c:v>0.73600409552117663</c:v>
                </c:pt>
                <c:pt idx="10474">
                  <c:v>0.73588370950275639</c:v>
                </c:pt>
                <c:pt idx="10475">
                  <c:v>0.73576332254448618</c:v>
                </c:pt>
                <c:pt idx="10476">
                  <c:v>0.73564293464697039</c:v>
                </c:pt>
                <c:pt idx="10477">
                  <c:v>0.73552254581081256</c:v>
                </c:pt>
                <c:pt idx="10478">
                  <c:v>0.73540215603661241</c:v>
                </c:pt>
                <c:pt idx="10479">
                  <c:v>0.7352817653249748</c:v>
                </c:pt>
                <c:pt idx="10480">
                  <c:v>0.73516137367649881</c:v>
                </c:pt>
                <c:pt idx="10481">
                  <c:v>0.73504098109178662</c:v>
                </c:pt>
                <c:pt idx="10482">
                  <c:v>0.73492058757143774</c:v>
                </c:pt>
                <c:pt idx="10483">
                  <c:v>0.73480019311605327</c:v>
                </c:pt>
                <c:pt idx="10484">
                  <c:v>0.73467979772623226</c:v>
                </c:pt>
                <c:pt idx="10485">
                  <c:v>0.73455940140257292</c:v>
                </c:pt>
                <c:pt idx="10486">
                  <c:v>0.73443900414567431</c:v>
                </c:pt>
                <c:pt idx="10487">
                  <c:v>0.73431860595613552</c:v>
                </c:pt>
                <c:pt idx="10488">
                  <c:v>0.73419820683455272</c:v>
                </c:pt>
                <c:pt idx="10489">
                  <c:v>0.73407780678152323</c:v>
                </c:pt>
                <c:pt idx="10490">
                  <c:v>0.73395740579764523</c:v>
                </c:pt>
                <c:pt idx="10491">
                  <c:v>0.73383700388351403</c:v>
                </c:pt>
                <c:pt idx="10492">
                  <c:v>0.73371660103972447</c:v>
                </c:pt>
                <c:pt idx="10493">
                  <c:v>0.73359619726687209</c:v>
                </c:pt>
                <c:pt idx="10494">
                  <c:v>0.73347579256555329</c:v>
                </c:pt>
                <c:pt idx="10495">
                  <c:v>0.73335538693636027</c:v>
                </c:pt>
                <c:pt idx="10496">
                  <c:v>0.73323498037988943</c:v>
                </c:pt>
                <c:pt idx="10497">
                  <c:v>0.73311457289673165</c:v>
                </c:pt>
                <c:pt idx="10498">
                  <c:v>0.73299416448748111</c:v>
                </c:pt>
                <c:pt idx="10499">
                  <c:v>0.73287375515273001</c:v>
                </c:pt>
                <c:pt idx="10500">
                  <c:v>0.73275334489307142</c:v>
                </c:pt>
                <c:pt idx="10501">
                  <c:v>0.7326329337090951</c:v>
                </c:pt>
                <c:pt idx="10502">
                  <c:v>0.73251252160139346</c:v>
                </c:pt>
                <c:pt idx="10503">
                  <c:v>0.73239210857055737</c:v>
                </c:pt>
                <c:pt idx="10504">
                  <c:v>0.73227169461717589</c:v>
                </c:pt>
                <c:pt idx="10505">
                  <c:v>0.73215127974183969</c:v>
                </c:pt>
                <c:pt idx="10506">
                  <c:v>0.73203086394513783</c:v>
                </c:pt>
                <c:pt idx="10507">
                  <c:v>0.73191044722765897</c:v>
                </c:pt>
                <c:pt idx="10508">
                  <c:v>0.73179002958999151</c:v>
                </c:pt>
                <c:pt idx="10509">
                  <c:v>0.73166961103272277</c:v>
                </c:pt>
                <c:pt idx="10510">
                  <c:v>0.7315491915564416</c:v>
                </c:pt>
                <c:pt idx="10511">
                  <c:v>0.73142877116173466</c:v>
                </c:pt>
                <c:pt idx="10512">
                  <c:v>0.73130834984918724</c:v>
                </c:pt>
                <c:pt idx="10513">
                  <c:v>0.73118792761938556</c:v>
                </c:pt>
                <c:pt idx="10514">
                  <c:v>0.73106750447291624</c:v>
                </c:pt>
                <c:pt idx="10515">
                  <c:v>0.73094708041036638</c:v>
                </c:pt>
                <c:pt idx="10516">
                  <c:v>0.7308266554323164</c:v>
                </c:pt>
                <c:pt idx="10517">
                  <c:v>0.73070622953935205</c:v>
                </c:pt>
                <c:pt idx="10518">
                  <c:v>0.73058580273205886</c:v>
                </c:pt>
                <c:pt idx="10519">
                  <c:v>0.73046537501101905</c:v>
                </c:pt>
                <c:pt idx="10520">
                  <c:v>0.73034494637681524</c:v>
                </c:pt>
                <c:pt idx="10521">
                  <c:v>0.73022451683002987</c:v>
                </c:pt>
                <c:pt idx="10522">
                  <c:v>0.73010408637124558</c:v>
                </c:pt>
                <c:pt idx="10523">
                  <c:v>0.72998365500104367</c:v>
                </c:pt>
                <c:pt idx="10524">
                  <c:v>0.72986322272000481</c:v>
                </c:pt>
                <c:pt idx="10525">
                  <c:v>0.72974278952871074</c:v>
                </c:pt>
                <c:pt idx="10526">
                  <c:v>0.72962235542774012</c:v>
                </c:pt>
                <c:pt idx="10527">
                  <c:v>0.72950192041767359</c:v>
                </c:pt>
                <c:pt idx="10528">
                  <c:v>0.72938148449909068</c:v>
                </c:pt>
                <c:pt idx="10529">
                  <c:v>0.72926104767257072</c:v>
                </c:pt>
                <c:pt idx="10530">
                  <c:v>0.72914060993869079</c:v>
                </c:pt>
                <c:pt idx="10531">
                  <c:v>0.72902017129802976</c:v>
                </c:pt>
                <c:pt idx="10532">
                  <c:v>0.72889973175116474</c:v>
                </c:pt>
                <c:pt idx="10533">
                  <c:v>0.72877929129867303</c:v>
                </c:pt>
                <c:pt idx="10534">
                  <c:v>0.72865884994113062</c:v>
                </c:pt>
                <c:pt idx="10535">
                  <c:v>0.72853840767911549</c:v>
                </c:pt>
                <c:pt idx="10536">
                  <c:v>0.72841796451320162</c:v>
                </c:pt>
                <c:pt idx="10537">
                  <c:v>0.72829752044396523</c:v>
                </c:pt>
                <c:pt idx="10538">
                  <c:v>0.7281770754719803</c:v>
                </c:pt>
                <c:pt idx="10539">
                  <c:v>0.72805662959782325</c:v>
                </c:pt>
                <c:pt idx="10540">
                  <c:v>0.72793618282206518</c:v>
                </c:pt>
                <c:pt idx="10541">
                  <c:v>0.72781573514528142</c:v>
                </c:pt>
                <c:pt idx="10542">
                  <c:v>0.72769528656804461</c:v>
                </c:pt>
                <c:pt idx="10543">
                  <c:v>0.72757483709092829</c:v>
                </c:pt>
                <c:pt idx="10544">
                  <c:v>0.72745438671450313</c:v>
                </c:pt>
                <c:pt idx="10545">
                  <c:v>0.72733393543934244</c:v>
                </c:pt>
                <c:pt idx="10546">
                  <c:v>0.72721348326601754</c:v>
                </c:pt>
                <c:pt idx="10547">
                  <c:v>0.72709303019509752</c:v>
                </c:pt>
                <c:pt idx="10548">
                  <c:v>0.72697257622715483</c:v>
                </c:pt>
                <c:pt idx="10549">
                  <c:v>0.72685212136275856</c:v>
                </c:pt>
                <c:pt idx="10550">
                  <c:v>0.72673166560247782</c:v>
                </c:pt>
                <c:pt idx="10551">
                  <c:v>0.72661120894688369</c:v>
                </c:pt>
                <c:pt idx="10552">
                  <c:v>0.72649075139654218</c:v>
                </c:pt>
                <c:pt idx="10553">
                  <c:v>0.72637029295202393</c:v>
                </c:pt>
                <c:pt idx="10554">
                  <c:v>0.72624983361389583</c:v>
                </c:pt>
                <c:pt idx="10555">
                  <c:v>0.72612937338272587</c:v>
                </c:pt>
                <c:pt idx="10556">
                  <c:v>0.7260089122590796</c:v>
                </c:pt>
                <c:pt idx="10557">
                  <c:v>0.72588845024352522</c:v>
                </c:pt>
                <c:pt idx="10558">
                  <c:v>0.72576798733662651</c:v>
                </c:pt>
                <c:pt idx="10559">
                  <c:v>0.72564752353895345</c:v>
                </c:pt>
                <c:pt idx="10560">
                  <c:v>0.72552705885106739</c:v>
                </c:pt>
                <c:pt idx="10561">
                  <c:v>0.72540659327353429</c:v>
                </c:pt>
                <c:pt idx="10562">
                  <c:v>0.72528612680691884</c:v>
                </c:pt>
                <c:pt idx="10563">
                  <c:v>0.72516565945178502</c:v>
                </c:pt>
                <c:pt idx="10564">
                  <c:v>0.72504519120869704</c:v>
                </c:pt>
                <c:pt idx="10565">
                  <c:v>0.72492472207821601</c:v>
                </c:pt>
                <c:pt idx="10566">
                  <c:v>0.72480425206090637</c:v>
                </c:pt>
                <c:pt idx="10567">
                  <c:v>0.72468378115732968</c:v>
                </c:pt>
                <c:pt idx="10568">
                  <c:v>0.72456330936804703</c:v>
                </c:pt>
                <c:pt idx="10569">
                  <c:v>0.72444283669362353</c:v>
                </c:pt>
                <c:pt idx="10570">
                  <c:v>0.72432236313461495</c:v>
                </c:pt>
                <c:pt idx="10571">
                  <c:v>0.72420188869158508</c:v>
                </c:pt>
                <c:pt idx="10572">
                  <c:v>0.72408141336509124</c:v>
                </c:pt>
                <c:pt idx="10573">
                  <c:v>0.72396093715569743</c:v>
                </c:pt>
                <c:pt idx="10574">
                  <c:v>0.72384046006395986</c:v>
                </c:pt>
                <c:pt idx="10575">
                  <c:v>0.72371998209043853</c:v>
                </c:pt>
                <c:pt idx="10576">
                  <c:v>0.72359950323569011</c:v>
                </c:pt>
                <c:pt idx="10577">
                  <c:v>0.72347902350027504</c:v>
                </c:pt>
                <c:pt idx="10578">
                  <c:v>0.72335854288474932</c:v>
                </c:pt>
                <c:pt idx="10579">
                  <c:v>0.72323806138967095</c:v>
                </c:pt>
                <c:pt idx="10580">
                  <c:v>0.72311757901559504</c:v>
                </c:pt>
                <c:pt idx="10581">
                  <c:v>0.72299709576308002</c:v>
                </c:pt>
                <c:pt idx="10582">
                  <c:v>0.72287661163268102</c:v>
                </c:pt>
                <c:pt idx="10583">
                  <c:v>0.72275612662495314</c:v>
                </c:pt>
                <c:pt idx="10584">
                  <c:v>0.72263564074045128</c:v>
                </c:pt>
                <c:pt idx="10585">
                  <c:v>0.72251515397973209</c:v>
                </c:pt>
                <c:pt idx="10586">
                  <c:v>0.72239466634334581</c:v>
                </c:pt>
                <c:pt idx="10587">
                  <c:v>0.72227417783184933</c:v>
                </c:pt>
                <c:pt idx="10588">
                  <c:v>0.72215368844579553</c:v>
                </c:pt>
                <c:pt idx="10589">
                  <c:v>0.72203319818573708</c:v>
                </c:pt>
                <c:pt idx="10590">
                  <c:v>0.72191270705222621</c:v>
                </c:pt>
                <c:pt idx="10591">
                  <c:v>0.72179221504581492</c:v>
                </c:pt>
                <c:pt idx="10592">
                  <c:v>0.72167172216705699</c:v>
                </c:pt>
                <c:pt idx="10593">
                  <c:v>0.72155122841650021</c:v>
                </c:pt>
                <c:pt idx="10594">
                  <c:v>0.72143073379469747</c:v>
                </c:pt>
                <c:pt idx="10595">
                  <c:v>0.72131023830220053</c:v>
                </c:pt>
                <c:pt idx="10596">
                  <c:v>0.72118974193955632</c:v>
                </c:pt>
                <c:pt idx="10597">
                  <c:v>0.72106924470731681</c:v>
                </c:pt>
                <c:pt idx="10598">
                  <c:v>0.72094874660603026</c:v>
                </c:pt>
                <c:pt idx="10599">
                  <c:v>0.7208282476362462</c:v>
                </c:pt>
                <c:pt idx="10600">
                  <c:v>0.7207077477985</c:v>
                </c:pt>
                <c:pt idx="10601">
                  <c:v>0.72058724709336408</c:v>
                </c:pt>
                <c:pt idx="10602">
                  <c:v>0.72046674552138601</c:v>
                </c:pt>
                <c:pt idx="10603">
                  <c:v>0.72034624308307693</c:v>
                </c:pt>
                <c:pt idx="10604">
                  <c:v>0.72022573977901994</c:v>
                </c:pt>
                <c:pt idx="10605">
                  <c:v>0.72010523560976125</c:v>
                </c:pt>
                <c:pt idx="10606">
                  <c:v>0.7199847305758218</c:v>
                </c:pt>
                <c:pt idx="10607">
                  <c:v>0.71986422467774824</c:v>
                </c:pt>
                <c:pt idx="10608">
                  <c:v>0.7197437179161208</c:v>
                </c:pt>
                <c:pt idx="10609">
                  <c:v>0.71962321029144904</c:v>
                </c:pt>
                <c:pt idx="10610">
                  <c:v>0.71950270180428988</c:v>
                </c:pt>
                <c:pt idx="10611">
                  <c:v>0.71938219245518509</c:v>
                </c:pt>
                <c:pt idx="10612">
                  <c:v>0.71926168224467935</c:v>
                </c:pt>
                <c:pt idx="10613">
                  <c:v>0.719141171173316</c:v>
                </c:pt>
                <c:pt idx="10614">
                  <c:v>0.71902065924163661</c:v>
                </c:pt>
                <c:pt idx="10615">
                  <c:v>0.7189001464501843</c:v>
                </c:pt>
                <c:pt idx="10616">
                  <c:v>0.7187796327995013</c:v>
                </c:pt>
                <c:pt idx="10617">
                  <c:v>0.71865911829011564</c:v>
                </c:pt>
                <c:pt idx="10618">
                  <c:v>0.71853860292260552</c:v>
                </c:pt>
                <c:pt idx="10619">
                  <c:v>0.71841808669747564</c:v>
                </c:pt>
                <c:pt idx="10620">
                  <c:v>0.71829756961526581</c:v>
                </c:pt>
                <c:pt idx="10621">
                  <c:v>0.71817705167655088</c:v>
                </c:pt>
                <c:pt idx="10622">
                  <c:v>0.71805653288183735</c:v>
                </c:pt>
                <c:pt idx="10623">
                  <c:v>0.71793601323165923</c:v>
                </c:pt>
                <c:pt idx="10624">
                  <c:v>0.71781549272659495</c:v>
                </c:pt>
                <c:pt idx="10625">
                  <c:v>0.71769497136714655</c:v>
                </c:pt>
                <c:pt idx="10626">
                  <c:v>0.7175744491538496</c:v>
                </c:pt>
                <c:pt idx="10627">
                  <c:v>0.71745392608728076</c:v>
                </c:pt>
                <c:pt idx="10628">
                  <c:v>0.71733340216793851</c:v>
                </c:pt>
                <c:pt idx="10629">
                  <c:v>0.71721287739635953</c:v>
                </c:pt>
                <c:pt idx="10630">
                  <c:v>0.71709235177310537</c:v>
                </c:pt>
                <c:pt idx="10631">
                  <c:v>0.71697182529869874</c:v>
                </c:pt>
                <c:pt idx="10632">
                  <c:v>0.71685129797367564</c:v>
                </c:pt>
                <c:pt idx="10633">
                  <c:v>0.71673076979857075</c:v>
                </c:pt>
                <c:pt idx="10634">
                  <c:v>0.71661024077391855</c:v>
                </c:pt>
                <c:pt idx="10635">
                  <c:v>0.71648971090025371</c:v>
                </c:pt>
                <c:pt idx="10636">
                  <c:v>0.71636918017810935</c:v>
                </c:pt>
                <c:pt idx="10637">
                  <c:v>0.71624864860802129</c:v>
                </c:pt>
                <c:pt idx="10638">
                  <c:v>0.71612811619051775</c:v>
                </c:pt>
                <c:pt idx="10639">
                  <c:v>0.71600758292613587</c:v>
                </c:pt>
                <c:pt idx="10640">
                  <c:v>0.71588704881540632</c:v>
                </c:pt>
                <c:pt idx="10641">
                  <c:v>0.71576651385886048</c:v>
                </c:pt>
                <c:pt idx="10642">
                  <c:v>0.7156459780570299</c:v>
                </c:pt>
                <c:pt idx="10643">
                  <c:v>0.7155254414104455</c:v>
                </c:pt>
                <c:pt idx="10644">
                  <c:v>0.71540490391963862</c:v>
                </c:pt>
                <c:pt idx="10645">
                  <c:v>0.71528436558514019</c:v>
                </c:pt>
                <c:pt idx="10646">
                  <c:v>0.71516382640747844</c:v>
                </c:pt>
                <c:pt idx="10647">
                  <c:v>0.7150432863871834</c:v>
                </c:pt>
                <c:pt idx="10648">
                  <c:v>0.71492274552478419</c:v>
                </c:pt>
                <c:pt idx="10649">
                  <c:v>0.71480220382080928</c:v>
                </c:pt>
                <c:pt idx="10650">
                  <c:v>0.71468166127578736</c:v>
                </c:pt>
                <c:pt idx="10651">
                  <c:v>0.71456111789024668</c:v>
                </c:pt>
                <c:pt idx="10652">
                  <c:v>0.71444057366471436</c:v>
                </c:pt>
                <c:pt idx="10653">
                  <c:v>0.71432002859971644</c:v>
                </c:pt>
                <c:pt idx="10654">
                  <c:v>0.71419948269578182</c:v>
                </c:pt>
                <c:pt idx="10655">
                  <c:v>0.71407893595343497</c:v>
                </c:pt>
                <c:pt idx="10656">
                  <c:v>0.71395838837320236</c:v>
                </c:pt>
                <c:pt idx="10657">
                  <c:v>0.71383783995560979</c:v>
                </c:pt>
                <c:pt idx="10658">
                  <c:v>0.7137172907011835</c:v>
                </c:pt>
                <c:pt idx="10659">
                  <c:v>0.71359674061044709</c:v>
                </c:pt>
                <c:pt idx="10660">
                  <c:v>0.71347618968392323</c:v>
                </c:pt>
                <c:pt idx="10661">
                  <c:v>0.71335563792213996</c:v>
                </c:pt>
                <c:pt idx="10662">
                  <c:v>0.71323508532561841</c:v>
                </c:pt>
                <c:pt idx="10663">
                  <c:v>0.71311453189488128</c:v>
                </c:pt>
                <c:pt idx="10664">
                  <c:v>0.71299397763045214</c:v>
                </c:pt>
                <c:pt idx="10665">
                  <c:v>0.71287342253285502</c:v>
                </c:pt>
                <c:pt idx="10666">
                  <c:v>0.71275286660261017</c:v>
                </c:pt>
                <c:pt idx="10667">
                  <c:v>0.71263230984023962</c:v>
                </c:pt>
                <c:pt idx="10668">
                  <c:v>0.71251175224626362</c:v>
                </c:pt>
                <c:pt idx="10669">
                  <c:v>0.71239119382120597</c:v>
                </c:pt>
                <c:pt idx="10670">
                  <c:v>0.7122706345655847</c:v>
                </c:pt>
                <c:pt idx="10671">
                  <c:v>0.71215007447992118</c:v>
                </c:pt>
                <c:pt idx="10672">
                  <c:v>0.71202951356473521</c:v>
                </c:pt>
                <c:pt idx="10673">
                  <c:v>0.71190895182054481</c:v>
                </c:pt>
                <c:pt idx="10674">
                  <c:v>0.71178838924787158</c:v>
                </c:pt>
                <c:pt idx="10675">
                  <c:v>0.7116678258472322</c:v>
                </c:pt>
                <c:pt idx="10676">
                  <c:v>0.71154726161914494</c:v>
                </c:pt>
                <c:pt idx="10677">
                  <c:v>0.71142669656412805</c:v>
                </c:pt>
                <c:pt idx="10678">
                  <c:v>0.71130613068270043</c:v>
                </c:pt>
                <c:pt idx="10679">
                  <c:v>0.7111855639753768</c:v>
                </c:pt>
                <c:pt idx="10680">
                  <c:v>0.71106499644267473</c:v>
                </c:pt>
                <c:pt idx="10681">
                  <c:v>0.71094442808511227</c:v>
                </c:pt>
                <c:pt idx="10682">
                  <c:v>0.71082385890320277</c:v>
                </c:pt>
                <c:pt idx="10683">
                  <c:v>0.71070328889746381</c:v>
                </c:pt>
                <c:pt idx="10684">
                  <c:v>0.71058271806841011</c:v>
                </c:pt>
                <c:pt idx="10685">
                  <c:v>0.71046214641655547</c:v>
                </c:pt>
                <c:pt idx="10686">
                  <c:v>0.71034157394241615</c:v>
                </c:pt>
                <c:pt idx="10687">
                  <c:v>0.71022100064650506</c:v>
                </c:pt>
                <c:pt idx="10688">
                  <c:v>0.71010042652933691</c:v>
                </c:pt>
                <c:pt idx="10689">
                  <c:v>0.70997985159142241</c:v>
                </c:pt>
                <c:pt idx="10690">
                  <c:v>0.70985927583327779</c:v>
                </c:pt>
                <c:pt idx="10691">
                  <c:v>0.709738699255414</c:v>
                </c:pt>
                <c:pt idx="10692">
                  <c:v>0.70961812185834416</c:v>
                </c:pt>
                <c:pt idx="10693">
                  <c:v>0.70949754364257944</c:v>
                </c:pt>
                <c:pt idx="10694">
                  <c:v>0.70937696460863253</c:v>
                </c:pt>
                <c:pt idx="10695">
                  <c:v>0.70925638475701169</c:v>
                </c:pt>
                <c:pt idx="10696">
                  <c:v>0.70913580408823074</c:v>
                </c:pt>
                <c:pt idx="10697">
                  <c:v>0.7090152226027977</c:v>
                </c:pt>
                <c:pt idx="10698">
                  <c:v>0.70889464030122462</c:v>
                </c:pt>
                <c:pt idx="10699">
                  <c:v>0.70877405718401976</c:v>
                </c:pt>
                <c:pt idx="10700">
                  <c:v>0.70865347325169292</c:v>
                </c:pt>
                <c:pt idx="10701">
                  <c:v>0.70853288850475193</c:v>
                </c:pt>
                <c:pt idx="10702">
                  <c:v>0.70841230294370705</c:v>
                </c:pt>
                <c:pt idx="10703">
                  <c:v>0.70829171656906498</c:v>
                </c:pt>
                <c:pt idx="10704">
                  <c:v>0.70817112938133508</c:v>
                </c:pt>
                <c:pt idx="10705">
                  <c:v>0.70805054138102297</c:v>
                </c:pt>
                <c:pt idx="10706">
                  <c:v>0.70792995256863689</c:v>
                </c:pt>
                <c:pt idx="10707">
                  <c:v>0.70780936294468266</c:v>
                </c:pt>
                <c:pt idx="10708">
                  <c:v>0.70768877250966766</c:v>
                </c:pt>
                <c:pt idx="10709">
                  <c:v>0.70756818126409615</c:v>
                </c:pt>
                <c:pt idx="10710">
                  <c:v>0.70744758920847506</c:v>
                </c:pt>
                <c:pt idx="10711">
                  <c:v>0.70732699634330842</c:v>
                </c:pt>
                <c:pt idx="10712">
                  <c:v>0.70720640266910317</c:v>
                </c:pt>
                <c:pt idx="10713">
                  <c:v>0.70708580818636113</c:v>
                </c:pt>
                <c:pt idx="10714">
                  <c:v>0.70696521289558878</c:v>
                </c:pt>
                <c:pt idx="10715">
                  <c:v>0.70684461679728794</c:v>
                </c:pt>
                <c:pt idx="10716">
                  <c:v>0.70672401989196443</c:v>
                </c:pt>
                <c:pt idx="10717">
                  <c:v>0.7066034221801174</c:v>
                </c:pt>
                <c:pt idx="10718">
                  <c:v>0.70648282366225224</c:v>
                </c:pt>
                <c:pt idx="10719">
                  <c:v>0.70636222433887097</c:v>
                </c:pt>
                <c:pt idx="10720">
                  <c:v>0.70624162421047521</c:v>
                </c:pt>
                <c:pt idx="10721">
                  <c:v>0.70612102327756654</c:v>
                </c:pt>
                <c:pt idx="10722">
                  <c:v>0.70600042154064591</c:v>
                </c:pt>
                <c:pt idx="10723">
                  <c:v>0.70587981900021357</c:v>
                </c:pt>
                <c:pt idx="10724">
                  <c:v>0.7057592156567718</c:v>
                </c:pt>
                <c:pt idx="10725">
                  <c:v>0.70563861151081841</c:v>
                </c:pt>
                <c:pt idx="10726">
                  <c:v>0.70551800656285568</c:v>
                </c:pt>
                <c:pt idx="10727">
                  <c:v>0.70539740081338165</c:v>
                </c:pt>
                <c:pt idx="10728">
                  <c:v>0.70527679426289414</c:v>
                </c:pt>
                <c:pt idx="10729">
                  <c:v>0.70515618691189363</c:v>
                </c:pt>
                <c:pt idx="10730">
                  <c:v>0.70503557876087797</c:v>
                </c:pt>
                <c:pt idx="10731">
                  <c:v>0.70491496981034407</c:v>
                </c:pt>
                <c:pt idx="10732">
                  <c:v>0.70479436006079021</c:v>
                </c:pt>
                <c:pt idx="10733">
                  <c:v>0.70467374951271489</c:v>
                </c:pt>
                <c:pt idx="10734">
                  <c:v>0.70455313816661191</c:v>
                </c:pt>
                <c:pt idx="10735">
                  <c:v>0.7044325260229809</c:v>
                </c:pt>
                <c:pt idx="10736">
                  <c:v>0.70431191308231544</c:v>
                </c:pt>
                <c:pt idx="10737">
                  <c:v>0.70419129934511271</c:v>
                </c:pt>
                <c:pt idx="10738">
                  <c:v>0.70407068481186919</c:v>
                </c:pt>
                <c:pt idx="10739">
                  <c:v>0.70395006948307848</c:v>
                </c:pt>
                <c:pt idx="10740">
                  <c:v>0.70382945335923508</c:v>
                </c:pt>
                <c:pt idx="10741">
                  <c:v>0.70370883644083393</c:v>
                </c:pt>
                <c:pt idx="10742">
                  <c:v>0.70358821872836907</c:v>
                </c:pt>
                <c:pt idx="10743">
                  <c:v>0.70346760022233412</c:v>
                </c:pt>
                <c:pt idx="10744">
                  <c:v>0.70334698092322112</c:v>
                </c:pt>
                <c:pt idx="10745">
                  <c:v>0.70322636083152479</c:v>
                </c:pt>
                <c:pt idx="10746">
                  <c:v>0.70310573994773673</c:v>
                </c:pt>
                <c:pt idx="10747">
                  <c:v>0.70298511827234922</c:v>
                </c:pt>
                <c:pt idx="10748">
                  <c:v>0.70286449580585475</c:v>
                </c:pt>
                <c:pt idx="10749">
                  <c:v>0.70274387254874449</c:v>
                </c:pt>
                <c:pt idx="10750">
                  <c:v>0.70262324850150959</c:v>
                </c:pt>
                <c:pt idx="10751">
                  <c:v>0.70250262366464011</c:v>
                </c:pt>
                <c:pt idx="10752">
                  <c:v>0.70238199803862811</c:v>
                </c:pt>
                <c:pt idx="10753">
                  <c:v>0.70226137162396252</c:v>
                </c:pt>
                <c:pt idx="10754">
                  <c:v>0.70214074442113317</c:v>
                </c:pt>
                <c:pt idx="10755">
                  <c:v>0.70202011643062923</c:v>
                </c:pt>
                <c:pt idx="10756">
                  <c:v>0.70189948765294163</c:v>
                </c:pt>
                <c:pt idx="10757">
                  <c:v>0.70177885808855667</c:v>
                </c:pt>
                <c:pt idx="10758">
                  <c:v>0.70165822773796416</c:v>
                </c:pt>
                <c:pt idx="10759">
                  <c:v>0.7015375966016506</c:v>
                </c:pt>
                <c:pt idx="10760">
                  <c:v>0.70141696468010473</c:v>
                </c:pt>
                <c:pt idx="10761">
                  <c:v>0.70129633197381458</c:v>
                </c:pt>
                <c:pt idx="10762">
                  <c:v>0.70117569848326666</c:v>
                </c:pt>
                <c:pt idx="10763">
                  <c:v>0.70105506420894659</c:v>
                </c:pt>
                <c:pt idx="10764">
                  <c:v>0.70093442915134152</c:v>
                </c:pt>
                <c:pt idx="10765">
                  <c:v>0.70081379331093641</c:v>
                </c:pt>
                <c:pt idx="10766">
                  <c:v>0.70069315668821819</c:v>
                </c:pt>
                <c:pt idx="10767">
                  <c:v>0.70057251928367181</c:v>
                </c:pt>
                <c:pt idx="10768">
                  <c:v>0.70045188109778</c:v>
                </c:pt>
                <c:pt idx="10769">
                  <c:v>0.70033124213103126</c:v>
                </c:pt>
                <c:pt idx="10770">
                  <c:v>0.70021060238390609</c:v>
                </c:pt>
                <c:pt idx="10771">
                  <c:v>0.70008996185689076</c:v>
                </c:pt>
                <c:pt idx="10772">
                  <c:v>0.69996932055046779</c:v>
                </c:pt>
                <c:pt idx="10773">
                  <c:v>0.69984867846511922</c:v>
                </c:pt>
                <c:pt idx="10774">
                  <c:v>0.69972803560133046</c:v>
                </c:pt>
                <c:pt idx="10775">
                  <c:v>0.69960739195958155</c:v>
                </c:pt>
                <c:pt idx="10776">
                  <c:v>0.69948674754035456</c:v>
                </c:pt>
                <c:pt idx="10777">
                  <c:v>0.69936610234413421</c:v>
                </c:pt>
                <c:pt idx="10778">
                  <c:v>0.69924545637139879</c:v>
                </c:pt>
                <c:pt idx="10779">
                  <c:v>0.69912480962263124</c:v>
                </c:pt>
                <c:pt idx="10780">
                  <c:v>0.69900416209831162</c:v>
                </c:pt>
                <c:pt idx="10781">
                  <c:v>0.69888351379891978</c:v>
                </c:pt>
                <c:pt idx="10782">
                  <c:v>0.69876286472493665</c:v>
                </c:pt>
                <c:pt idx="10783">
                  <c:v>0.69864221487684164</c:v>
                </c:pt>
                <c:pt idx="10784">
                  <c:v>0.69852156425511369</c:v>
                </c:pt>
                <c:pt idx="10785">
                  <c:v>0.69840091286023265</c:v>
                </c:pt>
                <c:pt idx="10786">
                  <c:v>0.69828026069267701</c:v>
                </c:pt>
                <c:pt idx="10787">
                  <c:v>0.6981596077529244</c:v>
                </c:pt>
                <c:pt idx="10788">
                  <c:v>0.698038954041454</c:v>
                </c:pt>
                <c:pt idx="10789">
                  <c:v>0.69791829955874229</c:v>
                </c:pt>
                <c:pt idx="10790">
                  <c:v>0.69779764430526803</c:v>
                </c:pt>
                <c:pt idx="10791">
                  <c:v>0.69767698828150726</c:v>
                </c:pt>
                <c:pt idx="10792">
                  <c:v>0.69755633148793539</c:v>
                </c:pt>
                <c:pt idx="10793">
                  <c:v>0.6974356739250307</c:v>
                </c:pt>
                <c:pt idx="10794">
                  <c:v>0.69731501559326969</c:v>
                </c:pt>
                <c:pt idx="10795">
                  <c:v>0.69719435649312578</c:v>
                </c:pt>
                <c:pt idx="10796">
                  <c:v>0.69707369662507657</c:v>
                </c:pt>
                <c:pt idx="10797">
                  <c:v>0.69695303598959546</c:v>
                </c:pt>
                <c:pt idx="10798">
                  <c:v>0.69683237458715697</c:v>
                </c:pt>
                <c:pt idx="10799">
                  <c:v>0.69671171241823626</c:v>
                </c:pt>
                <c:pt idx="10800">
                  <c:v>0.69659104948330652</c:v>
                </c:pt>
                <c:pt idx="10801">
                  <c:v>0.69647038578284248</c:v>
                </c:pt>
                <c:pt idx="10802">
                  <c:v>0.69634972131731709</c:v>
                </c:pt>
                <c:pt idx="10803">
                  <c:v>0.69622905608720331</c:v>
                </c:pt>
                <c:pt idx="10804">
                  <c:v>0.69610839009297143</c:v>
                </c:pt>
                <c:pt idx="10805">
                  <c:v>0.69598772333509773</c:v>
                </c:pt>
                <c:pt idx="10806">
                  <c:v>0.69586705581405206</c:v>
                </c:pt>
                <c:pt idx="10807">
                  <c:v>0.69574638753030515</c:v>
                </c:pt>
                <c:pt idx="10808">
                  <c:v>0.69562571848432997</c:v>
                </c:pt>
                <c:pt idx="10809">
                  <c:v>0.69550504867659724</c:v>
                </c:pt>
                <c:pt idx="10810">
                  <c:v>0.69538437810757725</c:v>
                </c:pt>
                <c:pt idx="10811">
                  <c:v>0.69526370677774074</c:v>
                </c:pt>
                <c:pt idx="10812">
                  <c:v>0.69514303468755534</c:v>
                </c:pt>
                <c:pt idx="10813">
                  <c:v>0.69502236183749422</c:v>
                </c:pt>
                <c:pt idx="10814">
                  <c:v>0.69490168822802501</c:v>
                </c:pt>
                <c:pt idx="10815">
                  <c:v>0.69478101385961577</c:v>
                </c:pt>
                <c:pt idx="10816">
                  <c:v>0.6946603387327368</c:v>
                </c:pt>
                <c:pt idx="10817">
                  <c:v>0.69453966284785595</c:v>
                </c:pt>
                <c:pt idx="10818">
                  <c:v>0.69441898620543996</c:v>
                </c:pt>
                <c:pt idx="10819">
                  <c:v>0.694298308805958</c:v>
                </c:pt>
                <c:pt idx="10820">
                  <c:v>0.69417763064987748</c:v>
                </c:pt>
                <c:pt idx="10821">
                  <c:v>0.69405695173766313</c:v>
                </c:pt>
                <c:pt idx="10822">
                  <c:v>0.69393627206978525</c:v>
                </c:pt>
                <c:pt idx="10823">
                  <c:v>0.69381559164670725</c:v>
                </c:pt>
                <c:pt idx="10824">
                  <c:v>0.69369491046889542</c:v>
                </c:pt>
                <c:pt idx="10825">
                  <c:v>0.69357422853681649</c:v>
                </c:pt>
                <c:pt idx="10826">
                  <c:v>0.69345354585093588</c:v>
                </c:pt>
                <c:pt idx="10827">
                  <c:v>0.69333286241171832</c:v>
                </c:pt>
                <c:pt idx="10828">
                  <c:v>0.69321217821962788</c:v>
                </c:pt>
                <c:pt idx="10829">
                  <c:v>0.69309149327512976</c:v>
                </c:pt>
                <c:pt idx="10830">
                  <c:v>0.69297080757868756</c:v>
                </c:pt>
                <c:pt idx="10831">
                  <c:v>0.6928501211307645</c:v>
                </c:pt>
                <c:pt idx="10832">
                  <c:v>0.69272943393182485</c:v>
                </c:pt>
                <c:pt idx="10833">
                  <c:v>0.69260874598233224</c:v>
                </c:pt>
                <c:pt idx="10834">
                  <c:v>0.69248805728274765</c:v>
                </c:pt>
                <c:pt idx="10835">
                  <c:v>0.69236736783353447</c:v>
                </c:pt>
                <c:pt idx="10836">
                  <c:v>0.69224667763515546</c:v>
                </c:pt>
                <c:pt idx="10837">
                  <c:v>0.69212598668807246</c:v>
                </c:pt>
                <c:pt idx="10838">
                  <c:v>0.69200529499274399</c:v>
                </c:pt>
                <c:pt idx="10839">
                  <c:v>0.69188460254963458</c:v>
                </c:pt>
                <c:pt idx="10840">
                  <c:v>0.69176390935920384</c:v>
                </c:pt>
                <c:pt idx="10841">
                  <c:v>0.69164321542191187</c:v>
                </c:pt>
                <c:pt idx="10842">
                  <c:v>0.69152252073822074</c:v>
                </c:pt>
                <c:pt idx="10843">
                  <c:v>0.69140182530858718</c:v>
                </c:pt>
                <c:pt idx="10844">
                  <c:v>0.69128112913347284</c:v>
                </c:pt>
                <c:pt idx="10845">
                  <c:v>0.69116043221333645</c:v>
                </c:pt>
                <c:pt idx="10846">
                  <c:v>0.69103973454863565</c:v>
                </c:pt>
                <c:pt idx="10847">
                  <c:v>0.69091903613983119</c:v>
                </c:pt>
                <c:pt idx="10848">
                  <c:v>0.69079833698738025</c:v>
                </c:pt>
                <c:pt idx="10849">
                  <c:v>0.69067763709174135</c:v>
                </c:pt>
                <c:pt idx="10850">
                  <c:v>0.69055693645337013</c:v>
                </c:pt>
                <c:pt idx="10851">
                  <c:v>0.69043623507272667</c:v>
                </c:pt>
                <c:pt idx="10852">
                  <c:v>0.69031553295026571</c:v>
                </c:pt>
                <c:pt idx="10853">
                  <c:v>0.69019483008644533</c:v>
                </c:pt>
                <c:pt idx="10854">
                  <c:v>0.69007412648172051</c:v>
                </c:pt>
                <c:pt idx="10855">
                  <c:v>0.68995342213654753</c:v>
                </c:pt>
                <c:pt idx="10856">
                  <c:v>0.68983271705138338</c:v>
                </c:pt>
                <c:pt idx="10857">
                  <c:v>0.68971201122668324</c:v>
                </c:pt>
                <c:pt idx="10858">
                  <c:v>0.68959130466290008</c:v>
                </c:pt>
                <c:pt idx="10859">
                  <c:v>0.68947059736049043</c:v>
                </c:pt>
                <c:pt idx="10860">
                  <c:v>0.68934988931990793</c:v>
                </c:pt>
                <c:pt idx="10861">
                  <c:v>0.68922918054160709</c:v>
                </c:pt>
                <c:pt idx="10862">
                  <c:v>0.68910847102604267</c:v>
                </c:pt>
                <c:pt idx="10863">
                  <c:v>0.68898776077366608</c:v>
                </c:pt>
                <c:pt idx="10864">
                  <c:v>0.68886704978493185</c:v>
                </c:pt>
                <c:pt idx="10865">
                  <c:v>0.68874633806029184</c:v>
                </c:pt>
                <c:pt idx="10866">
                  <c:v>0.68862562560020035</c:v>
                </c:pt>
                <c:pt idx="10867">
                  <c:v>0.68850491240510747</c:v>
                </c:pt>
                <c:pt idx="10868">
                  <c:v>0.68838419847546661</c:v>
                </c:pt>
                <c:pt idx="10869">
                  <c:v>0.68826348381172897</c:v>
                </c:pt>
                <c:pt idx="10870">
                  <c:v>0.68814276841434507</c:v>
                </c:pt>
                <c:pt idx="10871">
                  <c:v>0.68802205228376678</c:v>
                </c:pt>
                <c:pt idx="10872">
                  <c:v>0.68790133542044352</c:v>
                </c:pt>
                <c:pt idx="10873">
                  <c:v>0.68778061782482736</c:v>
                </c:pt>
                <c:pt idx="10874">
                  <c:v>0.6876598994973675</c:v>
                </c:pt>
                <c:pt idx="10875">
                  <c:v>0.68753918043851359</c:v>
                </c:pt>
                <c:pt idx="10876">
                  <c:v>0.68741846064871526</c:v>
                </c:pt>
                <c:pt idx="10877">
                  <c:v>0.68729774012842126</c:v>
                </c:pt>
                <c:pt idx="10878">
                  <c:v>0.68717701887808014</c:v>
                </c:pt>
                <c:pt idx="10879">
                  <c:v>0.68705629689813974</c:v>
                </c:pt>
                <c:pt idx="10880">
                  <c:v>0.6869355741890506</c:v>
                </c:pt>
                <c:pt idx="10881">
                  <c:v>0.68681485075125837</c:v>
                </c:pt>
                <c:pt idx="10882">
                  <c:v>0.68669412658521156</c:v>
                </c:pt>
                <c:pt idx="10883">
                  <c:v>0.68657340169135628</c:v>
                </c:pt>
                <c:pt idx="10884">
                  <c:v>0.68645267607014127</c:v>
                </c:pt>
                <c:pt idx="10885">
                  <c:v>0.68633194972201195</c:v>
                </c:pt>
                <c:pt idx="10886">
                  <c:v>0.68621122264741463</c:v>
                </c:pt>
                <c:pt idx="10887">
                  <c:v>0.68609049484679541</c:v>
                </c:pt>
                <c:pt idx="10888">
                  <c:v>0.68596976632060058</c:v>
                </c:pt>
                <c:pt idx="10889">
                  <c:v>0.68584903706927336</c:v>
                </c:pt>
                <c:pt idx="10890">
                  <c:v>0.6857283070932616</c:v>
                </c:pt>
                <c:pt idx="10891">
                  <c:v>0.68560757639300829</c:v>
                </c:pt>
                <c:pt idx="10892">
                  <c:v>0.68548684496895773</c:v>
                </c:pt>
                <c:pt idx="10893">
                  <c:v>0.68536611282155646</c:v>
                </c:pt>
                <c:pt idx="10894">
                  <c:v>0.68524537995124524</c:v>
                </c:pt>
                <c:pt idx="10895">
                  <c:v>0.68512464635846948</c:v>
                </c:pt>
                <c:pt idx="10896">
                  <c:v>0.68500391204367128</c:v>
                </c:pt>
                <c:pt idx="10897">
                  <c:v>0.68488317700729451</c:v>
                </c:pt>
                <c:pt idx="10898">
                  <c:v>0.68476244124976926</c:v>
                </c:pt>
                <c:pt idx="10899">
                  <c:v>0.68464170477157316</c:v>
                </c:pt>
                <c:pt idx="10900">
                  <c:v>0.68452096757311431</c:v>
                </c:pt>
                <c:pt idx="10901">
                  <c:v>0.68440022965483149</c:v>
                </c:pt>
                <c:pt idx="10902">
                  <c:v>0.68427949101720431</c:v>
                </c:pt>
                <c:pt idx="10903">
                  <c:v>0.68415875166063755</c:v>
                </c:pt>
                <c:pt idx="10904">
                  <c:v>0.68403801158558264</c:v>
                </c:pt>
                <c:pt idx="10905">
                  <c:v>0.6839172707924821</c:v>
                </c:pt>
                <c:pt idx="10906">
                  <c:v>0.68379652928177381</c:v>
                </c:pt>
                <c:pt idx="10907">
                  <c:v>0.6836757870538992</c:v>
                </c:pt>
                <c:pt idx="10908">
                  <c:v>0.68355504410929857</c:v>
                </c:pt>
                <c:pt idx="10909">
                  <c:v>0.68343430044840869</c:v>
                </c:pt>
                <c:pt idx="10910">
                  <c:v>0.68331355607167032</c:v>
                </c:pt>
                <c:pt idx="10911">
                  <c:v>0.68319281097950979</c:v>
                </c:pt>
                <c:pt idx="10912">
                  <c:v>0.68307206517240182</c:v>
                </c:pt>
                <c:pt idx="10913">
                  <c:v>0.6829513186507461</c:v>
                </c:pt>
                <c:pt idx="10914">
                  <c:v>0.68283057141498338</c:v>
                </c:pt>
                <c:pt idx="10915">
                  <c:v>0.68270982346558662</c:v>
                </c:pt>
                <c:pt idx="10916">
                  <c:v>0.68258907480295572</c:v>
                </c:pt>
                <c:pt idx="10917">
                  <c:v>0.68246832542752789</c:v>
                </c:pt>
                <c:pt idx="10918">
                  <c:v>0.6823475753397763</c:v>
                </c:pt>
                <c:pt idx="10919">
                  <c:v>0.68222682454010153</c:v>
                </c:pt>
                <c:pt idx="10920">
                  <c:v>0.68210607302893811</c:v>
                </c:pt>
                <c:pt idx="10921">
                  <c:v>0.68198532080675767</c:v>
                </c:pt>
                <c:pt idx="10922">
                  <c:v>0.68186456787396099</c:v>
                </c:pt>
                <c:pt idx="10923">
                  <c:v>0.68174381423098285</c:v>
                </c:pt>
                <c:pt idx="10924">
                  <c:v>0.68162305987829308</c:v>
                </c:pt>
                <c:pt idx="10925">
                  <c:v>0.68150230481629093</c:v>
                </c:pt>
                <c:pt idx="10926">
                  <c:v>0.68138154904540982</c:v>
                </c:pt>
                <c:pt idx="10927">
                  <c:v>0.6812607925661085</c:v>
                </c:pt>
                <c:pt idx="10928">
                  <c:v>0.68114003537880774</c:v>
                </c:pt>
                <c:pt idx="10929">
                  <c:v>0.68101927748394187</c:v>
                </c:pt>
                <c:pt idx="10930">
                  <c:v>0.68089851888194319</c:v>
                </c:pt>
                <c:pt idx="10931">
                  <c:v>0.68077775957324316</c:v>
                </c:pt>
                <c:pt idx="10932">
                  <c:v>0.68065699955827719</c:v>
                </c:pt>
                <c:pt idx="10933">
                  <c:v>0.68053623883747472</c:v>
                </c:pt>
                <c:pt idx="10934">
                  <c:v>0.6804154774112674</c:v>
                </c:pt>
                <c:pt idx="10935">
                  <c:v>0.68029471528008845</c:v>
                </c:pt>
                <c:pt idx="10936">
                  <c:v>0.68017395244436818</c:v>
                </c:pt>
                <c:pt idx="10937">
                  <c:v>0.68005318890453847</c:v>
                </c:pt>
                <c:pt idx="10938">
                  <c:v>0.67993242466102699</c:v>
                </c:pt>
                <c:pt idx="10939">
                  <c:v>0.67981165971426694</c:v>
                </c:pt>
                <c:pt idx="10940">
                  <c:v>0.67969089406468863</c:v>
                </c:pt>
                <c:pt idx="10941">
                  <c:v>0.67957012771272041</c:v>
                </c:pt>
                <c:pt idx="10942">
                  <c:v>0.6794493606587908</c:v>
                </c:pt>
                <c:pt idx="10943">
                  <c:v>0.67932859290333125</c:v>
                </c:pt>
                <c:pt idx="10944">
                  <c:v>0.67920782444676897</c:v>
                </c:pt>
                <c:pt idx="10945">
                  <c:v>0.67908705528953406</c:v>
                </c:pt>
                <c:pt idx="10946">
                  <c:v>0.67896628543205217</c:v>
                </c:pt>
                <c:pt idx="10947">
                  <c:v>0.67884551487475431</c:v>
                </c:pt>
                <c:pt idx="10948">
                  <c:v>0.67872474361806545</c:v>
                </c:pt>
                <c:pt idx="10949">
                  <c:v>0.67860397166241504</c:v>
                </c:pt>
                <c:pt idx="10950">
                  <c:v>0.67848319900822895</c:v>
                </c:pt>
                <c:pt idx="10951">
                  <c:v>0.67836242565593508</c:v>
                </c:pt>
                <c:pt idx="10952">
                  <c:v>0.67824165160595862</c:v>
                </c:pt>
                <c:pt idx="10953">
                  <c:v>0.67812087685872635</c:v>
                </c:pt>
                <c:pt idx="10954">
                  <c:v>0.67800010141466482</c:v>
                </c:pt>
                <c:pt idx="10955">
                  <c:v>0.67787932527419859</c:v>
                </c:pt>
                <c:pt idx="10956">
                  <c:v>0.67775854843775374</c:v>
                </c:pt>
                <c:pt idx="10957">
                  <c:v>0.67763777090575594</c:v>
                </c:pt>
                <c:pt idx="10958">
                  <c:v>0.67751699267862908</c:v>
                </c:pt>
                <c:pt idx="10959">
                  <c:v>0.67739621375679659</c:v>
                </c:pt>
                <c:pt idx="10960">
                  <c:v>0.67727543414068525</c:v>
                </c:pt>
                <c:pt idx="10961">
                  <c:v>0.67715465383071605</c:v>
                </c:pt>
                <c:pt idx="10962">
                  <c:v>0.67703387282731575</c:v>
                </c:pt>
                <c:pt idx="10963">
                  <c:v>0.67691309113090536</c:v>
                </c:pt>
                <c:pt idx="10964">
                  <c:v>0.67679230874190788</c:v>
                </c:pt>
                <c:pt idx="10965">
                  <c:v>0.67667152566074784</c:v>
                </c:pt>
                <c:pt idx="10966">
                  <c:v>0.67655074188784603</c:v>
                </c:pt>
                <c:pt idx="10967">
                  <c:v>0.67642995742362522</c:v>
                </c:pt>
                <c:pt idx="10968">
                  <c:v>0.67630917226850817</c:v>
                </c:pt>
                <c:pt idx="10969">
                  <c:v>0.67618838642291612</c:v>
                </c:pt>
                <c:pt idx="10970">
                  <c:v>0.67606759988726894</c:v>
                </c:pt>
                <c:pt idx="10971">
                  <c:v>0.67594681266198919</c:v>
                </c:pt>
                <c:pt idx="10972">
                  <c:v>0.67582602474749653</c:v>
                </c:pt>
                <c:pt idx="10973">
                  <c:v>0.67570523614421285</c:v>
                </c:pt>
                <c:pt idx="10974">
                  <c:v>0.67558444685255736</c:v>
                </c:pt>
                <c:pt idx="10975">
                  <c:v>0.67546365687294974</c:v>
                </c:pt>
                <c:pt idx="10976">
                  <c:v>0.67534286620581008</c:v>
                </c:pt>
                <c:pt idx="10977">
                  <c:v>0.67522207485155827</c:v>
                </c:pt>
                <c:pt idx="10978">
                  <c:v>0.67510128281061177</c:v>
                </c:pt>
                <c:pt idx="10979">
                  <c:v>0.67498049008339067</c:v>
                </c:pt>
                <c:pt idx="10980">
                  <c:v>0.67485969667031354</c:v>
                </c:pt>
                <c:pt idx="10981">
                  <c:v>0.67473890257179781</c:v>
                </c:pt>
                <c:pt idx="10982">
                  <c:v>0.67461810778826203</c:v>
                </c:pt>
                <c:pt idx="10983">
                  <c:v>0.67449731232012278</c:v>
                </c:pt>
                <c:pt idx="10984">
                  <c:v>0.67437651616779903</c:v>
                </c:pt>
                <c:pt idx="10985">
                  <c:v>0.67425571933170669</c:v>
                </c:pt>
                <c:pt idx="10986">
                  <c:v>0.67413492181226276</c:v>
                </c:pt>
                <c:pt idx="10987">
                  <c:v>0.67401412360988333</c:v>
                </c:pt>
                <c:pt idx="10988">
                  <c:v>0.67389332472498498</c:v>
                </c:pt>
                <c:pt idx="10989">
                  <c:v>0.67377252515798558</c:v>
                </c:pt>
                <c:pt idx="10990">
                  <c:v>0.67365172490929726</c:v>
                </c:pt>
                <c:pt idx="10991">
                  <c:v>0.673530923979337</c:v>
                </c:pt>
                <c:pt idx="10992">
                  <c:v>0.67341012236852138</c:v>
                </c:pt>
                <c:pt idx="10993">
                  <c:v>0.6732893200772625</c:v>
                </c:pt>
                <c:pt idx="10994">
                  <c:v>0.67316851710597625</c:v>
                </c:pt>
                <c:pt idx="10995">
                  <c:v>0.67304771345507763</c:v>
                </c:pt>
                <c:pt idx="10996">
                  <c:v>0.67292690912498054</c:v>
                </c:pt>
                <c:pt idx="10997">
                  <c:v>0.67280610411609709</c:v>
                </c:pt>
                <c:pt idx="10998">
                  <c:v>0.67268529842884206</c:v>
                </c:pt>
                <c:pt idx="10999">
                  <c:v>0.67256449206362712</c:v>
                </c:pt>
                <c:pt idx="11000">
                  <c:v>0.67244368502086749</c:v>
                </c:pt>
                <c:pt idx="11001">
                  <c:v>0.67232287730097351</c:v>
                </c:pt>
                <c:pt idx="11002">
                  <c:v>0.67220206890435907</c:v>
                </c:pt>
                <c:pt idx="11003">
                  <c:v>0.67208125983143541</c:v>
                </c:pt>
                <c:pt idx="11004">
                  <c:v>0.67196045008261485</c:v>
                </c:pt>
                <c:pt idx="11005">
                  <c:v>0.67183963965830795</c:v>
                </c:pt>
                <c:pt idx="11006">
                  <c:v>0.67171882855892573</c:v>
                </c:pt>
                <c:pt idx="11007">
                  <c:v>0.67159801678488096</c:v>
                </c:pt>
                <c:pt idx="11008">
                  <c:v>0.67147720433658264</c:v>
                </c:pt>
                <c:pt idx="11009">
                  <c:v>0.67135639121444113</c:v>
                </c:pt>
                <c:pt idx="11010">
                  <c:v>0.67123557741886897</c:v>
                </c:pt>
                <c:pt idx="11011">
                  <c:v>0.6711147629502725</c:v>
                </c:pt>
                <c:pt idx="11012">
                  <c:v>0.67099394780906185</c:v>
                </c:pt>
                <c:pt idx="11013">
                  <c:v>0.67087313199564913</c:v>
                </c:pt>
                <c:pt idx="11014">
                  <c:v>0.67075231551044068</c:v>
                </c:pt>
                <c:pt idx="11015">
                  <c:v>0.67063149835384528</c:v>
                </c:pt>
                <c:pt idx="11016">
                  <c:v>0.67051068052627416</c:v>
                </c:pt>
                <c:pt idx="11017">
                  <c:v>0.67038986202813144</c:v>
                </c:pt>
                <c:pt idx="11018">
                  <c:v>0.67026904285982769</c:v>
                </c:pt>
                <c:pt idx="11019">
                  <c:v>0.67014822302176924</c:v>
                </c:pt>
                <c:pt idx="11020">
                  <c:v>0.67002740251436466</c:v>
                </c:pt>
                <c:pt idx="11021">
                  <c:v>0.66990658133802095</c:v>
                </c:pt>
                <c:pt idx="11022">
                  <c:v>0.66978575949314267</c:v>
                </c:pt>
                <c:pt idx="11023">
                  <c:v>0.66966493698013929</c:v>
                </c:pt>
                <c:pt idx="11024">
                  <c:v>0.66954411379941581</c:v>
                </c:pt>
                <c:pt idx="11025">
                  <c:v>0.66942328995137812</c:v>
                </c:pt>
                <c:pt idx="11026">
                  <c:v>0.66930246543643168</c:v>
                </c:pt>
                <c:pt idx="11027">
                  <c:v>0.66918164025498239</c:v>
                </c:pt>
                <c:pt idx="11028">
                  <c:v>0.6690608144074357</c:v>
                </c:pt>
                <c:pt idx="11029">
                  <c:v>0.66893998789419595</c:v>
                </c:pt>
                <c:pt idx="11030">
                  <c:v>0.66881916071566638</c:v>
                </c:pt>
                <c:pt idx="11031">
                  <c:v>0.66869833287225466</c:v>
                </c:pt>
                <c:pt idx="11032">
                  <c:v>0.66857750436436336</c:v>
                </c:pt>
                <c:pt idx="11033">
                  <c:v>0.66845667519239571</c:v>
                </c:pt>
                <c:pt idx="11034">
                  <c:v>0.66833584535675539</c:v>
                </c:pt>
                <c:pt idx="11035">
                  <c:v>0.66821501485784474</c:v>
                </c:pt>
                <c:pt idx="11036">
                  <c:v>0.66809418369606965</c:v>
                </c:pt>
                <c:pt idx="11037">
                  <c:v>0.66797335187183027</c:v>
                </c:pt>
                <c:pt idx="11038">
                  <c:v>0.66785251938552914</c:v>
                </c:pt>
                <c:pt idx="11039">
                  <c:v>0.66773168623757084</c:v>
                </c:pt>
                <c:pt idx="11040">
                  <c:v>0.66761085242835483</c:v>
                </c:pt>
                <c:pt idx="11041">
                  <c:v>0.66749001795828411</c:v>
                </c:pt>
                <c:pt idx="11042">
                  <c:v>0.66736918282775837</c:v>
                </c:pt>
                <c:pt idx="11043">
                  <c:v>0.66724834703718128</c:v>
                </c:pt>
                <c:pt idx="11044">
                  <c:v>0.66712751058695141</c:v>
                </c:pt>
                <c:pt idx="11045">
                  <c:v>0.66700667347747133</c:v>
                </c:pt>
                <c:pt idx="11046">
                  <c:v>0.6668858357091394</c:v>
                </c:pt>
                <c:pt idx="11047">
                  <c:v>0.66676499728235639</c:v>
                </c:pt>
                <c:pt idx="11048">
                  <c:v>0.6666441581975231</c:v>
                </c:pt>
                <c:pt idx="11049">
                  <c:v>0.66652331845503765</c:v>
                </c:pt>
                <c:pt idx="11050">
                  <c:v>0.66640247805530017</c:v>
                </c:pt>
                <c:pt idx="11051">
                  <c:v>0.66628163699870879</c:v>
                </c:pt>
                <c:pt idx="11052">
                  <c:v>0.66616079528566341</c:v>
                </c:pt>
                <c:pt idx="11053">
                  <c:v>0.66603995291656171</c:v>
                </c:pt>
                <c:pt idx="11054">
                  <c:v>0.66591910989180181</c:v>
                </c:pt>
                <c:pt idx="11055">
                  <c:v>0.66579826621178206</c:v>
                </c:pt>
                <c:pt idx="11056">
                  <c:v>0.66567742187689993</c:v>
                </c:pt>
                <c:pt idx="11057">
                  <c:v>0.6655565768875531</c:v>
                </c:pt>
                <c:pt idx="11058">
                  <c:v>0.66543573124413835</c:v>
                </c:pt>
                <c:pt idx="11059">
                  <c:v>0.66531488494705204</c:v>
                </c:pt>
                <c:pt idx="11060">
                  <c:v>0.66519403799669141</c:v>
                </c:pt>
                <c:pt idx="11061">
                  <c:v>0.66507319039345303</c:v>
                </c:pt>
                <c:pt idx="11062">
                  <c:v>0.66495234213773347</c:v>
                </c:pt>
                <c:pt idx="11063">
                  <c:v>0.66483149322992663</c:v>
                </c:pt>
                <c:pt idx="11064">
                  <c:v>0.66471064367042909</c:v>
                </c:pt>
                <c:pt idx="11065">
                  <c:v>0.66458979345963654</c:v>
                </c:pt>
                <c:pt idx="11066">
                  <c:v>0.66446894259794442</c:v>
                </c:pt>
                <c:pt idx="11067">
                  <c:v>0.66434809108574666</c:v>
                </c:pt>
                <c:pt idx="11068">
                  <c:v>0.66422723892343583</c:v>
                </c:pt>
                <c:pt idx="11069">
                  <c:v>0.66410638611140982</c:v>
                </c:pt>
                <c:pt idx="11070">
                  <c:v>0.66398553265006099</c:v>
                </c:pt>
                <c:pt idx="11071">
                  <c:v>0.66386467853978259</c:v>
                </c:pt>
                <c:pt idx="11072">
                  <c:v>0.66374382378096763</c:v>
                </c:pt>
                <c:pt idx="11073">
                  <c:v>0.6636229683740118</c:v>
                </c:pt>
                <c:pt idx="11074">
                  <c:v>0.66350211231930523</c:v>
                </c:pt>
                <c:pt idx="11075">
                  <c:v>0.6633812556172427</c:v>
                </c:pt>
                <c:pt idx="11076">
                  <c:v>0.66326039826821459</c:v>
                </c:pt>
                <c:pt idx="11077">
                  <c:v>0.66313954027261546</c:v>
                </c:pt>
                <c:pt idx="11078">
                  <c:v>0.66301868163083477</c:v>
                </c:pt>
                <c:pt idx="11079">
                  <c:v>0.66289782234326422</c:v>
                </c:pt>
                <c:pt idx="11080">
                  <c:v>0.66277696241029793</c:v>
                </c:pt>
                <c:pt idx="11081">
                  <c:v>0.66265610183232448</c:v>
                </c:pt>
                <c:pt idx="11082">
                  <c:v>0.66253524060973557</c:v>
                </c:pt>
                <c:pt idx="11083">
                  <c:v>0.66241437874292242</c:v>
                </c:pt>
                <c:pt idx="11084">
                  <c:v>0.66229351623227362</c:v>
                </c:pt>
                <c:pt idx="11085">
                  <c:v>0.66217265307817996</c:v>
                </c:pt>
                <c:pt idx="11086">
                  <c:v>0.66205178928103292</c:v>
                </c:pt>
                <c:pt idx="11087">
                  <c:v>0.66193092484121996</c:v>
                </c:pt>
                <c:pt idx="11088">
                  <c:v>0.66181005975913099</c:v>
                </c:pt>
                <c:pt idx="11089">
                  <c:v>0.66168919403515503</c:v>
                </c:pt>
                <c:pt idx="11090">
                  <c:v>0.66156832766968199</c:v>
                </c:pt>
                <c:pt idx="11091">
                  <c:v>0.66144746066309823</c:v>
                </c:pt>
                <c:pt idx="11092">
                  <c:v>0.66132659301579344</c:v>
                </c:pt>
                <c:pt idx="11093">
                  <c:v>0.66120572472815553</c:v>
                </c:pt>
                <c:pt idx="11094">
                  <c:v>0.66108485580057263</c:v>
                </c:pt>
                <c:pt idx="11095">
                  <c:v>0.66096398623343022</c:v>
                </c:pt>
                <c:pt idx="11096">
                  <c:v>0.66084311602711865</c:v>
                </c:pt>
                <c:pt idx="11097">
                  <c:v>0.66072224518202183</c:v>
                </c:pt>
                <c:pt idx="11098">
                  <c:v>0.660601373698529</c:v>
                </c:pt>
                <c:pt idx="11099">
                  <c:v>0.6604805015770252</c:v>
                </c:pt>
                <c:pt idx="11100">
                  <c:v>0.66035962881789745</c:v>
                </c:pt>
                <c:pt idx="11101">
                  <c:v>0.66023875542153054</c:v>
                </c:pt>
                <c:pt idx="11102">
                  <c:v>0.66011788138831151</c:v>
                </c:pt>
                <c:pt idx="11103">
                  <c:v>0.65999700671862471</c:v>
                </c:pt>
                <c:pt idx="11104">
                  <c:v>0.65987613141285628</c:v>
                </c:pt>
                <c:pt idx="11105">
                  <c:v>0.65975525547138991</c:v>
                </c:pt>
                <c:pt idx="11106">
                  <c:v>0.65963437889461196</c:v>
                </c:pt>
                <c:pt idx="11107">
                  <c:v>0.6595135016829059</c:v>
                </c:pt>
                <c:pt idx="11108">
                  <c:v>0.65939262383665609</c:v>
                </c:pt>
                <c:pt idx="11109">
                  <c:v>0.65927174535624578</c:v>
                </c:pt>
                <c:pt idx="11110">
                  <c:v>0.65915086624205976</c:v>
                </c:pt>
                <c:pt idx="11111">
                  <c:v>0.65902998649448108</c:v>
                </c:pt>
                <c:pt idx="11112">
                  <c:v>0.65890910611389275</c:v>
                </c:pt>
                <c:pt idx="11113">
                  <c:v>0.65878822510067758</c:v>
                </c:pt>
                <c:pt idx="11114">
                  <c:v>0.65866734345521838</c:v>
                </c:pt>
                <c:pt idx="11115">
                  <c:v>0.65854646117789772</c:v>
                </c:pt>
                <c:pt idx="11116">
                  <c:v>0.65842557826909731</c:v>
                </c:pt>
                <c:pt idx="11117">
                  <c:v>0.65830469472919972</c:v>
                </c:pt>
                <c:pt idx="11118">
                  <c:v>0.65818381055858666</c:v>
                </c:pt>
                <c:pt idx="11119">
                  <c:v>0.65806292575763825</c:v>
                </c:pt>
                <c:pt idx="11120">
                  <c:v>0.65794204032673775</c:v>
                </c:pt>
                <c:pt idx="11121">
                  <c:v>0.65782115426626309</c:v>
                </c:pt>
                <c:pt idx="11122">
                  <c:v>0.65770026757659728</c:v>
                </c:pt>
                <c:pt idx="11123">
                  <c:v>0.65757938025812157</c:v>
                </c:pt>
                <c:pt idx="11124">
                  <c:v>0.65745849231121323</c:v>
                </c:pt>
                <c:pt idx="11125">
                  <c:v>0.65733760373625483</c:v>
                </c:pt>
                <c:pt idx="11126">
                  <c:v>0.65721671453362407</c:v>
                </c:pt>
                <c:pt idx="11127">
                  <c:v>0.65709582470370043</c:v>
                </c:pt>
                <c:pt idx="11128">
                  <c:v>0.65697493424686515</c:v>
                </c:pt>
                <c:pt idx="11129">
                  <c:v>0.65685404316349416</c:v>
                </c:pt>
                <c:pt idx="11130">
                  <c:v>0.65673315145396893</c:v>
                </c:pt>
                <c:pt idx="11131">
                  <c:v>0.65661225911866605</c:v>
                </c:pt>
                <c:pt idx="11132">
                  <c:v>0.656491366157965</c:v>
                </c:pt>
                <c:pt idx="11133">
                  <c:v>0.65637047257224235</c:v>
                </c:pt>
                <c:pt idx="11134">
                  <c:v>0.65624957836187625</c:v>
                </c:pt>
                <c:pt idx="11135">
                  <c:v>0.65612868352724485</c:v>
                </c:pt>
                <c:pt idx="11136">
                  <c:v>0.65600778806872428</c:v>
                </c:pt>
                <c:pt idx="11137">
                  <c:v>0.65588689198669181</c:v>
                </c:pt>
                <c:pt idx="11138">
                  <c:v>0.65576599528152424</c:v>
                </c:pt>
                <c:pt idx="11139">
                  <c:v>0.6556450979535986</c:v>
                </c:pt>
                <c:pt idx="11140">
                  <c:v>0.65552420000329059</c:v>
                </c:pt>
                <c:pt idx="11141">
                  <c:v>0.65540330143097458</c:v>
                </c:pt>
                <c:pt idx="11142">
                  <c:v>0.65528240223702805</c:v>
                </c:pt>
                <c:pt idx="11143">
                  <c:v>0.65516150242182691</c:v>
                </c:pt>
                <c:pt idx="11144">
                  <c:v>0.65504060198574465</c:v>
                </c:pt>
                <c:pt idx="11145">
                  <c:v>0.6549197009291583</c:v>
                </c:pt>
                <c:pt idx="11146">
                  <c:v>0.65479879925244022</c:v>
                </c:pt>
                <c:pt idx="11147">
                  <c:v>0.65467789695596568</c:v>
                </c:pt>
                <c:pt idx="11148">
                  <c:v>0.65455699404011058</c:v>
                </c:pt>
                <c:pt idx="11149">
                  <c:v>0.6544360905052462</c:v>
                </c:pt>
                <c:pt idx="11150">
                  <c:v>0.65431518635174846</c:v>
                </c:pt>
                <c:pt idx="11151">
                  <c:v>0.65419428157998949</c:v>
                </c:pt>
                <c:pt idx="11152">
                  <c:v>0.65407337619034389</c:v>
                </c:pt>
                <c:pt idx="11153">
                  <c:v>0.65395247018318226</c:v>
                </c:pt>
                <c:pt idx="11154">
                  <c:v>0.65383156355888028</c:v>
                </c:pt>
                <c:pt idx="11155">
                  <c:v>0.653710656317809</c:v>
                </c:pt>
                <c:pt idx="11156">
                  <c:v>0.65358974846033924</c:v>
                </c:pt>
                <c:pt idx="11157">
                  <c:v>0.65346883998684557</c:v>
                </c:pt>
                <c:pt idx="11158">
                  <c:v>0.65334793089769905</c:v>
                </c:pt>
                <c:pt idx="11159">
                  <c:v>0.65322702119327047</c:v>
                </c:pt>
                <c:pt idx="11160">
                  <c:v>0.65310611087393089</c:v>
                </c:pt>
                <c:pt idx="11161">
                  <c:v>0.652985199940052</c:v>
                </c:pt>
                <c:pt idx="11162">
                  <c:v>0.65286428839200594</c:v>
                </c:pt>
                <c:pt idx="11163">
                  <c:v>0.65274337623016065</c:v>
                </c:pt>
                <c:pt idx="11164">
                  <c:v>0.65262246345488739</c:v>
                </c:pt>
                <c:pt idx="11165">
                  <c:v>0.65250155006655719</c:v>
                </c:pt>
                <c:pt idx="11166">
                  <c:v>0.65238063606553998</c:v>
                </c:pt>
                <c:pt idx="11167">
                  <c:v>0.65225972145220346</c:v>
                </c:pt>
                <c:pt idx="11168">
                  <c:v>0.65213880622691844</c:v>
                </c:pt>
                <c:pt idx="11169">
                  <c:v>0.65201789039005376</c:v>
                </c:pt>
                <c:pt idx="11170">
                  <c:v>0.65189697394197865</c:v>
                </c:pt>
                <c:pt idx="11171">
                  <c:v>0.6517760568830604</c:v>
                </c:pt>
                <c:pt idx="11172">
                  <c:v>0.65165513921366869</c:v>
                </c:pt>
                <c:pt idx="11173">
                  <c:v>0.6515342209341719</c:v>
                </c:pt>
                <c:pt idx="11174">
                  <c:v>0.6514133020449373</c:v>
                </c:pt>
                <c:pt idx="11175">
                  <c:v>0.65129238254633215</c:v>
                </c:pt>
                <c:pt idx="11176">
                  <c:v>0.65117146243872437</c:v>
                </c:pt>
                <c:pt idx="11177">
                  <c:v>0.65105054172248167</c:v>
                </c:pt>
                <c:pt idx="11178">
                  <c:v>0.65092962039796953</c:v>
                </c:pt>
                <c:pt idx="11179">
                  <c:v>0.65080869846555656</c:v>
                </c:pt>
                <c:pt idx="11180">
                  <c:v>0.65068777592560867</c:v>
                </c:pt>
                <c:pt idx="11181">
                  <c:v>0.65056685277849047</c:v>
                </c:pt>
                <c:pt idx="11182">
                  <c:v>0.65044592902456988</c:v>
                </c:pt>
                <c:pt idx="11183">
                  <c:v>0.65032500466421195</c:v>
                </c:pt>
                <c:pt idx="11184">
                  <c:v>0.6502040796977826</c:v>
                </c:pt>
                <c:pt idx="11185">
                  <c:v>0.65008315412564555</c:v>
                </c:pt>
                <c:pt idx="11186">
                  <c:v>0.64996222794816783</c:v>
                </c:pt>
                <c:pt idx="11187">
                  <c:v>0.64984130116571337</c:v>
                </c:pt>
                <c:pt idx="11188">
                  <c:v>0.64972037377864678</c:v>
                </c:pt>
                <c:pt idx="11189">
                  <c:v>0.64959944578733264</c:v>
                </c:pt>
                <c:pt idx="11190">
                  <c:v>0.64947851719213512</c:v>
                </c:pt>
                <c:pt idx="11191">
                  <c:v>0.64935758799341747</c:v>
                </c:pt>
                <c:pt idx="11192">
                  <c:v>0.64923665819154319</c:v>
                </c:pt>
                <c:pt idx="11193">
                  <c:v>0.64911572778687709</c:v>
                </c:pt>
                <c:pt idx="11194">
                  <c:v>0.64899479677978045</c:v>
                </c:pt>
                <c:pt idx="11195">
                  <c:v>0.64887386517061829</c:v>
                </c:pt>
                <c:pt idx="11196">
                  <c:v>0.64875293295975056</c:v>
                </c:pt>
                <c:pt idx="11197">
                  <c:v>0.64863200014754208</c:v>
                </c:pt>
                <c:pt idx="11198">
                  <c:v>0.64851106673434211</c:v>
                </c:pt>
                <c:pt idx="11199">
                  <c:v>0.6483901327205488</c:v>
                </c:pt>
                <c:pt idx="11200">
                  <c:v>0.64826919810648809</c:v>
                </c:pt>
                <c:pt idx="11201">
                  <c:v>0.64814826289253236</c:v>
                </c:pt>
                <c:pt idx="11202">
                  <c:v>0.6480273270790442</c:v>
                </c:pt>
                <c:pt idx="11203">
                  <c:v>0.64790639066638533</c:v>
                </c:pt>
                <c:pt idx="11204">
                  <c:v>0.64778545365491347</c:v>
                </c:pt>
                <c:pt idx="11205">
                  <c:v>0.64766451604498143</c:v>
                </c:pt>
                <c:pt idx="11206">
                  <c:v>0.6475435778369818</c:v>
                </c:pt>
                <c:pt idx="11207">
                  <c:v>0.64742263903123876</c:v>
                </c:pt>
                <c:pt idx="11208">
                  <c:v>0.64730169962811623</c:v>
                </c:pt>
                <c:pt idx="11209">
                  <c:v>0.64718075962800548</c:v>
                </c:pt>
                <c:pt idx="11210">
                  <c:v>0.64705981903123178</c:v>
                </c:pt>
                <c:pt idx="11211">
                  <c:v>0.6469388778381544</c:v>
                </c:pt>
                <c:pt idx="11212">
                  <c:v>0.64681793604916904</c:v>
                </c:pt>
                <c:pt idx="11213">
                  <c:v>0.64669699366459521</c:v>
                </c:pt>
                <c:pt idx="11214">
                  <c:v>0.64657605068479507</c:v>
                </c:pt>
                <c:pt idx="11215">
                  <c:v>0.64645510711016096</c:v>
                </c:pt>
                <c:pt idx="11216">
                  <c:v>0.64633416294101464</c:v>
                </c:pt>
                <c:pt idx="11217">
                  <c:v>0.64621321817771493</c:v>
                </c:pt>
                <c:pt idx="11218">
                  <c:v>0.64609227282065462</c:v>
                </c:pt>
                <c:pt idx="11219">
                  <c:v>0.64597132687015546</c:v>
                </c:pt>
                <c:pt idx="11220">
                  <c:v>0.6458503803265756</c:v>
                </c:pt>
                <c:pt idx="11221">
                  <c:v>0.64572943319029252</c:v>
                </c:pt>
                <c:pt idx="11222">
                  <c:v>0.6456084854616666</c:v>
                </c:pt>
                <c:pt idx="11223">
                  <c:v>0.64548753714101559</c:v>
                </c:pt>
                <c:pt idx="11224">
                  <c:v>0.64536658822873361</c:v>
                </c:pt>
                <c:pt idx="11225">
                  <c:v>0.64524563872517482</c:v>
                </c:pt>
                <c:pt idx="11226">
                  <c:v>0.64512468863066075</c:v>
                </c:pt>
                <c:pt idx="11227">
                  <c:v>0.64500373794558086</c:v>
                </c:pt>
                <c:pt idx="11228">
                  <c:v>0.64488278667028043</c:v>
                </c:pt>
                <c:pt idx="11229">
                  <c:v>0.64476183480511162</c:v>
                </c:pt>
                <c:pt idx="11230">
                  <c:v>0.64464088235043304</c:v>
                </c:pt>
                <c:pt idx="11231">
                  <c:v>0.64451992930659641</c:v>
                </c:pt>
                <c:pt idx="11232">
                  <c:v>0.64439897567395676</c:v>
                </c:pt>
                <c:pt idx="11233">
                  <c:v>0.64427802145286805</c:v>
                </c:pt>
                <c:pt idx="11234">
                  <c:v>0.64415706664368555</c:v>
                </c:pt>
                <c:pt idx="11235">
                  <c:v>0.6440361112467603</c:v>
                </c:pt>
                <c:pt idx="11236">
                  <c:v>0.64391515526244758</c:v>
                </c:pt>
                <c:pt idx="11237">
                  <c:v>0.64379419869110088</c:v>
                </c:pt>
                <c:pt idx="11238">
                  <c:v>0.64367324153307126</c:v>
                </c:pt>
                <c:pt idx="11239">
                  <c:v>0.64355228378871332</c:v>
                </c:pt>
                <c:pt idx="11240">
                  <c:v>0.643431325458379</c:v>
                </c:pt>
                <c:pt idx="11241">
                  <c:v>0.64331036654242002</c:v>
                </c:pt>
                <c:pt idx="11242">
                  <c:v>0.64318940704118899</c:v>
                </c:pt>
                <c:pt idx="11243">
                  <c:v>0.64306844695503718</c:v>
                </c:pt>
                <c:pt idx="11244">
                  <c:v>0.64294748628431697</c:v>
                </c:pt>
                <c:pt idx="11245">
                  <c:v>0.64282652502937809</c:v>
                </c:pt>
                <c:pt idx="11246">
                  <c:v>0.64270556319057404</c:v>
                </c:pt>
                <c:pt idx="11247">
                  <c:v>0.64258460076825386</c:v>
                </c:pt>
                <c:pt idx="11248">
                  <c:v>0.64246363776276927</c:v>
                </c:pt>
                <c:pt idx="11249">
                  <c:v>0.64234267417447066</c:v>
                </c:pt>
                <c:pt idx="11250">
                  <c:v>0.64222171000370798</c:v>
                </c:pt>
                <c:pt idx="11251">
                  <c:v>0.6421007452508305</c:v>
                </c:pt>
                <c:pt idx="11252">
                  <c:v>0.64197977991618904</c:v>
                </c:pt>
                <c:pt idx="11253">
                  <c:v>0.64185881400013334</c:v>
                </c:pt>
                <c:pt idx="11254">
                  <c:v>0.64173784750301133</c:v>
                </c:pt>
                <c:pt idx="11255">
                  <c:v>0.64161688042517406</c:v>
                </c:pt>
                <c:pt idx="11256">
                  <c:v>0.64149591276696905</c:v>
                </c:pt>
                <c:pt idx="11257">
                  <c:v>0.64137494452874422</c:v>
                </c:pt>
                <c:pt idx="11258">
                  <c:v>0.64125397571084997</c:v>
                </c:pt>
                <c:pt idx="11259">
                  <c:v>0.64113300631363357</c:v>
                </c:pt>
                <c:pt idx="11260">
                  <c:v>0.64101203633744341</c:v>
                </c:pt>
                <c:pt idx="11261">
                  <c:v>0.64089106578262545</c:v>
                </c:pt>
                <c:pt idx="11262">
                  <c:v>0.64077009464953028</c:v>
                </c:pt>
                <c:pt idx="11263">
                  <c:v>0.64064912293850229</c:v>
                </c:pt>
                <c:pt idx="11264">
                  <c:v>0.64052815064989033</c:v>
                </c:pt>
                <c:pt idx="11265">
                  <c:v>0.64040717778404166</c:v>
                </c:pt>
                <c:pt idx="11266">
                  <c:v>0.64028620434130135</c:v>
                </c:pt>
                <c:pt idx="11267">
                  <c:v>0.64016523032201644</c:v>
                </c:pt>
                <c:pt idx="11268">
                  <c:v>0.64004425572653334</c:v>
                </c:pt>
                <c:pt idx="11269">
                  <c:v>0.63992328055519754</c:v>
                </c:pt>
                <c:pt idx="11270">
                  <c:v>0.63980230480835476</c:v>
                </c:pt>
                <c:pt idx="11271">
                  <c:v>0.63968132848635184</c:v>
                </c:pt>
                <c:pt idx="11272">
                  <c:v>0.63956035158953295</c:v>
                </c:pt>
                <c:pt idx="11273">
                  <c:v>0.63943937411824336</c:v>
                </c:pt>
                <c:pt idx="11274">
                  <c:v>0.63931839607282814</c:v>
                </c:pt>
                <c:pt idx="11275">
                  <c:v>0.63919741745363168</c:v>
                </c:pt>
                <c:pt idx="11276">
                  <c:v>0.6390764382609988</c:v>
                </c:pt>
                <c:pt idx="11277">
                  <c:v>0.63895545849527258</c:v>
                </c:pt>
                <c:pt idx="11278">
                  <c:v>0.6388344781567985</c:v>
                </c:pt>
                <c:pt idx="11279">
                  <c:v>0.63871349724591941</c:v>
                </c:pt>
                <c:pt idx="11280">
                  <c:v>0.63859251576297904</c:v>
                </c:pt>
                <c:pt idx="11281">
                  <c:v>0.63847153370832066</c:v>
                </c:pt>
                <c:pt idx="11282">
                  <c:v>0.63835055108228778</c:v>
                </c:pt>
                <c:pt idx="11283">
                  <c:v>0.63822956788522367</c:v>
                </c:pt>
                <c:pt idx="11284">
                  <c:v>0.63810858411746918</c:v>
                </c:pt>
                <c:pt idx="11285">
                  <c:v>0.63798759977936959</c:v>
                </c:pt>
                <c:pt idx="11286">
                  <c:v>0.63786661487126262</c:v>
                </c:pt>
                <c:pt idx="11287">
                  <c:v>0.63774562939349511</c:v>
                </c:pt>
                <c:pt idx="11288">
                  <c:v>0.63762464334640656</c:v>
                </c:pt>
                <c:pt idx="11289">
                  <c:v>0.63750365673033804</c:v>
                </c:pt>
                <c:pt idx="11290">
                  <c:v>0.6373826695456315</c:v>
                </c:pt>
                <c:pt idx="11291">
                  <c:v>0.63726168179263021</c:v>
                </c:pt>
                <c:pt idx="11292">
                  <c:v>0.63714069347167102</c:v>
                </c:pt>
                <c:pt idx="11293">
                  <c:v>0.63701970458309853</c:v>
                </c:pt>
                <c:pt idx="11294">
                  <c:v>0.63689871512724849</c:v>
                </c:pt>
                <c:pt idx="11295">
                  <c:v>0.63677772510446617</c:v>
                </c:pt>
                <c:pt idx="11296">
                  <c:v>0.63665673451508931</c:v>
                </c:pt>
                <c:pt idx="11297">
                  <c:v>0.63653574335945784</c:v>
                </c:pt>
                <c:pt idx="11298">
                  <c:v>0.63641475163791128</c:v>
                </c:pt>
                <c:pt idx="11299">
                  <c:v>0.63629375935078891</c:v>
                </c:pt>
                <c:pt idx="11300">
                  <c:v>0.63617276649843069</c:v>
                </c:pt>
                <c:pt idx="11301">
                  <c:v>0.63605177308117478</c:v>
                </c:pt>
                <c:pt idx="11302">
                  <c:v>0.63593077909936024</c:v>
                </c:pt>
                <c:pt idx="11303">
                  <c:v>0.63580978455332482</c:v>
                </c:pt>
                <c:pt idx="11304">
                  <c:v>0.63568878944340867</c:v>
                </c:pt>
                <c:pt idx="11305">
                  <c:v>0.63556779376994843</c:v>
                </c:pt>
                <c:pt idx="11306">
                  <c:v>0.63544679753328182</c:v>
                </c:pt>
                <c:pt idx="11307">
                  <c:v>0.635325800733747</c:v>
                </c:pt>
                <c:pt idx="11308">
                  <c:v>0.6352048033716815</c:v>
                </c:pt>
                <c:pt idx="11309">
                  <c:v>0.6350838054474226</c:v>
                </c:pt>
                <c:pt idx="11310">
                  <c:v>0.63496280696130736</c:v>
                </c:pt>
                <c:pt idx="11311">
                  <c:v>0.63484180791367217</c:v>
                </c:pt>
                <c:pt idx="11312">
                  <c:v>0.63472080830485345</c:v>
                </c:pt>
                <c:pt idx="11313">
                  <c:v>0.63459980813518824</c:v>
                </c:pt>
                <c:pt idx="11314">
                  <c:v>0.63447880740501228</c:v>
                </c:pt>
                <c:pt idx="11315">
                  <c:v>0.63435780611466175</c:v>
                </c:pt>
                <c:pt idx="11316">
                  <c:v>0.63423680426447149</c:v>
                </c:pt>
                <c:pt idx="11317">
                  <c:v>0.63411580185477878</c:v>
                </c:pt>
                <c:pt idx="11318">
                  <c:v>0.63399479888591559</c:v>
                </c:pt>
                <c:pt idx="11319">
                  <c:v>0.63387379535822252</c:v>
                </c:pt>
                <c:pt idx="11320">
                  <c:v>0.63375279127202999</c:v>
                </c:pt>
                <c:pt idx="11321">
                  <c:v>0.63363178662767328</c:v>
                </c:pt>
                <c:pt idx="11322">
                  <c:v>0.63351078142548678</c:v>
                </c:pt>
                <c:pt idx="11323">
                  <c:v>0.63338977566580712</c:v>
                </c:pt>
                <c:pt idx="11324">
                  <c:v>0.63326876934896559</c:v>
                </c:pt>
                <c:pt idx="11325">
                  <c:v>0.6331477624752968</c:v>
                </c:pt>
                <c:pt idx="11326">
                  <c:v>0.63302675504513539</c:v>
                </c:pt>
                <c:pt idx="11327">
                  <c:v>0.63290574705881286</c:v>
                </c:pt>
                <c:pt idx="11328">
                  <c:v>0.6327847385166625</c:v>
                </c:pt>
                <c:pt idx="11329">
                  <c:v>0.63266372941901894</c:v>
                </c:pt>
                <c:pt idx="11330">
                  <c:v>0.63254271976621501</c:v>
                </c:pt>
                <c:pt idx="11331">
                  <c:v>0.63242170955858068</c:v>
                </c:pt>
                <c:pt idx="11332">
                  <c:v>0.63230069879645079</c:v>
                </c:pt>
                <c:pt idx="11333">
                  <c:v>0.63217968748015752</c:v>
                </c:pt>
                <c:pt idx="11334">
                  <c:v>0.63205867561003037</c:v>
                </c:pt>
                <c:pt idx="11335">
                  <c:v>0.63193766318640243</c:v>
                </c:pt>
                <c:pt idx="11336">
                  <c:v>0.6318166502096052</c:v>
                </c:pt>
                <c:pt idx="11337">
                  <c:v>0.6316956366799702</c:v>
                </c:pt>
                <c:pt idx="11338">
                  <c:v>0.63157462259782937</c:v>
                </c:pt>
                <c:pt idx="11339">
                  <c:v>0.63145360796351069</c:v>
                </c:pt>
                <c:pt idx="11340">
                  <c:v>0.63133259277734766</c:v>
                </c:pt>
                <c:pt idx="11341">
                  <c:v>0.63121157703966757</c:v>
                </c:pt>
                <c:pt idx="11342">
                  <c:v>0.63109056075080461</c:v>
                </c:pt>
                <c:pt idx="11343">
                  <c:v>0.63096954391108673</c:v>
                </c:pt>
                <c:pt idx="11344">
                  <c:v>0.63084852652084189</c:v>
                </c:pt>
                <c:pt idx="11345">
                  <c:v>0.63072750858040338</c:v>
                </c:pt>
                <c:pt idx="11346">
                  <c:v>0.63060649009009717</c:v>
                </c:pt>
                <c:pt idx="11347">
                  <c:v>0.63048547105025476</c:v>
                </c:pt>
                <c:pt idx="11348">
                  <c:v>0.63036445146120434</c:v>
                </c:pt>
                <c:pt idx="11349">
                  <c:v>0.63024343132327387</c:v>
                </c:pt>
                <c:pt idx="11350">
                  <c:v>0.63012241063679375</c:v>
                </c:pt>
                <c:pt idx="11351">
                  <c:v>0.63000138940209083</c:v>
                </c:pt>
                <c:pt idx="11352">
                  <c:v>0.62988036761949284</c:v>
                </c:pt>
                <c:pt idx="11353">
                  <c:v>0.6297593452893302</c:v>
                </c:pt>
                <c:pt idx="11354">
                  <c:v>0.6296383224119273</c:v>
                </c:pt>
                <c:pt idx="11355">
                  <c:v>0.62951729898761366</c:v>
                </c:pt>
                <c:pt idx="11356">
                  <c:v>0.62939627501671569</c:v>
                </c:pt>
                <c:pt idx="11357">
                  <c:v>0.62927525049956112</c:v>
                </c:pt>
                <c:pt idx="11358">
                  <c:v>0.62915422543647681</c:v>
                </c:pt>
                <c:pt idx="11359">
                  <c:v>0.62903319982778894</c:v>
                </c:pt>
                <c:pt idx="11360">
                  <c:v>0.62891217367382368</c:v>
                </c:pt>
                <c:pt idx="11361">
                  <c:v>0.6287911469749079</c:v>
                </c:pt>
                <c:pt idx="11362">
                  <c:v>0.62867011973136822</c:v>
                </c:pt>
                <c:pt idx="11363">
                  <c:v>0.62854909194352926</c:v>
                </c:pt>
                <c:pt idx="11364">
                  <c:v>0.62842806361171766</c:v>
                </c:pt>
                <c:pt idx="11365">
                  <c:v>0.62830703473625782</c:v>
                </c:pt>
                <c:pt idx="11366">
                  <c:v>0.6281860053174757</c:v>
                </c:pt>
                <c:pt idx="11367">
                  <c:v>0.62806497535569616</c:v>
                </c:pt>
                <c:pt idx="11368">
                  <c:v>0.62794394485124339</c:v>
                </c:pt>
                <c:pt idx="11369">
                  <c:v>0.62782291380444311</c:v>
                </c:pt>
                <c:pt idx="11370">
                  <c:v>0.62770188221561929</c:v>
                </c:pt>
                <c:pt idx="11371">
                  <c:v>0.62758085008509568</c:v>
                </c:pt>
                <c:pt idx="11372">
                  <c:v>0.6274598174131969</c:v>
                </c:pt>
                <c:pt idx="11373">
                  <c:v>0.62733878420024536</c:v>
                </c:pt>
                <c:pt idx="11374">
                  <c:v>0.62721775044656747</c:v>
                </c:pt>
                <c:pt idx="11375">
                  <c:v>0.62709671615248253</c:v>
                </c:pt>
                <c:pt idx="11376">
                  <c:v>0.6269756813183176</c:v>
                </c:pt>
                <c:pt idx="11377">
                  <c:v>0.62685464594439311</c:v>
                </c:pt>
                <c:pt idx="11378">
                  <c:v>0.62673361003103323</c:v>
                </c:pt>
                <c:pt idx="11379">
                  <c:v>0.62661257357855971</c:v>
                </c:pt>
                <c:pt idx="11380">
                  <c:v>0.62649153658729517</c:v>
                </c:pt>
                <c:pt idx="11381">
                  <c:v>0.62637049905756248</c:v>
                </c:pt>
                <c:pt idx="11382">
                  <c:v>0.62624946098968248</c:v>
                </c:pt>
                <c:pt idx="11383">
                  <c:v>0.62612842238397581</c:v>
                </c:pt>
                <c:pt idx="11384">
                  <c:v>0.62600738324076777</c:v>
                </c:pt>
                <c:pt idx="11385">
                  <c:v>0.62588634356037565</c:v>
                </c:pt>
                <c:pt idx="11386">
                  <c:v>0.62576530334312297</c:v>
                </c:pt>
                <c:pt idx="11387">
                  <c:v>0.62564426258932992</c:v>
                </c:pt>
                <c:pt idx="11388">
                  <c:v>0.62552322129931737</c:v>
                </c:pt>
                <c:pt idx="11389">
                  <c:v>0.62540217947340548</c:v>
                </c:pt>
                <c:pt idx="11390">
                  <c:v>0.62528113711191557</c:v>
                </c:pt>
                <c:pt idx="11391">
                  <c:v>0.62516009421516605</c:v>
                </c:pt>
                <c:pt idx="11392">
                  <c:v>0.62503905078347888</c:v>
                </c:pt>
                <c:pt idx="11393">
                  <c:v>0.62491800681717047</c:v>
                </c:pt>
                <c:pt idx="11394">
                  <c:v>0.62479696231656479</c:v>
                </c:pt>
                <c:pt idx="11395">
                  <c:v>0.62467591728197758</c:v>
                </c:pt>
                <c:pt idx="11396">
                  <c:v>0.62455487171373014</c:v>
                </c:pt>
                <c:pt idx="11397">
                  <c:v>0.62443382561214067</c:v>
                </c:pt>
                <c:pt idx="11398">
                  <c:v>0.62431277897752646</c:v>
                </c:pt>
                <c:pt idx="11399">
                  <c:v>0.62419173181020748</c:v>
                </c:pt>
                <c:pt idx="11400">
                  <c:v>0.62407068411050215</c:v>
                </c:pt>
                <c:pt idx="11401">
                  <c:v>0.62394963587872865</c:v>
                </c:pt>
                <c:pt idx="11402">
                  <c:v>0.62382858711520361</c:v>
                </c:pt>
                <c:pt idx="11403">
                  <c:v>0.62370753782024591</c:v>
                </c:pt>
                <c:pt idx="11404">
                  <c:v>0.62358648799417282</c:v>
                </c:pt>
                <c:pt idx="11405">
                  <c:v>0.62346543763730056</c:v>
                </c:pt>
                <c:pt idx="11406">
                  <c:v>0.62334438674994841</c:v>
                </c:pt>
                <c:pt idx="11407">
                  <c:v>0.6232233353324319</c:v>
                </c:pt>
                <c:pt idx="11408">
                  <c:v>0.62310228338506746</c:v>
                </c:pt>
                <c:pt idx="11409">
                  <c:v>0.62298123090817126</c:v>
                </c:pt>
                <c:pt idx="11410">
                  <c:v>0.62286017790206083</c:v>
                </c:pt>
                <c:pt idx="11411">
                  <c:v>0.62273912436705237</c:v>
                </c:pt>
                <c:pt idx="11412">
                  <c:v>0.62261807030345984</c:v>
                </c:pt>
                <c:pt idx="11413">
                  <c:v>0.62249701571160099</c:v>
                </c:pt>
                <c:pt idx="11414">
                  <c:v>0.62237596059179068</c:v>
                </c:pt>
                <c:pt idx="11415">
                  <c:v>0.62225490494434377</c:v>
                </c:pt>
                <c:pt idx="11416">
                  <c:v>0.62213384876957556</c:v>
                </c:pt>
                <c:pt idx="11417">
                  <c:v>0.6220127920678018</c:v>
                </c:pt>
                <c:pt idx="11418">
                  <c:v>0.62189173483933513</c:v>
                </c:pt>
                <c:pt idx="11419">
                  <c:v>0.62177067708449263</c:v>
                </c:pt>
                <c:pt idx="11420">
                  <c:v>0.62164961880358627</c:v>
                </c:pt>
                <c:pt idx="11421">
                  <c:v>0.62152855999693268</c:v>
                </c:pt>
                <c:pt idx="11422">
                  <c:v>0.62140750066484318</c:v>
                </c:pt>
                <c:pt idx="11423">
                  <c:v>0.62128644080763307</c:v>
                </c:pt>
                <c:pt idx="11424">
                  <c:v>0.62116538042561631</c:v>
                </c:pt>
                <c:pt idx="11425">
                  <c:v>0.62104431951910399</c:v>
                </c:pt>
                <c:pt idx="11426">
                  <c:v>0.62092325808841164</c:v>
                </c:pt>
                <c:pt idx="11427">
                  <c:v>0.62080219613385035</c:v>
                </c:pt>
                <c:pt idx="11428">
                  <c:v>0.62068113365573341</c:v>
                </c:pt>
                <c:pt idx="11429">
                  <c:v>0.62056007065437546</c:v>
                </c:pt>
                <c:pt idx="11430">
                  <c:v>0.6204390071300856</c:v>
                </c:pt>
                <c:pt idx="11431">
                  <c:v>0.62031794308317734</c:v>
                </c:pt>
                <c:pt idx="11432">
                  <c:v>0.62019687851396332</c:v>
                </c:pt>
                <c:pt idx="11433">
                  <c:v>0.62007581342275331</c:v>
                </c:pt>
                <c:pt idx="11434">
                  <c:v>0.61995474780986037</c:v>
                </c:pt>
                <c:pt idx="11435">
                  <c:v>0.61983368167559738</c:v>
                </c:pt>
                <c:pt idx="11436">
                  <c:v>0.61971261502027319</c:v>
                </c:pt>
                <c:pt idx="11437">
                  <c:v>0.61959154784419823</c:v>
                </c:pt>
                <c:pt idx="11438">
                  <c:v>0.61947048014768535</c:v>
                </c:pt>
                <c:pt idx="11439">
                  <c:v>0.6193494119310432</c:v>
                </c:pt>
                <c:pt idx="11440">
                  <c:v>0.61922834319458442</c:v>
                </c:pt>
                <c:pt idx="11441">
                  <c:v>0.61910727393861675</c:v>
                </c:pt>
                <c:pt idx="11442">
                  <c:v>0.6189862041634524</c:v>
                </c:pt>
                <c:pt idx="11443">
                  <c:v>0.6188651338693989</c:v>
                </c:pt>
                <c:pt idx="11444">
                  <c:v>0.61874406305676799</c:v>
                </c:pt>
                <c:pt idx="11445">
                  <c:v>0.61862299172586743</c:v>
                </c:pt>
                <c:pt idx="11446">
                  <c:v>0.61850191987700809</c:v>
                </c:pt>
                <c:pt idx="11447">
                  <c:v>0.61838084751049682</c:v>
                </c:pt>
                <c:pt idx="11448">
                  <c:v>0.61825977462664428</c:v>
                </c:pt>
                <c:pt idx="11449">
                  <c:v>0.61813870122575953</c:v>
                </c:pt>
                <c:pt idx="11450">
                  <c:v>0.61801762730814791</c:v>
                </c:pt>
                <c:pt idx="11451">
                  <c:v>0.61789655287412204</c:v>
                </c:pt>
                <c:pt idx="11452">
                  <c:v>0.61777547792398635</c:v>
                </c:pt>
                <c:pt idx="11453">
                  <c:v>0.61765440245804948</c:v>
                </c:pt>
                <c:pt idx="11454">
                  <c:v>0.61753332647662029</c:v>
                </c:pt>
                <c:pt idx="11455">
                  <c:v>0.61741224998000566</c:v>
                </c:pt>
                <c:pt idx="11456">
                  <c:v>0.61729117296851244</c:v>
                </c:pt>
                <c:pt idx="11457">
                  <c:v>0.61717009544244861</c:v>
                </c:pt>
                <c:pt idx="11458">
                  <c:v>0.6170490174021197</c:v>
                </c:pt>
                <c:pt idx="11459">
                  <c:v>0.61692793884783415</c:v>
                </c:pt>
                <c:pt idx="11460">
                  <c:v>0.6168068597798968</c:v>
                </c:pt>
                <c:pt idx="11461">
                  <c:v>0.61668578019861475</c:v>
                </c:pt>
                <c:pt idx="11462">
                  <c:v>0.61656470010429554</c:v>
                </c:pt>
                <c:pt idx="11463">
                  <c:v>0.61644361949724225</c:v>
                </c:pt>
                <c:pt idx="11464">
                  <c:v>0.61632253837776219</c:v>
                </c:pt>
                <c:pt idx="11465">
                  <c:v>0.61620145674616067</c:v>
                </c:pt>
                <c:pt idx="11466">
                  <c:v>0.61608037460274256</c:v>
                </c:pt>
                <c:pt idx="11467">
                  <c:v>0.61595929194781496</c:v>
                </c:pt>
                <c:pt idx="11468">
                  <c:v>0.6158382087816805</c:v>
                </c:pt>
                <c:pt idx="11469">
                  <c:v>0.6157171251046456</c:v>
                </c:pt>
                <c:pt idx="11470">
                  <c:v>0.61559604091701381</c:v>
                </c:pt>
                <c:pt idx="11471">
                  <c:v>0.61547495621909043</c:v>
                </c:pt>
                <c:pt idx="11472">
                  <c:v>0.61535387101117855</c:v>
                </c:pt>
                <c:pt idx="11473">
                  <c:v>0.61523278529358327</c:v>
                </c:pt>
                <c:pt idx="11474">
                  <c:v>0.61511169906660745</c:v>
                </c:pt>
                <c:pt idx="11475">
                  <c:v>0.61499061233055663</c:v>
                </c:pt>
                <c:pt idx="11476">
                  <c:v>0.61486952508573145</c:v>
                </c:pt>
                <c:pt idx="11477">
                  <c:v>0.61474843733243723</c:v>
                </c:pt>
                <c:pt idx="11478">
                  <c:v>0.61462734907097571</c:v>
                </c:pt>
                <c:pt idx="11479">
                  <c:v>0.61450626030165156</c:v>
                </c:pt>
                <c:pt idx="11480">
                  <c:v>0.61438517102476609</c:v>
                </c:pt>
                <c:pt idx="11481">
                  <c:v>0.61426408124062215</c:v>
                </c:pt>
                <c:pt idx="11482">
                  <c:v>0.61414299094952129</c:v>
                </c:pt>
                <c:pt idx="11483">
                  <c:v>0.61402190015176661</c:v>
                </c:pt>
                <c:pt idx="11484">
                  <c:v>0.61390080884766007</c:v>
                </c:pt>
                <c:pt idx="11485">
                  <c:v>0.61377971703750278</c:v>
                </c:pt>
                <c:pt idx="11486">
                  <c:v>0.61365862472159849</c:v>
                </c:pt>
                <c:pt idx="11487">
                  <c:v>0.61353753190024518</c:v>
                </c:pt>
                <c:pt idx="11488">
                  <c:v>0.61341643857374573</c:v>
                </c:pt>
                <c:pt idx="11489">
                  <c:v>0.61329534474240144</c:v>
                </c:pt>
                <c:pt idx="11490">
                  <c:v>0.61317425040651208</c:v>
                </c:pt>
                <c:pt idx="11491">
                  <c:v>0.6130531555663794</c:v>
                </c:pt>
                <c:pt idx="11492">
                  <c:v>0.61293206022230295</c:v>
                </c:pt>
                <c:pt idx="11493">
                  <c:v>0.61281096437458382</c:v>
                </c:pt>
                <c:pt idx="11494">
                  <c:v>0.61268986802352177</c:v>
                </c:pt>
                <c:pt idx="11495">
                  <c:v>0.61256877116941633</c:v>
                </c:pt>
                <c:pt idx="11496">
                  <c:v>0.61244767381256704</c:v>
                </c:pt>
                <c:pt idx="11497">
                  <c:v>0.612326575953275</c:v>
                </c:pt>
                <c:pt idx="11498">
                  <c:v>0.61220547759183619</c:v>
                </c:pt>
                <c:pt idx="11499">
                  <c:v>0.61208437872855281</c:v>
                </c:pt>
                <c:pt idx="11500">
                  <c:v>0.61196327936372397</c:v>
                </c:pt>
                <c:pt idx="11501">
                  <c:v>0.6118421794976463</c:v>
                </c:pt>
                <c:pt idx="11502">
                  <c:v>0.6117210791306058</c:v>
                </c:pt>
                <c:pt idx="11503">
                  <c:v>0.61159997826293999</c:v>
                </c:pt>
                <c:pt idx="11504">
                  <c:v>0.6114788768949091</c:v>
                </c:pt>
                <c:pt idx="11505">
                  <c:v>0.61135777502681221</c:v>
                </c:pt>
                <c:pt idx="11506">
                  <c:v>0.61123667265898129</c:v>
                </c:pt>
                <c:pt idx="11507">
                  <c:v>0.61111556979167969</c:v>
                </c:pt>
                <c:pt idx="11508">
                  <c:v>0.61099446642520405</c:v>
                </c:pt>
                <c:pt idx="11509">
                  <c:v>0.61087336255988767</c:v>
                </c:pt>
                <c:pt idx="11510">
                  <c:v>0.61075225819599144</c:v>
                </c:pt>
                <c:pt idx="11511">
                  <c:v>0.61063115333381224</c:v>
                </c:pt>
                <c:pt idx="11512">
                  <c:v>0.61051004797368513</c:v>
                </c:pt>
                <c:pt idx="11513">
                  <c:v>0.61038894211586703</c:v>
                </c:pt>
                <c:pt idx="11514">
                  <c:v>0.61026783576065613</c:v>
                </c:pt>
                <c:pt idx="11515">
                  <c:v>0.61014672890838506</c:v>
                </c:pt>
                <c:pt idx="11516">
                  <c:v>0.61002562155931228</c:v>
                </c:pt>
                <c:pt idx="11517">
                  <c:v>0.60990451371373466</c:v>
                </c:pt>
                <c:pt idx="11518">
                  <c:v>0.60978340537197129</c:v>
                </c:pt>
                <c:pt idx="11519">
                  <c:v>0.60966229653431703</c:v>
                </c:pt>
                <c:pt idx="11520">
                  <c:v>0.60954118720103345</c:v>
                </c:pt>
                <c:pt idx="11521">
                  <c:v>0.60942007737246096</c:v>
                </c:pt>
                <c:pt idx="11522">
                  <c:v>0.60929896704886066</c:v>
                </c:pt>
                <c:pt idx="11523">
                  <c:v>0.60917785623052523</c:v>
                </c:pt>
                <c:pt idx="11524">
                  <c:v>0.60905674491778639</c:v>
                </c:pt>
                <c:pt idx="11525">
                  <c:v>0.60893563311090104</c:v>
                </c:pt>
                <c:pt idx="11526">
                  <c:v>0.6088145208101654</c:v>
                </c:pt>
                <c:pt idx="11527">
                  <c:v>0.60869340801589589</c:v>
                </c:pt>
                <c:pt idx="11528">
                  <c:v>0.60857229472837471</c:v>
                </c:pt>
                <c:pt idx="11529">
                  <c:v>0.60845118094789474</c:v>
                </c:pt>
                <c:pt idx="11530">
                  <c:v>0.60833006667475065</c:v>
                </c:pt>
                <c:pt idx="11531">
                  <c:v>0.60820895190923618</c:v>
                </c:pt>
                <c:pt idx="11532">
                  <c:v>0.60808783665164245</c:v>
                </c:pt>
                <c:pt idx="11533">
                  <c:v>0.60796672090226367</c:v>
                </c:pt>
                <c:pt idx="11534">
                  <c:v>0.60784560466139181</c:v>
                </c:pt>
                <c:pt idx="11535">
                  <c:v>0.60772448792931888</c:v>
                </c:pt>
                <c:pt idx="11536">
                  <c:v>0.60760337070633796</c:v>
                </c:pt>
                <c:pt idx="11537">
                  <c:v>0.60748225299274106</c:v>
                </c:pt>
                <c:pt idx="11538">
                  <c:v>0.60736113478882081</c:v>
                </c:pt>
                <c:pt idx="11539">
                  <c:v>0.60724001609486811</c:v>
                </c:pt>
                <c:pt idx="11540">
                  <c:v>0.60711889691117493</c:v>
                </c:pt>
                <c:pt idx="11541">
                  <c:v>0.60699777723803283</c:v>
                </c:pt>
                <c:pt idx="11542">
                  <c:v>0.6068766570757318</c:v>
                </c:pt>
                <c:pt idx="11543">
                  <c:v>0.60675553642456359</c:v>
                </c:pt>
                <c:pt idx="11544">
                  <c:v>0.60663441528481976</c:v>
                </c:pt>
                <c:pt idx="11545">
                  <c:v>0.60651329365679052</c:v>
                </c:pt>
                <c:pt idx="11546">
                  <c:v>0.60639217154076541</c:v>
                </c:pt>
                <c:pt idx="11547">
                  <c:v>0.60627104893703709</c:v>
                </c:pt>
                <c:pt idx="11548">
                  <c:v>0.60614992584589311</c:v>
                </c:pt>
                <c:pt idx="11549">
                  <c:v>0.60602880226762457</c:v>
                </c:pt>
                <c:pt idx="11550">
                  <c:v>0.60590767820252212</c:v>
                </c:pt>
                <c:pt idx="11551">
                  <c:v>0.60578655365087419</c:v>
                </c:pt>
                <c:pt idx="11552">
                  <c:v>0.60566542861296968</c:v>
                </c:pt>
                <c:pt idx="11553">
                  <c:v>0.60554430308909946</c:v>
                </c:pt>
                <c:pt idx="11554">
                  <c:v>0.60542317707955173</c:v>
                </c:pt>
                <c:pt idx="11555">
                  <c:v>0.60530205058461406</c:v>
                </c:pt>
                <c:pt idx="11556">
                  <c:v>0.60518092360457776</c:v>
                </c:pt>
                <c:pt idx="11557">
                  <c:v>0.60505979613972993</c:v>
                </c:pt>
                <c:pt idx="11558">
                  <c:v>0.60493866819035924</c:v>
                </c:pt>
                <c:pt idx="11559">
                  <c:v>0.60481753975675234</c:v>
                </c:pt>
                <c:pt idx="11560">
                  <c:v>0.60469641083919989</c:v>
                </c:pt>
                <c:pt idx="11561">
                  <c:v>0.60457528143798789</c:v>
                </c:pt>
                <c:pt idx="11562">
                  <c:v>0.60445415155340498</c:v>
                </c:pt>
                <c:pt idx="11563">
                  <c:v>0.60433302118573762</c:v>
                </c:pt>
                <c:pt idx="11564">
                  <c:v>0.60421189033527289</c:v>
                </c:pt>
                <c:pt idx="11565">
                  <c:v>0.60409075900229769</c:v>
                </c:pt>
                <c:pt idx="11566">
                  <c:v>0.60396962718710179</c:v>
                </c:pt>
                <c:pt idx="11567">
                  <c:v>0.60384849488996917</c:v>
                </c:pt>
                <c:pt idx="11568">
                  <c:v>0.60372736211118672</c:v>
                </c:pt>
                <c:pt idx="11569">
                  <c:v>0.60360622885104065</c:v>
                </c:pt>
                <c:pt idx="11570">
                  <c:v>0.60348509510981896</c:v>
                </c:pt>
                <c:pt idx="11571">
                  <c:v>0.6033639608878052</c:v>
                </c:pt>
                <c:pt idx="11572">
                  <c:v>0.60324282618528668</c:v>
                </c:pt>
                <c:pt idx="11573">
                  <c:v>0.60312169100255009</c:v>
                </c:pt>
                <c:pt idx="11574">
                  <c:v>0.6030005553398774</c:v>
                </c:pt>
                <c:pt idx="11575">
                  <c:v>0.60287941919755816</c:v>
                </c:pt>
                <c:pt idx="11576">
                  <c:v>0.6027582825758746</c:v>
                </c:pt>
                <c:pt idx="11577">
                  <c:v>0.60263714547511293</c:v>
                </c:pt>
                <c:pt idx="11578">
                  <c:v>0.60251600789555693</c:v>
                </c:pt>
                <c:pt idx="11579">
                  <c:v>0.60239486983749257</c:v>
                </c:pt>
                <c:pt idx="11580">
                  <c:v>0.60227373130120343</c:v>
                </c:pt>
                <c:pt idx="11581">
                  <c:v>0.60215259228697349</c:v>
                </c:pt>
                <c:pt idx="11582">
                  <c:v>0.6020314527950883</c:v>
                </c:pt>
                <c:pt idx="11583">
                  <c:v>0.60191031282582919</c:v>
                </c:pt>
                <c:pt idx="11584">
                  <c:v>0.60178917237948282</c:v>
                </c:pt>
                <c:pt idx="11585">
                  <c:v>0.60166803145633052</c:v>
                </c:pt>
                <c:pt idx="11586">
                  <c:v>0.60154689005665718</c:v>
                </c:pt>
                <c:pt idx="11587">
                  <c:v>0.60142574818074435</c:v>
                </c:pt>
                <c:pt idx="11588">
                  <c:v>0.60130460582887646</c:v>
                </c:pt>
                <c:pt idx="11589">
                  <c:v>0.6011834630013364</c:v>
                </c:pt>
                <c:pt idx="11590">
                  <c:v>0.60106231969840551</c:v>
                </c:pt>
                <c:pt idx="11591">
                  <c:v>0.60094117592036822</c:v>
                </c:pt>
                <c:pt idx="11592">
                  <c:v>0.60082003166750564</c:v>
                </c:pt>
                <c:pt idx="11593">
                  <c:v>0.60069888694009999</c:v>
                </c:pt>
                <c:pt idx="11594">
                  <c:v>0.60057774173843326</c:v>
                </c:pt>
                <c:pt idx="11595">
                  <c:v>0.60045659606278767</c:v>
                </c:pt>
                <c:pt idx="11596">
                  <c:v>0.60033544991344368</c:v>
                </c:pt>
                <c:pt idx="11597">
                  <c:v>0.60021430329068481</c:v>
                </c:pt>
                <c:pt idx="11598">
                  <c:v>0.60009315619478998</c:v>
                </c:pt>
                <c:pt idx="11599">
                  <c:v>0.59997200862604205</c:v>
                </c:pt>
                <c:pt idx="11600">
                  <c:v>0.59985086058472126</c:v>
                </c:pt>
                <c:pt idx="11601">
                  <c:v>0.59972971207110826</c:v>
                </c:pt>
                <c:pt idx="11602">
                  <c:v>0.5996085630854846</c:v>
                </c:pt>
                <c:pt idx="11603">
                  <c:v>0.59948741362812963</c:v>
                </c:pt>
                <c:pt idx="11604">
                  <c:v>0.59936626369932355</c:v>
                </c:pt>
                <c:pt idx="11605">
                  <c:v>0.59924511329934727</c:v>
                </c:pt>
                <c:pt idx="11606">
                  <c:v>0.59912396242847898</c:v>
                </c:pt>
                <c:pt idx="11607">
                  <c:v>0.59900281108700115</c:v>
                </c:pt>
                <c:pt idx="11608">
                  <c:v>0.59888165927519177</c:v>
                </c:pt>
                <c:pt idx="11609">
                  <c:v>0.5987605069933295</c:v>
                </c:pt>
                <c:pt idx="11610">
                  <c:v>0.59863935424169368</c:v>
                </c:pt>
                <c:pt idx="11611">
                  <c:v>0.59851820102056497</c:v>
                </c:pt>
                <c:pt idx="11612">
                  <c:v>0.59839704733022225</c:v>
                </c:pt>
                <c:pt idx="11613">
                  <c:v>0.59827589317094221</c:v>
                </c:pt>
                <c:pt idx="11614">
                  <c:v>0.59815473854300416</c:v>
                </c:pt>
                <c:pt idx="11615">
                  <c:v>0.59803358344668678</c:v>
                </c:pt>
                <c:pt idx="11616">
                  <c:v>0.59791242788226806</c:v>
                </c:pt>
                <c:pt idx="11617">
                  <c:v>0.59779127185002623</c:v>
                </c:pt>
                <c:pt idx="11618">
                  <c:v>0.59767011535023817</c:v>
                </c:pt>
                <c:pt idx="11619">
                  <c:v>0.59754895838318345</c:v>
                </c:pt>
                <c:pt idx="11620">
                  <c:v>0.59742780094913739</c:v>
                </c:pt>
                <c:pt idx="11621">
                  <c:v>0.59730664304837999</c:v>
                </c:pt>
                <c:pt idx="11622">
                  <c:v>0.59718548468118504</c:v>
                </c:pt>
                <c:pt idx="11623">
                  <c:v>0.59706432584783076</c:v>
                </c:pt>
                <c:pt idx="11624">
                  <c:v>0.59694316654859558</c:v>
                </c:pt>
                <c:pt idx="11625">
                  <c:v>0.59682200678375574</c:v>
                </c:pt>
                <c:pt idx="11626">
                  <c:v>0.59670084655358457</c:v>
                </c:pt>
                <c:pt idx="11627">
                  <c:v>0.59657968585836274</c:v>
                </c:pt>
                <c:pt idx="11628">
                  <c:v>0.59645852469836358</c:v>
                </c:pt>
                <c:pt idx="11629">
                  <c:v>0.59633736307386398</c:v>
                </c:pt>
                <c:pt idx="11630">
                  <c:v>0.59621620098513928</c:v>
                </c:pt>
                <c:pt idx="11631">
                  <c:v>0.5960950384324657</c:v>
                </c:pt>
                <c:pt idx="11632">
                  <c:v>0.59597387541611857</c:v>
                </c:pt>
                <c:pt idx="11633">
                  <c:v>0.59585271193637235</c:v>
                </c:pt>
                <c:pt idx="11634">
                  <c:v>0.59573154799350259</c:v>
                </c:pt>
                <c:pt idx="11635">
                  <c:v>0.59561038358778484</c:v>
                </c:pt>
                <c:pt idx="11636">
                  <c:v>0.59548921871949245</c:v>
                </c:pt>
                <c:pt idx="11637">
                  <c:v>0.59536805338890231</c:v>
                </c:pt>
                <c:pt idx="11638">
                  <c:v>0.59524688759628597</c:v>
                </c:pt>
                <c:pt idx="11639">
                  <c:v>0.59512572134192032</c:v>
                </c:pt>
                <c:pt idx="11640">
                  <c:v>0.59500455462607804</c:v>
                </c:pt>
                <c:pt idx="11641">
                  <c:v>0.59488338744903357</c:v>
                </c:pt>
                <c:pt idx="11642">
                  <c:v>0.59476221981106003</c:v>
                </c:pt>
                <c:pt idx="11643">
                  <c:v>0.5946410517124312</c:v>
                </c:pt>
                <c:pt idx="11644">
                  <c:v>0.59451988315342108</c:v>
                </c:pt>
                <c:pt idx="11645">
                  <c:v>0.59439871413430212</c:v>
                </c:pt>
                <c:pt idx="11646">
                  <c:v>0.59427754465534788</c:v>
                </c:pt>
                <c:pt idx="11647">
                  <c:v>0.59415637471683103</c:v>
                </c:pt>
                <c:pt idx="11648">
                  <c:v>0.59403520431902512</c:v>
                </c:pt>
                <c:pt idx="11649">
                  <c:v>0.59391403346220129</c:v>
                </c:pt>
                <c:pt idx="11650">
                  <c:v>0.59379286214663374</c:v>
                </c:pt>
                <c:pt idx="11651">
                  <c:v>0.59367169037259293</c:v>
                </c:pt>
                <c:pt idx="11652">
                  <c:v>0.59355051814035198</c:v>
                </c:pt>
                <c:pt idx="11653">
                  <c:v>0.59342934545018244</c:v>
                </c:pt>
                <c:pt idx="11654">
                  <c:v>0.593308172302355</c:v>
                </c:pt>
                <c:pt idx="11655">
                  <c:v>0.59318699869714342</c:v>
                </c:pt>
                <c:pt idx="11656">
                  <c:v>0.59306582463481838</c:v>
                </c:pt>
                <c:pt idx="11657">
                  <c:v>0.5929446501156499</c:v>
                </c:pt>
                <c:pt idx="11658">
                  <c:v>0.59282347513990952</c:v>
                </c:pt>
                <c:pt idx="11659">
                  <c:v>0.5927022997078697</c:v>
                </c:pt>
                <c:pt idx="11660">
                  <c:v>0.59258112381979933</c:v>
                </c:pt>
                <c:pt idx="11661">
                  <c:v>0.59245994747596975</c:v>
                </c:pt>
                <c:pt idx="11662">
                  <c:v>0.59233877067665075</c:v>
                </c:pt>
                <c:pt idx="11663">
                  <c:v>0.59221759342211366</c:v>
                </c:pt>
                <c:pt idx="11664">
                  <c:v>0.59209641571262739</c:v>
                </c:pt>
                <c:pt idx="11665">
                  <c:v>0.59197523754846282</c:v>
                </c:pt>
                <c:pt idx="11666">
                  <c:v>0.59185405892988974</c:v>
                </c:pt>
                <c:pt idx="11667">
                  <c:v>0.59173287985717526</c:v>
                </c:pt>
                <c:pt idx="11668">
                  <c:v>0.59161170033059274</c:v>
                </c:pt>
                <c:pt idx="11669">
                  <c:v>0.59149052035040883</c:v>
                </c:pt>
                <c:pt idx="11670">
                  <c:v>0.59136933991689267</c:v>
                </c:pt>
                <c:pt idx="11671">
                  <c:v>0.59124815903031513</c:v>
                </c:pt>
                <c:pt idx="11672">
                  <c:v>0.5911269776909418</c:v>
                </c:pt>
                <c:pt idx="11673">
                  <c:v>0.59100579589904401</c:v>
                </c:pt>
                <c:pt idx="11674">
                  <c:v>0.59088461365488865</c:v>
                </c:pt>
                <c:pt idx="11675">
                  <c:v>0.59076343095874462</c:v>
                </c:pt>
                <c:pt idx="11676">
                  <c:v>0.59064224781088104</c:v>
                </c:pt>
                <c:pt idx="11677">
                  <c:v>0.59052106421156303</c:v>
                </c:pt>
                <c:pt idx="11678">
                  <c:v>0.59039988016106038</c:v>
                </c:pt>
                <c:pt idx="11679">
                  <c:v>0.59027869565964042</c:v>
                </c:pt>
                <c:pt idx="11680">
                  <c:v>0.59015751070757005</c:v>
                </c:pt>
                <c:pt idx="11681">
                  <c:v>0.59003632530511707</c:v>
                </c:pt>
                <c:pt idx="11682">
                  <c:v>0.58991513945254859</c:v>
                </c:pt>
                <c:pt idx="11683">
                  <c:v>0.58979395315013106</c:v>
                </c:pt>
                <c:pt idx="11684">
                  <c:v>0.58967276639813204</c:v>
                </c:pt>
                <c:pt idx="11685">
                  <c:v>0.58955157919681711</c:v>
                </c:pt>
                <c:pt idx="11686">
                  <c:v>0.58943039154645382</c:v>
                </c:pt>
                <c:pt idx="11687">
                  <c:v>0.58930920344730731</c:v>
                </c:pt>
                <c:pt idx="11688">
                  <c:v>0.58918801489964512</c:v>
                </c:pt>
                <c:pt idx="11689">
                  <c:v>0.58906682590373149</c:v>
                </c:pt>
                <c:pt idx="11690">
                  <c:v>0.58894563645983355</c:v>
                </c:pt>
                <c:pt idx="11691">
                  <c:v>0.58882444656821553</c:v>
                </c:pt>
                <c:pt idx="11692">
                  <c:v>0.58870325622914388</c:v>
                </c:pt>
                <c:pt idx="11693">
                  <c:v>0.58858206544288483</c:v>
                </c:pt>
                <c:pt idx="11694">
                  <c:v>0.58846087420970283</c:v>
                </c:pt>
                <c:pt idx="11695">
                  <c:v>0.58833968252986146</c:v>
                </c:pt>
                <c:pt idx="11696">
                  <c:v>0.58821849040362606</c:v>
                </c:pt>
                <c:pt idx="11697">
                  <c:v>0.58809729783126308</c:v>
                </c:pt>
                <c:pt idx="11698">
                  <c:v>0.58797610481303497</c:v>
                </c:pt>
                <c:pt idx="11699">
                  <c:v>0.58785491134920731</c:v>
                </c:pt>
                <c:pt idx="11700">
                  <c:v>0.5877337174400441</c:v>
                </c:pt>
                <c:pt idx="11701">
                  <c:v>0.58761252308580891</c:v>
                </c:pt>
                <c:pt idx="11702">
                  <c:v>0.58749132828676598</c:v>
                </c:pt>
                <c:pt idx="11703">
                  <c:v>0.58737013304317798</c:v>
                </c:pt>
                <c:pt idx="11704">
                  <c:v>0.58724893735530981</c:v>
                </c:pt>
                <c:pt idx="11705">
                  <c:v>0.58712774122342326</c:v>
                </c:pt>
                <c:pt idx="11706">
                  <c:v>0.58700654464778368</c:v>
                </c:pt>
                <c:pt idx="11707">
                  <c:v>0.58688534762865219</c:v>
                </c:pt>
                <c:pt idx="11708">
                  <c:v>0.58676415016629191</c:v>
                </c:pt>
                <c:pt idx="11709">
                  <c:v>0.58664295226096685</c:v>
                </c:pt>
                <c:pt idx="11710">
                  <c:v>0.58652175391293815</c:v>
                </c:pt>
                <c:pt idx="11711">
                  <c:v>0.58640055512246847</c:v>
                </c:pt>
                <c:pt idx="11712">
                  <c:v>0.58627935588982094</c:v>
                </c:pt>
                <c:pt idx="11713">
                  <c:v>0.58615815621525624</c:v>
                </c:pt>
                <c:pt idx="11714">
                  <c:v>0.58603695609903816</c:v>
                </c:pt>
                <c:pt idx="11715">
                  <c:v>0.5859157555414265</c:v>
                </c:pt>
                <c:pt idx="11716">
                  <c:v>0.58579455454268414</c:v>
                </c:pt>
                <c:pt idx="11717">
                  <c:v>0.58567335310307267</c:v>
                </c:pt>
                <c:pt idx="11718">
                  <c:v>0.5855521512228512</c:v>
                </c:pt>
                <c:pt idx="11719">
                  <c:v>0.58543094890228309</c:v>
                </c:pt>
                <c:pt idx="11720">
                  <c:v>0.58530974614162945</c:v>
                </c:pt>
                <c:pt idx="11721">
                  <c:v>0.58518854294114897</c:v>
                </c:pt>
                <c:pt idx="11722">
                  <c:v>0.585067339301103</c:v>
                </c:pt>
                <c:pt idx="11723">
                  <c:v>0.5849461352217542</c:v>
                </c:pt>
                <c:pt idx="11724">
                  <c:v>0.58482493070336017</c:v>
                </c:pt>
                <c:pt idx="11725">
                  <c:v>0.58470372574618223</c:v>
                </c:pt>
                <c:pt idx="11726">
                  <c:v>0.58458252035048064</c:v>
                </c:pt>
                <c:pt idx="11727">
                  <c:v>0.58446131451651384</c:v>
                </c:pt>
                <c:pt idx="11728">
                  <c:v>0.58434010824454341</c:v>
                </c:pt>
                <c:pt idx="11729">
                  <c:v>0.58421890153482692</c:v>
                </c:pt>
                <c:pt idx="11730">
                  <c:v>0.58409769438762593</c:v>
                </c:pt>
                <c:pt idx="11731">
                  <c:v>0.58397648680319758</c:v>
                </c:pt>
                <c:pt idx="11732">
                  <c:v>0.58385527878180232</c:v>
                </c:pt>
                <c:pt idx="11733">
                  <c:v>0.58373407032369906</c:v>
                </c:pt>
                <c:pt idx="11734">
                  <c:v>0.58361286142914559</c:v>
                </c:pt>
                <c:pt idx="11735">
                  <c:v>0.58349165209839926</c:v>
                </c:pt>
                <c:pt idx="11736">
                  <c:v>0.58337044233172164</c:v>
                </c:pt>
                <c:pt idx="11737">
                  <c:v>0.58324923212936852</c:v>
                </c:pt>
                <c:pt idx="11738">
                  <c:v>0.58312802149159926</c:v>
                </c:pt>
                <c:pt idx="11739">
                  <c:v>0.58300681041867053</c:v>
                </c:pt>
                <c:pt idx="11740">
                  <c:v>0.58288559891084279</c:v>
                </c:pt>
                <c:pt idx="11741">
                  <c:v>0.58276438696837007</c:v>
                </c:pt>
                <c:pt idx="11742">
                  <c:v>0.58264317459151305</c:v>
                </c:pt>
                <c:pt idx="11743">
                  <c:v>0.58252196178052573</c:v>
                </c:pt>
                <c:pt idx="11744">
                  <c:v>0.58240074853566703</c:v>
                </c:pt>
                <c:pt idx="11745">
                  <c:v>0.58227953485719586</c:v>
                </c:pt>
                <c:pt idx="11746">
                  <c:v>0.582158320745366</c:v>
                </c:pt>
                <c:pt idx="11747">
                  <c:v>0.58203710620043614</c:v>
                </c:pt>
                <c:pt idx="11748">
                  <c:v>0.58191589122266207</c:v>
                </c:pt>
                <c:pt idx="11749">
                  <c:v>0.58179467581229916</c:v>
                </c:pt>
                <c:pt idx="11750">
                  <c:v>0.58167345996960518</c:v>
                </c:pt>
                <c:pt idx="11751">
                  <c:v>0.58155224369483349</c:v>
                </c:pt>
                <c:pt idx="11752">
                  <c:v>0.58143102698824523</c:v>
                </c:pt>
                <c:pt idx="11753">
                  <c:v>0.58130980985009062</c:v>
                </c:pt>
                <c:pt idx="11754">
                  <c:v>0.58118859228062769</c:v>
                </c:pt>
                <c:pt idx="11755">
                  <c:v>0.5810673742801129</c:v>
                </c:pt>
                <c:pt idx="11756">
                  <c:v>0.58094615584880005</c:v>
                </c:pt>
                <c:pt idx="11757">
                  <c:v>0.58082493698694337</c:v>
                </c:pt>
                <c:pt idx="11758">
                  <c:v>0.58070371769480023</c:v>
                </c:pt>
                <c:pt idx="11759">
                  <c:v>0.58058249797262196</c:v>
                </c:pt>
                <c:pt idx="11760">
                  <c:v>0.58046127782066703</c:v>
                </c:pt>
                <c:pt idx="11761">
                  <c:v>0.58034005723918858</c:v>
                </c:pt>
                <c:pt idx="11762">
                  <c:v>0.58021883622844017</c:v>
                </c:pt>
                <c:pt idx="11763">
                  <c:v>0.5800976147886765</c:v>
                </c:pt>
                <c:pt idx="11764">
                  <c:v>0.57997639292015135</c:v>
                </c:pt>
                <c:pt idx="11765">
                  <c:v>0.57985517062311964</c:v>
                </c:pt>
                <c:pt idx="11766">
                  <c:v>0.57973394789783184</c:v>
                </c:pt>
                <c:pt idx="11767">
                  <c:v>0.57961272474454684</c:v>
                </c:pt>
                <c:pt idx="11768">
                  <c:v>0.57949150116351289</c:v>
                </c:pt>
                <c:pt idx="11769">
                  <c:v>0.57937027715498712</c:v>
                </c:pt>
                <c:pt idx="11770">
                  <c:v>0.57924905271922067</c:v>
                </c:pt>
                <c:pt idx="11771">
                  <c:v>0.57912782785646555</c:v>
                </c:pt>
                <c:pt idx="11772">
                  <c:v>0.57900660256697689</c:v>
                </c:pt>
                <c:pt idx="11773">
                  <c:v>0.57888537685100583</c:v>
                </c:pt>
                <c:pt idx="11774">
                  <c:v>0.5787641507088046</c:v>
                </c:pt>
                <c:pt idx="11775">
                  <c:v>0.57864292414062746</c:v>
                </c:pt>
                <c:pt idx="11776">
                  <c:v>0.57852169714672441</c:v>
                </c:pt>
                <c:pt idx="11777">
                  <c:v>0.57840046972734926</c:v>
                </c:pt>
                <c:pt idx="11778">
                  <c:v>0.57827924188275093</c:v>
                </c:pt>
                <c:pt idx="11779">
                  <c:v>0.57815801361318431</c:v>
                </c:pt>
                <c:pt idx="11780">
                  <c:v>0.57803678491890031</c:v>
                </c:pt>
                <c:pt idx="11781">
                  <c:v>0.57791555580014942</c:v>
                </c:pt>
                <c:pt idx="11782">
                  <c:v>0.57779432625718274</c:v>
                </c:pt>
                <c:pt idx="11783">
                  <c:v>0.57767309629025188</c:v>
                </c:pt>
                <c:pt idx="11784">
                  <c:v>0.57755186589960839</c:v>
                </c:pt>
                <c:pt idx="11785">
                  <c:v>0.57743063508550252</c:v>
                </c:pt>
                <c:pt idx="11786">
                  <c:v>0.5773094038481843</c:v>
                </c:pt>
                <c:pt idx="11787">
                  <c:v>0.57718817218790486</c:v>
                </c:pt>
                <c:pt idx="11788">
                  <c:v>0.57706694010491399</c:v>
                </c:pt>
                <c:pt idx="11789">
                  <c:v>0.57694570759946329</c:v>
                </c:pt>
                <c:pt idx="11790">
                  <c:v>0.57682447467180209</c:v>
                </c:pt>
                <c:pt idx="11791">
                  <c:v>0.57670324132217776</c:v>
                </c:pt>
                <c:pt idx="11792">
                  <c:v>0.57658200755084521</c:v>
                </c:pt>
                <c:pt idx="11793">
                  <c:v>0.57646077335804868</c:v>
                </c:pt>
                <c:pt idx="11794">
                  <c:v>0.57633953874404109</c:v>
                </c:pt>
                <c:pt idx="11795">
                  <c:v>0.57621830370907112</c:v>
                </c:pt>
                <c:pt idx="11796">
                  <c:v>0.57609706825337459</c:v>
                </c:pt>
                <c:pt idx="11797">
                  <c:v>0.57597583237723726</c:v>
                </c:pt>
                <c:pt idx="11798">
                  <c:v>0.57585459608087231</c:v>
                </c:pt>
                <c:pt idx="11799">
                  <c:v>0.57573335936452685</c:v>
                </c:pt>
                <c:pt idx="11800">
                  <c:v>0.57561212222848757</c:v>
                </c:pt>
                <c:pt idx="11801">
                  <c:v>0.57549088467296561</c:v>
                </c:pt>
                <c:pt idx="11802">
                  <c:v>0.57536964669820811</c:v>
                </c:pt>
                <c:pt idx="11803">
                  <c:v>0.57524840830450241</c:v>
                </c:pt>
                <c:pt idx="11804">
                  <c:v>0.57512716949205811</c:v>
                </c:pt>
                <c:pt idx="11805">
                  <c:v>0.5750059302611219</c:v>
                </c:pt>
                <c:pt idx="11806">
                  <c:v>0.57488469061197867</c:v>
                </c:pt>
                <c:pt idx="11807">
                  <c:v>0.57476345054484135</c:v>
                </c:pt>
                <c:pt idx="11808">
                  <c:v>0.57464221005995531</c:v>
                </c:pt>
                <c:pt idx="11809">
                  <c:v>0.57452096915760453</c:v>
                </c:pt>
                <c:pt idx="11810">
                  <c:v>0.57439972783799909</c:v>
                </c:pt>
                <c:pt idx="11811">
                  <c:v>0.57427848610138588</c:v>
                </c:pt>
                <c:pt idx="11812">
                  <c:v>0.57415724394803713</c:v>
                </c:pt>
                <c:pt idx="11813">
                  <c:v>0.57403600137819777</c:v>
                </c:pt>
                <c:pt idx="11814">
                  <c:v>0.57391475839207873</c:v>
                </c:pt>
                <c:pt idx="11815">
                  <c:v>0.57379351498997577</c:v>
                </c:pt>
                <c:pt idx="11816">
                  <c:v>0.5736722711720954</c:v>
                </c:pt>
                <c:pt idx="11817">
                  <c:v>0.57355102693868742</c:v>
                </c:pt>
                <c:pt idx="11818">
                  <c:v>0.57342978229003183</c:v>
                </c:pt>
                <c:pt idx="11819">
                  <c:v>0.57330853722633823</c:v>
                </c:pt>
                <c:pt idx="11820">
                  <c:v>0.57318729174785155</c:v>
                </c:pt>
                <c:pt idx="11821">
                  <c:v>0.57306604585485466</c:v>
                </c:pt>
                <c:pt idx="11822">
                  <c:v>0.57294479954755628</c:v>
                </c:pt>
                <c:pt idx="11823">
                  <c:v>0.57282355282621267</c:v>
                </c:pt>
                <c:pt idx="11824">
                  <c:v>0.57270230569107006</c:v>
                </c:pt>
                <c:pt idx="11825">
                  <c:v>0.57258105814237159</c:v>
                </c:pt>
                <c:pt idx="11826">
                  <c:v>0.57245981018035108</c:v>
                </c:pt>
                <c:pt idx="11827">
                  <c:v>0.57233856180527587</c:v>
                </c:pt>
                <c:pt idx="11828">
                  <c:v>0.57221731301738066</c:v>
                </c:pt>
                <c:pt idx="11829">
                  <c:v>0.57209606381690681</c:v>
                </c:pt>
                <c:pt idx="11830">
                  <c:v>0.57197481420409946</c:v>
                </c:pt>
                <c:pt idx="11831">
                  <c:v>0.57185356417920286</c:v>
                </c:pt>
                <c:pt idx="11832">
                  <c:v>0.57173231374246014</c:v>
                </c:pt>
                <c:pt idx="11833">
                  <c:v>0.57161106289411445</c:v>
                </c:pt>
                <c:pt idx="11834">
                  <c:v>0.57148981163441137</c:v>
                </c:pt>
                <c:pt idx="11835">
                  <c:v>0.57136855996359248</c:v>
                </c:pt>
                <c:pt idx="11836">
                  <c:v>0.57124730788190092</c:v>
                </c:pt>
                <c:pt idx="11837">
                  <c:v>0.57112605538958006</c:v>
                </c:pt>
                <c:pt idx="11838">
                  <c:v>0.57100480248687147</c:v>
                </c:pt>
                <c:pt idx="11839">
                  <c:v>0.57088354917401896</c:v>
                </c:pt>
                <c:pt idx="11840">
                  <c:v>0.57076229545126611</c:v>
                </c:pt>
                <c:pt idx="11841">
                  <c:v>0.57064104131885318</c:v>
                </c:pt>
                <c:pt idx="11842">
                  <c:v>0.57051978677702464</c:v>
                </c:pt>
                <c:pt idx="11843">
                  <c:v>0.57039853182602029</c:v>
                </c:pt>
                <c:pt idx="11844">
                  <c:v>0.5702772764660835</c:v>
                </c:pt>
                <c:pt idx="11845">
                  <c:v>0.57015602069745652</c:v>
                </c:pt>
                <c:pt idx="11846">
                  <c:v>0.5700347645203796</c:v>
                </c:pt>
                <c:pt idx="11847">
                  <c:v>0.56991350793509499</c:v>
                </c:pt>
                <c:pt idx="11848">
                  <c:v>0.5697922509418436</c:v>
                </c:pt>
                <c:pt idx="11849">
                  <c:v>0.56967099354086592</c:v>
                </c:pt>
                <c:pt idx="11850">
                  <c:v>0.56954973573240641</c:v>
                </c:pt>
                <c:pt idx="11851">
                  <c:v>0.56942847751670289</c:v>
                </c:pt>
                <c:pt idx="11852">
                  <c:v>0.56930721889399649</c:v>
                </c:pt>
                <c:pt idx="11853">
                  <c:v>0.56918595986452947</c:v>
                </c:pt>
                <c:pt idx="11854">
                  <c:v>0.56906470042854007</c:v>
                </c:pt>
                <c:pt idx="11855">
                  <c:v>0.56894344058627011</c:v>
                </c:pt>
                <c:pt idx="11856">
                  <c:v>0.56882218033795828</c:v>
                </c:pt>
                <c:pt idx="11857">
                  <c:v>0.56870091968384706</c:v>
                </c:pt>
                <c:pt idx="11858">
                  <c:v>0.56857965862417381</c:v>
                </c:pt>
                <c:pt idx="11859">
                  <c:v>0.56845839715917945</c:v>
                </c:pt>
                <c:pt idx="11860">
                  <c:v>0.56833713528910468</c:v>
                </c:pt>
                <c:pt idx="11861">
                  <c:v>0.56821587301418797</c:v>
                </c:pt>
                <c:pt idx="11862">
                  <c:v>0.56809461033466713</c:v>
                </c:pt>
                <c:pt idx="11863">
                  <c:v>0.56797334725078397</c:v>
                </c:pt>
                <c:pt idx="11864">
                  <c:v>0.56785208376277674</c:v>
                </c:pt>
                <c:pt idx="11865">
                  <c:v>0.56773081987088281</c:v>
                </c:pt>
                <c:pt idx="11866">
                  <c:v>0.56760955557534354</c:v>
                </c:pt>
                <c:pt idx="11867">
                  <c:v>0.56748829087639363</c:v>
                </c:pt>
                <c:pt idx="11868">
                  <c:v>0.56736702577427578</c:v>
                </c:pt>
                <c:pt idx="11869">
                  <c:v>0.56724576026922602</c:v>
                </c:pt>
                <c:pt idx="11870">
                  <c:v>0.56712449436148238</c:v>
                </c:pt>
                <c:pt idx="11871">
                  <c:v>0.56700322805128356</c:v>
                </c:pt>
                <c:pt idx="11872">
                  <c:v>0.56688196133886715</c:v>
                </c:pt>
                <c:pt idx="11873">
                  <c:v>0.5667606942244714</c:v>
                </c:pt>
                <c:pt idx="11874">
                  <c:v>0.56663942670833367</c:v>
                </c:pt>
                <c:pt idx="11875">
                  <c:v>0.56651815879069134</c:v>
                </c:pt>
                <c:pt idx="11876">
                  <c:v>0.56639689047178221</c:v>
                </c:pt>
                <c:pt idx="11877">
                  <c:v>0.56627562175184165</c:v>
                </c:pt>
                <c:pt idx="11878">
                  <c:v>0.56615435263110814</c:v>
                </c:pt>
                <c:pt idx="11879">
                  <c:v>0.56603308310981792</c:v>
                </c:pt>
                <c:pt idx="11880">
                  <c:v>0.5659118131882086</c:v>
                </c:pt>
                <c:pt idx="11881">
                  <c:v>0.56579054286651598</c:v>
                </c:pt>
                <c:pt idx="11882">
                  <c:v>0.56566927214497764</c:v>
                </c:pt>
                <c:pt idx="11883">
                  <c:v>0.56554800102382807</c:v>
                </c:pt>
                <c:pt idx="11884">
                  <c:v>0.56542672950330486</c:v>
                </c:pt>
                <c:pt idx="11885">
                  <c:v>0.56530545758364226</c:v>
                </c:pt>
                <c:pt idx="11886">
                  <c:v>0.56518418526507896</c:v>
                </c:pt>
                <c:pt idx="11887">
                  <c:v>0.56506291254784768</c:v>
                </c:pt>
                <c:pt idx="11888">
                  <c:v>0.56494163943218645</c:v>
                </c:pt>
                <c:pt idx="11889">
                  <c:v>0.56482036591833018</c:v>
                </c:pt>
                <c:pt idx="11890">
                  <c:v>0.5646990920065118</c:v>
                </c:pt>
                <c:pt idx="11891">
                  <c:v>0.56457781769696913</c:v>
                </c:pt>
                <c:pt idx="11892">
                  <c:v>0.56445654298993597</c:v>
                </c:pt>
                <c:pt idx="11893">
                  <c:v>0.56433526788564836</c:v>
                </c:pt>
                <c:pt idx="11894">
                  <c:v>0.564213992384341</c:v>
                </c:pt>
                <c:pt idx="11895">
                  <c:v>0.56409271648624637</c:v>
                </c:pt>
                <c:pt idx="11896">
                  <c:v>0.56397144019160006</c:v>
                </c:pt>
                <c:pt idx="11897">
                  <c:v>0.56385016350063633</c:v>
                </c:pt>
                <c:pt idx="11898">
                  <c:v>0.56372888641359031</c:v>
                </c:pt>
                <c:pt idx="11899">
                  <c:v>0.56360760893069473</c:v>
                </c:pt>
                <c:pt idx="11900">
                  <c:v>0.56348633105218604</c:v>
                </c:pt>
                <c:pt idx="11901">
                  <c:v>0.56336505277829407</c:v>
                </c:pt>
                <c:pt idx="11902">
                  <c:v>0.56324377410925397</c:v>
                </c:pt>
                <c:pt idx="11903">
                  <c:v>0.56312249504530043</c:v>
                </c:pt>
                <c:pt idx="11904">
                  <c:v>0.56300121558666505</c:v>
                </c:pt>
                <c:pt idx="11905">
                  <c:v>0.56287993573358297</c:v>
                </c:pt>
                <c:pt idx="11906">
                  <c:v>0.56275865548628468</c:v>
                </c:pt>
                <c:pt idx="11907">
                  <c:v>0.56263737484500487</c:v>
                </c:pt>
                <c:pt idx="11908">
                  <c:v>0.56251609380997536</c:v>
                </c:pt>
                <c:pt idx="11909">
                  <c:v>0.56239481238142974</c:v>
                </c:pt>
                <c:pt idx="11910">
                  <c:v>0.56227353055960028</c:v>
                </c:pt>
                <c:pt idx="11911">
                  <c:v>0.56215224834471811</c:v>
                </c:pt>
                <c:pt idx="11912">
                  <c:v>0.56203096573701683</c:v>
                </c:pt>
                <c:pt idx="11913">
                  <c:v>0.56190968273672781</c:v>
                </c:pt>
                <c:pt idx="11914">
                  <c:v>0.56178839934408353</c:v>
                </c:pt>
                <c:pt idx="11915">
                  <c:v>0.56166711555931448</c:v>
                </c:pt>
                <c:pt idx="11916">
                  <c:v>0.5615458313826529</c:v>
                </c:pt>
                <c:pt idx="11917">
                  <c:v>0.56142454681433041</c:v>
                </c:pt>
                <c:pt idx="11918">
                  <c:v>0.56130326185457924</c:v>
                </c:pt>
                <c:pt idx="11919">
                  <c:v>0.56118197650363055</c:v>
                </c:pt>
                <c:pt idx="11920">
                  <c:v>0.56106069076171261</c:v>
                </c:pt>
                <c:pt idx="11921">
                  <c:v>0.56093940462905945</c:v>
                </c:pt>
                <c:pt idx="11922">
                  <c:v>0.56081811810590065</c:v>
                </c:pt>
                <c:pt idx="11923">
                  <c:v>0.5606968311924676</c:v>
                </c:pt>
                <c:pt idx="11924">
                  <c:v>0.56057554388898767</c:v>
                </c:pt>
                <c:pt idx="11925">
                  <c:v>0.56045425619569489</c:v>
                </c:pt>
                <c:pt idx="11926">
                  <c:v>0.56033296811281952</c:v>
                </c:pt>
                <c:pt idx="11927">
                  <c:v>0.56021167964058938</c:v>
                </c:pt>
                <c:pt idx="11928">
                  <c:v>0.56009039077923584</c:v>
                </c:pt>
                <c:pt idx="11929">
                  <c:v>0.55996910152898782</c:v>
                </c:pt>
                <c:pt idx="11930">
                  <c:v>0.55984781189007604</c:v>
                </c:pt>
                <c:pt idx="11931">
                  <c:v>0.55972652186272986</c:v>
                </c:pt>
                <c:pt idx="11932">
                  <c:v>0.55960523144717622</c:v>
                </c:pt>
                <c:pt idx="11933">
                  <c:v>0.55948394064364804</c:v>
                </c:pt>
                <c:pt idx="11934">
                  <c:v>0.55936264945237246</c:v>
                </c:pt>
                <c:pt idx="11935">
                  <c:v>0.55924135787357909</c:v>
                </c:pt>
                <c:pt idx="11936">
                  <c:v>0.55912006590749641</c:v>
                </c:pt>
                <c:pt idx="11937">
                  <c:v>0.55899877355435335</c:v>
                </c:pt>
                <c:pt idx="11938">
                  <c:v>0.55887748081437794</c:v>
                </c:pt>
                <c:pt idx="11939">
                  <c:v>0.55875618768779867</c:v>
                </c:pt>
                <c:pt idx="11940">
                  <c:v>0.55863489417484513</c:v>
                </c:pt>
                <c:pt idx="11941">
                  <c:v>0.55851360027574315</c:v>
                </c:pt>
                <c:pt idx="11942">
                  <c:v>0.55839230599072254</c:v>
                </c:pt>
                <c:pt idx="11943">
                  <c:v>0.55827101132001156</c:v>
                </c:pt>
                <c:pt idx="11944">
                  <c:v>0.55814971626383691</c:v>
                </c:pt>
                <c:pt idx="11945">
                  <c:v>0.55802842082242599</c:v>
                </c:pt>
                <c:pt idx="11946">
                  <c:v>0.55790712499600703</c:v>
                </c:pt>
                <c:pt idx="11947">
                  <c:v>0.55778582878480543</c:v>
                </c:pt>
                <c:pt idx="11948">
                  <c:v>0.55766453218905121</c:v>
                </c:pt>
                <c:pt idx="11949">
                  <c:v>0.55754323520897109</c:v>
                </c:pt>
                <c:pt idx="11950">
                  <c:v>0.55742193784478911</c:v>
                </c:pt>
                <c:pt idx="11951">
                  <c:v>0.55730064009673574</c:v>
                </c:pt>
                <c:pt idx="11952">
                  <c:v>0.55717934196503505</c:v>
                </c:pt>
                <c:pt idx="11953">
                  <c:v>0.5570580434499135</c:v>
                </c:pt>
                <c:pt idx="11954">
                  <c:v>0.55693674455159892</c:v>
                </c:pt>
                <c:pt idx="11955">
                  <c:v>0.55681544527031668</c:v>
                </c:pt>
                <c:pt idx="11956">
                  <c:v>0.55669414560629282</c:v>
                </c:pt>
                <c:pt idx="11957">
                  <c:v>0.55657284555975428</c:v>
                </c:pt>
                <c:pt idx="11958">
                  <c:v>0.55645154513092598</c:v>
                </c:pt>
                <c:pt idx="11959">
                  <c:v>0.55633024432003353</c:v>
                </c:pt>
                <c:pt idx="11960">
                  <c:v>0.55620894312730185</c:v>
                </c:pt>
                <c:pt idx="11961">
                  <c:v>0.55608764155295787</c:v>
                </c:pt>
                <c:pt idx="11962">
                  <c:v>0.55596633959722719</c:v>
                </c:pt>
                <c:pt idx="11963">
                  <c:v>0.55584503726033363</c:v>
                </c:pt>
                <c:pt idx="11964">
                  <c:v>0.55572373454250279</c:v>
                </c:pt>
                <c:pt idx="11965">
                  <c:v>0.55560243144395716</c:v>
                </c:pt>
                <c:pt idx="11966">
                  <c:v>0.55548112796492477</c:v>
                </c:pt>
                <c:pt idx="11967">
                  <c:v>0.55535982410562967</c:v>
                </c:pt>
                <c:pt idx="11968">
                  <c:v>0.55523851986629502</c:v>
                </c:pt>
                <c:pt idx="11969">
                  <c:v>0.55511721524714619</c:v>
                </c:pt>
                <c:pt idx="11970">
                  <c:v>0.55499591024840678</c:v>
                </c:pt>
                <c:pt idx="11971">
                  <c:v>0.5548746048703006</c:v>
                </c:pt>
                <c:pt idx="11972">
                  <c:v>0.55475329911305304</c:v>
                </c:pt>
                <c:pt idx="11973">
                  <c:v>0.55463199297688659</c:v>
                </c:pt>
                <c:pt idx="11974">
                  <c:v>0.55451068646202373</c:v>
                </c:pt>
                <c:pt idx="11975">
                  <c:v>0.55438937956869139</c:v>
                </c:pt>
                <c:pt idx="11976">
                  <c:v>0.55426807229711028</c:v>
                </c:pt>
                <c:pt idx="11977">
                  <c:v>0.55414676464750334</c:v>
                </c:pt>
                <c:pt idx="11978">
                  <c:v>0.55402545662009572</c:v>
                </c:pt>
                <c:pt idx="11979">
                  <c:v>0.5539041482151088</c:v>
                </c:pt>
                <c:pt idx="11980">
                  <c:v>0.55378283943276729</c:v>
                </c:pt>
                <c:pt idx="11981">
                  <c:v>0.55366153027329146</c:v>
                </c:pt>
                <c:pt idx="11982">
                  <c:v>0.5535402207369049</c:v>
                </c:pt>
                <c:pt idx="11983">
                  <c:v>0.55341891082383055</c:v>
                </c:pt>
                <c:pt idx="11984">
                  <c:v>0.55329760053429067</c:v>
                </c:pt>
                <c:pt idx="11985">
                  <c:v>0.55317628986850687</c:v>
                </c:pt>
                <c:pt idx="11986">
                  <c:v>0.55305497882670029</c:v>
                </c:pt>
                <c:pt idx="11987">
                  <c:v>0.55293366740909589</c:v>
                </c:pt>
                <c:pt idx="11988">
                  <c:v>0.5528123556159108</c:v>
                </c:pt>
                <c:pt idx="11989">
                  <c:v>0.55269104344737197</c:v>
                </c:pt>
                <c:pt idx="11990">
                  <c:v>0.55256973090369699</c:v>
                </c:pt>
                <c:pt idx="11991">
                  <c:v>0.55244841798510902</c:v>
                </c:pt>
                <c:pt idx="11992">
                  <c:v>0.552327104691829</c:v>
                </c:pt>
                <c:pt idx="11993">
                  <c:v>0.55220579102407674</c:v>
                </c:pt>
                <c:pt idx="11994">
                  <c:v>0.55208447698207586</c:v>
                </c:pt>
                <c:pt idx="11995">
                  <c:v>0.55196316256604394</c:v>
                </c:pt>
                <c:pt idx="11996">
                  <c:v>0.55184184777620371</c:v>
                </c:pt>
                <c:pt idx="11997">
                  <c:v>0.55172053261277654</c:v>
                </c:pt>
                <c:pt idx="11998">
                  <c:v>0.55159921707598114</c:v>
                </c:pt>
                <c:pt idx="11999">
                  <c:v>0.55147790116603823</c:v>
                </c:pt>
                <c:pt idx="12000">
                  <c:v>0.55135658488316852</c:v>
                </c:pt>
                <c:pt idx="12001">
                  <c:v>0.55123526822759072</c:v>
                </c:pt>
                <c:pt idx="12002">
                  <c:v>0.55111395119952622</c:v>
                </c:pt>
                <c:pt idx="12003">
                  <c:v>0.55099263379919483</c:v>
                </c:pt>
                <c:pt idx="12004">
                  <c:v>0.55087131602681572</c:v>
                </c:pt>
                <c:pt idx="12005">
                  <c:v>0.55074999788260848</c:v>
                </c:pt>
                <c:pt idx="12006">
                  <c:v>0.55062867936679138</c:v>
                </c:pt>
                <c:pt idx="12007">
                  <c:v>0.55050736047958493</c:v>
                </c:pt>
                <c:pt idx="12008">
                  <c:v>0.55038604122120804</c:v>
                </c:pt>
                <c:pt idx="12009">
                  <c:v>0.55026472159188033</c:v>
                </c:pt>
                <c:pt idx="12010">
                  <c:v>0.55014340159181896</c:v>
                </c:pt>
                <c:pt idx="12011">
                  <c:v>0.55002208122124352</c:v>
                </c:pt>
                <c:pt idx="12012">
                  <c:v>0.54990076048037273</c:v>
                </c:pt>
                <c:pt idx="12013">
                  <c:v>0.54977943936942641</c:v>
                </c:pt>
                <c:pt idx="12014">
                  <c:v>0.54965811788861996</c:v>
                </c:pt>
                <c:pt idx="12015">
                  <c:v>0.5495367960381734</c:v>
                </c:pt>
                <c:pt idx="12016">
                  <c:v>0.5494154738183048</c:v>
                </c:pt>
                <c:pt idx="12017">
                  <c:v>0.54929415122923153</c:v>
                </c:pt>
                <c:pt idx="12018">
                  <c:v>0.54917282827117164</c:v>
                </c:pt>
                <c:pt idx="12019">
                  <c:v>0.54905150494434296</c:v>
                </c:pt>
                <c:pt idx="12020">
                  <c:v>0.54893018124896242</c:v>
                </c:pt>
                <c:pt idx="12021">
                  <c:v>0.54880885718524874</c:v>
                </c:pt>
                <c:pt idx="12022">
                  <c:v>0.54868753275341708</c:v>
                </c:pt>
                <c:pt idx="12023">
                  <c:v>0.54856620795368616</c:v>
                </c:pt>
                <c:pt idx="12024">
                  <c:v>0.5484448827862729</c:v>
                </c:pt>
                <c:pt idx="12025">
                  <c:v>0.5483235572513947</c:v>
                </c:pt>
                <c:pt idx="12026">
                  <c:v>0.54820223134926693</c:v>
                </c:pt>
                <c:pt idx="12027">
                  <c:v>0.54808090508010632</c:v>
                </c:pt>
                <c:pt idx="12028">
                  <c:v>0.54795957844413046</c:v>
                </c:pt>
                <c:pt idx="12029">
                  <c:v>0.54783825144155585</c:v>
                </c:pt>
                <c:pt idx="12030">
                  <c:v>0.54771692407259653</c:v>
                </c:pt>
                <c:pt idx="12031">
                  <c:v>0.54759559633747146</c:v>
                </c:pt>
                <c:pt idx="12032">
                  <c:v>0.54747426823639356</c:v>
                </c:pt>
                <c:pt idx="12033">
                  <c:v>0.5473529397695811</c:v>
                </c:pt>
                <c:pt idx="12034">
                  <c:v>0.54723161093724948</c:v>
                </c:pt>
                <c:pt idx="12035">
                  <c:v>0.54711028173961385</c:v>
                </c:pt>
                <c:pt idx="12036">
                  <c:v>0.54698895217689047</c:v>
                </c:pt>
                <c:pt idx="12037">
                  <c:v>0.54686762224929231</c:v>
                </c:pt>
                <c:pt idx="12038">
                  <c:v>0.54674629195703717</c:v>
                </c:pt>
                <c:pt idx="12039">
                  <c:v>0.546624961300338</c:v>
                </c:pt>
                <c:pt idx="12040">
                  <c:v>0.54650363027941151</c:v>
                </c:pt>
                <c:pt idx="12041">
                  <c:v>0.54638229889447132</c:v>
                </c:pt>
                <c:pt idx="12042">
                  <c:v>0.54626096714573391</c:v>
                </c:pt>
                <c:pt idx="12043">
                  <c:v>0.54613963503340979</c:v>
                </c:pt>
                <c:pt idx="12044">
                  <c:v>0.54601830255771899</c:v>
                </c:pt>
                <c:pt idx="12045">
                  <c:v>0.54589696971887181</c:v>
                </c:pt>
                <c:pt idx="12046">
                  <c:v>0.54577563651708294</c:v>
                </c:pt>
                <c:pt idx="12047">
                  <c:v>0.54565430295256778</c:v>
                </c:pt>
                <c:pt idx="12048">
                  <c:v>0.54553296902553838</c:v>
                </c:pt>
                <c:pt idx="12049">
                  <c:v>0.54541163473621057</c:v>
                </c:pt>
                <c:pt idx="12050">
                  <c:v>0.54529030008479773</c:v>
                </c:pt>
                <c:pt idx="12051">
                  <c:v>0.54516896507151102</c:v>
                </c:pt>
                <c:pt idx="12052">
                  <c:v>0.54504762969656606</c:v>
                </c:pt>
                <c:pt idx="12053">
                  <c:v>0.544926293960176</c:v>
                </c:pt>
                <c:pt idx="12054">
                  <c:v>0.54480495786255334</c:v>
                </c:pt>
                <c:pt idx="12055">
                  <c:v>0.54468362140391147</c:v>
                </c:pt>
                <c:pt idx="12056">
                  <c:v>0.54456228458446221</c:v>
                </c:pt>
                <c:pt idx="12057">
                  <c:v>0.54444094740441873</c:v>
                </c:pt>
                <c:pt idx="12058">
                  <c:v>0.54431960986399575</c:v>
                </c:pt>
                <c:pt idx="12059">
                  <c:v>0.54419827196340287</c:v>
                </c:pt>
                <c:pt idx="12060">
                  <c:v>0.54407693370285393</c:v>
                </c:pt>
                <c:pt idx="12061">
                  <c:v>0.54395559508256119</c:v>
                </c:pt>
                <c:pt idx="12062">
                  <c:v>0.54383425610273695</c:v>
                </c:pt>
                <c:pt idx="12063">
                  <c:v>0.54371291676359257</c:v>
                </c:pt>
                <c:pt idx="12064">
                  <c:v>0.54359157706533945</c:v>
                </c:pt>
                <c:pt idx="12065">
                  <c:v>0.54347023700818964</c:v>
                </c:pt>
                <c:pt idx="12066">
                  <c:v>0.5433488965923563</c:v>
                </c:pt>
                <c:pt idx="12067">
                  <c:v>0.54322755581804905</c:v>
                </c:pt>
                <c:pt idx="12068">
                  <c:v>0.5431062146854797</c:v>
                </c:pt>
                <c:pt idx="12069">
                  <c:v>0.54298487319485989</c:v>
                </c:pt>
                <c:pt idx="12070">
                  <c:v>0.54286353134640075</c:v>
                </c:pt>
                <c:pt idx="12071">
                  <c:v>0.54274218914031169</c:v>
                </c:pt>
                <c:pt idx="12072">
                  <c:v>0.54262084657680676</c:v>
                </c:pt>
                <c:pt idx="12073">
                  <c:v>0.54249950365609267</c:v>
                </c:pt>
                <c:pt idx="12074">
                  <c:v>0.54237816037838327</c:v>
                </c:pt>
                <c:pt idx="12075">
                  <c:v>0.54225681674388926</c:v>
                </c:pt>
                <c:pt idx="12076">
                  <c:v>0.54213547275281715</c:v>
                </c:pt>
                <c:pt idx="12077">
                  <c:v>0.5420141284053801</c:v>
                </c:pt>
                <c:pt idx="12078">
                  <c:v>0.54189278370178906</c:v>
                </c:pt>
                <c:pt idx="12079">
                  <c:v>0.54177143864225119</c:v>
                </c:pt>
                <c:pt idx="12080">
                  <c:v>0.54165009322697766</c:v>
                </c:pt>
                <c:pt idx="12081">
                  <c:v>0.54152874745617918</c:v>
                </c:pt>
                <c:pt idx="12082">
                  <c:v>0.54140740133006404</c:v>
                </c:pt>
                <c:pt idx="12083">
                  <c:v>0.54128605484884185</c:v>
                </c:pt>
                <c:pt idx="12084">
                  <c:v>0.54116470801272154</c:v>
                </c:pt>
                <c:pt idx="12085">
                  <c:v>0.54104336082191429</c:v>
                </c:pt>
                <c:pt idx="12086">
                  <c:v>0.54092201327662703</c:v>
                </c:pt>
                <c:pt idx="12087">
                  <c:v>0.54080066537706939</c:v>
                </c:pt>
                <c:pt idx="12088">
                  <c:v>0.54067931712345052</c:v>
                </c:pt>
                <c:pt idx="12089">
                  <c:v>0.54055796851597893</c:v>
                </c:pt>
                <c:pt idx="12090">
                  <c:v>0.54043661955486288</c:v>
                </c:pt>
                <c:pt idx="12091">
                  <c:v>0.54031527024031156</c:v>
                </c:pt>
                <c:pt idx="12092">
                  <c:v>0.54019392057253368</c:v>
                </c:pt>
                <c:pt idx="12093">
                  <c:v>0.54007257055173552</c:v>
                </c:pt>
                <c:pt idx="12094">
                  <c:v>0.53995122017812558</c:v>
                </c:pt>
                <c:pt idx="12095">
                  <c:v>0.53982986945191391</c:v>
                </c:pt>
                <c:pt idx="12096">
                  <c:v>0.53970851837329503</c:v>
                </c:pt>
                <c:pt idx="12097">
                  <c:v>0.53958716694251252</c:v>
                </c:pt>
                <c:pt idx="12098">
                  <c:v>0.53946581515973735</c:v>
                </c:pt>
                <c:pt idx="12099">
                  <c:v>0.5393444630251778</c:v>
                </c:pt>
                <c:pt idx="12100">
                  <c:v>0.53922311053907679</c:v>
                </c:pt>
                <c:pt idx="12101">
                  <c:v>0.53910175770160551</c:v>
                </c:pt>
                <c:pt idx="12102">
                  <c:v>0.53898040451297136</c:v>
                </c:pt>
                <c:pt idx="12103">
                  <c:v>0.53885905097341769</c:v>
                </c:pt>
                <c:pt idx="12104">
                  <c:v>0.53873769708311547</c:v>
                </c:pt>
                <c:pt idx="12105">
                  <c:v>0.53861634284227011</c:v>
                </c:pt>
                <c:pt idx="12106">
                  <c:v>0.53849498825111253</c:v>
                </c:pt>
                <c:pt idx="12107">
                  <c:v>0.53837363330985055</c:v>
                </c:pt>
                <c:pt idx="12108">
                  <c:v>0.5382522780186525</c:v>
                </c:pt>
                <c:pt idx="12109">
                  <c:v>0.53813092237776194</c:v>
                </c:pt>
                <c:pt idx="12110">
                  <c:v>0.53800956638738517</c:v>
                </c:pt>
                <c:pt idx="12111">
                  <c:v>0.5378882100476905</c:v>
                </c:pt>
                <c:pt idx="12112">
                  <c:v>0.53776685335893459</c:v>
                </c:pt>
                <c:pt idx="12113">
                  <c:v>0.53764549632128444</c:v>
                </c:pt>
                <c:pt idx="12114">
                  <c:v>0.53752413893494677</c:v>
                </c:pt>
                <c:pt idx="12115">
                  <c:v>0.53740278120016338</c:v>
                </c:pt>
                <c:pt idx="12116">
                  <c:v>0.53728142311710281</c:v>
                </c:pt>
                <c:pt idx="12117">
                  <c:v>0.53716006468597044</c:v>
                </c:pt>
                <c:pt idx="12118">
                  <c:v>0.53703870590700786</c:v>
                </c:pt>
                <c:pt idx="12119">
                  <c:v>0.53691734678038405</c:v>
                </c:pt>
                <c:pt idx="12120">
                  <c:v>0.53679598730631595</c:v>
                </c:pt>
                <c:pt idx="12121">
                  <c:v>0.53667462748500805</c:v>
                </c:pt>
                <c:pt idx="12122">
                  <c:v>0.53655326731665198</c:v>
                </c:pt>
                <c:pt idx="12123">
                  <c:v>0.53643190680149044</c:v>
                </c:pt>
                <c:pt idx="12124">
                  <c:v>0.5363105459396893</c:v>
                </c:pt>
                <c:pt idx="12125">
                  <c:v>0.53618918473145416</c:v>
                </c:pt>
                <c:pt idx="12126">
                  <c:v>0.53606782317701374</c:v>
                </c:pt>
                <c:pt idx="12127">
                  <c:v>0.53594646127655876</c:v>
                </c:pt>
                <c:pt idx="12128">
                  <c:v>0.53582509903029418</c:v>
                </c:pt>
                <c:pt idx="12129">
                  <c:v>0.53570373643842339</c:v>
                </c:pt>
                <c:pt idx="12130">
                  <c:v>0.53558237350114934</c:v>
                </c:pt>
                <c:pt idx="12131">
                  <c:v>0.53546101021867609</c:v>
                </c:pt>
                <c:pt idx="12132">
                  <c:v>0.5353396465912077</c:v>
                </c:pt>
                <c:pt idx="12133">
                  <c:v>0.535218282618946</c:v>
                </c:pt>
                <c:pt idx="12134">
                  <c:v>0.5350969183020966</c:v>
                </c:pt>
                <c:pt idx="12135">
                  <c:v>0.53497555364085847</c:v>
                </c:pt>
                <c:pt idx="12136">
                  <c:v>0.53485418863543854</c:v>
                </c:pt>
                <c:pt idx="12137">
                  <c:v>0.53473282328603711</c:v>
                </c:pt>
                <c:pt idx="12138">
                  <c:v>0.534611457592858</c:v>
                </c:pt>
                <c:pt idx="12139">
                  <c:v>0.53449009155610261</c:v>
                </c:pt>
                <c:pt idx="12140">
                  <c:v>0.53436872517597522</c:v>
                </c:pt>
                <c:pt idx="12141">
                  <c:v>0.53424735845267857</c:v>
                </c:pt>
                <c:pt idx="12142">
                  <c:v>0.53412599138641137</c:v>
                </c:pt>
                <c:pt idx="12143">
                  <c:v>0.53400462397737725</c:v>
                </c:pt>
                <c:pt idx="12144">
                  <c:v>0.53388325622577892</c:v>
                </c:pt>
                <c:pt idx="12145">
                  <c:v>0.53376188813181846</c:v>
                </c:pt>
                <c:pt idx="12146">
                  <c:v>0.53364051969569726</c:v>
                </c:pt>
                <c:pt idx="12147">
                  <c:v>0.53351915091761581</c:v>
                </c:pt>
                <c:pt idx="12148">
                  <c:v>0.5333977817977773</c:v>
                </c:pt>
                <c:pt idx="12149">
                  <c:v>0.5332764123363809</c:v>
                </c:pt>
                <c:pt idx="12150">
                  <c:v>0.53315504253363022</c:v>
                </c:pt>
                <c:pt idx="12151">
                  <c:v>0.53303367238972421</c:v>
                </c:pt>
                <c:pt idx="12152">
                  <c:v>0.53291230190486605</c:v>
                </c:pt>
                <c:pt idx="12153">
                  <c:v>0.53279093107925335</c:v>
                </c:pt>
                <c:pt idx="12154">
                  <c:v>0.53266955991308995</c:v>
                </c:pt>
                <c:pt idx="12155">
                  <c:v>0.5325481884065757</c:v>
                </c:pt>
                <c:pt idx="12156">
                  <c:v>0.53242681655991042</c:v>
                </c:pt>
                <c:pt idx="12157">
                  <c:v>0.53230544437329619</c:v>
                </c:pt>
                <c:pt idx="12158">
                  <c:v>0.53218407184692973</c:v>
                </c:pt>
                <c:pt idx="12159">
                  <c:v>0.53206269898101466</c:v>
                </c:pt>
                <c:pt idx="12160">
                  <c:v>0.53194132577574882</c:v>
                </c:pt>
                <c:pt idx="12161">
                  <c:v>0.53181995223133294</c:v>
                </c:pt>
                <c:pt idx="12162">
                  <c:v>0.5316985783479673</c:v>
                </c:pt>
                <c:pt idx="12163">
                  <c:v>0.53157720412585086</c:v>
                </c:pt>
                <c:pt idx="12164">
                  <c:v>0.53145582956518322</c:v>
                </c:pt>
                <c:pt idx="12165">
                  <c:v>0.53133445466616402</c:v>
                </c:pt>
                <c:pt idx="12166">
                  <c:v>0.53121307942899265</c:v>
                </c:pt>
                <c:pt idx="12167">
                  <c:v>0.53109170385386761</c:v>
                </c:pt>
                <c:pt idx="12168">
                  <c:v>0.53097032794098942</c:v>
                </c:pt>
                <c:pt idx="12169">
                  <c:v>0.53084895169055524</c:v>
                </c:pt>
                <c:pt idx="12170">
                  <c:v>0.53072757510276447</c:v>
                </c:pt>
                <c:pt idx="12171">
                  <c:v>0.53060619817781629</c:v>
                </c:pt>
                <c:pt idx="12172">
                  <c:v>0.53048482091590965</c:v>
                </c:pt>
                <c:pt idx="12173">
                  <c:v>0.5303634433172415</c:v>
                </c:pt>
                <c:pt idx="12174">
                  <c:v>0.5302420653820108</c:v>
                </c:pt>
                <c:pt idx="12175">
                  <c:v>0.53012068711041693</c:v>
                </c:pt>
                <c:pt idx="12176">
                  <c:v>0.52999930850265753</c:v>
                </c:pt>
                <c:pt idx="12177">
                  <c:v>0.52987792955892954</c:v>
                </c:pt>
                <c:pt idx="12178">
                  <c:v>0.52975655027943103</c:v>
                </c:pt>
                <c:pt idx="12179">
                  <c:v>0.52963517066436094</c:v>
                </c:pt>
                <c:pt idx="12180">
                  <c:v>0.52951379071391624</c:v>
                </c:pt>
                <c:pt idx="12181">
                  <c:v>0.52939241042829366</c:v>
                </c:pt>
                <c:pt idx="12182">
                  <c:v>0.52927102980769192</c:v>
                </c:pt>
                <c:pt idx="12183">
                  <c:v>0.52914964885230709</c:v>
                </c:pt>
                <c:pt idx="12184">
                  <c:v>0.52902826756233789</c:v>
                </c:pt>
                <c:pt idx="12185">
                  <c:v>0.52890688593797863</c:v>
                </c:pt>
                <c:pt idx="12186">
                  <c:v>0.52878550397942936</c:v>
                </c:pt>
                <c:pt idx="12187">
                  <c:v>0.52866412168688548</c:v>
                </c:pt>
                <c:pt idx="12188">
                  <c:v>0.52854273906054328</c:v>
                </c:pt>
                <c:pt idx="12189">
                  <c:v>0.52842135610060059</c:v>
                </c:pt>
                <c:pt idx="12190">
                  <c:v>0.52829997280725194</c:v>
                </c:pt>
                <c:pt idx="12191">
                  <c:v>0.52817858918069538</c:v>
                </c:pt>
                <c:pt idx="12192">
                  <c:v>0.52805720522112631</c:v>
                </c:pt>
                <c:pt idx="12193">
                  <c:v>0.52793582092874192</c:v>
                </c:pt>
                <c:pt idx="12194">
                  <c:v>0.52781443630373603</c:v>
                </c:pt>
                <c:pt idx="12195">
                  <c:v>0.52769305134630717</c:v>
                </c:pt>
                <c:pt idx="12196">
                  <c:v>0.52757166605664896</c:v>
                </c:pt>
                <c:pt idx="12197">
                  <c:v>0.52745028043495834</c:v>
                </c:pt>
                <c:pt idx="12198">
                  <c:v>0.52732889448142983</c:v>
                </c:pt>
                <c:pt idx="12199">
                  <c:v>0.52720750819625861</c:v>
                </c:pt>
                <c:pt idx="12200">
                  <c:v>0.52708612157964208</c:v>
                </c:pt>
                <c:pt idx="12201">
                  <c:v>0.52696473463177318</c:v>
                </c:pt>
                <c:pt idx="12202">
                  <c:v>0.52684334735284866</c:v>
                </c:pt>
                <c:pt idx="12203">
                  <c:v>0.52672195974306169</c:v>
                </c:pt>
                <c:pt idx="12204">
                  <c:v>0.52660057180260855</c:v>
                </c:pt>
                <c:pt idx="12205">
                  <c:v>0.52647918353168244</c:v>
                </c:pt>
                <c:pt idx="12206">
                  <c:v>0.52635779493048029</c:v>
                </c:pt>
                <c:pt idx="12207">
                  <c:v>0.52623640599919441</c:v>
                </c:pt>
                <c:pt idx="12208">
                  <c:v>0.52611501673802019</c:v>
                </c:pt>
                <c:pt idx="12209">
                  <c:v>0.52599362714715125</c:v>
                </c:pt>
                <c:pt idx="12210">
                  <c:v>0.52587223722678234</c:v>
                </c:pt>
                <c:pt idx="12211">
                  <c:v>0.52575084697710617</c:v>
                </c:pt>
                <c:pt idx="12212">
                  <c:v>0.52562945639831882</c:v>
                </c:pt>
                <c:pt idx="12213">
                  <c:v>0.5255080654906128</c:v>
                </c:pt>
                <c:pt idx="12214">
                  <c:v>0.52538667425418151</c:v>
                </c:pt>
                <c:pt idx="12215">
                  <c:v>0.52526528268921879</c:v>
                </c:pt>
                <c:pt idx="12216">
                  <c:v>0.52514389079591917</c:v>
                </c:pt>
                <c:pt idx="12217">
                  <c:v>0.52502249857447358</c:v>
                </c:pt>
                <c:pt idx="12218">
                  <c:v>0.52490110602507745</c:v>
                </c:pt>
                <c:pt idx="12219">
                  <c:v>0.52477971314792238</c:v>
                </c:pt>
                <c:pt idx="12220">
                  <c:v>0.52465831994320178</c:v>
                </c:pt>
                <c:pt idx="12221">
                  <c:v>0.52453692641110861</c:v>
                </c:pt>
                <c:pt idx="12222">
                  <c:v>0.52441553255183626</c:v>
                </c:pt>
                <c:pt idx="12223">
                  <c:v>0.52429413836557659</c:v>
                </c:pt>
                <c:pt idx="12224">
                  <c:v>0.52417274385252188</c:v>
                </c:pt>
                <c:pt idx="12225">
                  <c:v>0.5240513490128651</c:v>
                </c:pt>
                <c:pt idx="12226">
                  <c:v>0.5239299538467983</c:v>
                </c:pt>
                <c:pt idx="12227">
                  <c:v>0.52380855835451468</c:v>
                </c:pt>
                <c:pt idx="12228">
                  <c:v>0.52368716253620406</c:v>
                </c:pt>
                <c:pt idx="12229">
                  <c:v>0.52356576639206009</c:v>
                </c:pt>
                <c:pt idx="12230">
                  <c:v>0.52344436992227328</c:v>
                </c:pt>
                <c:pt idx="12231">
                  <c:v>0.52332297312703591</c:v>
                </c:pt>
                <c:pt idx="12232">
                  <c:v>0.52320157600654116</c:v>
                </c:pt>
                <c:pt idx="12233">
                  <c:v>0.52308017856097844</c:v>
                </c:pt>
                <c:pt idx="12234">
                  <c:v>0.52295878079053959</c:v>
                </c:pt>
                <c:pt idx="12235">
                  <c:v>0.52283738269541713</c:v>
                </c:pt>
                <c:pt idx="12236">
                  <c:v>0.52271598427580046</c:v>
                </c:pt>
                <c:pt idx="12237">
                  <c:v>0.52259458553188032</c:v>
                </c:pt>
                <c:pt idx="12238">
                  <c:v>0.52247318646384988</c:v>
                </c:pt>
                <c:pt idx="12239">
                  <c:v>0.52235178707189811</c:v>
                </c:pt>
                <c:pt idx="12240">
                  <c:v>0.52223038735621641</c:v>
                </c:pt>
                <c:pt idx="12241">
                  <c:v>0.52210898731699507</c:v>
                </c:pt>
                <c:pt idx="12242">
                  <c:v>0.5219875869544246</c:v>
                </c:pt>
                <c:pt idx="12243">
                  <c:v>0.52186618626869508</c:v>
                </c:pt>
                <c:pt idx="12244">
                  <c:v>0.52174478525999701</c:v>
                </c:pt>
                <c:pt idx="12245">
                  <c:v>0.5216233839285207</c:v>
                </c:pt>
                <c:pt idx="12246">
                  <c:v>0.52150198227445688</c:v>
                </c:pt>
                <c:pt idx="12247">
                  <c:v>0.52138058029799272</c:v>
                </c:pt>
                <c:pt idx="12248">
                  <c:v>0.52125917799932031</c:v>
                </c:pt>
                <c:pt idx="12249">
                  <c:v>0.52113777537862882</c:v>
                </c:pt>
                <c:pt idx="12250">
                  <c:v>0.52101637243610788</c:v>
                </c:pt>
                <c:pt idx="12251">
                  <c:v>0.52089496917194711</c:v>
                </c:pt>
                <c:pt idx="12252">
                  <c:v>0.52077356558633459</c:v>
                </c:pt>
                <c:pt idx="12253">
                  <c:v>0.52065216167946127</c:v>
                </c:pt>
                <c:pt idx="12254">
                  <c:v>0.520530757451515</c:v>
                </c:pt>
                <c:pt idx="12255">
                  <c:v>0.52040935290268475</c:v>
                </c:pt>
                <c:pt idx="12256">
                  <c:v>0.52028794803316103</c:v>
                </c:pt>
                <c:pt idx="12257">
                  <c:v>0.52016654284313035</c:v>
                </c:pt>
                <c:pt idx="12258">
                  <c:v>0.52004513733278301</c:v>
                </c:pt>
                <c:pt idx="12259">
                  <c:v>0.51992373150230486</c:v>
                </c:pt>
                <c:pt idx="12260">
                  <c:v>0.51980232535188842</c:v>
                </c:pt>
                <c:pt idx="12261">
                  <c:v>0.5196809188817193</c:v>
                </c:pt>
                <c:pt idx="12262">
                  <c:v>0.51955951209198559</c:v>
                </c:pt>
                <c:pt idx="12263">
                  <c:v>0.51943810498287712</c:v>
                </c:pt>
                <c:pt idx="12264">
                  <c:v>0.51931669755458088</c:v>
                </c:pt>
                <c:pt idx="12265">
                  <c:v>0.51919528980728336</c:v>
                </c:pt>
                <c:pt idx="12266">
                  <c:v>0.51907388174117486</c:v>
                </c:pt>
                <c:pt idx="12267">
                  <c:v>0.51895247335644101</c:v>
                </c:pt>
                <c:pt idx="12268">
                  <c:v>0.51883106465326945</c:v>
                </c:pt>
                <c:pt idx="12269">
                  <c:v>0.51870965563185001</c:v>
                </c:pt>
                <c:pt idx="12270">
                  <c:v>0.51858824629236655</c:v>
                </c:pt>
                <c:pt idx="12271">
                  <c:v>0.51846683663500825</c:v>
                </c:pt>
                <c:pt idx="12272">
                  <c:v>0.51834542665996208</c:v>
                </c:pt>
                <c:pt idx="12273">
                  <c:v>0.51822401636741455</c:v>
                </c:pt>
                <c:pt idx="12274">
                  <c:v>0.5181026057575524</c:v>
                </c:pt>
                <c:pt idx="12275">
                  <c:v>0.51798119483056326</c:v>
                </c:pt>
                <c:pt idx="12276">
                  <c:v>0.51785978358663454</c:v>
                </c:pt>
                <c:pt idx="12277">
                  <c:v>0.51773837202594897</c:v>
                </c:pt>
                <c:pt idx="12278">
                  <c:v>0.51761696014869552</c:v>
                </c:pt>
                <c:pt idx="12279">
                  <c:v>0.51749554795506136</c:v>
                </c:pt>
                <c:pt idx="12280">
                  <c:v>0.51737413544523103</c:v>
                </c:pt>
                <c:pt idx="12281">
                  <c:v>0.51725272261939059</c:v>
                </c:pt>
                <c:pt idx="12282">
                  <c:v>0.51713130947772745</c:v>
                </c:pt>
                <c:pt idx="12283">
                  <c:v>0.5170098960204268</c:v>
                </c:pt>
                <c:pt idx="12284">
                  <c:v>0.51688848224767403</c:v>
                </c:pt>
                <c:pt idx="12285">
                  <c:v>0.51676706815965434</c:v>
                </c:pt>
                <c:pt idx="12286">
                  <c:v>0.51664565375655469</c:v>
                </c:pt>
                <c:pt idx="12287">
                  <c:v>0.51652423903855826</c:v>
                </c:pt>
                <c:pt idx="12288">
                  <c:v>0.51640282400585225</c:v>
                </c:pt>
                <c:pt idx="12289">
                  <c:v>0.51628140865862315</c:v>
                </c:pt>
                <c:pt idx="12290">
                  <c:v>0.51615999299705217</c:v>
                </c:pt>
                <c:pt idx="12291">
                  <c:v>0.51603857702132716</c:v>
                </c:pt>
                <c:pt idx="12292">
                  <c:v>0.51591716073163063</c:v>
                </c:pt>
                <c:pt idx="12293">
                  <c:v>0.51579574412815066</c:v>
                </c:pt>
                <c:pt idx="12294">
                  <c:v>0.51567432721106998</c:v>
                </c:pt>
                <c:pt idx="12295">
                  <c:v>0.51555290998057335</c:v>
                </c:pt>
                <c:pt idx="12296">
                  <c:v>0.51543149243684327</c:v>
                </c:pt>
                <c:pt idx="12297">
                  <c:v>0.51531007458006672</c:v>
                </c:pt>
                <c:pt idx="12298">
                  <c:v>0.51518865641042666</c:v>
                </c:pt>
                <c:pt idx="12299">
                  <c:v>0.51506723792810827</c:v>
                </c:pt>
                <c:pt idx="12300">
                  <c:v>0.51494581913329451</c:v>
                </c:pt>
                <c:pt idx="12301">
                  <c:v>0.51482440002616947</c:v>
                </c:pt>
                <c:pt idx="12302">
                  <c:v>0.51470298060691588</c:v>
                </c:pt>
                <c:pt idx="12303">
                  <c:v>0.51458156087572005</c:v>
                </c:pt>
                <c:pt idx="12304">
                  <c:v>0.5144601408327627</c:v>
                </c:pt>
                <c:pt idx="12305">
                  <c:v>0.51433872047822948</c:v>
                </c:pt>
                <c:pt idx="12306">
                  <c:v>0.51421729981230091</c:v>
                </c:pt>
                <c:pt idx="12307">
                  <c:v>0.5140958788351635</c:v>
                </c:pt>
                <c:pt idx="12308">
                  <c:v>0.513974457546998</c:v>
                </c:pt>
                <c:pt idx="12309">
                  <c:v>0.51385303594798826</c:v>
                </c:pt>
                <c:pt idx="12310">
                  <c:v>0.51373161403831813</c:v>
                </c:pt>
                <c:pt idx="12311">
                  <c:v>0.51361019181816836</c:v>
                </c:pt>
                <c:pt idx="12312">
                  <c:v>0.51348876928772302</c:v>
                </c:pt>
                <c:pt idx="12313">
                  <c:v>0.5133673464471642</c:v>
                </c:pt>
                <c:pt idx="12314">
                  <c:v>0.51324592329667507</c:v>
                </c:pt>
                <c:pt idx="12315">
                  <c:v>0.51312449983643549</c:v>
                </c:pt>
                <c:pt idx="12316">
                  <c:v>0.51300307606663109</c:v>
                </c:pt>
                <c:pt idx="12317">
                  <c:v>0.51288165198744218</c:v>
                </c:pt>
                <c:pt idx="12318">
                  <c:v>0.51276022759905193</c:v>
                </c:pt>
                <c:pt idx="12319">
                  <c:v>0.51263880290163977</c:v>
                </c:pt>
                <c:pt idx="12320">
                  <c:v>0.51251737789538998</c:v>
                </c:pt>
                <c:pt idx="12321">
                  <c:v>0.51239595258048354</c:v>
                </c:pt>
                <c:pt idx="12322">
                  <c:v>0.5122745269571003</c:v>
                </c:pt>
                <c:pt idx="12323">
                  <c:v>0.51215310102542522</c:v>
                </c:pt>
                <c:pt idx="12324">
                  <c:v>0.51203167478563594</c:v>
                </c:pt>
                <c:pt idx="12325">
                  <c:v>0.5119102482379172</c:v>
                </c:pt>
                <c:pt idx="12326">
                  <c:v>0.51178882138244752</c:v>
                </c:pt>
                <c:pt idx="12327">
                  <c:v>0.51166739421940877</c:v>
                </c:pt>
                <c:pt idx="12328">
                  <c:v>0.51154596674898167</c:v>
                </c:pt>
                <c:pt idx="12329">
                  <c:v>0.51142453897134788</c:v>
                </c:pt>
                <c:pt idx="12330">
                  <c:v>0.51130311088668834</c:v>
                </c:pt>
                <c:pt idx="12331">
                  <c:v>0.51118168249518203</c:v>
                </c:pt>
                <c:pt idx="12332">
                  <c:v>0.51106025379701059</c:v>
                </c:pt>
                <c:pt idx="12333">
                  <c:v>0.5109388247923532</c:v>
                </c:pt>
                <c:pt idx="12334">
                  <c:v>0.51081739548139238</c:v>
                </c:pt>
                <c:pt idx="12335">
                  <c:v>0.51069596586430643</c:v>
                </c:pt>
                <c:pt idx="12336">
                  <c:v>0.51057453594127611</c:v>
                </c:pt>
                <c:pt idx="12337">
                  <c:v>0.51045310571248104</c:v>
                </c:pt>
                <c:pt idx="12338">
                  <c:v>0.51033167517810218</c:v>
                </c:pt>
                <c:pt idx="12339">
                  <c:v>0.51021024433831874</c:v>
                </c:pt>
                <c:pt idx="12340">
                  <c:v>0.51008881319330857</c:v>
                </c:pt>
                <c:pt idx="12341">
                  <c:v>0.50996738174325418</c:v>
                </c:pt>
                <c:pt idx="12342">
                  <c:v>0.50984594998833166</c:v>
                </c:pt>
                <c:pt idx="12343">
                  <c:v>0.50972451792872486</c:v>
                </c:pt>
                <c:pt idx="12344">
                  <c:v>0.50960308556460854</c:v>
                </c:pt>
                <c:pt idx="12345">
                  <c:v>0.50948165289616432</c:v>
                </c:pt>
                <c:pt idx="12346">
                  <c:v>0.50936021992356983</c:v>
                </c:pt>
                <c:pt idx="12347">
                  <c:v>0.50923878664700539</c:v>
                </c:pt>
                <c:pt idx="12348">
                  <c:v>0.50911735306664907</c:v>
                </c:pt>
                <c:pt idx="12349">
                  <c:v>0.50899591918267895</c:v>
                </c:pt>
                <c:pt idx="12350">
                  <c:v>0.50887448499527443</c:v>
                </c:pt>
                <c:pt idx="12351">
                  <c:v>0.50875305050461406</c:v>
                </c:pt>
                <c:pt idx="12352">
                  <c:v>0.50863161571087523</c:v>
                </c:pt>
                <c:pt idx="12353">
                  <c:v>0.50851018061423803</c:v>
                </c:pt>
                <c:pt idx="12354">
                  <c:v>0.50838874521487964</c:v>
                </c:pt>
                <c:pt idx="12355">
                  <c:v>0.50826730951297749</c:v>
                </c:pt>
                <c:pt idx="12356">
                  <c:v>0.50814587350870988</c:v>
                </c:pt>
                <c:pt idx="12357">
                  <c:v>0.50802443720225399</c:v>
                </c:pt>
                <c:pt idx="12358">
                  <c:v>0.50790300059378879</c:v>
                </c:pt>
                <c:pt idx="12359">
                  <c:v>0.50778156368349214</c:v>
                </c:pt>
                <c:pt idx="12360">
                  <c:v>0.50766012647154013</c:v>
                </c:pt>
                <c:pt idx="12361">
                  <c:v>0.50753868895811127</c:v>
                </c:pt>
                <c:pt idx="12362">
                  <c:v>0.50741725114338232</c:v>
                </c:pt>
                <c:pt idx="12363">
                  <c:v>0.50729581302753113</c:v>
                </c:pt>
                <c:pt idx="12364">
                  <c:v>0.50717437461073378</c:v>
                </c:pt>
                <c:pt idx="12365">
                  <c:v>0.50705293589316769</c:v>
                </c:pt>
                <c:pt idx="12366">
                  <c:v>0.50693149687501071</c:v>
                </c:pt>
                <c:pt idx="12367">
                  <c:v>0.50681005755643871</c:v>
                </c:pt>
                <c:pt idx="12368">
                  <c:v>0.50668861793762754</c:v>
                </c:pt>
                <c:pt idx="12369">
                  <c:v>0.50656717801875528</c:v>
                </c:pt>
                <c:pt idx="12370">
                  <c:v>0.5064457377999978</c:v>
                </c:pt>
                <c:pt idx="12371">
                  <c:v>0.50632429728153117</c:v>
                </c:pt>
                <c:pt idx="12372">
                  <c:v>0.50620285646353236</c:v>
                </c:pt>
                <c:pt idx="12373">
                  <c:v>0.50608141534617745</c:v>
                </c:pt>
                <c:pt idx="12374">
                  <c:v>0.50595997392964165</c:v>
                </c:pt>
                <c:pt idx="12375">
                  <c:v>0.50583853221410102</c:v>
                </c:pt>
                <c:pt idx="12376">
                  <c:v>0.5057170901997321</c:v>
                </c:pt>
                <c:pt idx="12377">
                  <c:v>0.50559564788671074</c:v>
                </c:pt>
                <c:pt idx="12378">
                  <c:v>0.50547420527521192</c:v>
                </c:pt>
                <c:pt idx="12379">
                  <c:v>0.50535276236541216</c:v>
                </c:pt>
                <c:pt idx="12380">
                  <c:v>0.50523131915748509</c:v>
                </c:pt>
                <c:pt idx="12381">
                  <c:v>0.50510987565160725</c:v>
                </c:pt>
                <c:pt idx="12382">
                  <c:v>0.50498843184795428</c:v>
                </c:pt>
                <c:pt idx="12383">
                  <c:v>0.5048669877466998</c:v>
                </c:pt>
                <c:pt idx="12384">
                  <c:v>0.50474554334802035</c:v>
                </c:pt>
                <c:pt idx="12385">
                  <c:v>0.50462409865209001</c:v>
                </c:pt>
                <c:pt idx="12386">
                  <c:v>0.50450265365908353</c:v>
                </c:pt>
                <c:pt idx="12387">
                  <c:v>0.50438120836917566</c:v>
                </c:pt>
                <c:pt idx="12388">
                  <c:v>0.50425976278254225</c:v>
                </c:pt>
                <c:pt idx="12389">
                  <c:v>0.50413831689935651</c:v>
                </c:pt>
                <c:pt idx="12390">
                  <c:v>0.50401687071979207</c:v>
                </c:pt>
                <c:pt idx="12391">
                  <c:v>0.50389542424402411</c:v>
                </c:pt>
                <c:pt idx="12392">
                  <c:v>0.50377397747222741</c:v>
                </c:pt>
                <c:pt idx="12393">
                  <c:v>0.5036525304045758</c:v>
                </c:pt>
                <c:pt idx="12394">
                  <c:v>0.50353108304124228</c:v>
                </c:pt>
                <c:pt idx="12395">
                  <c:v>0.50340963538240158</c:v>
                </c:pt>
                <c:pt idx="12396">
                  <c:v>0.50328818742821513</c:v>
                </c:pt>
                <c:pt idx="12397">
                  <c:v>0.50316673917889276</c:v>
                </c:pt>
                <c:pt idx="12398">
                  <c:v>0.50304529063457282</c:v>
                </c:pt>
                <c:pt idx="12399">
                  <c:v>0.50292384179542626</c:v>
                </c:pt>
                <c:pt idx="12400">
                  <c:v>0.50280239266166604</c:v>
                </c:pt>
                <c:pt idx="12401">
                  <c:v>0.50268094323342627</c:v>
                </c:pt>
                <c:pt idx="12402">
                  <c:v>0.50255949351088125</c:v>
                </c:pt>
                <c:pt idx="12403">
                  <c:v>0.50243804349422971</c:v>
                </c:pt>
                <c:pt idx="12404">
                  <c:v>0.50231659318363997</c:v>
                </c:pt>
                <c:pt idx="12405">
                  <c:v>0.50219514257925324</c:v>
                </c:pt>
                <c:pt idx="12406">
                  <c:v>0.50207369168128979</c:v>
                </c:pt>
                <c:pt idx="12407">
                  <c:v>0.5019522404898844</c:v>
                </c:pt>
                <c:pt idx="12408">
                  <c:v>0.50183078900521028</c:v>
                </c:pt>
                <c:pt idx="12409">
                  <c:v>0.50170933722747701</c:v>
                </c:pt>
                <c:pt idx="12410">
                  <c:v>0.50158788515681918</c:v>
                </c:pt>
                <c:pt idx="12411">
                  <c:v>0.5014664327934093</c:v>
                </c:pt>
                <c:pt idx="12412">
                  <c:v>0.50134498013745699</c:v>
                </c:pt>
                <c:pt idx="12413">
                  <c:v>0.50122352718909768</c:v>
                </c:pt>
                <c:pt idx="12414">
                  <c:v>0.50110207394851392</c:v>
                </c:pt>
                <c:pt idx="12415">
                  <c:v>0.50098062041587865</c:v>
                </c:pt>
                <c:pt idx="12416">
                  <c:v>0.50085916659136442</c:v>
                </c:pt>
                <c:pt idx="12417">
                  <c:v>0.50073771247514087</c:v>
                </c:pt>
                <c:pt idx="12418">
                  <c:v>0.50061625806737942</c:v>
                </c:pt>
                <c:pt idx="12419">
                  <c:v>0.50049480336824259</c:v>
                </c:pt>
                <c:pt idx="12420">
                  <c:v>0.50037334837793512</c:v>
                </c:pt>
                <c:pt idx="12421">
                  <c:v>0.50025189309659157</c:v>
                </c:pt>
                <c:pt idx="12422">
                  <c:v>0.50013043752438557</c:v>
                </c:pt>
                <c:pt idx="12423">
                  <c:v>0.5000089816615223</c:v>
                </c:pt>
                <c:pt idx="12424">
                  <c:v>0.49988752550813653</c:v>
                </c:pt>
                <c:pt idx="12425">
                  <c:v>0.49976606906440035</c:v>
                </c:pt>
                <c:pt idx="12426">
                  <c:v>0.49964461233050694</c:v>
                </c:pt>
                <c:pt idx="12427">
                  <c:v>0.49952315530661595</c:v>
                </c:pt>
                <c:pt idx="12428">
                  <c:v>0.49940169799289791</c:v>
                </c:pt>
                <c:pt idx="12429">
                  <c:v>0.49928024038952334</c:v>
                </c:pt>
                <c:pt idx="12430">
                  <c:v>0.49915878249666057</c:v>
                </c:pt>
                <c:pt idx="12431">
                  <c:v>0.49903732431448278</c:v>
                </c:pt>
                <c:pt idx="12432">
                  <c:v>0.49891586584315717</c:v>
                </c:pt>
                <c:pt idx="12433">
                  <c:v>0.49879440708285649</c:v>
                </c:pt>
                <c:pt idx="12434">
                  <c:v>0.49867294803374929</c:v>
                </c:pt>
                <c:pt idx="12435">
                  <c:v>0.4985514886960043</c:v>
                </c:pt>
                <c:pt idx="12436">
                  <c:v>0.49843002906979361</c:v>
                </c:pt>
                <c:pt idx="12437">
                  <c:v>0.49830856915528376</c:v>
                </c:pt>
                <c:pt idx="12438">
                  <c:v>0.49818710895264662</c:v>
                </c:pt>
                <c:pt idx="12439">
                  <c:v>0.49806564846205181</c:v>
                </c:pt>
                <c:pt idx="12440">
                  <c:v>0.49794418768366633</c:v>
                </c:pt>
                <c:pt idx="12441">
                  <c:v>0.49782272661766158</c:v>
                </c:pt>
                <c:pt idx="12442">
                  <c:v>0.497701265264205</c:v>
                </c:pt>
                <c:pt idx="12443">
                  <c:v>0.49757980362346665</c:v>
                </c:pt>
                <c:pt idx="12444">
                  <c:v>0.49745834169561487</c:v>
                </c:pt>
                <c:pt idx="12445">
                  <c:v>0.49733687948081906</c:v>
                </c:pt>
                <c:pt idx="12446">
                  <c:v>0.49721541697924687</c:v>
                </c:pt>
                <c:pt idx="12447">
                  <c:v>0.4970939541910675</c:v>
                </c:pt>
                <c:pt idx="12448">
                  <c:v>0.4969724911164497</c:v>
                </c:pt>
                <c:pt idx="12449">
                  <c:v>0.49685102775556222</c:v>
                </c:pt>
                <c:pt idx="12450">
                  <c:v>0.49672956410857294</c:v>
                </c:pt>
                <c:pt idx="12451">
                  <c:v>0.4966081001756486</c:v>
                </c:pt>
                <c:pt idx="12452">
                  <c:v>0.49648663595695819</c:v>
                </c:pt>
                <c:pt idx="12453">
                  <c:v>0.49636517145267089</c:v>
                </c:pt>
                <c:pt idx="12454">
                  <c:v>0.49624370666295303</c:v>
                </c:pt>
                <c:pt idx="12455">
                  <c:v>0.49612224158797424</c:v>
                </c:pt>
                <c:pt idx="12456">
                  <c:v>0.49600077622789973</c:v>
                </c:pt>
                <c:pt idx="12457">
                  <c:v>0.49587931058289847</c:v>
                </c:pt>
                <c:pt idx="12458">
                  <c:v>0.49575784465313832</c:v>
                </c:pt>
                <c:pt idx="12459">
                  <c:v>0.49563637843878516</c:v>
                </c:pt>
                <c:pt idx="12460">
                  <c:v>0.49551491194000774</c:v>
                </c:pt>
                <c:pt idx="12461">
                  <c:v>0.49539344515697392</c:v>
                </c:pt>
                <c:pt idx="12462">
                  <c:v>0.49527197808984891</c:v>
                </c:pt>
                <c:pt idx="12463">
                  <c:v>0.49515051073879968</c:v>
                </c:pt>
                <c:pt idx="12464">
                  <c:v>0.49502904310399432</c:v>
                </c:pt>
                <c:pt idx="12465">
                  <c:v>0.49490757518559958</c:v>
                </c:pt>
                <c:pt idx="12466">
                  <c:v>0.49478610698378089</c:v>
                </c:pt>
                <c:pt idx="12467">
                  <c:v>0.49466463849870546</c:v>
                </c:pt>
                <c:pt idx="12468">
                  <c:v>0.49454316973054091</c:v>
                </c:pt>
                <c:pt idx="12469">
                  <c:v>0.49442170067945224</c:v>
                </c:pt>
                <c:pt idx="12470">
                  <c:v>0.49430023134560774</c:v>
                </c:pt>
                <c:pt idx="12471">
                  <c:v>0.49417876172917019</c:v>
                </c:pt>
                <c:pt idx="12472">
                  <c:v>0.49405729183030855</c:v>
                </c:pt>
                <c:pt idx="12473">
                  <c:v>0.49393582164918692</c:v>
                </c:pt>
                <c:pt idx="12474">
                  <c:v>0.49381435118597161</c:v>
                </c:pt>
                <c:pt idx="12475">
                  <c:v>0.49369288044083115</c:v>
                </c:pt>
                <c:pt idx="12476">
                  <c:v>0.49357140941392741</c:v>
                </c:pt>
                <c:pt idx="12477">
                  <c:v>0.49344993810542825</c:v>
                </c:pt>
                <c:pt idx="12478">
                  <c:v>0.49332846651549778</c:v>
                </c:pt>
                <c:pt idx="12479">
                  <c:v>0.49320699464430295</c:v>
                </c:pt>
                <c:pt idx="12480">
                  <c:v>0.4930855224920081</c:v>
                </c:pt>
                <c:pt idx="12481">
                  <c:v>0.4929640500587793</c:v>
                </c:pt>
                <c:pt idx="12482">
                  <c:v>0.49284257734477999</c:v>
                </c:pt>
                <c:pt idx="12483">
                  <c:v>0.49272110435017624</c:v>
                </c:pt>
                <c:pt idx="12484">
                  <c:v>0.49259963107513305</c:v>
                </c:pt>
                <c:pt idx="12485">
                  <c:v>0.49247815751981538</c:v>
                </c:pt>
                <c:pt idx="12486">
                  <c:v>0.4923566836843869</c:v>
                </c:pt>
                <c:pt idx="12487">
                  <c:v>0.49223520956901368</c:v>
                </c:pt>
                <c:pt idx="12488">
                  <c:v>0.49211373517385981</c:v>
                </c:pt>
                <c:pt idx="12489">
                  <c:v>0.49199226049908806</c:v>
                </c:pt>
                <c:pt idx="12490">
                  <c:v>0.49187078554486607</c:v>
                </c:pt>
                <c:pt idx="12491">
                  <c:v>0.49174931031135616</c:v>
                </c:pt>
                <c:pt idx="12492">
                  <c:v>0.49162783479872152</c:v>
                </c:pt>
                <c:pt idx="12493">
                  <c:v>0.4915063590071278</c:v>
                </c:pt>
                <c:pt idx="12494">
                  <c:v>0.49138488293673754</c:v>
                </c:pt>
                <c:pt idx="12495">
                  <c:v>0.4912634065877155</c:v>
                </c:pt>
                <c:pt idx="12496">
                  <c:v>0.49114192996022665</c:v>
                </c:pt>
                <c:pt idx="12497">
                  <c:v>0.49102045305443176</c:v>
                </c:pt>
                <c:pt idx="12498">
                  <c:v>0.49089897587049669</c:v>
                </c:pt>
                <c:pt idx="12499">
                  <c:v>0.49077749840858353</c:v>
                </c:pt>
                <c:pt idx="12500">
                  <c:v>0.49065602066885705</c:v>
                </c:pt>
                <c:pt idx="12501">
                  <c:v>0.49053454265147889</c:v>
                </c:pt>
                <c:pt idx="12502">
                  <c:v>0.49041306435661336</c:v>
                </c:pt>
                <c:pt idx="12503">
                  <c:v>0.49029158578442278</c:v>
                </c:pt>
                <c:pt idx="12504">
                  <c:v>0.49017010693507168</c:v>
                </c:pt>
                <c:pt idx="12505">
                  <c:v>0.49004862780872083</c:v>
                </c:pt>
                <c:pt idx="12506">
                  <c:v>0.48992714840553431</c:v>
                </c:pt>
                <c:pt idx="12507">
                  <c:v>0.48980566872567399</c:v>
                </c:pt>
                <c:pt idx="12508">
                  <c:v>0.4896841887693042</c:v>
                </c:pt>
                <c:pt idx="12509">
                  <c:v>0.48956270853658523</c:v>
                </c:pt>
                <c:pt idx="12510">
                  <c:v>0.48944122802767942</c:v>
                </c:pt>
                <c:pt idx="12511">
                  <c:v>0.48931974724275173</c:v>
                </c:pt>
                <c:pt idx="12512">
                  <c:v>0.48919826618196205</c:v>
                </c:pt>
                <c:pt idx="12513">
                  <c:v>0.48907678484547379</c:v>
                </c:pt>
                <c:pt idx="12514">
                  <c:v>0.4889553032334466</c:v>
                </c:pt>
                <c:pt idx="12515">
                  <c:v>0.48883382134604725</c:v>
                </c:pt>
                <c:pt idx="12516">
                  <c:v>0.4887123391834316</c:v>
                </c:pt>
                <c:pt idx="12517">
                  <c:v>0.4885908567457653</c:v>
                </c:pt>
                <c:pt idx="12518">
                  <c:v>0.48846937403320867</c:v>
                </c:pt>
                <c:pt idx="12519">
                  <c:v>0.48834789104592358</c:v>
                </c:pt>
                <c:pt idx="12520">
                  <c:v>0.48822640778407056</c:v>
                </c:pt>
                <c:pt idx="12521">
                  <c:v>0.48810492424781282</c:v>
                </c:pt>
                <c:pt idx="12522">
                  <c:v>0.48798344043731023</c:v>
                </c:pt>
                <c:pt idx="12523">
                  <c:v>0.487861956352724</c:v>
                </c:pt>
                <c:pt idx="12524">
                  <c:v>0.48774047199421511</c:v>
                </c:pt>
                <c:pt idx="12525">
                  <c:v>0.48761898736194409</c:v>
                </c:pt>
                <c:pt idx="12526">
                  <c:v>0.48749750245607415</c:v>
                </c:pt>
                <c:pt idx="12527">
                  <c:v>0.48737601727676427</c:v>
                </c:pt>
                <c:pt idx="12528">
                  <c:v>0.48725453182417411</c:v>
                </c:pt>
                <c:pt idx="12529">
                  <c:v>0.48713304609846597</c:v>
                </c:pt>
                <c:pt idx="12530">
                  <c:v>0.48701156009979973</c:v>
                </c:pt>
                <c:pt idx="12531">
                  <c:v>0.4868900738283366</c:v>
                </c:pt>
                <c:pt idx="12532">
                  <c:v>0.48676858728423511</c:v>
                </c:pt>
                <c:pt idx="12533">
                  <c:v>0.48664710046765647</c:v>
                </c:pt>
                <c:pt idx="12534">
                  <c:v>0.48652561337876143</c:v>
                </c:pt>
                <c:pt idx="12535">
                  <c:v>0.48640412601770899</c:v>
                </c:pt>
                <c:pt idx="12536">
                  <c:v>0.48628263838465924</c:v>
                </c:pt>
                <c:pt idx="12537">
                  <c:v>0.48616115047977226</c:v>
                </c:pt>
                <c:pt idx="12538">
                  <c:v>0.48603966230320861</c:v>
                </c:pt>
                <c:pt idx="12539">
                  <c:v>0.48591817385512526</c:v>
                </c:pt>
                <c:pt idx="12540">
                  <c:v>0.48579668513568386</c:v>
                </c:pt>
                <c:pt idx="12541">
                  <c:v>0.48567519614504429</c:v>
                </c:pt>
                <c:pt idx="12542">
                  <c:v>0.4855537068833653</c:v>
                </c:pt>
                <c:pt idx="12543">
                  <c:v>0.48543221735080477</c:v>
                </c:pt>
                <c:pt idx="12544">
                  <c:v>0.48531072754752258</c:v>
                </c:pt>
                <c:pt idx="12545">
                  <c:v>0.4851892374736797</c:v>
                </c:pt>
                <c:pt idx="12546">
                  <c:v>0.48506774712943268</c:v>
                </c:pt>
                <c:pt idx="12547">
                  <c:v>0.48494625651494139</c:v>
                </c:pt>
                <c:pt idx="12548">
                  <c:v>0.4848247656303637</c:v>
                </c:pt>
                <c:pt idx="12549">
                  <c:v>0.48470327447586059</c:v>
                </c:pt>
                <c:pt idx="12550">
                  <c:v>0.48458178305158905</c:v>
                </c:pt>
                <c:pt idx="12551">
                  <c:v>0.48446029135770785</c:v>
                </c:pt>
                <c:pt idx="12552">
                  <c:v>0.48433879939437441</c:v>
                </c:pt>
                <c:pt idx="12553">
                  <c:v>0.4842173071617486</c:v>
                </c:pt>
                <c:pt idx="12554">
                  <c:v>0.48409581465998652</c:v>
                </c:pt>
                <c:pt idx="12555">
                  <c:v>0.48397432188924894</c:v>
                </c:pt>
                <c:pt idx="12556">
                  <c:v>0.48385282884969305</c:v>
                </c:pt>
                <c:pt idx="12557">
                  <c:v>0.48373133554147585</c:v>
                </c:pt>
                <c:pt idx="12558">
                  <c:v>0.48360984196475543</c:v>
                </c:pt>
                <c:pt idx="12559">
                  <c:v>0.48348834811968944</c:v>
                </c:pt>
                <c:pt idx="12560">
                  <c:v>0.48336685400643664</c:v>
                </c:pt>
                <c:pt idx="12561">
                  <c:v>0.48324535962515403</c:v>
                </c:pt>
                <c:pt idx="12562">
                  <c:v>0.48312386497599791</c:v>
                </c:pt>
                <c:pt idx="12563">
                  <c:v>0.48300237005912727</c:v>
                </c:pt>
                <c:pt idx="12564">
                  <c:v>0.48288087487469844</c:v>
                </c:pt>
                <c:pt idx="12565">
                  <c:v>0.48275937942287017</c:v>
                </c:pt>
                <c:pt idx="12566">
                  <c:v>0.48263788370379723</c:v>
                </c:pt>
                <c:pt idx="12567">
                  <c:v>0.48251638771763816</c:v>
                </c:pt>
                <c:pt idx="12568">
                  <c:v>0.48239489146454795</c:v>
                </c:pt>
                <c:pt idx="12569">
                  <c:v>0.48227339494468691</c:v>
                </c:pt>
                <c:pt idx="12570">
                  <c:v>0.48215189815820869</c:v>
                </c:pt>
                <c:pt idx="12571">
                  <c:v>0.48203040110527184</c:v>
                </c:pt>
                <c:pt idx="12572">
                  <c:v>0.48190890378603091</c:v>
                </c:pt>
                <c:pt idx="12573">
                  <c:v>0.48178740620064464</c:v>
                </c:pt>
                <c:pt idx="12574">
                  <c:v>0.48166590834926737</c:v>
                </c:pt>
                <c:pt idx="12575">
                  <c:v>0.48154441023205763</c:v>
                </c:pt>
                <c:pt idx="12576">
                  <c:v>0.48142291184916752</c:v>
                </c:pt>
                <c:pt idx="12577">
                  <c:v>0.48130141320075781</c:v>
                </c:pt>
                <c:pt idx="12578">
                  <c:v>0.4811799142869817</c:v>
                </c:pt>
                <c:pt idx="12579">
                  <c:v>0.48105841510799663</c:v>
                </c:pt>
                <c:pt idx="12580">
                  <c:v>0.48093691566395735</c:v>
                </c:pt>
                <c:pt idx="12581">
                  <c:v>0.48081541595501909</c:v>
                </c:pt>
                <c:pt idx="12582">
                  <c:v>0.48069391598133815</c:v>
                </c:pt>
                <c:pt idx="12583">
                  <c:v>0.48057241574307108</c:v>
                </c:pt>
                <c:pt idx="12584">
                  <c:v>0.48045091524037198</c:v>
                </c:pt>
                <c:pt idx="12585">
                  <c:v>0.48032941447339672</c:v>
                </c:pt>
                <c:pt idx="12586">
                  <c:v>0.48020791344230007</c:v>
                </c:pt>
                <c:pt idx="12587">
                  <c:v>0.48008641214723724</c:v>
                </c:pt>
                <c:pt idx="12588">
                  <c:v>0.47996491058836366</c:v>
                </c:pt>
                <c:pt idx="12589">
                  <c:v>0.47984340876583387</c:v>
                </c:pt>
                <c:pt idx="12590">
                  <c:v>0.47972190667980397</c:v>
                </c:pt>
                <c:pt idx="12591">
                  <c:v>0.47960040433042761</c:v>
                </c:pt>
                <c:pt idx="12592">
                  <c:v>0.47947890171785845</c:v>
                </c:pt>
                <c:pt idx="12593">
                  <c:v>0.47935739884225348</c:v>
                </c:pt>
                <c:pt idx="12594">
                  <c:v>0.47923589570376635</c:v>
                </c:pt>
                <c:pt idx="12595">
                  <c:v>0.47911439230254982</c:v>
                </c:pt>
                <c:pt idx="12596">
                  <c:v>0.47899288863876111</c:v>
                </c:pt>
                <c:pt idx="12597">
                  <c:v>0.47887138471255186</c:v>
                </c:pt>
                <c:pt idx="12598">
                  <c:v>0.47874988052407819</c:v>
                </c:pt>
                <c:pt idx="12599">
                  <c:v>0.4786283760734924</c:v>
                </c:pt>
                <c:pt idx="12600">
                  <c:v>0.47850687136095038</c:v>
                </c:pt>
                <c:pt idx="12601">
                  <c:v>0.47838536638660467</c:v>
                </c:pt>
                <c:pt idx="12602">
                  <c:v>0.4782638611506087</c:v>
                </c:pt>
                <c:pt idx="12603">
                  <c:v>0.47814235565311725</c:v>
                </c:pt>
                <c:pt idx="12604">
                  <c:v>0.47802084989428351</c:v>
                </c:pt>
                <c:pt idx="12605">
                  <c:v>0.47789934387426136</c:v>
                </c:pt>
                <c:pt idx="12606">
                  <c:v>0.47777783759320291</c:v>
                </c:pt>
                <c:pt idx="12607">
                  <c:v>0.47765633105126315</c:v>
                </c:pt>
                <c:pt idx="12608">
                  <c:v>0.47753482424859417</c:v>
                </c:pt>
                <c:pt idx="12609">
                  <c:v>0.47741331718535074</c:v>
                </c:pt>
                <c:pt idx="12610">
                  <c:v>0.47729180986168229</c:v>
                </c:pt>
                <c:pt idx="12611">
                  <c:v>0.47717030227774559</c:v>
                </c:pt>
                <c:pt idx="12612">
                  <c:v>0.47704879443369341</c:v>
                </c:pt>
                <c:pt idx="12613">
                  <c:v>0.47692728632967518</c:v>
                </c:pt>
                <c:pt idx="12614">
                  <c:v>0.47680577796584589</c:v>
                </c:pt>
                <c:pt idx="12615">
                  <c:v>0.47668426934235852</c:v>
                </c:pt>
                <c:pt idx="12616">
                  <c:v>0.47656276045936474</c:v>
                </c:pt>
                <c:pt idx="12617">
                  <c:v>0.47644125131701776</c:v>
                </c:pt>
                <c:pt idx="12618">
                  <c:v>0.47631974191546922</c:v>
                </c:pt>
                <c:pt idx="12619">
                  <c:v>0.47619823225487168</c:v>
                </c:pt>
                <c:pt idx="12620">
                  <c:v>0.47607672233537635</c:v>
                </c:pt>
                <c:pt idx="12621">
                  <c:v>0.47595521215713665</c:v>
                </c:pt>
                <c:pt idx="12622">
                  <c:v>0.47583370172030381</c:v>
                </c:pt>
                <c:pt idx="12623">
                  <c:v>0.47571219102502971</c:v>
                </c:pt>
                <c:pt idx="12624">
                  <c:v>0.47559068007146599</c:v>
                </c:pt>
                <c:pt idx="12625">
                  <c:v>0.47546916885976587</c:v>
                </c:pt>
                <c:pt idx="12626">
                  <c:v>0.47534765739007812</c:v>
                </c:pt>
                <c:pt idx="12627">
                  <c:v>0.4752261456625575</c:v>
                </c:pt>
                <c:pt idx="12628">
                  <c:v>0.47510463367735278</c:v>
                </c:pt>
                <c:pt idx="12629">
                  <c:v>0.47498312143461763</c:v>
                </c:pt>
                <c:pt idx="12630">
                  <c:v>0.47486160893450058</c:v>
                </c:pt>
                <c:pt idx="12631">
                  <c:v>0.47474009617715596</c:v>
                </c:pt>
                <c:pt idx="12632">
                  <c:v>0.47461858316273209</c:v>
                </c:pt>
                <c:pt idx="12633">
                  <c:v>0.47449706989138085</c:v>
                </c:pt>
                <c:pt idx="12634">
                  <c:v>0.47437555636325346</c:v>
                </c:pt>
                <c:pt idx="12635">
                  <c:v>0.47425404257850068</c:v>
                </c:pt>
                <c:pt idx="12636">
                  <c:v>0.47413252853727395</c:v>
                </c:pt>
                <c:pt idx="12637">
                  <c:v>0.47401101423972225</c:v>
                </c:pt>
                <c:pt idx="12638">
                  <c:v>0.47388949968599836</c:v>
                </c:pt>
                <c:pt idx="12639">
                  <c:v>0.47376798487624927</c:v>
                </c:pt>
                <c:pt idx="12640">
                  <c:v>0.47364646981062775</c:v>
                </c:pt>
                <c:pt idx="12641">
                  <c:v>0.47352495448928411</c:v>
                </c:pt>
                <c:pt idx="12642">
                  <c:v>0.47340343891236913</c:v>
                </c:pt>
                <c:pt idx="12643">
                  <c:v>0.47328192308003136</c:v>
                </c:pt>
                <c:pt idx="12644">
                  <c:v>0.47316040699242046</c:v>
                </c:pt>
                <c:pt idx="12645">
                  <c:v>0.4730388906496894</c:v>
                </c:pt>
                <c:pt idx="12646">
                  <c:v>0.47291737405198364</c:v>
                </c:pt>
                <c:pt idx="12647">
                  <c:v>0.4727958571994566</c:v>
                </c:pt>
                <c:pt idx="12648">
                  <c:v>0.47267434009225573</c:v>
                </c:pt>
                <c:pt idx="12649">
                  <c:v>0.47255282273053223</c:v>
                </c:pt>
                <c:pt idx="12650">
                  <c:v>0.47243130511443443</c:v>
                </c:pt>
                <c:pt idx="12651">
                  <c:v>0.47230978724411155</c:v>
                </c:pt>
                <c:pt idx="12652">
                  <c:v>0.47218826911971434</c:v>
                </c:pt>
                <c:pt idx="12653">
                  <c:v>0.47206675074139115</c:v>
                </c:pt>
                <c:pt idx="12654">
                  <c:v>0.47194523210928963</c:v>
                </c:pt>
                <c:pt idx="12655">
                  <c:v>0.47182371322356098</c:v>
                </c:pt>
                <c:pt idx="12656">
                  <c:v>0.47170219408435332</c:v>
                </c:pt>
                <c:pt idx="12657">
                  <c:v>0.47158067469181586</c:v>
                </c:pt>
                <c:pt idx="12658">
                  <c:v>0.47145915504609626</c:v>
                </c:pt>
                <c:pt idx="12659">
                  <c:v>0.47133763514734506</c:v>
                </c:pt>
                <c:pt idx="12660">
                  <c:v>0.47121611499570859</c:v>
                </c:pt>
                <c:pt idx="12661">
                  <c:v>0.47109459459133807</c:v>
                </c:pt>
                <c:pt idx="12662">
                  <c:v>0.47097307393437893</c:v>
                </c:pt>
                <c:pt idx="12663">
                  <c:v>0.47085155302498172</c:v>
                </c:pt>
                <c:pt idx="12664">
                  <c:v>0.47073003186329432</c:v>
                </c:pt>
                <c:pt idx="12665">
                  <c:v>0.47060851044946439</c:v>
                </c:pt>
                <c:pt idx="12666">
                  <c:v>0.47048698878364004</c:v>
                </c:pt>
                <c:pt idx="12667">
                  <c:v>0.4703654668659687</c:v>
                </c:pt>
                <c:pt idx="12668">
                  <c:v>0.47024394469659958</c:v>
                </c:pt>
                <c:pt idx="12669">
                  <c:v>0.47012242227568013</c:v>
                </c:pt>
                <c:pt idx="12670">
                  <c:v>0.47000089960335645</c:v>
                </c:pt>
                <c:pt idx="12671">
                  <c:v>0.46987937667977997</c:v>
                </c:pt>
                <c:pt idx="12672">
                  <c:v>0.46975785350509325</c:v>
                </c:pt>
                <c:pt idx="12673">
                  <c:v>0.46963633007944749</c:v>
                </c:pt>
                <c:pt idx="12674">
                  <c:v>0.46951480640298815</c:v>
                </c:pt>
                <c:pt idx="12675">
                  <c:v>0.46939328247586376</c:v>
                </c:pt>
                <c:pt idx="12676">
                  <c:v>0.46927175829822021</c:v>
                </c:pt>
                <c:pt idx="12677">
                  <c:v>0.46915023387020627</c:v>
                </c:pt>
                <c:pt idx="12678">
                  <c:v>0.46902870919196893</c:v>
                </c:pt>
                <c:pt idx="12679">
                  <c:v>0.46890718426365319</c:v>
                </c:pt>
                <c:pt idx="12680">
                  <c:v>0.46878565908540581</c:v>
                </c:pt>
                <c:pt idx="12681">
                  <c:v>0.4686641336573758</c:v>
                </c:pt>
                <c:pt idx="12682">
                  <c:v>0.46854260797970815</c:v>
                </c:pt>
                <c:pt idx="12683">
                  <c:v>0.46842108205255117</c:v>
                </c:pt>
                <c:pt idx="12684">
                  <c:v>0.46829955587604988</c:v>
                </c:pt>
                <c:pt idx="12685">
                  <c:v>0.46817802945035125</c:v>
                </c:pt>
                <c:pt idx="12686">
                  <c:v>0.46805650277560074</c:v>
                </c:pt>
                <c:pt idx="12687">
                  <c:v>0.4679349758519451</c:v>
                </c:pt>
                <c:pt idx="12688">
                  <c:v>0.46781344867953178</c:v>
                </c:pt>
                <c:pt idx="12689">
                  <c:v>0.46769192125850489</c:v>
                </c:pt>
                <c:pt idx="12690">
                  <c:v>0.4675703935890112</c:v>
                </c:pt>
                <c:pt idx="12691">
                  <c:v>0.46744886567119637</c:v>
                </c:pt>
                <c:pt idx="12692">
                  <c:v>0.46732733750520761</c:v>
                </c:pt>
                <c:pt idx="12693">
                  <c:v>0.46720580909118858</c:v>
                </c:pt>
                <c:pt idx="12694">
                  <c:v>0.46708428042928696</c:v>
                </c:pt>
                <c:pt idx="12695">
                  <c:v>0.46696275151964661</c:v>
                </c:pt>
                <c:pt idx="12696">
                  <c:v>0.46684122236240122</c:v>
                </c:pt>
                <c:pt idx="12697">
                  <c:v>0.46671969295772109</c:v>
                </c:pt>
                <c:pt idx="12698">
                  <c:v>0.46659816330575077</c:v>
                </c:pt>
                <c:pt idx="12699">
                  <c:v>0.46647663340659862</c:v>
                </c:pt>
                <c:pt idx="12700">
                  <c:v>0.4663551032604607</c:v>
                </c:pt>
                <c:pt idx="12701">
                  <c:v>0.46623357286744249</c:v>
                </c:pt>
                <c:pt idx="12702">
                  <c:v>0.46611204222769209</c:v>
                </c:pt>
                <c:pt idx="12703">
                  <c:v>0.46599051134138869</c:v>
                </c:pt>
                <c:pt idx="12704">
                  <c:v>0.46586898020864065</c:v>
                </c:pt>
                <c:pt idx="12705">
                  <c:v>0.46574744882959407</c:v>
                </c:pt>
                <c:pt idx="12706">
                  <c:v>0.46562591720442836</c:v>
                </c:pt>
                <c:pt idx="12707">
                  <c:v>0.46550438533325211</c:v>
                </c:pt>
                <c:pt idx="12708">
                  <c:v>0.46538285321622364</c:v>
                </c:pt>
                <c:pt idx="12709">
                  <c:v>0.46526132085348437</c:v>
                </c:pt>
                <c:pt idx="12710">
                  <c:v>0.4651397882451811</c:v>
                </c:pt>
                <c:pt idx="12711">
                  <c:v>0.4650182553914548</c:v>
                </c:pt>
                <c:pt idx="12712">
                  <c:v>0.46489672229245338</c:v>
                </c:pt>
                <c:pt idx="12713">
                  <c:v>0.46477518894830694</c:v>
                </c:pt>
                <c:pt idx="12714">
                  <c:v>0.46465365535919489</c:v>
                </c:pt>
                <c:pt idx="12715">
                  <c:v>0.46453212152522649</c:v>
                </c:pt>
                <c:pt idx="12716">
                  <c:v>0.46441058744654562</c:v>
                </c:pt>
                <c:pt idx="12717">
                  <c:v>0.46428905312333035</c:v>
                </c:pt>
                <c:pt idx="12718">
                  <c:v>0.46416751855568905</c:v>
                </c:pt>
                <c:pt idx="12719">
                  <c:v>0.4640459837437656</c:v>
                </c:pt>
                <c:pt idx="12720">
                  <c:v>0.46392444868773897</c:v>
                </c:pt>
                <c:pt idx="12721">
                  <c:v>0.46380291338771595</c:v>
                </c:pt>
                <c:pt idx="12722">
                  <c:v>0.46368137784384067</c:v>
                </c:pt>
                <c:pt idx="12723">
                  <c:v>0.46355984205629275</c:v>
                </c:pt>
                <c:pt idx="12724">
                  <c:v>0.4634383060251781</c:v>
                </c:pt>
                <c:pt idx="12725">
                  <c:v>0.46331676975064062</c:v>
                </c:pt>
                <c:pt idx="12726">
                  <c:v>0.46319523323284528</c:v>
                </c:pt>
                <c:pt idx="12727">
                  <c:v>0.46307369647192687</c:v>
                </c:pt>
                <c:pt idx="12728">
                  <c:v>0.46295215946802459</c:v>
                </c:pt>
                <c:pt idx="12729">
                  <c:v>0.46283062222128235</c:v>
                </c:pt>
                <c:pt idx="12730">
                  <c:v>0.46270908473184202</c:v>
                </c:pt>
                <c:pt idx="12731">
                  <c:v>0.46258754699984683</c:v>
                </c:pt>
                <c:pt idx="12732">
                  <c:v>0.46246600902543888</c:v>
                </c:pt>
                <c:pt idx="12733">
                  <c:v>0.46234447080876095</c:v>
                </c:pt>
                <c:pt idx="12734">
                  <c:v>0.46222293234995515</c:v>
                </c:pt>
                <c:pt idx="12735">
                  <c:v>0.46210139364916292</c:v>
                </c:pt>
                <c:pt idx="12736">
                  <c:v>0.46197985470652769</c:v>
                </c:pt>
                <c:pt idx="12737">
                  <c:v>0.46185831552219003</c:v>
                </c:pt>
                <c:pt idx="12738">
                  <c:v>0.46173677609629227</c:v>
                </c:pt>
                <c:pt idx="12739">
                  <c:v>0.46161523642897673</c:v>
                </c:pt>
                <c:pt idx="12740">
                  <c:v>0.46149369652038441</c:v>
                </c:pt>
                <c:pt idx="12741">
                  <c:v>0.46137215637065832</c:v>
                </c:pt>
                <c:pt idx="12742">
                  <c:v>0.46125061597993744</c:v>
                </c:pt>
                <c:pt idx="12743">
                  <c:v>0.46112907534836634</c:v>
                </c:pt>
                <c:pt idx="12744">
                  <c:v>0.46100753447608378</c:v>
                </c:pt>
                <c:pt idx="12745">
                  <c:v>0.4608859933632341</c:v>
                </c:pt>
                <c:pt idx="12746">
                  <c:v>0.46076445200995519</c:v>
                </c:pt>
                <c:pt idx="12747">
                  <c:v>0.46064291041639027</c:v>
                </c:pt>
                <c:pt idx="12748">
                  <c:v>0.46052136858267878</c:v>
                </c:pt>
                <c:pt idx="12749">
                  <c:v>0.46039982650896483</c:v>
                </c:pt>
                <c:pt idx="12750">
                  <c:v>0.46027828419538497</c:v>
                </c:pt>
                <c:pt idx="12751">
                  <c:v>0.46015674164208398</c:v>
                </c:pt>
                <c:pt idx="12752">
                  <c:v>0.46003519884920085</c:v>
                </c:pt>
                <c:pt idx="12753">
                  <c:v>0.45991365581687504</c:v>
                </c:pt>
                <c:pt idx="12754">
                  <c:v>0.4597921125452491</c:v>
                </c:pt>
                <c:pt idx="12755">
                  <c:v>0.45967056903446224</c:v>
                </c:pt>
                <c:pt idx="12756">
                  <c:v>0.45954902528465635</c:v>
                </c:pt>
                <c:pt idx="12757">
                  <c:v>0.45942748129596978</c:v>
                </c:pt>
                <c:pt idx="12758">
                  <c:v>0.45930593706854483</c:v>
                </c:pt>
                <c:pt idx="12759">
                  <c:v>0.45918439260252031</c:v>
                </c:pt>
                <c:pt idx="12760">
                  <c:v>0.45906284789803697</c:v>
                </c:pt>
                <c:pt idx="12761">
                  <c:v>0.45894130295523339</c:v>
                </c:pt>
                <c:pt idx="12762">
                  <c:v>0.45881975777425166</c:v>
                </c:pt>
                <c:pt idx="12763">
                  <c:v>0.4586982123552299</c:v>
                </c:pt>
                <c:pt idx="12764">
                  <c:v>0.45857666669830843</c:v>
                </c:pt>
                <c:pt idx="12765">
                  <c:v>0.45845512080362694</c:v>
                </c:pt>
                <c:pt idx="12766">
                  <c:v>0.45833357467132485</c:v>
                </c:pt>
                <c:pt idx="12767">
                  <c:v>0.45821202830154206</c:v>
                </c:pt>
                <c:pt idx="12768">
                  <c:v>0.45809048169441713</c:v>
                </c:pt>
                <c:pt idx="12769">
                  <c:v>0.45796893485009038</c:v>
                </c:pt>
                <c:pt idx="12770">
                  <c:v>0.45784738776869993</c:v>
                </c:pt>
                <c:pt idx="12771">
                  <c:v>0.45772584045038722</c:v>
                </c:pt>
                <c:pt idx="12772">
                  <c:v>0.45760429289528792</c:v>
                </c:pt>
                <c:pt idx="12773">
                  <c:v>0.45748274510354481</c:v>
                </c:pt>
                <c:pt idx="12774">
                  <c:v>0.4573611970752931</c:v>
                </c:pt>
                <c:pt idx="12775">
                  <c:v>0.45723964881067403</c:v>
                </c:pt>
                <c:pt idx="12776">
                  <c:v>0.45711810030982569</c:v>
                </c:pt>
                <c:pt idx="12777">
                  <c:v>0.4569965515728871</c:v>
                </c:pt>
                <c:pt idx="12778">
                  <c:v>0.45687500259999658</c:v>
                </c:pt>
                <c:pt idx="12779">
                  <c:v>0.45675345339129225</c:v>
                </c:pt>
                <c:pt idx="12780">
                  <c:v>0.45663190394691244</c:v>
                </c:pt>
                <c:pt idx="12781">
                  <c:v>0.45651035426699726</c:v>
                </c:pt>
                <c:pt idx="12782">
                  <c:v>0.45638880435168128</c:v>
                </c:pt>
                <c:pt idx="12783">
                  <c:v>0.45626725420110725</c:v>
                </c:pt>
                <c:pt idx="12784">
                  <c:v>0.45614570381540975</c:v>
                </c:pt>
                <c:pt idx="12785">
                  <c:v>0.45602415319472955</c:v>
                </c:pt>
                <c:pt idx="12786">
                  <c:v>0.45590260233920232</c:v>
                </c:pt>
                <c:pt idx="12787">
                  <c:v>0.45578105124896684</c:v>
                </c:pt>
                <c:pt idx="12788">
                  <c:v>0.45565949992416077</c:v>
                </c:pt>
                <c:pt idx="12789">
                  <c:v>0.45553794836492201</c:v>
                </c:pt>
                <c:pt idx="12790">
                  <c:v>0.45541639657138755</c:v>
                </c:pt>
                <c:pt idx="12791">
                  <c:v>0.45529484454369573</c:v>
                </c:pt>
                <c:pt idx="12792">
                  <c:v>0.455173292281984</c:v>
                </c:pt>
                <c:pt idx="12793">
                  <c:v>0.45505173978638869</c:v>
                </c:pt>
                <c:pt idx="12794">
                  <c:v>0.45493018705704835</c:v>
                </c:pt>
                <c:pt idx="12795">
                  <c:v>0.45480863409409866</c:v>
                </c:pt>
                <c:pt idx="12796">
                  <c:v>0.4546870808976784</c:v>
                </c:pt>
                <c:pt idx="12797">
                  <c:v>0.45456552746792456</c:v>
                </c:pt>
                <c:pt idx="12798">
                  <c:v>0.4544439738049717</c:v>
                </c:pt>
                <c:pt idx="12799">
                  <c:v>0.45432241990895972</c:v>
                </c:pt>
                <c:pt idx="12800">
                  <c:v>0.4542008657800245</c:v>
                </c:pt>
                <c:pt idx="12801">
                  <c:v>0.4540793114183006</c:v>
                </c:pt>
                <c:pt idx="12802">
                  <c:v>0.45395775682392814</c:v>
                </c:pt>
                <c:pt idx="12803">
                  <c:v>0.45383620199704167</c:v>
                </c:pt>
                <c:pt idx="12804">
                  <c:v>0.4537146469377773</c:v>
                </c:pt>
                <c:pt idx="12805">
                  <c:v>0.45359309164627271</c:v>
                </c:pt>
                <c:pt idx="12806">
                  <c:v>0.45347153612266378</c:v>
                </c:pt>
                <c:pt idx="12807">
                  <c:v>0.45334998036708685</c:v>
                </c:pt>
                <c:pt idx="12808">
                  <c:v>0.45322842437967803</c:v>
                </c:pt>
                <c:pt idx="12809">
                  <c:v>0.45310686816057277</c:v>
                </c:pt>
                <c:pt idx="12810">
                  <c:v>0.45298531170990741</c:v>
                </c:pt>
                <c:pt idx="12811">
                  <c:v>0.45286375502781739</c:v>
                </c:pt>
                <c:pt idx="12812">
                  <c:v>0.45274219811443972</c:v>
                </c:pt>
                <c:pt idx="12813">
                  <c:v>0.45262064096991028</c:v>
                </c:pt>
                <c:pt idx="12814">
                  <c:v>0.45249908359436342</c:v>
                </c:pt>
                <c:pt idx="12815">
                  <c:v>0.45237752598793479</c:v>
                </c:pt>
                <c:pt idx="12816">
                  <c:v>0.45225596815076141</c:v>
                </c:pt>
                <c:pt idx="12817">
                  <c:v>0.45213441008297806</c:v>
                </c:pt>
                <c:pt idx="12818">
                  <c:v>0.45201285178471862</c:v>
                </c:pt>
                <c:pt idx="12819">
                  <c:v>0.45189129325611943</c:v>
                </c:pt>
                <c:pt idx="12820">
                  <c:v>0.45176973449731794</c:v>
                </c:pt>
                <c:pt idx="12821">
                  <c:v>0.4516481755084456</c:v>
                </c:pt>
                <c:pt idx="12822">
                  <c:v>0.45152661628963808</c:v>
                </c:pt>
                <c:pt idx="12823">
                  <c:v>0.45140505684103327</c:v>
                </c:pt>
                <c:pt idx="12824">
                  <c:v>0.45128349716276284</c:v>
                </c:pt>
                <c:pt idx="12825">
                  <c:v>0.45116193725496334</c:v>
                </c:pt>
                <c:pt idx="12826">
                  <c:v>0.45104037711776845</c:v>
                </c:pt>
                <c:pt idx="12827">
                  <c:v>0.45091881675131296</c:v>
                </c:pt>
                <c:pt idx="12828">
                  <c:v>0.45079725615573274</c:v>
                </c:pt>
                <c:pt idx="12829">
                  <c:v>0.45067569533116214</c:v>
                </c:pt>
                <c:pt idx="12830">
                  <c:v>0.45055413427773305</c:v>
                </c:pt>
                <c:pt idx="12831">
                  <c:v>0.45043257299558159</c:v>
                </c:pt>
                <c:pt idx="12832">
                  <c:v>0.4503110114848432</c:v>
                </c:pt>
                <c:pt idx="12833">
                  <c:v>0.45018944974564845</c:v>
                </c:pt>
                <c:pt idx="12834">
                  <c:v>0.450067887778135</c:v>
                </c:pt>
                <c:pt idx="12835">
                  <c:v>0.4499463255824363</c:v>
                </c:pt>
                <c:pt idx="12836">
                  <c:v>0.44982476315868514</c:v>
                </c:pt>
                <c:pt idx="12837">
                  <c:v>0.44970320050701496</c:v>
                </c:pt>
                <c:pt idx="12838">
                  <c:v>0.4495816376275612</c:v>
                </c:pt>
                <c:pt idx="12839">
                  <c:v>0.44946007452045622</c:v>
                </c:pt>
                <c:pt idx="12840">
                  <c:v>0.44933851118583412</c:v>
                </c:pt>
                <c:pt idx="12841">
                  <c:v>0.44921694762382947</c:v>
                </c:pt>
                <c:pt idx="12842">
                  <c:v>0.44909538383457392</c:v>
                </c:pt>
                <c:pt idx="12843">
                  <c:v>0.44897381981820006</c:v>
                </c:pt>
                <c:pt idx="12844">
                  <c:v>0.44885225557484487</c:v>
                </c:pt>
                <c:pt idx="12845">
                  <c:v>0.44873069110463892</c:v>
                </c:pt>
                <c:pt idx="12846">
                  <c:v>0.44860912640771566</c:v>
                </c:pt>
                <c:pt idx="12847">
                  <c:v>0.44848756148420899</c:v>
                </c:pt>
                <c:pt idx="12848">
                  <c:v>0.44836599633425034</c:v>
                </c:pt>
                <c:pt idx="12849">
                  <c:v>0.44824443095797339</c:v>
                </c:pt>
                <c:pt idx="12850">
                  <c:v>0.44812286535551094</c:v>
                </c:pt>
                <c:pt idx="12851">
                  <c:v>0.44800129952699663</c:v>
                </c:pt>
                <c:pt idx="12852">
                  <c:v>0.4478797334725626</c:v>
                </c:pt>
                <c:pt idx="12853">
                  <c:v>0.44775816719234052</c:v>
                </c:pt>
                <c:pt idx="12854">
                  <c:v>0.44763660068646494</c:v>
                </c:pt>
                <c:pt idx="12855">
                  <c:v>0.44751503395506576</c:v>
                </c:pt>
                <c:pt idx="12856">
                  <c:v>0.44739346699827687</c:v>
                </c:pt>
                <c:pt idx="12857">
                  <c:v>0.44727189981622972</c:v>
                </c:pt>
                <c:pt idx="12858">
                  <c:v>0.44715033240905711</c:v>
                </c:pt>
                <c:pt idx="12859">
                  <c:v>0.44702876477689157</c:v>
                </c:pt>
                <c:pt idx="12860">
                  <c:v>0.44690719691986525</c:v>
                </c:pt>
                <c:pt idx="12861">
                  <c:v>0.44678562883810935</c:v>
                </c:pt>
                <c:pt idx="12862">
                  <c:v>0.44666406053175467</c:v>
                </c:pt>
                <c:pt idx="12863">
                  <c:v>0.44654249200093554</c:v>
                </c:pt>
                <c:pt idx="12864">
                  <c:v>0.4464209232457812</c:v>
                </c:pt>
                <c:pt idx="12865">
                  <c:v>0.44629935426642553</c:v>
                </c:pt>
                <c:pt idx="12866">
                  <c:v>0.44617778506299866</c:v>
                </c:pt>
                <c:pt idx="12867">
                  <c:v>0.4460562156356338</c:v>
                </c:pt>
                <c:pt idx="12868">
                  <c:v>0.44593464598446042</c:v>
                </c:pt>
                <c:pt idx="12869">
                  <c:v>0.44581307610960996</c:v>
                </c:pt>
                <c:pt idx="12870">
                  <c:v>0.44569150601121499</c:v>
                </c:pt>
                <c:pt idx="12871">
                  <c:v>0.44556993568940495</c:v>
                </c:pt>
                <c:pt idx="12872">
                  <c:v>0.44544836514431263</c:v>
                </c:pt>
                <c:pt idx="12873">
                  <c:v>0.44532679437606881</c:v>
                </c:pt>
                <c:pt idx="12874">
                  <c:v>0.44520522338480406</c:v>
                </c:pt>
                <c:pt idx="12875">
                  <c:v>0.44508365217064894</c:v>
                </c:pt>
                <c:pt idx="12876">
                  <c:v>0.44496208073373511</c:v>
                </c:pt>
                <c:pt idx="12877">
                  <c:v>0.44484050907419292</c:v>
                </c:pt>
                <c:pt idx="12878">
                  <c:v>0.44471893719215161</c:v>
                </c:pt>
                <c:pt idx="12879">
                  <c:v>0.4445973650877435</c:v>
                </c:pt>
                <c:pt idx="12880">
                  <c:v>0.44447579276109961</c:v>
                </c:pt>
                <c:pt idx="12881">
                  <c:v>0.44435422021234938</c:v>
                </c:pt>
                <c:pt idx="12882">
                  <c:v>0.44423264744162294</c:v>
                </c:pt>
                <c:pt idx="12883">
                  <c:v>0.44411107444904974</c:v>
                </c:pt>
                <c:pt idx="12884">
                  <c:v>0.44398950123476166</c:v>
                </c:pt>
                <c:pt idx="12885">
                  <c:v>0.44386792779888795</c:v>
                </c:pt>
                <c:pt idx="12886">
                  <c:v>0.44374635414155916</c:v>
                </c:pt>
                <c:pt idx="12887">
                  <c:v>0.44362478026290519</c:v>
                </c:pt>
                <c:pt idx="12888">
                  <c:v>0.44350320616305527</c:v>
                </c:pt>
                <c:pt idx="12889">
                  <c:v>0.44338163184213997</c:v>
                </c:pt>
                <c:pt idx="12890">
                  <c:v>0.44326005730028895</c:v>
                </c:pt>
                <c:pt idx="12891">
                  <c:v>0.44313848253763055</c:v>
                </c:pt>
                <c:pt idx="12892">
                  <c:v>0.44301690755429601</c:v>
                </c:pt>
                <c:pt idx="12893">
                  <c:v>0.44289533235041345</c:v>
                </c:pt>
                <c:pt idx="12894">
                  <c:v>0.44277375692611365</c:v>
                </c:pt>
                <c:pt idx="12895">
                  <c:v>0.44265218128152584</c:v>
                </c:pt>
                <c:pt idx="12896">
                  <c:v>0.44253060541677858</c:v>
                </c:pt>
                <c:pt idx="12897">
                  <c:v>0.44240902933200088</c:v>
                </c:pt>
                <c:pt idx="12898">
                  <c:v>0.4422874530273222</c:v>
                </c:pt>
                <c:pt idx="12899">
                  <c:v>0.44216587650287265</c:v>
                </c:pt>
                <c:pt idx="12900">
                  <c:v>0.44204429975877924</c:v>
                </c:pt>
                <c:pt idx="12901">
                  <c:v>0.44192272279517231</c:v>
                </c:pt>
                <c:pt idx="12902">
                  <c:v>0.4418011456121782</c:v>
                </c:pt>
                <c:pt idx="12903">
                  <c:v>0.44167956820992993</c:v>
                </c:pt>
                <c:pt idx="12904">
                  <c:v>0.44155799058855338</c:v>
                </c:pt>
                <c:pt idx="12905">
                  <c:v>0.44143641274817802</c:v>
                </c:pt>
                <c:pt idx="12906">
                  <c:v>0.44131483468893129</c:v>
                </c:pt>
                <c:pt idx="12907">
                  <c:v>0.4411932564109422</c:v>
                </c:pt>
                <c:pt idx="12908">
                  <c:v>0.44107167791433932</c:v>
                </c:pt>
                <c:pt idx="12909">
                  <c:v>0.44095009919925188</c:v>
                </c:pt>
                <c:pt idx="12910">
                  <c:v>0.44082852026580532</c:v>
                </c:pt>
                <c:pt idx="12911">
                  <c:v>0.44070694111413156</c:v>
                </c:pt>
                <c:pt idx="12912">
                  <c:v>0.44058536174435425</c:v>
                </c:pt>
                <c:pt idx="12913">
                  <c:v>0.44046378215660598</c:v>
                </c:pt>
                <c:pt idx="12914">
                  <c:v>0.44034220235101018</c:v>
                </c:pt>
                <c:pt idx="12915">
                  <c:v>0.44022062232769832</c:v>
                </c:pt>
                <c:pt idx="12916">
                  <c:v>0.44009904208679629</c:v>
                </c:pt>
                <c:pt idx="12917">
                  <c:v>0.43997746162843243</c:v>
                </c:pt>
                <c:pt idx="12918">
                  <c:v>0.43985588095273398</c:v>
                </c:pt>
                <c:pt idx="12919">
                  <c:v>0.4397343000598295</c:v>
                </c:pt>
                <c:pt idx="12920">
                  <c:v>0.43961271894984355</c:v>
                </c:pt>
                <c:pt idx="12921">
                  <c:v>0.4394911376229067</c:v>
                </c:pt>
                <c:pt idx="12922">
                  <c:v>0.43936955607914574</c:v>
                </c:pt>
                <c:pt idx="12923">
                  <c:v>0.43924797431868656</c:v>
                </c:pt>
                <c:pt idx="12924">
                  <c:v>0.43912639234165596</c:v>
                </c:pt>
                <c:pt idx="12925">
                  <c:v>0.43900481014818382</c:v>
                </c:pt>
                <c:pt idx="12926">
                  <c:v>0.4388832277383945</c:v>
                </c:pt>
                <c:pt idx="12927">
                  <c:v>0.43876164511241589</c:v>
                </c:pt>
                <c:pt idx="12928">
                  <c:v>0.43864006227037455</c:v>
                </c:pt>
                <c:pt idx="12929">
                  <c:v>0.43851847921239862</c:v>
                </c:pt>
                <c:pt idx="12930">
                  <c:v>0.43839689593861242</c:v>
                </c:pt>
                <c:pt idx="12931">
                  <c:v>0.43827531244914431</c:v>
                </c:pt>
                <c:pt idx="12932">
                  <c:v>0.43815372874411973</c:v>
                </c:pt>
                <c:pt idx="12933">
                  <c:v>0.43803214482366748</c:v>
                </c:pt>
                <c:pt idx="12934">
                  <c:v>0.43791056068791034</c:v>
                </c:pt>
                <c:pt idx="12935">
                  <c:v>0.43778897633697844</c:v>
                </c:pt>
                <c:pt idx="12936">
                  <c:v>0.43766739177099434</c:v>
                </c:pt>
                <c:pt idx="12937">
                  <c:v>0.43754580699008772</c:v>
                </c:pt>
                <c:pt idx="12938">
                  <c:v>0.43742422199438136</c:v>
                </c:pt>
                <c:pt idx="12939">
                  <c:v>0.43730263678400361</c:v>
                </c:pt>
                <c:pt idx="12940">
                  <c:v>0.4371810513590817</c:v>
                </c:pt>
                <c:pt idx="12941">
                  <c:v>0.43705946571973864</c:v>
                </c:pt>
                <c:pt idx="12942">
                  <c:v>0.436937879866099</c:v>
                </c:pt>
                <c:pt idx="12943">
                  <c:v>0.43681629379829312</c:v>
                </c:pt>
                <c:pt idx="12944">
                  <c:v>0.43669470751644424</c:v>
                </c:pt>
                <c:pt idx="12945">
                  <c:v>0.43657312102067758</c:v>
                </c:pt>
                <c:pt idx="12946">
                  <c:v>0.43645153431111838</c:v>
                </c:pt>
                <c:pt idx="12947">
                  <c:v>0.43632994738789344</c:v>
                </c:pt>
                <c:pt idx="12948">
                  <c:v>0.4362083602511273</c:v>
                </c:pt>
                <c:pt idx="12949">
                  <c:v>0.43608677290094522</c:v>
                </c:pt>
                <c:pt idx="12950">
                  <c:v>0.4359651853374733</c:v>
                </c:pt>
                <c:pt idx="12951">
                  <c:v>0.43584359756083568</c:v>
                </c:pt>
                <c:pt idx="12952">
                  <c:v>0.43572200957115736</c:v>
                </c:pt>
                <c:pt idx="12953">
                  <c:v>0.43560042136856447</c:v>
                </c:pt>
                <c:pt idx="12954">
                  <c:v>0.43547883295318113</c:v>
                </c:pt>
                <c:pt idx="12955">
                  <c:v>0.43535724432513145</c:v>
                </c:pt>
                <c:pt idx="12956">
                  <c:v>0.43523565548454224</c:v>
                </c:pt>
                <c:pt idx="12957">
                  <c:v>0.43511406643153672</c:v>
                </c:pt>
                <c:pt idx="12958">
                  <c:v>0.43499247716623946</c:v>
                </c:pt>
                <c:pt idx="12959">
                  <c:v>0.43487088768877502</c:v>
                </c:pt>
                <c:pt idx="12960">
                  <c:v>0.43474929799927042</c:v>
                </c:pt>
                <c:pt idx="12961">
                  <c:v>0.43462770809784512</c:v>
                </c:pt>
                <c:pt idx="12962">
                  <c:v>0.43450611798462746</c:v>
                </c:pt>
                <c:pt idx="12963">
                  <c:v>0.43438452765974089</c:v>
                </c:pt>
                <c:pt idx="12964">
                  <c:v>0.43426293712330866</c:v>
                </c:pt>
                <c:pt idx="12965">
                  <c:v>0.43414134637545487</c:v>
                </c:pt>
                <c:pt idx="12966">
                  <c:v>0.43401975541630566</c:v>
                </c:pt>
                <c:pt idx="12967">
                  <c:v>0.43389816424598182</c:v>
                </c:pt>
                <c:pt idx="12968">
                  <c:v>0.43377657286461058</c:v>
                </c:pt>
                <c:pt idx="12969">
                  <c:v>0.43365498127231406</c:v>
                </c:pt>
                <c:pt idx="12970">
                  <c:v>0.43353338946921416</c:v>
                </c:pt>
                <c:pt idx="12971">
                  <c:v>0.43341179745543768</c:v>
                </c:pt>
                <c:pt idx="12972">
                  <c:v>0.43329020523110739</c:v>
                </c:pt>
                <c:pt idx="12973">
                  <c:v>0.43316861279634589</c:v>
                </c:pt>
                <c:pt idx="12974">
                  <c:v>0.4330470201512775</c:v>
                </c:pt>
                <c:pt idx="12975">
                  <c:v>0.43292542729602479</c:v>
                </c:pt>
                <c:pt idx="12976">
                  <c:v>0.43280383423071145</c:v>
                </c:pt>
                <c:pt idx="12977">
                  <c:v>0.43268224095546159</c:v>
                </c:pt>
                <c:pt idx="12978">
                  <c:v>0.43256064747039757</c:v>
                </c:pt>
                <c:pt idx="12979">
                  <c:v>0.43243905377564285</c:v>
                </c:pt>
                <c:pt idx="12980">
                  <c:v>0.4323174598713202</c:v>
                </c:pt>
                <c:pt idx="12981">
                  <c:v>0.43219586575755153</c:v>
                </c:pt>
                <c:pt idx="12982">
                  <c:v>0.43207427143446209</c:v>
                </c:pt>
                <c:pt idx="12983">
                  <c:v>0.43195267690217132</c:v>
                </c:pt>
                <c:pt idx="12984">
                  <c:v>0.43183108216080646</c:v>
                </c:pt>
                <c:pt idx="12985">
                  <c:v>0.4317094872104863</c:v>
                </c:pt>
                <c:pt idx="12986">
                  <c:v>0.43158789205133519</c:v>
                </c:pt>
                <c:pt idx="12987">
                  <c:v>0.43146629668347458</c:v>
                </c:pt>
                <c:pt idx="12988">
                  <c:v>0.43134470110702927</c:v>
                </c:pt>
                <c:pt idx="12989">
                  <c:v>0.43122310532211983</c:v>
                </c:pt>
                <c:pt idx="12990">
                  <c:v>0.43110150932886837</c:v>
                </c:pt>
                <c:pt idx="12991">
                  <c:v>0.4309799131273977</c:v>
                </c:pt>
                <c:pt idx="12992">
                  <c:v>0.43085831671782882</c:v>
                </c:pt>
                <c:pt idx="12993">
                  <c:v>0.4307367201002863</c:v>
                </c:pt>
                <c:pt idx="12994">
                  <c:v>0.4306151232748765</c:v>
                </c:pt>
                <c:pt idx="12995">
                  <c:v>0.43049352624176107</c:v>
                </c:pt>
                <c:pt idx="12996">
                  <c:v>0.43037192900101195</c:v>
                </c:pt>
                <c:pt idx="12997">
                  <c:v>0.4302503315527999</c:v>
                </c:pt>
                <c:pt idx="12998">
                  <c:v>0.43012873389720929</c:v>
                </c:pt>
                <c:pt idx="12999">
                  <c:v>0.43000713603436358</c:v>
                </c:pt>
                <c:pt idx="13000">
                  <c:v>0.42988553796441886</c:v>
                </c:pt>
                <c:pt idx="13001">
                  <c:v>0.42976393968746129</c:v>
                </c:pt>
                <c:pt idx="13002">
                  <c:v>0.42964234120361078</c:v>
                </c:pt>
                <c:pt idx="13003">
                  <c:v>0.42952074251302719</c:v>
                </c:pt>
                <c:pt idx="13004">
                  <c:v>0.42939914361579601</c:v>
                </c:pt>
                <c:pt idx="13005">
                  <c:v>0.42927754451204869</c:v>
                </c:pt>
                <c:pt idx="13006">
                  <c:v>0.42915594520190425</c:v>
                </c:pt>
                <c:pt idx="13007">
                  <c:v>0.42903434568547705</c:v>
                </c:pt>
                <c:pt idx="13008">
                  <c:v>0.42891274596292051</c:v>
                </c:pt>
                <c:pt idx="13009">
                  <c:v>0.428791146034321</c:v>
                </c:pt>
                <c:pt idx="13010">
                  <c:v>0.428669545899798</c:v>
                </c:pt>
                <c:pt idx="13011">
                  <c:v>0.42854794555951115</c:v>
                </c:pt>
                <c:pt idx="13012">
                  <c:v>0.42842634501354082</c:v>
                </c:pt>
                <c:pt idx="13013">
                  <c:v>0.42830474426201182</c:v>
                </c:pt>
                <c:pt idx="13014">
                  <c:v>0.42818314330507934</c:v>
                </c:pt>
                <c:pt idx="13015">
                  <c:v>0.42806154214282599</c:v>
                </c:pt>
                <c:pt idx="13016">
                  <c:v>0.42793994077537412</c:v>
                </c:pt>
                <c:pt idx="13017">
                  <c:v>0.42781833920288204</c:v>
                </c:pt>
                <c:pt idx="13018">
                  <c:v>0.42769673742542946</c:v>
                </c:pt>
                <c:pt idx="13019">
                  <c:v>0.42757513544313897</c:v>
                </c:pt>
                <c:pt idx="13020">
                  <c:v>0.42745353325616797</c:v>
                </c:pt>
                <c:pt idx="13021">
                  <c:v>0.42733193086459931</c:v>
                </c:pt>
                <c:pt idx="13022">
                  <c:v>0.42721032826855132</c:v>
                </c:pt>
                <c:pt idx="13023">
                  <c:v>0.42708872546817145</c:v>
                </c:pt>
                <c:pt idx="13024">
                  <c:v>0.42696712246356627</c:v>
                </c:pt>
                <c:pt idx="13025">
                  <c:v>0.42684551925485326</c:v>
                </c:pt>
                <c:pt idx="13026">
                  <c:v>0.42672391584215497</c:v>
                </c:pt>
                <c:pt idx="13027">
                  <c:v>0.42660231222558975</c:v>
                </c:pt>
                <c:pt idx="13028">
                  <c:v>0.42648070840527774</c:v>
                </c:pt>
                <c:pt idx="13029">
                  <c:v>0.42635910438133773</c:v>
                </c:pt>
                <c:pt idx="13030">
                  <c:v>0.42623750015389028</c:v>
                </c:pt>
                <c:pt idx="13031">
                  <c:v>0.42611589572305553</c:v>
                </c:pt>
                <c:pt idx="13032">
                  <c:v>0.42599429108894959</c:v>
                </c:pt>
                <c:pt idx="13033">
                  <c:v>0.42587268625169417</c:v>
                </c:pt>
                <c:pt idx="13034">
                  <c:v>0.42575108121140715</c:v>
                </c:pt>
                <c:pt idx="13035">
                  <c:v>0.42562947596820977</c:v>
                </c:pt>
                <c:pt idx="13036">
                  <c:v>0.4255078705222195</c:v>
                </c:pt>
                <c:pt idx="13037">
                  <c:v>0.42538626487355602</c:v>
                </c:pt>
                <c:pt idx="13038">
                  <c:v>0.42526465902233657</c:v>
                </c:pt>
                <c:pt idx="13039">
                  <c:v>0.42514305296868171</c:v>
                </c:pt>
                <c:pt idx="13040">
                  <c:v>0.42502144671270892</c:v>
                </c:pt>
                <c:pt idx="13041">
                  <c:v>0.42489984025453809</c:v>
                </c:pt>
                <c:pt idx="13042">
                  <c:v>0.42477823359428735</c:v>
                </c:pt>
                <c:pt idx="13043">
                  <c:v>0.42465662673207483</c:v>
                </c:pt>
                <c:pt idx="13044">
                  <c:v>0.42453501966801999</c:v>
                </c:pt>
                <c:pt idx="13045">
                  <c:v>0.4244134124022394</c:v>
                </c:pt>
                <c:pt idx="13046">
                  <c:v>0.42429180493485408</c:v>
                </c:pt>
                <c:pt idx="13047">
                  <c:v>0.42417019726597993</c:v>
                </c:pt>
                <c:pt idx="13048">
                  <c:v>0.42404858939573598</c:v>
                </c:pt>
                <c:pt idx="13049">
                  <c:v>0.42392698132424145</c:v>
                </c:pt>
                <c:pt idx="13050">
                  <c:v>0.42380537305161292</c:v>
                </c:pt>
                <c:pt idx="13051">
                  <c:v>0.4236837645779683</c:v>
                </c:pt>
                <c:pt idx="13052">
                  <c:v>0.42356215590342727</c:v>
                </c:pt>
                <c:pt idx="13053">
                  <c:v>0.42344054702810618</c:v>
                </c:pt>
                <c:pt idx="13054">
                  <c:v>0.42331893795212161</c:v>
                </c:pt>
                <c:pt idx="13055">
                  <c:v>0.42319732867559479</c:v>
                </c:pt>
                <c:pt idx="13056">
                  <c:v>0.42307571919863962</c:v>
                </c:pt>
                <c:pt idx="13057">
                  <c:v>0.42295410952137624</c:v>
                </c:pt>
                <c:pt idx="13058">
                  <c:v>0.42283249964392167</c:v>
                </c:pt>
                <c:pt idx="13059">
                  <c:v>0.42271088956639269</c:v>
                </c:pt>
                <c:pt idx="13060">
                  <c:v>0.42258927928890677</c:v>
                </c:pt>
                <c:pt idx="13061">
                  <c:v>0.4224676688115816</c:v>
                </c:pt>
                <c:pt idx="13062">
                  <c:v>0.42234605813453463</c:v>
                </c:pt>
                <c:pt idx="13063">
                  <c:v>0.42222444725788089</c:v>
                </c:pt>
                <c:pt idx="13064">
                  <c:v>0.42210283618174138</c:v>
                </c:pt>
                <c:pt idx="13065">
                  <c:v>0.42198122490623025</c:v>
                </c:pt>
                <c:pt idx="13066">
                  <c:v>0.42185961343146428</c:v>
                </c:pt>
                <c:pt idx="13067">
                  <c:v>0.42173800175756226</c:v>
                </c:pt>
                <c:pt idx="13068">
                  <c:v>0.42161638988463945</c:v>
                </c:pt>
                <c:pt idx="13069">
                  <c:v>0.42149477781281264</c:v>
                </c:pt>
                <c:pt idx="13070">
                  <c:v>0.42137316554219995</c:v>
                </c:pt>
                <c:pt idx="13071">
                  <c:v>0.42125155307291751</c:v>
                </c:pt>
                <c:pt idx="13072">
                  <c:v>0.42112994040508012</c:v>
                </c:pt>
                <c:pt idx="13073">
                  <c:v>0.42100832753880568</c:v>
                </c:pt>
                <c:pt idx="13074">
                  <c:v>0.42088671447421055</c:v>
                </c:pt>
                <c:pt idx="13075">
                  <c:v>0.42076510121141109</c:v>
                </c:pt>
                <c:pt idx="13076">
                  <c:v>0.42064348775052252</c:v>
                </c:pt>
                <c:pt idx="13077">
                  <c:v>0.42052187409166253</c:v>
                </c:pt>
                <c:pt idx="13078">
                  <c:v>0.42040026023494792</c:v>
                </c:pt>
                <c:pt idx="13079">
                  <c:v>0.42027864618049149</c:v>
                </c:pt>
                <c:pt idx="13080">
                  <c:v>0.42015703192841292</c:v>
                </c:pt>
                <c:pt idx="13081">
                  <c:v>0.42003541747882633</c:v>
                </c:pt>
                <c:pt idx="13082">
                  <c:v>0.41991380283184543</c:v>
                </c:pt>
                <c:pt idx="13083">
                  <c:v>0.41979218798759121</c:v>
                </c:pt>
                <c:pt idx="13084">
                  <c:v>0.41967057294617383</c:v>
                </c:pt>
                <c:pt idx="13085">
                  <c:v>0.41954895770771361</c:v>
                </c:pt>
                <c:pt idx="13086">
                  <c:v>0.4194273422723227</c:v>
                </c:pt>
                <c:pt idx="13087">
                  <c:v>0.41930572664011789</c:v>
                </c:pt>
                <c:pt idx="13088">
                  <c:v>0.41918411081121576</c:v>
                </c:pt>
                <c:pt idx="13089">
                  <c:v>0.41906249478572999</c:v>
                </c:pt>
                <c:pt idx="13090">
                  <c:v>0.41894087856377715</c:v>
                </c:pt>
                <c:pt idx="13091">
                  <c:v>0.4188192621454716</c:v>
                </c:pt>
                <c:pt idx="13092">
                  <c:v>0.41869764553092859</c:v>
                </c:pt>
                <c:pt idx="13093">
                  <c:v>0.41857602872026467</c:v>
                </c:pt>
                <c:pt idx="13094">
                  <c:v>0.41845441171359199</c:v>
                </c:pt>
                <c:pt idx="13095">
                  <c:v>0.41833279451102845</c:v>
                </c:pt>
                <c:pt idx="13096">
                  <c:v>0.41821117711268685</c:v>
                </c:pt>
                <c:pt idx="13097">
                  <c:v>0.41808955951868199</c:v>
                </c:pt>
                <c:pt idx="13098">
                  <c:v>0.41796794172913199</c:v>
                </c:pt>
                <c:pt idx="13099">
                  <c:v>0.41784632374414676</c:v>
                </c:pt>
                <c:pt idx="13100">
                  <c:v>0.41772470556384445</c:v>
                </c:pt>
                <c:pt idx="13101">
                  <c:v>0.41760308718833983</c:v>
                </c:pt>
                <c:pt idx="13102">
                  <c:v>0.41748146861774349</c:v>
                </c:pt>
                <c:pt idx="13103">
                  <c:v>0.41735984985217423</c:v>
                </c:pt>
                <c:pt idx="13104">
                  <c:v>0.41723823089174283</c:v>
                </c:pt>
                <c:pt idx="13105">
                  <c:v>0.41711661173656678</c:v>
                </c:pt>
                <c:pt idx="13106">
                  <c:v>0.41699499238675863</c:v>
                </c:pt>
                <c:pt idx="13107">
                  <c:v>0.41687337284243231</c:v>
                </c:pt>
                <c:pt idx="13108">
                  <c:v>0.41675175310370327</c:v>
                </c:pt>
                <c:pt idx="13109">
                  <c:v>0.41663013317068298</c:v>
                </c:pt>
                <c:pt idx="13110">
                  <c:v>0.41650851304348913</c:v>
                </c:pt>
                <c:pt idx="13111">
                  <c:v>0.41638689272223184</c:v>
                </c:pt>
                <c:pt idx="13112">
                  <c:v>0.41626527220702836</c:v>
                </c:pt>
                <c:pt idx="13113">
                  <c:v>0.41614365149798882</c:v>
                </c:pt>
                <c:pt idx="13114">
                  <c:v>0.41602203059523002</c:v>
                </c:pt>
                <c:pt idx="13115">
                  <c:v>0.41590040949886498</c:v>
                </c:pt>
                <c:pt idx="13116">
                  <c:v>0.41577878820900582</c:v>
                </c:pt>
                <c:pt idx="13117">
                  <c:v>0.41565716672576736</c:v>
                </c:pt>
                <c:pt idx="13118">
                  <c:v>0.41553554504926238</c:v>
                </c:pt>
                <c:pt idx="13119">
                  <c:v>0.41541392317960457</c:v>
                </c:pt>
                <c:pt idx="13120">
                  <c:v>0.41529230111690763</c:v>
                </c:pt>
                <c:pt idx="13121">
                  <c:v>0.415170678861283</c:v>
                </c:pt>
                <c:pt idx="13122">
                  <c:v>0.41504905641284662</c:v>
                </c:pt>
                <c:pt idx="13123">
                  <c:v>0.41492743377170882</c:v>
                </c:pt>
                <c:pt idx="13124">
                  <c:v>0.41480581093798441</c:v>
                </c:pt>
                <c:pt idx="13125">
                  <c:v>0.41468418791178596</c:v>
                </c:pt>
                <c:pt idx="13126">
                  <c:v>0.41456256469322517</c:v>
                </c:pt>
                <c:pt idx="13127">
                  <c:v>0.41444094128241749</c:v>
                </c:pt>
                <c:pt idx="13128">
                  <c:v>0.41431931767947372</c:v>
                </c:pt>
                <c:pt idx="13129">
                  <c:v>0.41419769388450645</c:v>
                </c:pt>
                <c:pt idx="13130">
                  <c:v>0.41407606989763002</c:v>
                </c:pt>
                <c:pt idx="13131">
                  <c:v>0.41395444571895501</c:v>
                </c:pt>
                <c:pt idx="13132">
                  <c:v>0.41383282134859378</c:v>
                </c:pt>
                <c:pt idx="13133">
                  <c:v>0.41371119678666113</c:v>
                </c:pt>
                <c:pt idx="13134">
                  <c:v>0.41358957203326741</c:v>
                </c:pt>
                <c:pt idx="13135">
                  <c:v>0.41346794708852475</c:v>
                </c:pt>
                <c:pt idx="13136">
                  <c:v>0.41334632195254728</c:v>
                </c:pt>
                <c:pt idx="13137">
                  <c:v>0.41322469662544581</c:v>
                </c:pt>
                <c:pt idx="13138">
                  <c:v>0.41310307110733135</c:v>
                </c:pt>
                <c:pt idx="13139">
                  <c:v>0.41298144539831894</c:v>
                </c:pt>
                <c:pt idx="13140">
                  <c:v>0.41285981949851758</c:v>
                </c:pt>
                <c:pt idx="13141">
                  <c:v>0.41273819340804163</c:v>
                </c:pt>
                <c:pt idx="13142">
                  <c:v>0.41261656712700145</c:v>
                </c:pt>
                <c:pt idx="13143">
                  <c:v>0.41249494065550829</c:v>
                </c:pt>
                <c:pt idx="13144">
                  <c:v>0.41237331399367494</c:v>
                </c:pt>
                <c:pt idx="13145">
                  <c:v>0.41225168714161398</c:v>
                </c:pt>
                <c:pt idx="13146">
                  <c:v>0.41213006009943265</c:v>
                </c:pt>
                <c:pt idx="13147">
                  <c:v>0.41200843286724931</c:v>
                </c:pt>
                <c:pt idx="13148">
                  <c:v>0.41188680544516942</c:v>
                </c:pt>
                <c:pt idx="13149">
                  <c:v>0.41176517783330757</c:v>
                </c:pt>
                <c:pt idx="13150">
                  <c:v>0.41164355003177344</c:v>
                </c:pt>
                <c:pt idx="13151">
                  <c:v>0.41152192204067894</c:v>
                </c:pt>
                <c:pt idx="13152">
                  <c:v>0.4114002938601351</c:v>
                </c:pt>
                <c:pt idx="13153">
                  <c:v>0.41127866549025427</c:v>
                </c:pt>
                <c:pt idx="13154">
                  <c:v>0.41115703693114547</c:v>
                </c:pt>
                <c:pt idx="13155">
                  <c:v>0.41103540818292106</c:v>
                </c:pt>
                <c:pt idx="13156">
                  <c:v>0.41091377924569183</c:v>
                </c:pt>
                <c:pt idx="13157">
                  <c:v>0.41079215011956771</c:v>
                </c:pt>
                <c:pt idx="13158">
                  <c:v>0.41067052080466082</c:v>
                </c:pt>
                <c:pt idx="13159">
                  <c:v>0.41054889130108108</c:v>
                </c:pt>
                <c:pt idx="13160">
                  <c:v>0.41042726160893772</c:v>
                </c:pt>
                <c:pt idx="13161">
                  <c:v>0.41030563172834444</c:v>
                </c:pt>
                <c:pt idx="13162">
                  <c:v>0.41018400165941005</c:v>
                </c:pt>
                <c:pt idx="13163">
                  <c:v>0.41006237140224355</c:v>
                </c:pt>
                <c:pt idx="13164">
                  <c:v>0.40994074095695954</c:v>
                </c:pt>
                <c:pt idx="13165">
                  <c:v>0.40981911032366392</c:v>
                </c:pt>
                <c:pt idx="13166">
                  <c:v>0.40969747950247037</c:v>
                </c:pt>
                <c:pt idx="13167">
                  <c:v>0.40957584849348683</c:v>
                </c:pt>
                <c:pt idx="13168">
                  <c:v>0.40945421729682407</c:v>
                </c:pt>
                <c:pt idx="13169">
                  <c:v>0.40933258591259092</c:v>
                </c:pt>
                <c:pt idx="13170">
                  <c:v>0.40921095434089994</c:v>
                </c:pt>
                <c:pt idx="13171">
                  <c:v>0.40908932258186104</c:v>
                </c:pt>
                <c:pt idx="13172">
                  <c:v>0.40896769063558081</c:v>
                </c:pt>
                <c:pt idx="13173">
                  <c:v>0.40884605850217204</c:v>
                </c:pt>
                <c:pt idx="13174">
                  <c:v>0.40872442618174309</c:v>
                </c:pt>
                <c:pt idx="13175">
                  <c:v>0.40860279367440433</c:v>
                </c:pt>
                <c:pt idx="13176">
                  <c:v>0.4084811609802661</c:v>
                </c:pt>
                <c:pt idx="13177">
                  <c:v>0.40835952809943654</c:v>
                </c:pt>
                <c:pt idx="13178">
                  <c:v>0.40823789503202601</c:v>
                </c:pt>
                <c:pt idx="13179">
                  <c:v>0.40811626177814242</c:v>
                </c:pt>
                <c:pt idx="13180">
                  <c:v>0.4079946283378979</c:v>
                </c:pt>
                <c:pt idx="13181">
                  <c:v>0.40787299471140015</c:v>
                </c:pt>
                <c:pt idx="13182">
                  <c:v>0.40775136089875597</c:v>
                </c:pt>
                <c:pt idx="13183">
                  <c:v>0.40762972690007993</c:v>
                </c:pt>
                <c:pt idx="13184">
                  <c:v>0.40750809271547705</c:v>
                </c:pt>
                <c:pt idx="13185">
                  <c:v>0.40738645834505682</c:v>
                </c:pt>
                <c:pt idx="13186">
                  <c:v>0.40726482378892981</c:v>
                </c:pt>
                <c:pt idx="13187">
                  <c:v>0.40714318904720304</c:v>
                </c:pt>
                <c:pt idx="13188">
                  <c:v>0.40702155411998708</c:v>
                </c:pt>
                <c:pt idx="13189">
                  <c:v>0.40689991900738987</c:v>
                </c:pt>
                <c:pt idx="13190">
                  <c:v>0.40677828370952085</c:v>
                </c:pt>
                <c:pt idx="13191">
                  <c:v>0.40665664822648795</c:v>
                </c:pt>
                <c:pt idx="13192">
                  <c:v>0.40653501255839952</c:v>
                </c:pt>
                <c:pt idx="13193">
                  <c:v>0.40641337670536459</c:v>
                </c:pt>
                <c:pt idx="13194">
                  <c:v>0.40629174066749241</c:v>
                </c:pt>
                <c:pt idx="13195">
                  <c:v>0.40617010444488888</c:v>
                </c:pt>
                <c:pt idx="13196">
                  <c:v>0.40604846803766437</c:v>
                </c:pt>
                <c:pt idx="13197">
                  <c:v>0.40592683144592745</c:v>
                </c:pt>
                <c:pt idx="13198">
                  <c:v>0.40580519466978582</c:v>
                </c:pt>
                <c:pt idx="13199">
                  <c:v>0.40568355770934605</c:v>
                </c:pt>
                <c:pt idx="13200">
                  <c:v>0.40556192056471896</c:v>
                </c:pt>
                <c:pt idx="13201">
                  <c:v>0.40544028323601133</c:v>
                </c:pt>
                <c:pt idx="13202">
                  <c:v>0.40531864572333065</c:v>
                </c:pt>
                <c:pt idx="13203">
                  <c:v>0.40519700802678438</c:v>
                </c:pt>
                <c:pt idx="13204">
                  <c:v>0.40507537014648132</c:v>
                </c:pt>
                <c:pt idx="13205">
                  <c:v>0.40495373208253005</c:v>
                </c:pt>
                <c:pt idx="13206">
                  <c:v>0.40483209383503715</c:v>
                </c:pt>
                <c:pt idx="13207">
                  <c:v>0.40471045540410922</c:v>
                </c:pt>
                <c:pt idx="13208">
                  <c:v>0.40458881678985659</c:v>
                </c:pt>
                <c:pt idx="13209">
                  <c:v>0.40446717799238474</c:v>
                </c:pt>
                <c:pt idx="13210">
                  <c:v>0.4043455390118007</c:v>
                </c:pt>
                <c:pt idx="13211">
                  <c:v>0.40422389984821416</c:v>
                </c:pt>
                <c:pt idx="13212">
                  <c:v>0.40410226050173037</c:v>
                </c:pt>
                <c:pt idx="13213">
                  <c:v>0.40398062097245702</c:v>
                </c:pt>
                <c:pt idx="13214">
                  <c:v>0.40385898126050113</c:v>
                </c:pt>
                <c:pt idx="13215">
                  <c:v>0.40373734136597172</c:v>
                </c:pt>
                <c:pt idx="13216">
                  <c:v>0.40361570128897339</c:v>
                </c:pt>
                <c:pt idx="13217">
                  <c:v>0.40349406102961449</c:v>
                </c:pt>
                <c:pt idx="13218">
                  <c:v>0.4033724205880016</c:v>
                </c:pt>
                <c:pt idx="13219">
                  <c:v>0.40325077996424086</c:v>
                </c:pt>
                <c:pt idx="13220">
                  <c:v>0.40312913915844106</c:v>
                </c:pt>
                <c:pt idx="13221">
                  <c:v>0.40300749817070769</c:v>
                </c:pt>
                <c:pt idx="13222">
                  <c:v>0.40288585700114732</c:v>
                </c:pt>
                <c:pt idx="13223">
                  <c:v>0.40276421564986609</c:v>
                </c:pt>
                <c:pt idx="13224">
                  <c:v>0.4026425741169728</c:v>
                </c:pt>
                <c:pt idx="13225">
                  <c:v>0.4025209324025707</c:v>
                </c:pt>
                <c:pt idx="13226">
                  <c:v>0.40239929050676926</c:v>
                </c:pt>
                <c:pt idx="13227">
                  <c:v>0.40227764842967351</c:v>
                </c:pt>
                <c:pt idx="13228">
                  <c:v>0.40215600617138914</c:v>
                </c:pt>
                <c:pt idx="13229">
                  <c:v>0.40203436373202361</c:v>
                </c:pt>
                <c:pt idx="13230">
                  <c:v>0.40191272111168219</c:v>
                </c:pt>
                <c:pt idx="13231">
                  <c:v>0.40179107831047189</c:v>
                </c:pt>
                <c:pt idx="13232">
                  <c:v>0.40166943532849908</c:v>
                </c:pt>
                <c:pt idx="13233">
                  <c:v>0.40154779216586678</c:v>
                </c:pt>
                <c:pt idx="13234">
                  <c:v>0.40142614882268557</c:v>
                </c:pt>
                <c:pt idx="13235">
                  <c:v>0.40130450529905848</c:v>
                </c:pt>
                <c:pt idx="13236">
                  <c:v>0.40118286159509053</c:v>
                </c:pt>
                <c:pt idx="13237">
                  <c:v>0.40106121771088876</c:v>
                </c:pt>
                <c:pt idx="13238">
                  <c:v>0.40093957364656019</c:v>
                </c:pt>
                <c:pt idx="13239">
                  <c:v>0.40081792940220895</c:v>
                </c:pt>
                <c:pt idx="13240">
                  <c:v>0.40069628497794008</c:v>
                </c:pt>
                <c:pt idx="13241">
                  <c:v>0.40057464037385992</c:v>
                </c:pt>
                <c:pt idx="13242">
                  <c:v>0.40045299559007486</c:v>
                </c:pt>
                <c:pt idx="13243">
                  <c:v>0.40033135062668768</c:v>
                </c:pt>
                <c:pt idx="13244">
                  <c:v>0.40020970548380652</c:v>
                </c:pt>
                <c:pt idx="13245">
                  <c:v>0.40008806016153486</c:v>
                </c:pt>
                <c:pt idx="13246">
                  <c:v>0.39996641465997773</c:v>
                </c:pt>
                <c:pt idx="13247">
                  <c:v>0.39984476897924148</c:v>
                </c:pt>
                <c:pt idx="13248">
                  <c:v>0.39972312311943159</c:v>
                </c:pt>
                <c:pt idx="13249">
                  <c:v>0.39960147708064997</c:v>
                </c:pt>
                <c:pt idx="13250">
                  <c:v>0.39947983086300587</c:v>
                </c:pt>
                <c:pt idx="13251">
                  <c:v>0.3993581844666021</c:v>
                </c:pt>
                <c:pt idx="13252">
                  <c:v>0.39923653789154168</c:v>
                </c:pt>
                <c:pt idx="13253">
                  <c:v>0.39911489113793186</c:v>
                </c:pt>
                <c:pt idx="13254">
                  <c:v>0.39899324420587701</c:v>
                </c:pt>
                <c:pt idx="13255">
                  <c:v>0.39887159709548148</c:v>
                </c:pt>
                <c:pt idx="13256">
                  <c:v>0.39874994980685008</c:v>
                </c:pt>
                <c:pt idx="13257">
                  <c:v>0.39862830234008717</c:v>
                </c:pt>
                <c:pt idx="13258">
                  <c:v>0.39850665469529534</c:v>
                </c:pt>
                <c:pt idx="13259">
                  <c:v>0.39838500687258227</c:v>
                </c:pt>
                <c:pt idx="13260">
                  <c:v>0.39826335887205033</c:v>
                </c:pt>
                <c:pt idx="13261">
                  <c:v>0.39814171069380455</c:v>
                </c:pt>
                <c:pt idx="13262">
                  <c:v>0.39802006233794818</c:v>
                </c:pt>
                <c:pt idx="13263">
                  <c:v>0.39789841380458713</c:v>
                </c:pt>
                <c:pt idx="13264">
                  <c:v>0.39777676509382331</c:v>
                </c:pt>
                <c:pt idx="13265">
                  <c:v>0.39765511620576222</c:v>
                </c:pt>
                <c:pt idx="13266">
                  <c:v>0.39753346714050641</c:v>
                </c:pt>
                <c:pt idx="13267">
                  <c:v>0.39741181789816271</c:v>
                </c:pt>
                <c:pt idx="13268">
                  <c:v>0.39729016847883192</c:v>
                </c:pt>
                <c:pt idx="13269">
                  <c:v>0.39716851888262039</c:v>
                </c:pt>
                <c:pt idx="13270">
                  <c:v>0.39704686910962872</c:v>
                </c:pt>
                <c:pt idx="13271">
                  <c:v>0.39692521915996215</c:v>
                </c:pt>
                <c:pt idx="13272">
                  <c:v>0.39680356903372527</c:v>
                </c:pt>
                <c:pt idx="13273">
                  <c:v>0.39668191873102177</c:v>
                </c:pt>
                <c:pt idx="13274">
                  <c:v>0.39656026825195245</c:v>
                </c:pt>
                <c:pt idx="13275">
                  <c:v>0.39643861759662302</c:v>
                </c:pt>
                <c:pt idx="13276">
                  <c:v>0.3963169667651365</c:v>
                </c:pt>
                <c:pt idx="13277">
                  <c:v>0.39619531575759659</c:v>
                </c:pt>
                <c:pt idx="13278">
                  <c:v>0.39607366457410365</c:v>
                </c:pt>
                <c:pt idx="13279">
                  <c:v>0.39595201321476448</c:v>
                </c:pt>
                <c:pt idx="13280">
                  <c:v>0.39583036167968189</c:v>
                </c:pt>
                <c:pt idx="13281">
                  <c:v>0.39570870996895735</c:v>
                </c:pt>
                <c:pt idx="13282">
                  <c:v>0.3955870580826939</c:v>
                </c:pt>
                <c:pt idx="13283">
                  <c:v>0.39546540602099478</c:v>
                </c:pt>
                <c:pt idx="13284">
                  <c:v>0.39534375378396325</c:v>
                </c:pt>
                <c:pt idx="13285">
                  <c:v>0.39522210137170211</c:v>
                </c:pt>
                <c:pt idx="13286">
                  <c:v>0.39510044878431327</c:v>
                </c:pt>
                <c:pt idx="13287">
                  <c:v>0.39497879602190133</c:v>
                </c:pt>
                <c:pt idx="13288">
                  <c:v>0.39485714308456643</c:v>
                </c:pt>
                <c:pt idx="13289">
                  <c:v>0.39473548997241314</c:v>
                </c:pt>
                <c:pt idx="13290">
                  <c:v>0.39461383668554251</c:v>
                </c:pt>
                <c:pt idx="13291">
                  <c:v>0.3944921832240591</c:v>
                </c:pt>
                <c:pt idx="13292">
                  <c:v>0.39437052958806218</c:v>
                </c:pt>
                <c:pt idx="13293">
                  <c:v>0.39424887577765722</c:v>
                </c:pt>
                <c:pt idx="13294">
                  <c:v>0.39412722179294413</c:v>
                </c:pt>
                <c:pt idx="13295">
                  <c:v>0.39400556763402683</c:v>
                </c:pt>
                <c:pt idx="13296">
                  <c:v>0.39388391330099415</c:v>
                </c:pt>
                <c:pt idx="13297">
                  <c:v>0.39376225879398552</c:v>
                </c:pt>
                <c:pt idx="13298">
                  <c:v>0.39364060411306556</c:v>
                </c:pt>
                <c:pt idx="13299">
                  <c:v>0.39351894925834929</c:v>
                </c:pt>
                <c:pt idx="13300">
                  <c:v>0.39339729422993797</c:v>
                </c:pt>
                <c:pt idx="13301">
                  <c:v>0.39327563902793261</c:v>
                </c:pt>
                <c:pt idx="13302">
                  <c:v>0.39315398365243892</c:v>
                </c:pt>
                <c:pt idx="13303">
                  <c:v>0.39303232810355437</c:v>
                </c:pt>
                <c:pt idx="13304">
                  <c:v>0.39291067238136956</c:v>
                </c:pt>
                <c:pt idx="13305">
                  <c:v>0.39278901648602305</c:v>
                </c:pt>
                <c:pt idx="13306">
                  <c:v>0.39266736041758032</c:v>
                </c:pt>
                <c:pt idx="13307">
                  <c:v>0.3925457041761411</c:v>
                </c:pt>
                <c:pt idx="13308">
                  <c:v>0.3924240477618457</c:v>
                </c:pt>
                <c:pt idx="13309">
                  <c:v>0.39230239117475874</c:v>
                </c:pt>
                <c:pt idx="13310">
                  <c:v>0.39218073441497947</c:v>
                </c:pt>
                <c:pt idx="13311">
                  <c:v>0.39205907748264712</c:v>
                </c:pt>
                <c:pt idx="13312">
                  <c:v>0.39193742037782719</c:v>
                </c:pt>
                <c:pt idx="13313">
                  <c:v>0.39181576310061894</c:v>
                </c:pt>
                <c:pt idx="13314">
                  <c:v>0.39169410565115959</c:v>
                </c:pt>
                <c:pt idx="13315">
                  <c:v>0.39157244802951618</c:v>
                </c:pt>
                <c:pt idx="13316">
                  <c:v>0.39145079023578822</c:v>
                </c:pt>
                <c:pt idx="13317">
                  <c:v>0.39132913227011201</c:v>
                </c:pt>
                <c:pt idx="13318">
                  <c:v>0.39120747413255552</c:v>
                </c:pt>
                <c:pt idx="13319">
                  <c:v>0.39108581582321555</c:v>
                </c:pt>
                <c:pt idx="13320">
                  <c:v>0.39096415734221845</c:v>
                </c:pt>
                <c:pt idx="13321">
                  <c:v>0.39084249868966592</c:v>
                </c:pt>
                <c:pt idx="13322">
                  <c:v>0.39072083986562012</c:v>
                </c:pt>
                <c:pt idx="13323">
                  <c:v>0.39059918087023382</c:v>
                </c:pt>
                <c:pt idx="13324">
                  <c:v>0.39047752170355454</c:v>
                </c:pt>
                <c:pt idx="13325">
                  <c:v>0.39035586236572151</c:v>
                </c:pt>
                <c:pt idx="13326">
                  <c:v>0.39023420285682309</c:v>
                </c:pt>
                <c:pt idx="13327">
                  <c:v>0.39011254317695854</c:v>
                </c:pt>
                <c:pt idx="13328">
                  <c:v>0.389990883326228</c:v>
                </c:pt>
                <c:pt idx="13329">
                  <c:v>0.38986922330473339</c:v>
                </c:pt>
                <c:pt idx="13330">
                  <c:v>0.3897475631125733</c:v>
                </c:pt>
                <c:pt idx="13331">
                  <c:v>0.38962590274984765</c:v>
                </c:pt>
                <c:pt idx="13332">
                  <c:v>0.38950424221665747</c:v>
                </c:pt>
                <c:pt idx="13333">
                  <c:v>0.38938258151310268</c:v>
                </c:pt>
                <c:pt idx="13334">
                  <c:v>0.38926092063928341</c:v>
                </c:pt>
                <c:pt idx="13335">
                  <c:v>0.3891392595952976</c:v>
                </c:pt>
                <c:pt idx="13336">
                  <c:v>0.38901759838124716</c:v>
                </c:pt>
                <c:pt idx="13337">
                  <c:v>0.38889593699723113</c:v>
                </c:pt>
                <c:pt idx="13338">
                  <c:v>0.38877427544334853</c:v>
                </c:pt>
                <c:pt idx="13339">
                  <c:v>0.3886526137196995</c:v>
                </c:pt>
                <c:pt idx="13340">
                  <c:v>0.38853095182638309</c:v>
                </c:pt>
                <c:pt idx="13341">
                  <c:v>0.38840928976349964</c:v>
                </c:pt>
                <c:pt idx="13342">
                  <c:v>0.38828762753114776</c:v>
                </c:pt>
                <c:pt idx="13343">
                  <c:v>0.38816596512942847</c:v>
                </c:pt>
                <c:pt idx="13344">
                  <c:v>0.38804430255843902</c:v>
                </c:pt>
                <c:pt idx="13345">
                  <c:v>0.38792263981827868</c:v>
                </c:pt>
                <c:pt idx="13346">
                  <c:v>0.38780097690904936</c:v>
                </c:pt>
                <c:pt idx="13347">
                  <c:v>0.38767931383084742</c:v>
                </c:pt>
                <c:pt idx="13348">
                  <c:v>0.38755765058377167</c:v>
                </c:pt>
                <c:pt idx="13349">
                  <c:v>0.38743598716792294</c:v>
                </c:pt>
                <c:pt idx="13350">
                  <c:v>0.38731432358340001</c:v>
                </c:pt>
                <c:pt idx="13351">
                  <c:v>0.38719265983030171</c:v>
                </c:pt>
                <c:pt idx="13352">
                  <c:v>0.38707099590872573</c:v>
                </c:pt>
                <c:pt idx="13353">
                  <c:v>0.38694933181877178</c:v>
                </c:pt>
                <c:pt idx="13354">
                  <c:v>0.38682766756053755</c:v>
                </c:pt>
                <c:pt idx="13355">
                  <c:v>0.38670600313412429</c:v>
                </c:pt>
                <c:pt idx="13356">
                  <c:v>0.38658433853962704</c:v>
                </c:pt>
                <c:pt idx="13357">
                  <c:v>0.38646267377714727</c:v>
                </c:pt>
                <c:pt idx="13358">
                  <c:v>0.38634100884678224</c:v>
                </c:pt>
                <c:pt idx="13359">
                  <c:v>0.38621934374863121</c:v>
                </c:pt>
                <c:pt idx="13360">
                  <c:v>0.38609767848279053</c:v>
                </c:pt>
                <c:pt idx="13361">
                  <c:v>0.3859760130493608</c:v>
                </c:pt>
                <c:pt idx="13362">
                  <c:v>0.3858543474484406</c:v>
                </c:pt>
                <c:pt idx="13363">
                  <c:v>0.38573268168012542</c:v>
                </c:pt>
                <c:pt idx="13364">
                  <c:v>0.38561101574451517</c:v>
                </c:pt>
                <c:pt idx="13365">
                  <c:v>0.38548934964170778</c:v>
                </c:pt>
                <c:pt idx="13366">
                  <c:v>0.38536768337180094</c:v>
                </c:pt>
                <c:pt idx="13367">
                  <c:v>0.38524601693489302</c:v>
                </c:pt>
                <c:pt idx="13368">
                  <c:v>0.3851243503310815</c:v>
                </c:pt>
                <c:pt idx="13369">
                  <c:v>0.38500268356046563</c:v>
                </c:pt>
                <c:pt idx="13370">
                  <c:v>0.38488101662314156</c:v>
                </c:pt>
                <c:pt idx="13371">
                  <c:v>0.38475934951920787</c:v>
                </c:pt>
                <c:pt idx="13372">
                  <c:v>0.38463768224876138</c:v>
                </c:pt>
                <c:pt idx="13373">
                  <c:v>0.38451601481190067</c:v>
                </c:pt>
                <c:pt idx="13374">
                  <c:v>0.38439434720872434</c:v>
                </c:pt>
                <c:pt idx="13375">
                  <c:v>0.38427267943932675</c:v>
                </c:pt>
                <c:pt idx="13376">
                  <c:v>0.38415101150380759</c:v>
                </c:pt>
                <c:pt idx="13377">
                  <c:v>0.3840293434022648</c:v>
                </c:pt>
                <c:pt idx="13378">
                  <c:v>0.38390767513479362</c:v>
                </c:pt>
                <c:pt idx="13379">
                  <c:v>0.38378600670149332</c:v>
                </c:pt>
                <c:pt idx="13380">
                  <c:v>0.3836643381024607</c:v>
                </c:pt>
                <c:pt idx="13381">
                  <c:v>0.38354266933779124</c:v>
                </c:pt>
                <c:pt idx="13382">
                  <c:v>0.38342100040758487</c:v>
                </c:pt>
                <c:pt idx="13383">
                  <c:v>0.38329933131193705</c:v>
                </c:pt>
                <c:pt idx="13384">
                  <c:v>0.38317766205094261</c:v>
                </c:pt>
                <c:pt idx="13385">
                  <c:v>0.38305599262470302</c:v>
                </c:pt>
                <c:pt idx="13386">
                  <c:v>0.38293432303331265</c:v>
                </c:pt>
                <c:pt idx="13387">
                  <c:v>0.38281265327686809</c:v>
                </c:pt>
                <c:pt idx="13388">
                  <c:v>0.38269098335546703</c:v>
                </c:pt>
                <c:pt idx="13389">
                  <c:v>0.38256931326920562</c:v>
                </c:pt>
                <c:pt idx="13390">
                  <c:v>0.38244764301818068</c:v>
                </c:pt>
                <c:pt idx="13391">
                  <c:v>0.38232597260248968</c:v>
                </c:pt>
                <c:pt idx="13392">
                  <c:v>0.38220430202222788</c:v>
                </c:pt>
                <c:pt idx="13393">
                  <c:v>0.38208263127749231</c:v>
                </c:pt>
                <c:pt idx="13394">
                  <c:v>0.38196096036837845</c:v>
                </c:pt>
                <c:pt idx="13395">
                  <c:v>0.38183928929498379</c:v>
                </c:pt>
                <c:pt idx="13396">
                  <c:v>0.38171761805740445</c:v>
                </c:pt>
                <c:pt idx="13397">
                  <c:v>0.38159594665573837</c:v>
                </c:pt>
                <c:pt idx="13398">
                  <c:v>0.38147427509007814</c:v>
                </c:pt>
                <c:pt idx="13399">
                  <c:v>0.38135260336052346</c:v>
                </c:pt>
                <c:pt idx="13400">
                  <c:v>0.38123093146716691</c:v>
                </c:pt>
                <c:pt idx="13401">
                  <c:v>0.38110925941010843</c:v>
                </c:pt>
                <c:pt idx="13402">
                  <c:v>0.38098758718944126</c:v>
                </c:pt>
                <c:pt idx="13403">
                  <c:v>0.38086591480526022</c:v>
                </c:pt>
                <c:pt idx="13404">
                  <c:v>0.38074424225766523</c:v>
                </c:pt>
                <c:pt idx="13405">
                  <c:v>0.38062256954674933</c:v>
                </c:pt>
                <c:pt idx="13406">
                  <c:v>0.38050089667260911</c:v>
                </c:pt>
                <c:pt idx="13407">
                  <c:v>0.38037922363533916</c:v>
                </c:pt>
                <c:pt idx="13408">
                  <c:v>0.38025755043503651</c:v>
                </c:pt>
                <c:pt idx="13409">
                  <c:v>0.38013587707179752</c:v>
                </c:pt>
                <c:pt idx="13410">
                  <c:v>0.38001420354571502</c:v>
                </c:pt>
                <c:pt idx="13411">
                  <c:v>0.37989252985688493</c:v>
                </c:pt>
                <c:pt idx="13412">
                  <c:v>0.37977085600540472</c:v>
                </c:pt>
                <c:pt idx="13413">
                  <c:v>0.37964918199136899</c:v>
                </c:pt>
                <c:pt idx="13414">
                  <c:v>0.37952750781487277</c:v>
                </c:pt>
                <c:pt idx="13415">
                  <c:v>0.37940583347601087</c:v>
                </c:pt>
                <c:pt idx="13416">
                  <c:v>0.37928415897487966</c:v>
                </c:pt>
                <c:pt idx="13417">
                  <c:v>0.37916248431157262</c:v>
                </c:pt>
                <c:pt idx="13418">
                  <c:v>0.37904080948618679</c:v>
                </c:pt>
                <c:pt idx="13419">
                  <c:v>0.37891913449881476</c:v>
                </c:pt>
                <c:pt idx="13420">
                  <c:v>0.378797459349554</c:v>
                </c:pt>
                <c:pt idx="13421">
                  <c:v>0.378675784038498</c:v>
                </c:pt>
                <c:pt idx="13422">
                  <c:v>0.37855410856574134</c:v>
                </c:pt>
                <c:pt idx="13423">
                  <c:v>0.37843243293138107</c:v>
                </c:pt>
                <c:pt idx="13424">
                  <c:v>0.37831075713550844</c:v>
                </c:pt>
                <c:pt idx="13425">
                  <c:v>0.37818908117822092</c:v>
                </c:pt>
                <c:pt idx="13426">
                  <c:v>0.37806740505961267</c:v>
                </c:pt>
                <c:pt idx="13427">
                  <c:v>0.37794572877977761</c:v>
                </c:pt>
                <c:pt idx="13428">
                  <c:v>0.37782405233880967</c:v>
                </c:pt>
                <c:pt idx="13429">
                  <c:v>0.37770237573680565</c:v>
                </c:pt>
                <c:pt idx="13430">
                  <c:v>0.37758069897385704</c:v>
                </c:pt>
                <c:pt idx="13431">
                  <c:v>0.37745902205006066</c:v>
                </c:pt>
                <c:pt idx="13432">
                  <c:v>0.37733734496550886</c:v>
                </c:pt>
                <c:pt idx="13433">
                  <c:v>0.37721566772029824</c:v>
                </c:pt>
                <c:pt idx="13434">
                  <c:v>0.37709399031452051</c:v>
                </c:pt>
                <c:pt idx="13435">
                  <c:v>0.37697231274827159</c:v>
                </c:pt>
                <c:pt idx="13436">
                  <c:v>0.37685063502164384</c:v>
                </c:pt>
                <c:pt idx="13437">
                  <c:v>0.37672895713473298</c:v>
                </c:pt>
                <c:pt idx="13438">
                  <c:v>0.37660727908763225</c:v>
                </c:pt>
                <c:pt idx="13439">
                  <c:v>0.37648560088043626</c:v>
                </c:pt>
                <c:pt idx="13440">
                  <c:v>0.37636392251323736</c:v>
                </c:pt>
                <c:pt idx="13441">
                  <c:v>0.37624224398613082</c:v>
                </c:pt>
                <c:pt idx="13442">
                  <c:v>0.37612056529920967</c:v>
                </c:pt>
                <c:pt idx="13443">
                  <c:v>0.37599888645256785</c:v>
                </c:pt>
                <c:pt idx="13444">
                  <c:v>0.37587720744629749</c:v>
                </c:pt>
                <c:pt idx="13445">
                  <c:v>0.37575552828049541</c:v>
                </c:pt>
                <c:pt idx="13446">
                  <c:v>0.37563384895525398</c:v>
                </c:pt>
                <c:pt idx="13447">
                  <c:v>0.37551216947066446</c:v>
                </c:pt>
                <c:pt idx="13448">
                  <c:v>0.37539048982682255</c:v>
                </c:pt>
                <c:pt idx="13449">
                  <c:v>0.37526881002382062</c:v>
                </c:pt>
                <c:pt idx="13450">
                  <c:v>0.37514713006175304</c:v>
                </c:pt>
                <c:pt idx="13451">
                  <c:v>0.37502544994071241</c:v>
                </c:pt>
                <c:pt idx="13452">
                  <c:v>0.37490376966079109</c:v>
                </c:pt>
                <c:pt idx="13453">
                  <c:v>0.37478208922208189</c:v>
                </c:pt>
                <c:pt idx="13454">
                  <c:v>0.3746604086246812</c:v>
                </c:pt>
                <c:pt idx="13455">
                  <c:v>0.37453872786867981</c:v>
                </c:pt>
                <c:pt idx="13456">
                  <c:v>0.374417046954169</c:v>
                </c:pt>
                <c:pt idx="13457">
                  <c:v>0.37429536588124535</c:v>
                </c:pt>
                <c:pt idx="13458">
                  <c:v>0.37417368464999901</c:v>
                </c:pt>
                <c:pt idx="13459">
                  <c:v>0.37405200326052324</c:v>
                </c:pt>
                <c:pt idx="13460">
                  <c:v>0.37393032171291263</c:v>
                </c:pt>
                <c:pt idx="13461">
                  <c:v>0.37380864000725755</c:v>
                </c:pt>
                <c:pt idx="13462">
                  <c:v>0.37368695814365127</c:v>
                </c:pt>
                <c:pt idx="13463">
                  <c:v>0.37356527612218682</c:v>
                </c:pt>
                <c:pt idx="13464">
                  <c:v>0.37344359394295878</c:v>
                </c:pt>
                <c:pt idx="13465">
                  <c:v>0.37332191160605466</c:v>
                </c:pt>
                <c:pt idx="13466">
                  <c:v>0.37320022911157125</c:v>
                </c:pt>
                <c:pt idx="13467">
                  <c:v>0.37307854645959959</c:v>
                </c:pt>
                <c:pt idx="13468">
                  <c:v>0.3729568636502314</c:v>
                </c:pt>
                <c:pt idx="13469">
                  <c:v>0.37283518068355948</c:v>
                </c:pt>
                <c:pt idx="13470">
                  <c:v>0.37271349755967664</c:v>
                </c:pt>
                <c:pt idx="13471">
                  <c:v>0.37259181427867394</c:v>
                </c:pt>
                <c:pt idx="13472">
                  <c:v>0.3724701308406444</c:v>
                </c:pt>
                <c:pt idx="13473">
                  <c:v>0.37234844724567862</c:v>
                </c:pt>
                <c:pt idx="13474">
                  <c:v>0.37222676349387074</c:v>
                </c:pt>
                <c:pt idx="13475">
                  <c:v>0.37210507958531203</c:v>
                </c:pt>
                <c:pt idx="13476">
                  <c:v>0.37198339552009219</c:v>
                </c:pt>
                <c:pt idx="13477">
                  <c:v>0.37186171129830714</c:v>
                </c:pt>
                <c:pt idx="13478">
                  <c:v>0.37174002692004504</c:v>
                </c:pt>
                <c:pt idx="13479">
                  <c:v>0.3716183423853987</c:v>
                </c:pt>
                <c:pt idx="13480">
                  <c:v>0.37149665769446116</c:v>
                </c:pt>
                <c:pt idx="13481">
                  <c:v>0.37137497284732279</c:v>
                </c:pt>
                <c:pt idx="13482">
                  <c:v>0.37125328784407441</c:v>
                </c:pt>
                <c:pt idx="13483">
                  <c:v>0.37113160268480927</c:v>
                </c:pt>
                <c:pt idx="13484">
                  <c:v>0.37100991736961819</c:v>
                </c:pt>
                <c:pt idx="13485">
                  <c:v>0.37088823189859177</c:v>
                </c:pt>
                <c:pt idx="13486">
                  <c:v>0.37076654627182393</c:v>
                </c:pt>
                <c:pt idx="13487">
                  <c:v>0.37064486048940326</c:v>
                </c:pt>
                <c:pt idx="13488">
                  <c:v>0.37052317455142081</c:v>
                </c:pt>
                <c:pt idx="13489">
                  <c:v>0.37040148845797027</c:v>
                </c:pt>
                <c:pt idx="13490">
                  <c:v>0.37027980220914047</c:v>
                </c:pt>
                <c:pt idx="13491">
                  <c:v>0.37015811580502356</c:v>
                </c:pt>
                <c:pt idx="13492">
                  <c:v>0.37003642924571056</c:v>
                </c:pt>
                <c:pt idx="13493">
                  <c:v>0.36991474253129297</c:v>
                </c:pt>
                <c:pt idx="13494">
                  <c:v>0.36979305566186049</c:v>
                </c:pt>
                <c:pt idx="13495">
                  <c:v>0.36967136863750483</c:v>
                </c:pt>
                <c:pt idx="13496">
                  <c:v>0.36954968145831613</c:v>
                </c:pt>
                <c:pt idx="13497">
                  <c:v>0.36942799412438565</c:v>
                </c:pt>
                <c:pt idx="13498">
                  <c:v>0.36930630663580466</c:v>
                </c:pt>
                <c:pt idx="13499">
                  <c:v>0.3691846189926633</c:v>
                </c:pt>
                <c:pt idx="13500">
                  <c:v>0.36906293119505262</c:v>
                </c:pt>
                <c:pt idx="13501">
                  <c:v>0.36894124324306077</c:v>
                </c:pt>
                <c:pt idx="13502">
                  <c:v>0.36881955513678233</c:v>
                </c:pt>
                <c:pt idx="13503">
                  <c:v>0.36869786687630546</c:v>
                </c:pt>
                <c:pt idx="13504">
                  <c:v>0.36857617846171986</c:v>
                </c:pt>
                <c:pt idx="13505">
                  <c:v>0.36845448989311658</c:v>
                </c:pt>
                <c:pt idx="13506">
                  <c:v>0.36833280117058598</c:v>
                </c:pt>
                <c:pt idx="13507">
                  <c:v>0.36821111229421843</c:v>
                </c:pt>
                <c:pt idx="13508">
                  <c:v>0.36808942326410476</c:v>
                </c:pt>
                <c:pt idx="13509">
                  <c:v>0.36796773408033379</c:v>
                </c:pt>
                <c:pt idx="13510">
                  <c:v>0.36784604474299742</c:v>
                </c:pt>
                <c:pt idx="13511">
                  <c:v>0.36772435525218294</c:v>
                </c:pt>
                <c:pt idx="13512">
                  <c:v>0.36760266560798383</c:v>
                </c:pt>
                <c:pt idx="13513">
                  <c:v>0.367480975810486</c:v>
                </c:pt>
                <c:pt idx="13514">
                  <c:v>0.3673592858597825</c:v>
                </c:pt>
                <c:pt idx="13515">
                  <c:v>0.36723759575596304</c:v>
                </c:pt>
                <c:pt idx="13516">
                  <c:v>0.3671159054991151</c:v>
                </c:pt>
                <c:pt idx="13517">
                  <c:v>0.36699421508932906</c:v>
                </c:pt>
                <c:pt idx="13518">
                  <c:v>0.36687252452669661</c:v>
                </c:pt>
                <c:pt idx="13519">
                  <c:v>0.36675083381130591</c:v>
                </c:pt>
                <c:pt idx="13520">
                  <c:v>0.36662914294324622</c:v>
                </c:pt>
                <c:pt idx="13521">
                  <c:v>0.36650745192260814</c:v>
                </c:pt>
                <c:pt idx="13522">
                  <c:v>0.36638576074947826</c:v>
                </c:pt>
                <c:pt idx="13523">
                  <c:v>0.36626406942394918</c:v>
                </c:pt>
                <c:pt idx="13524">
                  <c:v>0.3661423779461106</c:v>
                </c:pt>
                <c:pt idx="13525">
                  <c:v>0.36602068631604867</c:v>
                </c:pt>
                <c:pt idx="13526">
                  <c:v>0.3658989945338551</c:v>
                </c:pt>
                <c:pt idx="13527">
                  <c:v>0.36577730259961849</c:v>
                </c:pt>
                <c:pt idx="13528">
                  <c:v>0.36565561051342854</c:v>
                </c:pt>
                <c:pt idx="13529">
                  <c:v>0.36553391827537207</c:v>
                </c:pt>
                <c:pt idx="13530">
                  <c:v>0.36541222588554101</c:v>
                </c:pt>
                <c:pt idx="13531">
                  <c:v>0.36529053334402128</c:v>
                </c:pt>
                <c:pt idx="13532">
                  <c:v>0.3651688406509046</c:v>
                </c:pt>
                <c:pt idx="13533">
                  <c:v>0.36504714780627845</c:v>
                </c:pt>
                <c:pt idx="13534">
                  <c:v>0.36492545481023275</c:v>
                </c:pt>
                <c:pt idx="13535">
                  <c:v>0.36480376166285433</c:v>
                </c:pt>
                <c:pt idx="13536">
                  <c:v>0.36468206836423422</c:v>
                </c:pt>
                <c:pt idx="13537">
                  <c:v>0.36456037491445836</c:v>
                </c:pt>
                <c:pt idx="13538">
                  <c:v>0.36443868131361912</c:v>
                </c:pt>
                <c:pt idx="13539">
                  <c:v>0.36431698756180064</c:v>
                </c:pt>
                <c:pt idx="13540">
                  <c:v>0.36419529365909442</c:v>
                </c:pt>
                <c:pt idx="13541">
                  <c:v>0.36407359960558905</c:v>
                </c:pt>
                <c:pt idx="13542">
                  <c:v>0.36395190540137135</c:v>
                </c:pt>
                <c:pt idx="13543">
                  <c:v>0.36383021104653079</c:v>
                </c:pt>
                <c:pt idx="13544">
                  <c:v>0.36370851654115599</c:v>
                </c:pt>
                <c:pt idx="13545">
                  <c:v>0.36358682188533287</c:v>
                </c:pt>
                <c:pt idx="13546">
                  <c:v>0.36346512707915157</c:v>
                </c:pt>
                <c:pt idx="13547">
                  <c:v>0.36334343212270026</c:v>
                </c:pt>
                <c:pt idx="13548">
                  <c:v>0.36322173701606708</c:v>
                </c:pt>
                <c:pt idx="13549">
                  <c:v>0.36310004175933952</c:v>
                </c:pt>
                <c:pt idx="13550">
                  <c:v>0.36297834635260418</c:v>
                </c:pt>
                <c:pt idx="13551">
                  <c:v>0.36285665079595297</c:v>
                </c:pt>
                <c:pt idx="13552">
                  <c:v>0.36273495508946962</c:v>
                </c:pt>
                <c:pt idx="13553">
                  <c:v>0.36261325923324472</c:v>
                </c:pt>
                <c:pt idx="13554">
                  <c:v>0.36249156322736442</c:v>
                </c:pt>
                <c:pt idx="13555">
                  <c:v>0.36236986707191798</c:v>
                </c:pt>
                <c:pt idx="13556">
                  <c:v>0.36224817076699045</c:v>
                </c:pt>
                <c:pt idx="13557">
                  <c:v>0.36212647431267264</c:v>
                </c:pt>
                <c:pt idx="13558">
                  <c:v>0.36200477770905093</c:v>
                </c:pt>
                <c:pt idx="13559">
                  <c:v>0.36188308095621169</c:v>
                </c:pt>
                <c:pt idx="13560">
                  <c:v>0.36176138405424396</c:v>
                </c:pt>
                <c:pt idx="13561">
                  <c:v>0.3616396870032339</c:v>
                </c:pt>
                <c:pt idx="13562">
                  <c:v>0.3615179898032701</c:v>
                </c:pt>
                <c:pt idx="13563">
                  <c:v>0.36139629245443894</c:v>
                </c:pt>
                <c:pt idx="13564">
                  <c:v>0.3612745949568279</c:v>
                </c:pt>
                <c:pt idx="13565">
                  <c:v>0.36115289731052402</c:v>
                </c:pt>
                <c:pt idx="13566">
                  <c:v>0.36103119951561569</c:v>
                </c:pt>
                <c:pt idx="13567">
                  <c:v>0.36090950157218948</c:v>
                </c:pt>
                <c:pt idx="13568">
                  <c:v>0.36078780348033201</c:v>
                </c:pt>
                <c:pt idx="13569">
                  <c:v>0.36066610524012921</c:v>
                </c:pt>
                <c:pt idx="13570">
                  <c:v>0.36054440685166922</c:v>
                </c:pt>
                <c:pt idx="13571">
                  <c:v>0.36042270831503953</c:v>
                </c:pt>
                <c:pt idx="13572">
                  <c:v>0.36030100963032652</c:v>
                </c:pt>
                <c:pt idx="13573">
                  <c:v>0.36017931079761678</c:v>
                </c:pt>
                <c:pt idx="13574">
                  <c:v>0.36005761181699825</c:v>
                </c:pt>
                <c:pt idx="13575">
                  <c:v>0.35993591268855529</c:v>
                </c:pt>
                <c:pt idx="13576">
                  <c:v>0.35981421341237585</c:v>
                </c:pt>
                <c:pt idx="13577">
                  <c:v>0.35969251398854718</c:v>
                </c:pt>
                <c:pt idx="13578">
                  <c:v>0.35957081441715455</c:v>
                </c:pt>
                <c:pt idx="13579">
                  <c:v>0.35944911469828567</c:v>
                </c:pt>
                <c:pt idx="13580">
                  <c:v>0.35932741483202624</c:v>
                </c:pt>
                <c:pt idx="13581">
                  <c:v>0.35920571481846264</c:v>
                </c:pt>
                <c:pt idx="13582">
                  <c:v>0.35908401465768236</c:v>
                </c:pt>
                <c:pt idx="13583">
                  <c:v>0.35896231434977044</c:v>
                </c:pt>
                <c:pt idx="13584">
                  <c:v>0.35884061389481303</c:v>
                </c:pt>
                <c:pt idx="13585">
                  <c:v>0.35871891329289762</c:v>
                </c:pt>
                <c:pt idx="13586">
                  <c:v>0.35859721254410948</c:v>
                </c:pt>
                <c:pt idx="13587">
                  <c:v>0.35847551164853475</c:v>
                </c:pt>
                <c:pt idx="13588">
                  <c:v>0.35835381060625804</c:v>
                </c:pt>
                <c:pt idx="13589">
                  <c:v>0.35823210941736749</c:v>
                </c:pt>
                <c:pt idx="13590">
                  <c:v>0.35811040808194927</c:v>
                </c:pt>
                <c:pt idx="13591">
                  <c:v>0.3579887066000893</c:v>
                </c:pt>
                <c:pt idx="13592">
                  <c:v>0.35786700497187018</c:v>
                </c:pt>
                <c:pt idx="13593">
                  <c:v>0.3577453031973814</c:v>
                </c:pt>
                <c:pt idx="13594">
                  <c:v>0.35762360127670756</c:v>
                </c:pt>
                <c:pt idx="13595">
                  <c:v>0.35750189920993303</c:v>
                </c:pt>
                <c:pt idx="13596">
                  <c:v>0.35738019699714596</c:v>
                </c:pt>
                <c:pt idx="13597">
                  <c:v>0.35725849463842918</c:v>
                </c:pt>
                <c:pt idx="13598">
                  <c:v>0.35713679213385818</c:v>
                </c:pt>
                <c:pt idx="13599">
                  <c:v>0.35701508948355465</c:v>
                </c:pt>
                <c:pt idx="13600">
                  <c:v>0.3568933866875672</c:v>
                </c:pt>
                <c:pt idx="13601">
                  <c:v>0.35677168374598023</c:v>
                </c:pt>
                <c:pt idx="13602">
                  <c:v>0.35664998065891673</c:v>
                </c:pt>
                <c:pt idx="13603">
                  <c:v>0.35652827742642512</c:v>
                </c:pt>
                <c:pt idx="13604">
                  <c:v>0.35640657404859222</c:v>
                </c:pt>
                <c:pt idx="13605">
                  <c:v>0.35628487052553548</c:v>
                </c:pt>
                <c:pt idx="13606">
                  <c:v>0.35616316685730931</c:v>
                </c:pt>
                <c:pt idx="13607">
                  <c:v>0.35604146304399542</c:v>
                </c:pt>
                <c:pt idx="13608">
                  <c:v>0.35591975908571483</c:v>
                </c:pt>
                <c:pt idx="13609">
                  <c:v>0.35579805498251771</c:v>
                </c:pt>
                <c:pt idx="13610">
                  <c:v>0.35567635073448756</c:v>
                </c:pt>
                <c:pt idx="13611">
                  <c:v>0.35555464634174716</c:v>
                </c:pt>
                <c:pt idx="13612">
                  <c:v>0.35543294180434337</c:v>
                </c:pt>
                <c:pt idx="13613">
                  <c:v>0.35531123712236301</c:v>
                </c:pt>
                <c:pt idx="13614">
                  <c:v>0.35518953229591266</c:v>
                </c:pt>
                <c:pt idx="13615">
                  <c:v>0.35506782732507958</c:v>
                </c:pt>
                <c:pt idx="13616">
                  <c:v>0.35494612220991018</c:v>
                </c:pt>
                <c:pt idx="13617">
                  <c:v>0.35482441695053923</c:v>
                </c:pt>
                <c:pt idx="13618">
                  <c:v>0.35470271154701227</c:v>
                </c:pt>
                <c:pt idx="13619">
                  <c:v>0.35458100599941567</c:v>
                </c:pt>
                <c:pt idx="13620">
                  <c:v>0.35445930030787065</c:v>
                </c:pt>
                <c:pt idx="13621">
                  <c:v>0.3543375944724243</c:v>
                </c:pt>
                <c:pt idx="13622">
                  <c:v>0.35421588849316166</c:v>
                </c:pt>
                <c:pt idx="13623">
                  <c:v>0.35409418237018997</c:v>
                </c:pt>
                <c:pt idx="13624">
                  <c:v>0.35397247610358318</c:v>
                </c:pt>
                <c:pt idx="13625">
                  <c:v>0.35385076969342277</c:v>
                </c:pt>
                <c:pt idx="13626">
                  <c:v>0.35372906313979646</c:v>
                </c:pt>
                <c:pt idx="13627">
                  <c:v>0.35360735644278596</c:v>
                </c:pt>
                <c:pt idx="13628">
                  <c:v>0.3534856496024763</c:v>
                </c:pt>
                <c:pt idx="13629">
                  <c:v>0.35336394261895054</c:v>
                </c:pt>
                <c:pt idx="13630">
                  <c:v>0.3532422354922915</c:v>
                </c:pt>
                <c:pt idx="13631">
                  <c:v>0.35312052822258733</c:v>
                </c:pt>
                <c:pt idx="13632">
                  <c:v>0.35299882080991796</c:v>
                </c:pt>
                <c:pt idx="13633">
                  <c:v>0.35287711325436999</c:v>
                </c:pt>
                <c:pt idx="13634">
                  <c:v>0.3527554055560238</c:v>
                </c:pt>
                <c:pt idx="13635">
                  <c:v>0.35263369771496533</c:v>
                </c:pt>
                <c:pt idx="13636">
                  <c:v>0.35251198973128095</c:v>
                </c:pt>
                <c:pt idx="13637">
                  <c:v>0.35239028160504837</c:v>
                </c:pt>
                <c:pt idx="13638">
                  <c:v>0.3522685733363542</c:v>
                </c:pt>
                <c:pt idx="13639">
                  <c:v>0.35214686492528235</c:v>
                </c:pt>
                <c:pt idx="13640">
                  <c:v>0.35202515637191567</c:v>
                </c:pt>
                <c:pt idx="13641">
                  <c:v>0.35190344767633741</c:v>
                </c:pt>
                <c:pt idx="13642">
                  <c:v>0.35178173883863195</c:v>
                </c:pt>
                <c:pt idx="13643">
                  <c:v>0.3516600298588819</c:v>
                </c:pt>
                <c:pt idx="13644">
                  <c:v>0.35153832073716917</c:v>
                </c:pt>
                <c:pt idx="13645">
                  <c:v>0.35141661147357905</c:v>
                </c:pt>
                <c:pt idx="13646">
                  <c:v>0.35129490206819414</c:v>
                </c:pt>
                <c:pt idx="13647">
                  <c:v>0.35117319252109702</c:v>
                </c:pt>
                <c:pt idx="13648">
                  <c:v>0.35105148283237142</c:v>
                </c:pt>
                <c:pt idx="13649">
                  <c:v>0.35092977300210038</c:v>
                </c:pt>
                <c:pt idx="13650">
                  <c:v>0.35080806303036605</c:v>
                </c:pt>
                <c:pt idx="13651">
                  <c:v>0.35068635291725059</c:v>
                </c:pt>
                <c:pt idx="13652">
                  <c:v>0.35056464266283949</c:v>
                </c:pt>
                <c:pt idx="13653">
                  <c:v>0.35044293226721424</c:v>
                </c:pt>
                <c:pt idx="13654">
                  <c:v>0.35032122173045677</c:v>
                </c:pt>
                <c:pt idx="13655">
                  <c:v>0.35019951105265146</c:v>
                </c:pt>
                <c:pt idx="13656">
                  <c:v>0.35007780023388047</c:v>
                </c:pt>
                <c:pt idx="13657">
                  <c:v>0.34995608927422461</c:v>
                </c:pt>
                <c:pt idx="13658">
                  <c:v>0.34983437817376961</c:v>
                </c:pt>
                <c:pt idx="13659">
                  <c:v>0.34971266693259584</c:v>
                </c:pt>
                <c:pt idx="13660">
                  <c:v>0.34959095555078679</c:v>
                </c:pt>
                <c:pt idx="13661">
                  <c:v>0.34946924402842394</c:v>
                </c:pt>
                <c:pt idx="13662">
                  <c:v>0.34934753236558969</c:v>
                </c:pt>
                <c:pt idx="13663">
                  <c:v>0.34922582056236773</c:v>
                </c:pt>
                <c:pt idx="13664">
                  <c:v>0.34910410861883889</c:v>
                </c:pt>
                <c:pt idx="13665">
                  <c:v>0.34898239653508578</c:v>
                </c:pt>
                <c:pt idx="13666">
                  <c:v>0.3488606843111921</c:v>
                </c:pt>
                <c:pt idx="13667">
                  <c:v>0.34873897194723757</c:v>
                </c:pt>
                <c:pt idx="13668">
                  <c:v>0.34861725944330568</c:v>
                </c:pt>
                <c:pt idx="13669">
                  <c:v>0.34849554679947903</c:v>
                </c:pt>
                <c:pt idx="13670">
                  <c:v>0.34837383401583821</c:v>
                </c:pt>
                <c:pt idx="13671">
                  <c:v>0.34825212109246673</c:v>
                </c:pt>
                <c:pt idx="13672">
                  <c:v>0.34813040802944561</c:v>
                </c:pt>
                <c:pt idx="13673">
                  <c:v>0.34800869482685615</c:v>
                </c:pt>
                <c:pt idx="13674">
                  <c:v>0.34788698148478003</c:v>
                </c:pt>
                <c:pt idx="13675">
                  <c:v>0.34776526800330076</c:v>
                </c:pt>
                <c:pt idx="13676">
                  <c:v>0.34764355438249761</c:v>
                </c:pt>
                <c:pt idx="13677">
                  <c:v>0.34752184062245628</c:v>
                </c:pt>
                <c:pt idx="13678">
                  <c:v>0.34740012672325382</c:v>
                </c:pt>
                <c:pt idx="13679">
                  <c:v>0.34727841268497484</c:v>
                </c:pt>
                <c:pt idx="13680">
                  <c:v>0.34715669850769748</c:v>
                </c:pt>
                <c:pt idx="13681">
                  <c:v>0.34703498419150769</c:v>
                </c:pt>
                <c:pt idx="13682">
                  <c:v>0.34691326973648495</c:v>
                </c:pt>
                <c:pt idx="13683">
                  <c:v>0.34679155514270898</c:v>
                </c:pt>
                <c:pt idx="13684">
                  <c:v>0.34666984041026327</c:v>
                </c:pt>
                <c:pt idx="13685">
                  <c:v>0.34654812553922842</c:v>
                </c:pt>
                <c:pt idx="13686">
                  <c:v>0.34642641052968637</c:v>
                </c:pt>
                <c:pt idx="13687">
                  <c:v>0.34630469538171726</c:v>
                </c:pt>
                <c:pt idx="13688">
                  <c:v>0.34618298009540172</c:v>
                </c:pt>
                <c:pt idx="13689">
                  <c:v>0.3460612646708221</c:v>
                </c:pt>
                <c:pt idx="13690">
                  <c:v>0.34593954910805946</c:v>
                </c:pt>
                <c:pt idx="13691">
                  <c:v>0.34581783340719374</c:v>
                </c:pt>
                <c:pt idx="13692">
                  <c:v>0.34569611756830732</c:v>
                </c:pt>
                <c:pt idx="13693">
                  <c:v>0.34557440159148034</c:v>
                </c:pt>
                <c:pt idx="13694">
                  <c:v>0.34545268547679298</c:v>
                </c:pt>
                <c:pt idx="13695">
                  <c:v>0.34533096922432738</c:v>
                </c:pt>
                <c:pt idx="13696">
                  <c:v>0.34520925283416304</c:v>
                </c:pt>
                <c:pt idx="13697">
                  <c:v>0.34508753630638189</c:v>
                </c:pt>
                <c:pt idx="13698">
                  <c:v>0.34496581964106277</c:v>
                </c:pt>
                <c:pt idx="13699">
                  <c:v>0.34484410283828848</c:v>
                </c:pt>
                <c:pt idx="13700">
                  <c:v>0.34472238589813919</c:v>
                </c:pt>
                <c:pt idx="13701">
                  <c:v>0.34460066882069351</c:v>
                </c:pt>
                <c:pt idx="13702">
                  <c:v>0.3444789516060347</c:v>
                </c:pt>
                <c:pt idx="13703">
                  <c:v>0.34435723425424092</c:v>
                </c:pt>
                <c:pt idx="13704">
                  <c:v>0.34423551676539388</c:v>
                </c:pt>
                <c:pt idx="13705">
                  <c:v>0.34411379913957307</c:v>
                </c:pt>
                <c:pt idx="13706">
                  <c:v>0.34399208137685977</c:v>
                </c:pt>
                <c:pt idx="13707">
                  <c:v>0.34387036347733324</c:v>
                </c:pt>
                <c:pt idx="13708">
                  <c:v>0.34374864544107342</c:v>
                </c:pt>
                <c:pt idx="13709">
                  <c:v>0.34362692726816135</c:v>
                </c:pt>
                <c:pt idx="13710">
                  <c:v>0.34350520895867787</c:v>
                </c:pt>
                <c:pt idx="13711">
                  <c:v>0.34338349051270178</c:v>
                </c:pt>
                <c:pt idx="13712">
                  <c:v>0.34326177193031238</c:v>
                </c:pt>
                <c:pt idx="13713">
                  <c:v>0.34314005321159113</c:v>
                </c:pt>
                <c:pt idx="13714">
                  <c:v>0.34301833435661777</c:v>
                </c:pt>
                <c:pt idx="13715">
                  <c:v>0.34289661536547156</c:v>
                </c:pt>
                <c:pt idx="13716">
                  <c:v>0.34277489623823354</c:v>
                </c:pt>
                <c:pt idx="13717">
                  <c:v>0.34265317697498077</c:v>
                </c:pt>
                <c:pt idx="13718">
                  <c:v>0.34253145757579517</c:v>
                </c:pt>
                <c:pt idx="13719">
                  <c:v>0.34240973804075736</c:v>
                </c:pt>
                <c:pt idx="13720">
                  <c:v>0.34228801836994327</c:v>
                </c:pt>
                <c:pt idx="13721">
                  <c:v>0.34216629856343772</c:v>
                </c:pt>
                <c:pt idx="13722">
                  <c:v>0.34204457862131621</c:v>
                </c:pt>
                <c:pt idx="13723">
                  <c:v>0.34192285854365845</c:v>
                </c:pt>
                <c:pt idx="13724">
                  <c:v>0.34180113833054548</c:v>
                </c:pt>
                <c:pt idx="13725">
                  <c:v>0.34167941798205637</c:v>
                </c:pt>
                <c:pt idx="13726">
                  <c:v>0.34155769749826925</c:v>
                </c:pt>
                <c:pt idx="13727">
                  <c:v>0.34143597687926608</c:v>
                </c:pt>
                <c:pt idx="13728">
                  <c:v>0.34131425612512278</c:v>
                </c:pt>
                <c:pt idx="13729">
                  <c:v>0.34119253523592019</c:v>
                </c:pt>
                <c:pt idx="13730">
                  <c:v>0.34107081421173868</c:v>
                </c:pt>
                <c:pt idx="13731">
                  <c:v>0.34094909305265442</c:v>
                </c:pt>
                <c:pt idx="13732">
                  <c:v>0.34082737175874978</c:v>
                </c:pt>
                <c:pt idx="13733">
                  <c:v>0.34070565033010114</c:v>
                </c:pt>
                <c:pt idx="13734">
                  <c:v>0.34058392876678889</c:v>
                </c:pt>
                <c:pt idx="13735">
                  <c:v>0.34046220706889052</c:v>
                </c:pt>
                <c:pt idx="13736">
                  <c:v>0.34034048523648863</c:v>
                </c:pt>
                <c:pt idx="13737">
                  <c:v>0.3402187632696585</c:v>
                </c:pt>
                <c:pt idx="13738">
                  <c:v>0.34009704116847961</c:v>
                </c:pt>
                <c:pt idx="13739">
                  <c:v>0.33997531893302946</c:v>
                </c:pt>
                <c:pt idx="13740">
                  <c:v>0.33985359656338976</c:v>
                </c:pt>
                <c:pt idx="13741">
                  <c:v>0.33973187405963712</c:v>
                </c:pt>
                <c:pt idx="13742">
                  <c:v>0.33961015142185147</c:v>
                </c:pt>
                <c:pt idx="13743">
                  <c:v>0.33948842865011142</c:v>
                </c:pt>
                <c:pt idx="13744">
                  <c:v>0.33936670574449268</c:v>
                </c:pt>
                <c:pt idx="13745">
                  <c:v>0.33924498270507675</c:v>
                </c:pt>
                <c:pt idx="13746">
                  <c:v>0.339123259531942</c:v>
                </c:pt>
                <c:pt idx="13747">
                  <c:v>0.33900153622516482</c:v>
                </c:pt>
                <c:pt idx="13748">
                  <c:v>0.33887981278482471</c:v>
                </c:pt>
                <c:pt idx="13749">
                  <c:v>0.33875808921099937</c:v>
                </c:pt>
                <c:pt idx="13750">
                  <c:v>0.33863636550376808</c:v>
                </c:pt>
                <c:pt idx="13751">
                  <c:v>0.33851464166320899</c:v>
                </c:pt>
                <c:pt idx="13752">
                  <c:v>0.33839291768939894</c:v>
                </c:pt>
                <c:pt idx="13753">
                  <c:v>0.3382711935824172</c:v>
                </c:pt>
                <c:pt idx="13754">
                  <c:v>0.33814946934234169</c:v>
                </c:pt>
                <c:pt idx="13755">
                  <c:v>0.33802774496924926</c:v>
                </c:pt>
                <c:pt idx="13756">
                  <c:v>0.33790602046322027</c:v>
                </c:pt>
                <c:pt idx="13757">
                  <c:v>0.33778429582433067</c:v>
                </c:pt>
                <c:pt idx="13758">
                  <c:v>0.33766257105265818</c:v>
                </c:pt>
                <c:pt idx="13759">
                  <c:v>0.33754084614828206</c:v>
                </c:pt>
                <c:pt idx="13760">
                  <c:v>0.33741912111127914</c:v>
                </c:pt>
                <c:pt idx="13761">
                  <c:v>0.33729739594172692</c:v>
                </c:pt>
                <c:pt idx="13762">
                  <c:v>0.33717567063970355</c:v>
                </c:pt>
                <c:pt idx="13763">
                  <c:v>0.33705394520528698</c:v>
                </c:pt>
                <c:pt idx="13764">
                  <c:v>0.33693221963855491</c:v>
                </c:pt>
                <c:pt idx="13765">
                  <c:v>0.33681049393958462</c:v>
                </c:pt>
                <c:pt idx="13766">
                  <c:v>0.33668876810845338</c:v>
                </c:pt>
                <c:pt idx="13767">
                  <c:v>0.33656704214523891</c:v>
                </c:pt>
                <c:pt idx="13768">
                  <c:v>0.33644531605001804</c:v>
                </c:pt>
                <c:pt idx="13769">
                  <c:v>0.33632358982286803</c:v>
                </c:pt>
                <c:pt idx="13770">
                  <c:v>0.33620186346386882</c:v>
                </c:pt>
                <c:pt idx="13771">
                  <c:v>0.33608013697309369</c:v>
                </c:pt>
                <c:pt idx="13772">
                  <c:v>0.3359584103506239</c:v>
                </c:pt>
                <c:pt idx="13773">
                  <c:v>0.33583668359653163</c:v>
                </c:pt>
                <c:pt idx="13774">
                  <c:v>0.33571495671089968</c:v>
                </c:pt>
                <c:pt idx="13775">
                  <c:v>0.33559322969380223</c:v>
                </c:pt>
                <c:pt idx="13776">
                  <c:v>0.33547150254531521</c:v>
                </c:pt>
                <c:pt idx="13777">
                  <c:v>0.3353497752655179</c:v>
                </c:pt>
                <c:pt idx="13778">
                  <c:v>0.3352280478544869</c:v>
                </c:pt>
                <c:pt idx="13779">
                  <c:v>0.3351063203122977</c:v>
                </c:pt>
                <c:pt idx="13780">
                  <c:v>0.33498459263902869</c:v>
                </c:pt>
                <c:pt idx="13781">
                  <c:v>0.33486286483475647</c:v>
                </c:pt>
                <c:pt idx="13782">
                  <c:v>0.33474113689955631</c:v>
                </c:pt>
                <c:pt idx="13783">
                  <c:v>0.33461940883350683</c:v>
                </c:pt>
                <c:pt idx="13784">
                  <c:v>0.33449768063668439</c:v>
                </c:pt>
                <c:pt idx="13785">
                  <c:v>0.33437595230916517</c:v>
                </c:pt>
                <c:pt idx="13786">
                  <c:v>0.33425422385102577</c:v>
                </c:pt>
                <c:pt idx="13787">
                  <c:v>0.33413249526234234</c:v>
                </c:pt>
                <c:pt idx="13788">
                  <c:v>0.33401076654319217</c:v>
                </c:pt>
                <c:pt idx="13789">
                  <c:v>0.3338890376936523</c:v>
                </c:pt>
                <c:pt idx="13790">
                  <c:v>0.33376730871379712</c:v>
                </c:pt>
                <c:pt idx="13791">
                  <c:v>0.33364557960370611</c:v>
                </c:pt>
                <c:pt idx="13792">
                  <c:v>0.33352385036345211</c:v>
                </c:pt>
                <c:pt idx="13793">
                  <c:v>0.33340212099311328</c:v>
                </c:pt>
                <c:pt idx="13794">
                  <c:v>0.333280391492766</c:v>
                </c:pt>
                <c:pt idx="13795">
                  <c:v>0.33315866186248533</c:v>
                </c:pt>
                <c:pt idx="13796">
                  <c:v>0.33303693210235008</c:v>
                </c:pt>
                <c:pt idx="13797">
                  <c:v>0.33291520221243265</c:v>
                </c:pt>
                <c:pt idx="13798">
                  <c:v>0.33279347219281208</c:v>
                </c:pt>
                <c:pt idx="13799">
                  <c:v>0.33267174204356165</c:v>
                </c:pt>
                <c:pt idx="13800">
                  <c:v>0.3325500117647604</c:v>
                </c:pt>
                <c:pt idx="13801">
                  <c:v>0.33242828135648361</c:v>
                </c:pt>
                <c:pt idx="13802">
                  <c:v>0.33230655081880522</c:v>
                </c:pt>
                <c:pt idx="13803">
                  <c:v>0.33218482015180184</c:v>
                </c:pt>
                <c:pt idx="13804">
                  <c:v>0.33206308935555096</c:v>
                </c:pt>
                <c:pt idx="13805">
                  <c:v>0.3319413584301274</c:v>
                </c:pt>
                <c:pt idx="13806">
                  <c:v>0.33181962737560555</c:v>
                </c:pt>
                <c:pt idx="13807">
                  <c:v>0.33169789619206225</c:v>
                </c:pt>
                <c:pt idx="13808">
                  <c:v>0.33157616487957187</c:v>
                </c:pt>
                <c:pt idx="13809">
                  <c:v>0.33145443343821279</c:v>
                </c:pt>
                <c:pt idx="13810">
                  <c:v>0.33133270186805852</c:v>
                </c:pt>
                <c:pt idx="13811">
                  <c:v>0.33121097016918455</c:v>
                </c:pt>
                <c:pt idx="13812">
                  <c:v>0.33108923834166681</c:v>
                </c:pt>
                <c:pt idx="13813">
                  <c:v>0.33096750638558059</c:v>
                </c:pt>
                <c:pt idx="13814">
                  <c:v>0.33084577430100093</c:v>
                </c:pt>
                <c:pt idx="13815">
                  <c:v>0.3307240420880031</c:v>
                </c:pt>
                <c:pt idx="13816">
                  <c:v>0.33060230974666416</c:v>
                </c:pt>
                <c:pt idx="13817">
                  <c:v>0.33048057727705604</c:v>
                </c:pt>
                <c:pt idx="13818">
                  <c:v>0.33035884467925714</c:v>
                </c:pt>
                <c:pt idx="13819">
                  <c:v>0.33023711195334005</c:v>
                </c:pt>
                <c:pt idx="13820">
                  <c:v>0.33011537909938293</c:v>
                </c:pt>
                <c:pt idx="13821">
                  <c:v>0.32999364611745685</c:v>
                </c:pt>
                <c:pt idx="13822">
                  <c:v>0.32987191300763952</c:v>
                </c:pt>
                <c:pt idx="13823">
                  <c:v>0.3297501797700062</c:v>
                </c:pt>
                <c:pt idx="13824">
                  <c:v>0.32962844640463063</c:v>
                </c:pt>
                <c:pt idx="13825">
                  <c:v>0.32950671291158784</c:v>
                </c:pt>
                <c:pt idx="13826">
                  <c:v>0.32938497929095223</c:v>
                </c:pt>
                <c:pt idx="13827">
                  <c:v>0.32926324554279884</c:v>
                </c:pt>
                <c:pt idx="13828">
                  <c:v>0.32914151166720407</c:v>
                </c:pt>
                <c:pt idx="13829">
                  <c:v>0.32901977766423984</c:v>
                </c:pt>
                <c:pt idx="13830">
                  <c:v>0.328898043533983</c:v>
                </c:pt>
                <c:pt idx="13831">
                  <c:v>0.32877630927650792</c:v>
                </c:pt>
                <c:pt idx="13832">
                  <c:v>0.32865457489188854</c:v>
                </c:pt>
                <c:pt idx="13833">
                  <c:v>0.3285328403801997</c:v>
                </c:pt>
                <c:pt idx="13834">
                  <c:v>0.32841110574151422</c:v>
                </c:pt>
                <c:pt idx="13835">
                  <c:v>0.32828937097590805</c:v>
                </c:pt>
                <c:pt idx="13836">
                  <c:v>0.32816763608345667</c:v>
                </c:pt>
                <c:pt idx="13837">
                  <c:v>0.32804590106423182</c:v>
                </c:pt>
                <c:pt idx="13838">
                  <c:v>0.32792416591831208</c:v>
                </c:pt>
                <c:pt idx="13839">
                  <c:v>0.32780243064576586</c:v>
                </c:pt>
                <c:pt idx="13840">
                  <c:v>0.32768069524667176</c:v>
                </c:pt>
                <c:pt idx="13841">
                  <c:v>0.32755895972110283</c:v>
                </c:pt>
                <c:pt idx="13842">
                  <c:v>0.32743722406913323</c:v>
                </c:pt>
                <c:pt idx="13843">
                  <c:v>0.32731548829083534</c:v>
                </c:pt>
                <c:pt idx="13844">
                  <c:v>0.32719375238628534</c:v>
                </c:pt>
                <c:pt idx="13845">
                  <c:v>0.32707201635555672</c:v>
                </c:pt>
                <c:pt idx="13846">
                  <c:v>0.32695028019872407</c:v>
                </c:pt>
                <c:pt idx="13847">
                  <c:v>0.32682854391585936</c:v>
                </c:pt>
                <c:pt idx="13848">
                  <c:v>0.32670680750703807</c:v>
                </c:pt>
                <c:pt idx="13849">
                  <c:v>0.32658507097233413</c:v>
                </c:pt>
                <c:pt idx="13850">
                  <c:v>0.32646333431182017</c:v>
                </c:pt>
                <c:pt idx="13851">
                  <c:v>0.32634159752557035</c:v>
                </c:pt>
                <c:pt idx="13852">
                  <c:v>0.32621986061365926</c:v>
                </c:pt>
                <c:pt idx="13853">
                  <c:v>0.32609812357615864</c:v>
                </c:pt>
                <c:pt idx="13854">
                  <c:v>0.32597638641314441</c:v>
                </c:pt>
                <c:pt idx="13855">
                  <c:v>0.32585464912468853</c:v>
                </c:pt>
                <c:pt idx="13856">
                  <c:v>0.32573291171086427</c:v>
                </c:pt>
                <c:pt idx="13857">
                  <c:v>0.32561117417174712</c:v>
                </c:pt>
                <c:pt idx="13858">
                  <c:v>0.32548943650740947</c:v>
                </c:pt>
                <c:pt idx="13859">
                  <c:v>0.32536769871792393</c:v>
                </c:pt>
                <c:pt idx="13860">
                  <c:v>0.3252459608033651</c:v>
                </c:pt>
                <c:pt idx="13861">
                  <c:v>0.32512422276380404</c:v>
                </c:pt>
                <c:pt idx="13862">
                  <c:v>0.32500248459931624</c:v>
                </c:pt>
                <c:pt idx="13863">
                  <c:v>0.32488074630997543</c:v>
                </c:pt>
                <c:pt idx="13864">
                  <c:v>0.3247590078958531</c:v>
                </c:pt>
                <c:pt idx="13865">
                  <c:v>0.32463726935702231</c:v>
                </c:pt>
                <c:pt idx="13866">
                  <c:v>0.32451553069355699</c:v>
                </c:pt>
                <c:pt idx="13867">
                  <c:v>0.32439379190553064</c:v>
                </c:pt>
                <c:pt idx="13868">
                  <c:v>0.32427205299301498</c:v>
                </c:pt>
                <c:pt idx="13869">
                  <c:v>0.32415031395608329</c:v>
                </c:pt>
                <c:pt idx="13870">
                  <c:v>0.3240285747948104</c:v>
                </c:pt>
                <c:pt idx="13871">
                  <c:v>0.32390683550926669</c:v>
                </c:pt>
                <c:pt idx="13872">
                  <c:v>0.32378509609952522</c:v>
                </c:pt>
                <c:pt idx="13873">
                  <c:v>0.32366335656566081</c:v>
                </c:pt>
                <c:pt idx="13874">
                  <c:v>0.32354161690774386</c:v>
                </c:pt>
                <c:pt idx="13875">
                  <c:v>0.32341987712584808</c:v>
                </c:pt>
                <c:pt idx="13876">
                  <c:v>0.32329813722004674</c:v>
                </c:pt>
                <c:pt idx="13877">
                  <c:v>0.32317639719041114</c:v>
                </c:pt>
                <c:pt idx="13878">
                  <c:v>0.3230546570370163</c:v>
                </c:pt>
                <c:pt idx="13879">
                  <c:v>0.32293291675993174</c:v>
                </c:pt>
                <c:pt idx="13880">
                  <c:v>0.32281117635923162</c:v>
                </c:pt>
                <c:pt idx="13881">
                  <c:v>0.32268943583498744</c:v>
                </c:pt>
                <c:pt idx="13882">
                  <c:v>0.32256769518727357</c:v>
                </c:pt>
                <c:pt idx="13883">
                  <c:v>0.32244595441615975</c:v>
                </c:pt>
                <c:pt idx="13884">
                  <c:v>0.32232421352171992</c:v>
                </c:pt>
                <c:pt idx="13885">
                  <c:v>0.32220247250402645</c:v>
                </c:pt>
                <c:pt idx="13886">
                  <c:v>0.32208073136315063</c:v>
                </c:pt>
                <c:pt idx="13887">
                  <c:v>0.32195899009916573</c:v>
                </c:pt>
                <c:pt idx="13888">
                  <c:v>0.32183724871214414</c:v>
                </c:pt>
                <c:pt idx="13889">
                  <c:v>0.32171550720215647</c:v>
                </c:pt>
                <c:pt idx="13890">
                  <c:v>0.3215937655692751</c:v>
                </c:pt>
                <c:pt idx="13891">
                  <c:v>0.32147202381357265</c:v>
                </c:pt>
                <c:pt idx="13892">
                  <c:v>0.32135028193512172</c:v>
                </c:pt>
                <c:pt idx="13893">
                  <c:v>0.3212285399339927</c:v>
                </c:pt>
                <c:pt idx="13894">
                  <c:v>0.32110679781025864</c:v>
                </c:pt>
                <c:pt idx="13895">
                  <c:v>0.32098505556397972</c:v>
                </c:pt>
                <c:pt idx="13896">
                  <c:v>0.32086331319526318</c:v>
                </c:pt>
                <c:pt idx="13897">
                  <c:v>0.32074157070414344</c:v>
                </c:pt>
                <c:pt idx="13898">
                  <c:v>0.32061982809069356</c:v>
                </c:pt>
                <c:pt idx="13899">
                  <c:v>0.32049808535502322</c:v>
                </c:pt>
                <c:pt idx="13900">
                  <c:v>0.32037634249716507</c:v>
                </c:pt>
                <c:pt idx="13901">
                  <c:v>0.32025459951719037</c:v>
                </c:pt>
                <c:pt idx="13902">
                  <c:v>0.32013285641520861</c:v>
                </c:pt>
                <c:pt idx="13903">
                  <c:v>0.32001111319125508</c:v>
                </c:pt>
                <c:pt idx="13904">
                  <c:v>0.31988936984540151</c:v>
                </c:pt>
                <c:pt idx="13905">
                  <c:v>0.31976762637775336</c:v>
                </c:pt>
                <c:pt idx="13906">
                  <c:v>0.31964588278834905</c:v>
                </c:pt>
                <c:pt idx="13907">
                  <c:v>0.3195241390772563</c:v>
                </c:pt>
                <c:pt idx="13908">
                  <c:v>0.31940239524457459</c:v>
                </c:pt>
                <c:pt idx="13909">
                  <c:v>0.31928065129037253</c:v>
                </c:pt>
                <c:pt idx="13910">
                  <c:v>0.31915890721468543</c:v>
                </c:pt>
                <c:pt idx="13911">
                  <c:v>0.31903716301761986</c:v>
                </c:pt>
                <c:pt idx="13912">
                  <c:v>0.31891541869924955</c:v>
                </c:pt>
                <c:pt idx="13913">
                  <c:v>0.31879367425960825</c:v>
                </c:pt>
                <c:pt idx="13914">
                  <c:v>0.31867192969881297</c:v>
                </c:pt>
                <c:pt idx="13915">
                  <c:v>0.31855018501690191</c:v>
                </c:pt>
                <c:pt idx="13916">
                  <c:v>0.31842844021394434</c:v>
                </c:pt>
                <c:pt idx="13917">
                  <c:v>0.31830669529004818</c:v>
                </c:pt>
                <c:pt idx="13918">
                  <c:v>0.31818495024524762</c:v>
                </c:pt>
                <c:pt idx="13919">
                  <c:v>0.31806320507961416</c:v>
                </c:pt>
                <c:pt idx="13920">
                  <c:v>0.31794145979325306</c:v>
                </c:pt>
                <c:pt idx="13921">
                  <c:v>0.31781971438620005</c:v>
                </c:pt>
                <c:pt idx="13922">
                  <c:v>0.31769796885853907</c:v>
                </c:pt>
                <c:pt idx="13923">
                  <c:v>0.3175762232103263</c:v>
                </c:pt>
                <c:pt idx="13924">
                  <c:v>0.31745447744165878</c:v>
                </c:pt>
                <c:pt idx="13925">
                  <c:v>0.31733273155259489</c:v>
                </c:pt>
                <c:pt idx="13926">
                  <c:v>0.31721098554320304</c:v>
                </c:pt>
                <c:pt idx="13927">
                  <c:v>0.31708923941355627</c:v>
                </c:pt>
                <c:pt idx="13928">
                  <c:v>0.31696749316372386</c:v>
                </c:pt>
                <c:pt idx="13929">
                  <c:v>0.31684574679377531</c:v>
                </c:pt>
                <c:pt idx="13930">
                  <c:v>0.31672400030378323</c:v>
                </c:pt>
                <c:pt idx="13931">
                  <c:v>0.31660225369381534</c:v>
                </c:pt>
                <c:pt idx="13932">
                  <c:v>0.31648050696394447</c:v>
                </c:pt>
                <c:pt idx="13933">
                  <c:v>0.31635876011423991</c:v>
                </c:pt>
                <c:pt idx="13934">
                  <c:v>0.31623701314477115</c:v>
                </c:pt>
                <c:pt idx="13935">
                  <c:v>0.31611526605560991</c:v>
                </c:pt>
                <c:pt idx="13936">
                  <c:v>0.31599351884682569</c:v>
                </c:pt>
                <c:pt idx="13937">
                  <c:v>0.31587177151848733</c:v>
                </c:pt>
                <c:pt idx="13938">
                  <c:v>0.31575002407066677</c:v>
                </c:pt>
                <c:pt idx="13939">
                  <c:v>0.31562827650343328</c:v>
                </c:pt>
                <c:pt idx="13940">
                  <c:v>0.31550652881685659</c:v>
                </c:pt>
                <c:pt idx="13941">
                  <c:v>0.31538478101100731</c:v>
                </c:pt>
                <c:pt idx="13942">
                  <c:v>0.31526303308595405</c:v>
                </c:pt>
                <c:pt idx="13943">
                  <c:v>0.31514128504176808</c:v>
                </c:pt>
                <c:pt idx="13944">
                  <c:v>0.31501953687851869</c:v>
                </c:pt>
                <c:pt idx="13945">
                  <c:v>0.31489778859627582</c:v>
                </c:pt>
                <c:pt idx="13946">
                  <c:v>0.31477604019510963</c:v>
                </c:pt>
                <c:pt idx="13947">
                  <c:v>0.31465429167508785</c:v>
                </c:pt>
                <c:pt idx="13948">
                  <c:v>0.31453254303628309</c:v>
                </c:pt>
                <c:pt idx="13949">
                  <c:v>0.31441079427876306</c:v>
                </c:pt>
                <c:pt idx="13950">
                  <c:v>0.31428904540259661</c:v>
                </c:pt>
                <c:pt idx="13951">
                  <c:v>0.31416729640785546</c:v>
                </c:pt>
                <c:pt idx="13952">
                  <c:v>0.31404554729460732</c:v>
                </c:pt>
                <c:pt idx="13953">
                  <c:v>0.3139237980629237</c:v>
                </c:pt>
                <c:pt idx="13954">
                  <c:v>0.31380204871287209</c:v>
                </c:pt>
                <c:pt idx="13955">
                  <c:v>0.31368029924452157</c:v>
                </c:pt>
                <c:pt idx="13956">
                  <c:v>0.31355854965794272</c:v>
                </c:pt>
                <c:pt idx="13957">
                  <c:v>0.31343679995320572</c:v>
                </c:pt>
                <c:pt idx="13958">
                  <c:v>0.3133150501303763</c:v>
                </c:pt>
                <c:pt idx="13959">
                  <c:v>0.31319330018952729</c:v>
                </c:pt>
                <c:pt idx="13960">
                  <c:v>0.31307155013072707</c:v>
                </c:pt>
                <c:pt idx="13961">
                  <c:v>0.31294979995404337</c:v>
                </c:pt>
                <c:pt idx="13962">
                  <c:v>0.3128280496595468</c:v>
                </c:pt>
                <c:pt idx="13963">
                  <c:v>0.31270629924730575</c:v>
                </c:pt>
                <c:pt idx="13964">
                  <c:v>0.31258454871738839</c:v>
                </c:pt>
                <c:pt idx="13965">
                  <c:v>0.31246279806986488</c:v>
                </c:pt>
                <c:pt idx="13966">
                  <c:v>0.31234104730480428</c:v>
                </c:pt>
                <c:pt idx="13967">
                  <c:v>0.31221929642227542</c:v>
                </c:pt>
                <c:pt idx="13968">
                  <c:v>0.31209754542234514</c:v>
                </c:pt>
                <c:pt idx="13969">
                  <c:v>0.31197579430508604</c:v>
                </c:pt>
                <c:pt idx="13970">
                  <c:v>0.31185404307056253</c:v>
                </c:pt>
                <c:pt idx="13971">
                  <c:v>0.31173229171884675</c:v>
                </c:pt>
                <c:pt idx="13972">
                  <c:v>0.31161054025000601</c:v>
                </c:pt>
                <c:pt idx="13973">
                  <c:v>0.31148878866411001</c:v>
                </c:pt>
                <c:pt idx="13974">
                  <c:v>0.31136703696122447</c:v>
                </c:pt>
                <c:pt idx="13975">
                  <c:v>0.31124528514142069</c:v>
                </c:pt>
                <c:pt idx="13976">
                  <c:v>0.3111235332047666</c:v>
                </c:pt>
                <c:pt idx="13977">
                  <c:v>0.31100178115133015</c:v>
                </c:pt>
                <c:pt idx="13978">
                  <c:v>0.3108800289811815</c:v>
                </c:pt>
                <c:pt idx="13979">
                  <c:v>0.31075827669438638</c:v>
                </c:pt>
                <c:pt idx="13980">
                  <c:v>0.31063652429101429</c:v>
                </c:pt>
                <c:pt idx="13981">
                  <c:v>0.3105147717711354</c:v>
                </c:pt>
                <c:pt idx="13982">
                  <c:v>0.31039301913481454</c:v>
                </c:pt>
                <c:pt idx="13983">
                  <c:v>0.31027126638212255</c:v>
                </c:pt>
                <c:pt idx="13984">
                  <c:v>0.31014951351312758</c:v>
                </c:pt>
                <c:pt idx="13985">
                  <c:v>0.31002776052789538</c:v>
                </c:pt>
                <c:pt idx="13986">
                  <c:v>0.30990600742649788</c:v>
                </c:pt>
                <c:pt idx="13987">
                  <c:v>0.30978425420899969</c:v>
                </c:pt>
                <c:pt idx="13988">
                  <c:v>0.30966250087547031</c:v>
                </c:pt>
                <c:pt idx="13989">
                  <c:v>0.30954074742597837</c:v>
                </c:pt>
                <c:pt idx="13990">
                  <c:v>0.30941899386059046</c:v>
                </c:pt>
                <c:pt idx="13991">
                  <c:v>0.30929724017937477</c:v>
                </c:pt>
                <c:pt idx="13992">
                  <c:v>0.30917548638240078</c:v>
                </c:pt>
                <c:pt idx="13993">
                  <c:v>0.30905373246973467</c:v>
                </c:pt>
                <c:pt idx="13994">
                  <c:v>0.30893197844144415</c:v>
                </c:pt>
                <c:pt idx="13995">
                  <c:v>0.30881022429759786</c:v>
                </c:pt>
                <c:pt idx="13996">
                  <c:v>0.30868847003826327</c:v>
                </c:pt>
                <c:pt idx="13997">
                  <c:v>0.30856671566350968</c:v>
                </c:pt>
                <c:pt idx="13998">
                  <c:v>0.30844496117340081</c:v>
                </c:pt>
                <c:pt idx="13999">
                  <c:v>0.30832320656800749</c:v>
                </c:pt>
                <c:pt idx="14000">
                  <c:v>0.30820145184739678</c:v>
                </c:pt>
                <c:pt idx="14001">
                  <c:v>0.30807969701163485</c:v>
                </c:pt>
                <c:pt idx="14002">
                  <c:v>0.30795794206079075</c:v>
                </c:pt>
                <c:pt idx="14003">
                  <c:v>0.30783618699493109</c:v>
                </c:pt>
                <c:pt idx="14004">
                  <c:v>0.30771443181412361</c:v>
                </c:pt>
                <c:pt idx="14005">
                  <c:v>0.30759267651843492</c:v>
                </c:pt>
                <c:pt idx="14006">
                  <c:v>0.30747092110793406</c:v>
                </c:pt>
                <c:pt idx="14007">
                  <c:v>0.3073491655826861</c:v>
                </c:pt>
                <c:pt idx="14008">
                  <c:v>0.30722740994276054</c:v>
                </c:pt>
                <c:pt idx="14009">
                  <c:v>0.30710565418822222</c:v>
                </c:pt>
                <c:pt idx="14010">
                  <c:v>0.3069838983191413</c:v>
                </c:pt>
                <c:pt idx="14011">
                  <c:v>0.30686214233558151</c:v>
                </c:pt>
                <c:pt idx="14012">
                  <c:v>0.30674038623761324</c:v>
                </c:pt>
                <c:pt idx="14013">
                  <c:v>0.3066186300253011</c:v>
                </c:pt>
                <c:pt idx="14014">
                  <c:v>0.30649687369871303</c:v>
                </c:pt>
                <c:pt idx="14015">
                  <c:v>0.30637511725791522</c:v>
                </c:pt>
                <c:pt idx="14016">
                  <c:v>0.30625336070297626</c:v>
                </c:pt>
                <c:pt idx="14017">
                  <c:v>0.30613160403396189</c:v>
                </c:pt>
                <c:pt idx="14018">
                  <c:v>0.30600984725094049</c:v>
                </c:pt>
                <c:pt idx="14019">
                  <c:v>0.30588809035397513</c:v>
                </c:pt>
                <c:pt idx="14020">
                  <c:v>0.30576633334313597</c:v>
                </c:pt>
                <c:pt idx="14021">
                  <c:v>0.30564457621848939</c:v>
                </c:pt>
                <c:pt idx="14022">
                  <c:v>0.30552281898010092</c:v>
                </c:pt>
                <c:pt idx="14023">
                  <c:v>0.30540106162803804</c:v>
                </c:pt>
                <c:pt idx="14024">
                  <c:v>0.30527930416236804</c:v>
                </c:pt>
                <c:pt idx="14025">
                  <c:v>0.30515754658315575</c:v>
                </c:pt>
                <c:pt idx="14026">
                  <c:v>0.30503578889046823</c:v>
                </c:pt>
                <c:pt idx="14027">
                  <c:v>0.30491403108437298</c:v>
                </c:pt>
                <c:pt idx="14028">
                  <c:v>0.30479227316493462</c:v>
                </c:pt>
                <c:pt idx="14029">
                  <c:v>0.30467051513222221</c:v>
                </c:pt>
                <c:pt idx="14030">
                  <c:v>0.30454875698630035</c:v>
                </c:pt>
                <c:pt idx="14031">
                  <c:v>0.30442699872723589</c:v>
                </c:pt>
                <c:pt idx="14032">
                  <c:v>0.30430524035509454</c:v>
                </c:pt>
                <c:pt idx="14033">
                  <c:v>0.30418348186994382</c:v>
                </c:pt>
                <c:pt idx="14034">
                  <c:v>0.30406172327184855</c:v>
                </c:pt>
                <c:pt idx="14035">
                  <c:v>0.30393996456087669</c:v>
                </c:pt>
                <c:pt idx="14036">
                  <c:v>0.30381820573709151</c:v>
                </c:pt>
                <c:pt idx="14037">
                  <c:v>0.30369644680056185</c:v>
                </c:pt>
                <c:pt idx="14038">
                  <c:v>0.30357468775135277</c:v>
                </c:pt>
                <c:pt idx="14039">
                  <c:v>0.30345292858953066</c:v>
                </c:pt>
                <c:pt idx="14040">
                  <c:v>0.30333116931516058</c:v>
                </c:pt>
                <c:pt idx="14041">
                  <c:v>0.30320940992831003</c:v>
                </c:pt>
                <c:pt idx="14042">
                  <c:v>0.30308765042904295</c:v>
                </c:pt>
                <c:pt idx="14043">
                  <c:v>0.30296589081742775</c:v>
                </c:pt>
                <c:pt idx="14044">
                  <c:v>0.30284413109352792</c:v>
                </c:pt>
                <c:pt idx="14045">
                  <c:v>0.30272237125741053</c:v>
                </c:pt>
                <c:pt idx="14046">
                  <c:v>0.30260061130914018</c:v>
                </c:pt>
                <c:pt idx="14047">
                  <c:v>0.30247885124878482</c:v>
                </c:pt>
                <c:pt idx="14048">
                  <c:v>0.30235709107640818</c:v>
                </c:pt>
                <c:pt idx="14049">
                  <c:v>0.30223533079207665</c:v>
                </c:pt>
                <c:pt idx="14050">
                  <c:v>0.30211357039585574</c:v>
                </c:pt>
                <c:pt idx="14051">
                  <c:v>0.30199180988781049</c:v>
                </c:pt>
                <c:pt idx="14052">
                  <c:v>0.30187004926800753</c:v>
                </c:pt>
                <c:pt idx="14053">
                  <c:v>0.30174828853651192</c:v>
                </c:pt>
                <c:pt idx="14054">
                  <c:v>0.30162652769338827</c:v>
                </c:pt>
                <c:pt idx="14055">
                  <c:v>0.30150476673870363</c:v>
                </c:pt>
                <c:pt idx="14056">
                  <c:v>0.30138300567252108</c:v>
                </c:pt>
                <c:pt idx="14057">
                  <c:v>0.30126124449490743</c:v>
                </c:pt>
                <c:pt idx="14058">
                  <c:v>0.30113948320592909</c:v>
                </c:pt>
                <c:pt idx="14059">
                  <c:v>0.30101772180565023</c:v>
                </c:pt>
                <c:pt idx="14060">
                  <c:v>0.30089596029413523</c:v>
                </c:pt>
                <c:pt idx="14061">
                  <c:v>0.30077419867145028</c:v>
                </c:pt>
                <c:pt idx="14062">
                  <c:v>0.30065243693766064</c:v>
                </c:pt>
                <c:pt idx="14063">
                  <c:v>0.30053067509283093</c:v>
                </c:pt>
                <c:pt idx="14064">
                  <c:v>0.30040891313702645</c:v>
                </c:pt>
                <c:pt idx="14065">
                  <c:v>0.30028715107031156</c:v>
                </c:pt>
                <c:pt idx="14066">
                  <c:v>0.3001653888927529</c:v>
                </c:pt>
                <c:pt idx="14067">
                  <c:v>0.3000436266044133</c:v>
                </c:pt>
                <c:pt idx="14068">
                  <c:v>0.29992186420536027</c:v>
                </c:pt>
                <c:pt idx="14069">
                  <c:v>0.29980010169565641</c:v>
                </c:pt>
                <c:pt idx="14070">
                  <c:v>0.29967833907536767</c:v>
                </c:pt>
                <c:pt idx="14071">
                  <c:v>0.29955657634455735</c:v>
                </c:pt>
                <c:pt idx="14072">
                  <c:v>0.29943481350329293</c:v>
                </c:pt>
                <c:pt idx="14073">
                  <c:v>0.29931305055163859</c:v>
                </c:pt>
                <c:pt idx="14074">
                  <c:v>0.29919128748965562</c:v>
                </c:pt>
                <c:pt idx="14075">
                  <c:v>0.29906952431741241</c:v>
                </c:pt>
                <c:pt idx="14076">
                  <c:v>0.29894776103497267</c:v>
                </c:pt>
                <c:pt idx="14077">
                  <c:v>0.2988259976423997</c:v>
                </c:pt>
                <c:pt idx="14078">
                  <c:v>0.29870423413975966</c:v>
                </c:pt>
                <c:pt idx="14079">
                  <c:v>0.29858247052711628</c:v>
                </c:pt>
                <c:pt idx="14080">
                  <c:v>0.29846070680453396</c:v>
                </c:pt>
                <c:pt idx="14081">
                  <c:v>0.29833894297207975</c:v>
                </c:pt>
                <c:pt idx="14082">
                  <c:v>0.29821717902981248</c:v>
                </c:pt>
                <c:pt idx="14083">
                  <c:v>0.29809541497780079</c:v>
                </c:pt>
                <c:pt idx="14084">
                  <c:v>0.29797365081610794</c:v>
                </c:pt>
                <c:pt idx="14085">
                  <c:v>0.29785188654479855</c:v>
                </c:pt>
                <c:pt idx="14086">
                  <c:v>0.29773012216393591</c:v>
                </c:pt>
                <c:pt idx="14087">
                  <c:v>0.29760835767358418</c:v>
                </c:pt>
                <c:pt idx="14088">
                  <c:v>0.29748659307380931</c:v>
                </c:pt>
                <c:pt idx="14089">
                  <c:v>0.29736482836467393</c:v>
                </c:pt>
                <c:pt idx="14090">
                  <c:v>0.29724306354624264</c:v>
                </c:pt>
                <c:pt idx="14091">
                  <c:v>0.29712129861857872</c:v>
                </c:pt>
                <c:pt idx="14092">
                  <c:v>0.2969995335817468</c:v>
                </c:pt>
                <c:pt idx="14093">
                  <c:v>0.29687776843581237</c:v>
                </c:pt>
                <c:pt idx="14094">
                  <c:v>0.29675600318083606</c:v>
                </c:pt>
                <c:pt idx="14095">
                  <c:v>0.29663423781688403</c:v>
                </c:pt>
                <c:pt idx="14096">
                  <c:v>0.29651247234401934</c:v>
                </c:pt>
                <c:pt idx="14097">
                  <c:v>0.29639070676230839</c:v>
                </c:pt>
                <c:pt idx="14098">
                  <c:v>0.29626894107181068</c:v>
                </c:pt>
                <c:pt idx="14099">
                  <c:v>0.29614717527259171</c:v>
                </c:pt>
                <c:pt idx="14100">
                  <c:v>0.29602540936471611</c:v>
                </c:pt>
                <c:pt idx="14101">
                  <c:v>0.29590364334824892</c:v>
                </c:pt>
                <c:pt idx="14102">
                  <c:v>0.29578187722324811</c:v>
                </c:pt>
                <c:pt idx="14103">
                  <c:v>0.29566011098978362</c:v>
                </c:pt>
                <c:pt idx="14104">
                  <c:v>0.29553834464791673</c:v>
                </c:pt>
                <c:pt idx="14105">
                  <c:v>0.2954165781977085</c:v>
                </c:pt>
                <c:pt idx="14106">
                  <c:v>0.29529481163922755</c:v>
                </c:pt>
                <c:pt idx="14107">
                  <c:v>0.29517304497253183</c:v>
                </c:pt>
                <c:pt idx="14108">
                  <c:v>0.29505127819768795</c:v>
                </c:pt>
                <c:pt idx="14109">
                  <c:v>0.29492951131475875</c:v>
                </c:pt>
                <c:pt idx="14110">
                  <c:v>0.29480774432380885</c:v>
                </c:pt>
                <c:pt idx="14111">
                  <c:v>0.2946859772248982</c:v>
                </c:pt>
                <c:pt idx="14112">
                  <c:v>0.29456421001809296</c:v>
                </c:pt>
                <c:pt idx="14113">
                  <c:v>0.29444244270345554</c:v>
                </c:pt>
                <c:pt idx="14114">
                  <c:v>0.29432067528104899</c:v>
                </c:pt>
                <c:pt idx="14115">
                  <c:v>0.29419890775093682</c:v>
                </c:pt>
                <c:pt idx="14116">
                  <c:v>0.29407714011318054</c:v>
                </c:pt>
                <c:pt idx="14117">
                  <c:v>0.29395537236784719</c:v>
                </c:pt>
                <c:pt idx="14118">
                  <c:v>0.29383360451499452</c:v>
                </c:pt>
                <c:pt idx="14119">
                  <c:v>0.29371183655468935</c:v>
                </c:pt>
                <c:pt idx="14120">
                  <c:v>0.29359006848699387</c:v>
                </c:pt>
                <c:pt idx="14121">
                  <c:v>0.29346830031197024</c:v>
                </c:pt>
                <c:pt idx="14122">
                  <c:v>0.29334653202968175</c:v>
                </c:pt>
                <c:pt idx="14123">
                  <c:v>0.29322476364019257</c:v>
                </c:pt>
                <c:pt idx="14124">
                  <c:v>0.29310299514356219</c:v>
                </c:pt>
                <c:pt idx="14125">
                  <c:v>0.2929812265398577</c:v>
                </c:pt>
                <c:pt idx="14126">
                  <c:v>0.29285945782913858</c:v>
                </c:pt>
                <c:pt idx="14127">
                  <c:v>0.29273768901146791</c:v>
                </c:pt>
                <c:pt idx="14128">
                  <c:v>0.29261592008691117</c:v>
                </c:pt>
                <c:pt idx="14129">
                  <c:v>0.29249415105552634</c:v>
                </c:pt>
                <c:pt idx="14130">
                  <c:v>0.29237238191738091</c:v>
                </c:pt>
                <c:pt idx="14131">
                  <c:v>0.29225061267253416</c:v>
                </c:pt>
                <c:pt idx="14132">
                  <c:v>0.29212884332104894</c:v>
                </c:pt>
                <c:pt idx="14133">
                  <c:v>0.29200707386298896</c:v>
                </c:pt>
                <c:pt idx="14134">
                  <c:v>0.2918853042984153</c:v>
                </c:pt>
                <c:pt idx="14135">
                  <c:v>0.29176353462739368</c:v>
                </c:pt>
                <c:pt idx="14136">
                  <c:v>0.29164176484998161</c:v>
                </c:pt>
                <c:pt idx="14137">
                  <c:v>0.29151999496624503</c:v>
                </c:pt>
                <c:pt idx="14138">
                  <c:v>0.29139822497624479</c:v>
                </c:pt>
                <c:pt idx="14139">
                  <c:v>0.29127645488004394</c:v>
                </c:pt>
                <c:pt idx="14140">
                  <c:v>0.29115468467770356</c:v>
                </c:pt>
                <c:pt idx="14141">
                  <c:v>0.29103291436928691</c:v>
                </c:pt>
                <c:pt idx="14142">
                  <c:v>0.29091114395485596</c:v>
                </c:pt>
                <c:pt idx="14143">
                  <c:v>0.2907893734344722</c:v>
                </c:pt>
                <c:pt idx="14144">
                  <c:v>0.29066760280819937</c:v>
                </c:pt>
                <c:pt idx="14145">
                  <c:v>0.2905458320760963</c:v>
                </c:pt>
                <c:pt idx="14146">
                  <c:v>0.29042406123822895</c:v>
                </c:pt>
                <c:pt idx="14147">
                  <c:v>0.29030229029465682</c:v>
                </c:pt>
                <c:pt idx="14148">
                  <c:v>0.29018051924544253</c:v>
                </c:pt>
                <c:pt idx="14149">
                  <c:v>0.2900587480906478</c:v>
                </c:pt>
                <c:pt idx="14150">
                  <c:v>0.2899369768303337</c:v>
                </c:pt>
                <c:pt idx="14151">
                  <c:v>0.28981520546456574</c:v>
                </c:pt>
                <c:pt idx="14152">
                  <c:v>0.28969343399340053</c:v>
                </c:pt>
                <c:pt idx="14153">
                  <c:v>0.28957166241690335</c:v>
                </c:pt>
                <c:pt idx="14154">
                  <c:v>0.28944989073513416</c:v>
                </c:pt>
                <c:pt idx="14155">
                  <c:v>0.28932811894815558</c:v>
                </c:pt>
                <c:pt idx="14156">
                  <c:v>0.28920634705603065</c:v>
                </c:pt>
                <c:pt idx="14157">
                  <c:v>0.28908457505881779</c:v>
                </c:pt>
                <c:pt idx="14158">
                  <c:v>0.28896280295658094</c:v>
                </c:pt>
                <c:pt idx="14159">
                  <c:v>0.28884103074938072</c:v>
                </c:pt>
                <c:pt idx="14160">
                  <c:v>0.28871925843727864</c:v>
                </c:pt>
                <c:pt idx="14161">
                  <c:v>0.28859748602033664</c:v>
                </c:pt>
                <c:pt idx="14162">
                  <c:v>0.288475713498616</c:v>
                </c:pt>
                <c:pt idx="14163">
                  <c:v>0.28835394087217781</c:v>
                </c:pt>
                <c:pt idx="14164">
                  <c:v>0.28823216814108266</c:v>
                </c:pt>
                <c:pt idx="14165">
                  <c:v>0.28811039530539517</c:v>
                </c:pt>
                <c:pt idx="14166">
                  <c:v>0.28798862236517353</c:v>
                </c:pt>
                <c:pt idx="14167">
                  <c:v>0.28786684932047879</c:v>
                </c:pt>
                <c:pt idx="14168">
                  <c:v>0.2877450761713749</c:v>
                </c:pt>
                <c:pt idx="14169">
                  <c:v>0.28762330291792049</c:v>
                </c:pt>
                <c:pt idx="14170">
                  <c:v>0.28750152956017705</c:v>
                </c:pt>
                <c:pt idx="14171">
                  <c:v>0.28737975609820809</c:v>
                </c:pt>
                <c:pt idx="14172">
                  <c:v>0.28725798253207158</c:v>
                </c:pt>
                <c:pt idx="14173">
                  <c:v>0.28713620886182989</c:v>
                </c:pt>
                <c:pt idx="14174">
                  <c:v>0.28701443508754387</c:v>
                </c:pt>
                <c:pt idx="14175">
                  <c:v>0.28689266120927504</c:v>
                </c:pt>
                <c:pt idx="14176">
                  <c:v>0.2867708872270831</c:v>
                </c:pt>
                <c:pt idx="14177">
                  <c:v>0.28664911314103092</c:v>
                </c:pt>
                <c:pt idx="14178">
                  <c:v>0.2865273389511791</c:v>
                </c:pt>
                <c:pt idx="14179">
                  <c:v>0.2864055646575856</c:v>
                </c:pt>
                <c:pt idx="14180">
                  <c:v>0.28628379026031392</c:v>
                </c:pt>
                <c:pt idx="14181">
                  <c:v>0.28616201575942446</c:v>
                </c:pt>
                <c:pt idx="14182">
                  <c:v>0.28604024115497806</c:v>
                </c:pt>
                <c:pt idx="14183">
                  <c:v>0.28591846644703445</c:v>
                </c:pt>
                <c:pt idx="14184">
                  <c:v>0.28579669163565424</c:v>
                </c:pt>
                <c:pt idx="14185">
                  <c:v>0.28567491672089895</c:v>
                </c:pt>
                <c:pt idx="14186">
                  <c:v>0.28555314170282919</c:v>
                </c:pt>
                <c:pt idx="14187">
                  <c:v>0.28543136658150625</c:v>
                </c:pt>
                <c:pt idx="14188">
                  <c:v>0.28530959135698741</c:v>
                </c:pt>
                <c:pt idx="14189">
                  <c:v>0.28518781602933596</c:v>
                </c:pt>
                <c:pt idx="14190">
                  <c:v>0.28506604059861185</c:v>
                </c:pt>
                <c:pt idx="14191">
                  <c:v>0.28494426506487547</c:v>
                </c:pt>
                <c:pt idx="14192">
                  <c:v>0.28482248942817523</c:v>
                </c:pt>
                <c:pt idx="14193">
                  <c:v>0.28470071368860705</c:v>
                </c:pt>
                <c:pt idx="14194">
                  <c:v>0.28457893784619648</c:v>
                </c:pt>
                <c:pt idx="14195">
                  <c:v>0.28445716190100034</c:v>
                </c:pt>
                <c:pt idx="14196">
                  <c:v>0.28433538585311835</c:v>
                </c:pt>
                <c:pt idx="14197">
                  <c:v>0.28421360970257536</c:v>
                </c:pt>
                <c:pt idx="14198">
                  <c:v>0.28409183344942801</c:v>
                </c:pt>
                <c:pt idx="14199">
                  <c:v>0.2839700570937751</c:v>
                </c:pt>
                <c:pt idx="14200">
                  <c:v>0.28384828063563994</c:v>
                </c:pt>
                <c:pt idx="14201">
                  <c:v>0.28372650407508071</c:v>
                </c:pt>
                <c:pt idx="14202">
                  <c:v>0.28360472741219711</c:v>
                </c:pt>
                <c:pt idx="14203">
                  <c:v>0.28348295064701068</c:v>
                </c:pt>
                <c:pt idx="14204">
                  <c:v>0.28336117377958159</c:v>
                </c:pt>
                <c:pt idx="14205">
                  <c:v>0.2832393968099951</c:v>
                </c:pt>
                <c:pt idx="14206">
                  <c:v>0.28311761973830807</c:v>
                </c:pt>
                <c:pt idx="14207">
                  <c:v>0.28299584256454824</c:v>
                </c:pt>
                <c:pt idx="14208">
                  <c:v>0.28287406528882064</c:v>
                </c:pt>
                <c:pt idx="14209">
                  <c:v>0.28275228791115015</c:v>
                </c:pt>
                <c:pt idx="14210">
                  <c:v>0.28263051043159737</c:v>
                </c:pt>
                <c:pt idx="14211">
                  <c:v>0.28250873285025557</c:v>
                </c:pt>
                <c:pt idx="14212">
                  <c:v>0.28238695516714896</c:v>
                </c:pt>
                <c:pt idx="14213">
                  <c:v>0.28226517738233836</c:v>
                </c:pt>
                <c:pt idx="14214">
                  <c:v>0.28214339949592082</c:v>
                </c:pt>
                <c:pt idx="14215">
                  <c:v>0.2820216215079161</c:v>
                </c:pt>
                <c:pt idx="14216">
                  <c:v>0.2818998434183988</c:v>
                </c:pt>
                <c:pt idx="14217">
                  <c:v>0.28177806522742799</c:v>
                </c:pt>
                <c:pt idx="14218">
                  <c:v>0.28165628693504874</c:v>
                </c:pt>
                <c:pt idx="14219">
                  <c:v>0.28153450854135853</c:v>
                </c:pt>
                <c:pt idx="14220">
                  <c:v>0.28141273004638157</c:v>
                </c:pt>
                <c:pt idx="14221">
                  <c:v>0.28129095145017469</c:v>
                </c:pt>
                <c:pt idx="14222">
                  <c:v>0.28116917275282316</c:v>
                </c:pt>
                <c:pt idx="14223">
                  <c:v>0.28104739395437361</c:v>
                </c:pt>
                <c:pt idx="14224">
                  <c:v>0.28092561505488556</c:v>
                </c:pt>
                <c:pt idx="14225">
                  <c:v>0.28080383605441694</c:v>
                </c:pt>
                <c:pt idx="14226">
                  <c:v>0.28068205695302906</c:v>
                </c:pt>
                <c:pt idx="14227">
                  <c:v>0.28056027775078074</c:v>
                </c:pt>
                <c:pt idx="14228">
                  <c:v>0.28043849844772883</c:v>
                </c:pt>
                <c:pt idx="14229">
                  <c:v>0.28031671904393507</c:v>
                </c:pt>
                <c:pt idx="14230">
                  <c:v>0.28019493953945696</c:v>
                </c:pt>
                <c:pt idx="14231">
                  <c:v>0.28007315993435289</c:v>
                </c:pt>
                <c:pt idx="14232">
                  <c:v>0.27995138022868393</c:v>
                </c:pt>
                <c:pt idx="14233">
                  <c:v>0.27982960042250804</c:v>
                </c:pt>
                <c:pt idx="14234">
                  <c:v>0.27970782051588428</c:v>
                </c:pt>
                <c:pt idx="14235">
                  <c:v>0.27958604050887037</c:v>
                </c:pt>
                <c:pt idx="14236">
                  <c:v>0.27946426040152517</c:v>
                </c:pt>
                <c:pt idx="14237">
                  <c:v>0.27934248019391061</c:v>
                </c:pt>
                <c:pt idx="14238">
                  <c:v>0.279220699886082</c:v>
                </c:pt>
                <c:pt idx="14239">
                  <c:v>0.27909891947809973</c:v>
                </c:pt>
                <c:pt idx="14240">
                  <c:v>0.27897713897002197</c:v>
                </c:pt>
                <c:pt idx="14241">
                  <c:v>0.27885535836190689</c:v>
                </c:pt>
                <c:pt idx="14242">
                  <c:v>0.27873357765381401</c:v>
                </c:pt>
                <c:pt idx="14243">
                  <c:v>0.27861179684580262</c:v>
                </c:pt>
                <c:pt idx="14244">
                  <c:v>0.27849001593792799</c:v>
                </c:pt>
                <c:pt idx="14245">
                  <c:v>0.27836823493025231</c:v>
                </c:pt>
                <c:pt idx="14246">
                  <c:v>0.2782464538228322</c:v>
                </c:pt>
                <c:pt idx="14247">
                  <c:v>0.27812467261572738</c:v>
                </c:pt>
                <c:pt idx="14248">
                  <c:v>0.27800289130899469</c:v>
                </c:pt>
                <c:pt idx="14249">
                  <c:v>0.27788110990269344</c:v>
                </c:pt>
                <c:pt idx="14250">
                  <c:v>0.277759328396882</c:v>
                </c:pt>
                <c:pt idx="14251">
                  <c:v>0.27763754679161901</c:v>
                </c:pt>
                <c:pt idx="14252">
                  <c:v>0.2775157650869613</c:v>
                </c:pt>
                <c:pt idx="14253">
                  <c:v>0.27739398328296838</c:v>
                </c:pt>
                <c:pt idx="14254">
                  <c:v>0.27727220137969799</c:v>
                </c:pt>
                <c:pt idx="14255">
                  <c:v>0.27715041937720808</c:v>
                </c:pt>
                <c:pt idx="14256">
                  <c:v>0.2770286372755586</c:v>
                </c:pt>
                <c:pt idx="14257">
                  <c:v>0.27690685507480639</c:v>
                </c:pt>
                <c:pt idx="14258">
                  <c:v>0.27678507277500808</c:v>
                </c:pt>
                <c:pt idx="14259">
                  <c:v>0.27666329037622472</c:v>
                </c:pt>
                <c:pt idx="14260">
                  <c:v>0.27654150787851073</c:v>
                </c:pt>
                <c:pt idx="14261">
                  <c:v>0.27641972528192715</c:v>
                </c:pt>
                <c:pt idx="14262">
                  <c:v>0.27629794258652995</c:v>
                </c:pt>
                <c:pt idx="14263">
                  <c:v>0.27617615979237842</c:v>
                </c:pt>
                <c:pt idx="14264">
                  <c:v>0.27605437689953005</c:v>
                </c:pt>
                <c:pt idx="14265">
                  <c:v>0.27593259390804237</c:v>
                </c:pt>
                <c:pt idx="14266">
                  <c:v>0.27581081081797376</c:v>
                </c:pt>
                <c:pt idx="14267">
                  <c:v>0.27568902762938063</c:v>
                </c:pt>
                <c:pt idx="14268">
                  <c:v>0.27556724434232183</c:v>
                </c:pt>
                <c:pt idx="14269">
                  <c:v>0.27544546095685662</c:v>
                </c:pt>
                <c:pt idx="14270">
                  <c:v>0.27532367747303921</c:v>
                </c:pt>
                <c:pt idx="14271">
                  <c:v>0.27520189389092908</c:v>
                </c:pt>
                <c:pt idx="14272">
                  <c:v>0.27508011021058421</c:v>
                </c:pt>
                <c:pt idx="14273">
                  <c:v>0.27495832643206164</c:v>
                </c:pt>
                <c:pt idx="14274">
                  <c:v>0.27483654255541867</c:v>
                </c:pt>
                <c:pt idx="14275">
                  <c:v>0.27471475858071281</c:v>
                </c:pt>
                <c:pt idx="14276">
                  <c:v>0.27459297450800291</c:v>
                </c:pt>
                <c:pt idx="14277">
                  <c:v>0.27447119033734468</c:v>
                </c:pt>
                <c:pt idx="14278">
                  <c:v>0.27434940606879676</c:v>
                </c:pt>
                <c:pt idx="14279">
                  <c:v>0.27422762170241421</c:v>
                </c:pt>
                <c:pt idx="14280">
                  <c:v>0.27410583723825854</c:v>
                </c:pt>
                <c:pt idx="14281">
                  <c:v>0.27398405267638326</c:v>
                </c:pt>
                <c:pt idx="14282">
                  <c:v>0.27386226801684677</c:v>
                </c:pt>
                <c:pt idx="14283">
                  <c:v>0.27374048325970568</c:v>
                </c:pt>
                <c:pt idx="14284">
                  <c:v>0.27361869840501929</c:v>
                </c:pt>
                <c:pt idx="14285">
                  <c:v>0.27349691345284421</c:v>
                </c:pt>
                <c:pt idx="14286">
                  <c:v>0.27337512840323552</c:v>
                </c:pt>
                <c:pt idx="14287">
                  <c:v>0.27325334325625228</c:v>
                </c:pt>
                <c:pt idx="14288">
                  <c:v>0.27313155801194999</c:v>
                </c:pt>
                <c:pt idx="14289">
                  <c:v>0.27300977267038928</c:v>
                </c:pt>
                <c:pt idx="14290">
                  <c:v>0.27288798723162233</c:v>
                </c:pt>
                <c:pt idx="14291">
                  <c:v>0.27276620169570842</c:v>
                </c:pt>
                <c:pt idx="14292">
                  <c:v>0.27264441606270395</c:v>
                </c:pt>
                <c:pt idx="14293">
                  <c:v>0.27252263033266599</c:v>
                </c:pt>
                <c:pt idx="14294">
                  <c:v>0.27240084450565405</c:v>
                </c:pt>
                <c:pt idx="14295">
                  <c:v>0.27227905858172075</c:v>
                </c:pt>
                <c:pt idx="14296">
                  <c:v>0.27215727256092537</c:v>
                </c:pt>
                <c:pt idx="14297">
                  <c:v>0.27203548644332232</c:v>
                </c:pt>
                <c:pt idx="14298">
                  <c:v>0.27191370022897177</c:v>
                </c:pt>
                <c:pt idx="14299">
                  <c:v>0.27179191391792723</c:v>
                </c:pt>
                <c:pt idx="14300">
                  <c:v>0.27167012751024799</c:v>
                </c:pt>
                <c:pt idx="14301">
                  <c:v>0.27154834100599001</c:v>
                </c:pt>
                <c:pt idx="14302">
                  <c:v>0.27142655440520747</c:v>
                </c:pt>
                <c:pt idx="14303">
                  <c:v>0.27130476770795942</c:v>
                </c:pt>
                <c:pt idx="14304">
                  <c:v>0.27118298091430226</c:v>
                </c:pt>
                <c:pt idx="14305">
                  <c:v>0.27106119402429196</c:v>
                </c:pt>
                <c:pt idx="14306">
                  <c:v>0.27093940703798536</c:v>
                </c:pt>
                <c:pt idx="14307">
                  <c:v>0.27081761995543907</c:v>
                </c:pt>
                <c:pt idx="14308">
                  <c:v>0.27069583277670728</c:v>
                </c:pt>
                <c:pt idx="14309">
                  <c:v>0.27057404550184927</c:v>
                </c:pt>
                <c:pt idx="14310">
                  <c:v>0.27045225813091922</c:v>
                </c:pt>
                <c:pt idx="14311">
                  <c:v>0.2703304706639762</c:v>
                </c:pt>
                <c:pt idx="14312">
                  <c:v>0.27020868310107327</c:v>
                </c:pt>
                <c:pt idx="14313">
                  <c:v>0.27008689544226883</c:v>
                </c:pt>
                <c:pt idx="14314">
                  <c:v>0.26996510768761794</c:v>
                </c:pt>
                <c:pt idx="14315">
                  <c:v>0.26984331983717746</c:v>
                </c:pt>
                <c:pt idx="14316">
                  <c:v>0.2697215318910029</c:v>
                </c:pt>
                <c:pt idx="14317">
                  <c:v>0.26959974384914998</c:v>
                </c:pt>
                <c:pt idx="14318">
                  <c:v>0.26947795571167643</c:v>
                </c:pt>
                <c:pt idx="14319">
                  <c:v>0.26935616747863689</c:v>
                </c:pt>
                <c:pt idx="14320">
                  <c:v>0.26923437915008819</c:v>
                </c:pt>
                <c:pt idx="14321">
                  <c:v>0.26911259072608607</c:v>
                </c:pt>
                <c:pt idx="14322">
                  <c:v>0.26899080220668625</c:v>
                </c:pt>
                <c:pt idx="14323">
                  <c:v>0.26886901359194515</c:v>
                </c:pt>
                <c:pt idx="14324">
                  <c:v>0.26874722488191805</c:v>
                </c:pt>
                <c:pt idx="14325">
                  <c:v>0.26862543607666045</c:v>
                </c:pt>
                <c:pt idx="14326">
                  <c:v>0.2685036471762281</c:v>
                </c:pt>
                <c:pt idx="14327">
                  <c:v>0.26838185818067894</c:v>
                </c:pt>
                <c:pt idx="14328">
                  <c:v>0.26826006909006672</c:v>
                </c:pt>
                <c:pt idx="14329">
                  <c:v>0.26813827990444739</c:v>
                </c:pt>
                <c:pt idx="14330">
                  <c:v>0.26801649062387578</c:v>
                </c:pt>
                <c:pt idx="14331">
                  <c:v>0.26789470124840942</c:v>
                </c:pt>
                <c:pt idx="14332">
                  <c:v>0.26777291177810336</c:v>
                </c:pt>
                <c:pt idx="14333">
                  <c:v>0.26765112221301268</c:v>
                </c:pt>
                <c:pt idx="14334">
                  <c:v>0.267529332553194</c:v>
                </c:pt>
                <c:pt idx="14335">
                  <c:v>0.26740754279870016</c:v>
                </c:pt>
                <c:pt idx="14336">
                  <c:v>0.26728575294958956</c:v>
                </c:pt>
                <c:pt idx="14337">
                  <c:v>0.26716396300591638</c:v>
                </c:pt>
                <c:pt idx="14338">
                  <c:v>0.2670421729677348</c:v>
                </c:pt>
                <c:pt idx="14339">
                  <c:v>0.26692038283510344</c:v>
                </c:pt>
                <c:pt idx="14340">
                  <c:v>0.26679859260807604</c:v>
                </c:pt>
                <c:pt idx="14341">
                  <c:v>0.26667680228670632</c:v>
                </c:pt>
                <c:pt idx="14342">
                  <c:v>0.26655501187105202</c:v>
                </c:pt>
                <c:pt idx="14343">
                  <c:v>0.26643322136116687</c:v>
                </c:pt>
                <c:pt idx="14344">
                  <c:v>0.26631143075710706</c:v>
                </c:pt>
                <c:pt idx="14345">
                  <c:v>0.26618964005892609</c:v>
                </c:pt>
                <c:pt idx="14346">
                  <c:v>0.26606784926668148</c:v>
                </c:pt>
                <c:pt idx="14347">
                  <c:v>0.26594605838042651</c:v>
                </c:pt>
                <c:pt idx="14348">
                  <c:v>0.26582426740021714</c:v>
                </c:pt>
                <c:pt idx="14349">
                  <c:v>0.26570247632610733</c:v>
                </c:pt>
                <c:pt idx="14350">
                  <c:v>0.26558068515815458</c:v>
                </c:pt>
                <c:pt idx="14351">
                  <c:v>0.26545889389641131</c:v>
                </c:pt>
                <c:pt idx="14352">
                  <c:v>0.2653371025409339</c:v>
                </c:pt>
                <c:pt idx="14353">
                  <c:v>0.26521531109177654</c:v>
                </c:pt>
                <c:pt idx="14354">
                  <c:v>0.26509351954899429</c:v>
                </c:pt>
                <c:pt idx="14355">
                  <c:v>0.26497172791264201</c:v>
                </c:pt>
                <c:pt idx="14356">
                  <c:v>0.26484993618277741</c:v>
                </c:pt>
                <c:pt idx="14357">
                  <c:v>0.26472814435944914</c:v>
                </c:pt>
                <c:pt idx="14358">
                  <c:v>0.26460635244271602</c:v>
                </c:pt>
                <c:pt idx="14359">
                  <c:v>0.26448456043263358</c:v>
                </c:pt>
                <c:pt idx="14360">
                  <c:v>0.26436276832925354</c:v>
                </c:pt>
                <c:pt idx="14361">
                  <c:v>0.26424097613263386</c:v>
                </c:pt>
                <c:pt idx="14362">
                  <c:v>0.26411918384282629</c:v>
                </c:pt>
                <c:pt idx="14363">
                  <c:v>0.26399739145988765</c:v>
                </c:pt>
                <c:pt idx="14364">
                  <c:v>0.26387559898387059</c:v>
                </c:pt>
                <c:pt idx="14365">
                  <c:v>0.26375380641483082</c:v>
                </c:pt>
                <c:pt idx="14366">
                  <c:v>0.26363201375282408</c:v>
                </c:pt>
                <c:pt idx="14367">
                  <c:v>0.26351022099790167</c:v>
                </c:pt>
                <c:pt idx="14368">
                  <c:v>0.26338842815012131</c:v>
                </c:pt>
                <c:pt idx="14369">
                  <c:v>0.26326663520953408</c:v>
                </c:pt>
                <c:pt idx="14370">
                  <c:v>0.2631448421761966</c:v>
                </c:pt>
                <c:pt idx="14371">
                  <c:v>0.26302304905016305</c:v>
                </c:pt>
                <c:pt idx="14372">
                  <c:v>0.26290125583148827</c:v>
                </c:pt>
                <c:pt idx="14373">
                  <c:v>0.26277946252022444</c:v>
                </c:pt>
                <c:pt idx="14374">
                  <c:v>0.26265766911642774</c:v>
                </c:pt>
                <c:pt idx="14375">
                  <c:v>0.26253587562015146</c:v>
                </c:pt>
                <c:pt idx="14376">
                  <c:v>0.26241408203145156</c:v>
                </c:pt>
                <c:pt idx="14377">
                  <c:v>0.26229228835037866</c:v>
                </c:pt>
                <c:pt idx="14378">
                  <c:v>0.2621704945769916</c:v>
                </c:pt>
                <c:pt idx="14379">
                  <c:v>0.26204870071134079</c:v>
                </c:pt>
                <c:pt idx="14380">
                  <c:v>0.26192690675348129</c:v>
                </c:pt>
                <c:pt idx="14381">
                  <c:v>0.26180511270346796</c:v>
                </c:pt>
                <c:pt idx="14382">
                  <c:v>0.26168331856135185</c:v>
                </c:pt>
                <c:pt idx="14383">
                  <c:v>0.26156152432719137</c:v>
                </c:pt>
                <c:pt idx="14384">
                  <c:v>0.26143973000103671</c:v>
                </c:pt>
                <c:pt idx="14385">
                  <c:v>0.26131793558294492</c:v>
                </c:pt>
                <c:pt idx="14386">
                  <c:v>0.26119614107296796</c:v>
                </c:pt>
                <c:pt idx="14387">
                  <c:v>0.26107434647116046</c:v>
                </c:pt>
                <c:pt idx="14388">
                  <c:v>0.26095255177757504</c:v>
                </c:pt>
                <c:pt idx="14389">
                  <c:v>0.2608307569922661</c:v>
                </c:pt>
                <c:pt idx="14390">
                  <c:v>0.26070896211528916</c:v>
                </c:pt>
                <c:pt idx="14391">
                  <c:v>0.26058716714669394</c:v>
                </c:pt>
                <c:pt idx="14392">
                  <c:v>0.26046537208653753</c:v>
                </c:pt>
                <c:pt idx="14393">
                  <c:v>0.2603435769348732</c:v>
                </c:pt>
                <c:pt idx="14394">
                  <c:v>0.26022178169175336</c:v>
                </c:pt>
                <c:pt idx="14395">
                  <c:v>0.26009998635723308</c:v>
                </c:pt>
                <c:pt idx="14396">
                  <c:v>0.25997819093136409</c:v>
                </c:pt>
                <c:pt idx="14397">
                  <c:v>0.25985639541420058</c:v>
                </c:pt>
                <c:pt idx="14398">
                  <c:v>0.25973459980579849</c:v>
                </c:pt>
                <c:pt idx="14399">
                  <c:v>0.25961280410620668</c:v>
                </c:pt>
                <c:pt idx="14400">
                  <c:v>0.25949100831548333</c:v>
                </c:pt>
                <c:pt idx="14401">
                  <c:v>0.25936921243367772</c:v>
                </c:pt>
                <c:pt idx="14402">
                  <c:v>0.25924741646084581</c:v>
                </c:pt>
                <c:pt idx="14403">
                  <c:v>0.25912562039704068</c:v>
                </c:pt>
                <c:pt idx="14404">
                  <c:v>0.25900382424231516</c:v>
                </c:pt>
                <c:pt idx="14405">
                  <c:v>0.25888202799672166</c:v>
                </c:pt>
                <c:pt idx="14406">
                  <c:v>0.25876023166031503</c:v>
                </c:pt>
                <c:pt idx="14407">
                  <c:v>0.25863843523314811</c:v>
                </c:pt>
                <c:pt idx="14408">
                  <c:v>0.25851663871527353</c:v>
                </c:pt>
                <c:pt idx="14409">
                  <c:v>0.2583948421067439</c:v>
                </c:pt>
                <c:pt idx="14410">
                  <c:v>0.25827304540761409</c:v>
                </c:pt>
                <c:pt idx="14411">
                  <c:v>0.25815124861793626</c:v>
                </c:pt>
                <c:pt idx="14412">
                  <c:v>0.25802945173776304</c:v>
                </c:pt>
                <c:pt idx="14413">
                  <c:v>0.25790765476714839</c:v>
                </c:pt>
                <c:pt idx="14414">
                  <c:v>0.25778585770614493</c:v>
                </c:pt>
                <c:pt idx="14415">
                  <c:v>0.2576640605548044</c:v>
                </c:pt>
                <c:pt idx="14416">
                  <c:v>0.25754226331318186</c:v>
                </c:pt>
                <c:pt idx="14417">
                  <c:v>0.25742046598132928</c:v>
                </c:pt>
                <c:pt idx="14418">
                  <c:v>0.25729866855929862</c:v>
                </c:pt>
                <c:pt idx="14419">
                  <c:v>0.25717687104714448</c:v>
                </c:pt>
                <c:pt idx="14420">
                  <c:v>0.25705507344491818</c:v>
                </c:pt>
                <c:pt idx="14421">
                  <c:v>0.25693327575267366</c:v>
                </c:pt>
                <c:pt idx="14422">
                  <c:v>0.25681147797046289</c:v>
                </c:pt>
                <c:pt idx="14423">
                  <c:v>0.25668968009834003</c:v>
                </c:pt>
                <c:pt idx="14424">
                  <c:v>0.25656788213635484</c:v>
                </c:pt>
                <c:pt idx="14425">
                  <c:v>0.25644608408456238</c:v>
                </c:pt>
                <c:pt idx="14426">
                  <c:v>0.25632428594301371</c:v>
                </c:pt>
                <c:pt idx="14427">
                  <c:v>0.25620248771176368</c:v>
                </c:pt>
                <c:pt idx="14428">
                  <c:v>0.25608068939086337</c:v>
                </c:pt>
                <c:pt idx="14429">
                  <c:v>0.25595889098036539</c:v>
                </c:pt>
                <c:pt idx="14430">
                  <c:v>0.25583709248032127</c:v>
                </c:pt>
                <c:pt idx="14431">
                  <c:v>0.25571529389078518</c:v>
                </c:pt>
                <c:pt idx="14432">
                  <c:v>0.25559349521180974</c:v>
                </c:pt>
                <c:pt idx="14433">
                  <c:v>0.25547169644344581</c:v>
                </c:pt>
                <c:pt idx="14434">
                  <c:v>0.25534989758574578</c:v>
                </c:pt>
                <c:pt idx="14435">
                  <c:v>0.25522809863876428</c:v>
                </c:pt>
                <c:pt idx="14436">
                  <c:v>0.25510629960255038</c:v>
                </c:pt>
                <c:pt idx="14437">
                  <c:v>0.25498450047715981</c:v>
                </c:pt>
                <c:pt idx="14438">
                  <c:v>0.25486270126264143</c:v>
                </c:pt>
                <c:pt idx="14439">
                  <c:v>0.25474090195905141</c:v>
                </c:pt>
                <c:pt idx="14440">
                  <c:v>0.25461910256643838</c:v>
                </c:pt>
                <c:pt idx="14441">
                  <c:v>0.25449730308485519</c:v>
                </c:pt>
                <c:pt idx="14442">
                  <c:v>0.25437550351435623</c:v>
                </c:pt>
                <c:pt idx="14443">
                  <c:v>0.25425370385498947</c:v>
                </c:pt>
                <c:pt idx="14444">
                  <c:v>0.25413190410681064</c:v>
                </c:pt>
                <c:pt idx="14445">
                  <c:v>0.25401010426987192</c:v>
                </c:pt>
                <c:pt idx="14446">
                  <c:v>0.25388830434422194</c:v>
                </c:pt>
                <c:pt idx="14447">
                  <c:v>0.25376650432991754</c:v>
                </c:pt>
                <c:pt idx="14448">
                  <c:v>0.25364470422700691</c:v>
                </c:pt>
                <c:pt idx="14449">
                  <c:v>0.25352290403554134</c:v>
                </c:pt>
                <c:pt idx="14450">
                  <c:v>0.25340110375557567</c:v>
                </c:pt>
                <c:pt idx="14451">
                  <c:v>0.25327930338716098</c:v>
                </c:pt>
                <c:pt idx="14452">
                  <c:v>0.25315750293034789</c:v>
                </c:pt>
                <c:pt idx="14453">
                  <c:v>0.25303570238518813</c:v>
                </c:pt>
                <c:pt idx="14454">
                  <c:v>0.25291390175173589</c:v>
                </c:pt>
                <c:pt idx="14455">
                  <c:v>0.25279210103004135</c:v>
                </c:pt>
                <c:pt idx="14456">
                  <c:v>0.25267030022015513</c:v>
                </c:pt>
                <c:pt idx="14457">
                  <c:v>0.25254849932212986</c:v>
                </c:pt>
                <c:pt idx="14458">
                  <c:v>0.25242669833601883</c:v>
                </c:pt>
                <c:pt idx="14459">
                  <c:v>0.25230489726186955</c:v>
                </c:pt>
                <c:pt idx="14460">
                  <c:v>0.25218309609973777</c:v>
                </c:pt>
                <c:pt idx="14461">
                  <c:v>0.25206129484967432</c:v>
                </c:pt>
                <c:pt idx="14462">
                  <c:v>0.25193949351172806</c:v>
                </c:pt>
                <c:pt idx="14463">
                  <c:v>0.25181769208595339</c:v>
                </c:pt>
                <c:pt idx="14464">
                  <c:v>0.25169589057240005</c:v>
                </c:pt>
                <c:pt idx="14465">
                  <c:v>0.25157408897112044</c:v>
                </c:pt>
                <c:pt idx="14466">
                  <c:v>0.25145228728216651</c:v>
                </c:pt>
                <c:pt idx="14467">
                  <c:v>0.25133048550558712</c:v>
                </c:pt>
                <c:pt idx="14468">
                  <c:v>0.25120868364143645</c:v>
                </c:pt>
                <c:pt idx="14469">
                  <c:v>0.25108688168976445</c:v>
                </c:pt>
                <c:pt idx="14470">
                  <c:v>0.25096507965062242</c:v>
                </c:pt>
                <c:pt idx="14471">
                  <c:v>0.25084327752406166</c:v>
                </c:pt>
                <c:pt idx="14472">
                  <c:v>0.25072147531013367</c:v>
                </c:pt>
                <c:pt idx="14473">
                  <c:v>0.25059967300888997</c:v>
                </c:pt>
                <c:pt idx="14474">
                  <c:v>0.25047787062038118</c:v>
                </c:pt>
                <c:pt idx="14475">
                  <c:v>0.2503560681446575</c:v>
                </c:pt>
                <c:pt idx="14476">
                  <c:v>0.25023426558177353</c:v>
                </c:pt>
                <c:pt idx="14477">
                  <c:v>0.25011246293177547</c:v>
                </c:pt>
                <c:pt idx="14478">
                  <c:v>0.2499906601947175</c:v>
                </c:pt>
                <c:pt idx="14479">
                  <c:v>0.24986885737065068</c:v>
                </c:pt>
                <c:pt idx="14480">
                  <c:v>0.24974705445962364</c:v>
                </c:pt>
                <c:pt idx="14481">
                  <c:v>0.24962525146169101</c:v>
                </c:pt>
                <c:pt idx="14482">
                  <c:v>0.24950344837690075</c:v>
                </c:pt>
                <c:pt idx="14483">
                  <c:v>0.24938164520530437</c:v>
                </c:pt>
                <c:pt idx="14484">
                  <c:v>0.24925984194695383</c:v>
                </c:pt>
                <c:pt idx="14485">
                  <c:v>0.2491380386018982</c:v>
                </c:pt>
                <c:pt idx="14486">
                  <c:v>0.24901623517019011</c:v>
                </c:pt>
                <c:pt idx="14487">
                  <c:v>0.2488944316518793</c:v>
                </c:pt>
                <c:pt idx="14488">
                  <c:v>0.24877262804701816</c:v>
                </c:pt>
                <c:pt idx="14489">
                  <c:v>0.24865082435565355</c:v>
                </c:pt>
                <c:pt idx="14490">
                  <c:v>0.24852902057783899</c:v>
                </c:pt>
                <c:pt idx="14491">
                  <c:v>0.24840721671362687</c:v>
                </c:pt>
                <c:pt idx="14492">
                  <c:v>0.24828541276305183</c:v>
                </c:pt>
                <c:pt idx="14493">
                  <c:v>0.24816360872620313</c:v>
                </c:pt>
                <c:pt idx="14494">
                  <c:v>0.24804180460309477</c:v>
                </c:pt>
                <c:pt idx="14495">
                  <c:v>0.24792000039377671</c:v>
                </c:pt>
                <c:pt idx="14496">
                  <c:v>0.24779819609833575</c:v>
                </c:pt>
                <c:pt idx="14497">
                  <c:v>0.24767639171678613</c:v>
                </c:pt>
                <c:pt idx="14498">
                  <c:v>0.24755458724917934</c:v>
                </c:pt>
                <c:pt idx="14499">
                  <c:v>0.24743278269558866</c:v>
                </c:pt>
                <c:pt idx="14500">
                  <c:v>0.24731097805606561</c:v>
                </c:pt>
                <c:pt idx="14501">
                  <c:v>0.24718917333062373</c:v>
                </c:pt>
                <c:pt idx="14502">
                  <c:v>0.2470673685193614</c:v>
                </c:pt>
                <c:pt idx="14503">
                  <c:v>0.24694556362229325</c:v>
                </c:pt>
                <c:pt idx="14504">
                  <c:v>0.24682375863946748</c:v>
                </c:pt>
                <c:pt idx="14505">
                  <c:v>0.24670195357097557</c:v>
                </c:pt>
                <c:pt idx="14506">
                  <c:v>0.24658014841682596</c:v>
                </c:pt>
                <c:pt idx="14507">
                  <c:v>0.24645834317707194</c:v>
                </c:pt>
                <c:pt idx="14508">
                  <c:v>0.24633653785179854</c:v>
                </c:pt>
                <c:pt idx="14509">
                  <c:v>0.24621473244102132</c:v>
                </c:pt>
                <c:pt idx="14510">
                  <c:v>0.24609292694480023</c:v>
                </c:pt>
                <c:pt idx="14511">
                  <c:v>0.24597112136318655</c:v>
                </c:pt>
                <c:pt idx="14512">
                  <c:v>0.2458493156962327</c:v>
                </c:pt>
                <c:pt idx="14513">
                  <c:v>0.24572750994398396</c:v>
                </c:pt>
                <c:pt idx="14514">
                  <c:v>0.24560570410649407</c:v>
                </c:pt>
                <c:pt idx="14515">
                  <c:v>0.24548389818379834</c:v>
                </c:pt>
                <c:pt idx="14516">
                  <c:v>0.24536209217598492</c:v>
                </c:pt>
                <c:pt idx="14517">
                  <c:v>0.24524028608306514</c:v>
                </c:pt>
                <c:pt idx="14518">
                  <c:v>0.24511847990509072</c:v>
                </c:pt>
                <c:pt idx="14519">
                  <c:v>0.24499667364214828</c:v>
                </c:pt>
                <c:pt idx="14520">
                  <c:v>0.24487486729425045</c:v>
                </c:pt>
                <c:pt idx="14521">
                  <c:v>0.2447530608614461</c:v>
                </c:pt>
                <c:pt idx="14522">
                  <c:v>0.24463125434381117</c:v>
                </c:pt>
                <c:pt idx="14523">
                  <c:v>0.24450944774138117</c:v>
                </c:pt>
                <c:pt idx="14524">
                  <c:v>0.24438764105420896</c:v>
                </c:pt>
                <c:pt idx="14525">
                  <c:v>0.24426583428233961</c:v>
                </c:pt>
                <c:pt idx="14526">
                  <c:v>0.24414402742582508</c:v>
                </c:pt>
                <c:pt idx="14527">
                  <c:v>0.244022220484716</c:v>
                </c:pt>
                <c:pt idx="14528">
                  <c:v>0.24390041345906188</c:v>
                </c:pt>
                <c:pt idx="14529">
                  <c:v>0.24377860634891135</c:v>
                </c:pt>
                <c:pt idx="14530">
                  <c:v>0.24365679915431282</c:v>
                </c:pt>
                <c:pt idx="14531">
                  <c:v>0.24353499187531713</c:v>
                </c:pt>
                <c:pt idx="14532">
                  <c:v>0.24341318451197469</c:v>
                </c:pt>
                <c:pt idx="14533">
                  <c:v>0.24329137706433213</c:v>
                </c:pt>
                <c:pt idx="14534">
                  <c:v>0.24316956953244206</c:v>
                </c:pt>
                <c:pt idx="14535">
                  <c:v>0.2430477619163518</c:v>
                </c:pt>
                <c:pt idx="14536">
                  <c:v>0.2429259542161113</c:v>
                </c:pt>
                <c:pt idx="14537">
                  <c:v>0.24280414643176895</c:v>
                </c:pt>
                <c:pt idx="14538">
                  <c:v>0.24268233856337629</c:v>
                </c:pt>
                <c:pt idx="14539">
                  <c:v>0.2425605306109806</c:v>
                </c:pt>
                <c:pt idx="14540">
                  <c:v>0.24243872257463117</c:v>
                </c:pt>
                <c:pt idx="14541">
                  <c:v>0.24231691445437908</c:v>
                </c:pt>
                <c:pt idx="14542">
                  <c:v>0.24219510625027074</c:v>
                </c:pt>
                <c:pt idx="14543">
                  <c:v>0.24207329796235655</c:v>
                </c:pt>
                <c:pt idx="14544">
                  <c:v>0.24195148959068691</c:v>
                </c:pt>
                <c:pt idx="14545">
                  <c:v>0.24182968113530867</c:v>
                </c:pt>
                <c:pt idx="14546">
                  <c:v>0.24170787259627291</c:v>
                </c:pt>
                <c:pt idx="14547">
                  <c:v>0.24158606397362736</c:v>
                </c:pt>
                <c:pt idx="14548">
                  <c:v>0.24146425526742155</c:v>
                </c:pt>
                <c:pt idx="14549">
                  <c:v>0.24134244647770364</c:v>
                </c:pt>
                <c:pt idx="14550">
                  <c:v>0.24122063760452339</c:v>
                </c:pt>
                <c:pt idx="14551">
                  <c:v>0.24109882864792986</c:v>
                </c:pt>
                <c:pt idx="14552">
                  <c:v>0.24097701960797058</c:v>
                </c:pt>
                <c:pt idx="14553">
                  <c:v>0.2408552104846966</c:v>
                </c:pt>
                <c:pt idx="14554">
                  <c:v>0.24073340127815501</c:v>
                </c:pt>
                <c:pt idx="14555">
                  <c:v>0.24061159198839599</c:v>
                </c:pt>
                <c:pt idx="14556">
                  <c:v>0.24048978261546661</c:v>
                </c:pt>
                <c:pt idx="14557">
                  <c:v>0.24036797315941638</c:v>
                </c:pt>
                <c:pt idx="14558">
                  <c:v>0.24024616362029505</c:v>
                </c:pt>
                <c:pt idx="14559">
                  <c:v>0.24012435399814902</c:v>
                </c:pt>
                <c:pt idx="14560">
                  <c:v>0.24000254429302936</c:v>
                </c:pt>
                <c:pt idx="14561">
                  <c:v>0.23988073450498248</c:v>
                </c:pt>
                <c:pt idx="14562">
                  <c:v>0.23975892463405901</c:v>
                </c:pt>
                <c:pt idx="14563">
                  <c:v>0.23963711468030668</c:v>
                </c:pt>
                <c:pt idx="14564">
                  <c:v>0.23951530464377457</c:v>
                </c:pt>
                <c:pt idx="14565">
                  <c:v>0.23939349452450887</c:v>
                </c:pt>
                <c:pt idx="14566">
                  <c:v>0.2392716843225613</c:v>
                </c:pt>
                <c:pt idx="14567">
                  <c:v>0.23914987403797805</c:v>
                </c:pt>
                <c:pt idx="14568">
                  <c:v>0.23902806367080842</c:v>
                </c:pt>
                <c:pt idx="14569">
                  <c:v>0.23890625322110104</c:v>
                </c:pt>
                <c:pt idx="14570">
                  <c:v>0.2387844426889032</c:v>
                </c:pt>
                <c:pt idx="14571">
                  <c:v>0.23866263207426397</c:v>
                </c:pt>
                <c:pt idx="14572">
                  <c:v>0.23854082137723265</c:v>
                </c:pt>
                <c:pt idx="14573">
                  <c:v>0.23841901059785542</c:v>
                </c:pt>
                <c:pt idx="14574">
                  <c:v>0.23829719973618246</c:v>
                </c:pt>
                <c:pt idx="14575">
                  <c:v>0.23817538879225997</c:v>
                </c:pt>
                <c:pt idx="14576">
                  <c:v>0.23805357776613922</c:v>
                </c:pt>
                <c:pt idx="14577">
                  <c:v>0.23793176665786531</c:v>
                </c:pt>
                <c:pt idx="14578">
                  <c:v>0.23780995546748729</c:v>
                </c:pt>
                <c:pt idx="14579">
                  <c:v>0.23768814419505402</c:v>
                </c:pt>
                <c:pt idx="14580">
                  <c:v>0.23756633284061413</c:v>
                </c:pt>
                <c:pt idx="14581">
                  <c:v>0.2374445214042129</c:v>
                </c:pt>
                <c:pt idx="14582">
                  <c:v>0.23732270988590143</c:v>
                </c:pt>
                <c:pt idx="14583">
                  <c:v>0.23720089828572588</c:v>
                </c:pt>
                <c:pt idx="14584">
                  <c:v>0.23707908660373578</c:v>
                </c:pt>
                <c:pt idx="14585">
                  <c:v>0.23695727483997753</c:v>
                </c:pt>
                <c:pt idx="14586">
                  <c:v>0.23683546299449842</c:v>
                </c:pt>
                <c:pt idx="14587">
                  <c:v>0.23671365106734932</c:v>
                </c:pt>
                <c:pt idx="14588">
                  <c:v>0.23659183905857506</c:v>
                </c:pt>
                <c:pt idx="14589">
                  <c:v>0.23647002696822561</c:v>
                </c:pt>
                <c:pt idx="14590">
                  <c:v>0.23634821479634738</c:v>
                </c:pt>
                <c:pt idx="14591">
                  <c:v>0.23622640254298721</c:v>
                </c:pt>
                <c:pt idx="14592">
                  <c:v>0.23610459020819619</c:v>
                </c:pt>
                <c:pt idx="14593">
                  <c:v>0.23598277779201982</c:v>
                </c:pt>
                <c:pt idx="14594">
                  <c:v>0.23586096529450673</c:v>
                </c:pt>
                <c:pt idx="14595">
                  <c:v>0.23573915271570201</c:v>
                </c:pt>
                <c:pt idx="14596">
                  <c:v>0.23561734005565738</c:v>
                </c:pt>
                <c:pt idx="14597">
                  <c:v>0.23549552731441703</c:v>
                </c:pt>
                <c:pt idx="14598">
                  <c:v>0.2353737144920296</c:v>
                </c:pt>
                <c:pt idx="14599">
                  <c:v>0.23525190158854414</c:v>
                </c:pt>
                <c:pt idx="14600">
                  <c:v>0.23513008860400531</c:v>
                </c:pt>
                <c:pt idx="14601">
                  <c:v>0.23500827553846437</c:v>
                </c:pt>
                <c:pt idx="14602">
                  <c:v>0.23488646239196465</c:v>
                </c:pt>
                <c:pt idx="14603">
                  <c:v>0.23476464916455653</c:v>
                </c:pt>
                <c:pt idx="14604">
                  <c:v>0.23464283585628598</c:v>
                </c:pt>
                <c:pt idx="14605">
                  <c:v>0.23452102246720163</c:v>
                </c:pt>
                <c:pt idx="14606">
                  <c:v>0.23439920899734945</c:v>
                </c:pt>
                <c:pt idx="14607">
                  <c:v>0.23427739544677761</c:v>
                </c:pt>
                <c:pt idx="14608">
                  <c:v>0.23415558181553275</c:v>
                </c:pt>
                <c:pt idx="14609">
                  <c:v>0.23403376810366328</c:v>
                </c:pt>
                <c:pt idx="14610">
                  <c:v>0.23391195431121514</c:v>
                </c:pt>
                <c:pt idx="14611">
                  <c:v>0.23379014043823676</c:v>
                </c:pt>
                <c:pt idx="14612">
                  <c:v>0.23366832648477454</c:v>
                </c:pt>
                <c:pt idx="14613">
                  <c:v>0.23354651245087577</c:v>
                </c:pt>
                <c:pt idx="14614">
                  <c:v>0.2334246983365873</c:v>
                </c:pt>
                <c:pt idx="14615">
                  <c:v>0.23330288414195732</c:v>
                </c:pt>
                <c:pt idx="14616">
                  <c:v>0.23318106986703202</c:v>
                </c:pt>
                <c:pt idx="14617">
                  <c:v>0.23305925551185824</c:v>
                </c:pt>
                <c:pt idx="14618">
                  <c:v>0.23293744107648462</c:v>
                </c:pt>
                <c:pt idx="14619">
                  <c:v>0.23281562656095511</c:v>
                </c:pt>
                <c:pt idx="14620">
                  <c:v>0.23269381196532035</c:v>
                </c:pt>
                <c:pt idx="14621">
                  <c:v>0.23257199728962408</c:v>
                </c:pt>
                <c:pt idx="14622">
                  <c:v>0.23245018253391581</c:v>
                </c:pt>
                <c:pt idx="14623">
                  <c:v>0.23232836769823995</c:v>
                </c:pt>
                <c:pt idx="14624">
                  <c:v>0.23220655278264535</c:v>
                </c:pt>
                <c:pt idx="14625">
                  <c:v>0.23208473778717886</c:v>
                </c:pt>
                <c:pt idx="14626">
                  <c:v>0.23196292271188423</c:v>
                </c:pt>
                <c:pt idx="14627">
                  <c:v>0.23184110755681187</c:v>
                </c:pt>
                <c:pt idx="14628">
                  <c:v>0.23171929232200794</c:v>
                </c:pt>
                <c:pt idx="14629">
                  <c:v>0.23159747700751754</c:v>
                </c:pt>
                <c:pt idx="14630">
                  <c:v>0.23147566161338884</c:v>
                </c:pt>
                <c:pt idx="14631">
                  <c:v>0.23135384613966847</c:v>
                </c:pt>
                <c:pt idx="14632">
                  <c:v>0.23123203058640085</c:v>
                </c:pt>
                <c:pt idx="14633">
                  <c:v>0.23111021495363571</c:v>
                </c:pt>
                <c:pt idx="14634">
                  <c:v>0.23098839924141634</c:v>
                </c:pt>
                <c:pt idx="14635">
                  <c:v>0.23086658344979405</c:v>
                </c:pt>
                <c:pt idx="14636">
                  <c:v>0.23074476757881035</c:v>
                </c:pt>
                <c:pt idx="14637">
                  <c:v>0.23062295162851498</c:v>
                </c:pt>
                <c:pt idx="14638">
                  <c:v>0.2305011355989528</c:v>
                </c:pt>
                <c:pt idx="14639">
                  <c:v>0.23037931949017088</c:v>
                </c:pt>
                <c:pt idx="14640">
                  <c:v>0.23025750330221628</c:v>
                </c:pt>
                <c:pt idx="14641">
                  <c:v>0.23013568703513343</c:v>
                </c:pt>
                <c:pt idx="14642">
                  <c:v>0.23001387068897117</c:v>
                </c:pt>
                <c:pt idx="14643">
                  <c:v>0.22989205426377346</c:v>
                </c:pt>
                <c:pt idx="14644">
                  <c:v>0.22977023775958783</c:v>
                </c:pt>
                <c:pt idx="14645">
                  <c:v>0.22964842117646</c:v>
                </c:pt>
                <c:pt idx="14646">
                  <c:v>0.22952660451443907</c:v>
                </c:pt>
                <c:pt idx="14647">
                  <c:v>0.22940478777356743</c:v>
                </c:pt>
                <c:pt idx="14648">
                  <c:v>0.22928297095389172</c:v>
                </c:pt>
                <c:pt idx="14649">
                  <c:v>0.22916115405546122</c:v>
                </c:pt>
                <c:pt idx="14650">
                  <c:v>0.22903933707831992</c:v>
                </c:pt>
                <c:pt idx="14651">
                  <c:v>0.22891752002251353</c:v>
                </c:pt>
                <c:pt idx="14652">
                  <c:v>0.22879570288808826</c:v>
                </c:pt>
                <c:pt idx="14653">
                  <c:v>0.22867388567509117</c:v>
                </c:pt>
                <c:pt idx="14654">
                  <c:v>0.22855206838356712</c:v>
                </c:pt>
                <c:pt idx="14655">
                  <c:v>0.22843025101356385</c:v>
                </c:pt>
                <c:pt idx="14656">
                  <c:v>0.22830843356512531</c:v>
                </c:pt>
                <c:pt idx="14657">
                  <c:v>0.22818661603829904</c:v>
                </c:pt>
                <c:pt idx="14658">
                  <c:v>0.22806479843313054</c:v>
                </c:pt>
                <c:pt idx="14659">
                  <c:v>0.22794298074966513</c:v>
                </c:pt>
                <c:pt idx="14660">
                  <c:v>0.22782116298794897</c:v>
                </c:pt>
                <c:pt idx="14661">
                  <c:v>0.22769934514802825</c:v>
                </c:pt>
                <c:pt idx="14662">
                  <c:v>0.22757752722994917</c:v>
                </c:pt>
                <c:pt idx="14663">
                  <c:v>0.22745570923375569</c:v>
                </c:pt>
                <c:pt idx="14664">
                  <c:v>0.22733389115949576</c:v>
                </c:pt>
                <c:pt idx="14665">
                  <c:v>0.22721207300721424</c:v>
                </c:pt>
                <c:pt idx="14666">
                  <c:v>0.22709025477695666</c:v>
                </c:pt>
                <c:pt idx="14667">
                  <c:v>0.22696843646876808</c:v>
                </c:pt>
                <c:pt idx="14668">
                  <c:v>0.22684661808269624</c:v>
                </c:pt>
                <c:pt idx="14669">
                  <c:v>0.22672479961878511</c:v>
                </c:pt>
                <c:pt idx="14670">
                  <c:v>0.22660298107708199</c:v>
                </c:pt>
                <c:pt idx="14671">
                  <c:v>0.22648116245762884</c:v>
                </c:pt>
                <c:pt idx="14672">
                  <c:v>0.22635934376047517</c:v>
                </c:pt>
                <c:pt idx="14673">
                  <c:v>0.22623752498566452</c:v>
                </c:pt>
                <c:pt idx="14674">
                  <c:v>0.22611570613324306</c:v>
                </c:pt>
                <c:pt idx="14675">
                  <c:v>0.22599388720325608</c:v>
                </c:pt>
                <c:pt idx="14676">
                  <c:v>0.22587206819574779</c:v>
                </c:pt>
                <c:pt idx="14677">
                  <c:v>0.22575024911076658</c:v>
                </c:pt>
                <c:pt idx="14678">
                  <c:v>0.22562842994835508</c:v>
                </c:pt>
                <c:pt idx="14679">
                  <c:v>0.22550661070855971</c:v>
                </c:pt>
                <c:pt idx="14680">
                  <c:v>0.22538479139142487</c:v>
                </c:pt>
                <c:pt idx="14681">
                  <c:v>0.22526297199699874</c:v>
                </c:pt>
                <c:pt idx="14682">
                  <c:v>0.22514115252532352</c:v>
                </c:pt>
                <c:pt idx="14683">
                  <c:v>0.22501933297644539</c:v>
                </c:pt>
                <c:pt idx="14684">
                  <c:v>0.22489751335041075</c:v>
                </c:pt>
                <c:pt idx="14685">
                  <c:v>0.22477569364726291</c:v>
                </c:pt>
                <c:pt idx="14686">
                  <c:v>0.22465387386704938</c:v>
                </c:pt>
                <c:pt idx="14687">
                  <c:v>0.22453205400981235</c:v>
                </c:pt>
                <c:pt idx="14688">
                  <c:v>0.22441023407559935</c:v>
                </c:pt>
                <c:pt idx="14689">
                  <c:v>0.22428841406445454</c:v>
                </c:pt>
                <c:pt idx="14690">
                  <c:v>0.22416659397642325</c:v>
                </c:pt>
                <c:pt idx="14691">
                  <c:v>0.22404477381155208</c:v>
                </c:pt>
                <c:pt idx="14692">
                  <c:v>0.22392295356988123</c:v>
                </c:pt>
                <c:pt idx="14693">
                  <c:v>0.22380113325146089</c:v>
                </c:pt>
                <c:pt idx="14694">
                  <c:v>0.22367931285633347</c:v>
                </c:pt>
                <c:pt idx="14695">
                  <c:v>0.22355749238454514</c:v>
                </c:pt>
                <c:pt idx="14696">
                  <c:v>0.22343567183613966</c:v>
                </c:pt>
                <c:pt idx="14697">
                  <c:v>0.22331385121116298</c:v>
                </c:pt>
                <c:pt idx="14698">
                  <c:v>0.22319203050965908</c:v>
                </c:pt>
                <c:pt idx="14699">
                  <c:v>0.22307020973167324</c:v>
                </c:pt>
                <c:pt idx="14700">
                  <c:v>0.22294838887725033</c:v>
                </c:pt>
                <c:pt idx="14701">
                  <c:v>0.22282656794643607</c:v>
                </c:pt>
                <c:pt idx="14702">
                  <c:v>0.22270474693927222</c:v>
                </c:pt>
                <c:pt idx="14703">
                  <c:v>0.22258292585580652</c:v>
                </c:pt>
                <c:pt idx="14704">
                  <c:v>0.22246110469608316</c:v>
                </c:pt>
                <c:pt idx="14705">
                  <c:v>0.22233928346014475</c:v>
                </c:pt>
                <c:pt idx="14706">
                  <c:v>0.22221746214803906</c:v>
                </c:pt>
                <c:pt idx="14707">
                  <c:v>0.22209564075980914</c:v>
                </c:pt>
                <c:pt idx="14708">
                  <c:v>0.22197381929549964</c:v>
                </c:pt>
                <c:pt idx="14709">
                  <c:v>0.22185199775515452</c:v>
                </c:pt>
                <c:pt idx="14710">
                  <c:v>0.22173017613881929</c:v>
                </c:pt>
                <c:pt idx="14711">
                  <c:v>0.22160835444653815</c:v>
                </c:pt>
                <c:pt idx="14712">
                  <c:v>0.22148653267835483</c:v>
                </c:pt>
                <c:pt idx="14713">
                  <c:v>0.2213647108343153</c:v>
                </c:pt>
                <c:pt idx="14714">
                  <c:v>0.22124288891446398</c:v>
                </c:pt>
                <c:pt idx="14715">
                  <c:v>0.22112106691884459</c:v>
                </c:pt>
                <c:pt idx="14716">
                  <c:v>0.22099924484750177</c:v>
                </c:pt>
                <c:pt idx="14717">
                  <c:v>0.22087742270047883</c:v>
                </c:pt>
                <c:pt idx="14718">
                  <c:v>0.22075560047782039</c:v>
                </c:pt>
                <c:pt idx="14719">
                  <c:v>0.22063377817957175</c:v>
                </c:pt>
                <c:pt idx="14720">
                  <c:v>0.22051195580577776</c:v>
                </c:pt>
                <c:pt idx="14721">
                  <c:v>0.2203901333564815</c:v>
                </c:pt>
                <c:pt idx="14722">
                  <c:v>0.22026831083172693</c:v>
                </c:pt>
                <c:pt idx="14723">
                  <c:v>0.2201464882315598</c:v>
                </c:pt>
                <c:pt idx="14724">
                  <c:v>0.22002466555602207</c:v>
                </c:pt>
                <c:pt idx="14725">
                  <c:v>0.2199028428051597</c:v>
                </c:pt>
                <c:pt idx="14726">
                  <c:v>0.21978101997901689</c:v>
                </c:pt>
                <c:pt idx="14727">
                  <c:v>0.21965919707763715</c:v>
                </c:pt>
                <c:pt idx="14728">
                  <c:v>0.21953737410106333</c:v>
                </c:pt>
                <c:pt idx="14729">
                  <c:v>0.21941555104934274</c:v>
                </c:pt>
                <c:pt idx="14730">
                  <c:v>0.21929372792251489</c:v>
                </c:pt>
                <c:pt idx="14731">
                  <c:v>0.21917190472062842</c:v>
                </c:pt>
                <c:pt idx="14732">
                  <c:v>0.21905008144372395</c:v>
                </c:pt>
                <c:pt idx="14733">
                  <c:v>0.21892825809184768</c:v>
                </c:pt>
                <c:pt idx="14734">
                  <c:v>0.21880643466504246</c:v>
                </c:pt>
                <c:pt idx="14735">
                  <c:v>0.21868461116335181</c:v>
                </c:pt>
                <c:pt idx="14736">
                  <c:v>0.21856278758682035</c:v>
                </c:pt>
                <c:pt idx="14737">
                  <c:v>0.21844096393549206</c:v>
                </c:pt>
                <c:pt idx="14738">
                  <c:v>0.21831914020940957</c:v>
                </c:pt>
                <c:pt idx="14739">
                  <c:v>0.21819731640861839</c:v>
                </c:pt>
                <c:pt idx="14740">
                  <c:v>0.21807549253316161</c:v>
                </c:pt>
                <c:pt idx="14741">
                  <c:v>0.21795366858308141</c:v>
                </c:pt>
                <c:pt idx="14742">
                  <c:v>0.21783184455842464</c:v>
                </c:pt>
                <c:pt idx="14743">
                  <c:v>0.21771002045923327</c:v>
                </c:pt>
                <c:pt idx="14744">
                  <c:v>0.21758819628554948</c:v>
                </c:pt>
                <c:pt idx="14745">
                  <c:v>0.21746637203741881</c:v>
                </c:pt>
                <c:pt idx="14746">
                  <c:v>0.21734454771488521</c:v>
                </c:pt>
                <c:pt idx="14747">
                  <c:v>0.21722272331799131</c:v>
                </c:pt>
                <c:pt idx="14748">
                  <c:v>0.21710089884678108</c:v>
                </c:pt>
                <c:pt idx="14749">
                  <c:v>0.21697907430129737</c:v>
                </c:pt>
                <c:pt idx="14750">
                  <c:v>0.21685724968158482</c:v>
                </c:pt>
                <c:pt idx="14751">
                  <c:v>0.2167354249876865</c:v>
                </c:pt>
                <c:pt idx="14752">
                  <c:v>0.21661360021964593</c:v>
                </c:pt>
                <c:pt idx="14753">
                  <c:v>0.21649177537750575</c:v>
                </c:pt>
                <c:pt idx="14754">
                  <c:v>0.21636995046131102</c:v>
                </c:pt>
                <c:pt idx="14755">
                  <c:v>0.2162481254711035</c:v>
                </c:pt>
                <c:pt idx="14756">
                  <c:v>0.21612630040692804</c:v>
                </c:pt>
                <c:pt idx="14757">
                  <c:v>0.21600447526882549</c:v>
                </c:pt>
                <c:pt idx="14758">
                  <c:v>0.21588265005684204</c:v>
                </c:pt>
                <c:pt idx="14759">
                  <c:v>0.2157608247710201</c:v>
                </c:pt>
                <c:pt idx="14760">
                  <c:v>0.21563899941140297</c:v>
                </c:pt>
                <c:pt idx="14761">
                  <c:v>0.21551717397803216</c:v>
                </c:pt>
                <c:pt idx="14762">
                  <c:v>0.21539534847095365</c:v>
                </c:pt>
                <c:pt idx="14763">
                  <c:v>0.21527352289020785</c:v>
                </c:pt>
                <c:pt idx="14764">
                  <c:v>0.21515169723584049</c:v>
                </c:pt>
                <c:pt idx="14765">
                  <c:v>0.21502987150789354</c:v>
                </c:pt>
                <c:pt idx="14766">
                  <c:v>0.21490804570641009</c:v>
                </c:pt>
                <c:pt idx="14767">
                  <c:v>0.21478621983143187</c:v>
                </c:pt>
                <c:pt idx="14768">
                  <c:v>0.21466439388300484</c:v>
                </c:pt>
                <c:pt idx="14769">
                  <c:v>0.21454256786117076</c:v>
                </c:pt>
                <c:pt idx="14770">
                  <c:v>0.21442074176597248</c:v>
                </c:pt>
                <c:pt idx="14771">
                  <c:v>0.21429891559745196</c:v>
                </c:pt>
                <c:pt idx="14772">
                  <c:v>0.21417708935565405</c:v>
                </c:pt>
                <c:pt idx="14773">
                  <c:v>0.2140552630406205</c:v>
                </c:pt>
                <c:pt idx="14774">
                  <c:v>0.21393343665239373</c:v>
                </c:pt>
                <c:pt idx="14775">
                  <c:v>0.21381161019101969</c:v>
                </c:pt>
                <c:pt idx="14776">
                  <c:v>0.21368978365653746</c:v>
                </c:pt>
                <c:pt idx="14777">
                  <c:v>0.21356795704899123</c:v>
                </c:pt>
                <c:pt idx="14778">
                  <c:v>0.2134461303684243</c:v>
                </c:pt>
                <c:pt idx="14779">
                  <c:v>0.21332430361488086</c:v>
                </c:pt>
                <c:pt idx="14780">
                  <c:v>0.21320247678840021</c:v>
                </c:pt>
                <c:pt idx="14781">
                  <c:v>0.2130806498890272</c:v>
                </c:pt>
                <c:pt idx="14782">
                  <c:v>0.2129588229168049</c:v>
                </c:pt>
                <c:pt idx="14783">
                  <c:v>0.21283699587177263</c:v>
                </c:pt>
                <c:pt idx="14784">
                  <c:v>0.21271516875397967</c:v>
                </c:pt>
                <c:pt idx="14785">
                  <c:v>0.21259334156346243</c:v>
                </c:pt>
                <c:pt idx="14786">
                  <c:v>0.21247151430026712</c:v>
                </c:pt>
                <c:pt idx="14787">
                  <c:v>0.21234968696443413</c:v>
                </c:pt>
                <c:pt idx="14788">
                  <c:v>0.21222785955600676</c:v>
                </c:pt>
                <c:pt idx="14789">
                  <c:v>0.21210603207502787</c:v>
                </c:pt>
                <c:pt idx="14790">
                  <c:v>0.21198420452154076</c:v>
                </c:pt>
                <c:pt idx="14791">
                  <c:v>0.21186237689558562</c:v>
                </c:pt>
                <c:pt idx="14792">
                  <c:v>0.21174054919719576</c:v>
                </c:pt>
                <c:pt idx="14793">
                  <c:v>0.21161872142643512</c:v>
                </c:pt>
                <c:pt idx="14794">
                  <c:v>0.21149689358334767</c:v>
                </c:pt>
                <c:pt idx="14795">
                  <c:v>0.21137506566793896</c:v>
                </c:pt>
                <c:pt idx="14796">
                  <c:v>0.21125323768028759</c:v>
                </c:pt>
                <c:pt idx="14797">
                  <c:v>0.21113140962043597</c:v>
                </c:pt>
                <c:pt idx="14798">
                  <c:v>0.211009581488391</c:v>
                </c:pt>
                <c:pt idx="14799">
                  <c:v>0.21088775328424214</c:v>
                </c:pt>
                <c:pt idx="14800">
                  <c:v>0.21076592500799629</c:v>
                </c:pt>
                <c:pt idx="14801">
                  <c:v>0.21064409665969519</c:v>
                </c:pt>
                <c:pt idx="14802">
                  <c:v>0.210522268239417</c:v>
                </c:pt>
                <c:pt idx="14803">
                  <c:v>0.21040043974716793</c:v>
                </c:pt>
                <c:pt idx="14804">
                  <c:v>0.21027861118299151</c:v>
                </c:pt>
                <c:pt idx="14805">
                  <c:v>0.21015678254696302</c:v>
                </c:pt>
                <c:pt idx="14806">
                  <c:v>0.21003495383909154</c:v>
                </c:pt>
                <c:pt idx="14807">
                  <c:v>0.20991312505942927</c:v>
                </c:pt>
                <c:pt idx="14808">
                  <c:v>0.20979129620801951</c:v>
                </c:pt>
                <c:pt idx="14809">
                  <c:v>0.20966946728489155</c:v>
                </c:pt>
                <c:pt idx="14810">
                  <c:v>0.20954763829012402</c:v>
                </c:pt>
                <c:pt idx="14811">
                  <c:v>0.20942580922372156</c:v>
                </c:pt>
                <c:pt idx="14812">
                  <c:v>0.2093039800857277</c:v>
                </c:pt>
                <c:pt idx="14813">
                  <c:v>0.20918215087621839</c:v>
                </c:pt>
                <c:pt idx="14814">
                  <c:v>0.20906032159520249</c:v>
                </c:pt>
                <c:pt idx="14815">
                  <c:v>0.20893849224271865</c:v>
                </c:pt>
                <c:pt idx="14816">
                  <c:v>0.20881666281884748</c:v>
                </c:pt>
                <c:pt idx="14817">
                  <c:v>0.20869483332359451</c:v>
                </c:pt>
                <c:pt idx="14818">
                  <c:v>0.20857300375699883</c:v>
                </c:pt>
                <c:pt idx="14819">
                  <c:v>0.20845117411914171</c:v>
                </c:pt>
                <c:pt idx="14820">
                  <c:v>0.20832934441002626</c:v>
                </c:pt>
                <c:pt idx="14821">
                  <c:v>0.20820751462969644</c:v>
                </c:pt>
                <c:pt idx="14822">
                  <c:v>0.20808568477821732</c:v>
                </c:pt>
                <c:pt idx="14823">
                  <c:v>0.20796385485561752</c:v>
                </c:pt>
                <c:pt idx="14824">
                  <c:v>0.20784202486193903</c:v>
                </c:pt>
                <c:pt idx="14825">
                  <c:v>0.20772019479722492</c:v>
                </c:pt>
                <c:pt idx="14826">
                  <c:v>0.20759836466151471</c:v>
                </c:pt>
                <c:pt idx="14827">
                  <c:v>0.20747653445485104</c:v>
                </c:pt>
                <c:pt idx="14828">
                  <c:v>0.20735470417727653</c:v>
                </c:pt>
                <c:pt idx="14829">
                  <c:v>0.20723287382883204</c:v>
                </c:pt>
                <c:pt idx="14830">
                  <c:v>0.20711104340955666</c:v>
                </c:pt>
                <c:pt idx="14831">
                  <c:v>0.2069892129194959</c:v>
                </c:pt>
                <c:pt idx="14832">
                  <c:v>0.2068673823586884</c:v>
                </c:pt>
                <c:pt idx="14833">
                  <c:v>0.20674555172717635</c:v>
                </c:pt>
                <c:pt idx="14834">
                  <c:v>0.20662372102500148</c:v>
                </c:pt>
                <c:pt idx="14835">
                  <c:v>0.20650189025220667</c:v>
                </c:pt>
                <c:pt idx="14836">
                  <c:v>0.20638005940883164</c:v>
                </c:pt>
                <c:pt idx="14837">
                  <c:v>0.20625822849491615</c:v>
                </c:pt>
                <c:pt idx="14838">
                  <c:v>0.20613639751050417</c:v>
                </c:pt>
                <c:pt idx="14839">
                  <c:v>0.20601456645563543</c:v>
                </c:pt>
                <c:pt idx="14840">
                  <c:v>0.20589273533035346</c:v>
                </c:pt>
                <c:pt idx="14841">
                  <c:v>0.20577090413469667</c:v>
                </c:pt>
                <c:pt idx="14842">
                  <c:v>0.20564907286870726</c:v>
                </c:pt>
                <c:pt idx="14843">
                  <c:v>0.20552724153242852</c:v>
                </c:pt>
                <c:pt idx="14844">
                  <c:v>0.20540541012589797</c:v>
                </c:pt>
                <c:pt idx="14845">
                  <c:v>0.2052835786491598</c:v>
                </c:pt>
                <c:pt idx="14846">
                  <c:v>0.2051617471022531</c:v>
                </c:pt>
                <c:pt idx="14847">
                  <c:v>0.20503991548522116</c:v>
                </c:pt>
                <c:pt idx="14848">
                  <c:v>0.20491808379810417</c:v>
                </c:pt>
                <c:pt idx="14849">
                  <c:v>0.20479625204094098</c:v>
                </c:pt>
                <c:pt idx="14850">
                  <c:v>0.20467442021377513</c:v>
                </c:pt>
                <c:pt idx="14851">
                  <c:v>0.20455258831664791</c:v>
                </c:pt>
                <c:pt idx="14852">
                  <c:v>0.20443075634959951</c:v>
                </c:pt>
                <c:pt idx="14853">
                  <c:v>0.20430892431267056</c:v>
                </c:pt>
                <c:pt idx="14854">
                  <c:v>0.20418709220590192</c:v>
                </c:pt>
                <c:pt idx="14855">
                  <c:v>0.20406526002933534</c:v>
                </c:pt>
                <c:pt idx="14856">
                  <c:v>0.20394342778301011</c:v>
                </c:pt>
                <c:pt idx="14857">
                  <c:v>0.20382159546697021</c:v>
                </c:pt>
                <c:pt idx="14858">
                  <c:v>0.20369976308125315</c:v>
                </c:pt>
                <c:pt idx="14859">
                  <c:v>0.20357793062590224</c:v>
                </c:pt>
                <c:pt idx="14860">
                  <c:v>0.20345609810095633</c:v>
                </c:pt>
                <c:pt idx="14861">
                  <c:v>0.20333426550645806</c:v>
                </c:pt>
                <c:pt idx="14862">
                  <c:v>0.20321243284244561</c:v>
                </c:pt>
                <c:pt idx="14863">
                  <c:v>0.20309060010896229</c:v>
                </c:pt>
                <c:pt idx="14864">
                  <c:v>0.20296876730604874</c:v>
                </c:pt>
                <c:pt idx="14865">
                  <c:v>0.20284693443374335</c:v>
                </c:pt>
                <c:pt idx="14866">
                  <c:v>0.20272510149208811</c:v>
                </c:pt>
                <c:pt idx="14867">
                  <c:v>0.2026032684811252</c:v>
                </c:pt>
                <c:pt idx="14868">
                  <c:v>0.20248143540089214</c:v>
                </c:pt>
                <c:pt idx="14869">
                  <c:v>0.20235960225143357</c:v>
                </c:pt>
                <c:pt idx="14870">
                  <c:v>0.20223776903278479</c:v>
                </c:pt>
                <c:pt idx="14871">
                  <c:v>0.20211593574499065</c:v>
                </c:pt>
                <c:pt idx="14872">
                  <c:v>0.20199410238808935</c:v>
                </c:pt>
                <c:pt idx="14873">
                  <c:v>0.20187226896212307</c:v>
                </c:pt>
                <c:pt idx="14874">
                  <c:v>0.20175043546713201</c:v>
                </c:pt>
                <c:pt idx="14875">
                  <c:v>0.20162860190315435</c:v>
                </c:pt>
                <c:pt idx="14876">
                  <c:v>0.2015067682702345</c:v>
                </c:pt>
                <c:pt idx="14877">
                  <c:v>0.20138493456840822</c:v>
                </c:pt>
                <c:pt idx="14878">
                  <c:v>0.20126310079772014</c:v>
                </c:pt>
                <c:pt idx="14879">
                  <c:v>0.20114126695820822</c:v>
                </c:pt>
                <c:pt idx="14880">
                  <c:v>0.20101943304991332</c:v>
                </c:pt>
                <c:pt idx="14881">
                  <c:v>0.20089759907287474</c:v>
                </c:pt>
                <c:pt idx="14882">
                  <c:v>0.20077576502713557</c:v>
                </c:pt>
                <c:pt idx="14883">
                  <c:v>0.20065393091273331</c:v>
                </c:pt>
                <c:pt idx="14884">
                  <c:v>0.20053209672970995</c:v>
                </c:pt>
                <c:pt idx="14885">
                  <c:v>0.20041026247810234</c:v>
                </c:pt>
                <c:pt idx="14886">
                  <c:v>0.20028842815795467</c:v>
                </c:pt>
                <c:pt idx="14887">
                  <c:v>0.2001665937693069</c:v>
                </c:pt>
                <c:pt idx="14888">
                  <c:v>0.20004475931219834</c:v>
                </c:pt>
                <c:pt idx="14889">
                  <c:v>0.19992292478666696</c:v>
                </c:pt>
                <c:pt idx="14890">
                  <c:v>0.19980109019275472</c:v>
                </c:pt>
                <c:pt idx="14891">
                  <c:v>0.19967925553050203</c:v>
                </c:pt>
                <c:pt idx="14892">
                  <c:v>0.19955742079994931</c:v>
                </c:pt>
                <c:pt idx="14893">
                  <c:v>0.19943558600113431</c:v>
                </c:pt>
                <c:pt idx="14894">
                  <c:v>0.19931375113409899</c:v>
                </c:pt>
                <c:pt idx="14895">
                  <c:v>0.19919191619888288</c:v>
                </c:pt>
                <c:pt idx="14896">
                  <c:v>0.19907008119552638</c:v>
                </c:pt>
                <c:pt idx="14897">
                  <c:v>0.19894824612406725</c:v>
                </c:pt>
                <c:pt idx="14898">
                  <c:v>0.19882641098454945</c:v>
                </c:pt>
                <c:pt idx="14899">
                  <c:v>0.19870457577700873</c:v>
                </c:pt>
                <c:pt idx="14900">
                  <c:v>0.19858274050148772</c:v>
                </c:pt>
                <c:pt idx="14901">
                  <c:v>0.19846090515802461</c:v>
                </c:pt>
                <c:pt idx="14902">
                  <c:v>0.19833906974666071</c:v>
                </c:pt>
                <c:pt idx="14903">
                  <c:v>0.19821723426743465</c:v>
                </c:pt>
                <c:pt idx="14904">
                  <c:v>0.19809539872038573</c:v>
                </c:pt>
                <c:pt idx="14905">
                  <c:v>0.19797356310555436</c:v>
                </c:pt>
                <c:pt idx="14906">
                  <c:v>0.19785172742298096</c:v>
                </c:pt>
                <c:pt idx="14907">
                  <c:v>0.19772989167270505</c:v>
                </c:pt>
                <c:pt idx="14908">
                  <c:v>0.1976080558547646</c:v>
                </c:pt>
                <c:pt idx="14909">
                  <c:v>0.19748621996920201</c:v>
                </c:pt>
                <c:pt idx="14910">
                  <c:v>0.19736438401605483</c:v>
                </c:pt>
                <c:pt idx="14911">
                  <c:v>0.19724254799536212</c:v>
                </c:pt>
                <c:pt idx="14912">
                  <c:v>0.19712071190716718</c:v>
                </c:pt>
                <c:pt idx="14913">
                  <c:v>0.19699887575150576</c:v>
                </c:pt>
                <c:pt idx="14914">
                  <c:v>0.19687703952841806</c:v>
                </c:pt>
                <c:pt idx="14915">
                  <c:v>0.19675520323794404</c:v>
                </c:pt>
                <c:pt idx="14916">
                  <c:v>0.19663336688012367</c:v>
                </c:pt>
                <c:pt idx="14917">
                  <c:v>0.19651153045499692</c:v>
                </c:pt>
                <c:pt idx="14918">
                  <c:v>0.19638969396260153</c:v>
                </c:pt>
                <c:pt idx="14919">
                  <c:v>0.1962678574029777</c:v>
                </c:pt>
                <c:pt idx="14920">
                  <c:v>0.19614602077616494</c:v>
                </c:pt>
                <c:pt idx="14921">
                  <c:v>0.19602418408220212</c:v>
                </c:pt>
                <c:pt idx="14922">
                  <c:v>0.19590234732112921</c:v>
                </c:pt>
                <c:pt idx="14923">
                  <c:v>0.19578051049298528</c:v>
                </c:pt>
                <c:pt idx="14924">
                  <c:v>0.19565867359781075</c:v>
                </c:pt>
                <c:pt idx="14925">
                  <c:v>0.19553683663564447</c:v>
                </c:pt>
                <c:pt idx="14926">
                  <c:v>0.19541499960652331</c:v>
                </c:pt>
                <c:pt idx="14927">
                  <c:v>0.19529316251048878</c:v>
                </c:pt>
                <c:pt idx="14928">
                  <c:v>0.19517132534758086</c:v>
                </c:pt>
                <c:pt idx="14929">
                  <c:v>0.19504948811783618</c:v>
                </c:pt>
                <c:pt idx="14930">
                  <c:v>0.19492765082129426</c:v>
                </c:pt>
                <c:pt idx="14931">
                  <c:v>0.19480581345799797</c:v>
                </c:pt>
                <c:pt idx="14932">
                  <c:v>0.19468397602798149</c:v>
                </c:pt>
                <c:pt idx="14933">
                  <c:v>0.19456213853128612</c:v>
                </c:pt>
                <c:pt idx="14934">
                  <c:v>0.19444030096795228</c:v>
                </c:pt>
                <c:pt idx="14935">
                  <c:v>0.19431846333801706</c:v>
                </c:pt>
                <c:pt idx="14936">
                  <c:v>0.19419662564151885</c:v>
                </c:pt>
                <c:pt idx="14937">
                  <c:v>0.19407478787849852</c:v>
                </c:pt>
                <c:pt idx="14938">
                  <c:v>0.19395295004899493</c:v>
                </c:pt>
                <c:pt idx="14939">
                  <c:v>0.19383111215304605</c:v>
                </c:pt>
                <c:pt idx="14940">
                  <c:v>0.19370927419069228</c:v>
                </c:pt>
                <c:pt idx="14941">
                  <c:v>0.19358743616197072</c:v>
                </c:pt>
                <c:pt idx="14942">
                  <c:v>0.19346559806692132</c:v>
                </c:pt>
                <c:pt idx="14943">
                  <c:v>0.19334375990558206</c:v>
                </c:pt>
                <c:pt idx="14944">
                  <c:v>0.19322192167799379</c:v>
                </c:pt>
                <c:pt idx="14945">
                  <c:v>0.19310008338419271</c:v>
                </c:pt>
                <c:pt idx="14946">
                  <c:v>0.19297824502421856</c:v>
                </c:pt>
                <c:pt idx="14947">
                  <c:v>0.19285640659811176</c:v>
                </c:pt>
                <c:pt idx="14948">
                  <c:v>0.19273456810590917</c:v>
                </c:pt>
                <c:pt idx="14949">
                  <c:v>0.19261272954765052</c:v>
                </c:pt>
                <c:pt idx="14950">
                  <c:v>0.19249089092337246</c:v>
                </c:pt>
                <c:pt idx="14951">
                  <c:v>0.19236905223311673</c:v>
                </c:pt>
                <c:pt idx="14952">
                  <c:v>0.19224721347691931</c:v>
                </c:pt>
                <c:pt idx="14953">
                  <c:v>0.19212537465482216</c:v>
                </c:pt>
                <c:pt idx="14954">
                  <c:v>0.19200353576686058</c:v>
                </c:pt>
                <c:pt idx="14955">
                  <c:v>0.19188169681307454</c:v>
                </c:pt>
                <c:pt idx="14956">
                  <c:v>0.19175985779350269</c:v>
                </c:pt>
                <c:pt idx="14957">
                  <c:v>0.19163801870818342</c:v>
                </c:pt>
                <c:pt idx="14958">
                  <c:v>0.19151617955715494</c:v>
                </c:pt>
                <c:pt idx="14959">
                  <c:v>0.19139434034045566</c:v>
                </c:pt>
                <c:pt idx="14960">
                  <c:v>0.19127250105812665</c:v>
                </c:pt>
                <c:pt idx="14961">
                  <c:v>0.19115066171020212</c:v>
                </c:pt>
                <c:pt idx="14962">
                  <c:v>0.19102882229672247</c:v>
                </c:pt>
                <c:pt idx="14963">
                  <c:v>0.190906982817727</c:v>
                </c:pt>
                <c:pt idx="14964">
                  <c:v>0.1907851432732528</c:v>
                </c:pt>
                <c:pt idx="14965">
                  <c:v>0.19066330366333917</c:v>
                </c:pt>
                <c:pt idx="14966">
                  <c:v>0.19054146398802319</c:v>
                </c:pt>
                <c:pt idx="14967">
                  <c:v>0.19041962424734615</c:v>
                </c:pt>
                <c:pt idx="14968">
                  <c:v>0.19029778444134182</c:v>
                </c:pt>
                <c:pt idx="14969">
                  <c:v>0.19017594457005282</c:v>
                </c:pt>
                <c:pt idx="14970">
                  <c:v>0.19005410463351424</c:v>
                </c:pt>
                <c:pt idx="14971">
                  <c:v>0.1899322646317656</c:v>
                </c:pt>
                <c:pt idx="14972">
                  <c:v>0.18981042456484509</c:v>
                </c:pt>
                <c:pt idx="14973">
                  <c:v>0.18968858443279113</c:v>
                </c:pt>
                <c:pt idx="14974">
                  <c:v>0.1895667442356419</c:v>
                </c:pt>
                <c:pt idx="14975">
                  <c:v>0.18944490397343516</c:v>
                </c:pt>
                <c:pt idx="14976">
                  <c:v>0.18932306364620888</c:v>
                </c:pt>
                <c:pt idx="14977">
                  <c:v>0.18920122325400146</c:v>
                </c:pt>
                <c:pt idx="14978">
                  <c:v>0.1890793827968511</c:v>
                </c:pt>
                <c:pt idx="14979">
                  <c:v>0.18895754227479666</c:v>
                </c:pt>
                <c:pt idx="14980">
                  <c:v>0.18883570168787456</c:v>
                </c:pt>
                <c:pt idx="14981">
                  <c:v>0.18871386103612164</c:v>
                </c:pt>
                <c:pt idx="14982">
                  <c:v>0.18859202031958056</c:v>
                </c:pt>
                <c:pt idx="14983">
                  <c:v>0.18847017953828482</c:v>
                </c:pt>
                <c:pt idx="14984">
                  <c:v>0.1883483386922733</c:v>
                </c:pt>
                <c:pt idx="14985">
                  <c:v>0.1882264977815864</c:v>
                </c:pt>
                <c:pt idx="14986">
                  <c:v>0.1881046568062601</c:v>
                </c:pt>
                <c:pt idx="14987">
                  <c:v>0.1879828157663308</c:v>
                </c:pt>
                <c:pt idx="14988">
                  <c:v>0.18786097466183982</c:v>
                </c:pt>
                <c:pt idx="14989">
                  <c:v>0.18773913349282334</c:v>
                </c:pt>
                <c:pt idx="14990">
                  <c:v>0.18761729225931734</c:v>
                </c:pt>
                <c:pt idx="14991">
                  <c:v>0.18749545096136311</c:v>
                </c:pt>
                <c:pt idx="14992">
                  <c:v>0.18737360959899485</c:v>
                </c:pt>
                <c:pt idx="14993">
                  <c:v>0.18725176817225209</c:v>
                </c:pt>
                <c:pt idx="14994">
                  <c:v>0.18712992668117368</c:v>
                </c:pt>
                <c:pt idx="14995">
                  <c:v>0.18700808512579536</c:v>
                </c:pt>
                <c:pt idx="14996">
                  <c:v>0.18688624350615624</c:v>
                </c:pt>
                <c:pt idx="14997">
                  <c:v>0.18676440182229248</c:v>
                </c:pt>
                <c:pt idx="14998">
                  <c:v>0.18664256007424251</c:v>
                </c:pt>
                <c:pt idx="14999">
                  <c:v>0.18652071826204564</c:v>
                </c:pt>
                <c:pt idx="15000">
                  <c:v>0.18639887638573538</c:v>
                </c:pt>
                <c:pt idx="15001">
                  <c:v>0.18627703444535326</c:v>
                </c:pt>
                <c:pt idx="15002">
                  <c:v>0.18615519244093504</c:v>
                </c:pt>
                <c:pt idx="15003">
                  <c:v>0.18603335037251822</c:v>
                </c:pt>
                <c:pt idx="15004">
                  <c:v>0.18591150824014124</c:v>
                </c:pt>
                <c:pt idx="15005">
                  <c:v>0.18578966604383984</c:v>
                </c:pt>
                <c:pt idx="15006">
                  <c:v>0.18566782378365376</c:v>
                </c:pt>
                <c:pt idx="15007">
                  <c:v>0.1855459814596192</c:v>
                </c:pt>
                <c:pt idx="15008">
                  <c:v>0.1854241390717728</c:v>
                </c:pt>
                <c:pt idx="15009">
                  <c:v>0.18530229662015296</c:v>
                </c:pt>
                <c:pt idx="15010">
                  <c:v>0.18518045410479722</c:v>
                </c:pt>
                <c:pt idx="15011">
                  <c:v>0.18505861152574177</c:v>
                </c:pt>
                <c:pt idx="15012">
                  <c:v>0.18493676888302413</c:v>
                </c:pt>
                <c:pt idx="15013">
                  <c:v>0.18481492617668449</c:v>
                </c:pt>
                <c:pt idx="15014">
                  <c:v>0.18469308340675639</c:v>
                </c:pt>
                <c:pt idx="15015">
                  <c:v>0.18457124057327978</c:v>
                </c:pt>
                <c:pt idx="15016">
                  <c:v>0.1844493976762891</c:v>
                </c:pt>
                <c:pt idx="15017">
                  <c:v>0.18432755471582496</c:v>
                </c:pt>
                <c:pt idx="15018">
                  <c:v>0.18420571169192224</c:v>
                </c:pt>
                <c:pt idx="15019">
                  <c:v>0.18408386860461645</c:v>
                </c:pt>
                <c:pt idx="15020">
                  <c:v>0.18396202545394891</c:v>
                </c:pt>
                <c:pt idx="15021">
                  <c:v>0.18384018223995402</c:v>
                </c:pt>
                <c:pt idx="15022">
                  <c:v>0.18371833896267065</c:v>
                </c:pt>
                <c:pt idx="15023">
                  <c:v>0.1835964956221332</c:v>
                </c:pt>
                <c:pt idx="15024">
                  <c:v>0.18347465221838144</c:v>
                </c:pt>
                <c:pt idx="15025">
                  <c:v>0.18335280875145021</c:v>
                </c:pt>
                <c:pt idx="15026">
                  <c:v>0.18323096522137949</c:v>
                </c:pt>
                <c:pt idx="15027">
                  <c:v>0.1831091216282037</c:v>
                </c:pt>
                <c:pt idx="15028">
                  <c:v>0.18298727797196146</c:v>
                </c:pt>
                <c:pt idx="15029">
                  <c:v>0.1828654342526872</c:v>
                </c:pt>
                <c:pt idx="15030">
                  <c:v>0.18274359047042066</c:v>
                </c:pt>
                <c:pt idx="15031">
                  <c:v>0.18262174662519781</c:v>
                </c:pt>
                <c:pt idx="15032">
                  <c:v>0.18249990271705485</c:v>
                </c:pt>
                <c:pt idx="15033">
                  <c:v>0.18237805874602908</c:v>
                </c:pt>
                <c:pt idx="15034">
                  <c:v>0.18225621471215669</c:v>
                </c:pt>
                <c:pt idx="15035">
                  <c:v>0.18213437061547744</c:v>
                </c:pt>
                <c:pt idx="15036">
                  <c:v>0.18201252645602328</c:v>
                </c:pt>
                <c:pt idx="15037">
                  <c:v>0.18189068223383531</c:v>
                </c:pt>
                <c:pt idx="15038">
                  <c:v>0.18176883794894816</c:v>
                </c:pt>
                <c:pt idx="15039">
                  <c:v>0.18164699360139958</c:v>
                </c:pt>
                <c:pt idx="15040">
                  <c:v>0.18152514919122464</c:v>
                </c:pt>
                <c:pt idx="15041">
                  <c:v>0.18140330471845023</c:v>
                </c:pt>
                <c:pt idx="15042">
                  <c:v>0.18128146018313562</c:v>
                </c:pt>
                <c:pt idx="15043">
                  <c:v>0.18115961558530524</c:v>
                </c:pt>
                <c:pt idx="15044">
                  <c:v>0.18103777092499618</c:v>
                </c:pt>
                <c:pt idx="15045">
                  <c:v>0.18091592620224661</c:v>
                </c:pt>
                <c:pt idx="15046">
                  <c:v>0.18079408141709097</c:v>
                </c:pt>
                <c:pt idx="15047">
                  <c:v>0.18067223656956521</c:v>
                </c:pt>
                <c:pt idx="15048">
                  <c:v>0.18055039165970888</c:v>
                </c:pt>
                <c:pt idx="15049">
                  <c:v>0.18042854668755615</c:v>
                </c:pt>
                <c:pt idx="15050">
                  <c:v>0.18030670165314433</c:v>
                </c:pt>
                <c:pt idx="15051">
                  <c:v>0.18018485655650984</c:v>
                </c:pt>
                <c:pt idx="15052">
                  <c:v>0.1800630113976891</c:v>
                </c:pt>
                <c:pt idx="15053">
                  <c:v>0.17994116617671851</c:v>
                </c:pt>
                <c:pt idx="15054">
                  <c:v>0.17981932089363406</c:v>
                </c:pt>
                <c:pt idx="15055">
                  <c:v>0.1796974755484726</c:v>
                </c:pt>
                <c:pt idx="15056">
                  <c:v>0.17957563014127098</c:v>
                </c:pt>
                <c:pt idx="15057">
                  <c:v>0.17945378467206585</c:v>
                </c:pt>
                <c:pt idx="15058">
                  <c:v>0.17933193914089074</c:v>
                </c:pt>
                <c:pt idx="15059">
                  <c:v>0.17921009354778517</c:v>
                </c:pt>
                <c:pt idx="15060">
                  <c:v>0.17908824789278444</c:v>
                </c:pt>
                <c:pt idx="15061">
                  <c:v>0.17896640217592408</c:v>
                </c:pt>
                <c:pt idx="15062">
                  <c:v>0.17884455639724095</c:v>
                </c:pt>
                <c:pt idx="15063">
                  <c:v>0.17872271055677191</c:v>
                </c:pt>
                <c:pt idx="15064">
                  <c:v>0.17860086465455138</c:v>
                </c:pt>
                <c:pt idx="15065">
                  <c:v>0.17847901869061711</c:v>
                </c:pt>
                <c:pt idx="15066">
                  <c:v>0.17835717266500373</c:v>
                </c:pt>
                <c:pt idx="15067">
                  <c:v>0.17823532657775054</c:v>
                </c:pt>
                <c:pt idx="15068">
                  <c:v>0.17811348042889152</c:v>
                </c:pt>
                <c:pt idx="15069">
                  <c:v>0.17799163421846065</c:v>
                </c:pt>
                <c:pt idx="15070">
                  <c:v>0.17786978794649855</c:v>
                </c:pt>
                <c:pt idx="15071">
                  <c:v>0.17774794161303764</c:v>
                </c:pt>
                <c:pt idx="15072">
                  <c:v>0.17762609521811501</c:v>
                </c:pt>
                <c:pt idx="15073">
                  <c:v>0.17750424876176707</c:v>
                </c:pt>
                <c:pt idx="15074">
                  <c:v>0.17738240224403024</c:v>
                </c:pt>
                <c:pt idx="15075">
                  <c:v>0.17726055566493981</c:v>
                </c:pt>
                <c:pt idx="15076">
                  <c:v>0.17713870902453044</c:v>
                </c:pt>
                <c:pt idx="15077">
                  <c:v>0.17701686232284186</c:v>
                </c:pt>
                <c:pt idx="15078">
                  <c:v>0.17689501555990672</c:v>
                </c:pt>
                <c:pt idx="15079">
                  <c:v>0.17677316873576032</c:v>
                </c:pt>
                <c:pt idx="15080">
                  <c:v>0.17665132185044063</c:v>
                </c:pt>
                <c:pt idx="15081">
                  <c:v>0.17652947490398385</c:v>
                </c:pt>
                <c:pt idx="15082">
                  <c:v>0.17640762789642284</c:v>
                </c:pt>
                <c:pt idx="15083">
                  <c:v>0.176285780827796</c:v>
                </c:pt>
                <c:pt idx="15084">
                  <c:v>0.17616393369813887</c:v>
                </c:pt>
                <c:pt idx="15085">
                  <c:v>0.17604208650748743</c:v>
                </c:pt>
                <c:pt idx="15086">
                  <c:v>0.17592023925587696</c:v>
                </c:pt>
                <c:pt idx="15087">
                  <c:v>0.17579839194334212</c:v>
                </c:pt>
                <c:pt idx="15088">
                  <c:v>0.17567654456991866</c:v>
                </c:pt>
                <c:pt idx="15089">
                  <c:v>0.17555469713564453</c:v>
                </c:pt>
                <c:pt idx="15090">
                  <c:v>0.17543284964055417</c:v>
                </c:pt>
                <c:pt idx="15091">
                  <c:v>0.1753110020846822</c:v>
                </c:pt>
                <c:pt idx="15092">
                  <c:v>0.17518915446806504</c:v>
                </c:pt>
                <c:pt idx="15093">
                  <c:v>0.17506730679073823</c:v>
                </c:pt>
                <c:pt idx="15094">
                  <c:v>0.17494545905273862</c:v>
                </c:pt>
                <c:pt idx="15095">
                  <c:v>0.17482361125409929</c:v>
                </c:pt>
                <c:pt idx="15096">
                  <c:v>0.17470176339485732</c:v>
                </c:pt>
                <c:pt idx="15097">
                  <c:v>0.17457991547504825</c:v>
                </c:pt>
                <c:pt idx="15098">
                  <c:v>0.17445806749470583</c:v>
                </c:pt>
                <c:pt idx="15099">
                  <c:v>0.17433621945386912</c:v>
                </c:pt>
                <c:pt idx="15100">
                  <c:v>0.17421437135257034</c:v>
                </c:pt>
                <c:pt idx="15101">
                  <c:v>0.17409252319084634</c:v>
                </c:pt>
                <c:pt idx="15102">
                  <c:v>0.1739706749687322</c:v>
                </c:pt>
                <c:pt idx="15103">
                  <c:v>0.17384882668626322</c:v>
                </c:pt>
                <c:pt idx="15104">
                  <c:v>0.17372697834347406</c:v>
                </c:pt>
                <c:pt idx="15105">
                  <c:v>0.17360512994040223</c:v>
                </c:pt>
                <c:pt idx="15106">
                  <c:v>0.17348328147708014</c:v>
                </c:pt>
                <c:pt idx="15107">
                  <c:v>0.17336143295354667</c:v>
                </c:pt>
                <c:pt idx="15108">
                  <c:v>0.17323958436983378</c:v>
                </c:pt>
                <c:pt idx="15109">
                  <c:v>0.17311773572597788</c:v>
                </c:pt>
                <c:pt idx="15110">
                  <c:v>0.17299588702201407</c:v>
                </c:pt>
                <c:pt idx="15111">
                  <c:v>0.17287403825797831</c:v>
                </c:pt>
                <c:pt idx="15112">
                  <c:v>0.1727521894339048</c:v>
                </c:pt>
                <c:pt idx="15113">
                  <c:v>0.17263034054983128</c:v>
                </c:pt>
                <c:pt idx="15114">
                  <c:v>0.17250849160578907</c:v>
                </c:pt>
                <c:pt idx="15115">
                  <c:v>0.17238664260181658</c:v>
                </c:pt>
                <c:pt idx="15116">
                  <c:v>0.17226479353794621</c:v>
                </c:pt>
                <c:pt idx="15117">
                  <c:v>0.17214294441421418</c:v>
                </c:pt>
                <c:pt idx="15118">
                  <c:v>0.17202109523065667</c:v>
                </c:pt>
                <c:pt idx="15119">
                  <c:v>0.17189924598730788</c:v>
                </c:pt>
                <c:pt idx="15120">
                  <c:v>0.171777396684202</c:v>
                </c:pt>
                <c:pt idx="15121">
                  <c:v>0.17165554732137456</c:v>
                </c:pt>
                <c:pt idx="15122">
                  <c:v>0.17153369789886175</c:v>
                </c:pt>
                <c:pt idx="15123">
                  <c:v>0.17141184841668466</c:v>
                </c:pt>
                <c:pt idx="15124">
                  <c:v>0.17128999887490437</c:v>
                </c:pt>
                <c:pt idx="15125">
                  <c:v>0.17116814927354151</c:v>
                </c:pt>
                <c:pt idx="15126">
                  <c:v>0.17104629961263274</c:v>
                </c:pt>
                <c:pt idx="15127">
                  <c:v>0.17092444989221223</c:v>
                </c:pt>
                <c:pt idx="15128">
                  <c:v>0.17080260011231596</c:v>
                </c:pt>
                <c:pt idx="15129">
                  <c:v>0.17068075027297591</c:v>
                </c:pt>
                <c:pt idx="15130">
                  <c:v>0.17055890037422938</c:v>
                </c:pt>
                <c:pt idx="15131">
                  <c:v>0.17043705041611124</c:v>
                </c:pt>
                <c:pt idx="15132">
                  <c:v>0.17031520039865566</c:v>
                </c:pt>
                <c:pt idx="15133">
                  <c:v>0.17019335032189664</c:v>
                </c:pt>
                <c:pt idx="15134">
                  <c:v>0.17007150018587081</c:v>
                </c:pt>
                <c:pt idx="15135">
                  <c:v>0.16994964999061035</c:v>
                </c:pt>
                <c:pt idx="15136">
                  <c:v>0.16982779973615192</c:v>
                </c:pt>
                <c:pt idx="15137">
                  <c:v>0.16970594942253081</c:v>
                </c:pt>
                <c:pt idx="15138">
                  <c:v>0.169584099049779</c:v>
                </c:pt>
                <c:pt idx="15139">
                  <c:v>0.16946224861793313</c:v>
                </c:pt>
                <c:pt idx="15140">
                  <c:v>0.16934039812702761</c:v>
                </c:pt>
                <c:pt idx="15141">
                  <c:v>0.16921854757709687</c:v>
                </c:pt>
                <c:pt idx="15142">
                  <c:v>0.16909669696817486</c:v>
                </c:pt>
                <c:pt idx="15143">
                  <c:v>0.16897484630029735</c:v>
                </c:pt>
                <c:pt idx="15144">
                  <c:v>0.16885299557349787</c:v>
                </c:pt>
                <c:pt idx="15145">
                  <c:v>0.16873114478781237</c:v>
                </c:pt>
                <c:pt idx="15146">
                  <c:v>0.16860929394327284</c:v>
                </c:pt>
                <c:pt idx="15147">
                  <c:v>0.16848744303991614</c:v>
                </c:pt>
                <c:pt idx="15148">
                  <c:v>0.16836559207777624</c:v>
                </c:pt>
                <c:pt idx="15149">
                  <c:v>0.16824374105688555</c:v>
                </c:pt>
                <c:pt idx="15150">
                  <c:v>0.16812188997728361</c:v>
                </c:pt>
                <c:pt idx="15151">
                  <c:v>0.16800003883899839</c:v>
                </c:pt>
                <c:pt idx="15152">
                  <c:v>0.16787818764206852</c:v>
                </c:pt>
                <c:pt idx="15153">
                  <c:v>0.16775633638652643</c:v>
                </c:pt>
                <c:pt idx="15154">
                  <c:v>0.16763448507240719</c:v>
                </c:pt>
                <c:pt idx="15155">
                  <c:v>0.16751263369974478</c:v>
                </c:pt>
                <c:pt idx="15156">
                  <c:v>0.16739078226857518</c:v>
                </c:pt>
                <c:pt idx="15157">
                  <c:v>0.16726893077893012</c:v>
                </c:pt>
                <c:pt idx="15158">
                  <c:v>0.16714707923084449</c:v>
                </c:pt>
                <c:pt idx="15159">
                  <c:v>0.16702522762435446</c:v>
                </c:pt>
                <c:pt idx="15160">
                  <c:v>0.16690337595949245</c:v>
                </c:pt>
                <c:pt idx="15161">
                  <c:v>0.16678152423629378</c:v>
                </c:pt>
                <c:pt idx="15162">
                  <c:v>0.16665967245479152</c:v>
                </c:pt>
                <c:pt idx="15163">
                  <c:v>0.16653782061502009</c:v>
                </c:pt>
                <c:pt idx="15164">
                  <c:v>0.16641596871701347</c:v>
                </c:pt>
                <c:pt idx="15165">
                  <c:v>0.16629411676080674</c:v>
                </c:pt>
                <c:pt idx="15166">
                  <c:v>0.16617226474643365</c:v>
                </c:pt>
                <c:pt idx="15167">
                  <c:v>0.16605041267392662</c:v>
                </c:pt>
                <c:pt idx="15168">
                  <c:v>0.16592856054332294</c:v>
                </c:pt>
                <c:pt idx="15169">
                  <c:v>0.16580670835465416</c:v>
                </c:pt>
                <c:pt idx="15170">
                  <c:v>0.16568485610795491</c:v>
                </c:pt>
                <c:pt idx="15171">
                  <c:v>0.16556300380325939</c:v>
                </c:pt>
                <c:pt idx="15172">
                  <c:v>0.16544115144060068</c:v>
                </c:pt>
                <c:pt idx="15173">
                  <c:v>0.1653192990200143</c:v>
                </c:pt>
                <c:pt idx="15174">
                  <c:v>0.16519744654153312</c:v>
                </c:pt>
                <c:pt idx="15175">
                  <c:v>0.16507559400519156</c:v>
                </c:pt>
                <c:pt idx="15176">
                  <c:v>0.16495374141102492</c:v>
                </c:pt>
                <c:pt idx="15177">
                  <c:v>0.16483188875906407</c:v>
                </c:pt>
                <c:pt idx="15178">
                  <c:v>0.1647100360493432</c:v>
                </c:pt>
                <c:pt idx="15179">
                  <c:v>0.16458818328189873</c:v>
                </c:pt>
                <c:pt idx="15180">
                  <c:v>0.16446633045676395</c:v>
                </c:pt>
                <c:pt idx="15181">
                  <c:v>0.16434447757396953</c:v>
                </c:pt>
                <c:pt idx="15182">
                  <c:v>0.16422262463355253</c:v>
                </c:pt>
                <c:pt idx="15183">
                  <c:v>0.16410077163554648</c:v>
                </c:pt>
                <c:pt idx="15184">
                  <c:v>0.16397891857998204</c:v>
                </c:pt>
                <c:pt idx="15185">
                  <c:v>0.16385706546689782</c:v>
                </c:pt>
                <c:pt idx="15186">
                  <c:v>0.16373521229632315</c:v>
                </c:pt>
                <c:pt idx="15187">
                  <c:v>0.16361335906829422</c:v>
                </c:pt>
                <c:pt idx="15188">
                  <c:v>0.16349150578284366</c:v>
                </c:pt>
                <c:pt idx="15189">
                  <c:v>0.16336965244000679</c:v>
                </c:pt>
                <c:pt idx="15190">
                  <c:v>0.16324779903981446</c:v>
                </c:pt>
                <c:pt idx="15191">
                  <c:v>0.16312594558230176</c:v>
                </c:pt>
                <c:pt idx="15192">
                  <c:v>0.16300409206750222</c:v>
                </c:pt>
                <c:pt idx="15193">
                  <c:v>0.16288223849544936</c:v>
                </c:pt>
                <c:pt idx="15194">
                  <c:v>0.16276038486617717</c:v>
                </c:pt>
                <c:pt idx="15195">
                  <c:v>0.16263853117971938</c:v>
                </c:pt>
                <c:pt idx="15196">
                  <c:v>0.16251667743610798</c:v>
                </c:pt>
                <c:pt idx="15197">
                  <c:v>0.16239482363537761</c:v>
                </c:pt>
                <c:pt idx="15198">
                  <c:v>0.16227296977756156</c:v>
                </c:pt>
                <c:pt idx="15199">
                  <c:v>0.16215111586269337</c:v>
                </c:pt>
                <c:pt idx="15200">
                  <c:v>0.16202926189080524</c:v>
                </c:pt>
                <c:pt idx="15201">
                  <c:v>0.16190740786193425</c:v>
                </c:pt>
                <c:pt idx="15202">
                  <c:v>0.16178555377610904</c:v>
                </c:pt>
                <c:pt idx="15203">
                  <c:v>0.1616636996333658</c:v>
                </c:pt>
                <c:pt idx="15204">
                  <c:v>0.16154184543373695</c:v>
                </c:pt>
                <c:pt idx="15205">
                  <c:v>0.16141999117724448</c:v>
                </c:pt>
                <c:pt idx="15206">
                  <c:v>0.1612981368639459</c:v>
                </c:pt>
                <c:pt idx="15207">
                  <c:v>0.16117628249386118</c:v>
                </c:pt>
                <c:pt idx="15208">
                  <c:v>0.1610544280670243</c:v>
                </c:pt>
                <c:pt idx="15209">
                  <c:v>0.16093257358346769</c:v>
                </c:pt>
                <c:pt idx="15210">
                  <c:v>0.16081071904322708</c:v>
                </c:pt>
                <c:pt idx="15211">
                  <c:v>0.16068886444633579</c:v>
                </c:pt>
                <c:pt idx="15212">
                  <c:v>0.16056700979282179</c:v>
                </c:pt>
                <c:pt idx="15213">
                  <c:v>0.1604451550827235</c:v>
                </c:pt>
                <c:pt idx="15214">
                  <c:v>0.16032330031607289</c:v>
                </c:pt>
                <c:pt idx="15215">
                  <c:v>0.16020144549290127</c:v>
                </c:pt>
                <c:pt idx="15216">
                  <c:v>0.16007959061324328</c:v>
                </c:pt>
                <c:pt idx="15217">
                  <c:v>0.15995773567713312</c:v>
                </c:pt>
                <c:pt idx="15218">
                  <c:v>0.15983588068460075</c:v>
                </c:pt>
                <c:pt idx="15219">
                  <c:v>0.15971402563568238</c:v>
                </c:pt>
                <c:pt idx="15220">
                  <c:v>0.15959217053040864</c:v>
                </c:pt>
                <c:pt idx="15221">
                  <c:v>0.1594703153688144</c:v>
                </c:pt>
                <c:pt idx="15222">
                  <c:v>0.15934846015093163</c:v>
                </c:pt>
                <c:pt idx="15223">
                  <c:v>0.1592266048767943</c:v>
                </c:pt>
                <c:pt idx="15224">
                  <c:v>0.15910474954643439</c:v>
                </c:pt>
                <c:pt idx="15225">
                  <c:v>0.15898289415988431</c:v>
                </c:pt>
                <c:pt idx="15226">
                  <c:v>0.15886103871717827</c:v>
                </c:pt>
                <c:pt idx="15227">
                  <c:v>0.1587391832183489</c:v>
                </c:pt>
                <c:pt idx="15228">
                  <c:v>0.15861732766342795</c:v>
                </c:pt>
                <c:pt idx="15229">
                  <c:v>0.15849547205245007</c:v>
                </c:pt>
                <c:pt idx="15230">
                  <c:v>0.15837361638544811</c:v>
                </c:pt>
                <c:pt idx="15231">
                  <c:v>0.15825176066245272</c:v>
                </c:pt>
                <c:pt idx="15232">
                  <c:v>0.15812990488349898</c:v>
                </c:pt>
                <c:pt idx="15233">
                  <c:v>0.1580080490486182</c:v>
                </c:pt>
                <c:pt idx="15234">
                  <c:v>0.15788619315784413</c:v>
                </c:pt>
                <c:pt idx="15235">
                  <c:v>0.15776433721120808</c:v>
                </c:pt>
                <c:pt idx="15236">
                  <c:v>0.15764248120874425</c:v>
                </c:pt>
                <c:pt idx="15237">
                  <c:v>0.15752062515048482</c:v>
                </c:pt>
                <c:pt idx="15238">
                  <c:v>0.15739876903646288</c:v>
                </c:pt>
                <c:pt idx="15239">
                  <c:v>0.15727691286671197</c:v>
                </c:pt>
                <c:pt idx="15240">
                  <c:v>0.15715505664126139</c:v>
                </c:pt>
                <c:pt idx="15241">
                  <c:v>0.15703320036014756</c:v>
                </c:pt>
                <c:pt idx="15242">
                  <c:v>0.15691134402340134</c:v>
                </c:pt>
                <c:pt idx="15243">
                  <c:v>0.15678948763105494</c:v>
                </c:pt>
                <c:pt idx="15244">
                  <c:v>0.1566676311831412</c:v>
                </c:pt>
                <c:pt idx="15245">
                  <c:v>0.15654577467969455</c:v>
                </c:pt>
                <c:pt idx="15246">
                  <c:v>0.15642391812074452</c:v>
                </c:pt>
                <c:pt idx="15247">
                  <c:v>0.15630206150632442</c:v>
                </c:pt>
                <c:pt idx="15248">
                  <c:v>0.15618020483646866</c:v>
                </c:pt>
                <c:pt idx="15249">
                  <c:v>0.15605834811120789</c:v>
                </c:pt>
                <c:pt idx="15250">
                  <c:v>0.15593649133057541</c:v>
                </c:pt>
                <c:pt idx="15251">
                  <c:v>0.15581463449460387</c:v>
                </c:pt>
                <c:pt idx="15252">
                  <c:v>0.15569277760332412</c:v>
                </c:pt>
                <c:pt idx="15253">
                  <c:v>0.15557092065677125</c:v>
                </c:pt>
                <c:pt idx="15254">
                  <c:v>0.15544906365497413</c:v>
                </c:pt>
                <c:pt idx="15255">
                  <c:v>0.15532720659796828</c:v>
                </c:pt>
                <c:pt idx="15256">
                  <c:v>0.1552053494857859</c:v>
                </c:pt>
                <c:pt idx="15257">
                  <c:v>0.15508349231845697</c:v>
                </c:pt>
                <c:pt idx="15258">
                  <c:v>0.15496163509601546</c:v>
                </c:pt>
                <c:pt idx="15259">
                  <c:v>0.15483977781849267</c:v>
                </c:pt>
                <c:pt idx="15260">
                  <c:v>0.15471792048592192</c:v>
                </c:pt>
                <c:pt idx="15261">
                  <c:v>0.15459606309833629</c:v>
                </c:pt>
                <c:pt idx="15262">
                  <c:v>0.15447420565576597</c:v>
                </c:pt>
                <c:pt idx="15263">
                  <c:v>0.15435234815824361</c:v>
                </c:pt>
                <c:pt idx="15264">
                  <c:v>0.15423049060580207</c:v>
                </c:pt>
                <c:pt idx="15265">
                  <c:v>0.15410863299847399</c:v>
                </c:pt>
                <c:pt idx="15266">
                  <c:v>0.15398677533628913</c:v>
                </c:pt>
                <c:pt idx="15267">
                  <c:v>0.15386491761928189</c:v>
                </c:pt>
                <c:pt idx="15268">
                  <c:v>0.15374305984748493</c:v>
                </c:pt>
                <c:pt idx="15269">
                  <c:v>0.15362120202092777</c:v>
                </c:pt>
                <c:pt idx="15270">
                  <c:v>0.15349934413964617</c:v>
                </c:pt>
                <c:pt idx="15271">
                  <c:v>0.15337748620366787</c:v>
                </c:pt>
                <c:pt idx="15272">
                  <c:v>0.15325562821302841</c:v>
                </c:pt>
                <c:pt idx="15273">
                  <c:v>0.15313377016775753</c:v>
                </c:pt>
                <c:pt idx="15274">
                  <c:v>0.15301191206789011</c:v>
                </c:pt>
                <c:pt idx="15275">
                  <c:v>0.15289005391345389</c:v>
                </c:pt>
                <c:pt idx="15276">
                  <c:v>0.15276819570448441</c:v>
                </c:pt>
                <c:pt idx="15277">
                  <c:v>0.15264633744101164</c:v>
                </c:pt>
                <c:pt idx="15278">
                  <c:v>0.15252447912306799</c:v>
                </c:pt>
                <c:pt idx="15279">
                  <c:v>0.15240262075068789</c:v>
                </c:pt>
                <c:pt idx="15280">
                  <c:v>0.15228076232389975</c:v>
                </c:pt>
                <c:pt idx="15281">
                  <c:v>0.15215890384273623</c:v>
                </c:pt>
                <c:pt idx="15282">
                  <c:v>0.1520370453072295</c:v>
                </c:pt>
                <c:pt idx="15283">
                  <c:v>0.15191518671741311</c:v>
                </c:pt>
                <c:pt idx="15284">
                  <c:v>0.15179332807331569</c:v>
                </c:pt>
                <c:pt idx="15285">
                  <c:v>0.15167146937497233</c:v>
                </c:pt>
                <c:pt idx="15286">
                  <c:v>0.15154961062239947</c:v>
                </c:pt>
                <c:pt idx="15287">
                  <c:v>0.15142775181565638</c:v>
                </c:pt>
                <c:pt idx="15288">
                  <c:v>0.15130589295475927</c:v>
                </c:pt>
                <c:pt idx="15289">
                  <c:v>0.15118403403974368</c:v>
                </c:pt>
                <c:pt idx="15290">
                  <c:v>0.15106217507063802</c:v>
                </c:pt>
                <c:pt idx="15291">
                  <c:v>0.15094031604747404</c:v>
                </c:pt>
                <c:pt idx="15292">
                  <c:v>0.15081845697028595</c:v>
                </c:pt>
                <c:pt idx="15293">
                  <c:v>0.15069659783910549</c:v>
                </c:pt>
                <c:pt idx="15294">
                  <c:v>0.15057473865396132</c:v>
                </c:pt>
                <c:pt idx="15295">
                  <c:v>0.15045287941488716</c:v>
                </c:pt>
                <c:pt idx="15296">
                  <c:v>0.15033102012191479</c:v>
                </c:pt>
                <c:pt idx="15297">
                  <c:v>0.15020916077507307</c:v>
                </c:pt>
                <c:pt idx="15298">
                  <c:v>0.15008730137439774</c:v>
                </c:pt>
                <c:pt idx="15299">
                  <c:v>0.14996544191991679</c:v>
                </c:pt>
                <c:pt idx="15300">
                  <c:v>0.14984358241166329</c:v>
                </c:pt>
                <c:pt idx="15301">
                  <c:v>0.14972172284967056</c:v>
                </c:pt>
                <c:pt idx="15302">
                  <c:v>0.1495998632339659</c:v>
                </c:pt>
                <c:pt idx="15303">
                  <c:v>0.14947800356458418</c:v>
                </c:pt>
                <c:pt idx="15304">
                  <c:v>0.14935614384155471</c:v>
                </c:pt>
                <c:pt idx="15305">
                  <c:v>0.14923428406491124</c:v>
                </c:pt>
                <c:pt idx="15306">
                  <c:v>0.14911242423468396</c:v>
                </c:pt>
                <c:pt idx="15307">
                  <c:v>0.1489905643509033</c:v>
                </c:pt>
                <c:pt idx="15308">
                  <c:v>0.14886870441360145</c:v>
                </c:pt>
                <c:pt idx="15309">
                  <c:v>0.14874684442281061</c:v>
                </c:pt>
                <c:pt idx="15310">
                  <c:v>0.14862498437856031</c:v>
                </c:pt>
                <c:pt idx="15311">
                  <c:v>0.14850312428088297</c:v>
                </c:pt>
                <c:pt idx="15312">
                  <c:v>0.14838126412981123</c:v>
                </c:pt>
                <c:pt idx="15313">
                  <c:v>0.14825940392537396</c:v>
                </c:pt>
                <c:pt idx="15314">
                  <c:v>0.14813754366760423</c:v>
                </c:pt>
                <c:pt idx="15315">
                  <c:v>0.14801568335653315</c:v>
                </c:pt>
                <c:pt idx="15316">
                  <c:v>0.14789382299218934</c:v>
                </c:pt>
                <c:pt idx="15317">
                  <c:v>0.14777196257460767</c:v>
                </c:pt>
                <c:pt idx="15318">
                  <c:v>0.14765010210381635</c:v>
                </c:pt>
                <c:pt idx="15319">
                  <c:v>0.14752824157985067</c:v>
                </c:pt>
                <c:pt idx="15320">
                  <c:v>0.1474063810027364</c:v>
                </c:pt>
                <c:pt idx="15321">
                  <c:v>0.14728452037250794</c:v>
                </c:pt>
                <c:pt idx="15322">
                  <c:v>0.14716265968919595</c:v>
                </c:pt>
                <c:pt idx="15323">
                  <c:v>0.14704079895282973</c:v>
                </c:pt>
                <c:pt idx="15324">
                  <c:v>0.14691893816344548</c:v>
                </c:pt>
                <c:pt idx="15325">
                  <c:v>0.14679707732106761</c:v>
                </c:pt>
                <c:pt idx="15326">
                  <c:v>0.14667521642573256</c:v>
                </c:pt>
                <c:pt idx="15327">
                  <c:v>0.14655335547746806</c:v>
                </c:pt>
                <c:pt idx="15328">
                  <c:v>0.14643149447630677</c:v>
                </c:pt>
                <c:pt idx="15329">
                  <c:v>0.14630963342227976</c:v>
                </c:pt>
                <c:pt idx="15330">
                  <c:v>0.14618777231541524</c:v>
                </c:pt>
                <c:pt idx="15331">
                  <c:v>0.1460659111557483</c:v>
                </c:pt>
                <c:pt idx="15332">
                  <c:v>0.14594404994330756</c:v>
                </c:pt>
                <c:pt idx="15333">
                  <c:v>0.14582218867812391</c:v>
                </c:pt>
                <c:pt idx="15334">
                  <c:v>0.1457003273602282</c:v>
                </c:pt>
                <c:pt idx="15335">
                  <c:v>0.14557846598965307</c:v>
                </c:pt>
                <c:pt idx="15336">
                  <c:v>0.14545660456642784</c:v>
                </c:pt>
                <c:pt idx="15337">
                  <c:v>0.14533474309058336</c:v>
                </c:pt>
                <c:pt idx="15338">
                  <c:v>0.14521288156215029</c:v>
                </c:pt>
                <c:pt idx="15339">
                  <c:v>0.14509101998115992</c:v>
                </c:pt>
                <c:pt idx="15340">
                  <c:v>0.14496915834764335</c:v>
                </c:pt>
                <c:pt idx="15341">
                  <c:v>0.14484729666163076</c:v>
                </c:pt>
                <c:pt idx="15342">
                  <c:v>0.14472543492315326</c:v>
                </c:pt>
                <c:pt idx="15343">
                  <c:v>0.14460357313224259</c:v>
                </c:pt>
                <c:pt idx="15344">
                  <c:v>0.14448171128892717</c:v>
                </c:pt>
                <c:pt idx="15345">
                  <c:v>0.14435984939323743</c:v>
                </c:pt>
                <c:pt idx="15346">
                  <c:v>0.14423798744520822</c:v>
                </c:pt>
                <c:pt idx="15347">
                  <c:v>0.14411612544486685</c:v>
                </c:pt>
                <c:pt idx="15348">
                  <c:v>0.14399426339224419</c:v>
                </c:pt>
                <c:pt idx="15349">
                  <c:v>0.14387240128737244</c:v>
                </c:pt>
                <c:pt idx="15350">
                  <c:v>0.14375053913028002</c:v>
                </c:pt>
                <c:pt idx="15351">
                  <c:v>0.14362867692099823</c:v>
                </c:pt>
                <c:pt idx="15352">
                  <c:v>0.14350681465955972</c:v>
                </c:pt>
                <c:pt idx="15353">
                  <c:v>0.14338495234599113</c:v>
                </c:pt>
                <c:pt idx="15354">
                  <c:v>0.14326308998032711</c:v>
                </c:pt>
                <c:pt idx="15355">
                  <c:v>0.14314122756259562</c:v>
                </c:pt>
                <c:pt idx="15356">
                  <c:v>0.1430193650928282</c:v>
                </c:pt>
                <c:pt idx="15357">
                  <c:v>0.14289750257105505</c:v>
                </c:pt>
                <c:pt idx="15358">
                  <c:v>0.14277563999730591</c:v>
                </c:pt>
                <c:pt idx="15359">
                  <c:v>0.14265377737161233</c:v>
                </c:pt>
                <c:pt idx="15360">
                  <c:v>0.14253191469400539</c:v>
                </c:pt>
                <c:pt idx="15361">
                  <c:v>0.14241005196451395</c:v>
                </c:pt>
                <c:pt idx="15362">
                  <c:v>0.14228818918316888</c:v>
                </c:pt>
                <c:pt idx="15363">
                  <c:v>0.14216632635000082</c:v>
                </c:pt>
                <c:pt idx="15364">
                  <c:v>0.14204446346503952</c:v>
                </c:pt>
                <c:pt idx="15365">
                  <c:v>0.14192260052831607</c:v>
                </c:pt>
                <c:pt idx="15366">
                  <c:v>0.14180073753986067</c:v>
                </c:pt>
                <c:pt idx="15367">
                  <c:v>0.14167887449970307</c:v>
                </c:pt>
                <c:pt idx="15368">
                  <c:v>0.14155701140786303</c:v>
                </c:pt>
                <c:pt idx="15369">
                  <c:v>0.1414351482643923</c:v>
                </c:pt>
                <c:pt idx="15370">
                  <c:v>0.14131328506931129</c:v>
                </c:pt>
                <c:pt idx="15371">
                  <c:v>0.14119142182265021</c:v>
                </c:pt>
                <c:pt idx="15372">
                  <c:v>0.14106955852443726</c:v>
                </c:pt>
                <c:pt idx="15373">
                  <c:v>0.14094769517470485</c:v>
                </c:pt>
                <c:pt idx="15374">
                  <c:v>0.14082583177348273</c:v>
                </c:pt>
                <c:pt idx="15375">
                  <c:v>0.14070396832080045</c:v>
                </c:pt>
                <c:pt idx="15376">
                  <c:v>0.14058210481668776</c:v>
                </c:pt>
                <c:pt idx="15377">
                  <c:v>0.14046024126117551</c:v>
                </c:pt>
                <c:pt idx="15378">
                  <c:v>0.1403383776542948</c:v>
                </c:pt>
                <c:pt idx="15379">
                  <c:v>0.14021651399607404</c:v>
                </c:pt>
                <c:pt idx="15380">
                  <c:v>0.14009465028654455</c:v>
                </c:pt>
                <c:pt idx="15381">
                  <c:v>0.13997278652573542</c:v>
                </c:pt>
                <c:pt idx="15382">
                  <c:v>0.13985092271367772</c:v>
                </c:pt>
                <c:pt idx="15383">
                  <c:v>0.13972905885039966</c:v>
                </c:pt>
                <c:pt idx="15384">
                  <c:v>0.13960719493593388</c:v>
                </c:pt>
                <c:pt idx="15385">
                  <c:v>0.13948533097030724</c:v>
                </c:pt>
                <c:pt idx="15386">
                  <c:v>0.13936346695355195</c:v>
                </c:pt>
                <c:pt idx="15387">
                  <c:v>0.13924160288569776</c:v>
                </c:pt>
                <c:pt idx="15388">
                  <c:v>0.13911973876677419</c:v>
                </c:pt>
                <c:pt idx="15389">
                  <c:v>0.13899787459681079</c:v>
                </c:pt>
                <c:pt idx="15390">
                  <c:v>0.13887601037583908</c:v>
                </c:pt>
                <c:pt idx="15391">
                  <c:v>0.13875414610388792</c:v>
                </c:pt>
                <c:pt idx="15392">
                  <c:v>0.13863228178098619</c:v>
                </c:pt>
                <c:pt idx="15393">
                  <c:v>0.1385104174071643</c:v>
                </c:pt>
                <c:pt idx="15394">
                  <c:v>0.13838855298245401</c:v>
                </c:pt>
                <c:pt idx="15395">
                  <c:v>0.13826668850688195</c:v>
                </c:pt>
                <c:pt idx="15396">
                  <c:v>0.13814482398048122</c:v>
                </c:pt>
                <c:pt idx="15397">
                  <c:v>0.13802295940327802</c:v>
                </c:pt>
                <c:pt idx="15398">
                  <c:v>0.13790109477530454</c:v>
                </c:pt>
                <c:pt idx="15399">
                  <c:v>0.13777923009659143</c:v>
                </c:pt>
                <c:pt idx="15400">
                  <c:v>0.137657365367166</c:v>
                </c:pt>
                <c:pt idx="15401">
                  <c:v>0.1375355005870591</c:v>
                </c:pt>
                <c:pt idx="15402">
                  <c:v>0.13741363575630006</c:v>
                </c:pt>
                <c:pt idx="15403">
                  <c:v>0.13729177087491884</c:v>
                </c:pt>
                <c:pt idx="15404">
                  <c:v>0.1371699059429452</c:v>
                </c:pt>
                <c:pt idx="15405">
                  <c:v>0.13704804096040912</c:v>
                </c:pt>
                <c:pt idx="15406">
                  <c:v>0.1369261759273388</c:v>
                </c:pt>
                <c:pt idx="15407">
                  <c:v>0.13680431084376532</c:v>
                </c:pt>
                <c:pt idx="15408">
                  <c:v>0.13668244570971733</c:v>
                </c:pt>
                <c:pt idx="15409">
                  <c:v>0.13656058052522546</c:v>
                </c:pt>
                <c:pt idx="15410">
                  <c:v>0.13643871529031903</c:v>
                </c:pt>
                <c:pt idx="15411">
                  <c:v>0.13631685000502713</c:v>
                </c:pt>
                <c:pt idx="15412">
                  <c:v>0.13619498466937729</c:v>
                </c:pt>
                <c:pt idx="15413">
                  <c:v>0.13607311928340415</c:v>
                </c:pt>
                <c:pt idx="15414">
                  <c:v>0.13595125384713258</c:v>
                </c:pt>
                <c:pt idx="15415">
                  <c:v>0.13582938836059344</c:v>
                </c:pt>
                <c:pt idx="15416">
                  <c:v>0.13570752282381671</c:v>
                </c:pt>
                <c:pt idx="15417">
                  <c:v>0.13558565723683169</c:v>
                </c:pt>
                <c:pt idx="15418">
                  <c:v>0.13546379159966726</c:v>
                </c:pt>
                <c:pt idx="15419">
                  <c:v>0.13534192591235295</c:v>
                </c:pt>
                <c:pt idx="15420">
                  <c:v>0.13522006017491917</c:v>
                </c:pt>
                <c:pt idx="15421">
                  <c:v>0.1350981943873939</c:v>
                </c:pt>
                <c:pt idx="15422">
                  <c:v>0.13497632854980779</c:v>
                </c:pt>
                <c:pt idx="15423">
                  <c:v>0.13485446266218792</c:v>
                </c:pt>
                <c:pt idx="15424">
                  <c:v>0.13473259672456672</c:v>
                </c:pt>
                <c:pt idx="15425">
                  <c:v>0.13461073073697061</c:v>
                </c:pt>
                <c:pt idx="15426">
                  <c:v>0.13448886469943178</c:v>
                </c:pt>
                <c:pt idx="15427">
                  <c:v>0.1343669986119771</c:v>
                </c:pt>
                <c:pt idx="15428">
                  <c:v>0.1342451324746361</c:v>
                </c:pt>
                <c:pt idx="15429">
                  <c:v>0.13412326628743898</c:v>
                </c:pt>
                <c:pt idx="15430">
                  <c:v>0.13400140005041372</c:v>
                </c:pt>
                <c:pt idx="15431">
                  <c:v>0.13387953376359141</c:v>
                </c:pt>
                <c:pt idx="15432">
                  <c:v>0.13375766742700002</c:v>
                </c:pt>
                <c:pt idx="15433">
                  <c:v>0.13363580104066886</c:v>
                </c:pt>
                <c:pt idx="15434">
                  <c:v>0.13351393460462613</c:v>
                </c:pt>
                <c:pt idx="15435">
                  <c:v>0.13339206811890203</c:v>
                </c:pt>
                <c:pt idx="15436">
                  <c:v>0.13327020158352698</c:v>
                </c:pt>
                <c:pt idx="15437">
                  <c:v>0.13314833499852741</c:v>
                </c:pt>
                <c:pt idx="15438">
                  <c:v>0.1330264683639335</c:v>
                </c:pt>
                <c:pt idx="15439">
                  <c:v>0.13290460167977436</c:v>
                </c:pt>
                <c:pt idx="15440">
                  <c:v>0.13278273494607928</c:v>
                </c:pt>
                <c:pt idx="15441">
                  <c:v>0.13266086816287848</c:v>
                </c:pt>
                <c:pt idx="15442">
                  <c:v>0.13253900133019769</c:v>
                </c:pt>
                <c:pt idx="15443">
                  <c:v>0.13241713444806824</c:v>
                </c:pt>
                <c:pt idx="15444">
                  <c:v>0.13229526751651766</c:v>
                </c:pt>
                <c:pt idx="15445">
                  <c:v>0.13217340053557858</c:v>
                </c:pt>
                <c:pt idx="15446">
                  <c:v>0.1320515335052761</c:v>
                </c:pt>
                <c:pt idx="15447">
                  <c:v>0.13192966642563886</c:v>
                </c:pt>
                <c:pt idx="15448">
                  <c:v>0.13180779929670017</c:v>
                </c:pt>
                <c:pt idx="15449">
                  <c:v>0.13168593211848356</c:v>
                </c:pt>
                <c:pt idx="15450">
                  <c:v>0.13156406489100836</c:v>
                </c:pt>
                <c:pt idx="15451">
                  <c:v>0.13144219761432829</c:v>
                </c:pt>
                <c:pt idx="15452">
                  <c:v>0.13132033028845802</c:v>
                </c:pt>
                <c:pt idx="15453">
                  <c:v>0.13119846291342929</c:v>
                </c:pt>
                <c:pt idx="15454">
                  <c:v>0.13107659548926831</c:v>
                </c:pt>
                <c:pt idx="15455">
                  <c:v>0.13095472801600527</c:v>
                </c:pt>
                <c:pt idx="15456">
                  <c:v>0.13083286049366838</c:v>
                </c:pt>
                <c:pt idx="15457">
                  <c:v>0.13071099292228583</c:v>
                </c:pt>
                <c:pt idx="15458">
                  <c:v>0.13058912530188804</c:v>
                </c:pt>
                <c:pt idx="15459">
                  <c:v>0.13046725763250322</c:v>
                </c:pt>
                <c:pt idx="15460">
                  <c:v>0.13034538991415845</c:v>
                </c:pt>
                <c:pt idx="15461">
                  <c:v>0.13022352214688415</c:v>
                </c:pt>
                <c:pt idx="15462">
                  <c:v>0.13010165433070719</c:v>
                </c:pt>
                <c:pt idx="15463">
                  <c:v>0.12997978646565866</c:v>
                </c:pt>
                <c:pt idx="15464">
                  <c:v>0.12985791855176609</c:v>
                </c:pt>
                <c:pt idx="15465">
                  <c:v>0.12973605058905657</c:v>
                </c:pt>
                <c:pt idx="15466">
                  <c:v>0.12961418257756163</c:v>
                </c:pt>
                <c:pt idx="15467">
                  <c:v>0.12949231451730792</c:v>
                </c:pt>
                <c:pt idx="15468">
                  <c:v>0.12937044640832407</c:v>
                </c:pt>
                <c:pt idx="15469">
                  <c:v>0.12924857825064029</c:v>
                </c:pt>
                <c:pt idx="15470">
                  <c:v>0.12912671004428233</c:v>
                </c:pt>
                <c:pt idx="15471">
                  <c:v>0.12900484178928084</c:v>
                </c:pt>
                <c:pt idx="15472">
                  <c:v>0.1288829734856638</c:v>
                </c:pt>
                <c:pt idx="15473">
                  <c:v>0.12876110513345962</c:v>
                </c:pt>
                <c:pt idx="15474">
                  <c:v>0.12863923673269606</c:v>
                </c:pt>
                <c:pt idx="15475">
                  <c:v>0.12851736828340354</c:v>
                </c:pt>
                <c:pt idx="15476">
                  <c:v>0.12839549978560783</c:v>
                </c:pt>
                <c:pt idx="15477">
                  <c:v>0.12827363123933999</c:v>
                </c:pt>
                <c:pt idx="15478">
                  <c:v>0.12815176264462602</c:v>
                </c:pt>
                <c:pt idx="15479">
                  <c:v>0.12802989400149611</c:v>
                </c:pt>
                <c:pt idx="15480">
                  <c:v>0.12790802530997891</c:v>
                </c:pt>
                <c:pt idx="15481">
                  <c:v>0.12778615657010017</c:v>
                </c:pt>
                <c:pt idx="15482">
                  <c:v>0.12766428778189121</c:v>
                </c:pt>
                <c:pt idx="15483">
                  <c:v>0.12754241894537843</c:v>
                </c:pt>
                <c:pt idx="15484">
                  <c:v>0.1274205500605905</c:v>
                </c:pt>
                <c:pt idx="15485">
                  <c:v>0.12729868112755582</c:v>
                </c:pt>
                <c:pt idx="15486">
                  <c:v>0.12717681214630394</c:v>
                </c:pt>
                <c:pt idx="15487">
                  <c:v>0.1270549431168615</c:v>
                </c:pt>
                <c:pt idx="15488">
                  <c:v>0.12693307403925647</c:v>
                </c:pt>
                <c:pt idx="15489">
                  <c:v>0.12681120491351838</c:v>
                </c:pt>
                <c:pt idx="15490">
                  <c:v>0.12668933573967456</c:v>
                </c:pt>
                <c:pt idx="15491">
                  <c:v>0.1265674665177543</c:v>
                </c:pt>
                <c:pt idx="15492">
                  <c:v>0.12644559724778537</c:v>
                </c:pt>
                <c:pt idx="15493">
                  <c:v>0.12632372792979396</c:v>
                </c:pt>
                <c:pt idx="15494">
                  <c:v>0.12620185856381094</c:v>
                </c:pt>
                <c:pt idx="15495">
                  <c:v>0.12607998914986385</c:v>
                </c:pt>
                <c:pt idx="15496">
                  <c:v>0.12595811968797865</c:v>
                </c:pt>
                <c:pt idx="15497">
                  <c:v>0.12583625017818667</c:v>
                </c:pt>
                <c:pt idx="15498">
                  <c:v>0.1257143806205121</c:v>
                </c:pt>
                <c:pt idx="15499">
                  <c:v>0.1255925110149867</c:v>
                </c:pt>
                <c:pt idx="15500">
                  <c:v>0.12547064136163755</c:v>
                </c:pt>
                <c:pt idx="15501">
                  <c:v>0.12534877166049196</c:v>
                </c:pt>
                <c:pt idx="15502">
                  <c:v>0.12522690191157659</c:v>
                </c:pt>
                <c:pt idx="15503">
                  <c:v>0.12510503211492363</c:v>
                </c:pt>
                <c:pt idx="15504">
                  <c:v>0.12498316227055595</c:v>
                </c:pt>
                <c:pt idx="15505">
                  <c:v>0.12486129237850463</c:v>
                </c:pt>
                <c:pt idx="15506">
                  <c:v>0.12473942243879721</c:v>
                </c:pt>
                <c:pt idx="15507">
                  <c:v>0.12461755245146167</c:v>
                </c:pt>
                <c:pt idx="15508">
                  <c:v>0.12449568241652642</c:v>
                </c:pt>
                <c:pt idx="15509">
                  <c:v>0.12437381233401656</c:v>
                </c:pt>
                <c:pt idx="15510">
                  <c:v>0.12425194220396318</c:v>
                </c:pt>
                <c:pt idx="15511">
                  <c:v>0.12413007202639248</c:v>
                </c:pt>
                <c:pt idx="15512">
                  <c:v>0.12400820180133287</c:v>
                </c:pt>
                <c:pt idx="15513">
                  <c:v>0.12388633152881168</c:v>
                </c:pt>
                <c:pt idx="15514">
                  <c:v>0.12376446120885842</c:v>
                </c:pt>
                <c:pt idx="15515">
                  <c:v>0.12364259084149865</c:v>
                </c:pt>
                <c:pt idx="15516">
                  <c:v>0.12352072042676143</c:v>
                </c:pt>
                <c:pt idx="15517">
                  <c:v>0.12339884996467343</c:v>
                </c:pt>
                <c:pt idx="15518">
                  <c:v>0.12327697945526372</c:v>
                </c:pt>
                <c:pt idx="15519">
                  <c:v>0.12315510889855941</c:v>
                </c:pt>
                <c:pt idx="15520">
                  <c:v>0.12303323829458757</c:v>
                </c:pt>
                <c:pt idx="15521">
                  <c:v>0.12291136764337729</c:v>
                </c:pt>
                <c:pt idx="15522">
                  <c:v>0.12278949694495478</c:v>
                </c:pt>
                <c:pt idx="15523">
                  <c:v>0.1226676261993489</c:v>
                </c:pt>
                <c:pt idx="15524">
                  <c:v>0.12254575540658763</c:v>
                </c:pt>
                <c:pt idx="15525">
                  <c:v>0.12242388456669606</c:v>
                </c:pt>
                <c:pt idx="15526">
                  <c:v>0.12230201367970461</c:v>
                </c:pt>
                <c:pt idx="15527">
                  <c:v>0.12218014274563949</c:v>
                </c:pt>
                <c:pt idx="15528">
                  <c:v>0.12205827176452888</c:v>
                </c:pt>
                <c:pt idx="15529">
                  <c:v>0.12193640073640077</c:v>
                </c:pt>
                <c:pt idx="15530">
                  <c:v>0.12181452966128026</c:v>
                </c:pt>
                <c:pt idx="15531">
                  <c:v>0.12169265853919842</c:v>
                </c:pt>
                <c:pt idx="15532">
                  <c:v>0.12157078737016813</c:v>
                </c:pt>
                <c:pt idx="15533">
                  <c:v>0.12144891615424136</c:v>
                </c:pt>
                <c:pt idx="15534">
                  <c:v>0.12132704489143475</c:v>
                </c:pt>
                <c:pt idx="15535">
                  <c:v>0.12120517358177563</c:v>
                </c:pt>
                <c:pt idx="15536">
                  <c:v>0.12108330222529018</c:v>
                </c:pt>
                <c:pt idx="15537">
                  <c:v>0.12096143082200572</c:v>
                </c:pt>
                <c:pt idx="15538">
                  <c:v>0.12083955937195112</c:v>
                </c:pt>
                <c:pt idx="15539">
                  <c:v>0.12071768787515391</c:v>
                </c:pt>
                <c:pt idx="15540">
                  <c:v>0.12059581633163918</c:v>
                </c:pt>
                <c:pt idx="15541">
                  <c:v>0.12047394474143758</c:v>
                </c:pt>
                <c:pt idx="15542">
                  <c:v>0.12035207310457352</c:v>
                </c:pt>
                <c:pt idx="15543">
                  <c:v>0.12023020142107543</c:v>
                </c:pt>
                <c:pt idx="15544">
                  <c:v>0.12010832969097107</c:v>
                </c:pt>
                <c:pt idx="15545">
                  <c:v>0.11998645791428819</c:v>
                </c:pt>
                <c:pt idx="15546">
                  <c:v>0.11986458609105322</c:v>
                </c:pt>
                <c:pt idx="15547">
                  <c:v>0.11974271422129235</c:v>
                </c:pt>
                <c:pt idx="15548">
                  <c:v>0.11962084230503445</c:v>
                </c:pt>
                <c:pt idx="15549">
                  <c:v>0.11949897034230683</c:v>
                </c:pt>
                <c:pt idx="15550">
                  <c:v>0.11937709833313681</c:v>
                </c:pt>
                <c:pt idx="15551">
                  <c:v>0.11925522627754992</c:v>
                </c:pt>
                <c:pt idx="15552">
                  <c:v>0.11913335417557502</c:v>
                </c:pt>
                <c:pt idx="15553">
                  <c:v>0.11901148202723855</c:v>
                </c:pt>
                <c:pt idx="15554">
                  <c:v>0.11888960983256713</c:v>
                </c:pt>
                <c:pt idx="15555">
                  <c:v>0.11876773759158965</c:v>
                </c:pt>
                <c:pt idx="15556">
                  <c:v>0.11864586530433141</c:v>
                </c:pt>
                <c:pt idx="15557">
                  <c:v>0.11852399297082217</c:v>
                </c:pt>
                <c:pt idx="15558">
                  <c:v>0.11840212059108524</c:v>
                </c:pt>
                <c:pt idx="15559">
                  <c:v>0.11828024816515104</c:v>
                </c:pt>
                <c:pt idx="15560">
                  <c:v>0.11815837569304466</c:v>
                </c:pt>
                <c:pt idx="15561">
                  <c:v>0.11803650317479475</c:v>
                </c:pt>
                <c:pt idx="15562">
                  <c:v>0.11791463061042617</c:v>
                </c:pt>
                <c:pt idx="15563">
                  <c:v>0.11779275799996758</c:v>
                </c:pt>
                <c:pt idx="15564">
                  <c:v>0.11767088534344627</c:v>
                </c:pt>
                <c:pt idx="15565">
                  <c:v>0.11754901264088735</c:v>
                </c:pt>
                <c:pt idx="15566">
                  <c:v>0.11742713989231968</c:v>
                </c:pt>
                <c:pt idx="15567">
                  <c:v>0.11730526709776901</c:v>
                </c:pt>
                <c:pt idx="15568">
                  <c:v>0.11718339425726332</c:v>
                </c:pt>
                <c:pt idx="15569">
                  <c:v>0.11706152137082926</c:v>
                </c:pt>
                <c:pt idx="15570">
                  <c:v>0.11693964843849369</c:v>
                </c:pt>
                <c:pt idx="15571">
                  <c:v>0.11681777546028305</c:v>
                </c:pt>
                <c:pt idx="15572">
                  <c:v>0.11669590243622396</c:v>
                </c:pt>
                <c:pt idx="15573">
                  <c:v>0.11657402936634442</c:v>
                </c:pt>
                <c:pt idx="15574">
                  <c:v>0.1164521562506704</c:v>
                </c:pt>
                <c:pt idx="15575">
                  <c:v>0.11633028308922877</c:v>
                </c:pt>
                <c:pt idx="15576">
                  <c:v>0.11620840988204728</c:v>
                </c:pt>
                <c:pt idx="15577">
                  <c:v>0.11608653662915214</c:v>
                </c:pt>
                <c:pt idx="15578">
                  <c:v>0.11596466333056954</c:v>
                </c:pt>
                <c:pt idx="15579">
                  <c:v>0.11584278998632724</c:v>
                </c:pt>
                <c:pt idx="15580">
                  <c:v>0.11572091659645101</c:v>
                </c:pt>
                <c:pt idx="15581">
                  <c:v>0.11559904316096836</c:v>
                </c:pt>
                <c:pt idx="15582">
                  <c:v>0.11547716967990662</c:v>
                </c:pt>
                <c:pt idx="15583">
                  <c:v>0.11535529615328888</c:v>
                </c:pt>
                <c:pt idx="15584">
                  <c:v>0.11523342258114733</c:v>
                </c:pt>
                <c:pt idx="15585">
                  <c:v>0.11511154896350528</c:v>
                </c:pt>
                <c:pt idx="15586">
                  <c:v>0.11498967530038939</c:v>
                </c:pt>
                <c:pt idx="15587">
                  <c:v>0.11486780159182786</c:v>
                </c:pt>
                <c:pt idx="15588">
                  <c:v>0.11474592783784487</c:v>
                </c:pt>
                <c:pt idx="15589">
                  <c:v>0.11462405403846998</c:v>
                </c:pt>
                <c:pt idx="15590">
                  <c:v>0.11450218019372782</c:v>
                </c:pt>
                <c:pt idx="15591">
                  <c:v>0.11438030630364571</c:v>
                </c:pt>
                <c:pt idx="15592">
                  <c:v>0.11425843236825051</c:v>
                </c:pt>
                <c:pt idx="15593">
                  <c:v>0.11413655838756753</c:v>
                </c:pt>
                <c:pt idx="15594">
                  <c:v>0.11401468436162498</c:v>
                </c:pt>
                <c:pt idx="15595">
                  <c:v>0.11389281029044729</c:v>
                </c:pt>
                <c:pt idx="15596">
                  <c:v>0.11377093617406264</c:v>
                </c:pt>
                <c:pt idx="15597">
                  <c:v>0.11364906201249592</c:v>
                </c:pt>
                <c:pt idx="15598">
                  <c:v>0.11352718780577797</c:v>
                </c:pt>
                <c:pt idx="15599">
                  <c:v>0.11340531355392969</c:v>
                </c:pt>
                <c:pt idx="15600">
                  <c:v>0.11328343925697948</c:v>
                </c:pt>
                <c:pt idx="15601">
                  <c:v>0.11316156491495488</c:v>
                </c:pt>
                <c:pt idx="15602">
                  <c:v>0.1130396905278821</c:v>
                </c:pt>
                <c:pt idx="15603">
                  <c:v>0.11291781609578555</c:v>
                </c:pt>
                <c:pt idx="15604">
                  <c:v>0.11279594161869477</c:v>
                </c:pt>
                <c:pt idx="15605">
                  <c:v>0.11267406709663308</c:v>
                </c:pt>
                <c:pt idx="15606">
                  <c:v>0.11255219252962934</c:v>
                </c:pt>
                <c:pt idx="15607">
                  <c:v>0.11243031791770841</c:v>
                </c:pt>
                <c:pt idx="15608">
                  <c:v>0.11230844326089628</c:v>
                </c:pt>
                <c:pt idx="15609">
                  <c:v>0.11218656855921982</c:v>
                </c:pt>
                <c:pt idx="15610">
                  <c:v>0.11206469381270523</c:v>
                </c:pt>
                <c:pt idx="15611">
                  <c:v>0.11194281902138026</c:v>
                </c:pt>
                <c:pt idx="15612">
                  <c:v>0.11182094418526844</c:v>
                </c:pt>
                <c:pt idx="15613">
                  <c:v>0.11169906930439799</c:v>
                </c:pt>
                <c:pt idx="15614">
                  <c:v>0.11157719437878155</c:v>
                </c:pt>
                <c:pt idx="15615">
                  <c:v>0.11145531940847175</c:v>
                </c:pt>
                <c:pt idx="15616">
                  <c:v>0.1113334443934817</c:v>
                </c:pt>
                <c:pt idx="15617">
                  <c:v>0.11121156933383602</c:v>
                </c:pt>
                <c:pt idx="15618">
                  <c:v>0.11108969422956205</c:v>
                </c:pt>
                <c:pt idx="15619">
                  <c:v>0.11096781908068754</c:v>
                </c:pt>
                <c:pt idx="15620">
                  <c:v>0.11084594388723668</c:v>
                </c:pt>
                <c:pt idx="15621">
                  <c:v>0.11072406864923545</c:v>
                </c:pt>
                <c:pt idx="15622">
                  <c:v>0.11060219336671007</c:v>
                </c:pt>
                <c:pt idx="15623">
                  <c:v>0.11048031803968783</c:v>
                </c:pt>
                <c:pt idx="15624">
                  <c:v>0.11035844266819383</c:v>
                </c:pt>
                <c:pt idx="15625">
                  <c:v>0.11023656725225406</c:v>
                </c:pt>
                <c:pt idx="15626">
                  <c:v>0.11011469179189537</c:v>
                </c:pt>
                <c:pt idx="15627">
                  <c:v>0.10999281628714286</c:v>
                </c:pt>
                <c:pt idx="15628">
                  <c:v>0.10987094073802384</c:v>
                </c:pt>
                <c:pt idx="15629">
                  <c:v>0.10974906514456295</c:v>
                </c:pt>
                <c:pt idx="15630">
                  <c:v>0.10962718950678507</c:v>
                </c:pt>
                <c:pt idx="15631">
                  <c:v>0.10950531382471995</c:v>
                </c:pt>
                <c:pt idx="15632">
                  <c:v>0.10938343809839135</c:v>
                </c:pt>
                <c:pt idx="15633">
                  <c:v>0.10926156232782347</c:v>
                </c:pt>
                <c:pt idx="15634">
                  <c:v>0.10913968651304584</c:v>
                </c:pt>
                <c:pt idx="15635">
                  <c:v>0.10901781065408223</c:v>
                </c:pt>
                <c:pt idx="15636">
                  <c:v>0.10889593475095682</c:v>
                </c:pt>
                <c:pt idx="15637">
                  <c:v>0.10877405880369939</c:v>
                </c:pt>
                <c:pt idx="15638">
                  <c:v>0.10865218281233346</c:v>
                </c:pt>
                <c:pt idx="15639">
                  <c:v>0.10853030677688591</c:v>
                </c:pt>
                <c:pt idx="15640">
                  <c:v>0.10840843069738071</c:v>
                </c:pt>
                <c:pt idx="15641">
                  <c:v>0.10828655457384606</c:v>
                </c:pt>
                <c:pt idx="15642">
                  <c:v>0.10816467840630506</c:v>
                </c:pt>
                <c:pt idx="15643">
                  <c:v>0.10804280219478568</c:v>
                </c:pt>
                <c:pt idx="15644">
                  <c:v>0.10792092593931413</c:v>
                </c:pt>
                <c:pt idx="15645">
                  <c:v>0.10779904963991416</c:v>
                </c:pt>
                <c:pt idx="15646">
                  <c:v>0.10767717329661264</c:v>
                </c:pt>
                <c:pt idx="15647">
                  <c:v>0.10755529690943466</c:v>
                </c:pt>
                <c:pt idx="15648">
                  <c:v>0.10743342047840798</c:v>
                </c:pt>
                <c:pt idx="15649">
                  <c:v>0.10731154400355503</c:v>
                </c:pt>
                <c:pt idx="15650">
                  <c:v>0.10718966748490355</c:v>
                </c:pt>
                <c:pt idx="15651">
                  <c:v>0.10706779092247909</c:v>
                </c:pt>
                <c:pt idx="15652">
                  <c:v>0.10694591431630651</c:v>
                </c:pt>
                <c:pt idx="15653">
                  <c:v>0.10682403766641246</c:v>
                </c:pt>
                <c:pt idx="15654">
                  <c:v>0.10670216097282337</c:v>
                </c:pt>
                <c:pt idx="15655">
                  <c:v>0.10658028423556187</c:v>
                </c:pt>
                <c:pt idx="15656">
                  <c:v>0.10645840745465485</c:v>
                </c:pt>
                <c:pt idx="15657">
                  <c:v>0.10633653063012938</c:v>
                </c:pt>
                <c:pt idx="15658">
                  <c:v>0.10621465376200878</c:v>
                </c:pt>
                <c:pt idx="15659">
                  <c:v>0.1060927768503217</c:v>
                </c:pt>
                <c:pt idx="15660">
                  <c:v>0.10597089989509034</c:v>
                </c:pt>
                <c:pt idx="15661">
                  <c:v>0.10584902289634135</c:v>
                </c:pt>
                <c:pt idx="15662">
                  <c:v>0.10572714585409981</c:v>
                </c:pt>
                <c:pt idx="15663">
                  <c:v>0.10560526876839349</c:v>
                </c:pt>
                <c:pt idx="15664">
                  <c:v>0.10548339163924547</c:v>
                </c:pt>
                <c:pt idx="15665">
                  <c:v>0.10536151446668107</c:v>
                </c:pt>
                <c:pt idx="15666">
                  <c:v>0.10523963725072716</c:v>
                </c:pt>
                <c:pt idx="15667">
                  <c:v>0.10511775999141015</c:v>
                </c:pt>
                <c:pt idx="15668">
                  <c:v>0.10499588268875226</c:v>
                </c:pt>
                <c:pt idx="15669">
                  <c:v>0.10487400534278102</c:v>
                </c:pt>
                <c:pt idx="15670">
                  <c:v>0.1047521279535204</c:v>
                </c:pt>
                <c:pt idx="15671">
                  <c:v>0.10463025052099795</c:v>
                </c:pt>
                <c:pt idx="15672">
                  <c:v>0.10450837304523786</c:v>
                </c:pt>
                <c:pt idx="15673">
                  <c:v>0.10438649552626478</c:v>
                </c:pt>
                <c:pt idx="15674">
                  <c:v>0.10426461796410469</c:v>
                </c:pt>
                <c:pt idx="15675">
                  <c:v>0.10414274035878246</c:v>
                </c:pt>
                <c:pt idx="15676">
                  <c:v>0.10402086271032362</c:v>
                </c:pt>
                <c:pt idx="15677">
                  <c:v>0.10389898501875505</c:v>
                </c:pt>
                <c:pt idx="15678">
                  <c:v>0.10377710728409895</c:v>
                </c:pt>
                <c:pt idx="15679">
                  <c:v>0.10365522950638306</c:v>
                </c:pt>
                <c:pt idx="15680">
                  <c:v>0.10353335168563116</c:v>
                </c:pt>
                <c:pt idx="15681">
                  <c:v>0.10341147382186899</c:v>
                </c:pt>
                <c:pt idx="15682">
                  <c:v>0.10328959591512299</c:v>
                </c:pt>
                <c:pt idx="15683">
                  <c:v>0.10316771796541602</c:v>
                </c:pt>
                <c:pt idx="15684">
                  <c:v>0.10304583997277428</c:v>
                </c:pt>
                <c:pt idx="15685">
                  <c:v>0.10292396193722375</c:v>
                </c:pt>
                <c:pt idx="15686">
                  <c:v>0.10280208385878775</c:v>
                </c:pt>
                <c:pt idx="15687">
                  <c:v>0.10268020573749337</c:v>
                </c:pt>
                <c:pt idx="15688">
                  <c:v>0.1025583275733648</c:v>
                </c:pt>
                <c:pt idx="15689">
                  <c:v>0.10243644936642693</c:v>
                </c:pt>
                <c:pt idx="15690">
                  <c:v>0.10231457111670572</c:v>
                </c:pt>
                <c:pt idx="15691">
                  <c:v>0.1021926928242245</c:v>
                </c:pt>
                <c:pt idx="15692">
                  <c:v>0.10207081448901034</c:v>
                </c:pt>
                <c:pt idx="15693">
                  <c:v>0.10194893611108702</c:v>
                </c:pt>
                <c:pt idx="15694">
                  <c:v>0.1018270576904805</c:v>
                </c:pt>
                <c:pt idx="15695">
                  <c:v>0.10170517922721478</c:v>
                </c:pt>
                <c:pt idx="15696">
                  <c:v>0.10158330072130317</c:v>
                </c:pt>
                <c:pt idx="15697">
                  <c:v>0.10146142217279541</c:v>
                </c:pt>
                <c:pt idx="15698">
                  <c:v>0.10133954358170305</c:v>
                </c:pt>
                <c:pt idx="15699">
                  <c:v>0.10121766494805295</c:v>
                </c:pt>
                <c:pt idx="15700">
                  <c:v>0.10109578627186755</c:v>
                </c:pt>
                <c:pt idx="15701">
                  <c:v>0.10097390755317481</c:v>
                </c:pt>
                <c:pt idx="15702">
                  <c:v>0.10085202879199673</c:v>
                </c:pt>
                <c:pt idx="15703">
                  <c:v>0.10073014998835994</c:v>
                </c:pt>
                <c:pt idx="15704">
                  <c:v>0.10060827114228887</c:v>
                </c:pt>
                <c:pt idx="15705">
                  <c:v>0.10048639225380929</c:v>
                </c:pt>
                <c:pt idx="15706">
                  <c:v>0.10036451332294294</c:v>
                </c:pt>
                <c:pt idx="15707">
                  <c:v>0.10024263434971914</c:v>
                </c:pt>
                <c:pt idx="15708">
                  <c:v>0.10012075533415898</c:v>
                </c:pt>
                <c:pt idx="15709">
                  <c:v>9.9998876276290005E-2</c:v>
                </c:pt>
                <c:pt idx="15710">
                  <c:v>9.9876997176134408E-2</c:v>
                </c:pt>
                <c:pt idx="15711">
                  <c:v>9.9755118033719059E-2</c:v>
                </c:pt>
                <c:pt idx="15712">
                  <c:v>9.9633238849067052E-2</c:v>
                </c:pt>
                <c:pt idx="15713">
                  <c:v>9.9511359622205475E-2</c:v>
                </c:pt>
                <c:pt idx="15714">
                  <c:v>9.9389480353156312E-2</c:v>
                </c:pt>
                <c:pt idx="15715">
                  <c:v>9.9267601041946207E-2</c:v>
                </c:pt>
                <c:pt idx="15716">
                  <c:v>9.9145721688599142E-2</c:v>
                </c:pt>
                <c:pt idx="15717">
                  <c:v>9.9023842293139763E-2</c:v>
                </c:pt>
                <c:pt idx="15718">
                  <c:v>9.8901962855592718E-2</c:v>
                </c:pt>
                <c:pt idx="15719">
                  <c:v>9.878008337598243E-2</c:v>
                </c:pt>
                <c:pt idx="15720">
                  <c:v>9.8658203854335991E-2</c:v>
                </c:pt>
                <c:pt idx="15721">
                  <c:v>9.8536324290674715E-2</c:v>
                </c:pt>
                <c:pt idx="15722">
                  <c:v>9.8414444685024138E-2</c:v>
                </c:pt>
                <c:pt idx="15723">
                  <c:v>9.8292565037410018E-2</c:v>
                </c:pt>
                <c:pt idx="15724">
                  <c:v>9.8170685347856335E-2</c:v>
                </c:pt>
                <c:pt idx="15725">
                  <c:v>9.8048805616385959E-2</c:v>
                </c:pt>
                <c:pt idx="15726">
                  <c:v>9.7926925843027091E-2</c:v>
                </c:pt>
                <c:pt idx="15727">
                  <c:v>9.7805046027800824E-2</c:v>
                </c:pt>
                <c:pt idx="15728">
                  <c:v>9.7683166170732916E-2</c:v>
                </c:pt>
                <c:pt idx="15729">
                  <c:v>9.7561286271847791E-2</c:v>
                </c:pt>
                <c:pt idx="15730">
                  <c:v>9.7439406331171652E-2</c:v>
                </c:pt>
                <c:pt idx="15731">
                  <c:v>9.7317526348727812E-2</c:v>
                </c:pt>
                <c:pt idx="15732">
                  <c:v>9.7195646324538032E-2</c:v>
                </c:pt>
                <c:pt idx="15733">
                  <c:v>9.7073766258630956E-2</c:v>
                </c:pt>
                <c:pt idx="15734">
                  <c:v>9.6951886151029232E-2</c:v>
                </c:pt>
                <c:pt idx="15735">
                  <c:v>9.6830006001755731E-2</c:v>
                </c:pt>
                <c:pt idx="15736">
                  <c:v>9.6708125810837986E-2</c:v>
                </c:pt>
                <c:pt idx="15737">
                  <c:v>9.6586245578298646E-2</c:v>
                </c:pt>
                <c:pt idx="15738">
                  <c:v>9.6464365304161692E-2</c:v>
                </c:pt>
                <c:pt idx="15739">
                  <c:v>9.6342484988452437E-2</c:v>
                </c:pt>
                <c:pt idx="15740">
                  <c:v>9.6220604631195528E-2</c:v>
                </c:pt>
                <c:pt idx="15741">
                  <c:v>9.6098724232414057E-2</c:v>
                </c:pt>
                <c:pt idx="15742">
                  <c:v>9.5976843792132893E-2</c:v>
                </c:pt>
                <c:pt idx="15743">
                  <c:v>9.5854963310377794E-2</c:v>
                </c:pt>
                <c:pt idx="15744">
                  <c:v>9.5733082787171186E-2</c:v>
                </c:pt>
                <c:pt idx="15745">
                  <c:v>9.5611202222537717E-2</c:v>
                </c:pt>
                <c:pt idx="15746">
                  <c:v>9.5489321616502254E-2</c:v>
                </c:pt>
                <c:pt idx="15747">
                  <c:v>9.5367440969088335E-2</c:v>
                </c:pt>
                <c:pt idx="15748">
                  <c:v>9.5245560280320163E-2</c:v>
                </c:pt>
                <c:pt idx="15749">
                  <c:v>9.5123679550222828E-2</c:v>
                </c:pt>
                <c:pt idx="15750">
                  <c:v>9.500179877882009E-2</c:v>
                </c:pt>
                <c:pt idx="15751">
                  <c:v>9.4879917966134597E-2</c:v>
                </c:pt>
                <c:pt idx="15752">
                  <c:v>9.4758037112194105E-2</c:v>
                </c:pt>
                <c:pt idx="15753">
                  <c:v>9.4636156217021039E-2</c:v>
                </c:pt>
                <c:pt idx="15754">
                  <c:v>9.4514275280638715E-2</c:v>
                </c:pt>
                <c:pt idx="15755">
                  <c:v>9.4392394303071114E-2</c:v>
                </c:pt>
                <c:pt idx="15756">
                  <c:v>9.4270513284343549E-2</c:v>
                </c:pt>
                <c:pt idx="15757">
                  <c:v>9.4148632224479556E-2</c:v>
                </c:pt>
                <c:pt idx="15758">
                  <c:v>9.402675112350356E-2</c:v>
                </c:pt>
                <c:pt idx="15759">
                  <c:v>9.3904869981439543E-2</c:v>
                </c:pt>
                <c:pt idx="15760">
                  <c:v>9.3782988798312816E-2</c:v>
                </c:pt>
                <c:pt idx="15761">
                  <c:v>9.3661107574142921E-2</c:v>
                </c:pt>
                <c:pt idx="15762">
                  <c:v>9.3539226308961165E-2</c:v>
                </c:pt>
                <c:pt idx="15763">
                  <c:v>9.3417345002784646E-2</c:v>
                </c:pt>
                <c:pt idx="15764">
                  <c:v>9.3295463655640898E-2</c:v>
                </c:pt>
                <c:pt idx="15765">
                  <c:v>9.3173582267553012E-2</c:v>
                </c:pt>
                <c:pt idx="15766">
                  <c:v>9.3051700838545415E-2</c:v>
                </c:pt>
                <c:pt idx="15767">
                  <c:v>9.2929819368642752E-2</c:v>
                </c:pt>
                <c:pt idx="15768">
                  <c:v>9.2807937857868783E-2</c:v>
                </c:pt>
                <c:pt idx="15769">
                  <c:v>9.268605630624549E-2</c:v>
                </c:pt>
                <c:pt idx="15770">
                  <c:v>9.2564174713798852E-2</c:v>
                </c:pt>
                <c:pt idx="15771">
                  <c:v>9.2442293080551519E-2</c:v>
                </c:pt>
                <c:pt idx="15772">
                  <c:v>9.2320411406528802E-2</c:v>
                </c:pt>
                <c:pt idx="15773">
                  <c:v>9.219852969175335E-2</c:v>
                </c:pt>
                <c:pt idx="15774">
                  <c:v>9.2076647936249589E-2</c:v>
                </c:pt>
                <c:pt idx="15775">
                  <c:v>9.1954766140040833E-2</c:v>
                </c:pt>
                <c:pt idx="15776">
                  <c:v>9.1832884303151063E-2</c:v>
                </c:pt>
                <c:pt idx="15777">
                  <c:v>9.1711002425593602E-2</c:v>
                </c:pt>
                <c:pt idx="15778">
                  <c:v>9.1589120507415078E-2</c:v>
                </c:pt>
                <c:pt idx="15779">
                  <c:v>9.1467238548626373E-2</c:v>
                </c:pt>
                <c:pt idx="15780">
                  <c:v>9.1345356549253465E-2</c:v>
                </c:pt>
                <c:pt idx="15781">
                  <c:v>9.1223474509317892E-2</c:v>
                </c:pt>
                <c:pt idx="15782">
                  <c:v>9.1101592428845191E-2</c:v>
                </c:pt>
                <c:pt idx="15783">
                  <c:v>9.0979710307857342E-2</c:v>
                </c:pt>
                <c:pt idx="15784">
                  <c:v>9.0857828146380104E-2</c:v>
                </c:pt>
                <c:pt idx="15785">
                  <c:v>9.0735945944435681E-2</c:v>
                </c:pt>
                <c:pt idx="15786">
                  <c:v>9.061406370204983E-2</c:v>
                </c:pt>
                <c:pt idx="15787">
                  <c:v>9.0492181419242312E-2</c:v>
                </c:pt>
                <c:pt idx="15788">
                  <c:v>9.0370299096039997E-2</c:v>
                </c:pt>
                <c:pt idx="15789">
                  <c:v>9.0248416732467307E-2</c:v>
                </c:pt>
                <c:pt idx="15790">
                  <c:v>9.012653432854556E-2</c:v>
                </c:pt>
                <c:pt idx="15791">
                  <c:v>9.0004651884298736E-2</c:v>
                </c:pt>
                <c:pt idx="15792">
                  <c:v>8.9882769399751039E-2</c:v>
                </c:pt>
                <c:pt idx="15793">
                  <c:v>8.9760886874926671E-2</c:v>
                </c:pt>
                <c:pt idx="15794">
                  <c:v>8.9639004309849168E-2</c:v>
                </c:pt>
                <c:pt idx="15795">
                  <c:v>8.951712170454007E-2</c:v>
                </c:pt>
                <c:pt idx="15796">
                  <c:v>8.9395239059024023E-2</c:v>
                </c:pt>
                <c:pt idx="15797">
                  <c:v>8.9273356373327006E-2</c:v>
                </c:pt>
                <c:pt idx="15798">
                  <c:v>8.9151473647468338E-2</c:v>
                </c:pt>
                <c:pt idx="15799">
                  <c:v>8.9029590881474663E-2</c:v>
                </c:pt>
                <c:pt idx="15800">
                  <c:v>8.8907708075369296E-2</c:v>
                </c:pt>
                <c:pt idx="15801">
                  <c:v>8.8785825229173554E-2</c:v>
                </c:pt>
                <c:pt idx="15802">
                  <c:v>8.8663942342912971E-2</c:v>
                </c:pt>
                <c:pt idx="15803">
                  <c:v>8.8542059416611307E-2</c:v>
                </c:pt>
                <c:pt idx="15804">
                  <c:v>8.8420176450290544E-2</c:v>
                </c:pt>
                <c:pt idx="15805">
                  <c:v>8.8298293443975551E-2</c:v>
                </c:pt>
                <c:pt idx="15806">
                  <c:v>8.8176410397688088E-2</c:v>
                </c:pt>
                <c:pt idx="15807">
                  <c:v>8.8054527311452357E-2</c:v>
                </c:pt>
                <c:pt idx="15808">
                  <c:v>8.7932644185293229E-2</c:v>
                </c:pt>
                <c:pt idx="15809">
                  <c:v>8.781076101923091E-2</c:v>
                </c:pt>
                <c:pt idx="15810">
                  <c:v>8.7688877813291821E-2</c:v>
                </c:pt>
                <c:pt idx="15811">
                  <c:v>8.7566994567498169E-2</c:v>
                </c:pt>
                <c:pt idx="15812">
                  <c:v>8.7445111281872823E-2</c:v>
                </c:pt>
                <c:pt idx="15813">
                  <c:v>8.7323227956439098E-2</c:v>
                </c:pt>
                <c:pt idx="15814">
                  <c:v>8.7201344591220975E-2</c:v>
                </c:pt>
                <c:pt idx="15815">
                  <c:v>8.7079461186241769E-2</c:v>
                </c:pt>
                <c:pt idx="15816">
                  <c:v>8.6957577741524572E-2</c:v>
                </c:pt>
                <c:pt idx="15817">
                  <c:v>8.6835694257093365E-2</c:v>
                </c:pt>
                <c:pt idx="15818">
                  <c:v>8.6713810732970131E-2</c:v>
                </c:pt>
                <c:pt idx="15819">
                  <c:v>8.6591927169178629E-2</c:v>
                </c:pt>
                <c:pt idx="15820">
                  <c:v>8.6470043565742172E-2</c:v>
                </c:pt>
                <c:pt idx="15821">
                  <c:v>8.6348159922685852E-2</c:v>
                </c:pt>
                <c:pt idx="15822">
                  <c:v>8.6226276240028099E-2</c:v>
                </c:pt>
                <c:pt idx="15823">
                  <c:v>8.6104392517797335E-2</c:v>
                </c:pt>
                <c:pt idx="15824">
                  <c:v>8.5982508756013987E-2</c:v>
                </c:pt>
                <c:pt idx="15825">
                  <c:v>8.586062495470026E-2</c:v>
                </c:pt>
                <c:pt idx="15826">
                  <c:v>8.5738741113883021E-2</c:v>
                </c:pt>
                <c:pt idx="15827">
                  <c:v>8.5616857233581367E-2</c:v>
                </c:pt>
                <c:pt idx="15828">
                  <c:v>8.5494973313821276E-2</c:v>
                </c:pt>
                <c:pt idx="15829">
                  <c:v>8.5373089354626064E-2</c:v>
                </c:pt>
                <c:pt idx="15830">
                  <c:v>8.5251205356013937E-2</c:v>
                </c:pt>
                <c:pt idx="15831">
                  <c:v>8.5129321318015538E-2</c:v>
                </c:pt>
                <c:pt idx="15832">
                  <c:v>8.5007437240648187E-2</c:v>
                </c:pt>
                <c:pt idx="15833">
                  <c:v>8.488555312393653E-2</c:v>
                </c:pt>
                <c:pt idx="15834">
                  <c:v>8.4763668967906325E-2</c:v>
                </c:pt>
                <c:pt idx="15835">
                  <c:v>8.4641784772575779E-2</c:v>
                </c:pt>
                <c:pt idx="15836">
                  <c:v>8.4519900537971981E-2</c:v>
                </c:pt>
                <c:pt idx="15837">
                  <c:v>8.4398016264114473E-2</c:v>
                </c:pt>
                <c:pt idx="15838">
                  <c:v>8.4276131951029454E-2</c:v>
                </c:pt>
                <c:pt idx="15839">
                  <c:v>8.4154247598738463E-2</c:v>
                </c:pt>
                <c:pt idx="15840">
                  <c:v>8.4032363207264593E-2</c:v>
                </c:pt>
                <c:pt idx="15841">
                  <c:v>8.3910478776631381E-2</c:v>
                </c:pt>
                <c:pt idx="15842">
                  <c:v>8.3788594306861253E-2</c:v>
                </c:pt>
                <c:pt idx="15843">
                  <c:v>8.3666709797975525E-2</c:v>
                </c:pt>
                <c:pt idx="15844">
                  <c:v>8.3544825250000843E-2</c:v>
                </c:pt>
                <c:pt idx="15845">
                  <c:v>8.3422940662955636E-2</c:v>
                </c:pt>
                <c:pt idx="15846">
                  <c:v>8.3301056036867438E-2</c:v>
                </c:pt>
                <c:pt idx="15847">
                  <c:v>8.3179171371755345E-2</c:v>
                </c:pt>
                <c:pt idx="15848">
                  <c:v>8.3057286667643782E-2</c:v>
                </c:pt>
                <c:pt idx="15849">
                  <c:v>8.2935401924556285E-2</c:v>
                </c:pt>
                <c:pt idx="15850">
                  <c:v>8.2813517142514836E-2</c:v>
                </c:pt>
                <c:pt idx="15851">
                  <c:v>8.2691632321540753E-2</c:v>
                </c:pt>
                <c:pt idx="15852">
                  <c:v>8.2569747461660681E-2</c:v>
                </c:pt>
                <c:pt idx="15853">
                  <c:v>8.2447862562894603E-2</c:v>
                </c:pt>
                <c:pt idx="15854">
                  <c:v>8.2325977625265168E-2</c:v>
                </c:pt>
                <c:pt idx="15855">
                  <c:v>8.2204092648796134E-2</c:v>
                </c:pt>
                <c:pt idx="15856">
                  <c:v>8.2082207633510151E-2</c:v>
                </c:pt>
                <c:pt idx="15857">
                  <c:v>8.1960322579429201E-2</c:v>
                </c:pt>
                <c:pt idx="15858">
                  <c:v>8.1838437486577487E-2</c:v>
                </c:pt>
                <c:pt idx="15859">
                  <c:v>8.1716552354963667E-2</c:v>
                </c:pt>
                <c:pt idx="15860">
                  <c:v>8.1594667184637704E-2</c:v>
                </c:pt>
                <c:pt idx="15861">
                  <c:v>8.1472781975606923E-2</c:v>
                </c:pt>
                <c:pt idx="15862">
                  <c:v>8.1350896727895972E-2</c:v>
                </c:pt>
                <c:pt idx="15863">
                  <c:v>8.1229011441524834E-2</c:v>
                </c:pt>
                <c:pt idx="15864">
                  <c:v>8.1107126116519934E-2</c:v>
                </c:pt>
                <c:pt idx="15865">
                  <c:v>8.0985240752903254E-2</c:v>
                </c:pt>
                <c:pt idx="15866">
                  <c:v>8.0863355350694333E-2</c:v>
                </c:pt>
                <c:pt idx="15867">
                  <c:v>8.0741469909918262E-2</c:v>
                </c:pt>
                <c:pt idx="15868">
                  <c:v>8.0619584430597246E-2</c:v>
                </c:pt>
                <c:pt idx="15869">
                  <c:v>8.0497698912755045E-2</c:v>
                </c:pt>
                <c:pt idx="15870">
                  <c:v>8.0375813356411641E-2</c:v>
                </c:pt>
                <c:pt idx="15871">
                  <c:v>8.0253927761589905E-2</c:v>
                </c:pt>
                <c:pt idx="15872">
                  <c:v>8.0132042128315151E-2</c:v>
                </c:pt>
                <c:pt idx="15873">
                  <c:v>8.0010156456608472E-2</c:v>
                </c:pt>
                <c:pt idx="15874">
                  <c:v>7.988827074649052E-2</c:v>
                </c:pt>
                <c:pt idx="15875">
                  <c:v>7.9766384997986606E-2</c:v>
                </c:pt>
                <c:pt idx="15876">
                  <c:v>7.9644499211118713E-2</c:v>
                </c:pt>
                <c:pt idx="15877">
                  <c:v>7.9522613385906382E-2</c:v>
                </c:pt>
                <c:pt idx="15878">
                  <c:v>7.9400727522374925E-2</c:v>
                </c:pt>
                <c:pt idx="15879">
                  <c:v>7.9278841620546547E-2</c:v>
                </c:pt>
                <c:pt idx="15880">
                  <c:v>7.9156955680442564E-2</c:v>
                </c:pt>
                <c:pt idx="15881">
                  <c:v>7.9035069702088068E-2</c:v>
                </c:pt>
                <c:pt idx="15882">
                  <c:v>7.8913183685501931E-2</c:v>
                </c:pt>
                <c:pt idx="15883">
                  <c:v>7.8791297630710133E-2</c:v>
                </c:pt>
                <c:pt idx="15884">
                  <c:v>7.8669411537730882E-2</c:v>
                </c:pt>
                <c:pt idx="15885">
                  <c:v>7.8547525406590379E-2</c:v>
                </c:pt>
                <c:pt idx="15886">
                  <c:v>7.8425639237308165E-2</c:v>
                </c:pt>
                <c:pt idx="15887">
                  <c:v>7.8303753029907996E-2</c:v>
                </c:pt>
                <c:pt idx="15888">
                  <c:v>7.8181866784412746E-2</c:v>
                </c:pt>
                <c:pt idx="15889">
                  <c:v>7.8059980500842174E-2</c:v>
                </c:pt>
                <c:pt idx="15890">
                  <c:v>7.7938094179223372E-2</c:v>
                </c:pt>
                <c:pt idx="15891">
                  <c:v>7.7816207819573879E-2</c:v>
                </c:pt>
                <c:pt idx="15892">
                  <c:v>7.7694321421917678E-2</c:v>
                </c:pt>
                <c:pt idx="15893">
                  <c:v>7.7572434986278527E-2</c:v>
                </c:pt>
                <c:pt idx="15894">
                  <c:v>7.7450548512675521E-2</c:v>
                </c:pt>
                <c:pt idx="15895">
                  <c:v>7.7328662001133974E-2</c:v>
                </c:pt>
                <c:pt idx="15896">
                  <c:v>7.7206775451674092E-2</c:v>
                </c:pt>
                <c:pt idx="15897">
                  <c:v>7.7084888864319634E-2</c:v>
                </c:pt>
                <c:pt idx="15898">
                  <c:v>7.6963002239092804E-2</c:v>
                </c:pt>
                <c:pt idx="15899">
                  <c:v>7.6841115576012697E-2</c:v>
                </c:pt>
                <c:pt idx="15900">
                  <c:v>7.671922887510485E-2</c:v>
                </c:pt>
                <c:pt idx="15901">
                  <c:v>7.6597342136390578E-2</c:v>
                </c:pt>
                <c:pt idx="15902">
                  <c:v>7.6475455359891642E-2</c:v>
                </c:pt>
                <c:pt idx="15903">
                  <c:v>7.635356854563069E-2</c:v>
                </c:pt>
                <c:pt idx="15904">
                  <c:v>7.6231681693629039E-2</c:v>
                </c:pt>
                <c:pt idx="15905">
                  <c:v>7.6109794803909114E-2</c:v>
                </c:pt>
                <c:pt idx="15906">
                  <c:v>7.598790787649401E-2</c:v>
                </c:pt>
                <c:pt idx="15907">
                  <c:v>7.5866020911406817E-2</c:v>
                </c:pt>
                <c:pt idx="15908">
                  <c:v>7.5744133908664413E-2</c:v>
                </c:pt>
                <c:pt idx="15909">
                  <c:v>7.5622246868293441E-2</c:v>
                </c:pt>
                <c:pt idx="15910">
                  <c:v>7.5500359790315441E-2</c:v>
                </c:pt>
                <c:pt idx="15911">
                  <c:v>7.5378472674751507E-2</c:v>
                </c:pt>
                <c:pt idx="15912">
                  <c:v>7.5256585521623176E-2</c:v>
                </c:pt>
                <c:pt idx="15913">
                  <c:v>7.5134698330953542E-2</c:v>
                </c:pt>
                <c:pt idx="15914">
                  <c:v>7.5012811102765253E-2</c:v>
                </c:pt>
                <c:pt idx="15915">
                  <c:v>7.489092383707785E-2</c:v>
                </c:pt>
                <c:pt idx="15916">
                  <c:v>7.4769036533917088E-2</c:v>
                </c:pt>
                <c:pt idx="15917">
                  <c:v>7.464714919330051E-2</c:v>
                </c:pt>
                <c:pt idx="15918">
                  <c:v>7.4525261815252763E-2</c:v>
                </c:pt>
                <c:pt idx="15919">
                  <c:v>7.4403374399795608E-2</c:v>
                </c:pt>
                <c:pt idx="15920">
                  <c:v>7.4281486946949915E-2</c:v>
                </c:pt>
                <c:pt idx="15921">
                  <c:v>7.4159599456738334E-2</c:v>
                </c:pt>
                <c:pt idx="15922">
                  <c:v>7.4037711929182404E-2</c:v>
                </c:pt>
                <c:pt idx="15923">
                  <c:v>7.3915824364305438E-2</c:v>
                </c:pt>
                <c:pt idx="15924">
                  <c:v>7.3793936762128309E-2</c:v>
                </c:pt>
                <c:pt idx="15925">
                  <c:v>7.367204912267189E-2</c:v>
                </c:pt>
                <c:pt idx="15926">
                  <c:v>7.355016144595794E-2</c:v>
                </c:pt>
                <c:pt idx="15927">
                  <c:v>7.3428273732010441E-2</c:v>
                </c:pt>
                <c:pt idx="15928">
                  <c:v>7.3306385980848932E-2</c:v>
                </c:pt>
                <c:pt idx="15929">
                  <c:v>7.3184498192497172E-2</c:v>
                </c:pt>
                <c:pt idx="15930">
                  <c:v>7.3062610366976699E-2</c:v>
                </c:pt>
                <c:pt idx="15931">
                  <c:v>7.2940722504306832E-2</c:v>
                </c:pt>
                <c:pt idx="15932">
                  <c:v>7.2818834604511995E-2</c:v>
                </c:pt>
                <c:pt idx="15933">
                  <c:v>7.2696946667613505E-2</c:v>
                </c:pt>
                <c:pt idx="15934">
                  <c:v>7.2575058693631789E-2</c:v>
                </c:pt>
                <c:pt idx="15935">
                  <c:v>7.245317068258994E-2</c:v>
                </c:pt>
                <c:pt idx="15936">
                  <c:v>7.2331282634509053E-2</c:v>
                </c:pt>
                <c:pt idx="15937">
                  <c:v>7.2209394549411332E-2</c:v>
                </c:pt>
                <c:pt idx="15938">
                  <c:v>7.2087506427316539E-2</c:v>
                </c:pt>
                <c:pt idx="15939">
                  <c:v>7.1965618268250653E-2</c:v>
                </c:pt>
                <c:pt idx="15940">
                  <c:v>7.1843730072230993E-2</c:v>
                </c:pt>
                <c:pt idx="15941">
                  <c:v>7.1721841839268663E-2</c:v>
                </c:pt>
                <c:pt idx="15942">
                  <c:v>7.1599953569409847E-2</c:v>
                </c:pt>
                <c:pt idx="15943">
                  <c:v>7.1478065262664092E-2</c:v>
                </c:pt>
                <c:pt idx="15944">
                  <c:v>7.1356176919052716E-2</c:v>
                </c:pt>
                <c:pt idx="15945">
                  <c:v>7.1234288538596813E-2</c:v>
                </c:pt>
                <c:pt idx="15946">
                  <c:v>7.111240012131903E-2</c:v>
                </c:pt>
                <c:pt idx="15947">
                  <c:v>7.0990511667239575E-2</c:v>
                </c:pt>
                <c:pt idx="15948">
                  <c:v>7.0868623176381318E-2</c:v>
                </c:pt>
                <c:pt idx="15949">
                  <c:v>7.0746734648765353E-2</c:v>
                </c:pt>
                <c:pt idx="15950">
                  <c:v>7.0624846084412995E-2</c:v>
                </c:pt>
                <c:pt idx="15951">
                  <c:v>7.0502957483346007E-2</c:v>
                </c:pt>
                <c:pt idx="15952">
                  <c:v>7.0381068845587036E-2</c:v>
                </c:pt>
                <c:pt idx="15953">
                  <c:v>7.0259180171154956E-2</c:v>
                </c:pt>
                <c:pt idx="15954">
                  <c:v>7.0137291460073303E-2</c:v>
                </c:pt>
                <c:pt idx="15955">
                  <c:v>7.0015402712363839E-2</c:v>
                </c:pt>
                <c:pt idx="15956">
                  <c:v>6.9893513928044326E-2</c:v>
                </c:pt>
                <c:pt idx="15957">
                  <c:v>6.9771625107142299E-2</c:v>
                </c:pt>
                <c:pt idx="15958">
                  <c:v>6.9649736249674188E-2</c:v>
                </c:pt>
                <c:pt idx="15959">
                  <c:v>6.9527847355663752E-2</c:v>
                </c:pt>
                <c:pt idx="15960">
                  <c:v>6.9405958425132308E-2</c:v>
                </c:pt>
                <c:pt idx="15961">
                  <c:v>6.9284069458100062E-2</c:v>
                </c:pt>
                <c:pt idx="15962">
                  <c:v>6.9162180454588551E-2</c:v>
                </c:pt>
                <c:pt idx="15963">
                  <c:v>6.9040291414620203E-2</c:v>
                </c:pt>
                <c:pt idx="15964">
                  <c:v>6.8918402338216112E-2</c:v>
                </c:pt>
                <c:pt idx="15965">
                  <c:v>6.8796513225396705E-2</c:v>
                </c:pt>
                <c:pt idx="15966">
                  <c:v>6.8674624076186408E-2</c:v>
                </c:pt>
                <c:pt idx="15967">
                  <c:v>6.8552734890600986E-2</c:v>
                </c:pt>
                <c:pt idx="15968">
                  <c:v>6.8430845668667306E-2</c:v>
                </c:pt>
                <c:pt idx="15969">
                  <c:v>6.8308956410403798E-2</c:v>
                </c:pt>
                <c:pt idx="15970">
                  <c:v>6.8187067115831113E-2</c:v>
                </c:pt>
                <c:pt idx="15971">
                  <c:v>6.8065177784971898E-2</c:v>
                </c:pt>
                <c:pt idx="15972">
                  <c:v>6.7943288417847914E-2</c:v>
                </c:pt>
                <c:pt idx="15973">
                  <c:v>6.7821399014479811E-2</c:v>
                </c:pt>
                <c:pt idx="15974">
                  <c:v>6.7699509574887795E-2</c:v>
                </c:pt>
                <c:pt idx="15975">
                  <c:v>6.7577620099094959E-2</c:v>
                </c:pt>
                <c:pt idx="15976">
                  <c:v>6.7455730587121066E-2</c:v>
                </c:pt>
                <c:pt idx="15977">
                  <c:v>6.7333841038987874E-2</c:v>
                </c:pt>
                <c:pt idx="15978">
                  <c:v>6.7211951454716923E-2</c:v>
                </c:pt>
                <c:pt idx="15979">
                  <c:v>6.709006183432864E-2</c:v>
                </c:pt>
                <c:pt idx="15980">
                  <c:v>6.6968172177843455E-2</c:v>
                </c:pt>
                <c:pt idx="15981">
                  <c:v>6.6846282485284902E-2</c:v>
                </c:pt>
                <c:pt idx="15982">
                  <c:v>6.6724392756672302E-2</c:v>
                </c:pt>
                <c:pt idx="15983">
                  <c:v>6.6602502992028079E-2</c:v>
                </c:pt>
                <c:pt idx="15984">
                  <c:v>6.6480613191371107E-2</c:v>
                </c:pt>
                <c:pt idx="15985">
                  <c:v>6.6358723354724258E-2</c:v>
                </c:pt>
                <c:pt idx="15986">
                  <c:v>6.6236833482108626E-2</c:v>
                </c:pt>
                <c:pt idx="15987">
                  <c:v>6.6114943573546636E-2</c:v>
                </c:pt>
                <c:pt idx="15988">
                  <c:v>6.5993053629055165E-2</c:v>
                </c:pt>
                <c:pt idx="15989">
                  <c:v>6.5871163648659081E-2</c:v>
                </c:pt>
                <c:pt idx="15990">
                  <c:v>6.5749273632377037E-2</c:v>
                </c:pt>
                <c:pt idx="15991">
                  <c:v>6.5627383580232346E-2</c:v>
                </c:pt>
                <c:pt idx="15992">
                  <c:v>6.5505493492242994E-2</c:v>
                </c:pt>
                <c:pt idx="15993">
                  <c:v>6.5383603368434295E-2</c:v>
                </c:pt>
                <c:pt idx="15994">
                  <c:v>6.5261713208823124E-2</c:v>
                </c:pt>
                <c:pt idx="15995">
                  <c:v>6.5139823013432574E-2</c:v>
                </c:pt>
                <c:pt idx="15996">
                  <c:v>6.5017932782283072E-2</c:v>
                </c:pt>
                <c:pt idx="15997">
                  <c:v>6.4896042515396157E-2</c:v>
                </c:pt>
                <c:pt idx="15998">
                  <c:v>6.4774152212791147E-2</c:v>
                </c:pt>
                <c:pt idx="15999">
                  <c:v>6.4652261874490247E-2</c:v>
                </c:pt>
                <c:pt idx="16000">
                  <c:v>6.453037150051566E-2</c:v>
                </c:pt>
                <c:pt idx="16001">
                  <c:v>6.440848109088515E-2</c:v>
                </c:pt>
                <c:pt idx="16002">
                  <c:v>6.4286590645622699E-2</c:v>
                </c:pt>
                <c:pt idx="16003">
                  <c:v>6.4164700164746069E-2</c:v>
                </c:pt>
                <c:pt idx="16004">
                  <c:v>6.404280964827902E-2</c:v>
                </c:pt>
                <c:pt idx="16005">
                  <c:v>6.3920919096241757E-2</c:v>
                </c:pt>
                <c:pt idx="16006">
                  <c:v>6.3799028508652045E-2</c:v>
                </c:pt>
                <c:pt idx="16007">
                  <c:v>6.3677137885534973E-2</c:v>
                </c:pt>
                <c:pt idx="16008">
                  <c:v>6.3555247226909417E-2</c:v>
                </c:pt>
                <c:pt idx="16009">
                  <c:v>6.3433356532797358E-2</c:v>
                </c:pt>
                <c:pt idx="16010">
                  <c:v>6.331146580321767E-2</c:v>
                </c:pt>
                <c:pt idx="16011">
                  <c:v>6.3189575038191448E-2</c:v>
                </c:pt>
                <c:pt idx="16012">
                  <c:v>6.3067684237741561E-2</c:v>
                </c:pt>
                <c:pt idx="16013">
                  <c:v>6.2945793401886885E-2</c:v>
                </c:pt>
                <c:pt idx="16014">
                  <c:v>6.2823902530648068E-2</c:v>
                </c:pt>
                <c:pt idx="16015">
                  <c:v>6.270201162404665E-2</c:v>
                </c:pt>
                <c:pt idx="16016">
                  <c:v>6.2580120682103502E-2</c:v>
                </c:pt>
                <c:pt idx="16017">
                  <c:v>6.2458229704838386E-2</c:v>
                </c:pt>
                <c:pt idx="16018">
                  <c:v>6.2336338692273063E-2</c:v>
                </c:pt>
                <c:pt idx="16019">
                  <c:v>6.2214447644426851E-2</c:v>
                </c:pt>
                <c:pt idx="16020">
                  <c:v>6.2092556561321954E-2</c:v>
                </c:pt>
                <c:pt idx="16021">
                  <c:v>6.1970665442966588E-2</c:v>
                </c:pt>
                <c:pt idx="16022">
                  <c:v>6.1848774289417152E-2</c:v>
                </c:pt>
                <c:pt idx="16023">
                  <c:v>6.1726883100658103E-2</c:v>
                </c:pt>
                <c:pt idx="16024">
                  <c:v>6.1604991876708981E-2</c:v>
                </c:pt>
                <c:pt idx="16025">
                  <c:v>6.148310061762885E-2</c:v>
                </c:pt>
                <c:pt idx="16026">
                  <c:v>6.1361209323389065E-2</c:v>
                </c:pt>
                <c:pt idx="16027">
                  <c:v>6.1239317994046472E-2</c:v>
                </c:pt>
                <c:pt idx="16028">
                  <c:v>6.111742662960884E-2</c:v>
                </c:pt>
                <c:pt idx="16029">
                  <c:v>6.099553523009793E-2</c:v>
                </c:pt>
                <c:pt idx="16030">
                  <c:v>6.0873643795533283E-2</c:v>
                </c:pt>
                <c:pt idx="16031">
                  <c:v>6.0751752325935993E-2</c:v>
                </c:pt>
                <c:pt idx="16032">
                  <c:v>6.0629860821327153E-2</c:v>
                </c:pt>
                <c:pt idx="16033">
                  <c:v>6.050796928172586E-2</c:v>
                </c:pt>
                <c:pt idx="16034">
                  <c:v>6.0386077707152097E-2</c:v>
                </c:pt>
                <c:pt idx="16035">
                  <c:v>6.0264186097631178E-2</c:v>
                </c:pt>
                <c:pt idx="16036">
                  <c:v>6.014229445317687E-2</c:v>
                </c:pt>
                <c:pt idx="16037">
                  <c:v>6.0020402773813597E-2</c:v>
                </c:pt>
                <c:pt idx="16038">
                  <c:v>5.9898511059561788E-2</c:v>
                </c:pt>
                <c:pt idx="16039">
                  <c:v>5.9776619310439427E-2</c:v>
                </c:pt>
                <c:pt idx="16040">
                  <c:v>5.9654727526469831E-2</c:v>
                </c:pt>
                <c:pt idx="16041">
                  <c:v>5.9532835707672094E-2</c:v>
                </c:pt>
                <c:pt idx="16042">
                  <c:v>5.9410943854066645E-2</c:v>
                </c:pt>
                <c:pt idx="16043">
                  <c:v>5.9289051965673689E-2</c:v>
                </c:pt>
                <c:pt idx="16044">
                  <c:v>5.9167160042514766E-2</c:v>
                </c:pt>
                <c:pt idx="16045">
                  <c:v>5.9045268084608749E-2</c:v>
                </c:pt>
                <c:pt idx="16046">
                  <c:v>5.8923376091977175E-2</c:v>
                </c:pt>
                <c:pt idx="16047">
                  <c:v>5.8801484064638698E-2</c:v>
                </c:pt>
                <c:pt idx="16048">
                  <c:v>5.8679592002616188E-2</c:v>
                </c:pt>
                <c:pt idx="16049">
                  <c:v>5.8557699905928517E-2</c:v>
                </c:pt>
                <c:pt idx="16050">
                  <c:v>5.843580777459545E-2</c:v>
                </c:pt>
                <c:pt idx="16051">
                  <c:v>5.8313915608637412E-2</c:v>
                </c:pt>
                <c:pt idx="16052">
                  <c:v>5.8192023408075944E-2</c:v>
                </c:pt>
                <c:pt idx="16053">
                  <c:v>5.8070131172931028E-2</c:v>
                </c:pt>
                <c:pt idx="16054">
                  <c:v>5.7948238903220872E-2</c:v>
                </c:pt>
                <c:pt idx="16055">
                  <c:v>5.7826346598968126E-2</c:v>
                </c:pt>
                <c:pt idx="16056">
                  <c:v>5.770445426019255E-2</c:v>
                </c:pt>
                <c:pt idx="16057">
                  <c:v>5.7582561886914352E-2</c:v>
                </c:pt>
                <c:pt idx="16058">
                  <c:v>5.746066947915307E-2</c:v>
                </c:pt>
                <c:pt idx="16059">
                  <c:v>5.73387770369298E-2</c:v>
                </c:pt>
                <c:pt idx="16060">
                  <c:v>5.7216884560261416E-2</c:v>
                </c:pt>
                <c:pt idx="16061">
                  <c:v>5.7094992049173898E-2</c:v>
                </c:pt>
                <c:pt idx="16062">
                  <c:v>5.6973099503683455E-2</c:v>
                </c:pt>
                <c:pt idx="16063">
                  <c:v>5.6851206923812514E-2</c:v>
                </c:pt>
                <c:pt idx="16064">
                  <c:v>5.6729314309578172E-2</c:v>
                </c:pt>
                <c:pt idx="16065">
                  <c:v>5.6607421661003965E-2</c:v>
                </c:pt>
                <c:pt idx="16066">
                  <c:v>5.6485528978106769E-2</c:v>
                </c:pt>
                <c:pt idx="16067">
                  <c:v>5.6363636260910344E-2</c:v>
                </c:pt>
                <c:pt idx="16068">
                  <c:v>5.6241743509430009E-2</c:v>
                </c:pt>
                <c:pt idx="16069">
                  <c:v>5.6119850723690634E-2</c:v>
                </c:pt>
                <c:pt idx="16070">
                  <c:v>5.5997957903709761E-2</c:v>
                </c:pt>
                <c:pt idx="16071">
                  <c:v>5.5876065049507151E-2</c:v>
                </c:pt>
                <c:pt idx="16072">
                  <c:v>5.5754172161104787E-2</c:v>
                </c:pt>
                <c:pt idx="16073">
                  <c:v>5.5632279238520654E-2</c:v>
                </c:pt>
                <c:pt idx="16074">
                  <c:v>5.5510386281775848E-2</c:v>
                </c:pt>
                <c:pt idx="16075">
                  <c:v>5.5388493290891905E-2</c:v>
                </c:pt>
                <c:pt idx="16076">
                  <c:v>5.5266600265885923E-2</c:v>
                </c:pt>
                <c:pt idx="16077">
                  <c:v>5.5144707206778332E-2</c:v>
                </c:pt>
                <c:pt idx="16078">
                  <c:v>5.5022814113591112E-2</c:v>
                </c:pt>
                <c:pt idx="16079">
                  <c:v>5.4900920986343138E-2</c:v>
                </c:pt>
                <c:pt idx="16080">
                  <c:v>5.4779027825051951E-2</c:v>
                </c:pt>
                <c:pt idx="16081">
                  <c:v>5.4657134629742643E-2</c:v>
                </c:pt>
                <c:pt idx="16082">
                  <c:v>5.4535241400432088E-2</c:v>
                </c:pt>
                <c:pt idx="16083">
                  <c:v>5.4413348137138939E-2</c:v>
                </c:pt>
                <c:pt idx="16084">
                  <c:v>5.4291454839886288E-2</c:v>
                </c:pt>
                <c:pt idx="16085">
                  <c:v>5.4169561508690123E-2</c:v>
                </c:pt>
                <c:pt idx="16086">
                  <c:v>5.4047668143574201E-2</c:v>
                </c:pt>
                <c:pt idx="16087">
                  <c:v>5.3925774744557842E-2</c:v>
                </c:pt>
                <c:pt idx="16088">
                  <c:v>5.3803881311657253E-2</c:v>
                </c:pt>
                <c:pt idx="16089">
                  <c:v>5.3681987844895973E-2</c:v>
                </c:pt>
                <c:pt idx="16090">
                  <c:v>5.3560094344293319E-2</c:v>
                </c:pt>
                <c:pt idx="16091">
                  <c:v>5.343820080986772E-2</c:v>
                </c:pt>
                <c:pt idx="16092">
                  <c:v>5.3316307241641159E-2</c:v>
                </c:pt>
                <c:pt idx="16093">
                  <c:v>5.3194413639631621E-2</c:v>
                </c:pt>
                <c:pt idx="16094">
                  <c:v>5.307252000385887E-2</c:v>
                </c:pt>
                <c:pt idx="16095">
                  <c:v>5.2950626334342221E-2</c:v>
                </c:pt>
                <c:pt idx="16096">
                  <c:v>5.2828732631104769E-2</c:v>
                </c:pt>
                <c:pt idx="16097">
                  <c:v>5.2706838894162278E-2</c:v>
                </c:pt>
                <c:pt idx="16098">
                  <c:v>5.2584945123535842E-2</c:v>
                </c:pt>
                <c:pt idx="16099">
                  <c:v>5.2463051319247445E-2</c:v>
                </c:pt>
                <c:pt idx="16100">
                  <c:v>5.2341157481300637E-2</c:v>
                </c:pt>
                <c:pt idx="16101">
                  <c:v>5.2219263609754707E-2</c:v>
                </c:pt>
                <c:pt idx="16102">
                  <c:v>5.2097369704592555E-2</c:v>
                </c:pt>
                <c:pt idx="16103">
                  <c:v>5.1975475765833057E-2</c:v>
                </c:pt>
                <c:pt idx="16104">
                  <c:v>5.1853581793530168E-2</c:v>
                </c:pt>
                <c:pt idx="16105">
                  <c:v>5.1731687787673009E-2</c:v>
                </c:pt>
                <c:pt idx="16106">
                  <c:v>5.1609793748275568E-2</c:v>
                </c:pt>
                <c:pt idx="16107">
                  <c:v>5.1487899675397131E-2</c:v>
                </c:pt>
                <c:pt idx="16108">
                  <c:v>5.136600556900639E-2</c:v>
                </c:pt>
                <c:pt idx="16109">
                  <c:v>5.1244111429161077E-2</c:v>
                </c:pt>
                <c:pt idx="16110">
                  <c:v>5.1122217255868962E-2</c:v>
                </c:pt>
                <c:pt idx="16111">
                  <c:v>5.1000323049148477E-2</c:v>
                </c:pt>
                <c:pt idx="16112">
                  <c:v>5.0878428809018716E-2</c:v>
                </c:pt>
                <c:pt idx="16113">
                  <c:v>5.0756534535500553E-2</c:v>
                </c:pt>
                <c:pt idx="16114">
                  <c:v>5.0634640228614858E-2</c:v>
                </c:pt>
                <c:pt idx="16115">
                  <c:v>5.0512745888377397E-2</c:v>
                </c:pt>
                <c:pt idx="16116">
                  <c:v>5.039085151481193E-2</c:v>
                </c:pt>
                <c:pt idx="16117">
                  <c:v>5.0268957107933998E-2</c:v>
                </c:pt>
                <c:pt idx="16118">
                  <c:v>5.0147062667765585E-2</c:v>
                </c:pt>
                <c:pt idx="16119">
                  <c:v>5.002516819432512E-2</c:v>
                </c:pt>
                <c:pt idx="16120">
                  <c:v>4.9903273687634142E-2</c:v>
                </c:pt>
                <c:pt idx="16121">
                  <c:v>4.9781379147709304E-2</c:v>
                </c:pt>
                <c:pt idx="16122">
                  <c:v>4.9659484574572144E-2</c:v>
                </c:pt>
                <c:pt idx="16123">
                  <c:v>4.9537589968241535E-2</c:v>
                </c:pt>
                <c:pt idx="16124">
                  <c:v>4.9415695328735909E-2</c:v>
                </c:pt>
                <c:pt idx="16125">
                  <c:v>4.9293800656077025E-2</c:v>
                </c:pt>
                <c:pt idx="16126">
                  <c:v>4.917190595028087E-2</c:v>
                </c:pt>
                <c:pt idx="16127">
                  <c:v>4.9050011211369426E-2</c:v>
                </c:pt>
                <c:pt idx="16128">
                  <c:v>4.8928116439362679E-2</c:v>
                </c:pt>
                <c:pt idx="16129">
                  <c:v>4.880622163427728E-2</c:v>
                </c:pt>
                <c:pt idx="16130">
                  <c:v>4.8684326796134769E-2</c:v>
                </c:pt>
                <c:pt idx="16131">
                  <c:v>4.8562431924953797E-2</c:v>
                </c:pt>
                <c:pt idx="16132">
                  <c:v>4.8440537020754793E-2</c:v>
                </c:pt>
                <c:pt idx="16133">
                  <c:v>4.8318642083555519E-2</c:v>
                </c:pt>
                <c:pt idx="16134">
                  <c:v>4.819674711337596E-2</c:v>
                </c:pt>
                <c:pt idx="16135">
                  <c:v>4.8074852110234545E-2</c:v>
                </c:pt>
                <c:pt idx="16136">
                  <c:v>4.7952957074151925E-2</c:v>
                </c:pt>
                <c:pt idx="16137">
                  <c:v>4.7831062005148528E-2</c:v>
                </c:pt>
                <c:pt idx="16138">
                  <c:v>4.7709166903241229E-2</c:v>
                </c:pt>
                <c:pt idx="16139">
                  <c:v>4.7587271768448458E-2</c:v>
                </c:pt>
                <c:pt idx="16140">
                  <c:v>4.7465376600792863E-2</c:v>
                </c:pt>
                <c:pt idx="16141">
                  <c:v>4.7343481400292431E-2</c:v>
                </c:pt>
                <c:pt idx="16142">
                  <c:v>4.7221586166965368E-2</c:v>
                </c:pt>
                <c:pt idx="16143">
                  <c:v>4.7099690900830993E-2</c:v>
                </c:pt>
                <c:pt idx="16144">
                  <c:v>4.6977795601910177E-2</c:v>
                </c:pt>
                <c:pt idx="16145">
                  <c:v>4.6855900270220685E-2</c:v>
                </c:pt>
                <c:pt idx="16146">
                  <c:v>4.6734004905780946E-2</c:v>
                </c:pt>
                <c:pt idx="16147">
                  <c:v>4.661210950861272E-2</c:v>
                </c:pt>
                <c:pt idx="16148">
                  <c:v>4.6490214078731995E-2</c:v>
                </c:pt>
                <c:pt idx="16149">
                  <c:v>4.6368318616161641E-2</c:v>
                </c:pt>
                <c:pt idx="16150">
                  <c:v>4.6246423120918312E-2</c:v>
                </c:pt>
                <c:pt idx="16151">
                  <c:v>4.6124527593021325E-2</c:v>
                </c:pt>
                <c:pt idx="16152">
                  <c:v>4.6002632032490443E-2</c:v>
                </c:pt>
                <c:pt idx="16153">
                  <c:v>4.588073643934476E-2</c:v>
                </c:pt>
                <c:pt idx="16154">
                  <c:v>4.5758840813602486E-2</c:v>
                </c:pt>
                <c:pt idx="16155">
                  <c:v>4.563694515528316E-2</c:v>
                </c:pt>
                <c:pt idx="16156">
                  <c:v>4.5515049464406543E-2</c:v>
                </c:pt>
                <c:pt idx="16157">
                  <c:v>4.5393153740992842E-2</c:v>
                </c:pt>
                <c:pt idx="16158">
                  <c:v>4.52712579850576E-2</c:v>
                </c:pt>
                <c:pt idx="16159">
                  <c:v>4.5149362196621912E-2</c:v>
                </c:pt>
                <c:pt idx="16160">
                  <c:v>4.5027466375705982E-2</c:v>
                </c:pt>
                <c:pt idx="16161">
                  <c:v>4.4905570522326688E-2</c:v>
                </c:pt>
                <c:pt idx="16162">
                  <c:v>4.4783674636504234E-2</c:v>
                </c:pt>
                <c:pt idx="16163">
                  <c:v>4.466177871825816E-2</c:v>
                </c:pt>
                <c:pt idx="16164">
                  <c:v>4.4539882767605121E-2</c:v>
                </c:pt>
                <c:pt idx="16165">
                  <c:v>4.4417986784565766E-2</c:v>
                </c:pt>
                <c:pt idx="16166">
                  <c:v>4.4296090769160745E-2</c:v>
                </c:pt>
                <c:pt idx="16167">
                  <c:v>4.4174194721404492E-2</c:v>
                </c:pt>
                <c:pt idx="16168">
                  <c:v>4.4052298641320764E-2</c:v>
                </c:pt>
                <c:pt idx="16169">
                  <c:v>4.3930402528926438E-2</c:v>
                </c:pt>
                <c:pt idx="16170">
                  <c:v>4.3808506384240165E-2</c:v>
                </c:pt>
                <c:pt idx="16171">
                  <c:v>4.3686610207280818E-2</c:v>
                </c:pt>
                <c:pt idx="16172">
                  <c:v>4.3564713998066384E-2</c:v>
                </c:pt>
                <c:pt idx="16173">
                  <c:v>4.34428177566204E-2</c:v>
                </c:pt>
                <c:pt idx="16174">
                  <c:v>4.3320921482955299E-2</c:v>
                </c:pt>
                <c:pt idx="16175">
                  <c:v>4.3199025177095507E-2</c:v>
                </c:pt>
                <c:pt idx="16176">
                  <c:v>4.3077128839055678E-2</c:v>
                </c:pt>
                <c:pt idx="16177">
                  <c:v>4.2955232468856464E-2</c:v>
                </c:pt>
                <c:pt idx="16178">
                  <c:v>4.2833336066517846E-2</c:v>
                </c:pt>
                <c:pt idx="16179">
                  <c:v>4.2711439632057147E-2</c:v>
                </c:pt>
                <c:pt idx="16180">
                  <c:v>4.2589543165493016E-2</c:v>
                </c:pt>
                <c:pt idx="16181">
                  <c:v>4.2467646666844772E-2</c:v>
                </c:pt>
                <c:pt idx="16182">
                  <c:v>4.2345750136119076E-2</c:v>
                </c:pt>
                <c:pt idx="16183">
                  <c:v>4.2223853573371883E-2</c:v>
                </c:pt>
                <c:pt idx="16184">
                  <c:v>4.2101956978585209E-2</c:v>
                </c:pt>
                <c:pt idx="16185">
                  <c:v>4.1980060351775261E-2</c:v>
                </c:pt>
                <c:pt idx="16186">
                  <c:v>4.1858163693001771E-2</c:v>
                </c:pt>
                <c:pt idx="16187">
                  <c:v>4.1736267002242311E-2</c:v>
                </c:pt>
                <c:pt idx="16188">
                  <c:v>4.1614370279519308E-2</c:v>
                </c:pt>
                <c:pt idx="16189">
                  <c:v>4.1492473524886275E-2</c:v>
                </c:pt>
                <c:pt idx="16190">
                  <c:v>4.1370576738315012E-2</c:v>
                </c:pt>
                <c:pt idx="16191">
                  <c:v>4.1248679919857256E-2</c:v>
                </c:pt>
                <c:pt idx="16192">
                  <c:v>4.1126783069521888E-2</c:v>
                </c:pt>
                <c:pt idx="16193">
                  <c:v>4.1004886187328449E-2</c:v>
                </c:pt>
                <c:pt idx="16194">
                  <c:v>4.0882989273293813E-2</c:v>
                </c:pt>
                <c:pt idx="16195">
                  <c:v>4.0761092327438408E-2</c:v>
                </c:pt>
                <c:pt idx="16196">
                  <c:v>4.0639195349777779E-2</c:v>
                </c:pt>
                <c:pt idx="16197">
                  <c:v>4.0517298340332797E-2</c:v>
                </c:pt>
                <c:pt idx="16198">
                  <c:v>4.039540129912389E-2</c:v>
                </c:pt>
                <c:pt idx="16199">
                  <c:v>4.0273504226165713E-2</c:v>
                </c:pt>
                <c:pt idx="16200">
                  <c:v>4.0151607121478916E-2</c:v>
                </c:pt>
                <c:pt idx="16201">
                  <c:v>4.0029709985082818E-2</c:v>
                </c:pt>
                <c:pt idx="16202">
                  <c:v>3.9907812816994293E-2</c:v>
                </c:pt>
                <c:pt idx="16203">
                  <c:v>3.9785915617232659E-2</c:v>
                </c:pt>
                <c:pt idx="16204">
                  <c:v>3.9664018385817457E-2</c:v>
                </c:pt>
                <c:pt idx="16205">
                  <c:v>3.9542121122765339E-2</c:v>
                </c:pt>
                <c:pt idx="16206">
                  <c:v>3.9420223828096734E-2</c:v>
                </c:pt>
                <c:pt idx="16207">
                  <c:v>3.929832650182985E-2</c:v>
                </c:pt>
                <c:pt idx="16208">
                  <c:v>3.9176429143981562E-2</c:v>
                </c:pt>
                <c:pt idx="16209">
                  <c:v>3.9054531754571631E-2</c:v>
                </c:pt>
                <c:pt idx="16210">
                  <c:v>3.8932634333618044E-2</c:v>
                </c:pt>
                <c:pt idx="16211">
                  <c:v>3.8810736881138563E-2</c:v>
                </c:pt>
                <c:pt idx="16212">
                  <c:v>3.8688839397154506E-2</c:v>
                </c:pt>
                <c:pt idx="16213">
                  <c:v>3.8566941881681416E-2</c:v>
                </c:pt>
                <c:pt idx="16214">
                  <c:v>3.844504433473972E-2</c:v>
                </c:pt>
                <c:pt idx="16215">
                  <c:v>3.8323146756347182E-2</c:v>
                </c:pt>
                <c:pt idx="16216">
                  <c:v>3.8201249146522231E-2</c:v>
                </c:pt>
                <c:pt idx="16217">
                  <c:v>3.8079351505282188E-2</c:v>
                </c:pt>
                <c:pt idx="16218">
                  <c:v>3.7957453832646593E-2</c:v>
                </c:pt>
                <c:pt idx="16219">
                  <c:v>3.7835556128634096E-2</c:v>
                </c:pt>
                <c:pt idx="16220">
                  <c:v>3.7713658393262461E-2</c:v>
                </c:pt>
                <c:pt idx="16221">
                  <c:v>3.7591760626548121E-2</c:v>
                </c:pt>
                <c:pt idx="16222">
                  <c:v>3.7469862828515277E-2</c:v>
                </c:pt>
                <c:pt idx="16223">
                  <c:v>3.7347964999175476E-2</c:v>
                </c:pt>
                <c:pt idx="16224">
                  <c:v>3.7226067138551588E-2</c:v>
                </c:pt>
                <c:pt idx="16225">
                  <c:v>3.7104169246660046E-2</c:v>
                </c:pt>
                <c:pt idx="16226">
                  <c:v>3.698227132352061E-2</c:v>
                </c:pt>
                <c:pt idx="16227">
                  <c:v>3.6860373369149713E-2</c:v>
                </c:pt>
                <c:pt idx="16228">
                  <c:v>3.6738475383565561E-2</c:v>
                </c:pt>
                <c:pt idx="16229">
                  <c:v>3.6616577366789471E-2</c:v>
                </c:pt>
                <c:pt idx="16230">
                  <c:v>3.6494679318836987E-2</c:v>
                </c:pt>
                <c:pt idx="16231">
                  <c:v>3.6372781239725427E-2</c:v>
                </c:pt>
                <c:pt idx="16232">
                  <c:v>3.6250883129476552E-2</c:v>
                </c:pt>
                <c:pt idx="16233">
                  <c:v>3.6128984988107238E-2</c:v>
                </c:pt>
                <c:pt idx="16234">
                  <c:v>3.6007086815633471E-2</c:v>
                </c:pt>
                <c:pt idx="16235">
                  <c:v>3.5885188612076346E-2</c:v>
                </c:pt>
                <c:pt idx="16236">
                  <c:v>3.5763290377452961E-2</c:v>
                </c:pt>
                <c:pt idx="16237">
                  <c:v>3.5641392111779524E-2</c:v>
                </c:pt>
                <c:pt idx="16238">
                  <c:v>3.5519493815078906E-2</c:v>
                </c:pt>
                <c:pt idx="16239">
                  <c:v>3.5397595487365097E-2</c:v>
                </c:pt>
                <c:pt idx="16240">
                  <c:v>3.5275697128657857E-2</c:v>
                </c:pt>
                <c:pt idx="16241">
                  <c:v>3.5153798738975395E-2</c:v>
                </c:pt>
                <c:pt idx="16242">
                  <c:v>3.503190031833725E-2</c:v>
                </c:pt>
                <c:pt idx="16243">
                  <c:v>3.4910001866757856E-2</c:v>
                </c:pt>
                <c:pt idx="16244">
                  <c:v>3.478810338425764E-2</c:v>
                </c:pt>
                <c:pt idx="16245">
                  <c:v>3.4666204870856365E-2</c:v>
                </c:pt>
                <c:pt idx="16246">
                  <c:v>3.4544306326569352E-2</c:v>
                </c:pt>
                <c:pt idx="16247">
                  <c:v>3.4422407751415918E-2</c:v>
                </c:pt>
                <c:pt idx="16248">
                  <c:v>3.4300509145414493E-2</c:v>
                </c:pt>
                <c:pt idx="16249">
                  <c:v>3.4178610508581286E-2</c:v>
                </c:pt>
                <c:pt idx="16250">
                  <c:v>3.4056711840936504E-2</c:v>
                </c:pt>
                <c:pt idx="16251">
                  <c:v>3.3934813142497688E-2</c:v>
                </c:pt>
                <c:pt idx="16252">
                  <c:v>3.3812914413281048E-2</c:v>
                </c:pt>
                <c:pt idx="16253">
                  <c:v>3.3691015653309009E-2</c:v>
                </c:pt>
                <c:pt idx="16254">
                  <c:v>3.3569116862594672E-2</c:v>
                </c:pt>
                <c:pt idx="16255">
                  <c:v>3.3447218041158688E-2</c:v>
                </c:pt>
                <c:pt idx="16256">
                  <c:v>3.3325319189019265E-2</c:v>
                </c:pt>
                <c:pt idx="16257">
                  <c:v>3.3203420306191944E-2</c:v>
                </c:pt>
                <c:pt idx="16258">
                  <c:v>3.3081521392697821E-2</c:v>
                </c:pt>
                <c:pt idx="16259">
                  <c:v>3.2959622448551995E-2</c:v>
                </c:pt>
                <c:pt idx="16260">
                  <c:v>3.2837723473775782E-2</c:v>
                </c:pt>
                <c:pt idx="16261">
                  <c:v>3.2715824468383392E-2</c:v>
                </c:pt>
                <c:pt idx="16262">
                  <c:v>3.2593925432396365E-2</c:v>
                </c:pt>
                <c:pt idx="16263">
                  <c:v>3.247202636582891E-2</c:v>
                </c:pt>
                <c:pt idx="16264">
                  <c:v>3.2350127268689022E-2</c:v>
                </c:pt>
                <c:pt idx="16265">
                  <c:v>3.2228228141032433E-2</c:v>
                </c:pt>
                <c:pt idx="16266">
                  <c:v>3.2106328982839161E-2</c:v>
                </c:pt>
                <c:pt idx="16267">
                  <c:v>3.1984429794125191E-2</c:v>
                </c:pt>
                <c:pt idx="16268">
                  <c:v>3.1862530574946701E-2</c:v>
                </c:pt>
                <c:pt idx="16269">
                  <c:v>3.1740631325286817E-2</c:v>
                </c:pt>
                <c:pt idx="16270">
                  <c:v>3.1618732045158193E-2</c:v>
                </c:pt>
                <c:pt idx="16271">
                  <c:v>3.1496832734621449E-2</c:v>
                </c:pt>
                <c:pt idx="16272">
                  <c:v>3.1374933393641058E-2</c:v>
                </c:pt>
                <c:pt idx="16273">
                  <c:v>3.125303402227475E-2</c:v>
                </c:pt>
                <c:pt idx="16274">
                  <c:v>3.1131134620524747E-2</c:v>
                </c:pt>
                <c:pt idx="16275">
                  <c:v>3.1009235188411477E-2</c:v>
                </c:pt>
                <c:pt idx="16276">
                  <c:v>3.0887335725952259E-2</c:v>
                </c:pt>
                <c:pt idx="16277">
                  <c:v>3.0765436233163967E-2</c:v>
                </c:pt>
                <c:pt idx="16278">
                  <c:v>3.0643536710063923E-2</c:v>
                </c:pt>
                <c:pt idx="16279">
                  <c:v>3.0521637156671444E-2</c:v>
                </c:pt>
                <c:pt idx="16280">
                  <c:v>3.0399737573004515E-2</c:v>
                </c:pt>
                <c:pt idx="16281">
                  <c:v>3.0277837959080234E-2</c:v>
                </c:pt>
                <c:pt idx="16282">
                  <c:v>3.0155938314914366E-2</c:v>
                </c:pt>
                <c:pt idx="16283">
                  <c:v>3.0034038640528227E-2</c:v>
                </c:pt>
                <c:pt idx="16284">
                  <c:v>2.9912138935937138E-2</c:v>
                </c:pt>
                <c:pt idx="16285">
                  <c:v>2.9790239201158641E-2</c:v>
                </c:pt>
                <c:pt idx="16286">
                  <c:v>2.966833943621161E-2</c:v>
                </c:pt>
                <c:pt idx="16287">
                  <c:v>2.9546439641113365E-2</c:v>
                </c:pt>
                <c:pt idx="16288">
                  <c:v>2.9424539815881889E-2</c:v>
                </c:pt>
                <c:pt idx="16289">
                  <c:v>2.9302639960533838E-2</c:v>
                </c:pt>
                <c:pt idx="16290">
                  <c:v>2.9180740075087197E-2</c:v>
                </c:pt>
                <c:pt idx="16291">
                  <c:v>2.9058840159561061E-2</c:v>
                </c:pt>
                <c:pt idx="16292">
                  <c:v>2.893694021397053E-2</c:v>
                </c:pt>
                <c:pt idx="16293">
                  <c:v>2.8815040238334699E-2</c:v>
                </c:pt>
                <c:pt idx="16294">
                  <c:v>2.8693140232672665E-2</c:v>
                </c:pt>
                <c:pt idx="16295">
                  <c:v>2.8571240196998193E-2</c:v>
                </c:pt>
                <c:pt idx="16296">
                  <c:v>2.8449340131332379E-2</c:v>
                </c:pt>
                <c:pt idx="16297">
                  <c:v>2.8327440035690099E-2</c:v>
                </c:pt>
                <c:pt idx="16298">
                  <c:v>2.8205539910092225E-2</c:v>
                </c:pt>
                <c:pt idx="16299">
                  <c:v>2.8083639754554302E-2</c:v>
                </c:pt>
                <c:pt idx="16300">
                  <c:v>2.7961739569092092E-2</c:v>
                </c:pt>
                <c:pt idx="16301">
                  <c:v>2.7839839353725138E-2</c:v>
                </c:pt>
                <c:pt idx="16302">
                  <c:v>2.7717939108470757E-2</c:v>
                </c:pt>
                <c:pt idx="16303">
                  <c:v>2.7596038833348491E-2</c:v>
                </c:pt>
                <c:pt idx="16304">
                  <c:v>2.7474138528372993E-2</c:v>
                </c:pt>
                <c:pt idx="16305">
                  <c:v>2.7352238193561806E-2</c:v>
                </c:pt>
                <c:pt idx="16306">
                  <c:v>2.7230337828935136E-2</c:v>
                </c:pt>
                <c:pt idx="16307">
                  <c:v>2.7108437434505195E-2</c:v>
                </c:pt>
                <c:pt idx="16308">
                  <c:v>2.6986537010295963E-2</c:v>
                </c:pt>
                <c:pt idx="16309">
                  <c:v>2.6864636556320987E-2</c:v>
                </c:pt>
                <c:pt idx="16310">
                  <c:v>2.6742736072596696E-2</c:v>
                </c:pt>
                <c:pt idx="16311">
                  <c:v>2.6620835559143741E-2</c:v>
                </c:pt>
                <c:pt idx="16312">
                  <c:v>2.6498935015978331E-2</c:v>
                </c:pt>
                <c:pt idx="16313">
                  <c:v>2.6377034443117342E-2</c:v>
                </c:pt>
                <c:pt idx="16314">
                  <c:v>2.6255133840577427E-2</c:v>
                </c:pt>
                <c:pt idx="16315">
                  <c:v>2.6133233208379236E-2</c:v>
                </c:pt>
                <c:pt idx="16316">
                  <c:v>2.6011332546536092E-2</c:v>
                </c:pt>
                <c:pt idx="16317">
                  <c:v>2.5889431855068867E-2</c:v>
                </c:pt>
                <c:pt idx="16318">
                  <c:v>2.576753113399155E-2</c:v>
                </c:pt>
                <c:pt idx="16319">
                  <c:v>2.5645630383323903E-2</c:v>
                </c:pt>
                <c:pt idx="16320">
                  <c:v>2.5523729603082357E-2</c:v>
                </c:pt>
                <c:pt idx="16321">
                  <c:v>2.5401828793284009E-2</c:v>
                </c:pt>
                <c:pt idx="16322">
                  <c:v>2.5279927953947734E-2</c:v>
                </c:pt>
                <c:pt idx="16323">
                  <c:v>2.5158027085087742E-2</c:v>
                </c:pt>
                <c:pt idx="16324">
                  <c:v>2.5036126186724683E-2</c:v>
                </c:pt>
                <c:pt idx="16325">
                  <c:v>2.4914225258874323E-2</c:v>
                </c:pt>
                <c:pt idx="16326">
                  <c:v>2.4792324301554869E-2</c:v>
                </c:pt>
                <c:pt idx="16327">
                  <c:v>2.4670423314781642E-2</c:v>
                </c:pt>
                <c:pt idx="16328">
                  <c:v>2.4548522298574627E-2</c:v>
                </c:pt>
                <c:pt idx="16329">
                  <c:v>2.4426621252947367E-2</c:v>
                </c:pt>
                <c:pt idx="16330">
                  <c:v>2.4304720177921624E-2</c:v>
                </c:pt>
                <c:pt idx="16331">
                  <c:v>2.4182819073510275E-2</c:v>
                </c:pt>
                <c:pt idx="16332">
                  <c:v>2.4060917939732196E-2</c:v>
                </c:pt>
                <c:pt idx="16333">
                  <c:v>2.3939016776606481E-2</c:v>
                </c:pt>
                <c:pt idx="16334">
                  <c:v>2.381711558414823E-2</c:v>
                </c:pt>
                <c:pt idx="16335">
                  <c:v>2.3695214362374539E-2</c:v>
                </c:pt>
                <c:pt idx="16336">
                  <c:v>2.3573313111305172E-2</c:v>
                </c:pt>
                <c:pt idx="16337">
                  <c:v>2.3451411830953006E-2</c:v>
                </c:pt>
                <c:pt idx="16338">
                  <c:v>2.3329510521338914E-2</c:v>
                </c:pt>
                <c:pt idx="16339">
                  <c:v>2.3207609182478439E-2</c:v>
                </c:pt>
                <c:pt idx="16340">
                  <c:v>2.3085707814388456E-2</c:v>
                </c:pt>
                <c:pt idx="16341">
                  <c:v>2.296380641708673E-2</c:v>
                </c:pt>
                <c:pt idx="16342">
                  <c:v>2.2841904990589468E-2</c:v>
                </c:pt>
                <c:pt idx="16343">
                  <c:v>2.2720003534915989E-2</c:v>
                </c:pt>
                <c:pt idx="16344">
                  <c:v>2.2598102050082503E-2</c:v>
                </c:pt>
                <c:pt idx="16345">
                  <c:v>2.2476200536102997E-2</c:v>
                </c:pt>
                <c:pt idx="16346">
                  <c:v>2.2354298992986799E-2</c:v>
                </c:pt>
                <c:pt idx="16347">
                  <c:v>2.2232397420784533E-2</c:v>
                </c:pt>
                <c:pt idx="16348">
                  <c:v>2.2110495819478659E-2</c:v>
                </c:pt>
                <c:pt idx="16349">
                  <c:v>2.1988594189084054E-2</c:v>
                </c:pt>
                <c:pt idx="16350">
                  <c:v>2.1866692529657783E-2</c:v>
                </c:pt>
                <c:pt idx="16351">
                  <c:v>2.1744790841176753E-2</c:v>
                </c:pt>
                <c:pt idx="16352">
                  <c:v>2.1622889123659617E-2</c:v>
                </c:pt>
                <c:pt idx="16353">
                  <c:v>2.1500987377158554E-2</c:v>
                </c:pt>
                <c:pt idx="16354">
                  <c:v>2.1379085601645587E-2</c:v>
                </c:pt>
                <c:pt idx="16355">
                  <c:v>2.1257183797168455E-2</c:v>
                </c:pt>
                <c:pt idx="16356">
                  <c:v>2.113528196373804E-2</c:v>
                </c:pt>
                <c:pt idx="16357">
                  <c:v>2.1013380101366552E-2</c:v>
                </c:pt>
                <c:pt idx="16358">
                  <c:v>2.0891478210073089E-2</c:v>
                </c:pt>
                <c:pt idx="16359">
                  <c:v>2.0769576289875413E-2</c:v>
                </c:pt>
                <c:pt idx="16360">
                  <c:v>2.0647674340787292E-2</c:v>
                </c:pt>
                <c:pt idx="16361">
                  <c:v>2.0525772362829597E-2</c:v>
                </c:pt>
                <c:pt idx="16362">
                  <c:v>2.0403870356016984E-2</c:v>
                </c:pt>
                <c:pt idx="16363">
                  <c:v>2.0281968320366328E-2</c:v>
                </c:pt>
                <c:pt idx="16364">
                  <c:v>2.0160066255894504E-2</c:v>
                </c:pt>
                <c:pt idx="16365">
                  <c:v>2.0038164162620387E-2</c:v>
                </c:pt>
                <c:pt idx="16366">
                  <c:v>1.9916262040557742E-2</c:v>
                </c:pt>
                <c:pt idx="16367">
                  <c:v>1.9794359889725666E-2</c:v>
                </c:pt>
                <c:pt idx="16368">
                  <c:v>1.9672457710140367E-2</c:v>
                </c:pt>
                <c:pt idx="16369">
                  <c:v>1.9550555501818723E-2</c:v>
                </c:pt>
                <c:pt idx="16370">
                  <c:v>1.9428653264776941E-2</c:v>
                </c:pt>
                <c:pt idx="16371">
                  <c:v>1.9306750999033451E-2</c:v>
                </c:pt>
                <c:pt idx="16372">
                  <c:v>1.9184848704603352E-2</c:v>
                </c:pt>
                <c:pt idx="16373">
                  <c:v>1.9062946381504187E-2</c:v>
                </c:pt>
                <c:pt idx="16374">
                  <c:v>1.8941044029754384E-2</c:v>
                </c:pt>
                <c:pt idx="16375">
                  <c:v>1.8819141649367044E-2</c:v>
                </c:pt>
                <c:pt idx="16376">
                  <c:v>1.8697239240360819E-2</c:v>
                </c:pt>
                <c:pt idx="16377">
                  <c:v>1.8575336802754139E-2</c:v>
                </c:pt>
                <c:pt idx="16378">
                  <c:v>1.845343433656188E-2</c:v>
                </c:pt>
                <c:pt idx="16379">
                  <c:v>1.8331531841800031E-2</c:v>
                </c:pt>
                <c:pt idx="16380">
                  <c:v>1.8209629318487686E-2</c:v>
                </c:pt>
                <c:pt idx="16381">
                  <c:v>1.8087726766639278E-2</c:v>
                </c:pt>
                <c:pt idx="16382">
                  <c:v>1.796582418627457E-2</c:v>
                </c:pt>
                <c:pt idx="16383">
                  <c:v>1.7843921577406885E-2</c:v>
                </c:pt>
                <c:pt idx="16384">
                  <c:v>1.7722018940053541E-2</c:v>
                </c:pt>
                <c:pt idx="16385">
                  <c:v>1.7600116274235189E-2</c:v>
                </c:pt>
                <c:pt idx="16386">
                  <c:v>1.7478213579962487E-2</c:v>
                </c:pt>
                <c:pt idx="16387">
                  <c:v>1.7356310857255197E-2</c:v>
                </c:pt>
                <c:pt idx="16388">
                  <c:v>1.7234408106130861E-2</c:v>
                </c:pt>
                <c:pt idx="16389">
                  <c:v>1.7112505326604577E-2</c:v>
                </c:pt>
                <c:pt idx="16390">
                  <c:v>1.6990602518693665E-2</c:v>
                </c:pt>
                <c:pt idx="16391">
                  <c:v>1.6868699682414334E-2</c:v>
                </c:pt>
                <c:pt idx="16392">
                  <c:v>1.6746796817783238E-2</c:v>
                </c:pt>
                <c:pt idx="16393">
                  <c:v>1.6624893924817696E-2</c:v>
                </c:pt>
                <c:pt idx="16394">
                  <c:v>1.6502991003533252E-2</c:v>
                </c:pt>
                <c:pt idx="16395">
                  <c:v>1.6381088053947668E-2</c:v>
                </c:pt>
                <c:pt idx="16396">
                  <c:v>1.6259185076075822E-2</c:v>
                </c:pt>
                <c:pt idx="16397">
                  <c:v>1.6137282069936587E-2</c:v>
                </c:pt>
                <c:pt idx="16398">
                  <c:v>1.6015379035544397E-2</c:v>
                </c:pt>
                <c:pt idx="16399">
                  <c:v>1.5893475972917681E-2</c:v>
                </c:pt>
                <c:pt idx="16400">
                  <c:v>1.5771572882071538E-2</c:v>
                </c:pt>
                <c:pt idx="16401">
                  <c:v>1.5649669763021734E-2</c:v>
                </c:pt>
                <c:pt idx="16402">
                  <c:v>1.5527766615788918E-2</c:v>
                </c:pt>
                <c:pt idx="16403">
                  <c:v>1.5405863440384637E-2</c:v>
                </c:pt>
                <c:pt idx="16404">
                  <c:v>1.5283960236827543E-2</c:v>
                </c:pt>
                <c:pt idx="16405">
                  <c:v>1.5162057005134955E-2</c:v>
                </c:pt>
                <c:pt idx="16406">
                  <c:v>1.5040153745321971E-2</c:v>
                </c:pt>
              </c:numCache>
            </c:numRef>
          </c:xVal>
          <c:yVal>
            <c:numRef>
              <c:f>Combination!$B$4:$B$16410</c:f>
              <c:numCache>
                <c:formatCode>General</c:formatCode>
                <c:ptCount val="16407"/>
                <c:pt idx="0">
                  <c:v>4</c:v>
                </c:pt>
                <c:pt idx="1">
                  <c:v>3.99</c:v>
                </c:pt>
                <c:pt idx="2">
                  <c:v>3.984</c:v>
                </c:pt>
                <c:pt idx="3">
                  <c:v>3.9788000000000001</c:v>
                </c:pt>
                <c:pt idx="4">
                  <c:v>3.9744000000000002</c:v>
                </c:pt>
                <c:pt idx="5">
                  <c:v>3.9704160000000002</c:v>
                </c:pt>
                <c:pt idx="6">
                  <c:v>3.9667968</c:v>
                </c:pt>
                <c:pt idx="7">
                  <c:v>3.9634348799999999</c:v>
                </c:pt>
                <c:pt idx="8">
                  <c:v>3.9602933760000001</c:v>
                </c:pt>
                <c:pt idx="9">
                  <c:v>3.9573282559999998</c:v>
                </c:pt>
                <c:pt idx="10">
                  <c:v>3.9545156812800002</c:v>
                </c:pt>
                <c:pt idx="11">
                  <c:v>3.9518327715839998</c:v>
                </c:pt>
                <c:pt idx="12">
                  <c:v>3.9492638900224</c:v>
                </c:pt>
                <c:pt idx="13">
                  <c:v>3.9467952022732802</c:v>
                </c:pt>
                <c:pt idx="14">
                  <c:v>3.9444160541491198</c:v>
                </c:pt>
                <c:pt idx="15">
                  <c:v>3.9421172333199359</c:v>
                </c:pt>
                <c:pt idx="16">
                  <c:v>3.939891181702349</c:v>
                </c:pt>
                <c:pt idx="17">
                  <c:v>3.9377313605782733</c:v>
                </c:pt>
                <c:pt idx="18">
                  <c:v>3.9356322085742836</c:v>
                </c:pt>
                <c:pt idx="19">
                  <c:v>3.933588872179679</c:v>
                </c:pt>
                <c:pt idx="20">
                  <c:v>3.931597128811791</c:v>
                </c:pt>
                <c:pt idx="21">
                  <c:v>3.9296532537386524</c:v>
                </c:pt>
                <c:pt idx="22">
                  <c:v>3.9277539550528555</c:v>
                </c:pt>
                <c:pt idx="23">
                  <c:v>3.9258962988221948</c:v>
                </c:pt>
                <c:pt idx="24">
                  <c:v>3.9240776611155646</c:v>
                </c:pt>
                <c:pt idx="25">
                  <c:v>3.9222956815902816</c:v>
                </c:pt>
                <c:pt idx="26">
                  <c:v>3.9205482292114922</c:v>
                </c:pt>
                <c:pt idx="27">
                  <c:v>3.9188333714514294</c:v>
                </c:pt>
                <c:pt idx="28">
                  <c:v>3.9171493497683638</c:v>
                </c:pt>
                <c:pt idx="29">
                  <c:v>3.9154945581852671</c:v>
                </c:pt>
                <c:pt idx="30">
                  <c:v>3.913867525521737</c:v>
                </c:pt>
                <c:pt idx="31">
                  <c:v>3.9122668999849926</c:v>
                </c:pt>
                <c:pt idx="32">
                  <c:v>3.9106914360778502</c:v>
                </c:pt>
                <c:pt idx="33">
                  <c:v>3.9091399832257112</c:v>
                </c:pt>
                <c:pt idx="34">
                  <c:v>3.9076114759625615</c:v>
                </c:pt>
                <c:pt idx="35">
                  <c:v>3.9061049253607987</c:v>
                </c:pt>
                <c:pt idx="36">
                  <c:v>3.9046194115531785</c:v>
                </c:pt>
                <c:pt idx="37">
                  <c:v>3.9031540771609392</c:v>
                </c:pt>
                <c:pt idx="38">
                  <c:v>3.9017081215092668</c:v>
                </c:pt>
                <c:pt idx="39">
                  <c:v>3.9002807955109473</c:v>
                </c:pt>
                <c:pt idx="40">
                  <c:v>3.8988713971301832</c:v>
                </c:pt>
                <c:pt idx="41">
                  <c:v>3.8974792673458536</c:v>
                </c:pt>
                <c:pt idx="42">
                  <c:v>3.8961037865499297</c:v>
                </c:pt>
                <c:pt idx="43">
                  <c:v>3.8947443713242835</c:v>
                </c:pt>
                <c:pt idx="44">
                  <c:v>3.8934004715488539</c:v>
                </c:pt>
                <c:pt idx="45">
                  <c:v>3.8920715678001958</c:v>
                </c:pt>
                <c:pt idx="46">
                  <c:v>3.8907571690057132</c:v>
                </c:pt>
                <c:pt idx="47">
                  <c:v>3.8894568103234146</c:v>
                </c:pt>
                <c:pt idx="48">
                  <c:v>3.8881700512213051</c:v>
                </c:pt>
                <c:pt idx="49">
                  <c:v>3.8868964737338763</c:v>
                </c:pt>
                <c:pt idx="50">
                  <c:v>3.885635680876149</c:v>
                </c:pt>
                <c:pt idx="51">
                  <c:v>3.8843872951982052</c:v>
                </c:pt>
                <c:pt idx="52">
                  <c:v>3.883150957465292</c:v>
                </c:pt>
                <c:pt idx="53">
                  <c:v>3.8819263254504084</c:v>
                </c:pt>
                <c:pt idx="54">
                  <c:v>3.8807130728278874</c:v>
                </c:pt>
                <c:pt idx="55">
                  <c:v>3.87951088815782</c:v>
                </c:pt>
                <c:pt idx="56">
                  <c:v>3.8783194739523776</c:v>
                </c:pt>
                <c:pt idx="57">
                  <c:v>3.8771385458160927</c:v>
                </c:pt>
                <c:pt idx="58">
                  <c:v>3.8759678316530595</c:v>
                </c:pt>
                <c:pt idx="59">
                  <c:v>3.874807070934795</c:v>
                </c:pt>
                <c:pt idx="60">
                  <c:v>3.8736560140231742</c:v>
                </c:pt>
                <c:pt idx="61">
                  <c:v>3.8725144215434595</c:v>
                </c:pt>
                <c:pt idx="62">
                  <c:v>3.8713820638029581</c:v>
                </c:pt>
                <c:pt idx="63">
                  <c:v>3.8702587202513112</c:v>
                </c:pt>
                <c:pt idx="64">
                  <c:v>3.8691441789788219</c:v>
                </c:pt>
                <c:pt idx="65">
                  <c:v>3.8680382362495878</c:v>
                </c:pt>
                <c:pt idx="66">
                  <c:v>3.866940696066532</c:v>
                </c:pt>
                <c:pt idx="67">
                  <c:v>3.8658513697656924</c:v>
                </c:pt>
                <c:pt idx="68">
                  <c:v>3.8647700756374026</c:v>
                </c:pt>
                <c:pt idx="69">
                  <c:v>3.8636966385722054</c:v>
                </c:pt>
                <c:pt idx="70">
                  <c:v>3.8626308897295489</c:v>
                </c:pt>
                <c:pt idx="71">
                  <c:v>3.861572666227493</c:v>
                </c:pt>
                <c:pt idx="72">
                  <c:v>3.8605218108518096</c:v>
                </c:pt>
                <c:pt idx="73">
                  <c:v>3.8594781717830169</c:v>
                </c:pt>
                <c:pt idx="74">
                  <c:v>3.8584416023400006</c:v>
                </c:pt>
                <c:pt idx="75">
                  <c:v>3.8574119607390065</c:v>
                </c:pt>
                <c:pt idx="76">
                  <c:v>3.8563891098668814</c:v>
                </c:pt>
                <c:pt idx="77">
                  <c:v>3.8553729170675459</c:v>
                </c:pt>
                <c:pt idx="78">
                  <c:v>3.8543632539407606</c:v>
                </c:pt>
                <c:pt idx="79">
                  <c:v>3.8533599961523222</c:v>
                </c:pt>
                <c:pt idx="80">
                  <c:v>3.85236302325491</c:v>
                </c:pt>
                <c:pt idx="81">
                  <c:v>3.8513722185188479</c:v>
                </c:pt>
                <c:pt idx="82">
                  <c:v>3.850387468772122</c:v>
                </c:pt>
                <c:pt idx="83">
                  <c:v>3.8494086642490353</c:v>
                </c:pt>
                <c:pt idx="84">
                  <c:v>3.8484356984469352</c:v>
                </c:pt>
                <c:pt idx="85">
                  <c:v>3.8474684679904883</c:v>
                </c:pt>
                <c:pt idx="86">
                  <c:v>3.8465068725030243</c:v>
                </c:pt>
                <c:pt idx="87">
                  <c:v>3.8455508144844956</c:v>
                </c:pt>
                <c:pt idx="88">
                  <c:v>3.8446001991956456</c:v>
                </c:pt>
                <c:pt idx="89">
                  <c:v>3.8436549345479993</c:v>
                </c:pt>
                <c:pt idx="90">
                  <c:v>3.8427149309993225</c:v>
                </c:pt>
                <c:pt idx="91">
                  <c:v>3.8417801014542201</c:v>
                </c:pt>
                <c:pt idx="92">
                  <c:v>3.8408503611695668</c:v>
                </c:pt>
                <c:pt idx="93">
                  <c:v>3.8399256276644884</c:v>
                </c:pt>
                <c:pt idx="94">
                  <c:v>3.8390058206346249</c:v>
                </c:pt>
                <c:pt idx="95">
                  <c:v>3.8380908618704344</c:v>
                </c:pt>
                <c:pt idx="96">
                  <c:v>3.8371806751793058</c:v>
                </c:pt>
                <c:pt idx="97">
                  <c:v>3.8362751863112639</c:v>
                </c:pt>
                <c:pt idx="98">
                  <c:v>3.8353743228880717</c:v>
                </c:pt>
                <c:pt idx="99">
                  <c:v>3.8344780143355437</c:v>
                </c:pt>
                <c:pt idx="100">
                  <c:v>3.8335861918188883</c:v>
                </c:pt>
                <c:pt idx="101">
                  <c:v>3.8326987881809287</c:v>
                </c:pt>
                <c:pt idx="102">
                  <c:v>3.8318157378830375</c:v>
                </c:pt>
                <c:pt idx="103">
                  <c:v>3.8309369769486503</c:v>
                </c:pt>
                <c:pt idx="104">
                  <c:v>3.830062442909222</c:v>
                </c:pt>
                <c:pt idx="105">
                  <c:v>3.829192074752497</c:v>
                </c:pt>
                <c:pt idx="106">
                  <c:v>3.8283258128729827</c:v>
                </c:pt>
                <c:pt idx="107">
                  <c:v>3.8274635990245058</c:v>
                </c:pt>
                <c:pt idx="108">
                  <c:v>3.8266053762747552</c:v>
                </c:pt>
                <c:pt idx="109">
                  <c:v>3.8257510889617117</c:v>
                </c:pt>
                <c:pt idx="110">
                  <c:v>3.8249006826518679</c:v>
                </c:pt>
                <c:pt idx="111">
                  <c:v>3.8240541041001568</c:v>
                </c:pt>
                <c:pt idx="112">
                  <c:v>3.8232113012115052</c:v>
                </c:pt>
                <c:pt idx="113">
                  <c:v>3.8223722230039341</c:v>
                </c:pt>
                <c:pt idx="114">
                  <c:v>3.8215368195731316</c:v>
                </c:pt>
                <c:pt idx="115">
                  <c:v>3.8207050420584365</c:v>
                </c:pt>
                <c:pt idx="116">
                  <c:v>3.8198768426101557</c:v>
                </c:pt>
                <c:pt idx="117">
                  <c:v>3.8190521743581662</c:v>
                </c:pt>
                <c:pt idx="118">
                  <c:v>3.8182309913817365</c:v>
                </c:pt>
                <c:pt idx="119">
                  <c:v>3.8174132486805106</c:v>
                </c:pt>
                <c:pt idx="120">
                  <c:v>3.8165989021466098</c:v>
                </c:pt>
                <c:pt idx="121">
                  <c:v>3.8157879085377964</c:v>
                </c:pt>
                <c:pt idx="122">
                  <c:v>3.8149802254516549</c:v>
                </c:pt>
                <c:pt idx="123">
                  <c:v>3.8141758113007458</c:v>
                </c:pt>
                <c:pt idx="124">
                  <c:v>3.8133746252886889</c:v>
                </c:pt>
                <c:pt idx="125">
                  <c:v>3.8125766273871395</c:v>
                </c:pt>
                <c:pt idx="126">
                  <c:v>3.8117817783136134</c:v>
                </c:pt>
                <c:pt idx="127">
                  <c:v>3.8109900395101297</c:v>
                </c:pt>
                <c:pt idx="128">
                  <c:v>3.810201373122637</c:v>
                </c:pt>
                <c:pt idx="129">
                  <c:v>3.8094157419811818</c:v>
                </c:pt>
                <c:pt idx="130">
                  <c:v>3.8086331095808026</c:v>
                </c:pt>
                <c:pt idx="131">
                  <c:v>3.8078534400631061</c:v>
                </c:pt>
                <c:pt idx="132">
                  <c:v>3.8070766981985025</c:v>
                </c:pt>
                <c:pt idx="133">
                  <c:v>3.8063028493690787</c:v>
                </c:pt>
                <c:pt idx="134">
                  <c:v>3.8055318595520706</c:v>
                </c:pt>
                <c:pt idx="135">
                  <c:v>3.8047636953039237</c:v>
                </c:pt>
                <c:pt idx="136">
                  <c:v>3.8039983237449078</c:v>
                </c:pt>
                <c:pt idx="137">
                  <c:v>3.803235712544272</c:v>
                </c:pt>
                <c:pt idx="138">
                  <c:v>3.8024758299059092</c:v>
                </c:pt>
                <c:pt idx="139">
                  <c:v>3.801718644554521</c:v>
                </c:pt>
                <c:pt idx="140">
                  <c:v>3.8009641257222535</c:v>
                </c:pt>
                <c:pt idx="141">
                  <c:v>3.800212243135789</c:v>
                </c:pt>
                <c:pt idx="142">
                  <c:v>3.7994629670038793</c:v>
                </c:pt>
                <c:pt idx="143">
                  <c:v>3.7987162680052973</c:v>
                </c:pt>
                <c:pt idx="144">
                  <c:v>3.7979721172771952</c:v>
                </c:pt>
                <c:pt idx="145">
                  <c:v>3.7972304864038509</c:v>
                </c:pt>
                <c:pt idx="146">
                  <c:v>3.79649134740579</c:v>
                </c:pt>
                <c:pt idx="147">
                  <c:v>3.795754672729267</c:v>
                </c:pt>
                <c:pt idx="148">
                  <c:v>3.795020435236093</c:v>
                </c:pt>
                <c:pt idx="149">
                  <c:v>3.7942886081937961</c:v>
                </c:pt>
                <c:pt idx="150">
                  <c:v>3.7935591652661045</c:v>
                </c:pt>
                <c:pt idx="151">
                  <c:v>3.7928320805037345</c:v>
                </c:pt>
                <c:pt idx="152">
                  <c:v>3.7921073283354785</c:v>
                </c:pt>
                <c:pt idx="153">
                  <c:v>3.7913848835595783</c:v>
                </c:pt>
                <c:pt idx="154">
                  <c:v>3.7906647213353706</c:v>
                </c:pt>
                <c:pt idx="155">
                  <c:v>3.7899468171752027</c:v>
                </c:pt>
                <c:pt idx="156">
                  <c:v>3.7892311469365989</c:v>
                </c:pt>
                <c:pt idx="157">
                  <c:v>3.7885176868146742</c:v>
                </c:pt>
                <c:pt idx="158">
                  <c:v>3.787806413334784</c:v>
                </c:pt>
                <c:pt idx="159">
                  <c:v>3.7870973033454041</c:v>
                </c:pt>
                <c:pt idx="160">
                  <c:v>3.7863903340112279</c:v>
                </c:pt>
                <c:pt idx="161">
                  <c:v>3.7856854828064752</c:v>
                </c:pt>
                <c:pt idx="162">
                  <c:v>3.7849827275084076</c:v>
                </c:pt>
                <c:pt idx="163">
                  <c:v>3.7842820461910369</c:v>
                </c:pt>
                <c:pt idx="164">
                  <c:v>3.783583417219027</c:v>
                </c:pt>
                <c:pt idx="165">
                  <c:v>3.7828868192417748</c:v>
                </c:pt>
                <c:pt idx="166">
                  <c:v>3.782192231187671</c:v>
                </c:pt>
                <c:pt idx="167">
                  <c:v>3.7814996322585266</c:v>
                </c:pt>
                <c:pt idx="168">
                  <c:v>3.7808090019241662</c:v>
                </c:pt>
                <c:pt idx="169">
                  <c:v>3.7801203199171791</c:v>
                </c:pt>
                <c:pt idx="170">
                  <c:v>3.7794335662278229</c:v>
                </c:pt>
                <c:pt idx="171">
                  <c:v>3.7787487210990713</c:v>
                </c:pt>
                <c:pt idx="172">
                  <c:v>3.7780657650218079</c:v>
                </c:pt>
                <c:pt idx="173">
                  <c:v>3.7773846787301553</c:v>
                </c:pt>
                <c:pt idx="174">
                  <c:v>3.776705443196934</c:v>
                </c:pt>
                <c:pt idx="175">
                  <c:v>3.7760280396292534</c:v>
                </c:pt>
                <c:pt idx="176">
                  <c:v>3.7753524494642221</c:v>
                </c:pt>
                <c:pt idx="177">
                  <c:v>3.7746786543647786</c:v>
                </c:pt>
                <c:pt idx="178">
                  <c:v>3.774006636215637</c:v>
                </c:pt>
                <c:pt idx="179">
                  <c:v>3.7733363771193416</c:v>
                </c:pt>
                <c:pt idx="180">
                  <c:v>3.7726678593924321</c:v>
                </c:pt>
                <c:pt idx="181">
                  <c:v>3.7720010655617076</c:v>
                </c:pt>
                <c:pt idx="182">
                  <c:v>3.7713359783605949</c:v>
                </c:pt>
                <c:pt idx="183">
                  <c:v>3.7706725807256101</c:v>
                </c:pt>
                <c:pt idx="184">
                  <c:v>3.770010855792914</c:v>
                </c:pt>
                <c:pt idx="185">
                  <c:v>3.7693507868949583</c:v>
                </c:pt>
                <c:pt idx="186">
                  <c:v>3.7686923575572195</c:v>
                </c:pt>
                <c:pt idx="187">
                  <c:v>3.7680355514950143</c:v>
                </c:pt>
                <c:pt idx="188">
                  <c:v>3.7673803526103984</c:v>
                </c:pt>
                <c:pt idx="189">
                  <c:v>3.7667267449891431</c:v>
                </c:pt>
                <c:pt idx="190">
                  <c:v>3.7660747128977898</c:v>
                </c:pt>
                <c:pt idx="191">
                  <c:v>3.7654242407807734</c:v>
                </c:pt>
                <c:pt idx="192">
                  <c:v>3.7647753132576218</c:v>
                </c:pt>
                <c:pt idx="193">
                  <c:v>3.7641279151202216</c:v>
                </c:pt>
                <c:pt idx="194">
                  <c:v>3.7634820313301502</c:v>
                </c:pt>
                <c:pt idx="195">
                  <c:v>3.7628376470160738</c:v>
                </c:pt>
                <c:pt idx="196">
                  <c:v>3.762194747471205</c:v>
                </c:pt>
                <c:pt idx="197">
                  <c:v>3.7615533181508241</c:v>
                </c:pt>
                <c:pt idx="198">
                  <c:v>3.7609133446698562</c:v>
                </c:pt>
                <c:pt idx="199">
                  <c:v>3.7602748128005041</c:v>
                </c:pt>
                <c:pt idx="200">
                  <c:v>3.7596377084699406</c:v>
                </c:pt>
                <c:pt idx="201">
                  <c:v>3.7590020177580463</c:v>
                </c:pt>
                <c:pt idx="202">
                  <c:v>3.7583677268952056</c:v>
                </c:pt>
                <c:pt idx="203">
                  <c:v>3.757734822260149</c:v>
                </c:pt>
                <c:pt idx="204">
                  <c:v>3.7571032903778434</c:v>
                </c:pt>
                <c:pt idx="205">
                  <c:v>3.7564731179174289</c:v>
                </c:pt>
                <c:pt idx="206">
                  <c:v>3.7558442916902042</c:v>
                </c:pt>
                <c:pt idx="207">
                  <c:v>3.7552167986476497</c:v>
                </c:pt>
                <c:pt idx="208">
                  <c:v>3.7545906258794997</c:v>
                </c:pt>
                <c:pt idx="209">
                  <c:v>3.7539657606118486</c:v>
                </c:pt>
                <c:pt idx="210">
                  <c:v>3.7533421902053048</c:v>
                </c:pt>
                <c:pt idx="211">
                  <c:v>3.7527199021531765</c:v>
                </c:pt>
                <c:pt idx="212">
                  <c:v>3.7520988840796994</c:v>
                </c:pt>
                <c:pt idx="213">
                  <c:v>3.7514791237382989</c:v>
                </c:pt>
                <c:pt idx="214">
                  <c:v>3.7508606090098868</c:v>
                </c:pt>
                <c:pt idx="215">
                  <c:v>3.7502433279011949</c:v>
                </c:pt>
                <c:pt idx="216">
                  <c:v>3.7496272685431409</c:v>
                </c:pt>
                <c:pt idx="217">
                  <c:v>3.7490124191892242</c:v>
                </c:pt>
                <c:pt idx="218">
                  <c:v>3.7483987682139563</c:v>
                </c:pt>
                <c:pt idx="219">
                  <c:v>3.7477863041113206</c:v>
                </c:pt>
                <c:pt idx="220">
                  <c:v>3.7471750154932604</c:v>
                </c:pt>
                <c:pt idx="221">
                  <c:v>3.7465648910881981</c:v>
                </c:pt>
                <c:pt idx="222">
                  <c:v>3.7459559197395804</c:v>
                </c:pt>
                <c:pt idx="223">
                  <c:v>3.7453480904044518</c:v>
                </c:pt>
                <c:pt idx="224">
                  <c:v>3.7447413921520525</c:v>
                </c:pt>
                <c:pt idx="225">
                  <c:v>3.744135814162445</c:v>
                </c:pt>
                <c:pt idx="226">
                  <c:v>3.7435313457251649</c:v>
                </c:pt>
                <c:pt idx="227">
                  <c:v>3.7429279762378918</c:v>
                </c:pt>
                <c:pt idx="228">
                  <c:v>3.74232569520515</c:v>
                </c:pt>
                <c:pt idx="229">
                  <c:v>3.7417244922370294</c:v>
                </c:pt>
                <c:pt idx="230">
                  <c:v>3.7411243570479256</c:v>
                </c:pt>
                <c:pt idx="231">
                  <c:v>3.7405252794553094</c:v>
                </c:pt>
                <c:pt idx="232">
                  <c:v>3.7399272493785083</c:v>
                </c:pt>
                <c:pt idx="233">
                  <c:v>3.7393302568375164</c:v>
                </c:pt>
                <c:pt idx="234">
                  <c:v>3.7387342919518196</c:v>
                </c:pt>
                <c:pt idx="235">
                  <c:v>3.7381393449392428</c:v>
                </c:pt>
                <c:pt idx="236">
                  <c:v>3.7375454061148137</c:v>
                </c:pt>
                <c:pt idx="237">
                  <c:v>3.7369524658896496</c:v>
                </c:pt>
                <c:pt idx="238">
                  <c:v>3.736360514769856</c:v>
                </c:pt>
                <c:pt idx="239">
                  <c:v>3.735769543355449</c:v>
                </c:pt>
                <c:pt idx="240">
                  <c:v>3.7351795423392908</c:v>
                </c:pt>
                <c:pt idx="241">
                  <c:v>3.7345905025060437</c:v>
                </c:pt>
                <c:pt idx="242">
                  <c:v>3.7340024147311408</c:v>
                </c:pt>
                <c:pt idx="243">
                  <c:v>3.7334152699797705</c:v>
                </c:pt>
                <c:pt idx="244">
                  <c:v>3.732829059305879</c:v>
                </c:pt>
                <c:pt idx="245">
                  <c:v>3.7322437738511884</c:v>
                </c:pt>
                <c:pt idx="246">
                  <c:v>3.7316594048442258</c:v>
                </c:pt>
                <c:pt idx="247">
                  <c:v>3.7310759435993708</c:v>
                </c:pt>
                <c:pt idx="248">
                  <c:v>3.7304933815159158</c:v>
                </c:pt>
                <c:pt idx="249">
                  <c:v>3.7299117100771406</c:v>
                </c:pt>
                <c:pt idx="250">
                  <c:v>3.7293309208493994</c:v>
                </c:pt>
                <c:pt idx="251">
                  <c:v>3.7287510054812212</c:v>
                </c:pt>
                <c:pt idx="252">
                  <c:v>3.7281719557024244</c:v>
                </c:pt>
                <c:pt idx="253">
                  <c:v>3.7275937633232443</c:v>
                </c:pt>
                <c:pt idx="254">
                  <c:v>3.7270164202334688</c:v>
                </c:pt>
                <c:pt idx="255">
                  <c:v>3.7264399184015922</c:v>
                </c:pt>
                <c:pt idx="256">
                  <c:v>3.7258642498739762</c:v>
                </c:pt>
                <c:pt idx="257">
                  <c:v>3.7252894067740256</c:v>
                </c:pt>
                <c:pt idx="258">
                  <c:v>3.7247153813013716</c:v>
                </c:pt>
                <c:pt idx="259">
                  <c:v>3.7241421657310698</c:v>
                </c:pt>
                <c:pt idx="260">
                  <c:v>3.7235697524128089</c:v>
                </c:pt>
                <c:pt idx="261">
                  <c:v>3.7229981337701261</c:v>
                </c:pt>
                <c:pt idx="262">
                  <c:v>3.7224273022996366</c:v>
                </c:pt>
                <c:pt idx="263">
                  <c:v>3.7218572505702734</c:v>
                </c:pt>
                <c:pt idx="264">
                  <c:v>3.7212879712225346</c:v>
                </c:pt>
                <c:pt idx="265">
                  <c:v>3.7207194569677418</c:v>
                </c:pt>
                <c:pt idx="266">
                  <c:v>3.720151700587309</c:v>
                </c:pt>
                <c:pt idx="267">
                  <c:v>3.7195846949320197</c:v>
                </c:pt>
                <c:pt idx="268">
                  <c:v>3.7190184329213118</c:v>
                </c:pt>
                <c:pt idx="269">
                  <c:v>3.7184529075425763</c:v>
                </c:pt>
                <c:pt idx="270">
                  <c:v>3.717888111850459</c:v>
                </c:pt>
                <c:pt idx="271">
                  <c:v>3.7173240389661757</c:v>
                </c:pt>
                <c:pt idx="272">
                  <c:v>3.7167606820768326</c:v>
                </c:pt>
                <c:pt idx="273">
                  <c:v>3.7161980344347572</c:v>
                </c:pt>
                <c:pt idx="274">
                  <c:v>3.7156360893568365</c:v>
                </c:pt>
                <c:pt idx="275">
                  <c:v>3.7150748402238629</c:v>
                </c:pt>
                <c:pt idx="276">
                  <c:v>3.714514280479889</c:v>
                </c:pt>
                <c:pt idx="277">
                  <c:v>3.7139544036315897</c:v>
                </c:pt>
                <c:pt idx="278">
                  <c:v>3.7133952032476323</c:v>
                </c:pt>
                <c:pt idx="279">
                  <c:v>3.7128366729580526</c:v>
                </c:pt>
                <c:pt idx="280">
                  <c:v>3.7122788064536412</c:v>
                </c:pt>
                <c:pt idx="281">
                  <c:v>3.7117215974853339</c:v>
                </c:pt>
                <c:pt idx="282">
                  <c:v>3.7111650398636127</c:v>
                </c:pt>
                <c:pt idx="283">
                  <c:v>3.7106091274579098</c:v>
                </c:pt>
                <c:pt idx="284">
                  <c:v>3.7100538541960209</c:v>
                </c:pt>
                <c:pt idx="285">
                  <c:v>3.709499214063527</c:v>
                </c:pt>
                <c:pt idx="286">
                  <c:v>3.708945201103218</c:v>
                </c:pt>
                <c:pt idx="287">
                  <c:v>3.7083918094145281</c:v>
                </c:pt>
                <c:pt idx="288">
                  <c:v>3.707839033152974</c:v>
                </c:pt>
                <c:pt idx="289">
                  <c:v>3.7072868665296008</c:v>
                </c:pt>
                <c:pt idx="290">
                  <c:v>3.7067353038104343</c:v>
                </c:pt>
                <c:pt idx="291">
                  <c:v>3.7061843393159388</c:v>
                </c:pt>
                <c:pt idx="292">
                  <c:v>3.7056339674204826</c:v>
                </c:pt>
                <c:pt idx="293">
                  <c:v>3.7050841825518059</c:v>
                </c:pt>
                <c:pt idx="294">
                  <c:v>3.7045349791905</c:v>
                </c:pt>
                <c:pt idx="295">
                  <c:v>3.7039863518694873</c:v>
                </c:pt>
                <c:pt idx="296">
                  <c:v>3.7034382951735081</c:v>
                </c:pt>
                <c:pt idx="297">
                  <c:v>3.7028908037386161</c:v>
                </c:pt>
                <c:pt idx="298">
                  <c:v>3.7023438722516753</c:v>
                </c:pt>
                <c:pt idx="299">
                  <c:v>3.7017974954498656</c:v>
                </c:pt>
                <c:pt idx="300">
                  <c:v>3.7012516681201917</c:v>
                </c:pt>
                <c:pt idx="301">
                  <c:v>3.7007063850989965</c:v>
                </c:pt>
                <c:pt idx="302">
                  <c:v>3.7001616412714853</c:v>
                </c:pt>
                <c:pt idx="303">
                  <c:v>3.6996174315712453</c:v>
                </c:pt>
                <c:pt idx="304">
                  <c:v>3.6990737509797817</c:v>
                </c:pt>
                <c:pt idx="305">
                  <c:v>3.6985305945260492</c:v>
                </c:pt>
                <c:pt idx="306">
                  <c:v>3.6979879572859931</c:v>
                </c:pt>
                <c:pt idx="307">
                  <c:v>3.6974458343820951</c:v>
                </c:pt>
                <c:pt idx="308">
                  <c:v>3.6969042209829226</c:v>
                </c:pt>
                <c:pt idx="309">
                  <c:v>3.6963631123026834</c:v>
                </c:pt>
                <c:pt idx="310">
                  <c:v>3.6958225036007866</c:v>
                </c:pt>
                <c:pt idx="311">
                  <c:v>3.6952823901814025</c:v>
                </c:pt>
                <c:pt idx="312">
                  <c:v>3.6947427673930355</c:v>
                </c:pt>
                <c:pt idx="313">
                  <c:v>3.6942036306280954</c:v>
                </c:pt>
                <c:pt idx="314">
                  <c:v>3.6936649753224731</c:v>
                </c:pt>
                <c:pt idx="315">
                  <c:v>3.6931267969551249</c:v>
                </c:pt>
                <c:pt idx="316">
                  <c:v>3.6925890910476573</c:v>
                </c:pt>
                <c:pt idx="317">
                  <c:v>3.6920518531639175</c:v>
                </c:pt>
                <c:pt idx="318">
                  <c:v>3.6915150789095885</c:v>
                </c:pt>
                <c:pt idx="319">
                  <c:v>3.6909787639317861</c:v>
                </c:pt>
                <c:pt idx="320">
                  <c:v>3.6904429039186644</c:v>
                </c:pt>
                <c:pt idx="321">
                  <c:v>3.6899074945990193</c:v>
                </c:pt>
                <c:pt idx="322">
                  <c:v>3.689372531741903</c:v>
                </c:pt>
                <c:pt idx="323">
                  <c:v>3.6888380111562356</c:v>
                </c:pt>
                <c:pt idx="324">
                  <c:v>3.6883039286904258</c:v>
                </c:pt>
                <c:pt idx="325">
                  <c:v>3.6877702802319927</c:v>
                </c:pt>
                <c:pt idx="326">
                  <c:v>3.6872370617071923</c:v>
                </c:pt>
                <c:pt idx="327">
                  <c:v>3.6867042690806469</c:v>
                </c:pt>
                <c:pt idx="328">
                  <c:v>3.6861718983549809</c:v>
                </c:pt>
                <c:pt idx="329">
                  <c:v>3.6856399455704554</c:v>
                </c:pt>
                <c:pt idx="330">
                  <c:v>3.6851084068046123</c:v>
                </c:pt>
                <c:pt idx="331">
                  <c:v>3.6845772781719175</c:v>
                </c:pt>
                <c:pt idx="332">
                  <c:v>3.6840465558234081</c:v>
                </c:pt>
                <c:pt idx="333">
                  <c:v>3.6835162359463474</c:v>
                </c:pt>
                <c:pt idx="334">
                  <c:v>3.6829863147638764</c:v>
                </c:pt>
                <c:pt idx="335">
                  <c:v>3.6824567885346755</c:v>
                </c:pt>
                <c:pt idx="336">
                  <c:v>3.6819276535526244</c:v>
                </c:pt>
                <c:pt idx="337">
                  <c:v>3.6813989061464691</c:v>
                </c:pt>
                <c:pt idx="338">
                  <c:v>3.6808705426794894</c:v>
                </c:pt>
                <c:pt idx="339">
                  <c:v>3.6803425595491719</c:v>
                </c:pt>
                <c:pt idx="340">
                  <c:v>3.6798149531868836</c:v>
                </c:pt>
                <c:pt idx="341">
                  <c:v>3.6792877200575518</c:v>
                </c:pt>
                <c:pt idx="342">
                  <c:v>3.6787608566593466</c:v>
                </c:pt>
                <c:pt idx="343">
                  <c:v>3.6782343595233624</c:v>
                </c:pt>
                <c:pt idx="344">
                  <c:v>3.6777082252133089</c:v>
                </c:pt>
                <c:pt idx="345">
                  <c:v>3.6771824503251986</c:v>
                </c:pt>
                <c:pt idx="346">
                  <c:v>3.6766570314870455</c:v>
                </c:pt>
                <c:pt idx="347">
                  <c:v>3.6761319653585565</c:v>
                </c:pt>
                <c:pt idx="348">
                  <c:v>3.6756072486308349</c:v>
                </c:pt>
                <c:pt idx="349">
                  <c:v>3.6750828780260822</c:v>
                </c:pt>
                <c:pt idx="350">
                  <c:v>3.6745588502973034</c:v>
                </c:pt>
                <c:pt idx="351">
                  <c:v>3.6740351622280158</c:v>
                </c:pt>
                <c:pt idx="352">
                  <c:v>3.6735118106319598</c:v>
                </c:pt>
                <c:pt idx="353">
                  <c:v>3.6729887923528137</c:v>
                </c:pt>
                <c:pt idx="354">
                  <c:v>3.6724661042639108</c:v>
                </c:pt>
                <c:pt idx="355">
                  <c:v>3.6719437432679585</c:v>
                </c:pt>
                <c:pt idx="356">
                  <c:v>3.6714217062967602</c:v>
                </c:pt>
                <c:pt idx="357">
                  <c:v>3.6708999903109416</c:v>
                </c:pt>
                <c:pt idx="358">
                  <c:v>3.6703785922996777</c:v>
                </c:pt>
                <c:pt idx="359">
                  <c:v>3.6698575092804231</c:v>
                </c:pt>
                <c:pt idx="360">
                  <c:v>3.6693367382986448</c:v>
                </c:pt>
                <c:pt idx="361">
                  <c:v>3.6688162764275587</c:v>
                </c:pt>
                <c:pt idx="362">
                  <c:v>3.6682961207678666</c:v>
                </c:pt>
                <c:pt idx="363">
                  <c:v>3.6677762684474975</c:v>
                </c:pt>
                <c:pt idx="364">
                  <c:v>3.6672567166213494</c:v>
                </c:pt>
                <c:pt idx="365">
                  <c:v>3.6667374624710369</c:v>
                </c:pt>
                <c:pt idx="366">
                  <c:v>3.6662185032046377</c:v>
                </c:pt>
                <c:pt idx="367">
                  <c:v>3.6656998360564432</c:v>
                </c:pt>
                <c:pt idx="368">
                  <c:v>3.6651814582867122</c:v>
                </c:pt>
                <c:pt idx="369">
                  <c:v>3.6646633671814248</c:v>
                </c:pt>
                <c:pt idx="370">
                  <c:v>3.6641455600520407</c:v>
                </c:pt>
                <c:pt idx="371">
                  <c:v>3.6636280342352592</c:v>
                </c:pt>
                <c:pt idx="372">
                  <c:v>3.6631107870927808</c:v>
                </c:pt>
                <c:pt idx="373">
                  <c:v>3.6625938160110727</c:v>
                </c:pt>
                <c:pt idx="374">
                  <c:v>3.6620771184011334</c:v>
                </c:pt>
                <c:pt idx="375">
                  <c:v>3.6615606916982637</c:v>
                </c:pt>
                <c:pt idx="376">
                  <c:v>3.6610445333618369</c:v>
                </c:pt>
                <c:pt idx="377">
                  <c:v>3.6605286408750728</c:v>
                </c:pt>
                <c:pt idx="378">
                  <c:v>3.6600130117448111</c:v>
                </c:pt>
                <c:pt idx="379">
                  <c:v>3.6594976435012918</c:v>
                </c:pt>
                <c:pt idx="380">
                  <c:v>3.6589825336979334</c:v>
                </c:pt>
                <c:pt idx="381">
                  <c:v>3.658467679911114</c:v>
                </c:pt>
                <c:pt idx="382">
                  <c:v>3.6579530797399582</c:v>
                </c:pt>
                <c:pt idx="383">
                  <c:v>3.6574387308061187</c:v>
                </c:pt>
                <c:pt idx="384">
                  <c:v>3.6569246307535677</c:v>
                </c:pt>
                <c:pt idx="385">
                  <c:v>3.6564107772483863</c:v>
                </c:pt>
                <c:pt idx="386">
                  <c:v>3.6558971679785546</c:v>
                </c:pt>
                <c:pt idx="387">
                  <c:v>3.6553838006537487</c:v>
                </c:pt>
                <c:pt idx="388">
                  <c:v>3.6548706730051337</c:v>
                </c:pt>
                <c:pt idx="389">
                  <c:v>3.6543577827851639</c:v>
                </c:pt>
                <c:pt idx="390">
                  <c:v>3.6538451277673807</c:v>
                </c:pt>
                <c:pt idx="391">
                  <c:v>3.6533327057462159</c:v>
                </c:pt>
                <c:pt idx="392">
                  <c:v>3.6528205145367947</c:v>
                </c:pt>
                <c:pt idx="393">
                  <c:v>3.6523085519747407</c:v>
                </c:pt>
                <c:pt idx="394">
                  <c:v>3.6517968159159833</c:v>
                </c:pt>
                <c:pt idx="395">
                  <c:v>3.6512853042365672</c:v>
                </c:pt>
                <c:pt idx="396">
                  <c:v>3.6507740148324634</c:v>
                </c:pt>
                <c:pt idx="397">
                  <c:v>3.650262945619382</c:v>
                </c:pt>
                <c:pt idx="398">
                  <c:v>3.6497520945325848</c:v>
                </c:pt>
                <c:pt idx="399">
                  <c:v>3.6492414595267051</c:v>
                </c:pt>
                <c:pt idx="400">
                  <c:v>3.648731038575562</c:v>
                </c:pt>
                <c:pt idx="401">
                  <c:v>3.6482208296719834</c:v>
                </c:pt>
                <c:pt idx="402">
                  <c:v>3.6477108308276236</c:v>
                </c:pt>
                <c:pt idx="403">
                  <c:v>3.6472010400727908</c:v>
                </c:pt>
                <c:pt idx="404">
                  <c:v>3.6466914554562684</c:v>
                </c:pt>
                <c:pt idx="405">
                  <c:v>3.6461820750451426</c:v>
                </c:pt>
                <c:pt idx="406">
                  <c:v>3.6456728969246317</c:v>
                </c:pt>
                <c:pt idx="407">
                  <c:v>3.645163919197913</c:v>
                </c:pt>
                <c:pt idx="408">
                  <c:v>3.6446551399859572</c:v>
                </c:pt>
                <c:pt idx="409">
                  <c:v>3.6441465574273586</c:v>
                </c:pt>
                <c:pt idx="410">
                  <c:v>3.6436381696781717</c:v>
                </c:pt>
                <c:pt idx="411">
                  <c:v>3.6431299749117456</c:v>
                </c:pt>
                <c:pt idx="412">
                  <c:v>3.642621971318563</c:v>
                </c:pt>
                <c:pt idx="413">
                  <c:v>3.6421141571060782</c:v>
                </c:pt>
                <c:pt idx="414">
                  <c:v>3.6416065304985583</c:v>
                </c:pt>
                <c:pt idx="415">
                  <c:v>3.6410990897369251</c:v>
                </c:pt>
                <c:pt idx="416">
                  <c:v>3.6405918330785982</c:v>
                </c:pt>
                <c:pt idx="417">
                  <c:v>3.6400847587973422</c:v>
                </c:pt>
                <c:pt idx="418">
                  <c:v>3.6395778651831101</c:v>
                </c:pt>
                <c:pt idx="419">
                  <c:v>3.639071150541894</c:v>
                </c:pt>
                <c:pt idx="420">
                  <c:v>3.6385646131955736</c:v>
                </c:pt>
                <c:pt idx="421">
                  <c:v>3.6380582514817661</c:v>
                </c:pt>
                <c:pt idx="422">
                  <c:v>3.6375520637536796</c:v>
                </c:pt>
                <c:pt idx="423">
                  <c:v>3.6370460483799665</c:v>
                </c:pt>
                <c:pt idx="424">
                  <c:v>3.6365402037445795</c:v>
                </c:pt>
                <c:pt idx="425">
                  <c:v>3.6360345282466255</c:v>
                </c:pt>
                <c:pt idx="426">
                  <c:v>3.6355290203002255</c:v>
                </c:pt>
                <c:pt idx="427">
                  <c:v>3.635023678334373</c:v>
                </c:pt>
                <c:pt idx="428">
                  <c:v>3.6345185007927947</c:v>
                </c:pt>
                <c:pt idx="429">
                  <c:v>3.6340134861338114</c:v>
                </c:pt>
                <c:pt idx="430">
                  <c:v>3.633508632830202</c:v>
                </c:pt>
                <c:pt idx="431">
                  <c:v>3.6330039393690674</c:v>
                </c:pt>
                <c:pt idx="432">
                  <c:v>3.6324994042516963</c:v>
                </c:pt>
                <c:pt idx="433">
                  <c:v>3.6319950259934313</c:v>
                </c:pt>
                <c:pt idx="434">
                  <c:v>3.6314908031235387</c:v>
                </c:pt>
                <c:pt idx="435">
                  <c:v>3.6309867341850754</c:v>
                </c:pt>
                <c:pt idx="436">
                  <c:v>3.6304828177347614</c:v>
                </c:pt>
                <c:pt idx="437">
                  <c:v>3.6299790523428519</c:v>
                </c:pt>
                <c:pt idx="438">
                  <c:v>3.6294754365930082</c:v>
                </c:pt>
                <c:pt idx="439">
                  <c:v>3.6289719690821736</c:v>
                </c:pt>
                <c:pt idx="440">
                  <c:v>3.6284686484204491</c:v>
                </c:pt>
                <c:pt idx="441">
                  <c:v>3.6279654732309679</c:v>
                </c:pt>
                <c:pt idx="442">
                  <c:v>3.627462442149775</c:v>
                </c:pt>
                <c:pt idx="443">
                  <c:v>3.6269595538257056</c:v>
                </c:pt>
                <c:pt idx="444">
                  <c:v>3.6264568069202654</c:v>
                </c:pt>
                <c:pt idx="445">
                  <c:v>3.6259542001075102</c:v>
                </c:pt>
                <c:pt idx="446">
                  <c:v>3.6254517320739303</c:v>
                </c:pt>
                <c:pt idx="447">
                  <c:v>3.6249494015183328</c:v>
                </c:pt>
                <c:pt idx="448">
                  <c:v>3.6244472071517251</c:v>
                </c:pt>
                <c:pt idx="449">
                  <c:v>3.623945147697202</c:v>
                </c:pt>
                <c:pt idx="450">
                  <c:v>3.6234432218898323</c:v>
                </c:pt>
                <c:pt idx="451">
                  <c:v>3.6229414284765458</c:v>
                </c:pt>
                <c:pt idx="452">
                  <c:v>3.6224397662160208</c:v>
                </c:pt>
                <c:pt idx="453">
                  <c:v>3.6219382338785766</c:v>
                </c:pt>
                <c:pt idx="454">
                  <c:v>3.6214368302460631</c:v>
                </c:pt>
                <c:pt idx="455">
                  <c:v>3.6209355541117518</c:v>
                </c:pt>
                <c:pt idx="456">
                  <c:v>3.6204344042802292</c:v>
                </c:pt>
                <c:pt idx="457">
                  <c:v>3.6199333795672919</c:v>
                </c:pt>
                <c:pt idx="458">
                  <c:v>3.6194324787998391</c:v>
                </c:pt>
                <c:pt idx="459">
                  <c:v>3.6189317008157706</c:v>
                </c:pt>
                <c:pt idx="460">
                  <c:v>3.6184310444638821</c:v>
                </c:pt>
                <c:pt idx="461">
                  <c:v>3.6179305086037647</c:v>
                </c:pt>
                <c:pt idx="462">
                  <c:v>3.6174300921057014</c:v>
                </c:pt>
                <c:pt idx="463">
                  <c:v>3.6169297938505691</c:v>
                </c:pt>
                <c:pt idx="464">
                  <c:v>3.6164296127297373</c:v>
                </c:pt>
                <c:pt idx="465">
                  <c:v>3.6159295476449707</c:v>
                </c:pt>
                <c:pt idx="466">
                  <c:v>3.6154295975083324</c:v>
                </c:pt>
                <c:pt idx="467">
                  <c:v>3.6149297612420859</c:v>
                </c:pt>
                <c:pt idx="468">
                  <c:v>3.6144300377785989</c:v>
                </c:pt>
                <c:pt idx="469">
                  <c:v>3.6139304260602523</c:v>
                </c:pt>
                <c:pt idx="470">
                  <c:v>3.6134309250393404</c:v>
                </c:pt>
                <c:pt idx="471">
                  <c:v>3.6129315336779841</c:v>
                </c:pt>
                <c:pt idx="472">
                  <c:v>3.612432250948034</c:v>
                </c:pt>
                <c:pt idx="473">
                  <c:v>3.6119330758309811</c:v>
                </c:pt>
                <c:pt idx="474">
                  <c:v>3.6114340073178672</c:v>
                </c:pt>
                <c:pt idx="475">
                  <c:v>3.6109350444091937</c:v>
                </c:pt>
                <c:pt idx="476">
                  <c:v>3.6104361861148329</c:v>
                </c:pt>
                <c:pt idx="477">
                  <c:v>3.6099374314539427</c:v>
                </c:pt>
                <c:pt idx="478">
                  <c:v>3.6094387794548757</c:v>
                </c:pt>
                <c:pt idx="479">
                  <c:v>3.6089402291550954</c:v>
                </c:pt>
                <c:pt idx="480">
                  <c:v>3.6084417796010912</c:v>
                </c:pt>
                <c:pt idx="481">
                  <c:v>3.6079434298482913</c:v>
                </c:pt>
                <c:pt idx="482">
                  <c:v>3.6074451789609814</c:v>
                </c:pt>
                <c:pt idx="483">
                  <c:v>3.6069470260122203</c:v>
                </c:pt>
                <c:pt idx="484">
                  <c:v>3.6064489700837576</c:v>
                </c:pt>
                <c:pt idx="485">
                  <c:v>3.6059510102659531</c:v>
                </c:pt>
                <c:pt idx="486">
                  <c:v>3.6054531456576955</c:v>
                </c:pt>
                <c:pt idx="487">
                  <c:v>3.6049553753663219</c:v>
                </c:pt>
                <c:pt idx="488">
                  <c:v>3.6044576985075389</c:v>
                </c:pt>
                <c:pt idx="489">
                  <c:v>3.6039601142053455</c:v>
                </c:pt>
                <c:pt idx="490">
                  <c:v>3.6034626215919525</c:v>
                </c:pt>
                <c:pt idx="491">
                  <c:v>3.6029652198077091</c:v>
                </c:pt>
                <c:pt idx="492">
                  <c:v>3.6024679080010222</c:v>
                </c:pt>
                <c:pt idx="493">
                  <c:v>3.6019706853282858</c:v>
                </c:pt>
                <c:pt idx="494">
                  <c:v>3.6014735509538021</c:v>
                </c:pt>
                <c:pt idx="495">
                  <c:v>3.6009765040497084</c:v>
                </c:pt>
                <c:pt idx="496">
                  <c:v>3.6004795437959052</c:v>
                </c:pt>
                <c:pt idx="497">
                  <c:v>3.5999826693799819</c:v>
                </c:pt>
                <c:pt idx="498">
                  <c:v>3.599485879997145</c:v>
                </c:pt>
                <c:pt idx="499">
                  <c:v>3.5989891748501459</c:v>
                </c:pt>
                <c:pt idx="500">
                  <c:v>3.5984925531492125</c:v>
                </c:pt>
                <c:pt idx="501">
                  <c:v>3.5979960141119762</c:v>
                </c:pt>
                <c:pt idx="502">
                  <c:v>3.5974995569634047</c:v>
                </c:pt>
                <c:pt idx="503">
                  <c:v>3.5970031809357321</c:v>
                </c:pt>
                <c:pt idx="504">
                  <c:v>3.5965068852683908</c:v>
                </c:pt>
                <c:pt idx="505">
                  <c:v>3.5960106692079448</c:v>
                </c:pt>
                <c:pt idx="506">
                  <c:v>3.5955145320080213</c:v>
                </c:pt>
                <c:pt idx="507">
                  <c:v>3.5950184729292465</c:v>
                </c:pt>
                <c:pt idx="508">
                  <c:v>3.5945224912391787</c:v>
                </c:pt>
                <c:pt idx="509">
                  <c:v>3.5940265862122418</c:v>
                </c:pt>
                <c:pt idx="510">
                  <c:v>3.5935307571296655</c:v>
                </c:pt>
                <c:pt idx="511">
                  <c:v>3.5930350032794163</c:v>
                </c:pt>
                <c:pt idx="512">
                  <c:v>3.5925393239561378</c:v>
                </c:pt>
                <c:pt idx="513">
                  <c:v>3.5920437184610865</c:v>
                </c:pt>
                <c:pt idx="514">
                  <c:v>3.5915481861020702</c:v>
                </c:pt>
                <c:pt idx="515">
                  <c:v>3.5910527261933867</c:v>
                </c:pt>
                <c:pt idx="516">
                  <c:v>3.5905573380557625</c:v>
                </c:pt>
                <c:pt idx="517">
                  <c:v>3.5900620210162941</c:v>
                </c:pt>
                <c:pt idx="518">
                  <c:v>3.5895667744083855</c:v>
                </c:pt>
                <c:pt idx="519">
                  <c:v>3.5890715975716918</c:v>
                </c:pt>
                <c:pt idx="520">
                  <c:v>3.5885764898520578</c:v>
                </c:pt>
                <c:pt idx="521">
                  <c:v>3.5880814506014636</c:v>
                </c:pt>
                <c:pt idx="522">
                  <c:v>3.5875864791779635</c:v>
                </c:pt>
                <c:pt idx="523">
                  <c:v>3.5870915749456311</c:v>
                </c:pt>
                <c:pt idx="524">
                  <c:v>3.5865967372745025</c:v>
                </c:pt>
                <c:pt idx="525">
                  <c:v>3.5861019655405197</c:v>
                </c:pt>
                <c:pt idx="526">
                  <c:v>3.5856072591254762</c:v>
                </c:pt>
                <c:pt idx="527">
                  <c:v>3.5851126174169616</c:v>
                </c:pt>
                <c:pt idx="528">
                  <c:v>3.5846180398083072</c:v>
                </c:pt>
                <c:pt idx="529">
                  <c:v>3.5841235256985322</c:v>
                </c:pt>
                <c:pt idx="530">
                  <c:v>3.5836290744922907</c:v>
                </c:pt>
                <c:pt idx="531">
                  <c:v>3.583134685599819</c:v>
                </c:pt>
                <c:pt idx="532">
                  <c:v>3.5826403584368824</c:v>
                </c:pt>
                <c:pt idx="533">
                  <c:v>3.5821460924247233</c:v>
                </c:pt>
                <c:pt idx="534">
                  <c:v>3.5816518869900111</c:v>
                </c:pt>
                <c:pt idx="535">
                  <c:v>3.5811577415647911</c:v>
                </c:pt>
                <c:pt idx="536">
                  <c:v>3.5806636555864331</c:v>
                </c:pt>
                <c:pt idx="537">
                  <c:v>3.5801696284975812</c:v>
                </c:pt>
                <c:pt idx="538">
                  <c:v>3.5796756597461066</c:v>
                </c:pt>
                <c:pt idx="539">
                  <c:v>3.5791817487850563</c:v>
                </c:pt>
                <c:pt idx="540">
                  <c:v>3.5786878950726049</c:v>
                </c:pt>
                <c:pt idx="541">
                  <c:v>3.5781940980720086</c:v>
                </c:pt>
                <c:pt idx="542">
                  <c:v>3.5777003572515542</c:v>
                </c:pt>
                <c:pt idx="543">
                  <c:v>3.5772066720845146</c:v>
                </c:pt>
                <c:pt idx="544">
                  <c:v>3.5767130420491018</c:v>
                </c:pt>
                <c:pt idx="545">
                  <c:v>3.5762194666284182</c:v>
                </c:pt>
                <c:pt idx="546">
                  <c:v>3.5757259453104142</c:v>
                </c:pt>
                <c:pt idx="547">
                  <c:v>3.5752324775878406</c:v>
                </c:pt>
                <c:pt idx="548">
                  <c:v>3.5747390629582032</c:v>
                </c:pt>
                <c:pt idx="549">
                  <c:v>3.5742457009237194</c:v>
                </c:pt>
                <c:pt idx="550">
                  <c:v>3.5737523909912752</c:v>
                </c:pt>
                <c:pt idx="551">
                  <c:v>3.5732591326723773</c:v>
                </c:pt>
                <c:pt idx="552">
                  <c:v>3.5727659254831146</c:v>
                </c:pt>
                <c:pt idx="553">
                  <c:v>3.5722727689441118</c:v>
                </c:pt>
                <c:pt idx="554">
                  <c:v>3.5717796625804885</c:v>
                </c:pt>
                <c:pt idx="555">
                  <c:v>3.5712866059218165</c:v>
                </c:pt>
                <c:pt idx="556">
                  <c:v>3.5707935985020782</c:v>
                </c:pt>
                <c:pt idx="557">
                  <c:v>3.5703006398596253</c:v>
                </c:pt>
                <c:pt idx="558">
                  <c:v>3.5698077295371382</c:v>
                </c:pt>
                <c:pt idx="559">
                  <c:v>3.5693148670815846</c:v>
                </c:pt>
                <c:pt idx="560">
                  <c:v>3.5688220520441791</c:v>
                </c:pt>
                <c:pt idx="561">
                  <c:v>3.5683292839803453</c:v>
                </c:pt>
                <c:pt idx="562">
                  <c:v>3.5678365624496742</c:v>
                </c:pt>
                <c:pt idx="563">
                  <c:v>3.5673438870158858</c:v>
                </c:pt>
                <c:pt idx="564">
                  <c:v>3.5668512572467908</c:v>
                </c:pt>
                <c:pt idx="565">
                  <c:v>3.5663586727142524</c:v>
                </c:pt>
                <c:pt idx="566">
                  <c:v>3.565866132994147</c:v>
                </c:pt>
                <c:pt idx="567">
                  <c:v>3.5653736376663283</c:v>
                </c:pt>
                <c:pt idx="568">
                  <c:v>3.5648811863145884</c:v>
                </c:pt>
                <c:pt idx="569">
                  <c:v>3.5643887785266224</c:v>
                </c:pt>
                <c:pt idx="570">
                  <c:v>3.5638964138939904</c:v>
                </c:pt>
                <c:pt idx="571">
                  <c:v>3.5634040920120826</c:v>
                </c:pt>
                <c:pt idx="572">
                  <c:v>3.562911812480082</c:v>
                </c:pt>
                <c:pt idx="573">
                  <c:v>3.5624195749009298</c:v>
                </c:pt>
                <c:pt idx="574">
                  <c:v>3.5619273788812897</c:v>
                </c:pt>
                <c:pt idx="575">
                  <c:v>3.5614352240315146</c:v>
                </c:pt>
                <c:pt idx="576">
                  <c:v>3.5609431099656081</c:v>
                </c:pt>
                <c:pt idx="577">
                  <c:v>3.5604510363011945</c:v>
                </c:pt>
                <c:pt idx="578">
                  <c:v>3.5599590026594834</c:v>
                </c:pt>
                <c:pt idx="579">
                  <c:v>3.5594670086652345</c:v>
                </c:pt>
                <c:pt idx="580">
                  <c:v>3.5589750539467264</c:v>
                </c:pt>
                <c:pt idx="581">
                  <c:v>3.5584831381357231</c:v>
                </c:pt>
                <c:pt idx="582">
                  <c:v>3.5579912608674409</c:v>
                </c:pt>
                <c:pt idx="583">
                  <c:v>3.5574994217805158</c:v>
                </c:pt>
                <c:pt idx="584">
                  <c:v>3.5570076205169716</c:v>
                </c:pt>
                <c:pt idx="585">
                  <c:v>3.5565158567221897</c:v>
                </c:pt>
                <c:pt idx="586">
                  <c:v>3.5560241300448747</c:v>
                </c:pt>
                <c:pt idx="587">
                  <c:v>3.5555324401370263</c:v>
                </c:pt>
                <c:pt idx="588">
                  <c:v>3.5550407866539055</c:v>
                </c:pt>
                <c:pt idx="589">
                  <c:v>3.554549169254007</c:v>
                </c:pt>
                <c:pt idx="590">
                  <c:v>3.5540575875990261</c:v>
                </c:pt>
                <c:pt idx="591">
                  <c:v>3.5535660413538301</c:v>
                </c:pt>
                <c:pt idx="592">
                  <c:v>3.553074530186429</c:v>
                </c:pt>
                <c:pt idx="593">
                  <c:v>3.552583053767945</c:v>
                </c:pt>
                <c:pt idx="594">
                  <c:v>3.552091611772584</c:v>
                </c:pt>
                <c:pt idx="595">
                  <c:v>3.551600203877606</c:v>
                </c:pt>
                <c:pt idx="596">
                  <c:v>3.5511088297632978</c:v>
                </c:pt>
                <c:pt idx="597">
                  <c:v>3.5506174891129425</c:v>
                </c:pt>
                <c:pt idx="598">
                  <c:v>3.5501261816127934</c:v>
                </c:pt>
                <c:pt idx="599">
                  <c:v>3.5496349069520456</c:v>
                </c:pt>
                <c:pt idx="600">
                  <c:v>3.5491436648228074</c:v>
                </c:pt>
                <c:pt idx="601">
                  <c:v>3.5486524549200751</c:v>
                </c:pt>
                <c:pt idx="602">
                  <c:v>3.5481612769417028</c:v>
                </c:pt>
                <c:pt idx="603">
                  <c:v>3.5476701305883784</c:v>
                </c:pt>
                <c:pt idx="604">
                  <c:v>3.5471790155635969</c:v>
                </c:pt>
                <c:pt idx="605">
                  <c:v>3.5466879315736319</c:v>
                </c:pt>
                <c:pt idx="606">
                  <c:v>3.5461968783275113</c:v>
                </c:pt>
                <c:pt idx="607">
                  <c:v>3.5457058555369914</c:v>
                </c:pt>
                <c:pt idx="608">
                  <c:v>3.5452148629165303</c:v>
                </c:pt>
                <c:pt idx="609">
                  <c:v>3.5447239001832642</c:v>
                </c:pt>
                <c:pt idx="610">
                  <c:v>3.5442329670569803</c:v>
                </c:pt>
                <c:pt idx="611">
                  <c:v>3.5437420632600936</c:v>
                </c:pt>
                <c:pt idx="612">
                  <c:v>3.5432511885176217</c:v>
                </c:pt>
                <c:pt idx="613">
                  <c:v>3.5427603425571599</c:v>
                </c:pt>
                <c:pt idx="614">
                  <c:v>3.5422695251088583</c:v>
                </c:pt>
                <c:pt idx="615">
                  <c:v>3.541778735905396</c:v>
                </c:pt>
                <c:pt idx="616">
                  <c:v>3.5412879746819588</c:v>
                </c:pt>
                <c:pt idx="617">
                  <c:v>3.5407972411762154</c:v>
                </c:pt>
                <c:pt idx="618">
                  <c:v>3.5403065351282947</c:v>
                </c:pt>
                <c:pt idx="619">
                  <c:v>3.5398158562807605</c:v>
                </c:pt>
                <c:pt idx="620">
                  <c:v>3.5393252043785917</c:v>
                </c:pt>
                <c:pt idx="621">
                  <c:v>3.5388345791691576</c:v>
                </c:pt>
                <c:pt idx="622">
                  <c:v>3.5383439804021957</c:v>
                </c:pt>
                <c:pt idx="623">
                  <c:v>3.5378534078297905</c:v>
                </c:pt>
                <c:pt idx="624">
                  <c:v>3.537362861206351</c:v>
                </c:pt>
                <c:pt idx="625">
                  <c:v>3.5368723402885882</c:v>
                </c:pt>
                <c:pt idx="626">
                  <c:v>3.536381844835494</c:v>
                </c:pt>
                <c:pt idx="627">
                  <c:v>3.5358913746083207</c:v>
                </c:pt>
                <c:pt idx="628">
                  <c:v>3.5354009293705584</c:v>
                </c:pt>
                <c:pt idx="629">
                  <c:v>3.5349105088879149</c:v>
                </c:pt>
                <c:pt idx="630">
                  <c:v>3.5344201129282946</c:v>
                </c:pt>
                <c:pt idx="631">
                  <c:v>3.5339297412617774</c:v>
                </c:pt>
                <c:pt idx="632">
                  <c:v>3.5334393936606001</c:v>
                </c:pt>
                <c:pt idx="633">
                  <c:v>3.5329490698991335</c:v>
                </c:pt>
                <c:pt idx="634">
                  <c:v>3.5324587697538652</c:v>
                </c:pt>
                <c:pt idx="635">
                  <c:v>3.5319684930033772</c:v>
                </c:pt>
                <c:pt idx="636">
                  <c:v>3.5314782394283282</c:v>
                </c:pt>
                <c:pt idx="637">
                  <c:v>3.5309880088114327</c:v>
                </c:pt>
                <c:pt idx="638">
                  <c:v>3.530497800937443</c:v>
                </c:pt>
                <c:pt idx="639">
                  <c:v>3.5300076155931297</c:v>
                </c:pt>
                <c:pt idx="640">
                  <c:v>3.5295174525672621</c:v>
                </c:pt>
                <c:pt idx="641">
                  <c:v>3.5290273116505895</c:v>
                </c:pt>
                <c:pt idx="642">
                  <c:v>3.5285371926358233</c:v>
                </c:pt>
                <c:pt idx="643">
                  <c:v>3.5280470953176195</c:v>
                </c:pt>
                <c:pt idx="644">
                  <c:v>3.5275570194925585</c:v>
                </c:pt>
                <c:pt idx="645">
                  <c:v>3.5270669649591269</c:v>
                </c:pt>
                <c:pt idx="646">
                  <c:v>3.5265769315177025</c:v>
                </c:pt>
                <c:pt idx="647">
                  <c:v>3.5260869189705328</c:v>
                </c:pt>
                <c:pt idx="648">
                  <c:v>3.5255969271217213</c:v>
                </c:pt>
                <c:pt idx="649">
                  <c:v>3.5251069557772068</c:v>
                </c:pt>
                <c:pt idx="650">
                  <c:v>3.5246170047447478</c:v>
                </c:pt>
                <c:pt idx="651">
                  <c:v>3.5241270738339057</c:v>
                </c:pt>
                <c:pt idx="652">
                  <c:v>3.5236371628560268</c:v>
                </c:pt>
                <c:pt idx="653">
                  <c:v>3.523147271624226</c:v>
                </c:pt>
                <c:pt idx="654">
                  <c:v>3.5226573999533715</c:v>
                </c:pt>
                <c:pt idx="655">
                  <c:v>3.5221675476600658</c:v>
                </c:pt>
                <c:pt idx="656">
                  <c:v>3.5216777145626321</c:v>
                </c:pt>
                <c:pt idx="657">
                  <c:v>3.5211879004810958</c:v>
                </c:pt>
                <c:pt idx="658">
                  <c:v>3.5206981052371709</c:v>
                </c:pt>
                <c:pt idx="659">
                  <c:v>3.5202083286542423</c:v>
                </c:pt>
                <c:pt idx="660">
                  <c:v>3.5197185705573499</c:v>
                </c:pt>
                <c:pt idx="661">
                  <c:v>3.5192288307731761</c:v>
                </c:pt>
                <c:pt idx="662">
                  <c:v>3.5187391091300264</c:v>
                </c:pt>
                <c:pt idx="663">
                  <c:v>3.5182494054578166</c:v>
                </c:pt>
                <c:pt idx="664">
                  <c:v>3.5177597195880574</c:v>
                </c:pt>
                <c:pt idx="665">
                  <c:v>3.5172700513538393</c:v>
                </c:pt>
                <c:pt idx="666">
                  <c:v>3.5167804005898171</c:v>
                </c:pt>
                <c:pt idx="667">
                  <c:v>3.5162907671321966</c:v>
                </c:pt>
                <c:pt idx="668">
                  <c:v>3.5158011508187181</c:v>
                </c:pt>
                <c:pt idx="669">
                  <c:v>3.5153115514886446</c:v>
                </c:pt>
                <c:pt idx="670">
                  <c:v>3.5148219689827447</c:v>
                </c:pt>
                <c:pt idx="671">
                  <c:v>3.5143324031432814</c:v>
                </c:pt>
                <c:pt idx="672">
                  <c:v>3.5138428538139959</c:v>
                </c:pt>
                <c:pt idx="673">
                  <c:v>3.5133533208400936</c:v>
                </c:pt>
                <c:pt idx="674">
                  <c:v>3.5128638040682323</c:v>
                </c:pt>
                <c:pt idx="675">
                  <c:v>3.5123743033465074</c:v>
                </c:pt>
                <c:pt idx="676">
                  <c:v>3.5118848185244382</c:v>
                </c:pt>
                <c:pt idx="677">
                  <c:v>3.5113953494529544</c:v>
                </c:pt>
                <c:pt idx="678">
                  <c:v>3.5109058959843846</c:v>
                </c:pt>
                <c:pt idx="679">
                  <c:v>3.5104164579724406</c:v>
                </c:pt>
                <c:pt idx="680">
                  <c:v>3.5099270352722067</c:v>
                </c:pt>
                <c:pt idx="681">
                  <c:v>3.5094376277401249</c:v>
                </c:pt>
                <c:pt idx="682">
                  <c:v>3.5089482352339845</c:v>
                </c:pt>
                <c:pt idx="683">
                  <c:v>3.508458857612907</c:v>
                </c:pt>
                <c:pt idx="684">
                  <c:v>3.5079694947373348</c:v>
                </c:pt>
                <c:pt idx="685">
                  <c:v>3.5074801464690197</c:v>
                </c:pt>
                <c:pt idx="686">
                  <c:v>3.5069908126710083</c:v>
                </c:pt>
                <c:pt idx="687">
                  <c:v>3.5065014932076326</c:v>
                </c:pt>
                <c:pt idx="688">
                  <c:v>3.5060121879444952</c:v>
                </c:pt>
                <c:pt idx="689">
                  <c:v>3.5055228967484604</c:v>
                </c:pt>
                <c:pt idx="690">
                  <c:v>3.5050336194876386</c:v>
                </c:pt>
                <c:pt idx="691">
                  <c:v>3.5045443560313787</c:v>
                </c:pt>
                <c:pt idx="692">
                  <c:v>3.5040551062502541</c:v>
                </c:pt>
                <c:pt idx="693">
                  <c:v>3.5035658700160508</c:v>
                </c:pt>
                <c:pt idx="694">
                  <c:v>3.5030766472017576</c:v>
                </c:pt>
                <c:pt idx="695">
                  <c:v>3.5025874376815542</c:v>
                </c:pt>
                <c:pt idx="696">
                  <c:v>3.5020982413307991</c:v>
                </c:pt>
                <c:pt idx="697">
                  <c:v>3.5016090580260211</c:v>
                </c:pt>
                <c:pt idx="698">
                  <c:v>3.5011198876449043</c:v>
                </c:pt>
                <c:pt idx="699">
                  <c:v>3.5006307300662818</c:v>
                </c:pt>
                <c:pt idx="700">
                  <c:v>3.500141585170121</c:v>
                </c:pt>
                <c:pt idx="701">
                  <c:v>3.4996524528375161</c:v>
                </c:pt>
                <c:pt idx="702">
                  <c:v>3.4991633329506748</c:v>
                </c:pt>
                <c:pt idx="703">
                  <c:v>3.4986742253929104</c:v>
                </c:pt>
                <c:pt idx="704">
                  <c:v>3.4981851300486295</c:v>
                </c:pt>
                <c:pt idx="705">
                  <c:v>3.4976960468033225</c:v>
                </c:pt>
                <c:pt idx="706">
                  <c:v>3.4972069755435538</c:v>
                </c:pt>
                <c:pt idx="707">
                  <c:v>3.4967179161569506</c:v>
                </c:pt>
                <c:pt idx="708">
                  <c:v>3.4962288685321941</c:v>
                </c:pt>
                <c:pt idx="709">
                  <c:v>3.4957398325590097</c:v>
                </c:pt>
                <c:pt idx="710">
                  <c:v>3.4952508081281564</c:v>
                </c:pt>
                <c:pt idx="711">
                  <c:v>3.4947617951314163</c:v>
                </c:pt>
                <c:pt idx="712">
                  <c:v>3.4942727934615876</c:v>
                </c:pt>
                <c:pt idx="713">
                  <c:v>3.493783803012473</c:v>
                </c:pt>
                <c:pt idx="714">
                  <c:v>3.4932948236788706</c:v>
                </c:pt>
                <c:pt idx="715">
                  <c:v>3.4928058553565657</c:v>
                </c:pt>
                <c:pt idx="716">
                  <c:v>3.4923168979423194</c:v>
                </c:pt>
                <c:pt idx="717">
                  <c:v>3.4918279513338621</c:v>
                </c:pt>
                <c:pt idx="718">
                  <c:v>3.4913390154298822</c:v>
                </c:pt>
                <c:pt idx="719">
                  <c:v>3.4908500901300177</c:v>
                </c:pt>
                <c:pt idx="720">
                  <c:v>3.4903611753348485</c:v>
                </c:pt>
                <c:pt idx="721">
                  <c:v>3.4898722709458858</c:v>
                </c:pt>
                <c:pt idx="722">
                  <c:v>3.4893833768655647</c:v>
                </c:pt>
                <c:pt idx="723">
                  <c:v>3.4888944929972352</c:v>
                </c:pt>
                <c:pt idx="724">
                  <c:v>3.4884056192451522</c:v>
                </c:pt>
                <c:pt idx="725">
                  <c:v>3.4879167555144703</c:v>
                </c:pt>
                <c:pt idx="726">
                  <c:v>3.4874279017112317</c:v>
                </c:pt>
                <c:pt idx="727">
                  <c:v>3.4869390577423598</c:v>
                </c:pt>
                <c:pt idx="728">
                  <c:v>3.4864502235156518</c:v>
                </c:pt>
                <c:pt idx="729">
                  <c:v>3.4859613989397671</c:v>
                </c:pt>
                <c:pt idx="730">
                  <c:v>3.4854725839242242</c:v>
                </c:pt>
                <c:pt idx="731">
                  <c:v>3.4849837783793878</c:v>
                </c:pt>
                <c:pt idx="732">
                  <c:v>3.4844949822164644</c:v>
                </c:pt>
                <c:pt idx="733">
                  <c:v>3.484006195347491</c:v>
                </c:pt>
                <c:pt idx="734">
                  <c:v>3.4835174176853325</c:v>
                </c:pt>
                <c:pt idx="735">
                  <c:v>3.4830286491436677</c:v>
                </c:pt>
                <c:pt idx="736">
                  <c:v>3.4825398896369864</c:v>
                </c:pt>
                <c:pt idx="737">
                  <c:v>3.4820511390805793</c:v>
                </c:pt>
                <c:pt idx="738">
                  <c:v>3.4815623973905319</c:v>
                </c:pt>
                <c:pt idx="739">
                  <c:v>3.4810736644837164</c:v>
                </c:pt>
                <c:pt idx="740">
                  <c:v>3.480584940277784</c:v>
                </c:pt>
                <c:pt idx="741">
                  <c:v>3.4800962246911578</c:v>
                </c:pt>
                <c:pt idx="742">
                  <c:v>3.4796075176430268</c:v>
                </c:pt>
                <c:pt idx="743">
                  <c:v>3.4791188190533369</c:v>
                </c:pt>
                <c:pt idx="744">
                  <c:v>3.4786301288427843</c:v>
                </c:pt>
                <c:pt idx="745">
                  <c:v>3.4781414469328089</c:v>
                </c:pt>
                <c:pt idx="746">
                  <c:v>3.4776527732455875</c:v>
                </c:pt>
                <c:pt idx="747">
                  <c:v>3.4771641077040263</c:v>
                </c:pt>
                <c:pt idx="748">
                  <c:v>3.4766754502317547</c:v>
                </c:pt>
                <c:pt idx="749">
                  <c:v>3.4761868007531174</c:v>
                </c:pt>
                <c:pt idx="750">
                  <c:v>3.4756981591931688</c:v>
                </c:pt>
                <c:pt idx="751">
                  <c:v>3.4752095254776663</c:v>
                </c:pt>
                <c:pt idx="752">
                  <c:v>3.4747208995330623</c:v>
                </c:pt>
                <c:pt idx="753">
                  <c:v>3.4742322812865005</c:v>
                </c:pt>
                <c:pt idx="754">
                  <c:v>3.4737436706658058</c:v>
                </c:pt>
                <c:pt idx="755">
                  <c:v>3.4732550675994811</c:v>
                </c:pt>
                <c:pt idx="756">
                  <c:v>3.4727664720166991</c:v>
                </c:pt>
                <c:pt idx="757">
                  <c:v>3.4722778838472963</c:v>
                </c:pt>
                <c:pt idx="758">
                  <c:v>3.4717893030217679</c:v>
                </c:pt>
                <c:pt idx="759">
                  <c:v>3.4713007294712601</c:v>
                </c:pt>
                <c:pt idx="760">
                  <c:v>3.4708121631275648</c:v>
                </c:pt>
                <c:pt idx="761">
                  <c:v>3.4703236039231129</c:v>
                </c:pt>
                <c:pt idx="762">
                  <c:v>3.46983505179097</c:v>
                </c:pt>
                <c:pt idx="763">
                  <c:v>3.4693465066648281</c:v>
                </c:pt>
                <c:pt idx="764">
                  <c:v>3.4688579684790013</c:v>
                </c:pt>
                <c:pt idx="765">
                  <c:v>3.4683694371684197</c:v>
                </c:pt>
                <c:pt idx="766">
                  <c:v>3.467880912668623</c:v>
                </c:pt>
                <c:pt idx="767">
                  <c:v>3.4673923949157559</c:v>
                </c:pt>
                <c:pt idx="768">
                  <c:v>3.4669038838465616</c:v>
                </c:pt>
                <c:pt idx="769">
                  <c:v>3.4664153793983759</c:v>
                </c:pt>
                <c:pt idx="770">
                  <c:v>3.4659268815091226</c:v>
                </c:pt>
                <c:pt idx="771">
                  <c:v>3.4654383901173076</c:v>
                </c:pt>
                <c:pt idx="772">
                  <c:v>3.4649499051620127</c:v>
                </c:pt>
                <c:pt idx="773">
                  <c:v>3.4644614265828917</c:v>
                </c:pt>
                <c:pt idx="774">
                  <c:v>3.4639729543201638</c:v>
                </c:pt>
                <c:pt idx="775">
                  <c:v>3.4634844883146081</c:v>
                </c:pt>
                <c:pt idx="776">
                  <c:v>3.4629960285075598</c:v>
                </c:pt>
                <c:pt idx="777">
                  <c:v>3.4625075748409038</c:v>
                </c:pt>
                <c:pt idx="778">
                  <c:v>3.4620191272570695</c:v>
                </c:pt>
                <c:pt idx="779">
                  <c:v>3.4615306856990271</c:v>
                </c:pt>
                <c:pt idx="780">
                  <c:v>3.4610422501102809</c:v>
                </c:pt>
                <c:pt idx="781">
                  <c:v>3.4605538204348636</c:v>
                </c:pt>
                <c:pt idx="782">
                  <c:v>3.4600653966173347</c:v>
                </c:pt>
                <c:pt idx="783">
                  <c:v>3.4595769786027732</c:v>
                </c:pt>
                <c:pt idx="784">
                  <c:v>3.4590885663367712</c:v>
                </c:pt>
                <c:pt idx="785">
                  <c:v>3.4586001597654326</c:v>
                </c:pt>
                <c:pt idx="786">
                  <c:v>3.4581117588353667</c:v>
                </c:pt>
                <c:pt idx="787">
                  <c:v>3.4576233634936822</c:v>
                </c:pt>
                <c:pt idx="788">
                  <c:v>3.4571349736879848</c:v>
                </c:pt>
                <c:pt idx="789">
                  <c:v>3.4566465893663705</c:v>
                </c:pt>
                <c:pt idx="790">
                  <c:v>3.4561582104774224</c:v>
                </c:pt>
                <c:pt idx="791">
                  <c:v>3.4556698369702064</c:v>
                </c:pt>
                <c:pt idx="792">
                  <c:v>3.4551814687942644</c:v>
                </c:pt>
                <c:pt idx="793">
                  <c:v>3.4546931058996129</c:v>
                </c:pt>
                <c:pt idx="794">
                  <c:v>3.4542047482367355</c:v>
                </c:pt>
                <c:pt idx="795">
                  <c:v>3.4537163957565813</c:v>
                </c:pt>
                <c:pt idx="796">
                  <c:v>3.4532280484105589</c:v>
                </c:pt>
                <c:pt idx="797">
                  <c:v>3.4527397061505321</c:v>
                </c:pt>
                <c:pt idx="798">
                  <c:v>3.4522513689288168</c:v>
                </c:pt>
                <c:pt idx="799">
                  <c:v>3.4517630366981749</c:v>
                </c:pt>
                <c:pt idx="800">
                  <c:v>3.4512747094118126</c:v>
                </c:pt>
                <c:pt idx="801">
                  <c:v>3.4507863870233733</c:v>
                </c:pt>
                <c:pt idx="802">
                  <c:v>3.4502980694869358</c:v>
                </c:pt>
                <c:pt idx="803">
                  <c:v>3.4498097567570096</c:v>
                </c:pt>
                <c:pt idx="804">
                  <c:v>3.4493214487885306</c:v>
                </c:pt>
                <c:pt idx="805">
                  <c:v>3.4488331455368568</c:v>
                </c:pt>
                <c:pt idx="806">
                  <c:v>3.4483448469577653</c:v>
                </c:pt>
                <c:pt idx="807">
                  <c:v>3.4478565530074472</c:v>
                </c:pt>
                <c:pt idx="808">
                  <c:v>3.4473682636425051</c:v>
                </c:pt>
                <c:pt idx="809">
                  <c:v>3.4468799788199478</c:v>
                </c:pt>
                <c:pt idx="810">
                  <c:v>3.4463916984971874</c:v>
                </c:pt>
                <c:pt idx="811">
                  <c:v>3.4459034226320355</c:v>
                </c:pt>
                <c:pt idx="812">
                  <c:v>3.4454151511826989</c:v>
                </c:pt>
                <c:pt idx="813">
                  <c:v>3.4449268841077765</c:v>
                </c:pt>
                <c:pt idx="814">
                  <c:v>3.4444386213662552</c:v>
                </c:pt>
                <c:pt idx="815">
                  <c:v>3.4439503629175068</c:v>
                </c:pt>
                <c:pt idx="816">
                  <c:v>3.4434621087212838</c:v>
                </c:pt>
                <c:pt idx="817">
                  <c:v>3.4429738587377154</c:v>
                </c:pt>
                <c:pt idx="818">
                  <c:v>3.4424856129273054</c:v>
                </c:pt>
                <c:pt idx="819">
                  <c:v>3.4419973712509275</c:v>
                </c:pt>
                <c:pt idx="820">
                  <c:v>3.4415091336698231</c:v>
                </c:pt>
                <c:pt idx="821">
                  <c:v>3.4410209001455958</c:v>
                </c:pt>
                <c:pt idx="822">
                  <c:v>3.4405326706402093</c:v>
                </c:pt>
                <c:pt idx="823">
                  <c:v>3.4400444451159853</c:v>
                </c:pt>
                <c:pt idx="824">
                  <c:v>3.4395562235355968</c:v>
                </c:pt>
                <c:pt idx="825">
                  <c:v>3.4390680058620684</c:v>
                </c:pt>
                <c:pt idx="826">
                  <c:v>3.4385797920587704</c:v>
                </c:pt>
                <c:pt idx="827">
                  <c:v>3.4380915820894171</c:v>
                </c:pt>
                <c:pt idx="828">
                  <c:v>3.4376033759180622</c:v>
                </c:pt>
                <c:pt idx="829">
                  <c:v>3.4371151735090977</c:v>
                </c:pt>
                <c:pt idx="830">
                  <c:v>3.4366269748272478</c:v>
                </c:pt>
                <c:pt idx="831">
                  <c:v>3.4361387798375693</c:v>
                </c:pt>
                <c:pt idx="832">
                  <c:v>3.4356505885054447</c:v>
                </c:pt>
                <c:pt idx="833">
                  <c:v>3.4351624007965826</c:v>
                </c:pt>
                <c:pt idx="834">
                  <c:v>3.434674216677013</c:v>
                </c:pt>
                <c:pt idx="835">
                  <c:v>3.4341860361130827</c:v>
                </c:pt>
                <c:pt idx="836">
                  <c:v>3.4336978590714562</c:v>
                </c:pt>
                <c:pt idx="837">
                  <c:v>3.4332096855191092</c:v>
                </c:pt>
                <c:pt idx="838">
                  <c:v>3.432721515423327</c:v>
                </c:pt>
                <c:pt idx="839">
                  <c:v>3.4322333487517032</c:v>
                </c:pt>
                <c:pt idx="840">
                  <c:v>3.4317451854721326</c:v>
                </c:pt>
                <c:pt idx="841">
                  <c:v>3.4312570255528136</c:v>
                </c:pt>
                <c:pt idx="842">
                  <c:v>3.4307688689622409</c:v>
                </c:pt>
                <c:pt idx="843">
                  <c:v>3.4302807156692059</c:v>
                </c:pt>
                <c:pt idx="844">
                  <c:v>3.4297925656427912</c:v>
                </c:pt>
                <c:pt idx="845">
                  <c:v>3.4293044188523711</c:v>
                </c:pt>
                <c:pt idx="846">
                  <c:v>3.428816275267605</c:v>
                </c:pt>
                <c:pt idx="847">
                  <c:v>3.4283281348584387</c:v>
                </c:pt>
                <c:pt idx="848">
                  <c:v>3.4278399975950982</c:v>
                </c:pt>
                <c:pt idx="849">
                  <c:v>3.4273518634480897</c:v>
                </c:pt>
                <c:pt idx="850">
                  <c:v>3.426863732388195</c:v>
                </c:pt>
                <c:pt idx="851">
                  <c:v>3.4263756043864708</c:v>
                </c:pt>
                <c:pt idx="852">
                  <c:v>3.4258874794142447</c:v>
                </c:pt>
                <c:pt idx="853">
                  <c:v>3.425399357443113</c:v>
                </c:pt>
                <c:pt idx="854">
                  <c:v>3.4249112384449387</c:v>
                </c:pt>
                <c:pt idx="855">
                  <c:v>3.4244231223918482</c:v>
                </c:pt>
                <c:pt idx="856">
                  <c:v>3.4239350092562293</c:v>
                </c:pt>
                <c:pt idx="857">
                  <c:v>3.4234468990107287</c:v>
                </c:pt>
                <c:pt idx="858">
                  <c:v>3.42295879162825</c:v>
                </c:pt>
                <c:pt idx="859">
                  <c:v>3.4224706870819501</c:v>
                </c:pt>
                <c:pt idx="860">
                  <c:v>3.4219825853452388</c:v>
                </c:pt>
                <c:pt idx="861">
                  <c:v>3.4214944863917731</c:v>
                </c:pt>
                <c:pt idx="862">
                  <c:v>3.4210063901954588</c:v>
                </c:pt>
                <c:pt idx="863">
                  <c:v>3.4205182967304459</c:v>
                </c:pt>
                <c:pt idx="864">
                  <c:v>3.4200302059711265</c:v>
                </c:pt>
                <c:pt idx="865">
                  <c:v>3.4195421178921328</c:v>
                </c:pt>
                <c:pt idx="866">
                  <c:v>3.4190540324683356</c:v>
                </c:pt>
                <c:pt idx="867">
                  <c:v>3.4185659496748397</c:v>
                </c:pt>
                <c:pt idx="868">
                  <c:v>3.4180778694869853</c:v>
                </c:pt>
                <c:pt idx="869">
                  <c:v>3.4175897918803422</c:v>
                </c:pt>
                <c:pt idx="870">
                  <c:v>3.4171017168307096</c:v>
                </c:pt>
                <c:pt idx="871">
                  <c:v>3.4166136443141144</c:v>
                </c:pt>
                <c:pt idx="872">
                  <c:v>3.4161255743068075</c:v>
                </c:pt>
                <c:pt idx="873">
                  <c:v>3.4156375067852625</c:v>
                </c:pt>
                <c:pt idx="874">
                  <c:v>3.4151494417261743</c:v>
                </c:pt>
                <c:pt idx="875">
                  <c:v>3.4146613791064548</c:v>
                </c:pt>
                <c:pt idx="876">
                  <c:v>3.4141733189032339</c:v>
                </c:pt>
                <c:pt idx="877">
                  <c:v>3.4136852610938555</c:v>
                </c:pt>
                <c:pt idx="878">
                  <c:v>3.4131972056558753</c:v>
                </c:pt>
                <c:pt idx="879">
                  <c:v>3.4127091525670599</c:v>
                </c:pt>
                <c:pt idx="880">
                  <c:v>3.4122211018053852</c:v>
                </c:pt>
                <c:pt idx="881">
                  <c:v>3.4117330533490313</c:v>
                </c:pt>
                <c:pt idx="882">
                  <c:v>3.4112450071763853</c:v>
                </c:pt>
                <c:pt idx="883">
                  <c:v>3.4107569632660355</c:v>
                </c:pt>
                <c:pt idx="884">
                  <c:v>3.4102689215967716</c:v>
                </c:pt>
                <c:pt idx="885">
                  <c:v>3.4097808821475821</c:v>
                </c:pt>
                <c:pt idx="886">
                  <c:v>3.4092928448976521</c:v>
                </c:pt>
                <c:pt idx="887">
                  <c:v>3.4088048098263615</c:v>
                </c:pt>
                <c:pt idx="888">
                  <c:v>3.4083167769132849</c:v>
                </c:pt>
                <c:pt idx="889">
                  <c:v>3.407828746138188</c:v>
                </c:pt>
                <c:pt idx="890">
                  <c:v>3.4073407174810244</c:v>
                </c:pt>
                <c:pt idx="891">
                  <c:v>3.4068526909219385</c:v>
                </c:pt>
                <c:pt idx="892">
                  <c:v>3.4063646664412586</c:v>
                </c:pt>
                <c:pt idx="893">
                  <c:v>3.4058766440194987</c:v>
                </c:pt>
                <c:pt idx="894">
                  <c:v>3.4053886236373545</c:v>
                </c:pt>
                <c:pt idx="895">
                  <c:v>3.4049006052757043</c:v>
                </c:pt>
                <c:pt idx="896">
                  <c:v>3.4044125889156032</c:v>
                </c:pt>
                <c:pt idx="897">
                  <c:v>3.4039245745382867</c:v>
                </c:pt>
                <c:pt idx="898">
                  <c:v>3.4034365621251643</c:v>
                </c:pt>
                <c:pt idx="899">
                  <c:v>3.4029485516578202</c:v>
                </c:pt>
                <c:pt idx="900">
                  <c:v>3.4024605431180115</c:v>
                </c:pt>
                <c:pt idx="901">
                  <c:v>3.4019725364876665</c:v>
                </c:pt>
                <c:pt idx="902">
                  <c:v>3.4014845317488827</c:v>
                </c:pt>
                <c:pt idx="903">
                  <c:v>3.4009965288839252</c:v>
                </c:pt>
                <c:pt idx="904">
                  <c:v>3.4005085278752261</c:v>
                </c:pt>
                <c:pt idx="905">
                  <c:v>3.4000205287053813</c:v>
                </c:pt>
                <c:pt idx="906">
                  <c:v>3.3995325313571505</c:v>
                </c:pt>
                <c:pt idx="907">
                  <c:v>3.3990445358134549</c:v>
                </c:pt>
                <c:pt idx="908">
                  <c:v>3.398556542057376</c:v>
                </c:pt>
                <c:pt idx="909">
                  <c:v>3.3980685500721535</c:v>
                </c:pt>
                <c:pt idx="910">
                  <c:v>3.3975805598411841</c:v>
                </c:pt>
                <c:pt idx="911">
                  <c:v>3.3970925713480211</c:v>
                </c:pt>
                <c:pt idx="912">
                  <c:v>3.3966045845763708</c:v>
                </c:pt>
                <c:pt idx="913">
                  <c:v>3.3961165995100933</c:v>
                </c:pt>
                <c:pt idx="914">
                  <c:v>3.3956286161331999</c:v>
                </c:pt>
                <c:pt idx="915">
                  <c:v>3.3951406344298509</c:v>
                </c:pt>
                <c:pt idx="916">
                  <c:v>3.3946526543843563</c:v>
                </c:pt>
                <c:pt idx="917">
                  <c:v>3.3941646759811719</c:v>
                </c:pt>
                <c:pt idx="918">
                  <c:v>3.3936766992049003</c:v>
                </c:pt>
                <c:pt idx="919">
                  <c:v>3.3931887240402885</c:v>
                </c:pt>
                <c:pt idx="920">
                  <c:v>3.3927007504722253</c:v>
                </c:pt>
                <c:pt idx="921">
                  <c:v>3.3922127784857432</c:v>
                </c:pt>
                <c:pt idx="922">
                  <c:v>3.3917248080660123</c:v>
                </c:pt>
                <c:pt idx="923">
                  <c:v>3.3912368391983447</c:v>
                </c:pt>
                <c:pt idx="924">
                  <c:v>3.3907488718681877</c:v>
                </c:pt>
                <c:pt idx="925">
                  <c:v>3.3902609060611271</c:v>
                </c:pt>
                <c:pt idx="926">
                  <c:v>3.3897729417628821</c:v>
                </c:pt>
                <c:pt idx="927">
                  <c:v>3.3892849789593069</c:v>
                </c:pt>
                <c:pt idx="928">
                  <c:v>3.3887970176363877</c:v>
                </c:pt>
                <c:pt idx="929">
                  <c:v>3.3883090577802428</c:v>
                </c:pt>
                <c:pt idx="930">
                  <c:v>3.3878210993771201</c:v>
                </c:pt>
                <c:pt idx="931">
                  <c:v>3.3873331424133961</c:v>
                </c:pt>
                <c:pt idx="932">
                  <c:v>3.386845186875576</c:v>
                </c:pt>
                <c:pt idx="933">
                  <c:v>3.3863572327502909</c:v>
                </c:pt>
                <c:pt idx="934">
                  <c:v>3.3858692800242971</c:v>
                </c:pt>
                <c:pt idx="935">
                  <c:v>3.3853813286844758</c:v>
                </c:pt>
                <c:pt idx="936">
                  <c:v>3.3848933787178299</c:v>
                </c:pt>
                <c:pt idx="937">
                  <c:v>3.3844054301114861</c:v>
                </c:pt>
                <c:pt idx="938">
                  <c:v>3.3839174828526897</c:v>
                </c:pt>
                <c:pt idx="939">
                  <c:v>3.3834295369288068</c:v>
                </c:pt>
                <c:pt idx="940">
                  <c:v>3.3829415923273221</c:v>
                </c:pt>
                <c:pt idx="941">
                  <c:v>3.382453649035837</c:v>
                </c:pt>
                <c:pt idx="942">
                  <c:v>3.3819657070420694</c:v>
                </c:pt>
                <c:pt idx="943">
                  <c:v>3.3814777663338518</c:v>
                </c:pt>
                <c:pt idx="944">
                  <c:v>3.3809898268991323</c:v>
                </c:pt>
                <c:pt idx="945">
                  <c:v>3.3805018887259703</c:v>
                </c:pt>
                <c:pt idx="946">
                  <c:v>3.3800139518025381</c:v>
                </c:pt>
                <c:pt idx="947">
                  <c:v>3.379526016117119</c:v>
                </c:pt>
                <c:pt idx="948">
                  <c:v>3.3790380816581052</c:v>
                </c:pt>
                <c:pt idx="949">
                  <c:v>3.3785501484139986</c:v>
                </c:pt>
                <c:pt idx="950">
                  <c:v>3.3780622163734084</c:v>
                </c:pt>
                <c:pt idx="951">
                  <c:v>3.3775742855250512</c:v>
                </c:pt>
                <c:pt idx="952">
                  <c:v>3.3770863558577493</c:v>
                </c:pt>
                <c:pt idx="953">
                  <c:v>3.3765984273604288</c:v>
                </c:pt>
                <c:pt idx="954">
                  <c:v>3.3761105000221208</c:v>
                </c:pt>
                <c:pt idx="955">
                  <c:v>3.3756225738319583</c:v>
                </c:pt>
                <c:pt idx="956">
                  <c:v>3.3751346487791776</c:v>
                </c:pt>
                <c:pt idx="957">
                  <c:v>3.3746467248531138</c:v>
                </c:pt>
                <c:pt idx="958">
                  <c:v>3.3741588020432043</c:v>
                </c:pt>
                <c:pt idx="959">
                  <c:v>3.3736708803389841</c:v>
                </c:pt>
                <c:pt idx="960">
                  <c:v>3.373182959730086</c:v>
                </c:pt>
                <c:pt idx="961">
                  <c:v>3.3726950402062412</c:v>
                </c:pt>
                <c:pt idx="962">
                  <c:v>3.3722071217572767</c:v>
                </c:pt>
                <c:pt idx="963">
                  <c:v>3.3717192043731146</c:v>
                </c:pt>
                <c:pt idx="964">
                  <c:v>3.3712312880437718</c:v>
                </c:pt>
                <c:pt idx="965">
                  <c:v>3.3707433727593585</c:v>
                </c:pt>
                <c:pt idx="966">
                  <c:v>3.3702554585100777</c:v>
                </c:pt>
                <c:pt idx="967">
                  <c:v>3.3697675452862246</c:v>
                </c:pt>
                <c:pt idx="968">
                  <c:v>3.3692796330781847</c:v>
                </c:pt>
                <c:pt idx="969">
                  <c:v>3.3687917218764349</c:v>
                </c:pt>
                <c:pt idx="970">
                  <c:v>3.3683038116715398</c:v>
                </c:pt>
                <c:pt idx="971">
                  <c:v>3.3678159024541534</c:v>
                </c:pt>
                <c:pt idx="972">
                  <c:v>3.3673279942150174</c:v>
                </c:pt>
                <c:pt idx="973">
                  <c:v>3.36684008694496</c:v>
                </c:pt>
                <c:pt idx="974">
                  <c:v>3.3663521806348951</c:v>
                </c:pt>
                <c:pt idx="975">
                  <c:v>3.3658642752758228</c:v>
                </c:pt>
                <c:pt idx="976">
                  <c:v>3.3653763708588262</c:v>
                </c:pt>
                <c:pt idx="977">
                  <c:v>3.364888467375073</c:v>
                </c:pt>
                <c:pt idx="978">
                  <c:v>3.3644005648158135</c:v>
                </c:pt>
                <c:pt idx="979">
                  <c:v>3.3639126631723801</c:v>
                </c:pt>
                <c:pt idx="980">
                  <c:v>3.3634247624361859</c:v>
                </c:pt>
                <c:pt idx="981">
                  <c:v>3.3629368625987253</c:v>
                </c:pt>
                <c:pt idx="982">
                  <c:v>3.362448963651572</c:v>
                </c:pt>
                <c:pt idx="983">
                  <c:v>3.3619610655863785</c:v>
                </c:pt>
                <c:pt idx="984">
                  <c:v>3.3614731683948764</c:v>
                </c:pt>
                <c:pt idx="985">
                  <c:v>3.3609852720688735</c:v>
                </c:pt>
                <c:pt idx="986">
                  <c:v>3.3604973766002559</c:v>
                </c:pt>
                <c:pt idx="987">
                  <c:v>3.3600094819809847</c:v>
                </c:pt>
                <c:pt idx="988">
                  <c:v>3.3595215882030969</c:v>
                </c:pt>
                <c:pt idx="989">
                  <c:v>3.3590336952587041</c:v>
                </c:pt>
                <c:pt idx="990">
                  <c:v>3.3585458031399913</c:v>
                </c:pt>
                <c:pt idx="991">
                  <c:v>3.3580579118392171</c:v>
                </c:pt>
                <c:pt idx="992">
                  <c:v>3.357570021348713</c:v>
                </c:pt>
                <c:pt idx="993">
                  <c:v>3.3570821316608823</c:v>
                </c:pt>
                <c:pt idx="994">
                  <c:v>3.3565942427681996</c:v>
                </c:pt>
                <c:pt idx="995">
                  <c:v>3.3561063546632099</c:v>
                </c:pt>
                <c:pt idx="996">
                  <c:v>3.3556184673385276</c:v>
                </c:pt>
                <c:pt idx="997">
                  <c:v>3.3551305807868368</c:v>
                </c:pt>
                <c:pt idx="998">
                  <c:v>3.3546426950008903</c:v>
                </c:pt>
                <c:pt idx="999">
                  <c:v>3.354154809973509</c:v>
                </c:pt>
                <c:pt idx="1000">
                  <c:v>3.3536669256975804</c:v>
                </c:pt>
                <c:pt idx="1001">
                  <c:v>3.3531790421660599</c:v>
                </c:pt>
                <c:pt idx="1002">
                  <c:v>3.3526911593719673</c:v>
                </c:pt>
                <c:pt idx="1003">
                  <c:v>3.352203277308389</c:v>
                </c:pt>
                <c:pt idx="1004">
                  <c:v>3.3517153959684762</c:v>
                </c:pt>
                <c:pt idx="1005">
                  <c:v>3.3512275153454443</c:v>
                </c:pt>
                <c:pt idx="1006">
                  <c:v>3.3507396354325714</c:v>
                </c:pt>
                <c:pt idx="1007">
                  <c:v>3.3502517562231993</c:v>
                </c:pt>
                <c:pt idx="1008">
                  <c:v>3.3497638777107328</c:v>
                </c:pt>
                <c:pt idx="1009">
                  <c:v>3.3492759998886372</c:v>
                </c:pt>
                <c:pt idx="1010">
                  <c:v>3.3487881227504408</c:v>
                </c:pt>
                <c:pt idx="1011">
                  <c:v>3.3483002462897309</c:v>
                </c:pt>
                <c:pt idx="1012">
                  <c:v>3.3478123705001557</c:v>
                </c:pt>
                <c:pt idx="1013">
                  <c:v>3.3473244953754229</c:v>
                </c:pt>
                <c:pt idx="1014">
                  <c:v>3.3468366209092992</c:v>
                </c:pt>
                <c:pt idx="1015">
                  <c:v>3.3463487470956097</c:v>
                </c:pt>
                <c:pt idx="1016">
                  <c:v>3.3458608739282374</c:v>
                </c:pt>
                <c:pt idx="1017">
                  <c:v>3.3453730014011227</c:v>
                </c:pt>
                <c:pt idx="1018">
                  <c:v>3.3448851295082629</c:v>
                </c:pt>
                <c:pt idx="1019">
                  <c:v>3.3443972582437107</c:v>
                </c:pt>
                <c:pt idx="1020">
                  <c:v>3.3439093876015766</c:v>
                </c:pt>
                <c:pt idx="1021">
                  <c:v>3.3434215175760236</c:v>
                </c:pt>
                <c:pt idx="1022">
                  <c:v>3.3429336481612717</c:v>
                </c:pt>
                <c:pt idx="1023">
                  <c:v>3.3424457793515945</c:v>
                </c:pt>
                <c:pt idx="1024">
                  <c:v>3.3419579111413178</c:v>
                </c:pt>
                <c:pt idx="1025">
                  <c:v>3.341470043524823</c:v>
                </c:pt>
                <c:pt idx="1026">
                  <c:v>3.3409821764965426</c:v>
                </c:pt>
                <c:pt idx="1027">
                  <c:v>3.3404943100509619</c:v>
                </c:pt>
                <c:pt idx="1028">
                  <c:v>3.3400064441826172</c:v>
                </c:pt>
                <c:pt idx="1029">
                  <c:v>3.3395185788860968</c:v>
                </c:pt>
                <c:pt idx="1030">
                  <c:v>3.3390307141560398</c:v>
                </c:pt>
                <c:pt idx="1031">
                  <c:v>3.3385428499871348</c:v>
                </c:pt>
                <c:pt idx="1032">
                  <c:v>3.3380549863741207</c:v>
                </c:pt>
                <c:pt idx="1033">
                  <c:v>3.3375671233117856</c:v>
                </c:pt>
                <c:pt idx="1034">
                  <c:v>3.3370792607949671</c:v>
                </c:pt>
                <c:pt idx="1035">
                  <c:v>3.3365913988185496</c:v>
                </c:pt>
                <c:pt idx="1036">
                  <c:v>3.3361035373774675</c:v>
                </c:pt>
                <c:pt idx="1037">
                  <c:v>3.3356156764667011</c:v>
                </c:pt>
                <c:pt idx="1038">
                  <c:v>3.3351278160812781</c:v>
                </c:pt>
                <c:pt idx="1039">
                  <c:v>3.3346399562162738</c:v>
                </c:pt>
                <c:pt idx="1040">
                  <c:v>3.3341520968668084</c:v>
                </c:pt>
                <c:pt idx="1041">
                  <c:v>3.3336642380280486</c:v>
                </c:pt>
                <c:pt idx="1042">
                  <c:v>3.3331763796952063</c:v>
                </c:pt>
                <c:pt idx="1043">
                  <c:v>3.3326885218635378</c:v>
                </c:pt>
                <c:pt idx="1044">
                  <c:v>3.3322006645283446</c:v>
                </c:pt>
                <c:pt idx="1045">
                  <c:v>3.3317128076849718</c:v>
                </c:pt>
                <c:pt idx="1046">
                  <c:v>3.3312249513288084</c:v>
                </c:pt>
                <c:pt idx="1047">
                  <c:v>3.330737095455286</c:v>
                </c:pt>
                <c:pt idx="1048">
                  <c:v>3.3302492400598802</c:v>
                </c:pt>
                <c:pt idx="1049">
                  <c:v>3.3297613851381076</c:v>
                </c:pt>
                <c:pt idx="1050">
                  <c:v>3.3292735306855286</c:v>
                </c:pt>
                <c:pt idx="1051">
                  <c:v>3.3287856766977431</c:v>
                </c:pt>
                <c:pt idx="1052">
                  <c:v>3.3282978231703941</c:v>
                </c:pt>
                <c:pt idx="1053">
                  <c:v>3.3278099700991643</c:v>
                </c:pt>
                <c:pt idx="1054">
                  <c:v>3.3273221174797776</c:v>
                </c:pt>
                <c:pt idx="1055">
                  <c:v>3.3268342653079972</c:v>
                </c:pt>
                <c:pt idx="1056">
                  <c:v>3.326346413579627</c:v>
                </c:pt>
                <c:pt idx="1057">
                  <c:v>3.3258585622905095</c:v>
                </c:pt>
                <c:pt idx="1058">
                  <c:v>3.3253707114365261</c:v>
                </c:pt>
                <c:pt idx="1059">
                  <c:v>3.3248828610135979</c:v>
                </c:pt>
                <c:pt idx="1060">
                  <c:v>3.3243950110176828</c:v>
                </c:pt>
                <c:pt idx="1061">
                  <c:v>3.3239071614447777</c:v>
                </c:pt>
                <c:pt idx="1062">
                  <c:v>3.3234193122909166</c:v>
                </c:pt>
                <c:pt idx="1063">
                  <c:v>3.3229314635521705</c:v>
                </c:pt>
                <c:pt idx="1064">
                  <c:v>3.322443615224647</c:v>
                </c:pt>
                <c:pt idx="1065">
                  <c:v>3.321955767304491</c:v>
                </c:pt>
                <c:pt idx="1066">
                  <c:v>3.3214679197878838</c:v>
                </c:pt>
                <c:pt idx="1067">
                  <c:v>3.3209800726710408</c:v>
                </c:pt>
                <c:pt idx="1068">
                  <c:v>3.3204922259502148</c:v>
                </c:pt>
                <c:pt idx="1069">
                  <c:v>3.3200043796216923</c:v>
                </c:pt>
                <c:pt idx="1070">
                  <c:v>3.3195165336817949</c:v>
                </c:pt>
                <c:pt idx="1071">
                  <c:v>3.3190286881268802</c:v>
                </c:pt>
                <c:pt idx="1072">
                  <c:v>3.3185408429533374</c:v>
                </c:pt>
                <c:pt idx="1073">
                  <c:v>3.3180529981575919</c:v>
                </c:pt>
                <c:pt idx="1074">
                  <c:v>3.3175651537361013</c:v>
                </c:pt>
                <c:pt idx="1075">
                  <c:v>3.3170773096853563</c:v>
                </c:pt>
                <c:pt idx="1076">
                  <c:v>3.3165894660018811</c:v>
                </c:pt>
                <c:pt idx="1077">
                  <c:v>3.3161016226822326</c:v>
                </c:pt>
                <c:pt idx="1078">
                  <c:v>3.3156137797229999</c:v>
                </c:pt>
                <c:pt idx="1079">
                  <c:v>3.3151259371208028</c:v>
                </c:pt>
                <c:pt idx="1080">
                  <c:v>3.3146380948722949</c:v>
                </c:pt>
                <c:pt idx="1081">
                  <c:v>3.3141502529741595</c:v>
                </c:pt>
                <c:pt idx="1082">
                  <c:v>3.3136624114231124</c:v>
                </c:pt>
                <c:pt idx="1083">
                  <c:v>3.3131745702158986</c:v>
                </c:pt>
                <c:pt idx="1084">
                  <c:v>3.3126867293492945</c:v>
                </c:pt>
                <c:pt idx="1085">
                  <c:v>3.3121988888201073</c:v>
                </c:pt>
                <c:pt idx="1086">
                  <c:v>3.3117110486251726</c:v>
                </c:pt>
                <c:pt idx="1087">
                  <c:v>3.3112232087613576</c:v>
                </c:pt>
                <c:pt idx="1088">
                  <c:v>3.310735369225557</c:v>
                </c:pt>
                <c:pt idx="1089">
                  <c:v>3.3102475300146956</c:v>
                </c:pt>
                <c:pt idx="1090">
                  <c:v>3.309759691125727</c:v>
                </c:pt>
                <c:pt idx="1091">
                  <c:v>3.3092718525556335</c:v>
                </c:pt>
                <c:pt idx="1092">
                  <c:v>3.3087840143014251</c:v>
                </c:pt>
                <c:pt idx="1093">
                  <c:v>3.3082961763601402</c:v>
                </c:pt>
                <c:pt idx="1094">
                  <c:v>3.3078083387288451</c:v>
                </c:pt>
                <c:pt idx="1095">
                  <c:v>3.3073205014046332</c:v>
                </c:pt>
                <c:pt idx="1096">
                  <c:v>3.3068326643846255</c:v>
                </c:pt>
                <c:pt idx="1097">
                  <c:v>3.3063448276659706</c:v>
                </c:pt>
                <c:pt idx="1098">
                  <c:v>3.3058569912458413</c:v>
                </c:pt>
                <c:pt idx="1099">
                  <c:v>3.3053691551214408</c:v>
                </c:pt>
                <c:pt idx="1100">
                  <c:v>3.3048813192899948</c:v>
                </c:pt>
                <c:pt idx="1101">
                  <c:v>3.3043934837487576</c:v>
                </c:pt>
                <c:pt idx="1102">
                  <c:v>3.3039056484950082</c:v>
                </c:pt>
                <c:pt idx="1103">
                  <c:v>3.303417813526051</c:v>
                </c:pt>
                <c:pt idx="1104">
                  <c:v>3.3029299788392161</c:v>
                </c:pt>
                <c:pt idx="1105">
                  <c:v>3.3024421444318581</c:v>
                </c:pt>
                <c:pt idx="1106">
                  <c:v>3.3019543103013569</c:v>
                </c:pt>
                <c:pt idx="1107">
                  <c:v>3.3014664764451167</c:v>
                </c:pt>
                <c:pt idx="1108">
                  <c:v>3.3009786428605663</c:v>
                </c:pt>
                <c:pt idx="1109">
                  <c:v>3.3004908095451584</c:v>
                </c:pt>
                <c:pt idx="1110">
                  <c:v>3.3000029764963696</c:v>
                </c:pt>
                <c:pt idx="1111">
                  <c:v>3.2995151437116998</c:v>
                </c:pt>
                <c:pt idx="1112">
                  <c:v>3.2990273111886732</c:v>
                </c:pt>
                <c:pt idx="1113">
                  <c:v>3.2985394789248366</c:v>
                </c:pt>
                <c:pt idx="1114">
                  <c:v>3.2980516469177599</c:v>
                </c:pt>
                <c:pt idx="1115">
                  <c:v>3.2975638151650357</c:v>
                </c:pt>
                <c:pt idx="1116">
                  <c:v>3.2970759836642793</c:v>
                </c:pt>
                <c:pt idx="1117">
                  <c:v>3.2965881524131282</c:v>
                </c:pt>
                <c:pt idx="1118">
                  <c:v>3.2961003214092424</c:v>
                </c:pt>
                <c:pt idx="1119">
                  <c:v>3.2956124906503037</c:v>
                </c:pt>
                <c:pt idx="1120">
                  <c:v>3.2951246601340154</c:v>
                </c:pt>
                <c:pt idx="1121">
                  <c:v>3.2946368298581028</c:v>
                </c:pt>
                <c:pt idx="1122">
                  <c:v>3.2941489998203117</c:v>
                </c:pt>
                <c:pt idx="1123">
                  <c:v>3.2936611700184102</c:v>
                </c:pt>
                <c:pt idx="1124">
                  <c:v>3.2931733404501857</c:v>
                </c:pt>
                <c:pt idx="1125">
                  <c:v>3.2926855111134481</c:v>
                </c:pt>
                <c:pt idx="1126">
                  <c:v>3.2921976820060275</c:v>
                </c:pt>
                <c:pt idx="1127">
                  <c:v>3.2917098531257727</c:v>
                </c:pt>
                <c:pt idx="1128">
                  <c:v>3.2912220244705543</c:v>
                </c:pt>
                <c:pt idx="1129">
                  <c:v>3.2907341960382626</c:v>
                </c:pt>
                <c:pt idx="1130">
                  <c:v>3.2902463678268079</c:v>
                </c:pt>
                <c:pt idx="1131">
                  <c:v>3.2897585398341191</c:v>
                </c:pt>
                <c:pt idx="1132">
                  <c:v>3.2892707120581455</c:v>
                </c:pt>
                <c:pt idx="1133">
                  <c:v>3.2887828844968547</c:v>
                </c:pt>
                <c:pt idx="1134">
                  <c:v>3.2882950571482343</c:v>
                </c:pt>
                <c:pt idx="1135">
                  <c:v>3.2878072300102907</c:v>
                </c:pt>
                <c:pt idx="1136">
                  <c:v>3.2873194030810482</c:v>
                </c:pt>
                <c:pt idx="1137">
                  <c:v>3.2868315763585501</c:v>
                </c:pt>
                <c:pt idx="1138">
                  <c:v>3.2863437498408583</c:v>
                </c:pt>
                <c:pt idx="1139">
                  <c:v>3.2858559235260523</c:v>
                </c:pt>
                <c:pt idx="1140">
                  <c:v>3.2853680974122303</c:v>
                </c:pt>
                <c:pt idx="1141">
                  <c:v>3.2848802714975074</c:v>
                </c:pt>
                <c:pt idx="1142">
                  <c:v>3.2843924457800178</c:v>
                </c:pt>
                <c:pt idx="1143">
                  <c:v>3.283904620257911</c:v>
                </c:pt>
                <c:pt idx="1144">
                  <c:v>3.2834167949293565</c:v>
                </c:pt>
                <c:pt idx="1145">
                  <c:v>3.2829289697925388</c:v>
                </c:pt>
                <c:pt idx="1146">
                  <c:v>3.2824411448456603</c:v>
                </c:pt>
                <c:pt idx="1147">
                  <c:v>3.2819533200869402</c:v>
                </c:pt>
                <c:pt idx="1148">
                  <c:v>3.281465495514615</c:v>
                </c:pt>
                <c:pt idx="1149">
                  <c:v>3.2809776711269363</c:v>
                </c:pt>
                <c:pt idx="1150">
                  <c:v>3.2804898469221735</c:v>
                </c:pt>
                <c:pt idx="1151">
                  <c:v>3.2800020228986111</c:v>
                </c:pt>
                <c:pt idx="1152">
                  <c:v>3.2795141990545509</c:v>
                </c:pt>
                <c:pt idx="1153">
                  <c:v>3.2790263753883093</c:v>
                </c:pt>
                <c:pt idx="1154">
                  <c:v>3.2785385518982197</c:v>
                </c:pt>
                <c:pt idx="1155">
                  <c:v>3.2780507285826301</c:v>
                </c:pt>
                <c:pt idx="1156">
                  <c:v>3.2775629054399045</c:v>
                </c:pt>
                <c:pt idx="1157">
                  <c:v>3.2770750824684227</c:v>
                </c:pt>
                <c:pt idx="1158">
                  <c:v>3.2765872596665786</c:v>
                </c:pt>
                <c:pt idx="1159">
                  <c:v>3.2760994370327818</c:v>
                </c:pt>
                <c:pt idx="1160">
                  <c:v>3.2756116145654568</c:v>
                </c:pt>
                <c:pt idx="1161">
                  <c:v>3.2751237922630434</c:v>
                </c:pt>
                <c:pt idx="1162">
                  <c:v>3.2746359701239944</c:v>
                </c:pt>
                <c:pt idx="1163">
                  <c:v>3.2741481481467791</c:v>
                </c:pt>
                <c:pt idx="1164">
                  <c:v>3.2736603263298796</c:v>
                </c:pt>
                <c:pt idx="1165">
                  <c:v>3.273172504671793</c:v>
                </c:pt>
                <c:pt idx="1166">
                  <c:v>3.2726846831710303</c:v>
                </c:pt>
                <c:pt idx="1167">
                  <c:v>3.2721968618261164</c:v>
                </c:pt>
                <c:pt idx="1168">
                  <c:v>3.2717090406355904</c:v>
                </c:pt>
                <c:pt idx="1169">
                  <c:v>3.2712212195980048</c:v>
                </c:pt>
                <c:pt idx="1170">
                  <c:v>3.2707333987119256</c:v>
                </c:pt>
                <c:pt idx="1171">
                  <c:v>3.2702455779759321</c:v>
                </c:pt>
                <c:pt idx="1172">
                  <c:v>3.2697577573886174</c:v>
                </c:pt>
                <c:pt idx="1173">
                  <c:v>3.2692699369485876</c:v>
                </c:pt>
                <c:pt idx="1174">
                  <c:v>3.2687821166544611</c:v>
                </c:pt>
                <c:pt idx="1175">
                  <c:v>3.2682942965048709</c:v>
                </c:pt>
                <c:pt idx="1176">
                  <c:v>3.2678064764984613</c:v>
                </c:pt>
                <c:pt idx="1177">
                  <c:v>3.2673186566338903</c:v>
                </c:pt>
                <c:pt idx="1178">
                  <c:v>3.2668308369098278</c:v>
                </c:pt>
                <c:pt idx="1179">
                  <c:v>3.2663430173249566</c:v>
                </c:pt>
                <c:pt idx="1180">
                  <c:v>3.2658551978779715</c:v>
                </c:pt>
                <c:pt idx="1181">
                  <c:v>3.2653673785675799</c:v>
                </c:pt>
                <c:pt idx="1182">
                  <c:v>3.2648795593925009</c:v>
                </c:pt>
                <c:pt idx="1183">
                  <c:v>3.2643917403514657</c:v>
                </c:pt>
                <c:pt idx="1184">
                  <c:v>3.2639039214432186</c:v>
                </c:pt>
                <c:pt idx="1185">
                  <c:v>3.2634161026665129</c:v>
                </c:pt>
                <c:pt idx="1186">
                  <c:v>3.2629282840201173</c:v>
                </c:pt>
                <c:pt idx="1187">
                  <c:v>3.2624404655028085</c:v>
                </c:pt>
                <c:pt idx="1188">
                  <c:v>3.2619526471133771</c:v>
                </c:pt>
                <c:pt idx="1189">
                  <c:v>3.2614648288506234</c:v>
                </c:pt>
                <c:pt idx="1190">
                  <c:v>3.2609770107133604</c:v>
                </c:pt>
                <c:pt idx="1191">
                  <c:v>3.2604891927004114</c:v>
                </c:pt>
                <c:pt idx="1192">
                  <c:v>3.2600013748106105</c:v>
                </c:pt>
                <c:pt idx="1193">
                  <c:v>3.2595135570428035</c:v>
                </c:pt>
                <c:pt idx="1194">
                  <c:v>3.2590257393958466</c:v>
                </c:pt>
                <c:pt idx="1195">
                  <c:v>3.2585379218686068</c:v>
                </c:pt>
                <c:pt idx="1196">
                  <c:v>3.258050104459961</c:v>
                </c:pt>
                <c:pt idx="1197">
                  <c:v>3.2575622871687981</c:v>
                </c:pt>
                <c:pt idx="1198">
                  <c:v>3.2570744699940164</c:v>
                </c:pt>
                <c:pt idx="1199">
                  <c:v>3.2565866529345247</c:v>
                </c:pt>
                <c:pt idx="1200">
                  <c:v>3.256098835989242</c:v>
                </c:pt>
                <c:pt idx="1201">
                  <c:v>3.2556110191570977</c:v>
                </c:pt>
                <c:pt idx="1202">
                  <c:v>3.2551232024370309</c:v>
                </c:pt>
                <c:pt idx="1203">
                  <c:v>3.2546353858279908</c:v>
                </c:pt>
                <c:pt idx="1204">
                  <c:v>3.2541475693289366</c:v>
                </c:pt>
                <c:pt idx="1205">
                  <c:v>3.2536597529388374</c:v>
                </c:pt>
                <c:pt idx="1206">
                  <c:v>3.2531719366566705</c:v>
                </c:pt>
                <c:pt idx="1207">
                  <c:v>3.2526841204814252</c:v>
                </c:pt>
                <c:pt idx="1208">
                  <c:v>3.2521963044120983</c:v>
                </c:pt>
                <c:pt idx="1209">
                  <c:v>3.2517084884476972</c:v>
                </c:pt>
                <c:pt idx="1210">
                  <c:v>3.2512206725872379</c:v>
                </c:pt>
                <c:pt idx="1211">
                  <c:v>3.250732856829746</c:v>
                </c:pt>
                <c:pt idx="1212">
                  <c:v>3.2502450411742565</c:v>
                </c:pt>
                <c:pt idx="1213">
                  <c:v>3.249757225619812</c:v>
                </c:pt>
                <c:pt idx="1214">
                  <c:v>3.249269410165466</c:v>
                </c:pt>
                <c:pt idx="1215">
                  <c:v>3.2487815948102798</c:v>
                </c:pt>
                <c:pt idx="1216">
                  <c:v>3.2482937795533235</c:v>
                </c:pt>
                <c:pt idx="1217">
                  <c:v>3.2478059643936765</c:v>
                </c:pt>
                <c:pt idx="1218">
                  <c:v>3.2473181493304262</c:v>
                </c:pt>
                <c:pt idx="1219">
                  <c:v>3.2468303343626692</c:v>
                </c:pt>
                <c:pt idx="1220">
                  <c:v>3.2463425194895095</c:v>
                </c:pt>
                <c:pt idx="1221">
                  <c:v>3.2458547047100605</c:v>
                </c:pt>
                <c:pt idx="1222">
                  <c:v>3.245366890023444</c:v>
                </c:pt>
                <c:pt idx="1223">
                  <c:v>3.2448790754287895</c:v>
                </c:pt>
                <c:pt idx="1224">
                  <c:v>3.2443912609252341</c:v>
                </c:pt>
                <c:pt idx="1225">
                  <c:v>3.2439034465119247</c:v>
                </c:pt>
                <c:pt idx="1226">
                  <c:v>3.2434156321880141</c:v>
                </c:pt>
                <c:pt idx="1227">
                  <c:v>3.242927817952665</c:v>
                </c:pt>
                <c:pt idx="1228">
                  <c:v>3.2424400038050467</c:v>
                </c:pt>
                <c:pt idx="1229">
                  <c:v>3.2419521897443371</c:v>
                </c:pt>
                <c:pt idx="1230">
                  <c:v>3.2414643757697204</c:v>
                </c:pt>
                <c:pt idx="1231">
                  <c:v>3.2409765618803905</c:v>
                </c:pt>
                <c:pt idx="1232">
                  <c:v>3.2404887480755473</c:v>
                </c:pt>
                <c:pt idx="1233">
                  <c:v>3.2400009343543985</c:v>
                </c:pt>
                <c:pt idx="1234">
                  <c:v>3.2395131207161594</c:v>
                </c:pt>
                <c:pt idx="1235">
                  <c:v>3.2390253071600532</c:v>
                </c:pt>
                <c:pt idx="1236">
                  <c:v>3.2385374936853095</c:v>
                </c:pt>
                <c:pt idx="1237">
                  <c:v>3.2380496802911654</c:v>
                </c:pt>
                <c:pt idx="1238">
                  <c:v>3.2375618669768653</c:v>
                </c:pt>
                <c:pt idx="1239">
                  <c:v>3.2370740537416607</c:v>
                </c:pt>
                <c:pt idx="1240">
                  <c:v>3.2365862405848098</c:v>
                </c:pt>
                <c:pt idx="1241">
                  <c:v>3.2360984275055786</c:v>
                </c:pt>
                <c:pt idx="1242">
                  <c:v>3.2356106145032384</c:v>
                </c:pt>
                <c:pt idx="1243">
                  <c:v>3.2351228015770692</c:v>
                </c:pt>
                <c:pt idx="1244">
                  <c:v>3.2346349887263561</c:v>
                </c:pt>
                <c:pt idx="1245">
                  <c:v>3.2341471759503921</c:v>
                </c:pt>
                <c:pt idx="1246">
                  <c:v>3.2336593632484765</c:v>
                </c:pt>
                <c:pt idx="1247">
                  <c:v>3.2331715506199146</c:v>
                </c:pt>
                <c:pt idx="1248">
                  <c:v>3.232683738064019</c:v>
                </c:pt>
                <c:pt idx="1249">
                  <c:v>3.232195925580108</c:v>
                </c:pt>
                <c:pt idx="1250">
                  <c:v>3.2317081131675076</c:v>
                </c:pt>
                <c:pt idx="1251">
                  <c:v>3.231220300825548</c:v>
                </c:pt>
                <c:pt idx="1252">
                  <c:v>3.230732488553568</c:v>
                </c:pt>
                <c:pt idx="1253">
                  <c:v>3.2302446763509103</c:v>
                </c:pt>
                <c:pt idx="1254">
                  <c:v>3.2297568642169261</c:v>
                </c:pt>
                <c:pt idx="1255">
                  <c:v>3.229269052150971</c:v>
                </c:pt>
                <c:pt idx="1256">
                  <c:v>3.2287812401524074</c:v>
                </c:pt>
                <c:pt idx="1257">
                  <c:v>3.2282934282206033</c:v>
                </c:pt>
                <c:pt idx="1258">
                  <c:v>3.2278056163549325</c:v>
                </c:pt>
                <c:pt idx="1259">
                  <c:v>3.2273178045547759</c:v>
                </c:pt>
                <c:pt idx="1260">
                  <c:v>3.2268299928195181</c:v>
                </c:pt>
                <c:pt idx="1261">
                  <c:v>3.2263421811485515</c:v>
                </c:pt>
                <c:pt idx="1262">
                  <c:v>3.2258543695412727</c:v>
                </c:pt>
                <c:pt idx="1263">
                  <c:v>3.2253665579970852</c:v>
                </c:pt>
                <c:pt idx="1264">
                  <c:v>3.224878746515397</c:v>
                </c:pt>
                <c:pt idx="1265">
                  <c:v>3.2243909350956219</c:v>
                </c:pt>
                <c:pt idx="1266">
                  <c:v>3.2239031237371805</c:v>
                </c:pt>
                <c:pt idx="1267">
                  <c:v>3.2234153124394966</c:v>
                </c:pt>
                <c:pt idx="1268">
                  <c:v>3.2229275012020011</c:v>
                </c:pt>
                <c:pt idx="1269">
                  <c:v>3.2224396900241299</c:v>
                </c:pt>
                <c:pt idx="1270">
                  <c:v>3.2219518789053234</c:v>
                </c:pt>
                <c:pt idx="1271">
                  <c:v>3.2214640678450284</c:v>
                </c:pt>
                <c:pt idx="1272">
                  <c:v>3.2209762568426958</c:v>
                </c:pt>
                <c:pt idx="1273">
                  <c:v>3.2204884458977823</c:v>
                </c:pt>
                <c:pt idx="1274">
                  <c:v>3.2200006350097499</c:v>
                </c:pt>
                <c:pt idx="1275">
                  <c:v>3.2195128241780648</c:v>
                </c:pt>
                <c:pt idx="1276">
                  <c:v>3.2190250134021992</c:v>
                </c:pt>
                <c:pt idx="1277">
                  <c:v>3.2185372026816297</c:v>
                </c:pt>
                <c:pt idx="1278">
                  <c:v>3.2180493920158373</c:v>
                </c:pt>
                <c:pt idx="1279">
                  <c:v>3.217561581404309</c:v>
                </c:pt>
                <c:pt idx="1280">
                  <c:v>3.217073770846536</c:v>
                </c:pt>
                <c:pt idx="1281">
                  <c:v>3.2165859603420142</c:v>
                </c:pt>
                <c:pt idx="1282">
                  <c:v>3.2160981498902439</c:v>
                </c:pt>
                <c:pt idx="1283">
                  <c:v>3.2156103394907314</c:v>
                </c:pt>
                <c:pt idx="1284">
                  <c:v>3.2151225291429859</c:v>
                </c:pt>
                <c:pt idx="1285">
                  <c:v>3.2146347188465225</c:v>
                </c:pt>
                <c:pt idx="1286">
                  <c:v>3.2141469086008603</c:v>
                </c:pt>
                <c:pt idx="1287">
                  <c:v>3.2136590984055231</c:v>
                </c:pt>
                <c:pt idx="1288">
                  <c:v>3.2131712882600389</c:v>
                </c:pt>
                <c:pt idx="1289">
                  <c:v>3.2126834781639406</c:v>
                </c:pt>
                <c:pt idx="1290">
                  <c:v>3.2121956681167649</c:v>
                </c:pt>
                <c:pt idx="1291">
                  <c:v>3.2117078581180531</c:v>
                </c:pt>
                <c:pt idx="1292">
                  <c:v>3.211220048167351</c:v>
                </c:pt>
                <c:pt idx="1293">
                  <c:v>3.2107322382642085</c:v>
                </c:pt>
                <c:pt idx="1294">
                  <c:v>3.210244428408179</c:v>
                </c:pt>
                <c:pt idx="1295">
                  <c:v>3.209756618598822</c:v>
                </c:pt>
                <c:pt idx="1296">
                  <c:v>3.2092688088356986</c:v>
                </c:pt>
                <c:pt idx="1297">
                  <c:v>3.2087809991183769</c:v>
                </c:pt>
                <c:pt idx="1298">
                  <c:v>3.2082931894464259</c:v>
                </c:pt>
                <c:pt idx="1299">
                  <c:v>3.2078053798194213</c:v>
                </c:pt>
                <c:pt idx="1300">
                  <c:v>3.207317570236941</c:v>
                </c:pt>
                <c:pt idx="1301">
                  <c:v>3.2068297606985681</c:v>
                </c:pt>
                <c:pt idx="1302">
                  <c:v>3.2063419512038882</c:v>
                </c:pt>
                <c:pt idx="1303">
                  <c:v>3.2058541417524928</c:v>
                </c:pt>
                <c:pt idx="1304">
                  <c:v>3.2053663323439756</c:v>
                </c:pt>
                <c:pt idx="1305">
                  <c:v>3.2048785229779346</c:v>
                </c:pt>
                <c:pt idx="1306">
                  <c:v>3.2043907136539711</c:v>
                </c:pt>
                <c:pt idx="1307">
                  <c:v>3.2039029043716916</c:v>
                </c:pt>
                <c:pt idx="1308">
                  <c:v>3.2034150951307039</c:v>
                </c:pt>
                <c:pt idx="1309">
                  <c:v>3.2029272859306221</c:v>
                </c:pt>
                <c:pt idx="1310">
                  <c:v>3.2024394767710622</c:v>
                </c:pt>
                <c:pt idx="1311">
                  <c:v>3.2019516676516444</c:v>
                </c:pt>
                <c:pt idx="1312">
                  <c:v>3.2014638585719917</c:v>
                </c:pt>
                <c:pt idx="1313">
                  <c:v>3.2009760495317323</c:v>
                </c:pt>
                <c:pt idx="1314">
                  <c:v>3.2004882405304964</c:v>
                </c:pt>
                <c:pt idx="1315">
                  <c:v>3.200000431567918</c:v>
                </c:pt>
                <c:pt idx="1316">
                  <c:v>3.1995126226436348</c:v>
                </c:pt>
                <c:pt idx="1317">
                  <c:v>3.1990248137572874</c:v>
                </c:pt>
                <c:pt idx="1318">
                  <c:v>3.1985370049085207</c:v>
                </c:pt>
                <c:pt idx="1319">
                  <c:v>3.1980491960969823</c:v>
                </c:pt>
                <c:pt idx="1320">
                  <c:v>3.1975613873223225</c:v>
                </c:pt>
                <c:pt idx="1321">
                  <c:v>3.1970735785841962</c:v>
                </c:pt>
                <c:pt idx="1322">
                  <c:v>3.1965857698822608</c:v>
                </c:pt>
                <c:pt idx="1323">
                  <c:v>3.1960979612161768</c:v>
                </c:pt>
                <c:pt idx="1324">
                  <c:v>3.1956101525856084</c:v>
                </c:pt>
                <c:pt idx="1325">
                  <c:v>3.1951223439902221</c:v>
                </c:pt>
                <c:pt idx="1326">
                  <c:v>3.1946345354296879</c:v>
                </c:pt>
                <c:pt idx="1327">
                  <c:v>3.1941467269036803</c:v>
                </c:pt>
                <c:pt idx="1328">
                  <c:v>3.1936589184118738</c:v>
                </c:pt>
                <c:pt idx="1329">
                  <c:v>3.1931711099539495</c:v>
                </c:pt>
                <c:pt idx="1330">
                  <c:v>3.1926833015295886</c:v>
                </c:pt>
                <c:pt idx="1331">
                  <c:v>3.1921954931384766</c:v>
                </c:pt>
                <c:pt idx="1332">
                  <c:v>3.1917076847803019</c:v>
                </c:pt>
                <c:pt idx="1333">
                  <c:v>3.1912198764547557</c:v>
                </c:pt>
                <c:pt idx="1334">
                  <c:v>3.1907320681615321</c:v>
                </c:pt>
                <c:pt idx="1335">
                  <c:v>3.1902442599003278</c:v>
                </c:pt>
                <c:pt idx="1336">
                  <c:v>3.189756451670843</c:v>
                </c:pt>
                <c:pt idx="1337">
                  <c:v>3.1892686434727802</c:v>
                </c:pt>
                <c:pt idx="1338">
                  <c:v>3.1887808353058449</c:v>
                </c:pt>
                <c:pt idx="1339">
                  <c:v>3.1882930271697445</c:v>
                </c:pt>
                <c:pt idx="1340">
                  <c:v>3.1878052190641908</c:v>
                </c:pt>
                <c:pt idx="1341">
                  <c:v>3.1873174109888973</c:v>
                </c:pt>
                <c:pt idx="1342">
                  <c:v>3.1868296029435799</c:v>
                </c:pt>
                <c:pt idx="1343">
                  <c:v>3.1863417949279578</c:v>
                </c:pt>
                <c:pt idx="1344">
                  <c:v>3.1858539869417526</c:v>
                </c:pt>
                <c:pt idx="1345">
                  <c:v>3.1853661789846881</c:v>
                </c:pt>
                <c:pt idx="1346">
                  <c:v>3.1848783710564916</c:v>
                </c:pt>
                <c:pt idx="1347">
                  <c:v>3.1843905631568923</c:v>
                </c:pt>
                <c:pt idx="1348">
                  <c:v>3.1839027552856223</c:v>
                </c:pt>
                <c:pt idx="1349">
                  <c:v>3.1834149474424152</c:v>
                </c:pt>
                <c:pt idx="1350">
                  <c:v>3.1829271396270089</c:v>
                </c:pt>
                <c:pt idx="1351">
                  <c:v>3.182439331839142</c:v>
                </c:pt>
                <c:pt idx="1352">
                  <c:v>3.1819515240785563</c:v>
                </c:pt>
                <c:pt idx="1353">
                  <c:v>3.1814637163449966</c:v>
                </c:pt>
                <c:pt idx="1354">
                  <c:v>3.1809759086382092</c:v>
                </c:pt>
                <c:pt idx="1355">
                  <c:v>3.1804881009579429</c:v>
                </c:pt>
                <c:pt idx="1356">
                  <c:v>3.1800002933039497</c:v>
                </c:pt>
                <c:pt idx="1357">
                  <c:v>3.1795124856759824</c:v>
                </c:pt>
                <c:pt idx="1358">
                  <c:v>3.1790246780737976</c:v>
                </c:pt>
                <c:pt idx="1359">
                  <c:v>3.1785368704971533</c:v>
                </c:pt>
                <c:pt idx="1360">
                  <c:v>3.17804906294581</c:v>
                </c:pt>
                <c:pt idx="1361">
                  <c:v>3.1775612554195307</c:v>
                </c:pt>
                <c:pt idx="1362">
                  <c:v>3.1770734479180804</c:v>
                </c:pt>
                <c:pt idx="1363">
                  <c:v>3.1765856404412265</c:v>
                </c:pt>
                <c:pt idx="1364">
                  <c:v>3.1760978329887375</c:v>
                </c:pt>
                <c:pt idx="1365">
                  <c:v>3.1756100255603861</c:v>
                </c:pt>
                <c:pt idx="1366">
                  <c:v>3.1751222181559449</c:v>
                </c:pt>
                <c:pt idx="1367">
                  <c:v>3.1746344107751909</c:v>
                </c:pt>
                <c:pt idx="1368">
                  <c:v>3.1741466034179009</c:v>
                </c:pt>
                <c:pt idx="1369">
                  <c:v>3.1736587960838558</c:v>
                </c:pt>
                <c:pt idx="1370">
                  <c:v>3.1731709887728372</c:v>
                </c:pt>
                <c:pt idx="1371">
                  <c:v>3.1726831814846292</c:v>
                </c:pt>
                <c:pt idx="1372">
                  <c:v>3.1721953742190179</c:v>
                </c:pt>
                <c:pt idx="1373">
                  <c:v>3.1717075669757921</c:v>
                </c:pt>
                <c:pt idx="1374">
                  <c:v>3.1712197597547411</c:v>
                </c:pt>
                <c:pt idx="1375">
                  <c:v>3.1707319525556574</c:v>
                </c:pt>
                <c:pt idx="1376">
                  <c:v>3.1702441453783345</c:v>
                </c:pt>
                <c:pt idx="1377">
                  <c:v>3.1697563382225691</c:v>
                </c:pt>
                <c:pt idx="1378">
                  <c:v>3.169268531088159</c:v>
                </c:pt>
                <c:pt idx="1379">
                  <c:v>3.1687807239749035</c:v>
                </c:pt>
                <c:pt idx="1380">
                  <c:v>3.1682929168826046</c:v>
                </c:pt>
                <c:pt idx="1381">
                  <c:v>3.167805109811066</c:v>
                </c:pt>
                <c:pt idx="1382">
                  <c:v>3.1673173027600923</c:v>
                </c:pt>
                <c:pt idx="1383">
                  <c:v>3.1668294957294916</c:v>
                </c:pt>
                <c:pt idx="1384">
                  <c:v>3.1663416887190725</c:v>
                </c:pt>
                <c:pt idx="1385">
                  <c:v>3.1658538817286459</c:v>
                </c:pt>
                <c:pt idx="1386">
                  <c:v>3.1653660747580239</c:v>
                </c:pt>
                <c:pt idx="1387">
                  <c:v>3.1648782678070213</c:v>
                </c:pt>
                <c:pt idx="1388">
                  <c:v>3.1643904608754538</c:v>
                </c:pt>
                <c:pt idx="1389">
                  <c:v>3.1639026539631399</c:v>
                </c:pt>
                <c:pt idx="1390">
                  <c:v>3.1634148470698982</c:v>
                </c:pt>
                <c:pt idx="1391">
                  <c:v>3.1629270401955503</c:v>
                </c:pt>
                <c:pt idx="1392">
                  <c:v>3.1624392333399189</c:v>
                </c:pt>
                <c:pt idx="1393">
                  <c:v>3.1619514265028288</c:v>
                </c:pt>
                <c:pt idx="1394">
                  <c:v>3.1614636196841062</c:v>
                </c:pt>
                <c:pt idx="1395">
                  <c:v>3.1609758128835783</c:v>
                </c:pt>
                <c:pt idx="1396">
                  <c:v>3.1604880061010752</c:v>
                </c:pt>
                <c:pt idx="1397">
                  <c:v>3.1600001993364275</c:v>
                </c:pt>
                <c:pt idx="1398">
                  <c:v>3.1595123925894679</c:v>
                </c:pt>
                <c:pt idx="1399">
                  <c:v>3.1590245858600308</c:v>
                </c:pt>
                <c:pt idx="1400">
                  <c:v>3.1585367791479513</c:v>
                </c:pt>
                <c:pt idx="1401">
                  <c:v>3.1580489724530674</c:v>
                </c:pt>
                <c:pt idx="1402">
                  <c:v>3.1575611657752174</c:v>
                </c:pt>
                <c:pt idx="1403">
                  <c:v>3.1570733591142419</c:v>
                </c:pt>
                <c:pt idx="1404">
                  <c:v>3.1565855524699824</c:v>
                </c:pt>
                <c:pt idx="1405">
                  <c:v>3.1560977458422821</c:v>
                </c:pt>
                <c:pt idx="1406">
                  <c:v>3.155609939230986</c:v>
                </c:pt>
                <c:pt idx="1407">
                  <c:v>3.15512213263594</c:v>
                </c:pt>
                <c:pt idx="1408">
                  <c:v>3.1546343260569927</c:v>
                </c:pt>
                <c:pt idx="1409">
                  <c:v>3.1541465194939917</c:v>
                </c:pt>
                <c:pt idx="1410">
                  <c:v>3.1536587129467888</c:v>
                </c:pt>
                <c:pt idx="1411">
                  <c:v>3.1531709064152351</c:v>
                </c:pt>
                <c:pt idx="1412">
                  <c:v>3.1526830998991842</c:v>
                </c:pt>
                <c:pt idx="1413">
                  <c:v>3.1521952933984903</c:v>
                </c:pt>
                <c:pt idx="1414">
                  <c:v>3.1517074869130104</c:v>
                </c:pt>
                <c:pt idx="1415">
                  <c:v>3.1512196804426007</c:v>
                </c:pt>
                <c:pt idx="1416">
                  <c:v>3.1507318739871204</c:v>
                </c:pt>
                <c:pt idx="1417">
                  <c:v>3.1502440675464296</c:v>
                </c:pt>
                <c:pt idx="1418">
                  <c:v>3.1497562611203902</c:v>
                </c:pt>
                <c:pt idx="1419">
                  <c:v>3.1492684547088636</c:v>
                </c:pt>
                <c:pt idx="1420">
                  <c:v>3.1487806483117149</c:v>
                </c:pt>
                <c:pt idx="1421">
                  <c:v>3.1482928419288081</c:v>
                </c:pt>
                <c:pt idx="1422">
                  <c:v>3.1478050355600109</c:v>
                </c:pt>
                <c:pt idx="1423">
                  <c:v>3.1473172292051901</c:v>
                </c:pt>
                <c:pt idx="1424">
                  <c:v>3.1468294228642151</c:v>
                </c:pt>
                <c:pt idx="1425">
                  <c:v>3.1463416165369562</c:v>
                </c:pt>
                <c:pt idx="1426">
                  <c:v>3.1458538102232843</c:v>
                </c:pt>
                <c:pt idx="1427">
                  <c:v>3.1453660039230726</c:v>
                </c:pt>
                <c:pt idx="1428">
                  <c:v>3.1448781976361944</c:v>
                </c:pt>
                <c:pt idx="1429">
                  <c:v>3.1443903913625251</c:v>
                </c:pt>
                <c:pt idx="1430">
                  <c:v>3.1439025851019404</c:v>
                </c:pt>
                <c:pt idx="1431">
                  <c:v>3.1434147788543179</c:v>
                </c:pt>
                <c:pt idx="1432">
                  <c:v>3.1429269726195361</c:v>
                </c:pt>
                <c:pt idx="1433">
                  <c:v>3.1424391663974749</c:v>
                </c:pt>
                <c:pt idx="1434">
                  <c:v>3.1419513601880142</c:v>
                </c:pt>
                <c:pt idx="1435">
                  <c:v>3.1414635539910369</c:v>
                </c:pt>
                <c:pt idx="1436">
                  <c:v>3.1409757478064249</c:v>
                </c:pt>
                <c:pt idx="1437">
                  <c:v>3.1404879416340634</c:v>
                </c:pt>
                <c:pt idx="1438">
                  <c:v>3.1400001354738363</c:v>
                </c:pt>
                <c:pt idx="1439">
                  <c:v>3.1395123293256306</c:v>
                </c:pt>
                <c:pt idx="1440">
                  <c:v>3.1390245231893337</c:v>
                </c:pt>
                <c:pt idx="1441">
                  <c:v>3.1385367170648335</c:v>
                </c:pt>
                <c:pt idx="1442">
                  <c:v>3.13804891095202</c:v>
                </c:pt>
                <c:pt idx="1443">
                  <c:v>3.137561104850783</c:v>
                </c:pt>
                <c:pt idx="1444">
                  <c:v>3.1370732987610142</c:v>
                </c:pt>
                <c:pt idx="1445">
                  <c:v>3.136585492682606</c:v>
                </c:pt>
                <c:pt idx="1446">
                  <c:v>3.136097686615452</c:v>
                </c:pt>
                <c:pt idx="1447">
                  <c:v>3.1356098805594468</c:v>
                </c:pt>
                <c:pt idx="1448">
                  <c:v>3.1351220745144857</c:v>
                </c:pt>
                <c:pt idx="1449">
                  <c:v>3.1346342684804647</c:v>
                </c:pt>
                <c:pt idx="1450">
                  <c:v>3.1341464624572821</c:v>
                </c:pt>
                <c:pt idx="1451">
                  <c:v>3.1336586564448359</c:v>
                </c:pt>
                <c:pt idx="1452">
                  <c:v>3.1331708504430251</c:v>
                </c:pt>
                <c:pt idx="1453">
                  <c:v>3.1326830444517508</c:v>
                </c:pt>
                <c:pt idx="1454">
                  <c:v>3.1321952384709135</c:v>
                </c:pt>
                <c:pt idx="1455">
                  <c:v>3.1317074325004155</c:v>
                </c:pt>
                <c:pt idx="1456">
                  <c:v>3.13121962654016</c:v>
                </c:pt>
                <c:pt idx="1457">
                  <c:v>3.130731820590051</c:v>
                </c:pt>
                <c:pt idx="1458">
                  <c:v>3.1302440146499935</c:v>
                </c:pt>
                <c:pt idx="1459">
                  <c:v>3.1297562087198925</c:v>
                </c:pt>
                <c:pt idx="1460">
                  <c:v>3.1292684027996556</c:v>
                </c:pt>
                <c:pt idx="1461">
                  <c:v>3.1287805968891895</c:v>
                </c:pt>
                <c:pt idx="1462">
                  <c:v>3.1282927909884033</c:v>
                </c:pt>
                <c:pt idx="1463">
                  <c:v>3.1278049850972058</c:v>
                </c:pt>
                <c:pt idx="1464">
                  <c:v>3.127317179215507</c:v>
                </c:pt>
                <c:pt idx="1465">
                  <c:v>3.1268293733432184</c:v>
                </c:pt>
                <c:pt idx="1466">
                  <c:v>3.1263415674802517</c:v>
                </c:pt>
                <c:pt idx="1467">
                  <c:v>3.125853761626519</c:v>
                </c:pt>
                <c:pt idx="1468">
                  <c:v>3.125365955781934</c:v>
                </c:pt>
                <c:pt idx="1469">
                  <c:v>3.1248781499464107</c:v>
                </c:pt>
                <c:pt idx="1470">
                  <c:v>3.1243903441198646</c:v>
                </c:pt>
                <c:pt idx="1471">
                  <c:v>3.123902538302211</c:v>
                </c:pt>
                <c:pt idx="1472">
                  <c:v>3.1234147324933672</c:v>
                </c:pt>
                <c:pt idx="1473">
                  <c:v>3.1229269266932498</c:v>
                </c:pt>
                <c:pt idx="1474">
                  <c:v>3.1224391209017779</c:v>
                </c:pt>
                <c:pt idx="1475">
                  <c:v>3.1219513151188694</c:v>
                </c:pt>
                <c:pt idx="1476">
                  <c:v>3.1214635093444452</c:v>
                </c:pt>
                <c:pt idx="1477">
                  <c:v>3.1209757035784245</c:v>
                </c:pt>
                <c:pt idx="1478">
                  <c:v>3.1204878978207296</c:v>
                </c:pt>
                <c:pt idx="1479">
                  <c:v>3.1200000920712814</c:v>
                </c:pt>
                <c:pt idx="1480">
                  <c:v>3.1195122863300035</c:v>
                </c:pt>
                <c:pt idx="1481">
                  <c:v>3.1190244805968192</c:v>
                </c:pt>
                <c:pt idx="1482">
                  <c:v>3.1185366748716521</c:v>
                </c:pt>
                <c:pt idx="1483">
                  <c:v>3.1180488691544275</c:v>
                </c:pt>
                <c:pt idx="1484">
                  <c:v>3.1175610634450703</c:v>
                </c:pt>
                <c:pt idx="1485">
                  <c:v>3.1170732577435074</c:v>
                </c:pt>
                <c:pt idx="1486">
                  <c:v>3.1165854520496654</c:v>
                </c:pt>
                <c:pt idx="1487">
                  <c:v>3.116097646363472</c:v>
                </c:pt>
                <c:pt idx="1488">
                  <c:v>3.1156098406848556</c:v>
                </c:pt>
                <c:pt idx="1489">
                  <c:v>3.1151220350137452</c:v>
                </c:pt>
                <c:pt idx="1490">
                  <c:v>3.1146342293500702</c:v>
                </c:pt>
                <c:pt idx="1491">
                  <c:v>3.1141464236937608</c:v>
                </c:pt>
                <c:pt idx="1492">
                  <c:v>3.1136586180447479</c:v>
                </c:pt>
                <c:pt idx="1493">
                  <c:v>3.1131708124029638</c:v>
                </c:pt>
                <c:pt idx="1494">
                  <c:v>3.1126830067683398</c:v>
                </c:pt>
                <c:pt idx="1495">
                  <c:v>3.1121952011408096</c:v>
                </c:pt>
                <c:pt idx="1496">
                  <c:v>3.1117073955203058</c:v>
                </c:pt>
                <c:pt idx="1497">
                  <c:v>3.1112195899067636</c:v>
                </c:pt>
                <c:pt idx="1498">
                  <c:v>3.1107317843001168</c:v>
                </c:pt>
                <c:pt idx="1499">
                  <c:v>3.1102439787003009</c:v>
                </c:pt>
                <c:pt idx="1500">
                  <c:v>3.1097561731072521</c:v>
                </c:pt>
                <c:pt idx="1501">
                  <c:v>3.1092683675209072</c:v>
                </c:pt>
                <c:pt idx="1502">
                  <c:v>3.1087805619412028</c:v>
                </c:pt>
                <c:pt idx="1503">
                  <c:v>3.1082927563680771</c:v>
                </c:pt>
                <c:pt idx="1504">
                  <c:v>3.107804950801468</c:v>
                </c:pt>
                <c:pt idx="1505">
                  <c:v>3.1073171452413146</c:v>
                </c:pt>
                <c:pt idx="1506">
                  <c:v>3.1068293396875566</c:v>
                </c:pt>
                <c:pt idx="1507">
                  <c:v>3.1063415341401335</c:v>
                </c:pt>
                <c:pt idx="1508">
                  <c:v>3.1058537285989867</c:v>
                </c:pt>
                <c:pt idx="1509">
                  <c:v>3.1053659230640567</c:v>
                </c:pt>
                <c:pt idx="1510">
                  <c:v>3.1048781175352849</c:v>
                </c:pt>
                <c:pt idx="1511">
                  <c:v>3.1043903120126148</c:v>
                </c:pt>
                <c:pt idx="1512">
                  <c:v>3.103902506495988</c:v>
                </c:pt>
                <c:pt idx="1513">
                  <c:v>3.1034147009853483</c:v>
                </c:pt>
                <c:pt idx="1514">
                  <c:v>3.1029268954806399</c:v>
                </c:pt>
                <c:pt idx="1515">
                  <c:v>3.1024390899818064</c:v>
                </c:pt>
                <c:pt idx="1516">
                  <c:v>3.1019512844887931</c:v>
                </c:pt>
                <c:pt idx="1517">
                  <c:v>3.1014634790015458</c:v>
                </c:pt>
                <c:pt idx="1518">
                  <c:v>3.1009756735200105</c:v>
                </c:pt>
                <c:pt idx="1519">
                  <c:v>3.1004878680441328</c:v>
                </c:pt>
                <c:pt idx="1520">
                  <c:v>3.1000000625738604</c:v>
                </c:pt>
                <c:pt idx="1521">
                  <c:v>3.09951225710914</c:v>
                </c:pt>
                <c:pt idx="1522">
                  <c:v>3.0990244516499206</c:v>
                </c:pt>
                <c:pt idx="1523">
                  <c:v>3.0985366461961497</c:v>
                </c:pt>
                <c:pt idx="1524">
                  <c:v>3.0980488407477766</c:v>
                </c:pt>
                <c:pt idx="1525">
                  <c:v>3.0975610353047509</c:v>
                </c:pt>
                <c:pt idx="1526">
                  <c:v>3.0970732298670223</c:v>
                </c:pt>
                <c:pt idx="1527">
                  <c:v>3.0965854244345405</c:v>
                </c:pt>
                <c:pt idx="1528">
                  <c:v>3.0960976190072573</c:v>
                </c:pt>
                <c:pt idx="1529">
                  <c:v>3.0956098135851233</c:v>
                </c:pt>
                <c:pt idx="1530">
                  <c:v>3.095122008168091</c:v>
                </c:pt>
                <c:pt idx="1531">
                  <c:v>3.0946342027561116</c:v>
                </c:pt>
                <c:pt idx="1532">
                  <c:v>3.0941463973491379</c:v>
                </c:pt>
                <c:pt idx="1533">
                  <c:v>3.0936585919471238</c:v>
                </c:pt>
                <c:pt idx="1534">
                  <c:v>3.0931707865500218</c:v>
                </c:pt>
                <c:pt idx="1535">
                  <c:v>3.0926829811577865</c:v>
                </c:pt>
                <c:pt idx="1536">
                  <c:v>3.0921951757703718</c:v>
                </c:pt>
                <c:pt idx="1537">
                  <c:v>3.0917073703877329</c:v>
                </c:pt>
                <c:pt idx="1538">
                  <c:v>3.0912195650098249</c:v>
                </c:pt>
                <c:pt idx="1539">
                  <c:v>3.0907317596366033</c:v>
                </c:pt>
                <c:pt idx="1540">
                  <c:v>3.0902439542680247</c:v>
                </c:pt>
                <c:pt idx="1541">
                  <c:v>3.0897561489040446</c:v>
                </c:pt>
                <c:pt idx="1542">
                  <c:v>3.0892683435446204</c:v>
                </c:pt>
                <c:pt idx="1543">
                  <c:v>3.08878053818971</c:v>
                </c:pt>
                <c:pt idx="1544">
                  <c:v>3.0882927328392697</c:v>
                </c:pt>
                <c:pt idx="1545">
                  <c:v>3.0878049274932589</c:v>
                </c:pt>
                <c:pt idx="1546">
                  <c:v>3.0873171221516404</c:v>
                </c:pt>
                <c:pt idx="1547">
                  <c:v>3.086829316814363</c:v>
                </c:pt>
                <c:pt idx="1548">
                  <c:v>3.0863415114813915</c:v>
                </c:pt>
                <c:pt idx="1549">
                  <c:v>3.0858537061526854</c:v>
                </c:pt>
                <c:pt idx="1550">
                  <c:v>3.0853659008282044</c:v>
                </c:pt>
                <c:pt idx="1551">
                  <c:v>3.0848780955079089</c:v>
                </c:pt>
                <c:pt idx="1552">
                  <c:v>3.0843902901917595</c:v>
                </c:pt>
                <c:pt idx="1553">
                  <c:v>3.0839024848797179</c:v>
                </c:pt>
                <c:pt idx="1554">
                  <c:v>3.083414679571745</c:v>
                </c:pt>
                <c:pt idx="1555">
                  <c:v>3.0829268742678031</c:v>
                </c:pt>
                <c:pt idx="1556">
                  <c:v>3.0824390689678545</c:v>
                </c:pt>
                <c:pt idx="1557">
                  <c:v>3.0819512636718609</c:v>
                </c:pt>
                <c:pt idx="1558">
                  <c:v>3.081463458379786</c:v>
                </c:pt>
                <c:pt idx="1559">
                  <c:v>3.0809756530915933</c:v>
                </c:pt>
                <c:pt idx="1560">
                  <c:v>3.0804878478072455</c:v>
                </c:pt>
                <c:pt idx="1561">
                  <c:v>3.0800000425267071</c:v>
                </c:pt>
                <c:pt idx="1562">
                  <c:v>3.0795122372499426</c:v>
                </c:pt>
                <c:pt idx="1563">
                  <c:v>3.079024431976916</c:v>
                </c:pt>
                <c:pt idx="1564">
                  <c:v>3.0785366267075926</c:v>
                </c:pt>
                <c:pt idx="1565">
                  <c:v>3.0780488214419379</c:v>
                </c:pt>
                <c:pt idx="1566">
                  <c:v>3.0775610161799172</c:v>
                </c:pt>
                <c:pt idx="1567">
                  <c:v>3.0770732109214962</c:v>
                </c:pt>
                <c:pt idx="1568">
                  <c:v>3.0765854056666417</c:v>
                </c:pt>
                <c:pt idx="1569">
                  <c:v>3.07609760041532</c:v>
                </c:pt>
                <c:pt idx="1570">
                  <c:v>3.0756097951674977</c:v>
                </c:pt>
                <c:pt idx="1571">
                  <c:v>3.0751219899231428</c:v>
                </c:pt>
                <c:pt idx="1572">
                  <c:v>3.0746341846822216</c:v>
                </c:pt>
                <c:pt idx="1573">
                  <c:v>3.074146379444703</c:v>
                </c:pt>
                <c:pt idx="1574">
                  <c:v>3.0736585742105547</c:v>
                </c:pt>
                <c:pt idx="1575">
                  <c:v>3.0731707689797449</c:v>
                </c:pt>
                <c:pt idx="1576">
                  <c:v>3.0726829637522424</c:v>
                </c:pt>
                <c:pt idx="1577">
                  <c:v>3.0721951585280163</c:v>
                </c:pt>
                <c:pt idx="1578">
                  <c:v>3.071707353307036</c:v>
                </c:pt>
                <c:pt idx="1579">
                  <c:v>3.071219548089271</c:v>
                </c:pt>
                <c:pt idx="1580">
                  <c:v>3.0707317428746905</c:v>
                </c:pt>
                <c:pt idx="1581">
                  <c:v>3.0702439376632658</c:v>
                </c:pt>
                <c:pt idx="1582">
                  <c:v>3.0697561324549665</c:v>
                </c:pt>
                <c:pt idx="1583">
                  <c:v>3.0692683272497634</c:v>
                </c:pt>
                <c:pt idx="1584">
                  <c:v>3.0687805220476276</c:v>
                </c:pt>
                <c:pt idx="1585">
                  <c:v>3.0682927168485308</c:v>
                </c:pt>
                <c:pt idx="1586">
                  <c:v>3.0678049116524435</c:v>
                </c:pt>
                <c:pt idx="1587">
                  <c:v>3.0673171064593383</c:v>
                </c:pt>
                <c:pt idx="1588">
                  <c:v>3.0668293012691867</c:v>
                </c:pt>
                <c:pt idx="1589">
                  <c:v>3.0663414960819617</c:v>
                </c:pt>
                <c:pt idx="1590">
                  <c:v>3.0658536908976353</c:v>
                </c:pt>
                <c:pt idx="1591">
                  <c:v>3.0653658857161803</c:v>
                </c:pt>
                <c:pt idx="1592">
                  <c:v>3.0648780805375697</c:v>
                </c:pt>
                <c:pt idx="1593">
                  <c:v>3.0643902753617773</c:v>
                </c:pt>
                <c:pt idx="1594">
                  <c:v>3.0639024701887765</c:v>
                </c:pt>
                <c:pt idx="1595">
                  <c:v>3.0634146650185414</c:v>
                </c:pt>
                <c:pt idx="1596">
                  <c:v>3.0629268598510451</c:v>
                </c:pt>
                <c:pt idx="1597">
                  <c:v>3.062439054686263</c:v>
                </c:pt>
                <c:pt idx="1598">
                  <c:v>3.061951249524169</c:v>
                </c:pt>
                <c:pt idx="1599">
                  <c:v>3.0614634443647382</c:v>
                </c:pt>
                <c:pt idx="1600">
                  <c:v>3.0609756392079452</c:v>
                </c:pt>
                <c:pt idx="1601">
                  <c:v>3.0604878340537662</c:v>
                </c:pt>
                <c:pt idx="1602">
                  <c:v>3.0600000289021758</c:v>
                </c:pt>
                <c:pt idx="1603">
                  <c:v>3.05951222375315</c:v>
                </c:pt>
                <c:pt idx="1604">
                  <c:v>3.0590244186066649</c:v>
                </c:pt>
                <c:pt idx="1605">
                  <c:v>3.0585366134626968</c:v>
                </c:pt>
                <c:pt idx="1606">
                  <c:v>3.0580488083212214</c:v>
                </c:pt>
                <c:pt idx="1607">
                  <c:v>3.057561003182216</c:v>
                </c:pt>
                <c:pt idx="1608">
                  <c:v>3.0570731980456571</c:v>
                </c:pt>
                <c:pt idx="1609">
                  <c:v>3.0565853929115221</c:v>
                </c:pt>
                <c:pt idx="1610">
                  <c:v>3.0560975877797878</c:v>
                </c:pt>
                <c:pt idx="1611">
                  <c:v>3.0556097826504325</c:v>
                </c:pt>
                <c:pt idx="1612">
                  <c:v>3.0551219775234326</c:v>
                </c:pt>
                <c:pt idx="1613">
                  <c:v>3.0546341723987673</c:v>
                </c:pt>
                <c:pt idx="1614">
                  <c:v>3.0541463672764144</c:v>
                </c:pt>
                <c:pt idx="1615">
                  <c:v>3.0536585621563517</c:v>
                </c:pt>
                <c:pt idx="1616">
                  <c:v>3.0531707570385582</c:v>
                </c:pt>
                <c:pt idx="1617">
                  <c:v>3.0526829519230123</c:v>
                </c:pt>
                <c:pt idx="1618">
                  <c:v>3.0521951468096931</c:v>
                </c:pt>
                <c:pt idx="1619">
                  <c:v>3.0517073416985796</c:v>
                </c:pt>
                <c:pt idx="1620">
                  <c:v>3.0512195365896515</c:v>
                </c:pt>
                <c:pt idx="1621">
                  <c:v>3.0507317314828879</c:v>
                </c:pt>
                <c:pt idx="1622">
                  <c:v>3.0502439263782688</c:v>
                </c:pt>
                <c:pt idx="1623">
                  <c:v>3.0497561212757738</c:v>
                </c:pt>
                <c:pt idx="1624">
                  <c:v>3.0492683161753833</c:v>
                </c:pt>
                <c:pt idx="1625">
                  <c:v>3.0487805110770769</c:v>
                </c:pt>
                <c:pt idx="1626">
                  <c:v>3.048292705980836</c:v>
                </c:pt>
                <c:pt idx="1627">
                  <c:v>3.0478049008866406</c:v>
                </c:pt>
                <c:pt idx="1628">
                  <c:v>3.047317095794472</c:v>
                </c:pt>
                <c:pt idx="1629">
                  <c:v>3.0468292907043106</c:v>
                </c:pt>
                <c:pt idx="1630">
                  <c:v>3.0463414856161384</c:v>
                </c:pt>
                <c:pt idx="1631">
                  <c:v>3.0458536805299357</c:v>
                </c:pt>
                <c:pt idx="1632">
                  <c:v>3.0453658754456847</c:v>
                </c:pt>
                <c:pt idx="1633">
                  <c:v>3.0448780703633669</c:v>
                </c:pt>
                <c:pt idx="1634">
                  <c:v>3.0443902652829644</c:v>
                </c:pt>
                <c:pt idx="1635">
                  <c:v>3.0439024602044591</c:v>
                </c:pt>
                <c:pt idx="1636">
                  <c:v>3.0434146551278332</c:v>
                </c:pt>
                <c:pt idx="1637">
                  <c:v>3.0429268500530693</c:v>
                </c:pt>
                <c:pt idx="1638">
                  <c:v>3.0424390449801493</c:v>
                </c:pt>
                <c:pt idx="1639">
                  <c:v>3.0419512399090567</c:v>
                </c:pt>
                <c:pt idx="1640">
                  <c:v>3.0414634348397791</c:v>
                </c:pt>
                <c:pt idx="1641">
                  <c:v>3.040975629772289</c:v>
                </c:pt>
                <c:pt idx="1642">
                  <c:v>3.0404878247065756</c:v>
                </c:pt>
                <c:pt idx="1643">
                  <c:v>3.0400000196426209</c:v>
                </c:pt>
                <c:pt idx="1644">
                  <c:v>3.0395122145804097</c:v>
                </c:pt>
                <c:pt idx="1645">
                  <c:v>3.039024409519925</c:v>
                </c:pt>
                <c:pt idx="1646">
                  <c:v>3.038536604461151</c:v>
                </c:pt>
                <c:pt idx="1647">
                  <c:v>3.0380487994040712</c:v>
                </c:pt>
                <c:pt idx="1648">
                  <c:v>3.0375609943486701</c:v>
                </c:pt>
                <c:pt idx="1649">
                  <c:v>3.0370731892949316</c:v>
                </c:pt>
                <c:pt idx="1650">
                  <c:v>3.0365853842428407</c:v>
                </c:pt>
                <c:pt idx="1651">
                  <c:v>3.036097579192381</c:v>
                </c:pt>
                <c:pt idx="1652">
                  <c:v>3.0356097741435382</c:v>
                </c:pt>
                <c:pt idx="1653">
                  <c:v>3.0351219690962967</c:v>
                </c:pt>
                <c:pt idx="1654">
                  <c:v>3.0346341640506411</c:v>
                </c:pt>
                <c:pt idx="1655">
                  <c:v>3.0341463590065572</c:v>
                </c:pt>
                <c:pt idx="1656">
                  <c:v>3.0336585539640302</c:v>
                </c:pt>
                <c:pt idx="1657">
                  <c:v>3.0331707489230446</c:v>
                </c:pt>
                <c:pt idx="1658">
                  <c:v>3.0326829438835876</c:v>
                </c:pt>
                <c:pt idx="1659">
                  <c:v>3.0321951388456432</c:v>
                </c:pt>
                <c:pt idx="1660">
                  <c:v>3.031707333809198</c:v>
                </c:pt>
                <c:pt idx="1661">
                  <c:v>3.0312195287742378</c:v>
                </c:pt>
                <c:pt idx="1662">
                  <c:v>3.0307317237407494</c:v>
                </c:pt>
                <c:pt idx="1663">
                  <c:v>3.0302439187087176</c:v>
                </c:pt>
                <c:pt idx="1664">
                  <c:v>3.0297561136781299</c:v>
                </c:pt>
                <c:pt idx="1665">
                  <c:v>3.0292683086489722</c:v>
                </c:pt>
                <c:pt idx="1666">
                  <c:v>3.0287805036212312</c:v>
                </c:pt>
                <c:pt idx="1667">
                  <c:v>3.0282926985948939</c:v>
                </c:pt>
                <c:pt idx="1668">
                  <c:v>3.0278048935699466</c:v>
                </c:pt>
                <c:pt idx="1669">
                  <c:v>3.0273170885463769</c:v>
                </c:pt>
                <c:pt idx="1670">
                  <c:v>3.0268292835241715</c:v>
                </c:pt>
                <c:pt idx="1671">
                  <c:v>3.0263414785033174</c:v>
                </c:pt>
                <c:pt idx="1672">
                  <c:v>3.0258536734838022</c:v>
                </c:pt>
                <c:pt idx="1673">
                  <c:v>3.0253658684656135</c:v>
                </c:pt>
                <c:pt idx="1674">
                  <c:v>3.0248780634487389</c:v>
                </c:pt>
                <c:pt idx="1675">
                  <c:v>3.0243902584331654</c:v>
                </c:pt>
                <c:pt idx="1676">
                  <c:v>3.0239024534188816</c:v>
                </c:pt>
                <c:pt idx="1677">
                  <c:v>3.023414648405875</c:v>
                </c:pt>
                <c:pt idx="1678">
                  <c:v>3.0229268433941341</c:v>
                </c:pt>
                <c:pt idx="1679">
                  <c:v>3.0224390383836459</c:v>
                </c:pt>
                <c:pt idx="1680">
                  <c:v>3.0219512333743999</c:v>
                </c:pt>
                <c:pt idx="1681">
                  <c:v>3.0214634283663839</c:v>
                </c:pt>
                <c:pt idx="1682">
                  <c:v>3.0209756233595866</c:v>
                </c:pt>
                <c:pt idx="1683">
                  <c:v>3.0204878183539963</c:v>
                </c:pt>
                <c:pt idx="1684">
                  <c:v>3.0200000133496014</c:v>
                </c:pt>
                <c:pt idx="1685">
                  <c:v>3.0195122083463914</c:v>
                </c:pt>
                <c:pt idx="1686">
                  <c:v>3.0190244033443552</c:v>
                </c:pt>
                <c:pt idx="1687">
                  <c:v>3.0185365983434806</c:v>
                </c:pt>
                <c:pt idx="1688">
                  <c:v>3.0180487933437581</c:v>
                </c:pt>
                <c:pt idx="1689">
                  <c:v>3.0175609883451764</c:v>
                </c:pt>
                <c:pt idx="1690">
                  <c:v>3.0170731833477249</c:v>
                </c:pt>
                <c:pt idx="1691">
                  <c:v>3.0165853783513925</c:v>
                </c:pt>
                <c:pt idx="1692">
                  <c:v>3.0160975733561695</c:v>
                </c:pt>
                <c:pt idx="1693">
                  <c:v>3.0156097683620446</c:v>
                </c:pt>
                <c:pt idx="1694">
                  <c:v>3.0151219633690083</c:v>
                </c:pt>
                <c:pt idx="1695">
                  <c:v>3.0146341583770502</c:v>
                </c:pt>
                <c:pt idx="1696">
                  <c:v>3.0141463533861601</c:v>
                </c:pt>
                <c:pt idx="1697">
                  <c:v>3.0136585483963279</c:v>
                </c:pt>
                <c:pt idx="1698">
                  <c:v>3.0131707434075432</c:v>
                </c:pt>
                <c:pt idx="1699">
                  <c:v>3.0126829384197973</c:v>
                </c:pt>
                <c:pt idx="1700">
                  <c:v>3.0121951334330799</c:v>
                </c:pt>
                <c:pt idx="1701">
                  <c:v>3.0117073284473808</c:v>
                </c:pt>
                <c:pt idx="1702">
                  <c:v>3.0112195234626915</c:v>
                </c:pt>
                <c:pt idx="1703">
                  <c:v>3.0107317184790019</c:v>
                </c:pt>
                <c:pt idx="1704">
                  <c:v>3.010243913496303</c:v>
                </c:pt>
                <c:pt idx="1705">
                  <c:v>3.0097561085145847</c:v>
                </c:pt>
                <c:pt idx="1706">
                  <c:v>3.009268303533839</c:v>
                </c:pt>
                <c:pt idx="1707">
                  <c:v>3.0087804985540556</c:v>
                </c:pt>
                <c:pt idx="1708">
                  <c:v>3.0082926935752266</c:v>
                </c:pt>
                <c:pt idx="1709">
                  <c:v>3.0078048885973421</c:v>
                </c:pt>
                <c:pt idx="1710">
                  <c:v>3.0073170836203937</c:v>
                </c:pt>
                <c:pt idx="1711">
                  <c:v>3.0068292786443722</c:v>
                </c:pt>
                <c:pt idx="1712">
                  <c:v>3.00634147366927</c:v>
                </c:pt>
                <c:pt idx="1713">
                  <c:v>3.0058536686950772</c:v>
                </c:pt>
                <c:pt idx="1714">
                  <c:v>3.0053658637217859</c:v>
                </c:pt>
                <c:pt idx="1715">
                  <c:v>3.0048780587493873</c:v>
                </c:pt>
                <c:pt idx="1716">
                  <c:v>3.0043902537778737</c:v>
                </c:pt>
                <c:pt idx="1717">
                  <c:v>3.0039024488072363</c:v>
                </c:pt>
                <c:pt idx="1718">
                  <c:v>3.0034146438374671</c:v>
                </c:pt>
                <c:pt idx="1719">
                  <c:v>3.0029268388685577</c:v>
                </c:pt>
                <c:pt idx="1720">
                  <c:v>3.0024390339005</c:v>
                </c:pt>
                <c:pt idx="1721">
                  <c:v>3.0019512289332866</c:v>
                </c:pt>
                <c:pt idx="1722">
                  <c:v>3.0014634239669089</c:v>
                </c:pt>
                <c:pt idx="1723">
                  <c:v>3.0009756190013643</c:v>
                </c:pt>
                <c:pt idx="1724">
                  <c:v>3.0004878140366302</c:v>
                </c:pt>
                <c:pt idx="1725">
                  <c:v>3.0000000090727137</c:v>
                </c:pt>
                <c:pt idx="1726">
                  <c:v>2.9995122041096023</c:v>
                </c:pt>
                <c:pt idx="1727">
                  <c:v>2.9990243991472934</c:v>
                </c:pt>
                <c:pt idx="1728">
                  <c:v>2.9985365941857647</c:v>
                </c:pt>
                <c:pt idx="1729">
                  <c:v>2.9980487892250234</c:v>
                </c:pt>
                <c:pt idx="1730">
                  <c:v>2.9975609842650575</c:v>
                </c:pt>
                <c:pt idx="1731">
                  <c:v>2.9970731793058647</c:v>
                </c:pt>
                <c:pt idx="1732">
                  <c:v>2.9965853743474273</c:v>
                </c:pt>
                <c:pt idx="1733">
                  <c:v>2.996097569389744</c:v>
                </c:pt>
                <c:pt idx="1734">
                  <c:v>2.9956097644328072</c:v>
                </c:pt>
                <c:pt idx="1735">
                  <c:v>2.9951219594766103</c:v>
                </c:pt>
                <c:pt idx="1736">
                  <c:v>2.9946341545211457</c:v>
                </c:pt>
                <c:pt idx="1737">
                  <c:v>2.9941463495664076</c:v>
                </c:pt>
                <c:pt idx="1738">
                  <c:v>2.993658544612388</c:v>
                </c:pt>
                <c:pt idx="1739">
                  <c:v>2.9931707396590808</c:v>
                </c:pt>
                <c:pt idx="1740">
                  <c:v>2.9926829347064787</c:v>
                </c:pt>
                <c:pt idx="1741">
                  <c:v>2.9921951297545761</c:v>
                </c:pt>
                <c:pt idx="1742">
                  <c:v>2.9917073248033659</c:v>
                </c:pt>
                <c:pt idx="1743">
                  <c:v>2.9912195198528417</c:v>
                </c:pt>
                <c:pt idx="1744">
                  <c:v>2.9907317149029966</c:v>
                </c:pt>
                <c:pt idx="1745">
                  <c:v>2.9902439099538247</c:v>
                </c:pt>
                <c:pt idx="1746">
                  <c:v>2.9897561050053199</c:v>
                </c:pt>
                <c:pt idx="1747">
                  <c:v>2.9892683000574758</c:v>
                </c:pt>
                <c:pt idx="1748">
                  <c:v>2.9887804951102859</c:v>
                </c:pt>
                <c:pt idx="1749">
                  <c:v>2.9882926901637443</c:v>
                </c:pt>
                <c:pt idx="1750">
                  <c:v>2.9878048852178445</c:v>
                </c:pt>
                <c:pt idx="1751">
                  <c:v>2.9873170802725815</c:v>
                </c:pt>
                <c:pt idx="1752">
                  <c:v>2.9868292753279482</c:v>
                </c:pt>
                <c:pt idx="1753">
                  <c:v>2.9863414703839393</c:v>
                </c:pt>
                <c:pt idx="1754">
                  <c:v>2.9858536654405485</c:v>
                </c:pt>
                <c:pt idx="1755">
                  <c:v>2.9853658604977706</c:v>
                </c:pt>
                <c:pt idx="1756">
                  <c:v>2.9848780555555998</c:v>
                </c:pt>
                <c:pt idx="1757">
                  <c:v>2.9843902506140303</c:v>
                </c:pt>
                <c:pt idx="1758">
                  <c:v>2.9839024456730558</c:v>
                </c:pt>
                <c:pt idx="1759">
                  <c:v>2.9834146407326716</c:v>
                </c:pt>
                <c:pt idx="1760">
                  <c:v>2.9829268357928718</c:v>
                </c:pt>
                <c:pt idx="1761">
                  <c:v>2.9824390308536506</c:v>
                </c:pt>
                <c:pt idx="1762">
                  <c:v>2.9819512259150036</c:v>
                </c:pt>
                <c:pt idx="1763">
                  <c:v>2.9814634209769242</c:v>
                </c:pt>
                <c:pt idx="1764">
                  <c:v>2.9809756160394079</c:v>
                </c:pt>
                <c:pt idx="1765">
                  <c:v>2.9804878111024493</c:v>
                </c:pt>
                <c:pt idx="1766">
                  <c:v>2.9800000061660423</c:v>
                </c:pt>
                <c:pt idx="1767">
                  <c:v>2.9795122012301833</c:v>
                </c:pt>
                <c:pt idx="1768">
                  <c:v>2.9790243962948657</c:v>
                </c:pt>
                <c:pt idx="1769">
                  <c:v>2.9785365913600854</c:v>
                </c:pt>
                <c:pt idx="1770">
                  <c:v>2.9780487864258367</c:v>
                </c:pt>
                <c:pt idx="1771">
                  <c:v>2.9775609814921156</c:v>
                </c:pt>
                <c:pt idx="1772">
                  <c:v>2.9770731765589158</c:v>
                </c:pt>
                <c:pt idx="1773">
                  <c:v>2.9765853716262329</c:v>
                </c:pt>
                <c:pt idx="1774">
                  <c:v>2.9760975666940626</c:v>
                </c:pt>
                <c:pt idx="1775">
                  <c:v>2.9756097617624002</c:v>
                </c:pt>
                <c:pt idx="1776">
                  <c:v>2.9751219568312397</c:v>
                </c:pt>
                <c:pt idx="1777">
                  <c:v>2.9746341519005775</c:v>
                </c:pt>
                <c:pt idx="1778">
                  <c:v>2.9741463469704081</c:v>
                </c:pt>
                <c:pt idx="1779">
                  <c:v>2.9736585420407282</c:v>
                </c:pt>
                <c:pt idx="1780">
                  <c:v>2.9731707371115315</c:v>
                </c:pt>
                <c:pt idx="1781">
                  <c:v>2.9726829321828152</c:v>
                </c:pt>
                <c:pt idx="1782">
                  <c:v>2.9721951272545732</c:v>
                </c:pt>
                <c:pt idx="1783">
                  <c:v>2.971707322326802</c:v>
                </c:pt>
                <c:pt idx="1784">
                  <c:v>2.9712195173994971</c:v>
                </c:pt>
                <c:pt idx="1785">
                  <c:v>2.970731712472654</c:v>
                </c:pt>
                <c:pt idx="1786">
                  <c:v>2.9702439075462683</c:v>
                </c:pt>
                <c:pt idx="1787">
                  <c:v>2.9697561026203361</c:v>
                </c:pt>
                <c:pt idx="1788">
                  <c:v>2.9692682976948523</c:v>
                </c:pt>
                <c:pt idx="1789">
                  <c:v>2.968780492769814</c:v>
                </c:pt>
                <c:pt idx="1790">
                  <c:v>2.9682926878452154</c:v>
                </c:pt>
                <c:pt idx="1791">
                  <c:v>2.9678048829210537</c:v>
                </c:pt>
                <c:pt idx="1792">
                  <c:v>2.9673170779973246</c:v>
                </c:pt>
                <c:pt idx="1793">
                  <c:v>2.9668292730740236</c:v>
                </c:pt>
                <c:pt idx="1794">
                  <c:v>2.9663414681511462</c:v>
                </c:pt>
                <c:pt idx="1795">
                  <c:v>2.9658536632286898</c:v>
                </c:pt>
                <c:pt idx="1796">
                  <c:v>2.9653658583066496</c:v>
                </c:pt>
                <c:pt idx="1797">
                  <c:v>2.9648780533850219</c:v>
                </c:pt>
                <c:pt idx="1798">
                  <c:v>2.9643902484638027</c:v>
                </c:pt>
                <c:pt idx="1799">
                  <c:v>2.9639024435429882</c:v>
                </c:pt>
                <c:pt idx="1800">
                  <c:v>2.9634146386225746</c:v>
                </c:pt>
                <c:pt idx="1801">
                  <c:v>2.9629268337025585</c:v>
                </c:pt>
                <c:pt idx="1802">
                  <c:v>2.9624390287829359</c:v>
                </c:pt>
                <c:pt idx="1803">
                  <c:v>2.9619512238637027</c:v>
                </c:pt>
                <c:pt idx="1804">
                  <c:v>2.9614634189448559</c:v>
                </c:pt>
                <c:pt idx="1805">
                  <c:v>2.960975614026391</c:v>
                </c:pt>
                <c:pt idx="1806">
                  <c:v>2.9604878091083058</c:v>
                </c:pt>
                <c:pt idx="1807">
                  <c:v>2.9600000041905958</c:v>
                </c:pt>
                <c:pt idx="1808">
                  <c:v>2.9595121992732576</c:v>
                </c:pt>
                <c:pt idx="1809">
                  <c:v>2.9590243943562875</c:v>
                </c:pt>
                <c:pt idx="1810">
                  <c:v>2.9585365894396825</c:v>
                </c:pt>
                <c:pt idx="1811">
                  <c:v>2.9580487845234389</c:v>
                </c:pt>
                <c:pt idx="1812">
                  <c:v>2.9575609796075537</c:v>
                </c:pt>
                <c:pt idx="1813">
                  <c:v>2.9570731746920229</c:v>
                </c:pt>
                <c:pt idx="1814">
                  <c:v>2.9565853697768487</c:v>
                </c:pt>
                <c:pt idx="1815">
                  <c:v>2.9560975648620129</c:v>
                </c:pt>
                <c:pt idx="1816">
                  <c:v>2.9556097599475266</c:v>
                </c:pt>
                <c:pt idx="1817">
                  <c:v>2.9551219550333823</c:v>
                </c:pt>
                <c:pt idx="1818">
                  <c:v>2.9546341501195807</c:v>
                </c:pt>
                <c:pt idx="1819">
                  <c:v>2.9541463452061052</c:v>
                </c:pt>
                <c:pt idx="1820">
                  <c:v>2.9536585402929658</c:v>
                </c:pt>
                <c:pt idx="1821">
                  <c:v>2.953170735380156</c:v>
                </c:pt>
                <c:pt idx="1822">
                  <c:v>2.9526829304676774</c:v>
                </c:pt>
                <c:pt idx="1823">
                  <c:v>2.9521951255555159</c:v>
                </c:pt>
                <c:pt idx="1824">
                  <c:v>2.951707320643675</c:v>
                </c:pt>
                <c:pt idx="1825">
                  <c:v>2.9512195157321504</c:v>
                </c:pt>
                <c:pt idx="1826">
                  <c:v>2.9507317108209397</c:v>
                </c:pt>
                <c:pt idx="1827">
                  <c:v>2.9502439059100398</c:v>
                </c:pt>
                <c:pt idx="1828">
                  <c:v>2.9497561009994486</c:v>
                </c:pt>
                <c:pt idx="1829">
                  <c:v>2.9492682960891621</c:v>
                </c:pt>
                <c:pt idx="1830">
                  <c:v>2.9487804911791775</c:v>
                </c:pt>
                <c:pt idx="1831">
                  <c:v>2.9482926862694927</c:v>
                </c:pt>
                <c:pt idx="1832">
                  <c:v>2.9478048813601045</c:v>
                </c:pt>
                <c:pt idx="1833">
                  <c:v>2.9473170764510099</c:v>
                </c:pt>
                <c:pt idx="1834">
                  <c:v>2.9468292715422066</c:v>
                </c:pt>
                <c:pt idx="1835">
                  <c:v>2.9463414666336916</c:v>
                </c:pt>
                <c:pt idx="1836">
                  <c:v>2.9458536617254625</c:v>
                </c:pt>
                <c:pt idx="1837">
                  <c:v>2.9453658568175158</c:v>
                </c:pt>
                <c:pt idx="1838">
                  <c:v>2.9448780519098499</c:v>
                </c:pt>
                <c:pt idx="1839">
                  <c:v>2.9443902470024614</c:v>
                </c:pt>
                <c:pt idx="1840">
                  <c:v>2.9439024420953479</c:v>
                </c:pt>
                <c:pt idx="1841">
                  <c:v>2.943414637188507</c:v>
                </c:pt>
                <c:pt idx="1842">
                  <c:v>2.9429268322819362</c:v>
                </c:pt>
                <c:pt idx="1843">
                  <c:v>2.9424390273756327</c:v>
                </c:pt>
                <c:pt idx="1844">
                  <c:v>2.9419512224695943</c:v>
                </c:pt>
                <c:pt idx="1845">
                  <c:v>2.9414634175638179</c:v>
                </c:pt>
                <c:pt idx="1846">
                  <c:v>2.9409756126583018</c:v>
                </c:pt>
                <c:pt idx="1847">
                  <c:v>2.9404878077530432</c:v>
                </c:pt>
                <c:pt idx="1848">
                  <c:v>2.9400000028480395</c:v>
                </c:pt>
                <c:pt idx="1849">
                  <c:v>2.9395121979432881</c:v>
                </c:pt>
                <c:pt idx="1850">
                  <c:v>2.939024393038788</c:v>
                </c:pt>
                <c:pt idx="1851">
                  <c:v>2.9385365881345353</c:v>
                </c:pt>
                <c:pt idx="1852">
                  <c:v>2.9380487832305286</c:v>
                </c:pt>
                <c:pt idx="1853">
                  <c:v>2.9375609783267649</c:v>
                </c:pt>
                <c:pt idx="1854">
                  <c:v>2.9370731734232427</c:v>
                </c:pt>
                <c:pt idx="1855">
                  <c:v>2.9365853685199594</c:v>
                </c:pt>
                <c:pt idx="1856">
                  <c:v>2.9360975636169124</c:v>
                </c:pt>
                <c:pt idx="1857">
                  <c:v>2.9356097587140999</c:v>
                </c:pt>
                <c:pt idx="1858">
                  <c:v>2.9351219538115196</c:v>
                </c:pt>
                <c:pt idx="1859">
                  <c:v>2.9346341489091694</c:v>
                </c:pt>
                <c:pt idx="1860">
                  <c:v>2.934146344007047</c:v>
                </c:pt>
                <c:pt idx="1861">
                  <c:v>2.9336585391051502</c:v>
                </c:pt>
                <c:pt idx="1862">
                  <c:v>2.9331707342034767</c:v>
                </c:pt>
                <c:pt idx="1863">
                  <c:v>2.9326829293020249</c:v>
                </c:pt>
                <c:pt idx="1864">
                  <c:v>2.9321951244007929</c:v>
                </c:pt>
                <c:pt idx="1865">
                  <c:v>2.9317073194997776</c:v>
                </c:pt>
                <c:pt idx="1866">
                  <c:v>2.9312195145989781</c:v>
                </c:pt>
                <c:pt idx="1867">
                  <c:v>2.9307317096983914</c:v>
                </c:pt>
                <c:pt idx="1868">
                  <c:v>2.9302439047980169</c:v>
                </c:pt>
                <c:pt idx="1869">
                  <c:v>2.9297560998978511</c:v>
                </c:pt>
                <c:pt idx="1870">
                  <c:v>2.9292682949978923</c:v>
                </c:pt>
                <c:pt idx="1871">
                  <c:v>2.9287804900981396</c:v>
                </c:pt>
                <c:pt idx="1872">
                  <c:v>2.9282926851985902</c:v>
                </c:pt>
                <c:pt idx="1873">
                  <c:v>2.9278048802992425</c:v>
                </c:pt>
                <c:pt idx="1874">
                  <c:v>2.9273170754000941</c:v>
                </c:pt>
                <c:pt idx="1875">
                  <c:v>2.9268292705011438</c:v>
                </c:pt>
                <c:pt idx="1876">
                  <c:v>2.9263414656023894</c:v>
                </c:pt>
                <c:pt idx="1877">
                  <c:v>2.925853660703829</c:v>
                </c:pt>
                <c:pt idx="1878">
                  <c:v>2.9253658558054614</c:v>
                </c:pt>
                <c:pt idx="1879">
                  <c:v>2.9248780509072834</c:v>
                </c:pt>
                <c:pt idx="1880">
                  <c:v>2.924390246009295</c:v>
                </c:pt>
                <c:pt idx="1881">
                  <c:v>2.9239024411114931</c:v>
                </c:pt>
                <c:pt idx="1882">
                  <c:v>2.9234146362138764</c:v>
                </c:pt>
                <c:pt idx="1883">
                  <c:v>2.9229268313164436</c:v>
                </c:pt>
                <c:pt idx="1884">
                  <c:v>2.922439026419192</c:v>
                </c:pt>
                <c:pt idx="1885">
                  <c:v>2.9219512215221206</c:v>
                </c:pt>
                <c:pt idx="1886">
                  <c:v>2.9214634166252278</c:v>
                </c:pt>
                <c:pt idx="1887">
                  <c:v>2.9209756117285117</c:v>
                </c:pt>
                <c:pt idx="1888">
                  <c:v>2.9204878068319702</c:v>
                </c:pt>
                <c:pt idx="1889">
                  <c:v>2.9200000019356023</c:v>
                </c:pt>
                <c:pt idx="1890">
                  <c:v>2.9195121970394062</c:v>
                </c:pt>
                <c:pt idx="1891">
                  <c:v>2.9190243921433803</c:v>
                </c:pt>
                <c:pt idx="1892">
                  <c:v>2.9185365872475231</c:v>
                </c:pt>
                <c:pt idx="1893">
                  <c:v>2.918048782351832</c:v>
                </c:pt>
                <c:pt idx="1894">
                  <c:v>2.9175609774563069</c:v>
                </c:pt>
                <c:pt idx="1895">
                  <c:v>2.9170731725609462</c:v>
                </c:pt>
                <c:pt idx="1896">
                  <c:v>2.9165853676657472</c:v>
                </c:pt>
                <c:pt idx="1897">
                  <c:v>2.9160975627707089</c:v>
                </c:pt>
                <c:pt idx="1898">
                  <c:v>2.91560975787583</c:v>
                </c:pt>
                <c:pt idx="1899">
                  <c:v>2.9151219529811092</c:v>
                </c:pt>
                <c:pt idx="1900">
                  <c:v>2.9146341480865443</c:v>
                </c:pt>
                <c:pt idx="1901">
                  <c:v>2.9141463431921344</c:v>
                </c:pt>
                <c:pt idx="1902">
                  <c:v>2.9136585382978781</c:v>
                </c:pt>
                <c:pt idx="1903">
                  <c:v>2.9131707334037733</c:v>
                </c:pt>
                <c:pt idx="1904">
                  <c:v>2.9126829285098195</c:v>
                </c:pt>
                <c:pt idx="1905">
                  <c:v>2.9121951236160144</c:v>
                </c:pt>
                <c:pt idx="1906">
                  <c:v>2.9117073187223572</c:v>
                </c:pt>
                <c:pt idx="1907">
                  <c:v>2.9112195138288461</c:v>
                </c:pt>
                <c:pt idx="1908">
                  <c:v>2.9107317089354803</c:v>
                </c:pt>
                <c:pt idx="1909">
                  <c:v>2.9102439040422583</c:v>
                </c:pt>
                <c:pt idx="1910">
                  <c:v>2.9097560991491784</c:v>
                </c:pt>
                <c:pt idx="1911">
                  <c:v>2.9092682942562393</c:v>
                </c:pt>
                <c:pt idx="1912">
                  <c:v>2.9087804893634397</c:v>
                </c:pt>
                <c:pt idx="1913">
                  <c:v>2.9082926844707835</c:v>
                </c:pt>
                <c:pt idx="1914">
                  <c:v>2.9078048795782596</c:v>
                </c:pt>
                <c:pt idx="1915">
                  <c:v>2.9073170746858712</c:v>
                </c:pt>
                <c:pt idx="1916">
                  <c:v>2.9068292697936173</c:v>
                </c:pt>
                <c:pt idx="1917">
                  <c:v>2.9063414649014963</c:v>
                </c:pt>
                <c:pt idx="1918">
                  <c:v>2.905853660009508</c:v>
                </c:pt>
                <c:pt idx="1919">
                  <c:v>2.9053658551176493</c:v>
                </c:pt>
                <c:pt idx="1920">
                  <c:v>2.9048780502259208</c:v>
                </c:pt>
                <c:pt idx="1921">
                  <c:v>2.9043902453343202</c:v>
                </c:pt>
                <c:pt idx="1922">
                  <c:v>2.9039024404428471</c:v>
                </c:pt>
                <c:pt idx="1923">
                  <c:v>2.9034146355514991</c:v>
                </c:pt>
                <c:pt idx="1924">
                  <c:v>2.9029268306602765</c:v>
                </c:pt>
                <c:pt idx="1925">
                  <c:v>2.9024390257691772</c:v>
                </c:pt>
                <c:pt idx="1926">
                  <c:v>2.9019512208782006</c:v>
                </c:pt>
                <c:pt idx="1927">
                  <c:v>2.9014634159873447</c:v>
                </c:pt>
                <c:pt idx="1928">
                  <c:v>2.9009756110966087</c:v>
                </c:pt>
                <c:pt idx="1929">
                  <c:v>2.9004878062059918</c:v>
                </c:pt>
                <c:pt idx="1930">
                  <c:v>2.900000001315493</c:v>
                </c:pt>
                <c:pt idx="1931">
                  <c:v>2.8995121964251109</c:v>
                </c:pt>
                <c:pt idx="1932">
                  <c:v>2.8990243915348444</c:v>
                </c:pt>
                <c:pt idx="1933">
                  <c:v>2.8985365866446924</c:v>
                </c:pt>
                <c:pt idx="1934">
                  <c:v>2.8980487817546541</c:v>
                </c:pt>
                <c:pt idx="1935">
                  <c:v>2.8975609768647277</c:v>
                </c:pt>
                <c:pt idx="1936">
                  <c:v>2.8970731719749132</c:v>
                </c:pt>
                <c:pt idx="1937">
                  <c:v>2.8965853670852084</c:v>
                </c:pt>
                <c:pt idx="1938">
                  <c:v>2.8960975621956138</c:v>
                </c:pt>
                <c:pt idx="1939">
                  <c:v>2.8956097573061266</c:v>
                </c:pt>
                <c:pt idx="1940">
                  <c:v>2.8951219524167469</c:v>
                </c:pt>
                <c:pt idx="1941">
                  <c:v>2.8946341475274737</c:v>
                </c:pt>
                <c:pt idx="1942">
                  <c:v>2.8941463426383054</c:v>
                </c:pt>
                <c:pt idx="1943">
                  <c:v>2.8936585377492414</c:v>
                </c:pt>
                <c:pt idx="1944">
                  <c:v>2.8931707328602809</c:v>
                </c:pt>
                <c:pt idx="1945">
                  <c:v>2.8926829279714226</c:v>
                </c:pt>
                <c:pt idx="1946">
                  <c:v>2.8921951230826655</c:v>
                </c:pt>
                <c:pt idx="1947">
                  <c:v>2.8917073181940087</c:v>
                </c:pt>
                <c:pt idx="1948">
                  <c:v>2.8912195133054519</c:v>
                </c:pt>
                <c:pt idx="1949">
                  <c:v>2.8907317084169932</c:v>
                </c:pt>
                <c:pt idx="1950">
                  <c:v>2.8902439035286323</c:v>
                </c:pt>
                <c:pt idx="1951">
                  <c:v>2.8897560986403676</c:v>
                </c:pt>
                <c:pt idx="1952">
                  <c:v>2.889268293752199</c:v>
                </c:pt>
                <c:pt idx="1953">
                  <c:v>2.8887804888641258</c:v>
                </c:pt>
                <c:pt idx="1954">
                  <c:v>2.8882926839761458</c:v>
                </c:pt>
                <c:pt idx="1955">
                  <c:v>2.8878048790882591</c:v>
                </c:pt>
                <c:pt idx="1956">
                  <c:v>2.8873170742004648</c:v>
                </c:pt>
                <c:pt idx="1957">
                  <c:v>2.886829269312762</c:v>
                </c:pt>
                <c:pt idx="1958">
                  <c:v>2.8863414644251497</c:v>
                </c:pt>
                <c:pt idx="1959">
                  <c:v>2.8858536595376267</c:v>
                </c:pt>
                <c:pt idx="1960">
                  <c:v>2.8853658546501926</c:v>
                </c:pt>
                <c:pt idx="1961">
                  <c:v>2.8848780497628468</c:v>
                </c:pt>
                <c:pt idx="1962">
                  <c:v>2.884390244875588</c:v>
                </c:pt>
                <c:pt idx="1963">
                  <c:v>2.8839024399884154</c:v>
                </c:pt>
                <c:pt idx="1964">
                  <c:v>2.8834146351013286</c:v>
                </c:pt>
                <c:pt idx="1965">
                  <c:v>2.8829268302143265</c:v>
                </c:pt>
                <c:pt idx="1966">
                  <c:v>2.8824390253274084</c:v>
                </c:pt>
                <c:pt idx="1967">
                  <c:v>2.8819512204405733</c:v>
                </c:pt>
                <c:pt idx="1968">
                  <c:v>2.8814634155538204</c:v>
                </c:pt>
                <c:pt idx="1969">
                  <c:v>2.8809756106671491</c:v>
                </c:pt>
                <c:pt idx="1970">
                  <c:v>2.8804878057805587</c:v>
                </c:pt>
                <c:pt idx="1971">
                  <c:v>2.8800000008940487</c:v>
                </c:pt>
                <c:pt idx="1972">
                  <c:v>2.8795121960076178</c:v>
                </c:pt>
                <c:pt idx="1973">
                  <c:v>2.8790243911212654</c:v>
                </c:pt>
                <c:pt idx="1974">
                  <c:v>2.8785365862349912</c:v>
                </c:pt>
                <c:pt idx="1975">
                  <c:v>2.8780487813487938</c:v>
                </c:pt>
                <c:pt idx="1976">
                  <c:v>2.8775609764626728</c:v>
                </c:pt>
                <c:pt idx="1977">
                  <c:v>2.8770731715766278</c:v>
                </c:pt>
                <c:pt idx="1978">
                  <c:v>2.8765853666906578</c:v>
                </c:pt>
                <c:pt idx="1979">
                  <c:v>2.8760975618047615</c:v>
                </c:pt>
                <c:pt idx="1980">
                  <c:v>2.8756097569189389</c:v>
                </c:pt>
                <c:pt idx="1981">
                  <c:v>2.8751219520331897</c:v>
                </c:pt>
                <c:pt idx="1982">
                  <c:v>2.8746341471475123</c:v>
                </c:pt>
                <c:pt idx="1983">
                  <c:v>2.8741463422619065</c:v>
                </c:pt>
                <c:pt idx="1984">
                  <c:v>2.8736585373763717</c:v>
                </c:pt>
                <c:pt idx="1985">
                  <c:v>2.873170732490907</c:v>
                </c:pt>
                <c:pt idx="1986">
                  <c:v>2.8726829276055117</c:v>
                </c:pt>
                <c:pt idx="1987">
                  <c:v>2.8721951227201852</c:v>
                </c:pt>
                <c:pt idx="1988">
                  <c:v>2.8717073178349271</c:v>
                </c:pt>
                <c:pt idx="1989">
                  <c:v>2.8712195129497369</c:v>
                </c:pt>
                <c:pt idx="1990">
                  <c:v>2.8707317080646133</c:v>
                </c:pt>
                <c:pt idx="1991">
                  <c:v>2.8702439031795559</c:v>
                </c:pt>
                <c:pt idx="1992">
                  <c:v>2.8697560982945642</c:v>
                </c:pt>
                <c:pt idx="1993">
                  <c:v>2.8692682934096378</c:v>
                </c:pt>
                <c:pt idx="1994">
                  <c:v>2.8687804885247759</c:v>
                </c:pt>
                <c:pt idx="1995">
                  <c:v>2.8682926836399778</c:v>
                </c:pt>
                <c:pt idx="1996">
                  <c:v>2.8678048787552433</c:v>
                </c:pt>
                <c:pt idx="1997">
                  <c:v>2.8673170738705709</c:v>
                </c:pt>
                <c:pt idx="1998">
                  <c:v>2.8668292689859607</c:v>
                </c:pt>
                <c:pt idx="1999">
                  <c:v>2.8663414641014127</c:v>
                </c:pt>
                <c:pt idx="2000">
                  <c:v>2.865853659216925</c:v>
                </c:pt>
                <c:pt idx="2001">
                  <c:v>2.8653658543324978</c:v>
                </c:pt>
                <c:pt idx="2002">
                  <c:v>2.8648780494481301</c:v>
                </c:pt>
                <c:pt idx="2003">
                  <c:v>2.8643902445638272</c:v>
                </c:pt>
                <c:pt idx="2004">
                  <c:v>2.8639024396795776</c:v>
                </c:pt>
                <c:pt idx="2005">
                  <c:v>2.8634146347953862</c:v>
                </c:pt>
                <c:pt idx="2006">
                  <c:v>2.8629268299112525</c:v>
                </c:pt>
                <c:pt idx="2007">
                  <c:v>2.8624390250271756</c:v>
                </c:pt>
                <c:pt idx="2008">
                  <c:v>2.8619512201431556</c:v>
                </c:pt>
                <c:pt idx="2009">
                  <c:v>2.8614634152591916</c:v>
                </c:pt>
                <c:pt idx="2010">
                  <c:v>2.8609756103752826</c:v>
                </c:pt>
                <c:pt idx="2011">
                  <c:v>2.8604878054914291</c:v>
                </c:pt>
                <c:pt idx="2012">
                  <c:v>2.8600000006076298</c:v>
                </c:pt>
                <c:pt idx="2013">
                  <c:v>2.8595121957238838</c:v>
                </c:pt>
                <c:pt idx="2014">
                  <c:v>2.859024390840192</c:v>
                </c:pt>
                <c:pt idx="2015">
                  <c:v>2.8585365859565526</c:v>
                </c:pt>
                <c:pt idx="2016">
                  <c:v>2.8580487810729664</c:v>
                </c:pt>
                <c:pt idx="2017">
                  <c:v>2.8575609761894314</c:v>
                </c:pt>
                <c:pt idx="2018">
                  <c:v>2.8570731713059478</c:v>
                </c:pt>
                <c:pt idx="2019">
                  <c:v>2.8565853664225154</c:v>
                </c:pt>
                <c:pt idx="2020">
                  <c:v>2.8560975615391335</c:v>
                </c:pt>
                <c:pt idx="2021">
                  <c:v>2.8556097566558014</c:v>
                </c:pt>
                <c:pt idx="2022">
                  <c:v>2.855121951772519</c:v>
                </c:pt>
                <c:pt idx="2023">
                  <c:v>2.8546341468892855</c:v>
                </c:pt>
                <c:pt idx="2024">
                  <c:v>2.8541463420061008</c:v>
                </c:pt>
                <c:pt idx="2025">
                  <c:v>2.8536585371229646</c:v>
                </c:pt>
                <c:pt idx="2026">
                  <c:v>2.8531707322398758</c:v>
                </c:pt>
                <c:pt idx="2027">
                  <c:v>2.8526829273568337</c:v>
                </c:pt>
                <c:pt idx="2028">
                  <c:v>2.8521951224738391</c:v>
                </c:pt>
                <c:pt idx="2029">
                  <c:v>2.8517073175908907</c:v>
                </c:pt>
                <c:pt idx="2030">
                  <c:v>2.8512195127079885</c:v>
                </c:pt>
                <c:pt idx="2031">
                  <c:v>2.8507317078251315</c:v>
                </c:pt>
                <c:pt idx="2032">
                  <c:v>2.8502439029423194</c:v>
                </c:pt>
                <c:pt idx="2033">
                  <c:v>2.8497560980595522</c:v>
                </c:pt>
                <c:pt idx="2034">
                  <c:v>2.8492682931768294</c:v>
                </c:pt>
                <c:pt idx="2035">
                  <c:v>2.8487804882941501</c:v>
                </c:pt>
                <c:pt idx="2036">
                  <c:v>2.8482926834115143</c:v>
                </c:pt>
                <c:pt idx="2037">
                  <c:v>2.8478048785289216</c:v>
                </c:pt>
                <c:pt idx="2038">
                  <c:v>2.8473170736463715</c:v>
                </c:pt>
                <c:pt idx="2039">
                  <c:v>2.8468292687638632</c:v>
                </c:pt>
                <c:pt idx="2040">
                  <c:v>2.8463414638813971</c:v>
                </c:pt>
                <c:pt idx="2041">
                  <c:v>2.8458536589989727</c:v>
                </c:pt>
                <c:pt idx="2042">
                  <c:v>2.8453658541165892</c:v>
                </c:pt>
                <c:pt idx="2043">
                  <c:v>2.8448780492342456</c:v>
                </c:pt>
                <c:pt idx="2044">
                  <c:v>2.8443902443519429</c:v>
                </c:pt>
                <c:pt idx="2045">
                  <c:v>2.8439024394696801</c:v>
                </c:pt>
                <c:pt idx="2046">
                  <c:v>2.8434146345874565</c:v>
                </c:pt>
                <c:pt idx="2047">
                  <c:v>2.8429268297052723</c:v>
                </c:pt>
                <c:pt idx="2048">
                  <c:v>2.8424390248231268</c:v>
                </c:pt>
                <c:pt idx="2049">
                  <c:v>2.84195121994102</c:v>
                </c:pt>
                <c:pt idx="2050">
                  <c:v>2.8414634150589508</c:v>
                </c:pt>
                <c:pt idx="2051">
                  <c:v>2.840975610176919</c:v>
                </c:pt>
                <c:pt idx="2052">
                  <c:v>2.8404878052949254</c:v>
                </c:pt>
                <c:pt idx="2053">
                  <c:v>2.8400000004129682</c:v>
                </c:pt>
                <c:pt idx="2054">
                  <c:v>2.8395121955310483</c:v>
                </c:pt>
                <c:pt idx="2055">
                  <c:v>2.8390243906491639</c:v>
                </c:pt>
                <c:pt idx="2056">
                  <c:v>2.8385365857673159</c:v>
                </c:pt>
                <c:pt idx="2057">
                  <c:v>2.8380487808855035</c:v>
                </c:pt>
                <c:pt idx="2058">
                  <c:v>2.8375609760037266</c:v>
                </c:pt>
                <c:pt idx="2059">
                  <c:v>2.8370731711219839</c:v>
                </c:pt>
                <c:pt idx="2060">
                  <c:v>2.8365853662402762</c:v>
                </c:pt>
                <c:pt idx="2061">
                  <c:v>2.8360975613586028</c:v>
                </c:pt>
                <c:pt idx="2062">
                  <c:v>2.8356097564769636</c:v>
                </c:pt>
                <c:pt idx="2063">
                  <c:v>2.8351219515953581</c:v>
                </c:pt>
                <c:pt idx="2064">
                  <c:v>2.8346341467137854</c:v>
                </c:pt>
                <c:pt idx="2065">
                  <c:v>2.8341463418322466</c:v>
                </c:pt>
                <c:pt idx="2066">
                  <c:v>2.8336585369507397</c:v>
                </c:pt>
                <c:pt idx="2067">
                  <c:v>2.8331707320692656</c:v>
                </c:pt>
                <c:pt idx="2068">
                  <c:v>2.8326829271878236</c:v>
                </c:pt>
                <c:pt idx="2069">
                  <c:v>2.8321951223064135</c:v>
                </c:pt>
                <c:pt idx="2070">
                  <c:v>2.8317073174250349</c:v>
                </c:pt>
                <c:pt idx="2071">
                  <c:v>2.8312195125436874</c:v>
                </c:pt>
                <c:pt idx="2072">
                  <c:v>2.8307317076623706</c:v>
                </c:pt>
                <c:pt idx="2073">
                  <c:v>2.8302439027810848</c:v>
                </c:pt>
                <c:pt idx="2074">
                  <c:v>2.8297560978998293</c:v>
                </c:pt>
                <c:pt idx="2075">
                  <c:v>2.8292682930186039</c:v>
                </c:pt>
                <c:pt idx="2076">
                  <c:v>2.8287804881374079</c:v>
                </c:pt>
                <c:pt idx="2077">
                  <c:v>2.8282926832562421</c:v>
                </c:pt>
                <c:pt idx="2078">
                  <c:v>2.8278048783751046</c:v>
                </c:pt>
                <c:pt idx="2079">
                  <c:v>2.827317073493997</c:v>
                </c:pt>
                <c:pt idx="2080">
                  <c:v>2.8268292686129177</c:v>
                </c:pt>
                <c:pt idx="2081">
                  <c:v>2.8263414637318665</c:v>
                </c:pt>
                <c:pt idx="2082">
                  <c:v>2.8258536588508436</c:v>
                </c:pt>
                <c:pt idx="2083">
                  <c:v>2.8253658539698492</c:v>
                </c:pt>
                <c:pt idx="2084">
                  <c:v>2.8248780490888814</c:v>
                </c:pt>
                <c:pt idx="2085">
                  <c:v>2.8243902442079416</c:v>
                </c:pt>
                <c:pt idx="2086">
                  <c:v>2.8239024393270289</c:v>
                </c:pt>
                <c:pt idx="2087">
                  <c:v>2.8234146344461477</c:v>
                </c:pt>
                <c:pt idx="2088">
                  <c:v>2.8229268295652834</c:v>
                </c:pt>
                <c:pt idx="2089">
                  <c:v>2.8224390246844502</c:v>
                </c:pt>
                <c:pt idx="2090">
                  <c:v>2.8219512198036436</c:v>
                </c:pt>
                <c:pt idx="2091">
                  <c:v>2.8214634149228628</c:v>
                </c:pt>
                <c:pt idx="2092">
                  <c:v>2.8209756100421068</c:v>
                </c:pt>
                <c:pt idx="2093">
                  <c:v>2.8204878051613766</c:v>
                </c:pt>
                <c:pt idx="2094">
                  <c:v>2.8200000002806771</c:v>
                </c:pt>
                <c:pt idx="2095">
                  <c:v>2.8195121953999971</c:v>
                </c:pt>
                <c:pt idx="2096">
                  <c:v>2.8190243905193419</c:v>
                </c:pt>
                <c:pt idx="2097">
                  <c:v>2.8185365856387108</c:v>
                </c:pt>
                <c:pt idx="2098">
                  <c:v>2.8180487807581041</c:v>
                </c:pt>
                <c:pt idx="2099">
                  <c:v>2.8175609758775213</c:v>
                </c:pt>
                <c:pt idx="2100">
                  <c:v>2.8170731709969625</c:v>
                </c:pt>
                <c:pt idx="2101">
                  <c:v>2.8165853661164268</c:v>
                </c:pt>
                <c:pt idx="2102">
                  <c:v>2.8160975612359147</c:v>
                </c:pt>
                <c:pt idx="2103">
                  <c:v>2.8156097563554257</c:v>
                </c:pt>
                <c:pt idx="2104">
                  <c:v>2.8151219514749597</c:v>
                </c:pt>
                <c:pt idx="2105">
                  <c:v>2.8146341465945164</c:v>
                </c:pt>
                <c:pt idx="2106">
                  <c:v>2.8141463417140953</c:v>
                </c:pt>
                <c:pt idx="2107">
                  <c:v>2.8136585368336964</c:v>
                </c:pt>
                <c:pt idx="2108">
                  <c:v>2.8131707319533197</c:v>
                </c:pt>
                <c:pt idx="2109">
                  <c:v>2.8126829270729647</c:v>
                </c:pt>
                <c:pt idx="2110">
                  <c:v>2.8121951221926311</c:v>
                </c:pt>
                <c:pt idx="2111">
                  <c:v>2.8117073173123197</c:v>
                </c:pt>
                <c:pt idx="2112">
                  <c:v>2.8112195124320287</c:v>
                </c:pt>
                <c:pt idx="2113">
                  <c:v>2.8107317075517591</c:v>
                </c:pt>
                <c:pt idx="2114">
                  <c:v>2.8102439026715103</c:v>
                </c:pt>
                <c:pt idx="2115">
                  <c:v>2.8097560977912819</c:v>
                </c:pt>
                <c:pt idx="2116">
                  <c:v>2.8092682929110744</c:v>
                </c:pt>
                <c:pt idx="2117">
                  <c:v>2.8087804880308869</c:v>
                </c:pt>
                <c:pt idx="2118">
                  <c:v>2.8082926831507193</c:v>
                </c:pt>
                <c:pt idx="2119">
                  <c:v>2.8078048782705718</c:v>
                </c:pt>
                <c:pt idx="2120">
                  <c:v>2.8073170733904442</c:v>
                </c:pt>
                <c:pt idx="2121">
                  <c:v>2.8068292685103353</c:v>
                </c:pt>
                <c:pt idx="2122">
                  <c:v>2.8063414636302464</c:v>
                </c:pt>
                <c:pt idx="2123">
                  <c:v>2.8058536587501766</c:v>
                </c:pt>
                <c:pt idx="2124">
                  <c:v>2.8053658538701258</c:v>
                </c:pt>
                <c:pt idx="2125">
                  <c:v>2.8048780489900933</c:v>
                </c:pt>
                <c:pt idx="2126">
                  <c:v>2.8043902441100794</c:v>
                </c:pt>
                <c:pt idx="2127">
                  <c:v>2.8039024392300842</c:v>
                </c:pt>
                <c:pt idx="2128">
                  <c:v>2.8034146343501072</c:v>
                </c:pt>
                <c:pt idx="2129">
                  <c:v>2.8029268294701484</c:v>
                </c:pt>
                <c:pt idx="2130">
                  <c:v>2.8024390245902069</c:v>
                </c:pt>
                <c:pt idx="2131">
                  <c:v>2.8019512197102836</c:v>
                </c:pt>
                <c:pt idx="2132">
                  <c:v>2.8014634148303781</c:v>
                </c:pt>
                <c:pt idx="2133">
                  <c:v>2.8009756099504903</c:v>
                </c:pt>
                <c:pt idx="2134">
                  <c:v>2.800487805070619</c:v>
                </c:pt>
                <c:pt idx="2135">
                  <c:v>2.800000000190765</c:v>
                </c:pt>
                <c:pt idx="2136">
                  <c:v>2.7995121953109283</c:v>
                </c:pt>
                <c:pt idx="2137">
                  <c:v>2.7990243904311081</c:v>
                </c:pt>
                <c:pt idx="2138">
                  <c:v>2.7985365855513038</c:v>
                </c:pt>
                <c:pt idx="2139">
                  <c:v>2.7980487806715169</c:v>
                </c:pt>
                <c:pt idx="2140">
                  <c:v>2.7975609757917459</c:v>
                </c:pt>
                <c:pt idx="2141">
                  <c:v>2.7970731709119914</c:v>
                </c:pt>
                <c:pt idx="2142">
                  <c:v>2.7965853660322524</c:v>
                </c:pt>
                <c:pt idx="2143">
                  <c:v>2.7960975611525294</c:v>
                </c:pt>
                <c:pt idx="2144">
                  <c:v>2.7956097562728224</c:v>
                </c:pt>
                <c:pt idx="2145">
                  <c:v>2.7951219513931309</c:v>
                </c:pt>
                <c:pt idx="2146">
                  <c:v>2.7946341465134541</c:v>
                </c:pt>
                <c:pt idx="2147">
                  <c:v>2.7941463416337937</c:v>
                </c:pt>
                <c:pt idx="2148">
                  <c:v>2.7936585367541475</c:v>
                </c:pt>
                <c:pt idx="2149">
                  <c:v>2.7931707318745165</c:v>
                </c:pt>
                <c:pt idx="2150">
                  <c:v>2.7926829269949005</c:v>
                </c:pt>
                <c:pt idx="2151">
                  <c:v>2.7921951221152992</c:v>
                </c:pt>
                <c:pt idx="2152">
                  <c:v>2.7917073172357121</c:v>
                </c:pt>
                <c:pt idx="2153">
                  <c:v>2.7912195123561396</c:v>
                </c:pt>
                <c:pt idx="2154">
                  <c:v>2.7907317074765814</c:v>
                </c:pt>
                <c:pt idx="2155">
                  <c:v>2.7902439025970374</c:v>
                </c:pt>
                <c:pt idx="2156">
                  <c:v>2.7897560977175075</c:v>
                </c:pt>
                <c:pt idx="2157">
                  <c:v>2.7892682928379919</c:v>
                </c:pt>
                <c:pt idx="2158">
                  <c:v>2.7887804879584892</c:v>
                </c:pt>
                <c:pt idx="2159">
                  <c:v>2.7882926830790007</c:v>
                </c:pt>
                <c:pt idx="2160">
                  <c:v>2.7878048781995255</c:v>
                </c:pt>
                <c:pt idx="2161">
                  <c:v>2.7873170733200636</c:v>
                </c:pt>
                <c:pt idx="2162">
                  <c:v>2.7868292684406146</c:v>
                </c:pt>
                <c:pt idx="2163">
                  <c:v>2.7863414635611798</c:v>
                </c:pt>
                <c:pt idx="2164">
                  <c:v>2.7858536586817575</c:v>
                </c:pt>
                <c:pt idx="2165">
                  <c:v>2.7853658538023476</c:v>
                </c:pt>
                <c:pt idx="2166">
                  <c:v>2.784878048922951</c:v>
                </c:pt>
                <c:pt idx="2167">
                  <c:v>2.7843902440435668</c:v>
                </c:pt>
                <c:pt idx="2168">
                  <c:v>2.7839024391641951</c:v>
                </c:pt>
                <c:pt idx="2169">
                  <c:v>2.7834146342848358</c:v>
                </c:pt>
                <c:pt idx="2170">
                  <c:v>2.782926829405489</c:v>
                </c:pt>
                <c:pt idx="2171">
                  <c:v>2.7824390245261537</c:v>
                </c:pt>
                <c:pt idx="2172">
                  <c:v>2.7819512196468312</c:v>
                </c:pt>
                <c:pt idx="2173">
                  <c:v>2.7814634147675203</c:v>
                </c:pt>
                <c:pt idx="2174">
                  <c:v>2.7809756098882215</c:v>
                </c:pt>
                <c:pt idx="2175">
                  <c:v>2.7804878050089341</c:v>
                </c:pt>
                <c:pt idx="2176">
                  <c:v>2.7800000001296588</c:v>
                </c:pt>
                <c:pt idx="2177">
                  <c:v>2.7795121952503994</c:v>
                </c:pt>
                <c:pt idx="2178">
                  <c:v>2.7790243903711418</c:v>
                </c:pt>
                <c:pt idx="2179">
                  <c:v>2.7785365854919002</c:v>
                </c:pt>
                <c:pt idx="2180">
                  <c:v>2.7780487806126706</c:v>
                </c:pt>
                <c:pt idx="2181">
                  <c:v>2.7775609757334561</c:v>
                </c:pt>
                <c:pt idx="2182">
                  <c:v>2.7770731708542478</c:v>
                </c:pt>
                <c:pt idx="2183">
                  <c:v>2.7765853659750457</c:v>
                </c:pt>
                <c:pt idx="2184">
                  <c:v>2.7760975610958587</c:v>
                </c:pt>
                <c:pt idx="2185">
                  <c:v>2.7756097562166877</c:v>
                </c:pt>
                <c:pt idx="2186">
                  <c:v>2.7751219513375229</c:v>
                </c:pt>
                <c:pt idx="2187">
                  <c:v>2.7746341464583679</c:v>
                </c:pt>
                <c:pt idx="2188">
                  <c:v>2.7741463415792236</c:v>
                </c:pt>
                <c:pt idx="2189">
                  <c:v>2.773658536700089</c:v>
                </c:pt>
                <c:pt idx="2190">
                  <c:v>2.7731707318209651</c:v>
                </c:pt>
                <c:pt idx="2191">
                  <c:v>2.7726829269418514</c:v>
                </c:pt>
                <c:pt idx="2192">
                  <c:v>2.7721951220627474</c:v>
                </c:pt>
                <c:pt idx="2193">
                  <c:v>2.7717073171836528</c:v>
                </c:pt>
                <c:pt idx="2194">
                  <c:v>2.7712195123045689</c:v>
                </c:pt>
                <c:pt idx="2195">
                  <c:v>2.7707317074254942</c:v>
                </c:pt>
                <c:pt idx="2196">
                  <c:v>2.7702439025464294</c:v>
                </c:pt>
                <c:pt idx="2197">
                  <c:v>2.7697560976673739</c:v>
                </c:pt>
                <c:pt idx="2198">
                  <c:v>2.7692682927883281</c:v>
                </c:pt>
                <c:pt idx="2199">
                  <c:v>2.7687804879092912</c:v>
                </c:pt>
                <c:pt idx="2200">
                  <c:v>2.7682926830302641</c:v>
                </c:pt>
                <c:pt idx="2201">
                  <c:v>2.7678048781512454</c:v>
                </c:pt>
                <c:pt idx="2202">
                  <c:v>2.7673170732722365</c:v>
                </c:pt>
                <c:pt idx="2203">
                  <c:v>2.7668292683932365</c:v>
                </c:pt>
                <c:pt idx="2204">
                  <c:v>2.7663414635142454</c:v>
                </c:pt>
                <c:pt idx="2205">
                  <c:v>2.7658536586352627</c:v>
                </c:pt>
                <c:pt idx="2206">
                  <c:v>2.7653658537562893</c:v>
                </c:pt>
                <c:pt idx="2207">
                  <c:v>2.7648780488773244</c:v>
                </c:pt>
                <c:pt idx="2208">
                  <c:v>2.7643902439983679</c:v>
                </c:pt>
                <c:pt idx="2209">
                  <c:v>2.7639024391194198</c:v>
                </c:pt>
                <c:pt idx="2210">
                  <c:v>2.7634146342404806</c:v>
                </c:pt>
                <c:pt idx="2211">
                  <c:v>2.7629268293615494</c:v>
                </c:pt>
                <c:pt idx="2212">
                  <c:v>2.7624390244826271</c:v>
                </c:pt>
                <c:pt idx="2213">
                  <c:v>2.7619512196037119</c:v>
                </c:pt>
                <c:pt idx="2214">
                  <c:v>2.7614634147248056</c:v>
                </c:pt>
                <c:pt idx="2215">
                  <c:v>2.7609756098459073</c:v>
                </c:pt>
                <c:pt idx="2216">
                  <c:v>2.760487804967017</c:v>
                </c:pt>
                <c:pt idx="2217">
                  <c:v>2.7600000000881346</c:v>
                </c:pt>
                <c:pt idx="2218">
                  <c:v>2.7595121952092594</c:v>
                </c:pt>
                <c:pt idx="2219">
                  <c:v>2.7590243903303926</c:v>
                </c:pt>
                <c:pt idx="2220">
                  <c:v>2.7585365854515334</c:v>
                </c:pt>
                <c:pt idx="2221">
                  <c:v>2.7580487805726817</c:v>
                </c:pt>
                <c:pt idx="2222">
                  <c:v>2.7575609756938375</c:v>
                </c:pt>
                <c:pt idx="2223">
                  <c:v>2.7570731708150005</c:v>
                </c:pt>
                <c:pt idx="2224">
                  <c:v>2.7565853659361714</c:v>
                </c:pt>
                <c:pt idx="2225">
                  <c:v>2.7560975610573495</c:v>
                </c:pt>
                <c:pt idx="2226">
                  <c:v>2.7556097561785347</c:v>
                </c:pt>
                <c:pt idx="2227">
                  <c:v>2.7551219512997269</c:v>
                </c:pt>
                <c:pt idx="2228">
                  <c:v>2.7546341464209263</c:v>
                </c:pt>
                <c:pt idx="2229">
                  <c:v>2.7541463415421328</c:v>
                </c:pt>
                <c:pt idx="2230">
                  <c:v>2.7536585366633464</c:v>
                </c:pt>
                <c:pt idx="2231">
                  <c:v>2.7531707317845671</c:v>
                </c:pt>
                <c:pt idx="2232">
                  <c:v>2.752682926905794</c:v>
                </c:pt>
                <c:pt idx="2233">
                  <c:v>2.752195122027028</c:v>
                </c:pt>
                <c:pt idx="2234">
                  <c:v>2.7517073171482691</c:v>
                </c:pt>
                <c:pt idx="2235">
                  <c:v>2.7512195122695164</c:v>
                </c:pt>
                <c:pt idx="2236">
                  <c:v>2.7507317073907704</c:v>
                </c:pt>
                <c:pt idx="2237">
                  <c:v>2.7502439025120307</c:v>
                </c:pt>
                <c:pt idx="2238">
                  <c:v>2.749756097633298</c:v>
                </c:pt>
                <c:pt idx="2239">
                  <c:v>2.7492682927545715</c:v>
                </c:pt>
                <c:pt idx="2240">
                  <c:v>2.7487804878758517</c:v>
                </c:pt>
                <c:pt idx="2241">
                  <c:v>2.7482926829971372</c:v>
                </c:pt>
                <c:pt idx="2242">
                  <c:v>2.7478048781184299</c:v>
                </c:pt>
                <c:pt idx="2243">
                  <c:v>2.7473170732397287</c:v>
                </c:pt>
                <c:pt idx="2244">
                  <c:v>2.7468292683610329</c:v>
                </c:pt>
                <c:pt idx="2245">
                  <c:v>2.7463414634823438</c:v>
                </c:pt>
                <c:pt idx="2246">
                  <c:v>2.7458536586036608</c:v>
                </c:pt>
                <c:pt idx="2247">
                  <c:v>2.7453658537249837</c:v>
                </c:pt>
                <c:pt idx="2248">
                  <c:v>2.7448780488463118</c:v>
                </c:pt>
                <c:pt idx="2249">
                  <c:v>2.7443902439676462</c:v>
                </c:pt>
                <c:pt idx="2250">
                  <c:v>2.7439024390889863</c:v>
                </c:pt>
                <c:pt idx="2251">
                  <c:v>2.7434146342103323</c:v>
                </c:pt>
                <c:pt idx="2252">
                  <c:v>2.742926829331684</c:v>
                </c:pt>
                <c:pt idx="2253">
                  <c:v>2.742439024453041</c:v>
                </c:pt>
                <c:pt idx="2254">
                  <c:v>2.7419512195744038</c:v>
                </c:pt>
                <c:pt idx="2255">
                  <c:v>2.7414634146957724</c:v>
                </c:pt>
                <c:pt idx="2256">
                  <c:v>2.7409756098171458</c:v>
                </c:pt>
                <c:pt idx="2257">
                  <c:v>2.7404878049385251</c:v>
                </c:pt>
                <c:pt idx="2258">
                  <c:v>2.7400000000599096</c:v>
                </c:pt>
                <c:pt idx="2259">
                  <c:v>2.7395121951812995</c:v>
                </c:pt>
                <c:pt idx="2260">
                  <c:v>2.7390243903026947</c:v>
                </c:pt>
                <c:pt idx="2261">
                  <c:v>2.7385365854240948</c:v>
                </c:pt>
                <c:pt idx="2262">
                  <c:v>2.7380487805455003</c:v>
                </c:pt>
                <c:pt idx="2263">
                  <c:v>2.737560975666911</c:v>
                </c:pt>
                <c:pt idx="2264">
                  <c:v>2.7370731707883271</c:v>
                </c:pt>
                <c:pt idx="2265">
                  <c:v>2.7365853659097477</c:v>
                </c:pt>
                <c:pt idx="2266">
                  <c:v>2.7360975610311735</c:v>
                </c:pt>
                <c:pt idx="2267">
                  <c:v>2.7356097561526038</c:v>
                </c:pt>
                <c:pt idx="2268">
                  <c:v>2.7351219512740443</c:v>
                </c:pt>
                <c:pt idx="2269">
                  <c:v>2.7346341463954849</c:v>
                </c:pt>
                <c:pt idx="2270">
                  <c:v>2.7341463415169249</c:v>
                </c:pt>
                <c:pt idx="2271">
                  <c:v>2.7336585366383748</c:v>
                </c:pt>
                <c:pt idx="2272">
                  <c:v>2.7331707317598339</c:v>
                </c:pt>
                <c:pt idx="2273">
                  <c:v>2.7326829268812882</c:v>
                </c:pt>
                <c:pt idx="2274">
                  <c:v>2.7321951220027523</c:v>
                </c:pt>
                <c:pt idx="2275">
                  <c:v>2.7317073171242208</c:v>
                </c:pt>
                <c:pt idx="2276">
                  <c:v>2.7312195122456986</c:v>
                </c:pt>
                <c:pt idx="2277">
                  <c:v>2.730731707367176</c:v>
                </c:pt>
                <c:pt idx="2278">
                  <c:v>2.7302439024886578</c:v>
                </c:pt>
                <c:pt idx="2279">
                  <c:v>2.729756097610144</c:v>
                </c:pt>
                <c:pt idx="2280">
                  <c:v>2.7292682927316347</c:v>
                </c:pt>
                <c:pt idx="2281">
                  <c:v>2.7287804878531299</c:v>
                </c:pt>
                <c:pt idx="2282">
                  <c:v>2.728292682974629</c:v>
                </c:pt>
                <c:pt idx="2283">
                  <c:v>2.7278048780961326</c:v>
                </c:pt>
                <c:pt idx="2284">
                  <c:v>2.7273170732176402</c:v>
                </c:pt>
                <c:pt idx="2285">
                  <c:v>2.7268292683391517</c:v>
                </c:pt>
                <c:pt idx="2286">
                  <c:v>2.7263414634606677</c:v>
                </c:pt>
                <c:pt idx="2287">
                  <c:v>2.7258536585821878</c:v>
                </c:pt>
                <c:pt idx="2288">
                  <c:v>2.7253658537037113</c:v>
                </c:pt>
                <c:pt idx="2289">
                  <c:v>2.7248780488252393</c:v>
                </c:pt>
                <c:pt idx="2290">
                  <c:v>2.7243902439467718</c:v>
                </c:pt>
                <c:pt idx="2291">
                  <c:v>2.7239024390683073</c:v>
                </c:pt>
                <c:pt idx="2292">
                  <c:v>2.7234146341898473</c:v>
                </c:pt>
                <c:pt idx="2293">
                  <c:v>2.7229268293113913</c:v>
                </c:pt>
                <c:pt idx="2294">
                  <c:v>2.7224390244329388</c:v>
                </c:pt>
                <c:pt idx="2295">
                  <c:v>2.7219512195544899</c:v>
                </c:pt>
                <c:pt idx="2296">
                  <c:v>2.7214634146760446</c:v>
                </c:pt>
                <c:pt idx="2297">
                  <c:v>2.7209756097976037</c:v>
                </c:pt>
                <c:pt idx="2298">
                  <c:v>2.7204878049191663</c:v>
                </c:pt>
                <c:pt idx="2299">
                  <c:v>2.7200000000407325</c:v>
                </c:pt>
                <c:pt idx="2300">
                  <c:v>2.7195121951623018</c:v>
                </c:pt>
                <c:pt idx="2301">
                  <c:v>2.7190243902838751</c:v>
                </c:pt>
                <c:pt idx="2302">
                  <c:v>2.718536585405452</c:v>
                </c:pt>
                <c:pt idx="2303">
                  <c:v>2.7180487805270324</c:v>
                </c:pt>
                <c:pt idx="2304">
                  <c:v>2.7175609756486159</c:v>
                </c:pt>
                <c:pt idx="2305">
                  <c:v>2.7170731707702034</c:v>
                </c:pt>
                <c:pt idx="2306">
                  <c:v>2.716585365891794</c:v>
                </c:pt>
                <c:pt idx="2307">
                  <c:v>2.7160975610133882</c:v>
                </c:pt>
                <c:pt idx="2308">
                  <c:v>2.7156097561349855</c:v>
                </c:pt>
                <c:pt idx="2309">
                  <c:v>2.7151219512565863</c:v>
                </c:pt>
                <c:pt idx="2310">
                  <c:v>2.7146341463781902</c:v>
                </c:pt>
                <c:pt idx="2311">
                  <c:v>2.7141463414997977</c:v>
                </c:pt>
                <c:pt idx="2312">
                  <c:v>2.7136585366214079</c:v>
                </c:pt>
                <c:pt idx="2313">
                  <c:v>2.7131707317430216</c:v>
                </c:pt>
                <c:pt idx="2314">
                  <c:v>2.7126829268646384</c:v>
                </c:pt>
                <c:pt idx="2315">
                  <c:v>2.7121951219862583</c:v>
                </c:pt>
                <c:pt idx="2316">
                  <c:v>2.7117073171078814</c:v>
                </c:pt>
                <c:pt idx="2317">
                  <c:v>2.7112195122295075</c:v>
                </c:pt>
                <c:pt idx="2318">
                  <c:v>2.7107317073511368</c:v>
                </c:pt>
                <c:pt idx="2319">
                  <c:v>2.7102439024727691</c:v>
                </c:pt>
                <c:pt idx="2320">
                  <c:v>2.7097560975944042</c:v>
                </c:pt>
                <c:pt idx="2321">
                  <c:v>2.7092682927160423</c:v>
                </c:pt>
                <c:pt idx="2322">
                  <c:v>2.7087804878376835</c:v>
                </c:pt>
                <c:pt idx="2323">
                  <c:v>2.7082926829593275</c:v>
                </c:pt>
                <c:pt idx="2324">
                  <c:v>2.7078048780809745</c:v>
                </c:pt>
                <c:pt idx="2325">
                  <c:v>2.7073170732026242</c:v>
                </c:pt>
                <c:pt idx="2326">
                  <c:v>2.7068292683242769</c:v>
                </c:pt>
                <c:pt idx="2327">
                  <c:v>2.7063414634459324</c:v>
                </c:pt>
                <c:pt idx="2328">
                  <c:v>2.7058536585675901</c:v>
                </c:pt>
                <c:pt idx="2329">
                  <c:v>2.7053658536892513</c:v>
                </c:pt>
                <c:pt idx="2330">
                  <c:v>2.7048780488109152</c:v>
                </c:pt>
                <c:pt idx="2331">
                  <c:v>2.7043902439325813</c:v>
                </c:pt>
                <c:pt idx="2332">
                  <c:v>2.7039024390542501</c:v>
                </c:pt>
                <c:pt idx="2333">
                  <c:v>2.703414634175922</c:v>
                </c:pt>
                <c:pt idx="2334">
                  <c:v>2.7029268292975961</c:v>
                </c:pt>
                <c:pt idx="2335">
                  <c:v>2.7024390244192729</c:v>
                </c:pt>
                <c:pt idx="2336">
                  <c:v>2.7019512195409523</c:v>
                </c:pt>
                <c:pt idx="2337">
                  <c:v>2.7014634146626344</c:v>
                </c:pt>
                <c:pt idx="2338">
                  <c:v>2.7009756097843187</c:v>
                </c:pt>
                <c:pt idx="2339">
                  <c:v>2.7004878049060057</c:v>
                </c:pt>
                <c:pt idx="2340">
                  <c:v>2.7000000000276954</c:v>
                </c:pt>
                <c:pt idx="2341">
                  <c:v>2.6995121951493872</c:v>
                </c:pt>
                <c:pt idx="2342">
                  <c:v>2.6990243902710818</c:v>
                </c:pt>
                <c:pt idx="2343">
                  <c:v>2.6985365853927785</c:v>
                </c:pt>
                <c:pt idx="2344">
                  <c:v>2.6980487805144775</c:v>
                </c:pt>
                <c:pt idx="2345">
                  <c:v>2.6975609756361791</c:v>
                </c:pt>
                <c:pt idx="2346">
                  <c:v>2.697073170757883</c:v>
                </c:pt>
                <c:pt idx="2347">
                  <c:v>2.6965853658795895</c:v>
                </c:pt>
                <c:pt idx="2348">
                  <c:v>2.6960975610012978</c:v>
                </c:pt>
                <c:pt idx="2349">
                  <c:v>2.6956097561230083</c:v>
                </c:pt>
                <c:pt idx="2350">
                  <c:v>2.6951219512447215</c:v>
                </c:pt>
                <c:pt idx="2351">
                  <c:v>2.6946341463664369</c:v>
                </c:pt>
                <c:pt idx="2352">
                  <c:v>2.6941463414881541</c:v>
                </c:pt>
                <c:pt idx="2353">
                  <c:v>2.693658536609874</c:v>
                </c:pt>
                <c:pt idx="2354">
                  <c:v>2.6931707317315956</c:v>
                </c:pt>
                <c:pt idx="2355">
                  <c:v>2.6926829268533199</c:v>
                </c:pt>
                <c:pt idx="2356">
                  <c:v>2.6921951219750455</c:v>
                </c:pt>
                <c:pt idx="2357">
                  <c:v>2.6917073170967738</c:v>
                </c:pt>
                <c:pt idx="2358">
                  <c:v>2.6912195122185043</c:v>
                </c:pt>
                <c:pt idx="2359">
                  <c:v>2.690731707340241</c:v>
                </c:pt>
                <c:pt idx="2360">
                  <c:v>2.6902439024619706</c:v>
                </c:pt>
                <c:pt idx="2361">
                  <c:v>2.6897560975837074</c:v>
                </c:pt>
                <c:pt idx="2362">
                  <c:v>2.6892682927054459</c:v>
                </c:pt>
                <c:pt idx="2363">
                  <c:v>2.6887804878271915</c:v>
                </c:pt>
                <c:pt idx="2364">
                  <c:v>2.6882926829489335</c:v>
                </c:pt>
                <c:pt idx="2365">
                  <c:v>2.6878048780706729</c:v>
                </c:pt>
                <c:pt idx="2366">
                  <c:v>2.6873170731924194</c:v>
                </c:pt>
                <c:pt idx="2367">
                  <c:v>2.686829268314173</c:v>
                </c:pt>
                <c:pt idx="2368">
                  <c:v>2.6863414634359231</c:v>
                </c:pt>
                <c:pt idx="2369">
                  <c:v>2.6858536585576749</c:v>
                </c:pt>
                <c:pt idx="2370">
                  <c:v>2.6853658536794285</c:v>
                </c:pt>
                <c:pt idx="2371">
                  <c:v>2.6848780488011847</c:v>
                </c:pt>
                <c:pt idx="2372">
                  <c:v>2.6843902439229419</c:v>
                </c:pt>
                <c:pt idx="2373">
                  <c:v>2.6839024390447017</c:v>
                </c:pt>
                <c:pt idx="2374">
                  <c:v>2.6834146341664624</c:v>
                </c:pt>
                <c:pt idx="2375">
                  <c:v>2.6829268292882258</c:v>
                </c:pt>
                <c:pt idx="2376">
                  <c:v>2.6824390244099905</c:v>
                </c:pt>
                <c:pt idx="2377">
                  <c:v>2.681951219531757</c:v>
                </c:pt>
                <c:pt idx="2378">
                  <c:v>2.6814634146535248</c:v>
                </c:pt>
                <c:pt idx="2379">
                  <c:v>2.6809756097752953</c:v>
                </c:pt>
                <c:pt idx="2380">
                  <c:v>2.6804878048970666</c:v>
                </c:pt>
                <c:pt idx="2381">
                  <c:v>2.6800000000188402</c:v>
                </c:pt>
                <c:pt idx="2382">
                  <c:v>2.6795121951406147</c:v>
                </c:pt>
                <c:pt idx="2383">
                  <c:v>2.6790243902623914</c:v>
                </c:pt>
                <c:pt idx="2384">
                  <c:v>2.6785365853841698</c:v>
                </c:pt>
                <c:pt idx="2385">
                  <c:v>2.6780487805059501</c:v>
                </c:pt>
                <c:pt idx="2386">
                  <c:v>2.6775609756277312</c:v>
                </c:pt>
                <c:pt idx="2387">
                  <c:v>2.6770731707495141</c:v>
                </c:pt>
                <c:pt idx="2388">
                  <c:v>2.6765853658712988</c:v>
                </c:pt>
                <c:pt idx="2389">
                  <c:v>2.6760975609930853</c:v>
                </c:pt>
                <c:pt idx="2390">
                  <c:v>2.6756097561148726</c:v>
                </c:pt>
                <c:pt idx="2391">
                  <c:v>2.6751219512366622</c:v>
                </c:pt>
                <c:pt idx="2392">
                  <c:v>2.6746341463584531</c:v>
                </c:pt>
                <c:pt idx="2393">
                  <c:v>2.6741463414802453</c:v>
                </c:pt>
                <c:pt idx="2394">
                  <c:v>2.6736585366020389</c:v>
                </c:pt>
                <c:pt idx="2395">
                  <c:v>2.6731707317238342</c:v>
                </c:pt>
                <c:pt idx="2396">
                  <c:v>2.6726829268456314</c:v>
                </c:pt>
                <c:pt idx="2397">
                  <c:v>2.6721951219674294</c:v>
                </c:pt>
                <c:pt idx="2398">
                  <c:v>2.6717073170892292</c:v>
                </c:pt>
                <c:pt idx="2399">
                  <c:v>2.6712195122110303</c:v>
                </c:pt>
                <c:pt idx="2400">
                  <c:v>2.6707317073328327</c:v>
                </c:pt>
                <c:pt idx="2401">
                  <c:v>2.6702439024546365</c:v>
                </c:pt>
                <c:pt idx="2402">
                  <c:v>2.6697560975764416</c:v>
                </c:pt>
                <c:pt idx="2403">
                  <c:v>2.6692682926982485</c:v>
                </c:pt>
                <c:pt idx="2404">
                  <c:v>2.6687804878200563</c:v>
                </c:pt>
                <c:pt idx="2405">
                  <c:v>2.6682926829418658</c:v>
                </c:pt>
                <c:pt idx="2406">
                  <c:v>2.6678048780636763</c:v>
                </c:pt>
                <c:pt idx="2407">
                  <c:v>2.6673170731854885</c:v>
                </c:pt>
                <c:pt idx="2408">
                  <c:v>2.6668292683073016</c:v>
                </c:pt>
                <c:pt idx="2409">
                  <c:v>2.6663414634291165</c:v>
                </c:pt>
                <c:pt idx="2410">
                  <c:v>2.6658536585509323</c:v>
                </c:pt>
                <c:pt idx="2411">
                  <c:v>2.6653658536727489</c:v>
                </c:pt>
                <c:pt idx="2412">
                  <c:v>2.6648780487945674</c:v>
                </c:pt>
                <c:pt idx="2413">
                  <c:v>2.6643902439163871</c:v>
                </c:pt>
                <c:pt idx="2414">
                  <c:v>2.6639024390382078</c:v>
                </c:pt>
                <c:pt idx="2415">
                  <c:v>2.6634146341600298</c:v>
                </c:pt>
                <c:pt idx="2416">
                  <c:v>2.6629268292818535</c:v>
                </c:pt>
                <c:pt idx="2417">
                  <c:v>2.6624390244036782</c:v>
                </c:pt>
                <c:pt idx="2418">
                  <c:v>2.6619512195255037</c:v>
                </c:pt>
                <c:pt idx="2419">
                  <c:v>2.6614634146473302</c:v>
                </c:pt>
                <c:pt idx="2420">
                  <c:v>2.6609756097691584</c:v>
                </c:pt>
                <c:pt idx="2421">
                  <c:v>2.6604878048909875</c:v>
                </c:pt>
                <c:pt idx="2422">
                  <c:v>2.6600000000128183</c:v>
                </c:pt>
                <c:pt idx="2423">
                  <c:v>2.6595121951346492</c:v>
                </c:pt>
                <c:pt idx="2424">
                  <c:v>2.6590243902564819</c:v>
                </c:pt>
                <c:pt idx="2425">
                  <c:v>2.6585365853783158</c:v>
                </c:pt>
                <c:pt idx="2426">
                  <c:v>2.6580487805001507</c:v>
                </c:pt>
                <c:pt idx="2427">
                  <c:v>2.6575609756219865</c:v>
                </c:pt>
                <c:pt idx="2428">
                  <c:v>2.6570731707438235</c:v>
                </c:pt>
                <c:pt idx="2429">
                  <c:v>2.6565853658656615</c:v>
                </c:pt>
                <c:pt idx="2430">
                  <c:v>2.6560975609875008</c:v>
                </c:pt>
                <c:pt idx="2431">
                  <c:v>2.6556097561093406</c:v>
                </c:pt>
                <c:pt idx="2432">
                  <c:v>2.6551219512311821</c:v>
                </c:pt>
                <c:pt idx="2433">
                  <c:v>2.6546341463530245</c:v>
                </c:pt>
                <c:pt idx="2434">
                  <c:v>2.6541463414748678</c:v>
                </c:pt>
                <c:pt idx="2435">
                  <c:v>2.6536585365967116</c:v>
                </c:pt>
                <c:pt idx="2436">
                  <c:v>2.6531707317185571</c:v>
                </c:pt>
                <c:pt idx="2437">
                  <c:v>2.6526829268404031</c:v>
                </c:pt>
                <c:pt idx="2438">
                  <c:v>2.6521951219622508</c:v>
                </c:pt>
                <c:pt idx="2439">
                  <c:v>2.6517073170840986</c:v>
                </c:pt>
                <c:pt idx="2440">
                  <c:v>2.6512195122059481</c:v>
                </c:pt>
                <c:pt idx="2441">
                  <c:v>2.6507317073277981</c:v>
                </c:pt>
                <c:pt idx="2442">
                  <c:v>2.6502439024496489</c:v>
                </c:pt>
                <c:pt idx="2443">
                  <c:v>2.6497560975715011</c:v>
                </c:pt>
                <c:pt idx="2444">
                  <c:v>2.6492682926933542</c:v>
                </c:pt>
                <c:pt idx="2445">
                  <c:v>2.6487804878152081</c:v>
                </c:pt>
                <c:pt idx="2446">
                  <c:v>2.648292682937063</c:v>
                </c:pt>
                <c:pt idx="2447">
                  <c:v>2.6478048780589187</c:v>
                </c:pt>
                <c:pt idx="2448">
                  <c:v>2.6473170731807754</c:v>
                </c:pt>
                <c:pt idx="2449">
                  <c:v>2.6468292683026329</c:v>
                </c:pt>
                <c:pt idx="2450">
                  <c:v>2.6463414634244913</c:v>
                </c:pt>
                <c:pt idx="2451">
                  <c:v>2.6458536585463501</c:v>
                </c:pt>
                <c:pt idx="2452">
                  <c:v>2.6453658536682103</c:v>
                </c:pt>
                <c:pt idx="2453">
                  <c:v>2.6448780487900709</c:v>
                </c:pt>
                <c:pt idx="2454">
                  <c:v>2.6443902439119378</c:v>
                </c:pt>
                <c:pt idx="2455">
                  <c:v>2.6439024390337957</c:v>
                </c:pt>
                <c:pt idx="2456">
                  <c:v>2.643414634155659</c:v>
                </c:pt>
                <c:pt idx="2457">
                  <c:v>2.6429268292775281</c:v>
                </c:pt>
                <c:pt idx="2458">
                  <c:v>2.6424390243993932</c:v>
                </c:pt>
                <c:pt idx="2459">
                  <c:v>2.6419512195212591</c:v>
                </c:pt>
                <c:pt idx="2460">
                  <c:v>2.641463414643126</c:v>
                </c:pt>
                <c:pt idx="2461">
                  <c:v>2.6409756097649932</c:v>
                </c:pt>
                <c:pt idx="2462">
                  <c:v>2.6404878048868614</c:v>
                </c:pt>
                <c:pt idx="2463">
                  <c:v>2.6400000000087305</c:v>
                </c:pt>
                <c:pt idx="2464">
                  <c:v>2.6395121951306004</c:v>
                </c:pt>
                <c:pt idx="2465">
                  <c:v>2.6390243902524713</c:v>
                </c:pt>
                <c:pt idx="2466">
                  <c:v>2.6385365853743421</c:v>
                </c:pt>
                <c:pt idx="2467">
                  <c:v>2.6380487804962147</c:v>
                </c:pt>
                <c:pt idx="2468">
                  <c:v>2.6375609756180873</c:v>
                </c:pt>
                <c:pt idx="2469">
                  <c:v>2.6370731707399608</c:v>
                </c:pt>
                <c:pt idx="2470">
                  <c:v>2.6365853658618352</c:v>
                </c:pt>
                <c:pt idx="2471">
                  <c:v>2.6360975609837101</c:v>
                </c:pt>
                <c:pt idx="2472">
                  <c:v>2.6356097561055858</c:v>
                </c:pt>
                <c:pt idx="2473">
                  <c:v>2.635121951227462</c:v>
                </c:pt>
                <c:pt idx="2474">
                  <c:v>2.634634146349339</c:v>
                </c:pt>
                <c:pt idx="2475">
                  <c:v>2.634146341471217</c:v>
                </c:pt>
                <c:pt idx="2476">
                  <c:v>2.6336585365930958</c:v>
                </c:pt>
                <c:pt idx="2477">
                  <c:v>2.6331707317149746</c:v>
                </c:pt>
                <c:pt idx="2478">
                  <c:v>2.6326829268368548</c:v>
                </c:pt>
                <c:pt idx="2479">
                  <c:v>2.6321951219587354</c:v>
                </c:pt>
                <c:pt idx="2480">
                  <c:v>2.6317073170806164</c:v>
                </c:pt>
                <c:pt idx="2481">
                  <c:v>2.6312195122024984</c:v>
                </c:pt>
                <c:pt idx="2482">
                  <c:v>2.6307317073243812</c:v>
                </c:pt>
                <c:pt idx="2483">
                  <c:v>2.6302439024462645</c:v>
                </c:pt>
                <c:pt idx="2484">
                  <c:v>2.6297560975681478</c:v>
                </c:pt>
                <c:pt idx="2485">
                  <c:v>2.6292682926900324</c:v>
                </c:pt>
                <c:pt idx="2486">
                  <c:v>2.6287804878119174</c:v>
                </c:pt>
                <c:pt idx="2487">
                  <c:v>2.6282926829338029</c:v>
                </c:pt>
                <c:pt idx="2488">
                  <c:v>2.6278048780556897</c:v>
                </c:pt>
                <c:pt idx="2489">
                  <c:v>2.6273170731775761</c:v>
                </c:pt>
                <c:pt idx="2490">
                  <c:v>2.6268292682994638</c:v>
                </c:pt>
                <c:pt idx="2491">
                  <c:v>2.626341463421352</c:v>
                </c:pt>
                <c:pt idx="2492">
                  <c:v>2.6258536585432406</c:v>
                </c:pt>
                <c:pt idx="2493">
                  <c:v>2.6253658536651296</c:v>
                </c:pt>
                <c:pt idx="2494">
                  <c:v>2.6248780487870196</c:v>
                </c:pt>
                <c:pt idx="2495">
                  <c:v>2.62439024390891</c:v>
                </c:pt>
                <c:pt idx="2496">
                  <c:v>2.6239024390308012</c:v>
                </c:pt>
                <c:pt idx="2497">
                  <c:v>2.6234146341526925</c:v>
                </c:pt>
                <c:pt idx="2498">
                  <c:v>2.6229268292745846</c:v>
                </c:pt>
                <c:pt idx="2499">
                  <c:v>2.6224390243964777</c:v>
                </c:pt>
                <c:pt idx="2500">
                  <c:v>2.6219512195183707</c:v>
                </c:pt>
                <c:pt idx="2501">
                  <c:v>2.6214634146402647</c:v>
                </c:pt>
                <c:pt idx="2502">
                  <c:v>2.6209756097621586</c:v>
                </c:pt>
                <c:pt idx="2503">
                  <c:v>2.6204878048840534</c:v>
                </c:pt>
                <c:pt idx="2504">
                  <c:v>2.6200000000059491</c:v>
                </c:pt>
                <c:pt idx="2505">
                  <c:v>2.6195121951278448</c:v>
                </c:pt>
                <c:pt idx="2506">
                  <c:v>2.6190243902497414</c:v>
                </c:pt>
                <c:pt idx="2507">
                  <c:v>2.6185365853716385</c:v>
                </c:pt>
                <c:pt idx="2508">
                  <c:v>2.618048780493536</c:v>
                </c:pt>
                <c:pt idx="2509">
                  <c:v>2.6175609756154339</c:v>
                </c:pt>
                <c:pt idx="2510">
                  <c:v>2.6170731707373323</c:v>
                </c:pt>
                <c:pt idx="2511">
                  <c:v>2.6165853658592311</c:v>
                </c:pt>
                <c:pt idx="2512">
                  <c:v>2.6160975609811308</c:v>
                </c:pt>
                <c:pt idx="2513">
                  <c:v>2.61560975610303</c:v>
                </c:pt>
                <c:pt idx="2514">
                  <c:v>2.6151219512249306</c:v>
                </c:pt>
                <c:pt idx="2515">
                  <c:v>2.6146341463468317</c:v>
                </c:pt>
                <c:pt idx="2516">
                  <c:v>2.6141463414687331</c:v>
                </c:pt>
                <c:pt idx="2517">
                  <c:v>2.6136585365906346</c:v>
                </c:pt>
                <c:pt idx="2518">
                  <c:v>2.613170731712537</c:v>
                </c:pt>
                <c:pt idx="2519">
                  <c:v>2.6126829268344398</c:v>
                </c:pt>
                <c:pt idx="2520">
                  <c:v>2.6121951219563431</c:v>
                </c:pt>
                <c:pt idx="2521">
                  <c:v>2.6117073170782463</c:v>
                </c:pt>
                <c:pt idx="2522">
                  <c:v>2.6112195122001509</c:v>
                </c:pt>
                <c:pt idx="2523">
                  <c:v>2.6107317073220555</c:v>
                </c:pt>
                <c:pt idx="2524">
                  <c:v>2.6102439024439601</c:v>
                </c:pt>
                <c:pt idx="2525">
                  <c:v>2.6097560975658656</c:v>
                </c:pt>
                <c:pt idx="2526">
                  <c:v>2.6092682926877715</c:v>
                </c:pt>
                <c:pt idx="2527">
                  <c:v>2.6087804878096779</c:v>
                </c:pt>
                <c:pt idx="2528">
                  <c:v>2.6082926829315847</c:v>
                </c:pt>
                <c:pt idx="2529">
                  <c:v>2.6078048780534919</c:v>
                </c:pt>
                <c:pt idx="2530">
                  <c:v>2.6073170731753992</c:v>
                </c:pt>
                <c:pt idx="2531">
                  <c:v>2.6068292682973069</c:v>
                </c:pt>
                <c:pt idx="2532">
                  <c:v>2.6063414634192155</c:v>
                </c:pt>
                <c:pt idx="2533">
                  <c:v>2.6058536585411241</c:v>
                </c:pt>
                <c:pt idx="2534">
                  <c:v>2.6053658536630326</c:v>
                </c:pt>
                <c:pt idx="2535">
                  <c:v>2.6048780487849426</c:v>
                </c:pt>
                <c:pt idx="2536">
                  <c:v>2.6043902439068525</c:v>
                </c:pt>
                <c:pt idx="2537">
                  <c:v>2.6039024390287624</c:v>
                </c:pt>
                <c:pt idx="2538">
                  <c:v>2.6034146341506732</c:v>
                </c:pt>
                <c:pt idx="2539">
                  <c:v>2.602926829272584</c:v>
                </c:pt>
                <c:pt idx="2540">
                  <c:v>2.6024390243944957</c:v>
                </c:pt>
                <c:pt idx="2541">
                  <c:v>2.6019512195164074</c:v>
                </c:pt>
                <c:pt idx="2542">
                  <c:v>2.6014634146383195</c:v>
                </c:pt>
                <c:pt idx="2543">
                  <c:v>2.6009756097602321</c:v>
                </c:pt>
                <c:pt idx="2544">
                  <c:v>2.60048780488215</c:v>
                </c:pt>
                <c:pt idx="2545">
                  <c:v>2.6000000000040631</c:v>
                </c:pt>
                <c:pt idx="2546">
                  <c:v>2.599512195125977</c:v>
                </c:pt>
                <c:pt idx="2547">
                  <c:v>2.5990243902478909</c:v>
                </c:pt>
                <c:pt idx="2548">
                  <c:v>2.5985365853698053</c:v>
                </c:pt>
                <c:pt idx="2549">
                  <c:v>2.5980487804917196</c:v>
                </c:pt>
                <c:pt idx="2550">
                  <c:v>2.5975609756136349</c:v>
                </c:pt>
                <c:pt idx="2551">
                  <c:v>2.5970731707355501</c:v>
                </c:pt>
                <c:pt idx="2552">
                  <c:v>2.5965853658574658</c:v>
                </c:pt>
                <c:pt idx="2553">
                  <c:v>2.5960975609793819</c:v>
                </c:pt>
                <c:pt idx="2554">
                  <c:v>2.5956097561012985</c:v>
                </c:pt>
                <c:pt idx="2555">
                  <c:v>2.5951219512232151</c:v>
                </c:pt>
                <c:pt idx="2556">
                  <c:v>2.5946341463451317</c:v>
                </c:pt>
                <c:pt idx="2557">
                  <c:v>2.5941463414670496</c:v>
                </c:pt>
                <c:pt idx="2558">
                  <c:v>2.5936585365889671</c:v>
                </c:pt>
                <c:pt idx="2559">
                  <c:v>2.593170731710885</c:v>
                </c:pt>
                <c:pt idx="2560">
                  <c:v>2.5926829268328033</c:v>
                </c:pt>
                <c:pt idx="2561">
                  <c:v>2.5921951219547217</c:v>
                </c:pt>
                <c:pt idx="2562">
                  <c:v>2.5917073170766409</c:v>
                </c:pt>
                <c:pt idx="2563">
                  <c:v>2.5912195121985597</c:v>
                </c:pt>
                <c:pt idx="2564">
                  <c:v>2.5907317073204794</c:v>
                </c:pt>
                <c:pt idx="2565">
                  <c:v>2.5902439024423991</c:v>
                </c:pt>
                <c:pt idx="2566">
                  <c:v>2.5897560975643192</c:v>
                </c:pt>
                <c:pt idx="2567">
                  <c:v>2.5892682926862394</c:v>
                </c:pt>
                <c:pt idx="2568">
                  <c:v>2.5887804878081599</c:v>
                </c:pt>
                <c:pt idx="2569">
                  <c:v>2.5882926829300814</c:v>
                </c:pt>
                <c:pt idx="2570">
                  <c:v>2.5878048780520024</c:v>
                </c:pt>
                <c:pt idx="2571">
                  <c:v>2.5873170731739239</c:v>
                </c:pt>
                <c:pt idx="2572">
                  <c:v>2.5868292682958458</c:v>
                </c:pt>
                <c:pt idx="2573">
                  <c:v>2.5863414634177677</c:v>
                </c:pt>
                <c:pt idx="2574">
                  <c:v>2.5858536585396901</c:v>
                </c:pt>
                <c:pt idx="2575">
                  <c:v>2.5853658536616129</c:v>
                </c:pt>
                <c:pt idx="2576">
                  <c:v>2.5848780487835352</c:v>
                </c:pt>
                <c:pt idx="2577">
                  <c:v>2.5843902439054585</c:v>
                </c:pt>
                <c:pt idx="2578">
                  <c:v>2.5839024390273821</c:v>
                </c:pt>
                <c:pt idx="2579">
                  <c:v>2.5834146341493058</c:v>
                </c:pt>
                <c:pt idx="2580">
                  <c:v>2.5829268292712295</c:v>
                </c:pt>
                <c:pt idx="2581">
                  <c:v>2.5824390243931536</c:v>
                </c:pt>
                <c:pt idx="2582">
                  <c:v>2.5819512195150782</c:v>
                </c:pt>
                <c:pt idx="2583">
                  <c:v>2.5814634146370032</c:v>
                </c:pt>
                <c:pt idx="2584">
                  <c:v>2.5809756097589278</c:v>
                </c:pt>
                <c:pt idx="2585">
                  <c:v>2.5804878048808533</c:v>
                </c:pt>
                <c:pt idx="2586">
                  <c:v>2.5800000000027783</c:v>
                </c:pt>
                <c:pt idx="2587">
                  <c:v>2.5795121951247042</c:v>
                </c:pt>
                <c:pt idx="2588">
                  <c:v>2.5790243902466301</c:v>
                </c:pt>
                <c:pt idx="2589">
                  <c:v>2.578536585368556</c:v>
                </c:pt>
                <c:pt idx="2590">
                  <c:v>2.5780487804904828</c:v>
                </c:pt>
                <c:pt idx="2591">
                  <c:v>2.5775609756124092</c:v>
                </c:pt>
                <c:pt idx="2592">
                  <c:v>2.5770731707343355</c:v>
                </c:pt>
                <c:pt idx="2593">
                  <c:v>2.5765853658562632</c:v>
                </c:pt>
                <c:pt idx="2594">
                  <c:v>2.57609756097819</c:v>
                </c:pt>
                <c:pt idx="2595">
                  <c:v>2.5756097561001177</c:v>
                </c:pt>
                <c:pt idx="2596">
                  <c:v>2.5751219512220453</c:v>
                </c:pt>
                <c:pt idx="2597">
                  <c:v>2.5746341463439735</c:v>
                </c:pt>
                <c:pt idx="2598">
                  <c:v>2.5741463414659016</c:v>
                </c:pt>
                <c:pt idx="2599">
                  <c:v>2.5736585365878302</c:v>
                </c:pt>
                <c:pt idx="2600">
                  <c:v>2.5731707317097587</c:v>
                </c:pt>
                <c:pt idx="2601">
                  <c:v>2.5726829268316873</c:v>
                </c:pt>
                <c:pt idx="2602">
                  <c:v>2.5721951219536168</c:v>
                </c:pt>
                <c:pt idx="2603">
                  <c:v>2.5717073170755458</c:v>
                </c:pt>
                <c:pt idx="2604">
                  <c:v>2.5712195121974748</c:v>
                </c:pt>
                <c:pt idx="2605">
                  <c:v>2.5707317073194047</c:v>
                </c:pt>
                <c:pt idx="2606">
                  <c:v>2.5702439024413346</c:v>
                </c:pt>
                <c:pt idx="2607">
                  <c:v>2.569756097563265</c:v>
                </c:pt>
                <c:pt idx="2608">
                  <c:v>2.5692682926851949</c:v>
                </c:pt>
                <c:pt idx="2609">
                  <c:v>2.5687804878071252</c:v>
                </c:pt>
                <c:pt idx="2610">
                  <c:v>2.568292682929056</c:v>
                </c:pt>
                <c:pt idx="2611">
                  <c:v>2.5678048780509868</c:v>
                </c:pt>
                <c:pt idx="2612">
                  <c:v>2.5673170731729176</c:v>
                </c:pt>
                <c:pt idx="2613">
                  <c:v>2.5668292682948488</c:v>
                </c:pt>
                <c:pt idx="2614">
                  <c:v>2.5663414634167805</c:v>
                </c:pt>
                <c:pt idx="2615">
                  <c:v>2.5658536585387122</c:v>
                </c:pt>
                <c:pt idx="2616">
                  <c:v>2.5653658536606434</c:v>
                </c:pt>
                <c:pt idx="2617">
                  <c:v>2.5648780487825755</c:v>
                </c:pt>
                <c:pt idx="2618">
                  <c:v>2.5643902439045076</c:v>
                </c:pt>
                <c:pt idx="2619">
                  <c:v>2.5639024390264402</c:v>
                </c:pt>
                <c:pt idx="2620">
                  <c:v>2.5634146341483728</c:v>
                </c:pt>
                <c:pt idx="2621">
                  <c:v>2.5629268292703049</c:v>
                </c:pt>
                <c:pt idx="2622">
                  <c:v>2.5624390243922379</c:v>
                </c:pt>
                <c:pt idx="2623">
                  <c:v>2.5619512195141709</c:v>
                </c:pt>
                <c:pt idx="2624">
                  <c:v>2.5614634146361039</c:v>
                </c:pt>
                <c:pt idx="2625">
                  <c:v>2.5609756097580378</c:v>
                </c:pt>
                <c:pt idx="2626">
                  <c:v>2.5604878048799709</c:v>
                </c:pt>
                <c:pt idx="2627">
                  <c:v>2.5600000000019048</c:v>
                </c:pt>
                <c:pt idx="2628">
                  <c:v>2.5595121951238387</c:v>
                </c:pt>
                <c:pt idx="2629">
                  <c:v>2.5590243902457726</c:v>
                </c:pt>
                <c:pt idx="2630">
                  <c:v>2.5585365853677069</c:v>
                </c:pt>
                <c:pt idx="2631">
                  <c:v>2.5580487804896412</c:v>
                </c:pt>
                <c:pt idx="2632">
                  <c:v>2.5575609756115756</c:v>
                </c:pt>
                <c:pt idx="2633">
                  <c:v>2.5570731707335104</c:v>
                </c:pt>
                <c:pt idx="2634">
                  <c:v>2.55658536585545</c:v>
                </c:pt>
                <c:pt idx="2635">
                  <c:v>2.5560975609773848</c:v>
                </c:pt>
                <c:pt idx="2636">
                  <c:v>2.5556097560993201</c:v>
                </c:pt>
                <c:pt idx="2637">
                  <c:v>2.5551219512212553</c:v>
                </c:pt>
                <c:pt idx="2638">
                  <c:v>2.554634146343191</c:v>
                </c:pt>
                <c:pt idx="2639">
                  <c:v>2.5541463414651262</c:v>
                </c:pt>
                <c:pt idx="2640">
                  <c:v>2.5536585365870619</c:v>
                </c:pt>
                <c:pt idx="2641">
                  <c:v>2.553170731708998</c:v>
                </c:pt>
                <c:pt idx="2642">
                  <c:v>2.5526829268309337</c:v>
                </c:pt>
                <c:pt idx="2643">
                  <c:v>2.5521951219528698</c:v>
                </c:pt>
                <c:pt idx="2644">
                  <c:v>2.5517073170748059</c:v>
                </c:pt>
                <c:pt idx="2645">
                  <c:v>2.5512195121967425</c:v>
                </c:pt>
                <c:pt idx="2646">
                  <c:v>2.550731707318679</c:v>
                </c:pt>
                <c:pt idx="2647">
                  <c:v>2.5502439024406156</c:v>
                </c:pt>
                <c:pt idx="2648">
                  <c:v>2.5497560975625531</c:v>
                </c:pt>
                <c:pt idx="2649">
                  <c:v>2.5492682926844896</c:v>
                </c:pt>
                <c:pt idx="2650">
                  <c:v>2.5487804878064271</c:v>
                </c:pt>
                <c:pt idx="2651">
                  <c:v>2.5482926829283641</c:v>
                </c:pt>
                <c:pt idx="2652">
                  <c:v>2.5478048780503015</c:v>
                </c:pt>
                <c:pt idx="2653">
                  <c:v>2.547317073172239</c:v>
                </c:pt>
                <c:pt idx="2654">
                  <c:v>2.5468292682941769</c:v>
                </c:pt>
                <c:pt idx="2655">
                  <c:v>2.5463414634161143</c:v>
                </c:pt>
                <c:pt idx="2656">
                  <c:v>2.5458536585380522</c:v>
                </c:pt>
                <c:pt idx="2657">
                  <c:v>2.5453658536599901</c:v>
                </c:pt>
                <c:pt idx="2658">
                  <c:v>2.5448780487819285</c:v>
                </c:pt>
                <c:pt idx="2659">
                  <c:v>2.5443902439038668</c:v>
                </c:pt>
                <c:pt idx="2660">
                  <c:v>2.5439024390258052</c:v>
                </c:pt>
                <c:pt idx="2661">
                  <c:v>2.5434146341477435</c:v>
                </c:pt>
                <c:pt idx="2662">
                  <c:v>2.5429268292696823</c:v>
                </c:pt>
                <c:pt idx="2663">
                  <c:v>2.5424390243916211</c:v>
                </c:pt>
                <c:pt idx="2664">
                  <c:v>2.5419512195135594</c:v>
                </c:pt>
                <c:pt idx="2665">
                  <c:v>2.5414634146354986</c:v>
                </c:pt>
                <c:pt idx="2666">
                  <c:v>2.5409756097574379</c:v>
                </c:pt>
                <c:pt idx="2667">
                  <c:v>2.5404878048793771</c:v>
                </c:pt>
                <c:pt idx="2668">
                  <c:v>2.5400000000013163</c:v>
                </c:pt>
                <c:pt idx="2669">
                  <c:v>2.5395121951232555</c:v>
                </c:pt>
                <c:pt idx="2670">
                  <c:v>2.5390243902451952</c:v>
                </c:pt>
                <c:pt idx="2671">
                  <c:v>2.5385365853671349</c:v>
                </c:pt>
                <c:pt idx="2672">
                  <c:v>2.5380487804890741</c:v>
                </c:pt>
                <c:pt idx="2673">
                  <c:v>2.5375609756110142</c:v>
                </c:pt>
                <c:pt idx="2674">
                  <c:v>2.5370731707329544</c:v>
                </c:pt>
                <c:pt idx="2675">
                  <c:v>2.5365853658548945</c:v>
                </c:pt>
                <c:pt idx="2676">
                  <c:v>2.5360975609768346</c:v>
                </c:pt>
                <c:pt idx="2677">
                  <c:v>2.5356097560987747</c:v>
                </c:pt>
                <c:pt idx="2678">
                  <c:v>2.5351219512207153</c:v>
                </c:pt>
                <c:pt idx="2679">
                  <c:v>2.5346341463426558</c:v>
                </c:pt>
                <c:pt idx="2680">
                  <c:v>2.5341463414645959</c:v>
                </c:pt>
                <c:pt idx="2681">
                  <c:v>2.5336585365865369</c:v>
                </c:pt>
                <c:pt idx="2682">
                  <c:v>2.533170731708478</c:v>
                </c:pt>
                <c:pt idx="2683">
                  <c:v>2.5326829268304185</c:v>
                </c:pt>
                <c:pt idx="2684">
                  <c:v>2.5321951219523595</c:v>
                </c:pt>
                <c:pt idx="2685">
                  <c:v>2.5317073170743005</c:v>
                </c:pt>
                <c:pt idx="2686">
                  <c:v>2.531219512196242</c:v>
                </c:pt>
                <c:pt idx="2687">
                  <c:v>2.530731707318183</c:v>
                </c:pt>
                <c:pt idx="2688">
                  <c:v>2.530243902440124</c:v>
                </c:pt>
                <c:pt idx="2689">
                  <c:v>2.5297560975620659</c:v>
                </c:pt>
                <c:pt idx="2690">
                  <c:v>2.5292682926840073</c:v>
                </c:pt>
                <c:pt idx="2691">
                  <c:v>2.5287804878059488</c:v>
                </c:pt>
                <c:pt idx="2692">
                  <c:v>2.5282926829278907</c:v>
                </c:pt>
                <c:pt idx="2693">
                  <c:v>2.5278048780498326</c:v>
                </c:pt>
                <c:pt idx="2694">
                  <c:v>2.5273170731717745</c:v>
                </c:pt>
                <c:pt idx="2695">
                  <c:v>2.5268292682937163</c:v>
                </c:pt>
                <c:pt idx="2696">
                  <c:v>2.5263414634156582</c:v>
                </c:pt>
                <c:pt idx="2697">
                  <c:v>2.5258536585376001</c:v>
                </c:pt>
                <c:pt idx="2698">
                  <c:v>2.5253658536595429</c:v>
                </c:pt>
                <c:pt idx="2699">
                  <c:v>2.5248780487814848</c:v>
                </c:pt>
                <c:pt idx="2700">
                  <c:v>2.5243902439034271</c:v>
                </c:pt>
                <c:pt idx="2701">
                  <c:v>2.5239024390253695</c:v>
                </c:pt>
                <c:pt idx="2702">
                  <c:v>2.5234146341473123</c:v>
                </c:pt>
                <c:pt idx="2703">
                  <c:v>2.522926829269255</c:v>
                </c:pt>
                <c:pt idx="2704">
                  <c:v>2.5224390243911978</c:v>
                </c:pt>
                <c:pt idx="2705">
                  <c:v>2.5219512195131406</c:v>
                </c:pt>
                <c:pt idx="2706">
                  <c:v>2.5214634146350834</c:v>
                </c:pt>
                <c:pt idx="2707">
                  <c:v>2.5209756097570262</c:v>
                </c:pt>
                <c:pt idx="2708">
                  <c:v>2.520487804878969</c:v>
                </c:pt>
                <c:pt idx="2709">
                  <c:v>2.5200000000009126</c:v>
                </c:pt>
                <c:pt idx="2710">
                  <c:v>2.5195121951228554</c:v>
                </c:pt>
                <c:pt idx="2711">
                  <c:v>2.5190243902447986</c:v>
                </c:pt>
                <c:pt idx="2712">
                  <c:v>2.5185365853667419</c:v>
                </c:pt>
                <c:pt idx="2713">
                  <c:v>2.5180487804886855</c:v>
                </c:pt>
                <c:pt idx="2714">
                  <c:v>2.5175609756106292</c:v>
                </c:pt>
                <c:pt idx="2715">
                  <c:v>2.5170731707325729</c:v>
                </c:pt>
                <c:pt idx="2716">
                  <c:v>2.5165853658545165</c:v>
                </c:pt>
                <c:pt idx="2717">
                  <c:v>2.5160975609764602</c:v>
                </c:pt>
                <c:pt idx="2718">
                  <c:v>2.5156097560984039</c:v>
                </c:pt>
                <c:pt idx="2719">
                  <c:v>2.5151219512203475</c:v>
                </c:pt>
                <c:pt idx="2720">
                  <c:v>2.5146341463422912</c:v>
                </c:pt>
                <c:pt idx="2721">
                  <c:v>2.5141463414642358</c:v>
                </c:pt>
                <c:pt idx="2722">
                  <c:v>2.5136585365861794</c:v>
                </c:pt>
                <c:pt idx="2723">
                  <c:v>2.5131707317081236</c:v>
                </c:pt>
                <c:pt idx="2724">
                  <c:v>2.5126829268300677</c:v>
                </c:pt>
                <c:pt idx="2725">
                  <c:v>2.5121951219520167</c:v>
                </c:pt>
                <c:pt idx="2726">
                  <c:v>2.5117073170739612</c:v>
                </c:pt>
                <c:pt idx="2727">
                  <c:v>2.5112195121959058</c:v>
                </c:pt>
                <c:pt idx="2728">
                  <c:v>2.5107317073178503</c:v>
                </c:pt>
                <c:pt idx="2729">
                  <c:v>2.5102439024397945</c:v>
                </c:pt>
                <c:pt idx="2730">
                  <c:v>2.509756097561739</c:v>
                </c:pt>
                <c:pt idx="2731">
                  <c:v>2.509268292683684</c:v>
                </c:pt>
                <c:pt idx="2732">
                  <c:v>2.5087804878056286</c:v>
                </c:pt>
                <c:pt idx="2733">
                  <c:v>2.5082926829275731</c:v>
                </c:pt>
                <c:pt idx="2734">
                  <c:v>2.5078048780495181</c:v>
                </c:pt>
                <c:pt idx="2735">
                  <c:v>2.5073170731714631</c:v>
                </c:pt>
                <c:pt idx="2736">
                  <c:v>2.5068292682934081</c:v>
                </c:pt>
                <c:pt idx="2737">
                  <c:v>2.5063414634153531</c:v>
                </c:pt>
                <c:pt idx="2738">
                  <c:v>2.5058536585372977</c:v>
                </c:pt>
                <c:pt idx="2739">
                  <c:v>2.5053658536592431</c:v>
                </c:pt>
                <c:pt idx="2740">
                  <c:v>2.5048780487811886</c:v>
                </c:pt>
                <c:pt idx="2741">
                  <c:v>2.5043902439031331</c:v>
                </c:pt>
                <c:pt idx="2742">
                  <c:v>2.5039024390250786</c:v>
                </c:pt>
                <c:pt idx="2743">
                  <c:v>2.503414634147024</c:v>
                </c:pt>
                <c:pt idx="2744">
                  <c:v>2.5029268292689695</c:v>
                </c:pt>
                <c:pt idx="2745">
                  <c:v>2.5024390243909149</c:v>
                </c:pt>
                <c:pt idx="2746">
                  <c:v>2.5019512195128604</c:v>
                </c:pt>
                <c:pt idx="2747">
                  <c:v>2.5014634146348058</c:v>
                </c:pt>
                <c:pt idx="2748">
                  <c:v>2.5009756097567517</c:v>
                </c:pt>
                <c:pt idx="2749">
                  <c:v>2.5004878048786972</c:v>
                </c:pt>
                <c:pt idx="2750">
                  <c:v>2.500000000000643</c:v>
                </c:pt>
                <c:pt idx="2751">
                  <c:v>2.4995121951225885</c:v>
                </c:pt>
                <c:pt idx="2752">
                  <c:v>2.4990243902445348</c:v>
                </c:pt>
                <c:pt idx="2753">
                  <c:v>2.4985365853664803</c:v>
                </c:pt>
                <c:pt idx="2754">
                  <c:v>2.4980487804884262</c:v>
                </c:pt>
                <c:pt idx="2755">
                  <c:v>2.497560975610372</c:v>
                </c:pt>
                <c:pt idx="2756">
                  <c:v>2.4970731707323184</c:v>
                </c:pt>
                <c:pt idx="2757">
                  <c:v>2.4965853658542647</c:v>
                </c:pt>
                <c:pt idx="2758">
                  <c:v>2.4960975609762102</c:v>
                </c:pt>
                <c:pt idx="2759">
                  <c:v>2.4956097560981565</c:v>
                </c:pt>
                <c:pt idx="2760">
                  <c:v>2.4951219512201028</c:v>
                </c:pt>
                <c:pt idx="2761">
                  <c:v>2.4946341463420492</c:v>
                </c:pt>
                <c:pt idx="2762">
                  <c:v>2.4941463414639955</c:v>
                </c:pt>
                <c:pt idx="2763">
                  <c:v>2.4936585365859418</c:v>
                </c:pt>
                <c:pt idx="2764">
                  <c:v>2.4931707317078882</c:v>
                </c:pt>
                <c:pt idx="2765">
                  <c:v>2.4926829268298345</c:v>
                </c:pt>
                <c:pt idx="2766">
                  <c:v>2.4921951219517808</c:v>
                </c:pt>
                <c:pt idx="2767">
                  <c:v>2.4917073170737272</c:v>
                </c:pt>
                <c:pt idx="2768">
                  <c:v>2.4912195121956739</c:v>
                </c:pt>
                <c:pt idx="2769">
                  <c:v>2.4907317073176207</c:v>
                </c:pt>
                <c:pt idx="2770">
                  <c:v>2.4902439024395671</c:v>
                </c:pt>
                <c:pt idx="2771">
                  <c:v>2.4897560975615143</c:v>
                </c:pt>
                <c:pt idx="2772">
                  <c:v>2.4892682926834606</c:v>
                </c:pt>
                <c:pt idx="2773">
                  <c:v>2.4887804878054078</c:v>
                </c:pt>
                <c:pt idx="2774">
                  <c:v>2.4882926829273542</c:v>
                </c:pt>
                <c:pt idx="2775">
                  <c:v>2.4878048780493014</c:v>
                </c:pt>
                <c:pt idx="2776">
                  <c:v>2.4873170731712482</c:v>
                </c:pt>
                <c:pt idx="2777">
                  <c:v>2.4868292682931949</c:v>
                </c:pt>
                <c:pt idx="2778">
                  <c:v>2.4863414634151422</c:v>
                </c:pt>
                <c:pt idx="2779">
                  <c:v>2.485853658537089</c:v>
                </c:pt>
                <c:pt idx="2780">
                  <c:v>2.4853658536590362</c:v>
                </c:pt>
                <c:pt idx="2781">
                  <c:v>2.4848780487809834</c:v>
                </c:pt>
                <c:pt idx="2782">
                  <c:v>2.4843902439029302</c:v>
                </c:pt>
                <c:pt idx="2783">
                  <c:v>2.4839024390248774</c:v>
                </c:pt>
                <c:pt idx="2784">
                  <c:v>2.4834146341468246</c:v>
                </c:pt>
                <c:pt idx="2785">
                  <c:v>2.4829268292687718</c:v>
                </c:pt>
                <c:pt idx="2786">
                  <c:v>2.4824390243907191</c:v>
                </c:pt>
                <c:pt idx="2787">
                  <c:v>2.4819512195126663</c:v>
                </c:pt>
                <c:pt idx="2788">
                  <c:v>2.481463414634614</c:v>
                </c:pt>
                <c:pt idx="2789">
                  <c:v>2.4809756097565616</c:v>
                </c:pt>
                <c:pt idx="2790">
                  <c:v>2.4804878048785088</c:v>
                </c:pt>
                <c:pt idx="2791">
                  <c:v>2.4800000000004561</c:v>
                </c:pt>
                <c:pt idx="2792">
                  <c:v>2.4795121951224037</c:v>
                </c:pt>
                <c:pt idx="2793">
                  <c:v>2.4790243902443514</c:v>
                </c:pt>
                <c:pt idx="2794">
                  <c:v>2.4785365853662986</c:v>
                </c:pt>
                <c:pt idx="2795">
                  <c:v>2.4780487804882467</c:v>
                </c:pt>
                <c:pt idx="2796">
                  <c:v>2.4775609756101939</c:v>
                </c:pt>
                <c:pt idx="2797">
                  <c:v>2.4770731707321421</c:v>
                </c:pt>
                <c:pt idx="2798">
                  <c:v>2.4765853658540893</c:v>
                </c:pt>
                <c:pt idx="2799">
                  <c:v>2.4760975609760374</c:v>
                </c:pt>
                <c:pt idx="2800">
                  <c:v>2.4756097560979851</c:v>
                </c:pt>
                <c:pt idx="2801">
                  <c:v>2.4751219512199327</c:v>
                </c:pt>
                <c:pt idx="2802">
                  <c:v>2.4746341463418808</c:v>
                </c:pt>
                <c:pt idx="2803">
                  <c:v>2.4741463414638285</c:v>
                </c:pt>
                <c:pt idx="2804">
                  <c:v>2.4736585365857762</c:v>
                </c:pt>
                <c:pt idx="2805">
                  <c:v>2.4731707317077243</c:v>
                </c:pt>
                <c:pt idx="2806">
                  <c:v>2.4726829268296724</c:v>
                </c:pt>
                <c:pt idx="2807">
                  <c:v>2.4721951219516205</c:v>
                </c:pt>
                <c:pt idx="2808">
                  <c:v>2.4717073170735686</c:v>
                </c:pt>
                <c:pt idx="2809">
                  <c:v>2.4712195121955167</c:v>
                </c:pt>
                <c:pt idx="2810">
                  <c:v>2.4707317073174644</c:v>
                </c:pt>
                <c:pt idx="2811">
                  <c:v>2.4702439024394125</c:v>
                </c:pt>
                <c:pt idx="2812">
                  <c:v>2.4697560975613606</c:v>
                </c:pt>
                <c:pt idx="2813">
                  <c:v>2.4692682926833087</c:v>
                </c:pt>
                <c:pt idx="2814">
                  <c:v>2.4687804878052568</c:v>
                </c:pt>
                <c:pt idx="2815">
                  <c:v>2.4682926829272054</c:v>
                </c:pt>
                <c:pt idx="2816">
                  <c:v>2.4678048780491579</c:v>
                </c:pt>
                <c:pt idx="2817">
                  <c:v>2.4673170731711065</c:v>
                </c:pt>
                <c:pt idx="2818">
                  <c:v>2.466829268293055</c:v>
                </c:pt>
                <c:pt idx="2819">
                  <c:v>2.4663414634150032</c:v>
                </c:pt>
                <c:pt idx="2820">
                  <c:v>2.4658536585369513</c:v>
                </c:pt>
                <c:pt idx="2821">
                  <c:v>2.4653658536588998</c:v>
                </c:pt>
                <c:pt idx="2822">
                  <c:v>2.4648780487808484</c:v>
                </c:pt>
                <c:pt idx="2823">
                  <c:v>2.4643902439027969</c:v>
                </c:pt>
                <c:pt idx="2824">
                  <c:v>2.4639024390247455</c:v>
                </c:pt>
                <c:pt idx="2825">
                  <c:v>2.4634146341466936</c:v>
                </c:pt>
                <c:pt idx="2826">
                  <c:v>2.4629268292686426</c:v>
                </c:pt>
                <c:pt idx="2827">
                  <c:v>2.4624390243905907</c:v>
                </c:pt>
                <c:pt idx="2828">
                  <c:v>2.4619512195125393</c:v>
                </c:pt>
                <c:pt idx="2829">
                  <c:v>2.4614634146344878</c:v>
                </c:pt>
                <c:pt idx="2830">
                  <c:v>2.4609756097564368</c:v>
                </c:pt>
                <c:pt idx="2831">
                  <c:v>2.4604878048783849</c:v>
                </c:pt>
                <c:pt idx="2832">
                  <c:v>2.4600000000003339</c:v>
                </c:pt>
                <c:pt idx="2833">
                  <c:v>2.4595121951222825</c:v>
                </c:pt>
                <c:pt idx="2834">
                  <c:v>2.459024390244231</c:v>
                </c:pt>
                <c:pt idx="2835">
                  <c:v>2.45853658536618</c:v>
                </c:pt>
                <c:pt idx="2836">
                  <c:v>2.4580487804881286</c:v>
                </c:pt>
                <c:pt idx="2837">
                  <c:v>2.4575609756100771</c:v>
                </c:pt>
                <c:pt idx="2838">
                  <c:v>2.4570731707320261</c:v>
                </c:pt>
                <c:pt idx="2839">
                  <c:v>2.4565853658539751</c:v>
                </c:pt>
                <c:pt idx="2840">
                  <c:v>2.4560975609759241</c:v>
                </c:pt>
                <c:pt idx="2841">
                  <c:v>2.4556097560978731</c:v>
                </c:pt>
                <c:pt idx="2842">
                  <c:v>2.4551219512198221</c:v>
                </c:pt>
                <c:pt idx="2843">
                  <c:v>2.4546341463417711</c:v>
                </c:pt>
                <c:pt idx="2844">
                  <c:v>2.4541463414637197</c:v>
                </c:pt>
                <c:pt idx="2845">
                  <c:v>2.4536585365856687</c:v>
                </c:pt>
                <c:pt idx="2846">
                  <c:v>2.4531707317076177</c:v>
                </c:pt>
                <c:pt idx="2847">
                  <c:v>2.4526829268295667</c:v>
                </c:pt>
                <c:pt idx="2848">
                  <c:v>2.4521951219515152</c:v>
                </c:pt>
                <c:pt idx="2849">
                  <c:v>2.4517073170734647</c:v>
                </c:pt>
                <c:pt idx="2850">
                  <c:v>2.4512195121954137</c:v>
                </c:pt>
                <c:pt idx="2851">
                  <c:v>2.4507317073173631</c:v>
                </c:pt>
                <c:pt idx="2852">
                  <c:v>2.4502439024393121</c:v>
                </c:pt>
                <c:pt idx="2853">
                  <c:v>2.4497560975612611</c:v>
                </c:pt>
                <c:pt idx="2854">
                  <c:v>2.4492682926832101</c:v>
                </c:pt>
                <c:pt idx="2855">
                  <c:v>2.4487804878051596</c:v>
                </c:pt>
                <c:pt idx="2856">
                  <c:v>2.4482926829271086</c:v>
                </c:pt>
                <c:pt idx="2857">
                  <c:v>2.447804878049058</c:v>
                </c:pt>
                <c:pt idx="2858">
                  <c:v>2.447317073171007</c:v>
                </c:pt>
                <c:pt idx="2859">
                  <c:v>2.4468292682929564</c:v>
                </c:pt>
                <c:pt idx="2860">
                  <c:v>2.4463414634149054</c:v>
                </c:pt>
                <c:pt idx="2861">
                  <c:v>2.4458536585368549</c:v>
                </c:pt>
                <c:pt idx="2862">
                  <c:v>2.4453658536588039</c:v>
                </c:pt>
                <c:pt idx="2863">
                  <c:v>2.4448780487807538</c:v>
                </c:pt>
                <c:pt idx="2864">
                  <c:v>2.4443902439027028</c:v>
                </c:pt>
                <c:pt idx="2865">
                  <c:v>2.4439024390246522</c:v>
                </c:pt>
                <c:pt idx="2866">
                  <c:v>2.4434146341466016</c:v>
                </c:pt>
                <c:pt idx="2867">
                  <c:v>2.4429268292685511</c:v>
                </c:pt>
                <c:pt idx="2868">
                  <c:v>2.4424390243905005</c:v>
                </c:pt>
                <c:pt idx="2869">
                  <c:v>2.4419512195124495</c:v>
                </c:pt>
                <c:pt idx="2870">
                  <c:v>2.4414634146343994</c:v>
                </c:pt>
                <c:pt idx="2871">
                  <c:v>2.4409756097563484</c:v>
                </c:pt>
                <c:pt idx="2872">
                  <c:v>2.4404878048782983</c:v>
                </c:pt>
                <c:pt idx="2873">
                  <c:v>2.4400000000002473</c:v>
                </c:pt>
                <c:pt idx="2874">
                  <c:v>2.4395121951221972</c:v>
                </c:pt>
                <c:pt idx="2875">
                  <c:v>2.4390243902441466</c:v>
                </c:pt>
                <c:pt idx="2876">
                  <c:v>2.4385365853660961</c:v>
                </c:pt>
                <c:pt idx="2877">
                  <c:v>2.438048780488046</c:v>
                </c:pt>
                <c:pt idx="2878">
                  <c:v>2.4375609756099954</c:v>
                </c:pt>
                <c:pt idx="2879">
                  <c:v>2.4370731707319448</c:v>
                </c:pt>
                <c:pt idx="2880">
                  <c:v>2.4365853658538947</c:v>
                </c:pt>
                <c:pt idx="2881">
                  <c:v>2.4360975609758442</c:v>
                </c:pt>
                <c:pt idx="2882">
                  <c:v>2.4356097560977936</c:v>
                </c:pt>
                <c:pt idx="2883">
                  <c:v>2.4351219512197435</c:v>
                </c:pt>
                <c:pt idx="2884">
                  <c:v>2.4346341463416934</c:v>
                </c:pt>
                <c:pt idx="2885">
                  <c:v>2.4341463414636424</c:v>
                </c:pt>
                <c:pt idx="2886">
                  <c:v>2.4336585365855923</c:v>
                </c:pt>
                <c:pt idx="2887">
                  <c:v>2.4331707317075422</c:v>
                </c:pt>
                <c:pt idx="2888">
                  <c:v>2.4326829268294921</c:v>
                </c:pt>
                <c:pt idx="2889">
                  <c:v>2.4321951219514415</c:v>
                </c:pt>
                <c:pt idx="2890">
                  <c:v>2.4317073170733909</c:v>
                </c:pt>
                <c:pt idx="2891">
                  <c:v>2.4312195121953408</c:v>
                </c:pt>
                <c:pt idx="2892">
                  <c:v>2.4307317073172907</c:v>
                </c:pt>
                <c:pt idx="2893">
                  <c:v>2.4302439024392406</c:v>
                </c:pt>
                <c:pt idx="2894">
                  <c:v>2.4297560975611905</c:v>
                </c:pt>
                <c:pt idx="2895">
                  <c:v>2.4292682926831404</c:v>
                </c:pt>
                <c:pt idx="2896">
                  <c:v>2.4287804878050903</c:v>
                </c:pt>
                <c:pt idx="2897">
                  <c:v>2.4282926829270401</c:v>
                </c:pt>
                <c:pt idx="2898">
                  <c:v>2.42780487804899</c:v>
                </c:pt>
                <c:pt idx="2899">
                  <c:v>2.4273170731709399</c:v>
                </c:pt>
                <c:pt idx="2900">
                  <c:v>2.4268292682928898</c:v>
                </c:pt>
                <c:pt idx="2901">
                  <c:v>2.4263414634148393</c:v>
                </c:pt>
                <c:pt idx="2902">
                  <c:v>2.4258536585367891</c:v>
                </c:pt>
                <c:pt idx="2903">
                  <c:v>2.425365853658739</c:v>
                </c:pt>
                <c:pt idx="2904">
                  <c:v>2.4248780487806894</c:v>
                </c:pt>
                <c:pt idx="2905">
                  <c:v>2.4243902439026388</c:v>
                </c:pt>
                <c:pt idx="2906">
                  <c:v>2.4239024390245891</c:v>
                </c:pt>
                <c:pt idx="2907">
                  <c:v>2.4234146341465435</c:v>
                </c:pt>
                <c:pt idx="2908">
                  <c:v>2.4229268292684938</c:v>
                </c:pt>
                <c:pt idx="2909">
                  <c:v>2.4224390243904437</c:v>
                </c:pt>
                <c:pt idx="2910">
                  <c:v>2.421951219512394</c:v>
                </c:pt>
                <c:pt idx="2911">
                  <c:v>2.4214634146343439</c:v>
                </c:pt>
                <c:pt idx="2912">
                  <c:v>2.4209756097562938</c:v>
                </c:pt>
                <c:pt idx="2913">
                  <c:v>2.4204878048782437</c:v>
                </c:pt>
                <c:pt idx="2914">
                  <c:v>2.420000000000194</c:v>
                </c:pt>
                <c:pt idx="2915">
                  <c:v>2.4195121951221439</c:v>
                </c:pt>
                <c:pt idx="2916">
                  <c:v>2.4190243902440942</c:v>
                </c:pt>
                <c:pt idx="2917">
                  <c:v>2.4185365853660441</c:v>
                </c:pt>
                <c:pt idx="2918">
                  <c:v>2.418048780487994</c:v>
                </c:pt>
                <c:pt idx="2919">
                  <c:v>2.4175609756099439</c:v>
                </c:pt>
                <c:pt idx="2920">
                  <c:v>2.4170731707318942</c:v>
                </c:pt>
                <c:pt idx="2921">
                  <c:v>2.4165853658538445</c:v>
                </c:pt>
                <c:pt idx="2922">
                  <c:v>2.4160975609757944</c:v>
                </c:pt>
                <c:pt idx="2923">
                  <c:v>2.4156097560977443</c:v>
                </c:pt>
                <c:pt idx="2924">
                  <c:v>2.4151219512196946</c:v>
                </c:pt>
                <c:pt idx="2925">
                  <c:v>2.414634146341645</c:v>
                </c:pt>
                <c:pt idx="2926">
                  <c:v>2.4141463414635949</c:v>
                </c:pt>
                <c:pt idx="2927">
                  <c:v>2.4136585365855447</c:v>
                </c:pt>
                <c:pt idx="2928">
                  <c:v>2.4131707317074955</c:v>
                </c:pt>
                <c:pt idx="2929">
                  <c:v>2.4126829268294454</c:v>
                </c:pt>
                <c:pt idx="2930">
                  <c:v>2.4121951219513957</c:v>
                </c:pt>
                <c:pt idx="2931">
                  <c:v>2.4117073170733461</c:v>
                </c:pt>
                <c:pt idx="2932">
                  <c:v>2.411219512195296</c:v>
                </c:pt>
                <c:pt idx="2933">
                  <c:v>2.4107317073172467</c:v>
                </c:pt>
                <c:pt idx="2934">
                  <c:v>2.4102439024391966</c:v>
                </c:pt>
                <c:pt idx="2935">
                  <c:v>2.4097560975611469</c:v>
                </c:pt>
                <c:pt idx="2936">
                  <c:v>2.4092682926830973</c:v>
                </c:pt>
                <c:pt idx="2937">
                  <c:v>2.4087804878050476</c:v>
                </c:pt>
                <c:pt idx="2938">
                  <c:v>2.4082926829269979</c:v>
                </c:pt>
                <c:pt idx="2939">
                  <c:v>2.4078048780489478</c:v>
                </c:pt>
                <c:pt idx="2940">
                  <c:v>2.4073170731708986</c:v>
                </c:pt>
                <c:pt idx="2941">
                  <c:v>2.4068292682928485</c:v>
                </c:pt>
                <c:pt idx="2942">
                  <c:v>2.4063414634147993</c:v>
                </c:pt>
                <c:pt idx="2943">
                  <c:v>2.4058536585367492</c:v>
                </c:pt>
                <c:pt idx="2944">
                  <c:v>2.4053658536586995</c:v>
                </c:pt>
                <c:pt idx="2945">
                  <c:v>2.4048780487806498</c:v>
                </c:pt>
                <c:pt idx="2946">
                  <c:v>2.4043902439026001</c:v>
                </c:pt>
                <c:pt idx="2947">
                  <c:v>2.4039024390245505</c:v>
                </c:pt>
                <c:pt idx="2948">
                  <c:v>2.4034146341465008</c:v>
                </c:pt>
                <c:pt idx="2949">
                  <c:v>2.4029268292684511</c:v>
                </c:pt>
                <c:pt idx="2950">
                  <c:v>2.4024390243904019</c:v>
                </c:pt>
                <c:pt idx="2951">
                  <c:v>2.4019512195123518</c:v>
                </c:pt>
                <c:pt idx="2952">
                  <c:v>2.4014634146343026</c:v>
                </c:pt>
                <c:pt idx="2953">
                  <c:v>2.4009756097562529</c:v>
                </c:pt>
                <c:pt idx="2954">
                  <c:v>2.4004878048782032</c:v>
                </c:pt>
                <c:pt idx="2955">
                  <c:v>2.4000000000001536</c:v>
                </c:pt>
                <c:pt idx="2956">
                  <c:v>2.3995121951221039</c:v>
                </c:pt>
                <c:pt idx="2957">
                  <c:v>2.3990243902440547</c:v>
                </c:pt>
                <c:pt idx="2958">
                  <c:v>2.3985365853660054</c:v>
                </c:pt>
                <c:pt idx="2959">
                  <c:v>2.3980487804879553</c:v>
                </c:pt>
                <c:pt idx="2960">
                  <c:v>2.3975609756099061</c:v>
                </c:pt>
                <c:pt idx="2961">
                  <c:v>2.3970731707318569</c:v>
                </c:pt>
                <c:pt idx="2962">
                  <c:v>2.3965853658538072</c:v>
                </c:pt>
                <c:pt idx="2963">
                  <c:v>2.3960975609757575</c:v>
                </c:pt>
                <c:pt idx="2964">
                  <c:v>2.3956097560977083</c:v>
                </c:pt>
                <c:pt idx="2965">
                  <c:v>2.3951219512196587</c:v>
                </c:pt>
                <c:pt idx="2966">
                  <c:v>2.394634146341609</c:v>
                </c:pt>
                <c:pt idx="2967">
                  <c:v>2.3941463414635598</c:v>
                </c:pt>
                <c:pt idx="2968">
                  <c:v>2.3936585365855101</c:v>
                </c:pt>
                <c:pt idx="2969">
                  <c:v>2.3931707317074604</c:v>
                </c:pt>
                <c:pt idx="2970">
                  <c:v>2.3926829268294112</c:v>
                </c:pt>
                <c:pt idx="2971">
                  <c:v>2.3921951219513615</c:v>
                </c:pt>
                <c:pt idx="2972">
                  <c:v>2.3917073170733119</c:v>
                </c:pt>
                <c:pt idx="2973">
                  <c:v>2.3912195121952626</c:v>
                </c:pt>
                <c:pt idx="2974">
                  <c:v>2.3907317073172134</c:v>
                </c:pt>
                <c:pt idx="2975">
                  <c:v>2.3902439024391633</c:v>
                </c:pt>
                <c:pt idx="2976">
                  <c:v>2.3897560975611141</c:v>
                </c:pt>
                <c:pt idx="2977">
                  <c:v>2.3892682926830648</c:v>
                </c:pt>
                <c:pt idx="2978">
                  <c:v>2.3887804878050152</c:v>
                </c:pt>
                <c:pt idx="2979">
                  <c:v>2.3882926829269655</c:v>
                </c:pt>
                <c:pt idx="2980">
                  <c:v>2.3878048780489163</c:v>
                </c:pt>
                <c:pt idx="2981">
                  <c:v>2.3873170731708671</c:v>
                </c:pt>
                <c:pt idx="2982">
                  <c:v>2.3868292682928178</c:v>
                </c:pt>
                <c:pt idx="2983">
                  <c:v>2.3863414634147682</c:v>
                </c:pt>
                <c:pt idx="2984">
                  <c:v>2.3858536585367185</c:v>
                </c:pt>
                <c:pt idx="2985">
                  <c:v>2.3853658536586693</c:v>
                </c:pt>
                <c:pt idx="2986">
                  <c:v>2.38487804878062</c:v>
                </c:pt>
                <c:pt idx="2987">
                  <c:v>2.3843902439025708</c:v>
                </c:pt>
                <c:pt idx="2988">
                  <c:v>2.3839024390245211</c:v>
                </c:pt>
                <c:pt idx="2989">
                  <c:v>2.3834146341464715</c:v>
                </c:pt>
                <c:pt idx="2990">
                  <c:v>2.3829268292684223</c:v>
                </c:pt>
                <c:pt idx="2991">
                  <c:v>2.382439024390373</c:v>
                </c:pt>
                <c:pt idx="2992">
                  <c:v>2.3819512195123238</c:v>
                </c:pt>
                <c:pt idx="2993">
                  <c:v>2.3814634146342746</c:v>
                </c:pt>
                <c:pt idx="2994">
                  <c:v>2.3809756097562254</c:v>
                </c:pt>
                <c:pt idx="2995">
                  <c:v>2.3804878048781761</c:v>
                </c:pt>
                <c:pt idx="2996">
                  <c:v>2.3800000000001269</c:v>
                </c:pt>
                <c:pt idx="2997">
                  <c:v>2.3795121951220777</c:v>
                </c:pt>
                <c:pt idx="2998">
                  <c:v>2.3790243902440329</c:v>
                </c:pt>
                <c:pt idx="2999">
                  <c:v>2.3785365853659837</c:v>
                </c:pt>
                <c:pt idx="3000">
                  <c:v>2.3780487804879344</c:v>
                </c:pt>
                <c:pt idx="3001">
                  <c:v>2.3775609756098852</c:v>
                </c:pt>
                <c:pt idx="3002">
                  <c:v>2.377073170731836</c:v>
                </c:pt>
                <c:pt idx="3003">
                  <c:v>2.3765853658537868</c:v>
                </c:pt>
                <c:pt idx="3004">
                  <c:v>2.3760975609757375</c:v>
                </c:pt>
                <c:pt idx="3005">
                  <c:v>2.3756097560976883</c:v>
                </c:pt>
                <c:pt idx="3006">
                  <c:v>2.3751219512196386</c:v>
                </c:pt>
                <c:pt idx="3007">
                  <c:v>2.3746341463415894</c:v>
                </c:pt>
                <c:pt idx="3008">
                  <c:v>2.3741463414635402</c:v>
                </c:pt>
                <c:pt idx="3009">
                  <c:v>2.373658536585491</c:v>
                </c:pt>
                <c:pt idx="3010">
                  <c:v>2.3731707317074413</c:v>
                </c:pt>
                <c:pt idx="3011">
                  <c:v>2.3726829268293921</c:v>
                </c:pt>
                <c:pt idx="3012">
                  <c:v>2.3721951219513429</c:v>
                </c:pt>
                <c:pt idx="3013">
                  <c:v>2.3717073170732936</c:v>
                </c:pt>
                <c:pt idx="3014">
                  <c:v>2.3712195121952444</c:v>
                </c:pt>
                <c:pt idx="3015">
                  <c:v>2.3707317073171952</c:v>
                </c:pt>
                <c:pt idx="3016">
                  <c:v>2.370243902439146</c:v>
                </c:pt>
                <c:pt idx="3017">
                  <c:v>2.3697560975610967</c:v>
                </c:pt>
                <c:pt idx="3018">
                  <c:v>2.3692682926830475</c:v>
                </c:pt>
                <c:pt idx="3019">
                  <c:v>2.3687804878049983</c:v>
                </c:pt>
                <c:pt idx="3020">
                  <c:v>2.3682926829269491</c:v>
                </c:pt>
                <c:pt idx="3021">
                  <c:v>2.3678048780488998</c:v>
                </c:pt>
                <c:pt idx="3022">
                  <c:v>2.3673170731708506</c:v>
                </c:pt>
                <c:pt idx="3023">
                  <c:v>2.3668292682928014</c:v>
                </c:pt>
                <c:pt idx="3024">
                  <c:v>2.3663414634147522</c:v>
                </c:pt>
                <c:pt idx="3025">
                  <c:v>2.3658536585367029</c:v>
                </c:pt>
                <c:pt idx="3026">
                  <c:v>2.3653658536586537</c:v>
                </c:pt>
                <c:pt idx="3027">
                  <c:v>2.3648780487806045</c:v>
                </c:pt>
                <c:pt idx="3028">
                  <c:v>2.3643902439025553</c:v>
                </c:pt>
                <c:pt idx="3029">
                  <c:v>2.3639024390245065</c:v>
                </c:pt>
                <c:pt idx="3030">
                  <c:v>2.3634146341464568</c:v>
                </c:pt>
                <c:pt idx="3031">
                  <c:v>2.362926829268408</c:v>
                </c:pt>
                <c:pt idx="3032">
                  <c:v>2.3624390243903588</c:v>
                </c:pt>
                <c:pt idx="3033">
                  <c:v>2.36195121951231</c:v>
                </c:pt>
                <c:pt idx="3034">
                  <c:v>2.3614634146342603</c:v>
                </c:pt>
                <c:pt idx="3035">
                  <c:v>2.3609756097562116</c:v>
                </c:pt>
                <c:pt idx="3036">
                  <c:v>2.3604878048781623</c:v>
                </c:pt>
                <c:pt idx="3037">
                  <c:v>2.3600000000001131</c:v>
                </c:pt>
                <c:pt idx="3038">
                  <c:v>2.3595121951220639</c:v>
                </c:pt>
                <c:pt idx="3039">
                  <c:v>2.3590243902440147</c:v>
                </c:pt>
                <c:pt idx="3040">
                  <c:v>2.3585365853659654</c:v>
                </c:pt>
                <c:pt idx="3041">
                  <c:v>2.3580487804879162</c:v>
                </c:pt>
                <c:pt idx="3042">
                  <c:v>2.357560975609867</c:v>
                </c:pt>
                <c:pt idx="3043">
                  <c:v>2.3570731707318178</c:v>
                </c:pt>
                <c:pt idx="3044">
                  <c:v>2.356585365853769</c:v>
                </c:pt>
                <c:pt idx="3045">
                  <c:v>2.3560975609757246</c:v>
                </c:pt>
                <c:pt idx="3046">
                  <c:v>2.3556097560976754</c:v>
                </c:pt>
                <c:pt idx="3047">
                  <c:v>2.3551219512196266</c:v>
                </c:pt>
                <c:pt idx="3048">
                  <c:v>2.3546341463415774</c:v>
                </c:pt>
                <c:pt idx="3049">
                  <c:v>2.3541463414635286</c:v>
                </c:pt>
                <c:pt idx="3050">
                  <c:v>2.3536585365854794</c:v>
                </c:pt>
                <c:pt idx="3051">
                  <c:v>2.3531707317074302</c:v>
                </c:pt>
                <c:pt idx="3052">
                  <c:v>2.352682926829381</c:v>
                </c:pt>
                <c:pt idx="3053">
                  <c:v>2.3521951219513322</c:v>
                </c:pt>
                <c:pt idx="3054">
                  <c:v>2.3517073170732834</c:v>
                </c:pt>
                <c:pt idx="3055">
                  <c:v>2.3512195121952342</c:v>
                </c:pt>
                <c:pt idx="3056">
                  <c:v>2.3507317073171849</c:v>
                </c:pt>
                <c:pt idx="3057">
                  <c:v>2.3502439024391357</c:v>
                </c:pt>
                <c:pt idx="3058">
                  <c:v>2.3497560975610869</c:v>
                </c:pt>
                <c:pt idx="3059">
                  <c:v>2.3492682926830382</c:v>
                </c:pt>
                <c:pt idx="3060">
                  <c:v>2.3487804878049889</c:v>
                </c:pt>
                <c:pt idx="3061">
                  <c:v>2.3482926829269397</c:v>
                </c:pt>
                <c:pt idx="3062">
                  <c:v>2.3478048780488905</c:v>
                </c:pt>
                <c:pt idx="3063">
                  <c:v>2.3473170731708417</c:v>
                </c:pt>
                <c:pt idx="3064">
                  <c:v>2.3468292682927925</c:v>
                </c:pt>
                <c:pt idx="3065">
                  <c:v>2.3463414634147437</c:v>
                </c:pt>
                <c:pt idx="3066">
                  <c:v>2.3458536585366945</c:v>
                </c:pt>
                <c:pt idx="3067">
                  <c:v>2.3453658536586452</c:v>
                </c:pt>
                <c:pt idx="3068">
                  <c:v>2.344878048780596</c:v>
                </c:pt>
                <c:pt idx="3069">
                  <c:v>2.3443902439025472</c:v>
                </c:pt>
                <c:pt idx="3070">
                  <c:v>2.3439024390244985</c:v>
                </c:pt>
                <c:pt idx="3071">
                  <c:v>2.3434146341464492</c:v>
                </c:pt>
                <c:pt idx="3072">
                  <c:v>2.3429268292684</c:v>
                </c:pt>
                <c:pt idx="3073">
                  <c:v>2.3424390243903508</c:v>
                </c:pt>
                <c:pt idx="3074">
                  <c:v>2.341951219512302</c:v>
                </c:pt>
                <c:pt idx="3075">
                  <c:v>2.3414634146342532</c:v>
                </c:pt>
                <c:pt idx="3076">
                  <c:v>2.340975609756204</c:v>
                </c:pt>
                <c:pt idx="3077">
                  <c:v>2.3404878048781548</c:v>
                </c:pt>
                <c:pt idx="3078">
                  <c:v>2.3400000000001056</c:v>
                </c:pt>
                <c:pt idx="3079">
                  <c:v>2.3395121951220568</c:v>
                </c:pt>
                <c:pt idx="3080">
                  <c:v>2.3390243902440075</c:v>
                </c:pt>
                <c:pt idx="3081">
                  <c:v>2.3385365853659588</c:v>
                </c:pt>
                <c:pt idx="3082">
                  <c:v>2.3380487804879095</c:v>
                </c:pt>
                <c:pt idx="3083">
                  <c:v>2.3375609756098603</c:v>
                </c:pt>
                <c:pt idx="3084">
                  <c:v>2.3370731707318111</c:v>
                </c:pt>
                <c:pt idx="3085">
                  <c:v>2.3365853658537623</c:v>
                </c:pt>
                <c:pt idx="3086">
                  <c:v>2.3360975609757135</c:v>
                </c:pt>
                <c:pt idx="3087">
                  <c:v>2.3356097560976643</c:v>
                </c:pt>
                <c:pt idx="3088">
                  <c:v>2.3351219512196151</c:v>
                </c:pt>
                <c:pt idx="3089">
                  <c:v>2.3346341463415659</c:v>
                </c:pt>
                <c:pt idx="3090">
                  <c:v>2.3341463414635171</c:v>
                </c:pt>
                <c:pt idx="3091">
                  <c:v>2.3336585365854683</c:v>
                </c:pt>
                <c:pt idx="3092">
                  <c:v>2.3331707317074191</c:v>
                </c:pt>
                <c:pt idx="3093">
                  <c:v>2.3326829268293698</c:v>
                </c:pt>
                <c:pt idx="3094">
                  <c:v>2.3321951219513206</c:v>
                </c:pt>
                <c:pt idx="3095">
                  <c:v>2.3317073170732718</c:v>
                </c:pt>
                <c:pt idx="3096">
                  <c:v>2.3312195121952231</c:v>
                </c:pt>
                <c:pt idx="3097">
                  <c:v>2.3307317073171738</c:v>
                </c:pt>
                <c:pt idx="3098">
                  <c:v>2.3302439024391246</c:v>
                </c:pt>
                <c:pt idx="3099">
                  <c:v>2.3297560975610754</c:v>
                </c:pt>
                <c:pt idx="3100">
                  <c:v>2.3292682926830266</c:v>
                </c:pt>
                <c:pt idx="3101">
                  <c:v>2.3287804878049774</c:v>
                </c:pt>
                <c:pt idx="3102">
                  <c:v>2.3282926829269286</c:v>
                </c:pt>
                <c:pt idx="3103">
                  <c:v>2.3278048780488794</c:v>
                </c:pt>
                <c:pt idx="3104">
                  <c:v>2.3273170731708301</c:v>
                </c:pt>
                <c:pt idx="3105">
                  <c:v>2.3268292682927809</c:v>
                </c:pt>
                <c:pt idx="3106">
                  <c:v>2.3263414634147321</c:v>
                </c:pt>
                <c:pt idx="3107">
                  <c:v>2.3258536585366834</c:v>
                </c:pt>
                <c:pt idx="3108">
                  <c:v>2.3253658536586341</c:v>
                </c:pt>
                <c:pt idx="3109">
                  <c:v>2.3248780487805849</c:v>
                </c:pt>
                <c:pt idx="3110">
                  <c:v>2.3243902439025357</c:v>
                </c:pt>
                <c:pt idx="3111">
                  <c:v>2.3239024390244873</c:v>
                </c:pt>
                <c:pt idx="3112">
                  <c:v>2.3234146341464381</c:v>
                </c:pt>
                <c:pt idx="3113">
                  <c:v>2.3229268292683889</c:v>
                </c:pt>
                <c:pt idx="3114">
                  <c:v>2.3224390243903401</c:v>
                </c:pt>
                <c:pt idx="3115">
                  <c:v>2.3219512195122913</c:v>
                </c:pt>
                <c:pt idx="3116">
                  <c:v>2.3214634146342421</c:v>
                </c:pt>
                <c:pt idx="3117">
                  <c:v>2.3209756097561933</c:v>
                </c:pt>
                <c:pt idx="3118">
                  <c:v>2.3204878048781445</c:v>
                </c:pt>
                <c:pt idx="3119">
                  <c:v>2.3200000000000953</c:v>
                </c:pt>
                <c:pt idx="3120">
                  <c:v>2.3195121951220465</c:v>
                </c:pt>
                <c:pt idx="3121">
                  <c:v>2.3190243902439978</c:v>
                </c:pt>
                <c:pt idx="3122">
                  <c:v>2.3185365853659485</c:v>
                </c:pt>
                <c:pt idx="3123">
                  <c:v>2.3180487804878998</c:v>
                </c:pt>
                <c:pt idx="3124">
                  <c:v>2.317560975609851</c:v>
                </c:pt>
                <c:pt idx="3125">
                  <c:v>2.3170731707318017</c:v>
                </c:pt>
                <c:pt idx="3126">
                  <c:v>2.3165853658537525</c:v>
                </c:pt>
                <c:pt idx="3127">
                  <c:v>2.3160975609757042</c:v>
                </c:pt>
                <c:pt idx="3128">
                  <c:v>2.315609756097655</c:v>
                </c:pt>
                <c:pt idx="3129">
                  <c:v>2.3151219512196057</c:v>
                </c:pt>
                <c:pt idx="3130">
                  <c:v>2.314634146341557</c:v>
                </c:pt>
                <c:pt idx="3131">
                  <c:v>2.3141463414635082</c:v>
                </c:pt>
                <c:pt idx="3132">
                  <c:v>2.3136585365854643</c:v>
                </c:pt>
                <c:pt idx="3133">
                  <c:v>2.3131707317074151</c:v>
                </c:pt>
                <c:pt idx="3134">
                  <c:v>2.3126829268293614</c:v>
                </c:pt>
                <c:pt idx="3135">
                  <c:v>2.3121951219513122</c:v>
                </c:pt>
                <c:pt idx="3136">
                  <c:v>2.3117073170732683</c:v>
                </c:pt>
                <c:pt idx="3137">
                  <c:v>2.311219512195219</c:v>
                </c:pt>
                <c:pt idx="3138">
                  <c:v>2.3107317073171654</c:v>
                </c:pt>
                <c:pt idx="3139">
                  <c:v>2.3102439024391166</c:v>
                </c:pt>
                <c:pt idx="3140">
                  <c:v>2.3097560975610723</c:v>
                </c:pt>
                <c:pt idx="3141">
                  <c:v>2.3092682926830235</c:v>
                </c:pt>
                <c:pt idx="3142">
                  <c:v>2.3087804878049747</c:v>
                </c:pt>
                <c:pt idx="3143">
                  <c:v>2.3082926829269255</c:v>
                </c:pt>
                <c:pt idx="3144">
                  <c:v>2.3078048780488767</c:v>
                </c:pt>
                <c:pt idx="3145">
                  <c:v>2.3073170731708279</c:v>
                </c:pt>
                <c:pt idx="3146">
                  <c:v>2.3068292682927787</c:v>
                </c:pt>
                <c:pt idx="3147">
                  <c:v>2.3063414634147295</c:v>
                </c:pt>
                <c:pt idx="3148">
                  <c:v>2.3058536585366811</c:v>
                </c:pt>
                <c:pt idx="3149">
                  <c:v>2.3053658536586319</c:v>
                </c:pt>
                <c:pt idx="3150">
                  <c:v>2.3048780487805831</c:v>
                </c:pt>
                <c:pt idx="3151">
                  <c:v>2.3043902439025339</c:v>
                </c:pt>
                <c:pt idx="3152">
                  <c:v>2.3039024390244851</c:v>
                </c:pt>
                <c:pt idx="3153">
                  <c:v>2.3034146341464359</c:v>
                </c:pt>
                <c:pt idx="3154">
                  <c:v>2.3029268292683875</c:v>
                </c:pt>
                <c:pt idx="3155">
                  <c:v>2.3024390243903383</c:v>
                </c:pt>
                <c:pt idx="3156">
                  <c:v>2.3019512195122891</c:v>
                </c:pt>
                <c:pt idx="3157">
                  <c:v>2.3014634146342403</c:v>
                </c:pt>
                <c:pt idx="3158">
                  <c:v>2.3009756097561915</c:v>
                </c:pt>
                <c:pt idx="3159">
                  <c:v>2.3004878048781423</c:v>
                </c:pt>
                <c:pt idx="3160">
                  <c:v>2.3000000000000935</c:v>
                </c:pt>
                <c:pt idx="3161">
                  <c:v>2.2995121951220447</c:v>
                </c:pt>
                <c:pt idx="3162">
                  <c:v>2.2990243902439955</c:v>
                </c:pt>
                <c:pt idx="3163">
                  <c:v>2.2985365853659467</c:v>
                </c:pt>
                <c:pt idx="3164">
                  <c:v>2.298048780487898</c:v>
                </c:pt>
                <c:pt idx="3165">
                  <c:v>2.2975609756098492</c:v>
                </c:pt>
                <c:pt idx="3166">
                  <c:v>2.2970731707318004</c:v>
                </c:pt>
                <c:pt idx="3167">
                  <c:v>2.2965853658537512</c:v>
                </c:pt>
                <c:pt idx="3168">
                  <c:v>2.2960975609757028</c:v>
                </c:pt>
                <c:pt idx="3169">
                  <c:v>2.2956097560976536</c:v>
                </c:pt>
                <c:pt idx="3170">
                  <c:v>2.2951219512196053</c:v>
                </c:pt>
                <c:pt idx="3171">
                  <c:v>2.294634146341556</c:v>
                </c:pt>
                <c:pt idx="3172">
                  <c:v>2.2941463414635073</c:v>
                </c:pt>
                <c:pt idx="3173">
                  <c:v>2.2936585365854585</c:v>
                </c:pt>
                <c:pt idx="3174">
                  <c:v>2.2931707317074097</c:v>
                </c:pt>
                <c:pt idx="3175">
                  <c:v>2.2926829268293609</c:v>
                </c:pt>
                <c:pt idx="3176">
                  <c:v>2.2921951219513117</c:v>
                </c:pt>
                <c:pt idx="3177">
                  <c:v>2.2917073170732634</c:v>
                </c:pt>
                <c:pt idx="3178">
                  <c:v>2.2912195121952141</c:v>
                </c:pt>
                <c:pt idx="3179">
                  <c:v>2.2907317073171654</c:v>
                </c:pt>
                <c:pt idx="3180">
                  <c:v>2.2902439024391166</c:v>
                </c:pt>
                <c:pt idx="3181">
                  <c:v>2.2897560975610678</c:v>
                </c:pt>
                <c:pt idx="3182">
                  <c:v>2.289268292683019</c:v>
                </c:pt>
                <c:pt idx="3183">
                  <c:v>2.2887804878049698</c:v>
                </c:pt>
                <c:pt idx="3184">
                  <c:v>2.2882926829269215</c:v>
                </c:pt>
                <c:pt idx="3185">
                  <c:v>2.2878048780488722</c:v>
                </c:pt>
                <c:pt idx="3186">
                  <c:v>2.2873170731708239</c:v>
                </c:pt>
                <c:pt idx="3187">
                  <c:v>2.2868292682927747</c:v>
                </c:pt>
                <c:pt idx="3188">
                  <c:v>2.2863414634147259</c:v>
                </c:pt>
                <c:pt idx="3189">
                  <c:v>2.2858536585366771</c:v>
                </c:pt>
                <c:pt idx="3190">
                  <c:v>2.2853658536586283</c:v>
                </c:pt>
                <c:pt idx="3191">
                  <c:v>2.2848780487805795</c:v>
                </c:pt>
                <c:pt idx="3192">
                  <c:v>2.2843902439025303</c:v>
                </c:pt>
                <c:pt idx="3193">
                  <c:v>2.283902439024482</c:v>
                </c:pt>
                <c:pt idx="3194">
                  <c:v>2.2834146341464328</c:v>
                </c:pt>
                <c:pt idx="3195">
                  <c:v>2.282926829268384</c:v>
                </c:pt>
                <c:pt idx="3196">
                  <c:v>2.2824390243903352</c:v>
                </c:pt>
                <c:pt idx="3197">
                  <c:v>2.2819512195122864</c:v>
                </c:pt>
                <c:pt idx="3198">
                  <c:v>2.2814634146342376</c:v>
                </c:pt>
                <c:pt idx="3199">
                  <c:v>2.2809756097561884</c:v>
                </c:pt>
                <c:pt idx="3200">
                  <c:v>2.2804878048781401</c:v>
                </c:pt>
                <c:pt idx="3201">
                  <c:v>2.2800000000000908</c:v>
                </c:pt>
                <c:pt idx="3202">
                  <c:v>2.2795121951220425</c:v>
                </c:pt>
                <c:pt idx="3203">
                  <c:v>2.2790243902439933</c:v>
                </c:pt>
                <c:pt idx="3204">
                  <c:v>2.2785365853659445</c:v>
                </c:pt>
                <c:pt idx="3205">
                  <c:v>2.2780487804878957</c:v>
                </c:pt>
                <c:pt idx="3206">
                  <c:v>2.2775609756098469</c:v>
                </c:pt>
                <c:pt idx="3207">
                  <c:v>2.2770731707317982</c:v>
                </c:pt>
                <c:pt idx="3208">
                  <c:v>2.2765853658537489</c:v>
                </c:pt>
                <c:pt idx="3209">
                  <c:v>2.2760975609757006</c:v>
                </c:pt>
                <c:pt idx="3210">
                  <c:v>2.2756097560976514</c:v>
                </c:pt>
                <c:pt idx="3211">
                  <c:v>2.275121951219603</c:v>
                </c:pt>
                <c:pt idx="3212">
                  <c:v>2.2746341463415538</c:v>
                </c:pt>
                <c:pt idx="3213">
                  <c:v>2.274146341463505</c:v>
                </c:pt>
                <c:pt idx="3214">
                  <c:v>2.2736585365854562</c:v>
                </c:pt>
                <c:pt idx="3215">
                  <c:v>2.2731707317074075</c:v>
                </c:pt>
                <c:pt idx="3216">
                  <c:v>2.2726829268293587</c:v>
                </c:pt>
                <c:pt idx="3217">
                  <c:v>2.2721951219513095</c:v>
                </c:pt>
                <c:pt idx="3218">
                  <c:v>2.2717073170732611</c:v>
                </c:pt>
                <c:pt idx="3219">
                  <c:v>2.2712195121952119</c:v>
                </c:pt>
                <c:pt idx="3220">
                  <c:v>2.2707317073171631</c:v>
                </c:pt>
                <c:pt idx="3221">
                  <c:v>2.2702439024391143</c:v>
                </c:pt>
                <c:pt idx="3222">
                  <c:v>2.2697560975610656</c:v>
                </c:pt>
                <c:pt idx="3223">
                  <c:v>2.2692682926830212</c:v>
                </c:pt>
                <c:pt idx="3224">
                  <c:v>2.2687804878049729</c:v>
                </c:pt>
                <c:pt idx="3225">
                  <c:v>2.2682926829269188</c:v>
                </c:pt>
                <c:pt idx="3226">
                  <c:v>2.26780487804887</c:v>
                </c:pt>
                <c:pt idx="3227">
                  <c:v>2.2673170731708261</c:v>
                </c:pt>
                <c:pt idx="3228">
                  <c:v>2.266829268292772</c:v>
                </c:pt>
                <c:pt idx="3229">
                  <c:v>2.2663414634147232</c:v>
                </c:pt>
                <c:pt idx="3230">
                  <c:v>2.2658536585366744</c:v>
                </c:pt>
                <c:pt idx="3231">
                  <c:v>2.2653658536586301</c:v>
                </c:pt>
                <c:pt idx="3232">
                  <c:v>2.2648780487805817</c:v>
                </c:pt>
                <c:pt idx="3233">
                  <c:v>2.2643902439025325</c:v>
                </c:pt>
                <c:pt idx="3234">
                  <c:v>2.2639024390244837</c:v>
                </c:pt>
                <c:pt idx="3235">
                  <c:v>2.263414634146435</c:v>
                </c:pt>
                <c:pt idx="3236">
                  <c:v>2.2629268292683862</c:v>
                </c:pt>
                <c:pt idx="3237">
                  <c:v>2.2624390243903374</c:v>
                </c:pt>
                <c:pt idx="3238">
                  <c:v>2.2619512195122882</c:v>
                </c:pt>
                <c:pt idx="3239">
                  <c:v>2.2614634146342398</c:v>
                </c:pt>
                <c:pt idx="3240">
                  <c:v>2.2609756097561906</c:v>
                </c:pt>
                <c:pt idx="3241">
                  <c:v>2.2604878048781423</c:v>
                </c:pt>
                <c:pt idx="3242">
                  <c:v>2.260000000000093</c:v>
                </c:pt>
                <c:pt idx="3243">
                  <c:v>2.2595121951220443</c:v>
                </c:pt>
                <c:pt idx="3244">
                  <c:v>2.2590243902439955</c:v>
                </c:pt>
                <c:pt idx="3245">
                  <c:v>2.2585365853659467</c:v>
                </c:pt>
                <c:pt idx="3246">
                  <c:v>2.2580487804878979</c:v>
                </c:pt>
                <c:pt idx="3247">
                  <c:v>2.2575609756098487</c:v>
                </c:pt>
                <c:pt idx="3248">
                  <c:v>2.2570731707318004</c:v>
                </c:pt>
                <c:pt idx="3249">
                  <c:v>2.2565853658537511</c:v>
                </c:pt>
                <c:pt idx="3250">
                  <c:v>2.2560975609757024</c:v>
                </c:pt>
                <c:pt idx="3251">
                  <c:v>2.2556097560976536</c:v>
                </c:pt>
                <c:pt idx="3252">
                  <c:v>2.2551219512196048</c:v>
                </c:pt>
                <c:pt idx="3253">
                  <c:v>2.254634146341556</c:v>
                </c:pt>
                <c:pt idx="3254">
                  <c:v>2.2541463414635068</c:v>
                </c:pt>
                <c:pt idx="3255">
                  <c:v>2.2536585365854584</c:v>
                </c:pt>
                <c:pt idx="3256">
                  <c:v>2.2531707317074092</c:v>
                </c:pt>
                <c:pt idx="3257">
                  <c:v>2.2526829268293609</c:v>
                </c:pt>
                <c:pt idx="3258">
                  <c:v>2.2521951219513117</c:v>
                </c:pt>
                <c:pt idx="3259">
                  <c:v>2.2517073170732629</c:v>
                </c:pt>
                <c:pt idx="3260">
                  <c:v>2.2512195121952141</c:v>
                </c:pt>
                <c:pt idx="3261">
                  <c:v>2.2507317073171653</c:v>
                </c:pt>
                <c:pt idx="3262">
                  <c:v>2.2502439024391165</c:v>
                </c:pt>
                <c:pt idx="3263">
                  <c:v>2.2497560975610673</c:v>
                </c:pt>
                <c:pt idx="3264">
                  <c:v>2.249268292683019</c:v>
                </c:pt>
                <c:pt idx="3265">
                  <c:v>2.2487804878049698</c:v>
                </c:pt>
                <c:pt idx="3266">
                  <c:v>2.248292682926921</c:v>
                </c:pt>
                <c:pt idx="3267">
                  <c:v>2.2478048780488722</c:v>
                </c:pt>
                <c:pt idx="3268">
                  <c:v>2.2473170731708234</c:v>
                </c:pt>
                <c:pt idx="3269">
                  <c:v>2.2468292682927746</c:v>
                </c:pt>
                <c:pt idx="3270">
                  <c:v>2.2463414634147254</c:v>
                </c:pt>
                <c:pt idx="3271">
                  <c:v>2.2458536585366771</c:v>
                </c:pt>
                <c:pt idx="3272">
                  <c:v>2.2453658536586278</c:v>
                </c:pt>
                <c:pt idx="3273">
                  <c:v>2.2448780487805795</c:v>
                </c:pt>
                <c:pt idx="3274">
                  <c:v>2.2443902439025303</c:v>
                </c:pt>
                <c:pt idx="3275">
                  <c:v>2.2439024390244815</c:v>
                </c:pt>
                <c:pt idx="3276">
                  <c:v>2.2434146341464327</c:v>
                </c:pt>
                <c:pt idx="3277">
                  <c:v>2.2429268292683839</c:v>
                </c:pt>
                <c:pt idx="3278">
                  <c:v>2.2424390243903352</c:v>
                </c:pt>
                <c:pt idx="3279">
                  <c:v>2.2419512195122859</c:v>
                </c:pt>
                <c:pt idx="3280">
                  <c:v>2.2414634146342376</c:v>
                </c:pt>
                <c:pt idx="3281">
                  <c:v>2.2409756097561884</c:v>
                </c:pt>
                <c:pt idx="3282">
                  <c:v>2.2404878048781396</c:v>
                </c:pt>
                <c:pt idx="3283">
                  <c:v>2.2400000000000908</c:v>
                </c:pt>
                <c:pt idx="3284">
                  <c:v>2.239512195122042</c:v>
                </c:pt>
                <c:pt idx="3285">
                  <c:v>2.2390243902439932</c:v>
                </c:pt>
                <c:pt idx="3286">
                  <c:v>2.238536585365944</c:v>
                </c:pt>
                <c:pt idx="3287">
                  <c:v>2.2380487804878957</c:v>
                </c:pt>
                <c:pt idx="3288">
                  <c:v>2.2375609756098465</c:v>
                </c:pt>
                <c:pt idx="3289">
                  <c:v>2.2370731707317981</c:v>
                </c:pt>
                <c:pt idx="3290">
                  <c:v>2.2365853658537489</c:v>
                </c:pt>
                <c:pt idx="3291">
                  <c:v>2.2360975609757001</c:v>
                </c:pt>
                <c:pt idx="3292">
                  <c:v>2.2356097560976513</c:v>
                </c:pt>
                <c:pt idx="3293">
                  <c:v>2.2351219512196026</c:v>
                </c:pt>
                <c:pt idx="3294">
                  <c:v>2.2346341463415538</c:v>
                </c:pt>
                <c:pt idx="3295">
                  <c:v>2.2341463414635045</c:v>
                </c:pt>
                <c:pt idx="3296">
                  <c:v>2.2336585365854562</c:v>
                </c:pt>
                <c:pt idx="3297">
                  <c:v>2.233170731707407</c:v>
                </c:pt>
                <c:pt idx="3298">
                  <c:v>2.2326829268293582</c:v>
                </c:pt>
                <c:pt idx="3299">
                  <c:v>2.2321951219513094</c:v>
                </c:pt>
                <c:pt idx="3300">
                  <c:v>2.2317073170732606</c:v>
                </c:pt>
                <c:pt idx="3301">
                  <c:v>2.2312195121952119</c:v>
                </c:pt>
                <c:pt idx="3302">
                  <c:v>2.2307317073171626</c:v>
                </c:pt>
                <c:pt idx="3303">
                  <c:v>2.2302439024391143</c:v>
                </c:pt>
                <c:pt idx="3304">
                  <c:v>2.2297560975610651</c:v>
                </c:pt>
                <c:pt idx="3305">
                  <c:v>2.2292682926830167</c:v>
                </c:pt>
                <c:pt idx="3306">
                  <c:v>2.2287804878049675</c:v>
                </c:pt>
                <c:pt idx="3307">
                  <c:v>2.2282926829269187</c:v>
                </c:pt>
                <c:pt idx="3308">
                  <c:v>2.22780487804887</c:v>
                </c:pt>
                <c:pt idx="3309">
                  <c:v>2.2273170731708212</c:v>
                </c:pt>
                <c:pt idx="3310">
                  <c:v>2.2268292682927724</c:v>
                </c:pt>
                <c:pt idx="3311">
                  <c:v>2.2263414634147232</c:v>
                </c:pt>
                <c:pt idx="3312">
                  <c:v>2.2258536585366748</c:v>
                </c:pt>
                <c:pt idx="3313">
                  <c:v>2.2253658536586305</c:v>
                </c:pt>
                <c:pt idx="3314">
                  <c:v>2.2248780487805817</c:v>
                </c:pt>
                <c:pt idx="3315">
                  <c:v>2.224390243902528</c:v>
                </c:pt>
                <c:pt idx="3316">
                  <c:v>2.2239024390244793</c:v>
                </c:pt>
                <c:pt idx="3317">
                  <c:v>2.2234146341464305</c:v>
                </c:pt>
                <c:pt idx="3318">
                  <c:v>2.2229268292683866</c:v>
                </c:pt>
                <c:pt idx="3319">
                  <c:v>2.2224390243903378</c:v>
                </c:pt>
                <c:pt idx="3320">
                  <c:v>2.2219512195122841</c:v>
                </c:pt>
                <c:pt idx="3321">
                  <c:v>2.2214634146342354</c:v>
                </c:pt>
                <c:pt idx="3322">
                  <c:v>2.2209756097561915</c:v>
                </c:pt>
                <c:pt idx="3323">
                  <c:v>2.2204878048781427</c:v>
                </c:pt>
                <c:pt idx="3324">
                  <c:v>2.2200000000000939</c:v>
                </c:pt>
                <c:pt idx="3325">
                  <c:v>2.2195121951220447</c:v>
                </c:pt>
                <c:pt idx="3326">
                  <c:v>2.2190243902439963</c:v>
                </c:pt>
                <c:pt idx="3327">
                  <c:v>2.2185365853659471</c:v>
                </c:pt>
                <c:pt idx="3328">
                  <c:v>2.2180487804878988</c:v>
                </c:pt>
                <c:pt idx="3329">
                  <c:v>2.2175609756098495</c:v>
                </c:pt>
                <c:pt idx="3330">
                  <c:v>2.2170731707318008</c:v>
                </c:pt>
                <c:pt idx="3331">
                  <c:v>2.216585365853752</c:v>
                </c:pt>
                <c:pt idx="3332">
                  <c:v>2.2160975609757032</c:v>
                </c:pt>
                <c:pt idx="3333">
                  <c:v>2.2156097560976544</c:v>
                </c:pt>
                <c:pt idx="3334">
                  <c:v>2.2151219512196052</c:v>
                </c:pt>
                <c:pt idx="3335">
                  <c:v>2.2146341463415569</c:v>
                </c:pt>
                <c:pt idx="3336">
                  <c:v>2.2141463414635076</c:v>
                </c:pt>
                <c:pt idx="3337">
                  <c:v>2.2136585365854589</c:v>
                </c:pt>
                <c:pt idx="3338">
                  <c:v>2.2131707317074101</c:v>
                </c:pt>
                <c:pt idx="3339">
                  <c:v>2.2126829268293613</c:v>
                </c:pt>
                <c:pt idx="3340">
                  <c:v>2.2121951219513125</c:v>
                </c:pt>
                <c:pt idx="3341">
                  <c:v>2.2117073170732633</c:v>
                </c:pt>
                <c:pt idx="3342">
                  <c:v>2.211219512195215</c:v>
                </c:pt>
                <c:pt idx="3343">
                  <c:v>2.2107317073171657</c:v>
                </c:pt>
                <c:pt idx="3344">
                  <c:v>2.2102439024391174</c:v>
                </c:pt>
                <c:pt idx="3345">
                  <c:v>2.2097560975610682</c:v>
                </c:pt>
                <c:pt idx="3346">
                  <c:v>2.2092682926830194</c:v>
                </c:pt>
                <c:pt idx="3347">
                  <c:v>2.2087804878049706</c:v>
                </c:pt>
                <c:pt idx="3348">
                  <c:v>2.2082926829269218</c:v>
                </c:pt>
                <c:pt idx="3349">
                  <c:v>2.207804878048873</c:v>
                </c:pt>
                <c:pt idx="3350">
                  <c:v>2.2073170731708238</c:v>
                </c:pt>
                <c:pt idx="3351">
                  <c:v>2.2068292682927755</c:v>
                </c:pt>
                <c:pt idx="3352">
                  <c:v>2.2063414634147263</c:v>
                </c:pt>
                <c:pt idx="3353">
                  <c:v>2.2058536585366775</c:v>
                </c:pt>
                <c:pt idx="3354">
                  <c:v>2.2053658536586287</c:v>
                </c:pt>
                <c:pt idx="3355">
                  <c:v>2.2048780487805799</c:v>
                </c:pt>
                <c:pt idx="3356">
                  <c:v>2.2043902439025311</c:v>
                </c:pt>
                <c:pt idx="3357">
                  <c:v>2.2039024390244819</c:v>
                </c:pt>
                <c:pt idx="3358">
                  <c:v>2.2034146341464336</c:v>
                </c:pt>
                <c:pt idx="3359">
                  <c:v>2.2029268292683843</c:v>
                </c:pt>
                <c:pt idx="3360">
                  <c:v>2.202439024390336</c:v>
                </c:pt>
                <c:pt idx="3361">
                  <c:v>2.2019512195122868</c:v>
                </c:pt>
                <c:pt idx="3362">
                  <c:v>2.201463414634238</c:v>
                </c:pt>
                <c:pt idx="3363">
                  <c:v>2.2009756097561892</c:v>
                </c:pt>
                <c:pt idx="3364">
                  <c:v>2.2004878048781404</c:v>
                </c:pt>
                <c:pt idx="3365">
                  <c:v>2.2000000000000917</c:v>
                </c:pt>
                <c:pt idx="3366">
                  <c:v>2.1995121951220424</c:v>
                </c:pt>
                <c:pt idx="3367">
                  <c:v>2.1990243902439941</c:v>
                </c:pt>
                <c:pt idx="3368">
                  <c:v>2.1985365853659449</c:v>
                </c:pt>
                <c:pt idx="3369">
                  <c:v>2.1980487804878961</c:v>
                </c:pt>
                <c:pt idx="3370">
                  <c:v>2.1975609756098473</c:v>
                </c:pt>
                <c:pt idx="3371">
                  <c:v>2.1970731707317985</c:v>
                </c:pt>
                <c:pt idx="3372">
                  <c:v>2.1965853658537497</c:v>
                </c:pt>
                <c:pt idx="3373">
                  <c:v>2.1960975609757005</c:v>
                </c:pt>
                <c:pt idx="3374">
                  <c:v>2.1956097560976522</c:v>
                </c:pt>
                <c:pt idx="3375">
                  <c:v>2.195121951219603</c:v>
                </c:pt>
                <c:pt idx="3376">
                  <c:v>2.1946341463415546</c:v>
                </c:pt>
                <c:pt idx="3377">
                  <c:v>2.1941463414635054</c:v>
                </c:pt>
                <c:pt idx="3378">
                  <c:v>2.1936585365854566</c:v>
                </c:pt>
                <c:pt idx="3379">
                  <c:v>2.1931707317074078</c:v>
                </c:pt>
                <c:pt idx="3380">
                  <c:v>2.1926829268293591</c:v>
                </c:pt>
                <c:pt idx="3381">
                  <c:v>2.1921951219513103</c:v>
                </c:pt>
                <c:pt idx="3382">
                  <c:v>2.1917073170732611</c:v>
                </c:pt>
                <c:pt idx="3383">
                  <c:v>2.1912195121952127</c:v>
                </c:pt>
                <c:pt idx="3384">
                  <c:v>2.1907317073171635</c:v>
                </c:pt>
                <c:pt idx="3385">
                  <c:v>2.1902439024391147</c:v>
                </c:pt>
                <c:pt idx="3386">
                  <c:v>2.1897560975610659</c:v>
                </c:pt>
                <c:pt idx="3387">
                  <c:v>2.1892682926830171</c:v>
                </c:pt>
                <c:pt idx="3388">
                  <c:v>2.1887804878049684</c:v>
                </c:pt>
                <c:pt idx="3389">
                  <c:v>2.1882926829269191</c:v>
                </c:pt>
                <c:pt idx="3390">
                  <c:v>2.1878048780488708</c:v>
                </c:pt>
                <c:pt idx="3391">
                  <c:v>2.1873170731708216</c:v>
                </c:pt>
                <c:pt idx="3392">
                  <c:v>2.1868292682927732</c:v>
                </c:pt>
                <c:pt idx="3393">
                  <c:v>2.186341463414724</c:v>
                </c:pt>
                <c:pt idx="3394">
                  <c:v>2.1858536585366752</c:v>
                </c:pt>
                <c:pt idx="3395">
                  <c:v>2.1853658536586265</c:v>
                </c:pt>
                <c:pt idx="3396">
                  <c:v>2.1848780487805777</c:v>
                </c:pt>
                <c:pt idx="3397">
                  <c:v>2.1843902439025289</c:v>
                </c:pt>
                <c:pt idx="3398">
                  <c:v>2.1839024390244797</c:v>
                </c:pt>
                <c:pt idx="3399">
                  <c:v>2.1834146341464313</c:v>
                </c:pt>
                <c:pt idx="3400">
                  <c:v>2.1829268292683821</c:v>
                </c:pt>
                <c:pt idx="3401">
                  <c:v>2.1824390243903333</c:v>
                </c:pt>
                <c:pt idx="3402">
                  <c:v>2.1819512195122845</c:v>
                </c:pt>
                <c:pt idx="3403">
                  <c:v>2.1814634146342358</c:v>
                </c:pt>
                <c:pt idx="3404">
                  <c:v>2.1809756097561919</c:v>
                </c:pt>
                <c:pt idx="3405">
                  <c:v>2.1804878048781431</c:v>
                </c:pt>
                <c:pt idx="3406">
                  <c:v>2.1800000000000894</c:v>
                </c:pt>
                <c:pt idx="3407">
                  <c:v>2.1795121951220406</c:v>
                </c:pt>
                <c:pt idx="3408">
                  <c:v>2.1790243902439967</c:v>
                </c:pt>
                <c:pt idx="3409">
                  <c:v>2.178536585365948</c:v>
                </c:pt>
                <c:pt idx="3410">
                  <c:v>2.1780487804878943</c:v>
                </c:pt>
                <c:pt idx="3411">
                  <c:v>2.1775609756098455</c:v>
                </c:pt>
                <c:pt idx="3412">
                  <c:v>2.1770731707318016</c:v>
                </c:pt>
                <c:pt idx="3413">
                  <c:v>2.1765853658537528</c:v>
                </c:pt>
                <c:pt idx="3414">
                  <c:v>2.1760975609757041</c:v>
                </c:pt>
                <c:pt idx="3415">
                  <c:v>2.1756097560976553</c:v>
                </c:pt>
                <c:pt idx="3416">
                  <c:v>2.1751219512196061</c:v>
                </c:pt>
                <c:pt idx="3417">
                  <c:v>2.1746341463415577</c:v>
                </c:pt>
                <c:pt idx="3418">
                  <c:v>2.1741463414635085</c:v>
                </c:pt>
                <c:pt idx="3419">
                  <c:v>2.1736585365854597</c:v>
                </c:pt>
                <c:pt idx="3420">
                  <c:v>2.1731707317074109</c:v>
                </c:pt>
                <c:pt idx="3421">
                  <c:v>2.1726829268293621</c:v>
                </c:pt>
                <c:pt idx="3422">
                  <c:v>2.1721951219513134</c:v>
                </c:pt>
                <c:pt idx="3423">
                  <c:v>2.1717073170732641</c:v>
                </c:pt>
                <c:pt idx="3424">
                  <c:v>2.1712195121952158</c:v>
                </c:pt>
                <c:pt idx="3425">
                  <c:v>2.1707317073171666</c:v>
                </c:pt>
                <c:pt idx="3426">
                  <c:v>2.1702439024391182</c:v>
                </c:pt>
                <c:pt idx="3427">
                  <c:v>2.169756097561069</c:v>
                </c:pt>
                <c:pt idx="3428">
                  <c:v>2.1692682926830202</c:v>
                </c:pt>
                <c:pt idx="3429">
                  <c:v>2.1687804878049715</c:v>
                </c:pt>
                <c:pt idx="3430">
                  <c:v>2.1682926829269227</c:v>
                </c:pt>
                <c:pt idx="3431">
                  <c:v>2.1678048780488739</c:v>
                </c:pt>
                <c:pt idx="3432">
                  <c:v>2.1673170731708247</c:v>
                </c:pt>
                <c:pt idx="3433">
                  <c:v>2.1668292682927763</c:v>
                </c:pt>
                <c:pt idx="3434">
                  <c:v>2.1663414634147271</c:v>
                </c:pt>
                <c:pt idx="3435">
                  <c:v>2.1658536585366788</c:v>
                </c:pt>
                <c:pt idx="3436">
                  <c:v>2.1653658536586295</c:v>
                </c:pt>
                <c:pt idx="3437">
                  <c:v>2.1648780487805808</c:v>
                </c:pt>
                <c:pt idx="3438">
                  <c:v>2.164390243902532</c:v>
                </c:pt>
                <c:pt idx="3439">
                  <c:v>2.1639024390244832</c:v>
                </c:pt>
                <c:pt idx="3440">
                  <c:v>2.1634146341464344</c:v>
                </c:pt>
                <c:pt idx="3441">
                  <c:v>2.1629268292683852</c:v>
                </c:pt>
                <c:pt idx="3442">
                  <c:v>2.1624390243903369</c:v>
                </c:pt>
                <c:pt idx="3443">
                  <c:v>2.1619512195122876</c:v>
                </c:pt>
                <c:pt idx="3444">
                  <c:v>2.1614634146342389</c:v>
                </c:pt>
                <c:pt idx="3445">
                  <c:v>2.1609756097561901</c:v>
                </c:pt>
                <c:pt idx="3446">
                  <c:v>2.1604878048781413</c:v>
                </c:pt>
                <c:pt idx="3447">
                  <c:v>2.1600000000000925</c:v>
                </c:pt>
                <c:pt idx="3448">
                  <c:v>2.1595121951220433</c:v>
                </c:pt>
                <c:pt idx="3449">
                  <c:v>2.159024390243995</c:v>
                </c:pt>
                <c:pt idx="3450">
                  <c:v>2.1585365853659457</c:v>
                </c:pt>
                <c:pt idx="3451">
                  <c:v>2.1580487804878974</c:v>
                </c:pt>
                <c:pt idx="3452">
                  <c:v>2.1575609756098482</c:v>
                </c:pt>
                <c:pt idx="3453">
                  <c:v>2.1570731707317994</c:v>
                </c:pt>
                <c:pt idx="3454">
                  <c:v>2.1565853658537506</c:v>
                </c:pt>
                <c:pt idx="3455">
                  <c:v>2.1560975609757018</c:v>
                </c:pt>
                <c:pt idx="3456">
                  <c:v>2.155609756097653</c:v>
                </c:pt>
                <c:pt idx="3457">
                  <c:v>2.1551219512196038</c:v>
                </c:pt>
                <c:pt idx="3458">
                  <c:v>2.1546341463415555</c:v>
                </c:pt>
                <c:pt idx="3459">
                  <c:v>2.1541463414635063</c:v>
                </c:pt>
                <c:pt idx="3460">
                  <c:v>2.1536585365854575</c:v>
                </c:pt>
                <c:pt idx="3461">
                  <c:v>2.1531707317074087</c:v>
                </c:pt>
                <c:pt idx="3462">
                  <c:v>2.1526829268293599</c:v>
                </c:pt>
                <c:pt idx="3463">
                  <c:v>2.1521951219513111</c:v>
                </c:pt>
                <c:pt idx="3464">
                  <c:v>2.1517073170732619</c:v>
                </c:pt>
                <c:pt idx="3465">
                  <c:v>2.1512195121952136</c:v>
                </c:pt>
                <c:pt idx="3466">
                  <c:v>2.1507317073171643</c:v>
                </c:pt>
                <c:pt idx="3467">
                  <c:v>2.150243902439116</c:v>
                </c:pt>
                <c:pt idx="3468">
                  <c:v>2.1497560975610668</c:v>
                </c:pt>
                <c:pt idx="3469">
                  <c:v>2.149268292683018</c:v>
                </c:pt>
                <c:pt idx="3470">
                  <c:v>2.1487804878049692</c:v>
                </c:pt>
                <c:pt idx="3471">
                  <c:v>2.1482926829269204</c:v>
                </c:pt>
                <c:pt idx="3472">
                  <c:v>2.1478048780488717</c:v>
                </c:pt>
                <c:pt idx="3473">
                  <c:v>2.1473170731708224</c:v>
                </c:pt>
                <c:pt idx="3474">
                  <c:v>2.1468292682927741</c:v>
                </c:pt>
                <c:pt idx="3475">
                  <c:v>2.1463414634147249</c:v>
                </c:pt>
                <c:pt idx="3476">
                  <c:v>2.1458536585366761</c:v>
                </c:pt>
                <c:pt idx="3477">
                  <c:v>2.1453658536586273</c:v>
                </c:pt>
                <c:pt idx="3478">
                  <c:v>2.1448780487805785</c:v>
                </c:pt>
                <c:pt idx="3479">
                  <c:v>2.1443902439025297</c:v>
                </c:pt>
                <c:pt idx="3480">
                  <c:v>2.1439024390244805</c:v>
                </c:pt>
                <c:pt idx="3481">
                  <c:v>2.1434146341464322</c:v>
                </c:pt>
                <c:pt idx="3482">
                  <c:v>2.142926829268383</c:v>
                </c:pt>
                <c:pt idx="3483">
                  <c:v>2.1424390243903346</c:v>
                </c:pt>
                <c:pt idx="3484">
                  <c:v>2.1419512195122854</c:v>
                </c:pt>
                <c:pt idx="3485">
                  <c:v>2.1414634146342366</c:v>
                </c:pt>
                <c:pt idx="3486">
                  <c:v>2.1409756097561878</c:v>
                </c:pt>
                <c:pt idx="3487">
                  <c:v>2.1404878048781391</c:v>
                </c:pt>
                <c:pt idx="3488">
                  <c:v>2.1400000000000903</c:v>
                </c:pt>
                <c:pt idx="3489">
                  <c:v>2.139512195122041</c:v>
                </c:pt>
                <c:pt idx="3490">
                  <c:v>2.1390243902439927</c:v>
                </c:pt>
                <c:pt idx="3491">
                  <c:v>2.1385365853659435</c:v>
                </c:pt>
                <c:pt idx="3492">
                  <c:v>2.1380487804878947</c:v>
                </c:pt>
                <c:pt idx="3493">
                  <c:v>2.1375609756098459</c:v>
                </c:pt>
                <c:pt idx="3494">
                  <c:v>2.1370731707317971</c:v>
                </c:pt>
                <c:pt idx="3495">
                  <c:v>2.1365853658537532</c:v>
                </c:pt>
                <c:pt idx="3496">
                  <c:v>2.1360975609757045</c:v>
                </c:pt>
                <c:pt idx="3497">
                  <c:v>2.1356097560976508</c:v>
                </c:pt>
                <c:pt idx="3498">
                  <c:v>2.135121951219602</c:v>
                </c:pt>
                <c:pt idx="3499">
                  <c:v>2.1346341463415581</c:v>
                </c:pt>
                <c:pt idx="3500">
                  <c:v>2.1341463414635045</c:v>
                </c:pt>
                <c:pt idx="3501">
                  <c:v>2.1336585365854557</c:v>
                </c:pt>
                <c:pt idx="3502">
                  <c:v>2.1331707317074069</c:v>
                </c:pt>
                <c:pt idx="3503">
                  <c:v>2.132682926829363</c:v>
                </c:pt>
                <c:pt idx="3504">
                  <c:v>2.1321951219513142</c:v>
                </c:pt>
                <c:pt idx="3505">
                  <c:v>2.1317073170732654</c:v>
                </c:pt>
                <c:pt idx="3506">
                  <c:v>2.1312195121952167</c:v>
                </c:pt>
                <c:pt idx="3507">
                  <c:v>2.1307317073171674</c:v>
                </c:pt>
                <c:pt idx="3508">
                  <c:v>2.1302439024391191</c:v>
                </c:pt>
                <c:pt idx="3509">
                  <c:v>2.1297560975610699</c:v>
                </c:pt>
                <c:pt idx="3510">
                  <c:v>2.1292682926830211</c:v>
                </c:pt>
                <c:pt idx="3511">
                  <c:v>2.1287804878049723</c:v>
                </c:pt>
                <c:pt idx="3512">
                  <c:v>2.1282926829269235</c:v>
                </c:pt>
                <c:pt idx="3513">
                  <c:v>2.1278048780488747</c:v>
                </c:pt>
                <c:pt idx="3514">
                  <c:v>2.1273170731708255</c:v>
                </c:pt>
                <c:pt idx="3515">
                  <c:v>2.1268292682927772</c:v>
                </c:pt>
                <c:pt idx="3516">
                  <c:v>2.126341463414728</c:v>
                </c:pt>
                <c:pt idx="3517">
                  <c:v>2.1258536585366796</c:v>
                </c:pt>
                <c:pt idx="3518">
                  <c:v>2.1253658536586304</c:v>
                </c:pt>
                <c:pt idx="3519">
                  <c:v>2.1248780487805816</c:v>
                </c:pt>
                <c:pt idx="3520">
                  <c:v>2.1243902439025328</c:v>
                </c:pt>
                <c:pt idx="3521">
                  <c:v>2.1239024390244841</c:v>
                </c:pt>
                <c:pt idx="3522">
                  <c:v>2.1234146341464353</c:v>
                </c:pt>
                <c:pt idx="3523">
                  <c:v>2.1229268292683861</c:v>
                </c:pt>
                <c:pt idx="3524">
                  <c:v>2.1224390243903377</c:v>
                </c:pt>
                <c:pt idx="3525">
                  <c:v>2.1219512195122885</c:v>
                </c:pt>
                <c:pt idx="3526">
                  <c:v>2.1214634146342397</c:v>
                </c:pt>
                <c:pt idx="3527">
                  <c:v>2.1209756097561909</c:v>
                </c:pt>
                <c:pt idx="3528">
                  <c:v>2.1204878048781421</c:v>
                </c:pt>
                <c:pt idx="3529">
                  <c:v>2.1200000000000934</c:v>
                </c:pt>
                <c:pt idx="3530">
                  <c:v>2.1195121951220441</c:v>
                </c:pt>
                <c:pt idx="3531">
                  <c:v>2.1190243902439958</c:v>
                </c:pt>
                <c:pt idx="3532">
                  <c:v>2.1185365853659466</c:v>
                </c:pt>
                <c:pt idx="3533">
                  <c:v>2.1180487804878982</c:v>
                </c:pt>
                <c:pt idx="3534">
                  <c:v>2.117560975609849</c:v>
                </c:pt>
                <c:pt idx="3535">
                  <c:v>2.1170731707318002</c:v>
                </c:pt>
                <c:pt idx="3536">
                  <c:v>2.1165853658537515</c:v>
                </c:pt>
                <c:pt idx="3537">
                  <c:v>2.1160975609757027</c:v>
                </c:pt>
                <c:pt idx="3538">
                  <c:v>2.1156097560976539</c:v>
                </c:pt>
                <c:pt idx="3539">
                  <c:v>2.1151219512196047</c:v>
                </c:pt>
                <c:pt idx="3540">
                  <c:v>2.1146341463415563</c:v>
                </c:pt>
                <c:pt idx="3541">
                  <c:v>2.1141463414635071</c:v>
                </c:pt>
                <c:pt idx="3542">
                  <c:v>2.1136585365854583</c:v>
                </c:pt>
                <c:pt idx="3543">
                  <c:v>2.1131707317074095</c:v>
                </c:pt>
                <c:pt idx="3544">
                  <c:v>2.1126829268293608</c:v>
                </c:pt>
                <c:pt idx="3545">
                  <c:v>2.112195121951312</c:v>
                </c:pt>
                <c:pt idx="3546">
                  <c:v>2.1117073170732632</c:v>
                </c:pt>
                <c:pt idx="3547">
                  <c:v>2.1112195121952144</c:v>
                </c:pt>
                <c:pt idx="3548">
                  <c:v>2.1107317073171652</c:v>
                </c:pt>
                <c:pt idx="3549">
                  <c:v>2.1102439024391169</c:v>
                </c:pt>
                <c:pt idx="3550">
                  <c:v>2.1097560975610676</c:v>
                </c:pt>
                <c:pt idx="3551">
                  <c:v>2.1092682926830189</c:v>
                </c:pt>
                <c:pt idx="3552">
                  <c:v>2.1087804878049701</c:v>
                </c:pt>
                <c:pt idx="3553">
                  <c:v>2.1082926829269213</c:v>
                </c:pt>
                <c:pt idx="3554">
                  <c:v>2.1078048780488725</c:v>
                </c:pt>
                <c:pt idx="3555">
                  <c:v>2.1073170731708233</c:v>
                </c:pt>
                <c:pt idx="3556">
                  <c:v>2.1068292682927749</c:v>
                </c:pt>
                <c:pt idx="3557">
                  <c:v>2.1063414634147257</c:v>
                </c:pt>
                <c:pt idx="3558">
                  <c:v>2.1058536585366774</c:v>
                </c:pt>
                <c:pt idx="3559">
                  <c:v>2.1053658536586282</c:v>
                </c:pt>
                <c:pt idx="3560">
                  <c:v>2.1048780487805794</c:v>
                </c:pt>
                <c:pt idx="3561">
                  <c:v>2.1043902439025306</c:v>
                </c:pt>
                <c:pt idx="3562">
                  <c:v>2.1039024390244818</c:v>
                </c:pt>
                <c:pt idx="3563">
                  <c:v>2.103414634146433</c:v>
                </c:pt>
                <c:pt idx="3564">
                  <c:v>2.1029268292683838</c:v>
                </c:pt>
                <c:pt idx="3565">
                  <c:v>2.1024390243903355</c:v>
                </c:pt>
                <c:pt idx="3566">
                  <c:v>2.1019512195122863</c:v>
                </c:pt>
                <c:pt idx="3567">
                  <c:v>2.1014634146342375</c:v>
                </c:pt>
                <c:pt idx="3568">
                  <c:v>2.1009756097561887</c:v>
                </c:pt>
                <c:pt idx="3569">
                  <c:v>2.1004878048781399</c:v>
                </c:pt>
                <c:pt idx="3570">
                  <c:v>2.1000000000000911</c:v>
                </c:pt>
                <c:pt idx="3571">
                  <c:v>2.0995121951220419</c:v>
                </c:pt>
                <c:pt idx="3572">
                  <c:v>2.0990243902439936</c:v>
                </c:pt>
                <c:pt idx="3573">
                  <c:v>2.0985365853659443</c:v>
                </c:pt>
                <c:pt idx="3574">
                  <c:v>2.098048780487896</c:v>
                </c:pt>
                <c:pt idx="3575">
                  <c:v>2.0975609756098468</c:v>
                </c:pt>
                <c:pt idx="3576">
                  <c:v>2.097073170731798</c:v>
                </c:pt>
                <c:pt idx="3577">
                  <c:v>2.0965853658537492</c:v>
                </c:pt>
                <c:pt idx="3578">
                  <c:v>2.0960975609757004</c:v>
                </c:pt>
                <c:pt idx="3579">
                  <c:v>2.0956097560976517</c:v>
                </c:pt>
                <c:pt idx="3580">
                  <c:v>2.0951219512196024</c:v>
                </c:pt>
                <c:pt idx="3581">
                  <c:v>2.0946341463415541</c:v>
                </c:pt>
                <c:pt idx="3582">
                  <c:v>2.0941463414635049</c:v>
                </c:pt>
                <c:pt idx="3583">
                  <c:v>2.0936585365854561</c:v>
                </c:pt>
                <c:pt idx="3584">
                  <c:v>2.0931707317074073</c:v>
                </c:pt>
                <c:pt idx="3585">
                  <c:v>2.0926829268293585</c:v>
                </c:pt>
                <c:pt idx="3586">
                  <c:v>2.0921951219513146</c:v>
                </c:pt>
                <c:pt idx="3587">
                  <c:v>2.091707317073261</c:v>
                </c:pt>
                <c:pt idx="3588">
                  <c:v>2.0912195121952122</c:v>
                </c:pt>
                <c:pt idx="3589">
                  <c:v>2.0907317073171634</c:v>
                </c:pt>
                <c:pt idx="3590">
                  <c:v>2.0902439024391195</c:v>
                </c:pt>
                <c:pt idx="3591">
                  <c:v>2.0897560975610707</c:v>
                </c:pt>
                <c:pt idx="3592">
                  <c:v>2.0892682926830171</c:v>
                </c:pt>
                <c:pt idx="3593">
                  <c:v>2.0887804878049683</c:v>
                </c:pt>
                <c:pt idx="3594">
                  <c:v>2.0882926829269244</c:v>
                </c:pt>
                <c:pt idx="3595">
                  <c:v>2.0878048780488756</c:v>
                </c:pt>
                <c:pt idx="3596">
                  <c:v>2.0873170731708268</c:v>
                </c:pt>
                <c:pt idx="3597">
                  <c:v>2.086829268292778</c:v>
                </c:pt>
                <c:pt idx="3598">
                  <c:v>2.0863414634147288</c:v>
                </c:pt>
                <c:pt idx="3599">
                  <c:v>2.0858536585366805</c:v>
                </c:pt>
                <c:pt idx="3600">
                  <c:v>2.0853658536586313</c:v>
                </c:pt>
                <c:pt idx="3601">
                  <c:v>2.0848780487805825</c:v>
                </c:pt>
                <c:pt idx="3602">
                  <c:v>2.0843902439025337</c:v>
                </c:pt>
                <c:pt idx="3603">
                  <c:v>2.0839024390244849</c:v>
                </c:pt>
                <c:pt idx="3604">
                  <c:v>2.0834146341464361</c:v>
                </c:pt>
                <c:pt idx="3605">
                  <c:v>2.0829268292683869</c:v>
                </c:pt>
                <c:pt idx="3606">
                  <c:v>2.0824390243903386</c:v>
                </c:pt>
                <c:pt idx="3607">
                  <c:v>2.0819512195122893</c:v>
                </c:pt>
                <c:pt idx="3608">
                  <c:v>2.081463414634241</c:v>
                </c:pt>
                <c:pt idx="3609">
                  <c:v>2.0809756097561918</c:v>
                </c:pt>
                <c:pt idx="3610">
                  <c:v>2.080487804878143</c:v>
                </c:pt>
                <c:pt idx="3611">
                  <c:v>2.0800000000000942</c:v>
                </c:pt>
                <c:pt idx="3612">
                  <c:v>2.0795121951220454</c:v>
                </c:pt>
                <c:pt idx="3613">
                  <c:v>2.0790243902439967</c:v>
                </c:pt>
                <c:pt idx="3614">
                  <c:v>2.0785365853659474</c:v>
                </c:pt>
                <c:pt idx="3615">
                  <c:v>2.0780487804878991</c:v>
                </c:pt>
                <c:pt idx="3616">
                  <c:v>2.0775609756098499</c:v>
                </c:pt>
                <c:pt idx="3617">
                  <c:v>2.0770731707318011</c:v>
                </c:pt>
                <c:pt idx="3618">
                  <c:v>2.0765853658537523</c:v>
                </c:pt>
                <c:pt idx="3619">
                  <c:v>2.0760975609757035</c:v>
                </c:pt>
                <c:pt idx="3620">
                  <c:v>2.0756097560976547</c:v>
                </c:pt>
                <c:pt idx="3621">
                  <c:v>2.0751219512196055</c:v>
                </c:pt>
                <c:pt idx="3622">
                  <c:v>2.0746341463415572</c:v>
                </c:pt>
                <c:pt idx="3623">
                  <c:v>2.074146341463508</c:v>
                </c:pt>
                <c:pt idx="3624">
                  <c:v>2.0736585365854596</c:v>
                </c:pt>
                <c:pt idx="3625">
                  <c:v>2.0731707317074104</c:v>
                </c:pt>
                <c:pt idx="3626">
                  <c:v>2.0726829268293616</c:v>
                </c:pt>
                <c:pt idx="3627">
                  <c:v>2.0721951219513128</c:v>
                </c:pt>
                <c:pt idx="3628">
                  <c:v>2.0717073170732641</c:v>
                </c:pt>
                <c:pt idx="3629">
                  <c:v>2.0712195121952153</c:v>
                </c:pt>
                <c:pt idx="3630">
                  <c:v>2.070731707317166</c:v>
                </c:pt>
                <c:pt idx="3631">
                  <c:v>2.0702439024391177</c:v>
                </c:pt>
                <c:pt idx="3632">
                  <c:v>2.0697560975610685</c:v>
                </c:pt>
                <c:pt idx="3633">
                  <c:v>2.0692682926830197</c:v>
                </c:pt>
                <c:pt idx="3634">
                  <c:v>2.0687804878049709</c:v>
                </c:pt>
                <c:pt idx="3635">
                  <c:v>2.0682926829269221</c:v>
                </c:pt>
                <c:pt idx="3636">
                  <c:v>2.0678048780488734</c:v>
                </c:pt>
                <c:pt idx="3637">
                  <c:v>2.0673170731708241</c:v>
                </c:pt>
                <c:pt idx="3638">
                  <c:v>2.0668292682927758</c:v>
                </c:pt>
                <c:pt idx="3639">
                  <c:v>2.0663414634147266</c:v>
                </c:pt>
                <c:pt idx="3640">
                  <c:v>2.0658536585366782</c:v>
                </c:pt>
                <c:pt idx="3641">
                  <c:v>2.065365853658629</c:v>
                </c:pt>
                <c:pt idx="3642">
                  <c:v>2.0648780487805802</c:v>
                </c:pt>
                <c:pt idx="3643">
                  <c:v>2.0643902439025315</c:v>
                </c:pt>
                <c:pt idx="3644">
                  <c:v>2.0639024390244827</c:v>
                </c:pt>
                <c:pt idx="3645">
                  <c:v>2.0634146341464339</c:v>
                </c:pt>
                <c:pt idx="3646">
                  <c:v>2.0629268292683847</c:v>
                </c:pt>
                <c:pt idx="3647">
                  <c:v>2.0624390243903363</c:v>
                </c:pt>
                <c:pt idx="3648">
                  <c:v>2.0619512195122871</c:v>
                </c:pt>
                <c:pt idx="3649">
                  <c:v>2.0614634146342383</c:v>
                </c:pt>
                <c:pt idx="3650">
                  <c:v>2.0609756097561895</c:v>
                </c:pt>
                <c:pt idx="3651">
                  <c:v>2.0604878048781408</c:v>
                </c:pt>
                <c:pt idx="3652">
                  <c:v>2.060000000000092</c:v>
                </c:pt>
                <c:pt idx="3653">
                  <c:v>2.0595121951220428</c:v>
                </c:pt>
                <c:pt idx="3654">
                  <c:v>2.0590243902439944</c:v>
                </c:pt>
                <c:pt idx="3655">
                  <c:v>2.0585365853659452</c:v>
                </c:pt>
                <c:pt idx="3656">
                  <c:v>2.0580487804878969</c:v>
                </c:pt>
                <c:pt idx="3657">
                  <c:v>2.0575609756098476</c:v>
                </c:pt>
                <c:pt idx="3658">
                  <c:v>2.0570731707317989</c:v>
                </c:pt>
                <c:pt idx="3659">
                  <c:v>2.0565853658537501</c:v>
                </c:pt>
                <c:pt idx="3660">
                  <c:v>2.0560975609757013</c:v>
                </c:pt>
                <c:pt idx="3661">
                  <c:v>2.0556097560976525</c:v>
                </c:pt>
                <c:pt idx="3662">
                  <c:v>2.0551219512196033</c:v>
                </c:pt>
                <c:pt idx="3663">
                  <c:v>2.0546341463415549</c:v>
                </c:pt>
                <c:pt idx="3664">
                  <c:v>2.0541463414635057</c:v>
                </c:pt>
                <c:pt idx="3665">
                  <c:v>2.0536585365854574</c:v>
                </c:pt>
                <c:pt idx="3666">
                  <c:v>2.0531707317074082</c:v>
                </c:pt>
                <c:pt idx="3667">
                  <c:v>2.0526829268293594</c:v>
                </c:pt>
                <c:pt idx="3668">
                  <c:v>2.0521951219513106</c:v>
                </c:pt>
                <c:pt idx="3669">
                  <c:v>2.0517073170732618</c:v>
                </c:pt>
                <c:pt idx="3670">
                  <c:v>2.051219512195213</c:v>
                </c:pt>
                <c:pt idx="3671">
                  <c:v>2.0507317073171638</c:v>
                </c:pt>
                <c:pt idx="3672">
                  <c:v>2.0502439024391155</c:v>
                </c:pt>
                <c:pt idx="3673">
                  <c:v>2.0497560975610662</c:v>
                </c:pt>
                <c:pt idx="3674">
                  <c:v>2.0492682926830175</c:v>
                </c:pt>
                <c:pt idx="3675">
                  <c:v>2.0487804878049687</c:v>
                </c:pt>
                <c:pt idx="3676">
                  <c:v>2.0482926829269199</c:v>
                </c:pt>
                <c:pt idx="3677">
                  <c:v>2.047804878048876</c:v>
                </c:pt>
                <c:pt idx="3678">
                  <c:v>2.0473170731708272</c:v>
                </c:pt>
                <c:pt idx="3679">
                  <c:v>2.0468292682927736</c:v>
                </c:pt>
                <c:pt idx="3680">
                  <c:v>2.0463414634147248</c:v>
                </c:pt>
                <c:pt idx="3681">
                  <c:v>2.0458536585366809</c:v>
                </c:pt>
                <c:pt idx="3682">
                  <c:v>2.0453658536586272</c:v>
                </c:pt>
                <c:pt idx="3683">
                  <c:v>2.0448780487805784</c:v>
                </c:pt>
                <c:pt idx="3684">
                  <c:v>2.0443902439025297</c:v>
                </c:pt>
                <c:pt idx="3685">
                  <c:v>2.0439024390244858</c:v>
                </c:pt>
                <c:pt idx="3686">
                  <c:v>2.043414634146437</c:v>
                </c:pt>
                <c:pt idx="3687">
                  <c:v>2.0429268292683882</c:v>
                </c:pt>
                <c:pt idx="3688">
                  <c:v>2.0424390243903394</c:v>
                </c:pt>
                <c:pt idx="3689">
                  <c:v>2.0419512195122902</c:v>
                </c:pt>
                <c:pt idx="3690">
                  <c:v>2.0414634146342419</c:v>
                </c:pt>
                <c:pt idx="3691">
                  <c:v>2.0409756097561926</c:v>
                </c:pt>
                <c:pt idx="3692">
                  <c:v>2.0404878048781439</c:v>
                </c:pt>
                <c:pt idx="3693">
                  <c:v>2.0400000000000951</c:v>
                </c:pt>
                <c:pt idx="3694">
                  <c:v>2.0395121951220463</c:v>
                </c:pt>
                <c:pt idx="3695">
                  <c:v>2.0390243902439975</c:v>
                </c:pt>
                <c:pt idx="3696">
                  <c:v>2.0385365853659483</c:v>
                </c:pt>
                <c:pt idx="3697">
                  <c:v>2.0380487804878999</c:v>
                </c:pt>
                <c:pt idx="3698">
                  <c:v>2.0375609756098507</c:v>
                </c:pt>
                <c:pt idx="3699">
                  <c:v>2.0370731707318024</c:v>
                </c:pt>
                <c:pt idx="3700">
                  <c:v>2.0365853658537532</c:v>
                </c:pt>
                <c:pt idx="3701">
                  <c:v>2.0360975609757044</c:v>
                </c:pt>
                <c:pt idx="3702">
                  <c:v>2.0356097560976556</c:v>
                </c:pt>
                <c:pt idx="3703">
                  <c:v>2.0351219512196068</c:v>
                </c:pt>
                <c:pt idx="3704">
                  <c:v>2.034634146341558</c:v>
                </c:pt>
                <c:pt idx="3705">
                  <c:v>2.0341463414635088</c:v>
                </c:pt>
                <c:pt idx="3706">
                  <c:v>2.0336585365854605</c:v>
                </c:pt>
                <c:pt idx="3707">
                  <c:v>2.0331707317074112</c:v>
                </c:pt>
                <c:pt idx="3708">
                  <c:v>2.0326829268293625</c:v>
                </c:pt>
                <c:pt idx="3709">
                  <c:v>2.0321951219513137</c:v>
                </c:pt>
                <c:pt idx="3710">
                  <c:v>2.0317073170732649</c:v>
                </c:pt>
                <c:pt idx="3711">
                  <c:v>2.0312195121952161</c:v>
                </c:pt>
                <c:pt idx="3712">
                  <c:v>2.0307317073171669</c:v>
                </c:pt>
                <c:pt idx="3713">
                  <c:v>2.0302439024391186</c:v>
                </c:pt>
                <c:pt idx="3714">
                  <c:v>2.0297560975610693</c:v>
                </c:pt>
                <c:pt idx="3715">
                  <c:v>2.029268292683021</c:v>
                </c:pt>
                <c:pt idx="3716">
                  <c:v>2.0287804878049718</c:v>
                </c:pt>
                <c:pt idx="3717">
                  <c:v>2.028292682926923</c:v>
                </c:pt>
                <c:pt idx="3718">
                  <c:v>2.0278048780488742</c:v>
                </c:pt>
                <c:pt idx="3719">
                  <c:v>2.0273170731708254</c:v>
                </c:pt>
                <c:pt idx="3720">
                  <c:v>2.0268292682927767</c:v>
                </c:pt>
                <c:pt idx="3721">
                  <c:v>2.0263414634147274</c:v>
                </c:pt>
                <c:pt idx="3722">
                  <c:v>2.0258536585366791</c:v>
                </c:pt>
                <c:pt idx="3723">
                  <c:v>2.0253658536586299</c:v>
                </c:pt>
                <c:pt idx="3724">
                  <c:v>2.0248780487805811</c:v>
                </c:pt>
                <c:pt idx="3725">
                  <c:v>2.0243902439025323</c:v>
                </c:pt>
                <c:pt idx="3726">
                  <c:v>2.0239024390244835</c:v>
                </c:pt>
                <c:pt idx="3727">
                  <c:v>2.0234146341464347</c:v>
                </c:pt>
                <c:pt idx="3728">
                  <c:v>2.0229268292683855</c:v>
                </c:pt>
                <c:pt idx="3729">
                  <c:v>2.0224390243903372</c:v>
                </c:pt>
                <c:pt idx="3730">
                  <c:v>2.021951219512288</c:v>
                </c:pt>
                <c:pt idx="3731">
                  <c:v>2.0214634146342396</c:v>
                </c:pt>
                <c:pt idx="3732">
                  <c:v>2.0209756097561904</c:v>
                </c:pt>
                <c:pt idx="3733">
                  <c:v>2.0204878048781416</c:v>
                </c:pt>
                <c:pt idx="3734">
                  <c:v>2.0200000000000928</c:v>
                </c:pt>
                <c:pt idx="3735">
                  <c:v>2.0195121951220441</c:v>
                </c:pt>
                <c:pt idx="3736">
                  <c:v>2.0190243902439953</c:v>
                </c:pt>
                <c:pt idx="3737">
                  <c:v>2.018536585365946</c:v>
                </c:pt>
                <c:pt idx="3738">
                  <c:v>2.0180487804878977</c:v>
                </c:pt>
                <c:pt idx="3739">
                  <c:v>2.0175609756098485</c:v>
                </c:pt>
                <c:pt idx="3740">
                  <c:v>2.0170731707317997</c:v>
                </c:pt>
                <c:pt idx="3741">
                  <c:v>2.0165853658537509</c:v>
                </c:pt>
                <c:pt idx="3742">
                  <c:v>2.0160975609757021</c:v>
                </c:pt>
                <c:pt idx="3743">
                  <c:v>2.0156097560976534</c:v>
                </c:pt>
                <c:pt idx="3744">
                  <c:v>2.0151219512196041</c:v>
                </c:pt>
                <c:pt idx="3745">
                  <c:v>2.0146341463415558</c:v>
                </c:pt>
                <c:pt idx="3746">
                  <c:v>2.0141463414635066</c:v>
                </c:pt>
                <c:pt idx="3747">
                  <c:v>2.0136585365854582</c:v>
                </c:pt>
                <c:pt idx="3748">
                  <c:v>2.013170731707409</c:v>
                </c:pt>
                <c:pt idx="3749">
                  <c:v>2.0126829268293602</c:v>
                </c:pt>
                <c:pt idx="3750">
                  <c:v>2.0121951219513114</c:v>
                </c:pt>
                <c:pt idx="3751">
                  <c:v>2.0117073170732627</c:v>
                </c:pt>
                <c:pt idx="3752">
                  <c:v>2.0112195121952139</c:v>
                </c:pt>
                <c:pt idx="3753">
                  <c:v>2.0107317073171647</c:v>
                </c:pt>
                <c:pt idx="3754">
                  <c:v>2.0102439024391163</c:v>
                </c:pt>
                <c:pt idx="3755">
                  <c:v>2.0097560975610671</c:v>
                </c:pt>
                <c:pt idx="3756">
                  <c:v>2.0092682926830183</c:v>
                </c:pt>
                <c:pt idx="3757">
                  <c:v>2.0087804878049695</c:v>
                </c:pt>
                <c:pt idx="3758">
                  <c:v>2.0082926829269208</c:v>
                </c:pt>
                <c:pt idx="3759">
                  <c:v>2.007804878048872</c:v>
                </c:pt>
                <c:pt idx="3760">
                  <c:v>2.0073170731708228</c:v>
                </c:pt>
                <c:pt idx="3761">
                  <c:v>2.0068292682927744</c:v>
                </c:pt>
                <c:pt idx="3762">
                  <c:v>2.0063414634147252</c:v>
                </c:pt>
                <c:pt idx="3763">
                  <c:v>2.0058536585366769</c:v>
                </c:pt>
                <c:pt idx="3764">
                  <c:v>2.0053658536586276</c:v>
                </c:pt>
                <c:pt idx="3765">
                  <c:v>2.0048780487805788</c:v>
                </c:pt>
                <c:pt idx="3766">
                  <c:v>2.0043902439025301</c:v>
                </c:pt>
                <c:pt idx="3767">
                  <c:v>2.0039024390244862</c:v>
                </c:pt>
                <c:pt idx="3768">
                  <c:v>2.0034146341464374</c:v>
                </c:pt>
                <c:pt idx="3769">
                  <c:v>2.0029268292683837</c:v>
                </c:pt>
                <c:pt idx="3770">
                  <c:v>2.0024390243903349</c:v>
                </c:pt>
                <c:pt idx="3771">
                  <c:v>2.0019512195122862</c:v>
                </c:pt>
                <c:pt idx="3772">
                  <c:v>2.0014634146342423</c:v>
                </c:pt>
                <c:pt idx="3773">
                  <c:v>2.0009756097561935</c:v>
                </c:pt>
                <c:pt idx="3774">
                  <c:v>2.0004878048781398</c:v>
                </c:pt>
                <c:pt idx="3775">
                  <c:v>2.000000000000091</c:v>
                </c:pt>
                <c:pt idx="3776">
                  <c:v>1.9995121951220471</c:v>
                </c:pt>
                <c:pt idx="3777">
                  <c:v>1.9990243902439984</c:v>
                </c:pt>
                <c:pt idx="3778">
                  <c:v>1.9985365853659496</c:v>
                </c:pt>
                <c:pt idx="3779">
                  <c:v>1.9980487804879008</c:v>
                </c:pt>
                <c:pt idx="3780">
                  <c:v>1.997560975609852</c:v>
                </c:pt>
                <c:pt idx="3781">
                  <c:v>1.9970731707318032</c:v>
                </c:pt>
                <c:pt idx="3782">
                  <c:v>1.9965853658537545</c:v>
                </c:pt>
                <c:pt idx="3783">
                  <c:v>1.9960975609757057</c:v>
                </c:pt>
                <c:pt idx="3784">
                  <c:v>1.9956097560976569</c:v>
                </c:pt>
                <c:pt idx="3785">
                  <c:v>1.9951219512196081</c:v>
                </c:pt>
                <c:pt idx="3786">
                  <c:v>1.9946341463415593</c:v>
                </c:pt>
                <c:pt idx="3787">
                  <c:v>1.9941463414635106</c:v>
                </c:pt>
                <c:pt idx="3788">
                  <c:v>1.9936585365854618</c:v>
                </c:pt>
                <c:pt idx="3789">
                  <c:v>1.993170731707413</c:v>
                </c:pt>
                <c:pt idx="3790">
                  <c:v>1.9926829268293642</c:v>
                </c:pt>
                <c:pt idx="3791">
                  <c:v>1.9921951219513154</c:v>
                </c:pt>
                <c:pt idx="3792">
                  <c:v>1.9917073170732666</c:v>
                </c:pt>
                <c:pt idx="3793">
                  <c:v>1.9912195121952179</c:v>
                </c:pt>
                <c:pt idx="3794">
                  <c:v>1.9907317073171691</c:v>
                </c:pt>
                <c:pt idx="3795">
                  <c:v>1.9902439024391203</c:v>
                </c:pt>
                <c:pt idx="3796">
                  <c:v>1.9897560975610715</c:v>
                </c:pt>
                <c:pt idx="3797">
                  <c:v>1.9892682926830227</c:v>
                </c:pt>
                <c:pt idx="3798">
                  <c:v>1.988780487804974</c:v>
                </c:pt>
                <c:pt idx="3799">
                  <c:v>1.9882926829269252</c:v>
                </c:pt>
                <c:pt idx="3800">
                  <c:v>1.9878048780488764</c:v>
                </c:pt>
                <c:pt idx="3801">
                  <c:v>1.9873170731708276</c:v>
                </c:pt>
                <c:pt idx="3802">
                  <c:v>1.9868292682927788</c:v>
                </c:pt>
                <c:pt idx="3803">
                  <c:v>1.9863414634147301</c:v>
                </c:pt>
                <c:pt idx="3804">
                  <c:v>1.9858536585366813</c:v>
                </c:pt>
                <c:pt idx="3805">
                  <c:v>1.9853658536586325</c:v>
                </c:pt>
                <c:pt idx="3806">
                  <c:v>1.9848780487805837</c:v>
                </c:pt>
                <c:pt idx="3807">
                  <c:v>1.9843902439025349</c:v>
                </c:pt>
                <c:pt idx="3808">
                  <c:v>1.9839024390244862</c:v>
                </c:pt>
                <c:pt idx="3809">
                  <c:v>1.9834146341464374</c:v>
                </c:pt>
                <c:pt idx="3810">
                  <c:v>1.9829268292683886</c:v>
                </c:pt>
                <c:pt idx="3811">
                  <c:v>1.9824390243903398</c:v>
                </c:pt>
                <c:pt idx="3812">
                  <c:v>1.981951219512291</c:v>
                </c:pt>
                <c:pt idx="3813">
                  <c:v>1.9814634146342422</c:v>
                </c:pt>
                <c:pt idx="3814">
                  <c:v>1.9809756097561935</c:v>
                </c:pt>
                <c:pt idx="3815">
                  <c:v>1.9804878048781447</c:v>
                </c:pt>
                <c:pt idx="3816">
                  <c:v>1.9800000000000959</c:v>
                </c:pt>
                <c:pt idx="3817">
                  <c:v>1.9795121951220471</c:v>
                </c:pt>
                <c:pt idx="3818">
                  <c:v>1.9790243902439983</c:v>
                </c:pt>
                <c:pt idx="3819">
                  <c:v>1.9785365853659496</c:v>
                </c:pt>
                <c:pt idx="3820">
                  <c:v>1.9780487804879008</c:v>
                </c:pt>
                <c:pt idx="3821">
                  <c:v>1.977560975609852</c:v>
                </c:pt>
                <c:pt idx="3822">
                  <c:v>1.9770731707318032</c:v>
                </c:pt>
                <c:pt idx="3823">
                  <c:v>1.9765853658537544</c:v>
                </c:pt>
                <c:pt idx="3824">
                  <c:v>1.9760975609757057</c:v>
                </c:pt>
                <c:pt idx="3825">
                  <c:v>1.9756097560976569</c:v>
                </c:pt>
                <c:pt idx="3826">
                  <c:v>1.9751219512196081</c:v>
                </c:pt>
                <c:pt idx="3827">
                  <c:v>1.9746341463415593</c:v>
                </c:pt>
                <c:pt idx="3828">
                  <c:v>1.9741463414635105</c:v>
                </c:pt>
                <c:pt idx="3829">
                  <c:v>1.9736585365854618</c:v>
                </c:pt>
                <c:pt idx="3830">
                  <c:v>1.973170731707413</c:v>
                </c:pt>
                <c:pt idx="3831">
                  <c:v>1.9726829268293642</c:v>
                </c:pt>
                <c:pt idx="3832">
                  <c:v>1.9721951219513154</c:v>
                </c:pt>
                <c:pt idx="3833">
                  <c:v>1.9717073170732666</c:v>
                </c:pt>
                <c:pt idx="3834">
                  <c:v>1.9712195121952178</c:v>
                </c:pt>
                <c:pt idx="3835">
                  <c:v>1.9707317073171691</c:v>
                </c:pt>
                <c:pt idx="3836">
                  <c:v>1.9702439024391203</c:v>
                </c:pt>
                <c:pt idx="3837">
                  <c:v>1.9697560975610715</c:v>
                </c:pt>
                <c:pt idx="3838">
                  <c:v>1.9692682926830227</c:v>
                </c:pt>
                <c:pt idx="3839">
                  <c:v>1.9687804878049739</c:v>
                </c:pt>
                <c:pt idx="3840">
                  <c:v>1.9682926829269252</c:v>
                </c:pt>
                <c:pt idx="3841">
                  <c:v>1.9678048780488764</c:v>
                </c:pt>
                <c:pt idx="3842">
                  <c:v>1.9673170731708276</c:v>
                </c:pt>
                <c:pt idx="3843">
                  <c:v>1.9668292682927788</c:v>
                </c:pt>
                <c:pt idx="3844">
                  <c:v>1.96634146341473</c:v>
                </c:pt>
                <c:pt idx="3845">
                  <c:v>1.9658536585366813</c:v>
                </c:pt>
                <c:pt idx="3846">
                  <c:v>1.9653658536586325</c:v>
                </c:pt>
                <c:pt idx="3847">
                  <c:v>1.9648780487805837</c:v>
                </c:pt>
                <c:pt idx="3848">
                  <c:v>1.9643902439025349</c:v>
                </c:pt>
                <c:pt idx="3849">
                  <c:v>1.9639024390244861</c:v>
                </c:pt>
                <c:pt idx="3850">
                  <c:v>1.9634146341464374</c:v>
                </c:pt>
                <c:pt idx="3851">
                  <c:v>1.9629268292683886</c:v>
                </c:pt>
                <c:pt idx="3852">
                  <c:v>1.9624390243903398</c:v>
                </c:pt>
                <c:pt idx="3853">
                  <c:v>1.961951219512291</c:v>
                </c:pt>
                <c:pt idx="3854">
                  <c:v>1.9614634146342422</c:v>
                </c:pt>
                <c:pt idx="3855">
                  <c:v>1.9609756097561934</c:v>
                </c:pt>
                <c:pt idx="3856">
                  <c:v>1.9604878048781447</c:v>
                </c:pt>
                <c:pt idx="3857">
                  <c:v>1.9600000000000959</c:v>
                </c:pt>
                <c:pt idx="3858">
                  <c:v>1.959512195122052</c:v>
                </c:pt>
                <c:pt idx="3859">
                  <c:v>1.9590243902440032</c:v>
                </c:pt>
                <c:pt idx="3860">
                  <c:v>1.9585365853659544</c:v>
                </c:pt>
                <c:pt idx="3861">
                  <c:v>1.9580487804879008</c:v>
                </c:pt>
                <c:pt idx="3862">
                  <c:v>1.9575609756098569</c:v>
                </c:pt>
                <c:pt idx="3863">
                  <c:v>1.9570731707318081</c:v>
                </c:pt>
                <c:pt idx="3864">
                  <c:v>1.9565853658537544</c:v>
                </c:pt>
                <c:pt idx="3865">
                  <c:v>1.9560975609757056</c:v>
                </c:pt>
                <c:pt idx="3866">
                  <c:v>1.9556097560976617</c:v>
                </c:pt>
                <c:pt idx="3867">
                  <c:v>1.955121951219613</c:v>
                </c:pt>
                <c:pt idx="3868">
                  <c:v>1.9546341463415642</c:v>
                </c:pt>
                <c:pt idx="3869">
                  <c:v>1.9541463414635154</c:v>
                </c:pt>
                <c:pt idx="3870">
                  <c:v>1.9536585365854666</c:v>
                </c:pt>
                <c:pt idx="3871">
                  <c:v>1.9531707317074178</c:v>
                </c:pt>
                <c:pt idx="3872">
                  <c:v>1.9526829268293691</c:v>
                </c:pt>
                <c:pt idx="3873">
                  <c:v>1.9521951219513203</c:v>
                </c:pt>
                <c:pt idx="3874">
                  <c:v>1.9517073170732715</c:v>
                </c:pt>
                <c:pt idx="3875">
                  <c:v>1.9512195121952227</c:v>
                </c:pt>
                <c:pt idx="3876">
                  <c:v>1.9507317073171739</c:v>
                </c:pt>
                <c:pt idx="3877">
                  <c:v>1.9502439024391252</c:v>
                </c:pt>
                <c:pt idx="3878">
                  <c:v>1.9497560975610764</c:v>
                </c:pt>
                <c:pt idx="3879">
                  <c:v>1.9492682926830276</c:v>
                </c:pt>
                <c:pt idx="3880">
                  <c:v>1.9487804878049788</c:v>
                </c:pt>
                <c:pt idx="3881">
                  <c:v>1.94829268292693</c:v>
                </c:pt>
                <c:pt idx="3882">
                  <c:v>1.9478048780488812</c:v>
                </c:pt>
                <c:pt idx="3883">
                  <c:v>1.9473170731708325</c:v>
                </c:pt>
                <c:pt idx="3884">
                  <c:v>1.9468292682927837</c:v>
                </c:pt>
                <c:pt idx="3885">
                  <c:v>1.9463414634147349</c:v>
                </c:pt>
                <c:pt idx="3886">
                  <c:v>1.9458536585366861</c:v>
                </c:pt>
                <c:pt idx="3887">
                  <c:v>1.9453658536586373</c:v>
                </c:pt>
                <c:pt idx="3888">
                  <c:v>1.9448780487805886</c:v>
                </c:pt>
                <c:pt idx="3889">
                  <c:v>1.9443902439025398</c:v>
                </c:pt>
                <c:pt idx="3890">
                  <c:v>1.943902439024491</c:v>
                </c:pt>
                <c:pt idx="3891">
                  <c:v>1.9434146341464422</c:v>
                </c:pt>
                <c:pt idx="3892">
                  <c:v>1.9429268292683934</c:v>
                </c:pt>
                <c:pt idx="3893">
                  <c:v>1.9424390243903447</c:v>
                </c:pt>
                <c:pt idx="3894">
                  <c:v>1.9419512195122959</c:v>
                </c:pt>
                <c:pt idx="3895">
                  <c:v>1.9414634146342471</c:v>
                </c:pt>
                <c:pt idx="3896">
                  <c:v>1.9409756097561983</c:v>
                </c:pt>
                <c:pt idx="3897">
                  <c:v>1.9404878048781495</c:v>
                </c:pt>
                <c:pt idx="3898">
                  <c:v>1.9400000000001008</c:v>
                </c:pt>
                <c:pt idx="3899">
                  <c:v>1.939512195122052</c:v>
                </c:pt>
                <c:pt idx="3900">
                  <c:v>1.9390243902440032</c:v>
                </c:pt>
                <c:pt idx="3901">
                  <c:v>1.9385365853659544</c:v>
                </c:pt>
                <c:pt idx="3902">
                  <c:v>1.9380487804879056</c:v>
                </c:pt>
                <c:pt idx="3903">
                  <c:v>1.9375609756098569</c:v>
                </c:pt>
                <c:pt idx="3904">
                  <c:v>1.9370731707318081</c:v>
                </c:pt>
                <c:pt idx="3905">
                  <c:v>1.9365853658537593</c:v>
                </c:pt>
                <c:pt idx="3906">
                  <c:v>1.9360975609757105</c:v>
                </c:pt>
                <c:pt idx="3907">
                  <c:v>1.9356097560976617</c:v>
                </c:pt>
                <c:pt idx="3908">
                  <c:v>1.9351219512196129</c:v>
                </c:pt>
                <c:pt idx="3909">
                  <c:v>1.9346341463415642</c:v>
                </c:pt>
                <c:pt idx="3910">
                  <c:v>1.9341463414635154</c:v>
                </c:pt>
                <c:pt idx="3911">
                  <c:v>1.9336585365854666</c:v>
                </c:pt>
                <c:pt idx="3912">
                  <c:v>1.9331707317074178</c:v>
                </c:pt>
                <c:pt idx="3913">
                  <c:v>1.932682926829369</c:v>
                </c:pt>
                <c:pt idx="3914">
                  <c:v>1.9321951219513203</c:v>
                </c:pt>
                <c:pt idx="3915">
                  <c:v>1.9317073170732715</c:v>
                </c:pt>
                <c:pt idx="3916">
                  <c:v>1.9312195121952227</c:v>
                </c:pt>
                <c:pt idx="3917">
                  <c:v>1.9307317073171739</c:v>
                </c:pt>
                <c:pt idx="3918">
                  <c:v>1.9302439024391251</c:v>
                </c:pt>
                <c:pt idx="3919">
                  <c:v>1.9297560975610764</c:v>
                </c:pt>
                <c:pt idx="3920">
                  <c:v>1.9292682926830276</c:v>
                </c:pt>
                <c:pt idx="3921">
                  <c:v>1.9287804878049788</c:v>
                </c:pt>
                <c:pt idx="3922">
                  <c:v>1.92829268292693</c:v>
                </c:pt>
                <c:pt idx="3923">
                  <c:v>1.9278048780488812</c:v>
                </c:pt>
                <c:pt idx="3924">
                  <c:v>1.9273170731708325</c:v>
                </c:pt>
                <c:pt idx="3925">
                  <c:v>1.9268292682927837</c:v>
                </c:pt>
                <c:pt idx="3926">
                  <c:v>1.9263414634147349</c:v>
                </c:pt>
                <c:pt idx="3927">
                  <c:v>1.9258536585366861</c:v>
                </c:pt>
                <c:pt idx="3928">
                  <c:v>1.9253658536586373</c:v>
                </c:pt>
                <c:pt idx="3929">
                  <c:v>1.9248780487805885</c:v>
                </c:pt>
                <c:pt idx="3930">
                  <c:v>1.9243902439025398</c:v>
                </c:pt>
                <c:pt idx="3931">
                  <c:v>1.923902439024491</c:v>
                </c:pt>
                <c:pt idx="3932">
                  <c:v>1.9234146341464422</c:v>
                </c:pt>
                <c:pt idx="3933">
                  <c:v>1.9229268292683934</c:v>
                </c:pt>
                <c:pt idx="3934">
                  <c:v>1.9224390243903446</c:v>
                </c:pt>
                <c:pt idx="3935">
                  <c:v>1.9219512195122959</c:v>
                </c:pt>
                <c:pt idx="3936">
                  <c:v>1.9214634146342471</c:v>
                </c:pt>
                <c:pt idx="3937">
                  <c:v>1.9209756097561983</c:v>
                </c:pt>
                <c:pt idx="3938">
                  <c:v>1.9204878048781495</c:v>
                </c:pt>
                <c:pt idx="3939">
                  <c:v>1.9200000000001007</c:v>
                </c:pt>
                <c:pt idx="3940">
                  <c:v>1.919512195122052</c:v>
                </c:pt>
                <c:pt idx="3941">
                  <c:v>1.9190243902440032</c:v>
                </c:pt>
                <c:pt idx="3942">
                  <c:v>1.9185365853659544</c:v>
                </c:pt>
                <c:pt idx="3943">
                  <c:v>1.9180487804879056</c:v>
                </c:pt>
                <c:pt idx="3944">
                  <c:v>1.9175609756098568</c:v>
                </c:pt>
                <c:pt idx="3945">
                  <c:v>1.9170731707318081</c:v>
                </c:pt>
                <c:pt idx="3946">
                  <c:v>1.9165853658537593</c:v>
                </c:pt>
                <c:pt idx="3947">
                  <c:v>1.9160975609757105</c:v>
                </c:pt>
                <c:pt idx="3948">
                  <c:v>1.9156097560976617</c:v>
                </c:pt>
                <c:pt idx="3949">
                  <c:v>1.9151219512196178</c:v>
                </c:pt>
                <c:pt idx="3950">
                  <c:v>1.914634146341569</c:v>
                </c:pt>
                <c:pt idx="3951">
                  <c:v>1.9141463414635154</c:v>
                </c:pt>
                <c:pt idx="3952">
                  <c:v>1.9136585365854666</c:v>
                </c:pt>
                <c:pt idx="3953">
                  <c:v>1.9131707317074227</c:v>
                </c:pt>
                <c:pt idx="3954">
                  <c:v>1.912682926829369</c:v>
                </c:pt>
                <c:pt idx="3955">
                  <c:v>1.9121951219513202</c:v>
                </c:pt>
                <c:pt idx="3956">
                  <c:v>1.9117073170732715</c:v>
                </c:pt>
                <c:pt idx="3957">
                  <c:v>1.9112195121952276</c:v>
                </c:pt>
                <c:pt idx="3958">
                  <c:v>1.9107317073171788</c:v>
                </c:pt>
                <c:pt idx="3959">
                  <c:v>1.91024390243913</c:v>
                </c:pt>
                <c:pt idx="3960">
                  <c:v>1.9097560975610812</c:v>
                </c:pt>
                <c:pt idx="3961">
                  <c:v>1.9092682926830324</c:v>
                </c:pt>
                <c:pt idx="3962">
                  <c:v>1.9087804878049837</c:v>
                </c:pt>
                <c:pt idx="3963">
                  <c:v>1.9082926829269349</c:v>
                </c:pt>
                <c:pt idx="3964">
                  <c:v>1.9078048780488861</c:v>
                </c:pt>
                <c:pt idx="3965">
                  <c:v>1.9073170731708373</c:v>
                </c:pt>
                <c:pt idx="3966">
                  <c:v>1.9068292682927885</c:v>
                </c:pt>
                <c:pt idx="3967">
                  <c:v>1.9063414634147398</c:v>
                </c:pt>
                <c:pt idx="3968">
                  <c:v>1.905853658536691</c:v>
                </c:pt>
                <c:pt idx="3969">
                  <c:v>1.9053658536586422</c:v>
                </c:pt>
                <c:pt idx="3970">
                  <c:v>1.9048780487805934</c:v>
                </c:pt>
                <c:pt idx="3971">
                  <c:v>1.9043902439025446</c:v>
                </c:pt>
                <c:pt idx="3972">
                  <c:v>1.9039024390244959</c:v>
                </c:pt>
                <c:pt idx="3973">
                  <c:v>1.9034146341464471</c:v>
                </c:pt>
                <c:pt idx="3974">
                  <c:v>1.9029268292683983</c:v>
                </c:pt>
                <c:pt idx="3975">
                  <c:v>1.9024390243903495</c:v>
                </c:pt>
                <c:pt idx="3976">
                  <c:v>1.9019512195123007</c:v>
                </c:pt>
                <c:pt idx="3977">
                  <c:v>1.9014634146342519</c:v>
                </c:pt>
                <c:pt idx="3978">
                  <c:v>1.9009756097562032</c:v>
                </c:pt>
                <c:pt idx="3979">
                  <c:v>1.9004878048781544</c:v>
                </c:pt>
                <c:pt idx="3980">
                  <c:v>1.9000000000001056</c:v>
                </c:pt>
                <c:pt idx="3981">
                  <c:v>1.8995121951220568</c:v>
                </c:pt>
                <c:pt idx="3982">
                  <c:v>1.899024390244008</c:v>
                </c:pt>
                <c:pt idx="3983">
                  <c:v>1.8985365853659593</c:v>
                </c:pt>
                <c:pt idx="3984">
                  <c:v>1.8980487804879105</c:v>
                </c:pt>
                <c:pt idx="3985">
                  <c:v>1.8975609756098617</c:v>
                </c:pt>
                <c:pt idx="3986">
                  <c:v>1.8970731707318129</c:v>
                </c:pt>
                <c:pt idx="3987">
                  <c:v>1.8965853658537641</c:v>
                </c:pt>
                <c:pt idx="3988">
                  <c:v>1.8960975609757154</c:v>
                </c:pt>
                <c:pt idx="3989">
                  <c:v>1.8956097560976666</c:v>
                </c:pt>
                <c:pt idx="3990">
                  <c:v>1.8951219512196178</c:v>
                </c:pt>
                <c:pt idx="3991">
                  <c:v>1.894634146341569</c:v>
                </c:pt>
                <c:pt idx="3992">
                  <c:v>1.8941463414635202</c:v>
                </c:pt>
                <c:pt idx="3993">
                  <c:v>1.8936585365854715</c:v>
                </c:pt>
                <c:pt idx="3994">
                  <c:v>1.8931707317074227</c:v>
                </c:pt>
                <c:pt idx="3995">
                  <c:v>1.8926829268293739</c:v>
                </c:pt>
                <c:pt idx="3996">
                  <c:v>1.8921951219513251</c:v>
                </c:pt>
                <c:pt idx="3997">
                  <c:v>1.8917073170732763</c:v>
                </c:pt>
                <c:pt idx="3998">
                  <c:v>1.8912195121952275</c:v>
                </c:pt>
                <c:pt idx="3999">
                  <c:v>1.8907317073171788</c:v>
                </c:pt>
                <c:pt idx="4000">
                  <c:v>1.89024390243913</c:v>
                </c:pt>
                <c:pt idx="4001">
                  <c:v>1.8897560975610812</c:v>
                </c:pt>
                <c:pt idx="4002">
                  <c:v>1.8892682926830324</c:v>
                </c:pt>
                <c:pt idx="4003">
                  <c:v>1.8887804878049832</c:v>
                </c:pt>
                <c:pt idx="4004">
                  <c:v>1.8882926829269349</c:v>
                </c:pt>
                <c:pt idx="4005">
                  <c:v>1.8878048780488856</c:v>
                </c:pt>
                <c:pt idx="4006">
                  <c:v>1.8873170731708373</c:v>
                </c:pt>
                <c:pt idx="4007">
                  <c:v>1.8868292682927881</c:v>
                </c:pt>
                <c:pt idx="4008">
                  <c:v>1.8863414634147393</c:v>
                </c:pt>
                <c:pt idx="4009">
                  <c:v>1.8858536585366905</c:v>
                </c:pt>
                <c:pt idx="4010">
                  <c:v>1.8853658536586417</c:v>
                </c:pt>
                <c:pt idx="4011">
                  <c:v>1.8848780487805925</c:v>
                </c:pt>
                <c:pt idx="4012">
                  <c:v>1.8843902439025442</c:v>
                </c:pt>
                <c:pt idx="4013">
                  <c:v>1.8839024390244949</c:v>
                </c:pt>
                <c:pt idx="4014">
                  <c:v>1.8834146341464466</c:v>
                </c:pt>
                <c:pt idx="4015">
                  <c:v>1.8829268292683974</c:v>
                </c:pt>
                <c:pt idx="4016">
                  <c:v>1.8824390243903486</c:v>
                </c:pt>
                <c:pt idx="4017">
                  <c:v>1.8819512195122998</c:v>
                </c:pt>
                <c:pt idx="4018">
                  <c:v>1.881463414634251</c:v>
                </c:pt>
                <c:pt idx="4019">
                  <c:v>1.8809756097562018</c:v>
                </c:pt>
                <c:pt idx="4020">
                  <c:v>1.8804878048781535</c:v>
                </c:pt>
                <c:pt idx="4021">
                  <c:v>1.8800000000001043</c:v>
                </c:pt>
                <c:pt idx="4022">
                  <c:v>1.8795121951220559</c:v>
                </c:pt>
                <c:pt idx="4023">
                  <c:v>1.8790243902440067</c:v>
                </c:pt>
                <c:pt idx="4024">
                  <c:v>1.8785365853659579</c:v>
                </c:pt>
                <c:pt idx="4025">
                  <c:v>1.8780487804879091</c:v>
                </c:pt>
                <c:pt idx="4026">
                  <c:v>1.8775609756098603</c:v>
                </c:pt>
                <c:pt idx="4027">
                  <c:v>1.8770731707318111</c:v>
                </c:pt>
                <c:pt idx="4028">
                  <c:v>1.8765853658537628</c:v>
                </c:pt>
                <c:pt idx="4029">
                  <c:v>1.8760975609757136</c:v>
                </c:pt>
                <c:pt idx="4030">
                  <c:v>1.8756097560976652</c:v>
                </c:pt>
                <c:pt idx="4031">
                  <c:v>1.875121951219616</c:v>
                </c:pt>
                <c:pt idx="4032">
                  <c:v>1.8746341463415672</c:v>
                </c:pt>
                <c:pt idx="4033">
                  <c:v>1.8741463414635184</c:v>
                </c:pt>
                <c:pt idx="4034">
                  <c:v>1.8736585365854697</c:v>
                </c:pt>
                <c:pt idx="4035">
                  <c:v>1.8731707317074204</c:v>
                </c:pt>
                <c:pt idx="4036">
                  <c:v>1.8726829268293721</c:v>
                </c:pt>
                <c:pt idx="4037">
                  <c:v>1.8721951219513229</c:v>
                </c:pt>
                <c:pt idx="4038">
                  <c:v>1.8717073170732745</c:v>
                </c:pt>
                <c:pt idx="4039">
                  <c:v>1.8712195121952253</c:v>
                </c:pt>
                <c:pt idx="4040">
                  <c:v>1.8707317073171765</c:v>
                </c:pt>
                <c:pt idx="4041">
                  <c:v>1.8702439024391277</c:v>
                </c:pt>
                <c:pt idx="4042">
                  <c:v>1.869756097561079</c:v>
                </c:pt>
                <c:pt idx="4043">
                  <c:v>1.8692682926830297</c:v>
                </c:pt>
                <c:pt idx="4044">
                  <c:v>1.8687804878049858</c:v>
                </c:pt>
                <c:pt idx="4045">
                  <c:v>1.8682926829269371</c:v>
                </c:pt>
                <c:pt idx="4046">
                  <c:v>1.8678048780488887</c:v>
                </c:pt>
                <c:pt idx="4047">
                  <c:v>1.8673170731708395</c:v>
                </c:pt>
                <c:pt idx="4048">
                  <c:v>1.8668292682927912</c:v>
                </c:pt>
                <c:pt idx="4049">
                  <c:v>1.8663414634147419</c:v>
                </c:pt>
                <c:pt idx="4050">
                  <c:v>1.8658536585366932</c:v>
                </c:pt>
                <c:pt idx="4051">
                  <c:v>1.8653658536586444</c:v>
                </c:pt>
                <c:pt idx="4052">
                  <c:v>1.8648780487805956</c:v>
                </c:pt>
                <c:pt idx="4053">
                  <c:v>1.8643902439025464</c:v>
                </c:pt>
                <c:pt idx="4054">
                  <c:v>1.863902439024498</c:v>
                </c:pt>
                <c:pt idx="4055">
                  <c:v>1.8634146341464488</c:v>
                </c:pt>
                <c:pt idx="4056">
                  <c:v>1.8629268292684005</c:v>
                </c:pt>
                <c:pt idx="4057">
                  <c:v>1.8624390243903512</c:v>
                </c:pt>
                <c:pt idx="4058">
                  <c:v>1.8619512195123025</c:v>
                </c:pt>
                <c:pt idx="4059">
                  <c:v>1.8614634146342537</c:v>
                </c:pt>
                <c:pt idx="4060">
                  <c:v>1.8609756097562049</c:v>
                </c:pt>
                <c:pt idx="4061">
                  <c:v>1.8604878048781557</c:v>
                </c:pt>
                <c:pt idx="4062">
                  <c:v>1.8600000000001073</c:v>
                </c:pt>
                <c:pt idx="4063">
                  <c:v>1.8595121951220581</c:v>
                </c:pt>
                <c:pt idx="4064">
                  <c:v>1.8590243902440098</c:v>
                </c:pt>
                <c:pt idx="4065">
                  <c:v>1.8585365853659606</c:v>
                </c:pt>
                <c:pt idx="4066">
                  <c:v>1.8580487804879118</c:v>
                </c:pt>
                <c:pt idx="4067">
                  <c:v>1.857560975609863</c:v>
                </c:pt>
                <c:pt idx="4068">
                  <c:v>1.8570731707318142</c:v>
                </c:pt>
                <c:pt idx="4069">
                  <c:v>1.856585365853765</c:v>
                </c:pt>
                <c:pt idx="4070">
                  <c:v>1.8560975609757167</c:v>
                </c:pt>
                <c:pt idx="4071">
                  <c:v>1.8556097560976674</c:v>
                </c:pt>
                <c:pt idx="4072">
                  <c:v>1.8551219512196191</c:v>
                </c:pt>
                <c:pt idx="4073">
                  <c:v>1.8546341463415699</c:v>
                </c:pt>
                <c:pt idx="4074">
                  <c:v>1.8541463414635211</c:v>
                </c:pt>
                <c:pt idx="4075">
                  <c:v>1.8536585365854723</c:v>
                </c:pt>
                <c:pt idx="4076">
                  <c:v>1.8531707317074235</c:v>
                </c:pt>
                <c:pt idx="4077">
                  <c:v>1.8526829268293743</c:v>
                </c:pt>
                <c:pt idx="4078">
                  <c:v>1.852195121951326</c:v>
                </c:pt>
                <c:pt idx="4079">
                  <c:v>1.8517073170732767</c:v>
                </c:pt>
                <c:pt idx="4080">
                  <c:v>1.8512195121952284</c:v>
                </c:pt>
                <c:pt idx="4081">
                  <c:v>1.8507317073171792</c:v>
                </c:pt>
                <c:pt idx="4082">
                  <c:v>1.8502439024391304</c:v>
                </c:pt>
                <c:pt idx="4083">
                  <c:v>1.8497560975610816</c:v>
                </c:pt>
                <c:pt idx="4084">
                  <c:v>1.8492682926830328</c:v>
                </c:pt>
                <c:pt idx="4085">
                  <c:v>1.8487804878049836</c:v>
                </c:pt>
                <c:pt idx="4086">
                  <c:v>1.8482926829269353</c:v>
                </c:pt>
                <c:pt idx="4087">
                  <c:v>1.847804878048886</c:v>
                </c:pt>
                <c:pt idx="4088">
                  <c:v>1.8473170731708377</c:v>
                </c:pt>
                <c:pt idx="4089">
                  <c:v>1.8468292682927885</c:v>
                </c:pt>
                <c:pt idx="4090">
                  <c:v>1.8463414634147397</c:v>
                </c:pt>
                <c:pt idx="4091">
                  <c:v>1.8458536585366909</c:v>
                </c:pt>
                <c:pt idx="4092">
                  <c:v>1.8453658536586421</c:v>
                </c:pt>
                <c:pt idx="4093">
                  <c:v>1.8448780487805929</c:v>
                </c:pt>
                <c:pt idx="4094">
                  <c:v>1.8443902439025446</c:v>
                </c:pt>
                <c:pt idx="4095">
                  <c:v>1.8439024390244954</c:v>
                </c:pt>
                <c:pt idx="4096">
                  <c:v>1.843414634146447</c:v>
                </c:pt>
                <c:pt idx="4097">
                  <c:v>1.8429268292683978</c:v>
                </c:pt>
                <c:pt idx="4098">
                  <c:v>1.842439024390349</c:v>
                </c:pt>
                <c:pt idx="4099">
                  <c:v>1.8419512195123002</c:v>
                </c:pt>
                <c:pt idx="4100">
                  <c:v>1.8414634146342514</c:v>
                </c:pt>
                <c:pt idx="4101">
                  <c:v>1.8409756097562022</c:v>
                </c:pt>
                <c:pt idx="4102">
                  <c:v>1.8404878048781539</c:v>
                </c:pt>
                <c:pt idx="4103">
                  <c:v>1.8400000000001047</c:v>
                </c:pt>
                <c:pt idx="4104">
                  <c:v>1.8395121951220563</c:v>
                </c:pt>
                <c:pt idx="4105">
                  <c:v>1.8390243902440071</c:v>
                </c:pt>
                <c:pt idx="4106">
                  <c:v>1.8385365853659583</c:v>
                </c:pt>
                <c:pt idx="4107">
                  <c:v>1.8380487804879095</c:v>
                </c:pt>
                <c:pt idx="4108">
                  <c:v>1.8375609756098608</c:v>
                </c:pt>
                <c:pt idx="4109">
                  <c:v>1.8370731707318115</c:v>
                </c:pt>
                <c:pt idx="4110">
                  <c:v>1.8365853658537632</c:v>
                </c:pt>
                <c:pt idx="4111">
                  <c:v>1.836097560975714</c:v>
                </c:pt>
                <c:pt idx="4112">
                  <c:v>1.8356097560976656</c:v>
                </c:pt>
                <c:pt idx="4113">
                  <c:v>1.8351219512196164</c:v>
                </c:pt>
                <c:pt idx="4114">
                  <c:v>1.8346341463415676</c:v>
                </c:pt>
                <c:pt idx="4115">
                  <c:v>1.8341463414635188</c:v>
                </c:pt>
                <c:pt idx="4116">
                  <c:v>1.8336585365854701</c:v>
                </c:pt>
                <c:pt idx="4117">
                  <c:v>1.8331707317074213</c:v>
                </c:pt>
                <c:pt idx="4118">
                  <c:v>1.8326829268293725</c:v>
                </c:pt>
                <c:pt idx="4119">
                  <c:v>1.8321951219513233</c:v>
                </c:pt>
                <c:pt idx="4120">
                  <c:v>1.8317073170732749</c:v>
                </c:pt>
                <c:pt idx="4121">
                  <c:v>1.8312195121952257</c:v>
                </c:pt>
                <c:pt idx="4122">
                  <c:v>1.8307317073171769</c:v>
                </c:pt>
                <c:pt idx="4123">
                  <c:v>1.8302439024391282</c:v>
                </c:pt>
                <c:pt idx="4124">
                  <c:v>1.8297560975610794</c:v>
                </c:pt>
                <c:pt idx="4125">
                  <c:v>1.8292682926830306</c:v>
                </c:pt>
                <c:pt idx="4126">
                  <c:v>1.8287804878049818</c:v>
                </c:pt>
                <c:pt idx="4127">
                  <c:v>1.8282926829269326</c:v>
                </c:pt>
                <c:pt idx="4128">
                  <c:v>1.8278048780488843</c:v>
                </c:pt>
                <c:pt idx="4129">
                  <c:v>1.827317073170835</c:v>
                </c:pt>
                <c:pt idx="4130">
                  <c:v>1.8268292682927862</c:v>
                </c:pt>
                <c:pt idx="4131">
                  <c:v>1.8263414634147375</c:v>
                </c:pt>
                <c:pt idx="4132">
                  <c:v>1.8258536585366887</c:v>
                </c:pt>
                <c:pt idx="4133">
                  <c:v>1.8253658536586399</c:v>
                </c:pt>
                <c:pt idx="4134">
                  <c:v>1.8248780487805956</c:v>
                </c:pt>
                <c:pt idx="4135">
                  <c:v>1.8243902439025472</c:v>
                </c:pt>
                <c:pt idx="4136">
                  <c:v>1.8239024390244984</c:v>
                </c:pt>
                <c:pt idx="4137">
                  <c:v>1.8234146341464492</c:v>
                </c:pt>
                <c:pt idx="4138">
                  <c:v>1.8229268292684009</c:v>
                </c:pt>
                <c:pt idx="4139">
                  <c:v>1.8224390243903517</c:v>
                </c:pt>
                <c:pt idx="4140">
                  <c:v>1.8219512195123029</c:v>
                </c:pt>
                <c:pt idx="4141">
                  <c:v>1.8214634146342541</c:v>
                </c:pt>
                <c:pt idx="4142">
                  <c:v>1.8209756097562053</c:v>
                </c:pt>
                <c:pt idx="4143">
                  <c:v>1.8204878048781565</c:v>
                </c:pt>
                <c:pt idx="4144">
                  <c:v>1.8200000000001078</c:v>
                </c:pt>
                <c:pt idx="4145">
                  <c:v>1.8195121951220585</c:v>
                </c:pt>
                <c:pt idx="4146">
                  <c:v>1.8190243902440102</c:v>
                </c:pt>
                <c:pt idx="4147">
                  <c:v>1.818536585365961</c:v>
                </c:pt>
                <c:pt idx="4148">
                  <c:v>1.8180487804879122</c:v>
                </c:pt>
                <c:pt idx="4149">
                  <c:v>1.8175609756098634</c:v>
                </c:pt>
                <c:pt idx="4150">
                  <c:v>1.8170731707318146</c:v>
                </c:pt>
                <c:pt idx="4151">
                  <c:v>1.8165853658537658</c:v>
                </c:pt>
                <c:pt idx="4152">
                  <c:v>1.8160975609757171</c:v>
                </c:pt>
                <c:pt idx="4153">
                  <c:v>1.8156097560976678</c:v>
                </c:pt>
                <c:pt idx="4154">
                  <c:v>1.8151219512196195</c:v>
                </c:pt>
                <c:pt idx="4155">
                  <c:v>1.8146341463415703</c:v>
                </c:pt>
                <c:pt idx="4156">
                  <c:v>1.8141463414635215</c:v>
                </c:pt>
                <c:pt idx="4157">
                  <c:v>1.8136585365854727</c:v>
                </c:pt>
                <c:pt idx="4158">
                  <c:v>1.8131707317074239</c:v>
                </c:pt>
                <c:pt idx="4159">
                  <c:v>1.8126829268293752</c:v>
                </c:pt>
                <c:pt idx="4160">
                  <c:v>1.8121951219513264</c:v>
                </c:pt>
                <c:pt idx="4161">
                  <c:v>1.8117073170732771</c:v>
                </c:pt>
                <c:pt idx="4162">
                  <c:v>1.8112195121952288</c:v>
                </c:pt>
                <c:pt idx="4163">
                  <c:v>1.8107317073171796</c:v>
                </c:pt>
                <c:pt idx="4164">
                  <c:v>1.8102439024391308</c:v>
                </c:pt>
                <c:pt idx="4165">
                  <c:v>1.809756097561082</c:v>
                </c:pt>
                <c:pt idx="4166">
                  <c:v>1.8092682926830332</c:v>
                </c:pt>
                <c:pt idx="4167">
                  <c:v>1.8087804878049845</c:v>
                </c:pt>
                <c:pt idx="4168">
                  <c:v>1.8082926829269357</c:v>
                </c:pt>
                <c:pt idx="4169">
                  <c:v>1.8078048780488865</c:v>
                </c:pt>
                <c:pt idx="4170">
                  <c:v>1.8073170731708381</c:v>
                </c:pt>
                <c:pt idx="4171">
                  <c:v>1.8068292682927889</c:v>
                </c:pt>
                <c:pt idx="4172">
                  <c:v>1.8063414634147401</c:v>
                </c:pt>
                <c:pt idx="4173">
                  <c:v>1.8058536585366913</c:v>
                </c:pt>
                <c:pt idx="4174">
                  <c:v>1.8053658536586425</c:v>
                </c:pt>
                <c:pt idx="4175">
                  <c:v>1.8048780487805938</c:v>
                </c:pt>
                <c:pt idx="4176">
                  <c:v>1.804390243902545</c:v>
                </c:pt>
                <c:pt idx="4177">
                  <c:v>1.8039024390244958</c:v>
                </c:pt>
                <c:pt idx="4178">
                  <c:v>1.8034146341464474</c:v>
                </c:pt>
                <c:pt idx="4179">
                  <c:v>1.8029268292683982</c:v>
                </c:pt>
                <c:pt idx="4180">
                  <c:v>1.8024390243903494</c:v>
                </c:pt>
                <c:pt idx="4181">
                  <c:v>1.8019512195123006</c:v>
                </c:pt>
                <c:pt idx="4182">
                  <c:v>1.8014634146342519</c:v>
                </c:pt>
                <c:pt idx="4183">
                  <c:v>1.8009756097562031</c:v>
                </c:pt>
                <c:pt idx="4184">
                  <c:v>1.8004878048781543</c:v>
                </c:pt>
                <c:pt idx="4185">
                  <c:v>1.8000000000001051</c:v>
                </c:pt>
                <c:pt idx="4186">
                  <c:v>1.7995121951220567</c:v>
                </c:pt>
                <c:pt idx="4187">
                  <c:v>1.7990243902440075</c:v>
                </c:pt>
                <c:pt idx="4188">
                  <c:v>1.7985365853659587</c:v>
                </c:pt>
                <c:pt idx="4189">
                  <c:v>1.7980487804879099</c:v>
                </c:pt>
                <c:pt idx="4190">
                  <c:v>1.7975609756098612</c:v>
                </c:pt>
                <c:pt idx="4191">
                  <c:v>1.7970731707318124</c:v>
                </c:pt>
                <c:pt idx="4192">
                  <c:v>1.7965853658537636</c:v>
                </c:pt>
                <c:pt idx="4193">
                  <c:v>1.7960975609757144</c:v>
                </c:pt>
                <c:pt idx="4194">
                  <c:v>1.795609756097666</c:v>
                </c:pt>
                <c:pt idx="4195">
                  <c:v>1.7951219512196168</c:v>
                </c:pt>
                <c:pt idx="4196">
                  <c:v>1.794634146341568</c:v>
                </c:pt>
                <c:pt idx="4197">
                  <c:v>1.7941463414635193</c:v>
                </c:pt>
                <c:pt idx="4198">
                  <c:v>1.7936585365854705</c:v>
                </c:pt>
                <c:pt idx="4199">
                  <c:v>1.7931707317074217</c:v>
                </c:pt>
                <c:pt idx="4200">
                  <c:v>1.7926829268293729</c:v>
                </c:pt>
                <c:pt idx="4201">
                  <c:v>1.7921951219513237</c:v>
                </c:pt>
                <c:pt idx="4202">
                  <c:v>1.7917073170732754</c:v>
                </c:pt>
                <c:pt idx="4203">
                  <c:v>1.7912195121952261</c:v>
                </c:pt>
                <c:pt idx="4204">
                  <c:v>1.7907317073171773</c:v>
                </c:pt>
                <c:pt idx="4205">
                  <c:v>1.7902439024391286</c:v>
                </c:pt>
                <c:pt idx="4206">
                  <c:v>1.7897560975610798</c:v>
                </c:pt>
                <c:pt idx="4207">
                  <c:v>1.789268292683031</c:v>
                </c:pt>
                <c:pt idx="4208">
                  <c:v>1.7887804878049822</c:v>
                </c:pt>
                <c:pt idx="4209">
                  <c:v>1.788292682926933</c:v>
                </c:pt>
                <c:pt idx="4210">
                  <c:v>1.7878048780488847</c:v>
                </c:pt>
                <c:pt idx="4211">
                  <c:v>1.7873170731708354</c:v>
                </c:pt>
                <c:pt idx="4212">
                  <c:v>1.7868292682927867</c:v>
                </c:pt>
                <c:pt idx="4213">
                  <c:v>1.7863414634147379</c:v>
                </c:pt>
                <c:pt idx="4214">
                  <c:v>1.7858536585366891</c:v>
                </c:pt>
                <c:pt idx="4215">
                  <c:v>1.7853658536586403</c:v>
                </c:pt>
                <c:pt idx="4216">
                  <c:v>1.7848780487805915</c:v>
                </c:pt>
                <c:pt idx="4217">
                  <c:v>1.7843902439025423</c:v>
                </c:pt>
                <c:pt idx="4218">
                  <c:v>1.783902439024494</c:v>
                </c:pt>
                <c:pt idx="4219">
                  <c:v>1.7834146341464447</c:v>
                </c:pt>
                <c:pt idx="4220">
                  <c:v>1.782926829268396</c:v>
                </c:pt>
                <c:pt idx="4221">
                  <c:v>1.7824390243903472</c:v>
                </c:pt>
                <c:pt idx="4222">
                  <c:v>1.7819512195122984</c:v>
                </c:pt>
                <c:pt idx="4223">
                  <c:v>1.7814634146342496</c:v>
                </c:pt>
                <c:pt idx="4224">
                  <c:v>1.7809756097562008</c:v>
                </c:pt>
                <c:pt idx="4225">
                  <c:v>1.7804878048781569</c:v>
                </c:pt>
                <c:pt idx="4226">
                  <c:v>1.7800000000001082</c:v>
                </c:pt>
                <c:pt idx="4227">
                  <c:v>1.7795121951220589</c:v>
                </c:pt>
                <c:pt idx="4228">
                  <c:v>1.7790243902440106</c:v>
                </c:pt>
                <c:pt idx="4229">
                  <c:v>1.7785365853659614</c:v>
                </c:pt>
                <c:pt idx="4230">
                  <c:v>1.778048780487913</c:v>
                </c:pt>
                <c:pt idx="4231">
                  <c:v>1.7775609756098638</c:v>
                </c:pt>
                <c:pt idx="4232">
                  <c:v>1.777073170731815</c:v>
                </c:pt>
                <c:pt idx="4233">
                  <c:v>1.7765853658537663</c:v>
                </c:pt>
                <c:pt idx="4234">
                  <c:v>1.7760975609757175</c:v>
                </c:pt>
                <c:pt idx="4235">
                  <c:v>1.7756097560976682</c:v>
                </c:pt>
                <c:pt idx="4236">
                  <c:v>1.7751219512196199</c:v>
                </c:pt>
                <c:pt idx="4237">
                  <c:v>1.7746341463415707</c:v>
                </c:pt>
                <c:pt idx="4238">
                  <c:v>1.7741463414635223</c:v>
                </c:pt>
                <c:pt idx="4239">
                  <c:v>1.7736585365854731</c:v>
                </c:pt>
                <c:pt idx="4240">
                  <c:v>1.7731707317074243</c:v>
                </c:pt>
                <c:pt idx="4241">
                  <c:v>1.7726829268293756</c:v>
                </c:pt>
                <c:pt idx="4242">
                  <c:v>1.7721951219513268</c:v>
                </c:pt>
                <c:pt idx="4243">
                  <c:v>1.7717073170732776</c:v>
                </c:pt>
                <c:pt idx="4244">
                  <c:v>1.7712195121952292</c:v>
                </c:pt>
                <c:pt idx="4245">
                  <c:v>1.77073170731718</c:v>
                </c:pt>
                <c:pt idx="4246">
                  <c:v>1.7702439024391317</c:v>
                </c:pt>
                <c:pt idx="4247">
                  <c:v>1.7697560975610824</c:v>
                </c:pt>
                <c:pt idx="4248">
                  <c:v>1.7692682926830336</c:v>
                </c:pt>
                <c:pt idx="4249">
                  <c:v>1.7687804878049849</c:v>
                </c:pt>
                <c:pt idx="4250">
                  <c:v>1.7682926829269361</c:v>
                </c:pt>
                <c:pt idx="4251">
                  <c:v>1.7678048780488869</c:v>
                </c:pt>
                <c:pt idx="4252">
                  <c:v>1.7673170731708385</c:v>
                </c:pt>
                <c:pt idx="4253">
                  <c:v>1.7668292682927893</c:v>
                </c:pt>
                <c:pt idx="4254">
                  <c:v>1.766341463414741</c:v>
                </c:pt>
                <c:pt idx="4255">
                  <c:v>1.7658536585366917</c:v>
                </c:pt>
                <c:pt idx="4256">
                  <c:v>1.765365853658643</c:v>
                </c:pt>
                <c:pt idx="4257">
                  <c:v>1.7648780487805942</c:v>
                </c:pt>
                <c:pt idx="4258">
                  <c:v>1.7643902439025454</c:v>
                </c:pt>
                <c:pt idx="4259">
                  <c:v>1.7639024390244962</c:v>
                </c:pt>
                <c:pt idx="4260">
                  <c:v>1.7634146341464478</c:v>
                </c:pt>
                <c:pt idx="4261">
                  <c:v>1.7629268292683986</c:v>
                </c:pt>
                <c:pt idx="4262">
                  <c:v>1.7624390243903503</c:v>
                </c:pt>
                <c:pt idx="4263">
                  <c:v>1.761951219512301</c:v>
                </c:pt>
                <c:pt idx="4264">
                  <c:v>1.7614634146342523</c:v>
                </c:pt>
                <c:pt idx="4265">
                  <c:v>1.7609756097562035</c:v>
                </c:pt>
                <c:pt idx="4266">
                  <c:v>1.7604878048781547</c:v>
                </c:pt>
                <c:pt idx="4267">
                  <c:v>1.7600000000001055</c:v>
                </c:pt>
                <c:pt idx="4268">
                  <c:v>1.7595121951220571</c:v>
                </c:pt>
                <c:pt idx="4269">
                  <c:v>1.7590243902440079</c:v>
                </c:pt>
                <c:pt idx="4270">
                  <c:v>1.7585365853659596</c:v>
                </c:pt>
                <c:pt idx="4271">
                  <c:v>1.7580487804879104</c:v>
                </c:pt>
                <c:pt idx="4272">
                  <c:v>1.7575609756098616</c:v>
                </c:pt>
                <c:pt idx="4273">
                  <c:v>1.7570731707318128</c:v>
                </c:pt>
                <c:pt idx="4274">
                  <c:v>1.756585365853764</c:v>
                </c:pt>
                <c:pt idx="4275">
                  <c:v>1.7560975609757148</c:v>
                </c:pt>
                <c:pt idx="4276">
                  <c:v>1.7556097560976665</c:v>
                </c:pt>
                <c:pt idx="4277">
                  <c:v>1.7551219512196172</c:v>
                </c:pt>
                <c:pt idx="4278">
                  <c:v>1.7546341463415689</c:v>
                </c:pt>
                <c:pt idx="4279">
                  <c:v>1.7541463414635197</c:v>
                </c:pt>
                <c:pt idx="4280">
                  <c:v>1.7536585365854709</c:v>
                </c:pt>
                <c:pt idx="4281">
                  <c:v>1.7531707317074221</c:v>
                </c:pt>
                <c:pt idx="4282">
                  <c:v>1.7526829268293733</c:v>
                </c:pt>
                <c:pt idx="4283">
                  <c:v>1.7521951219513241</c:v>
                </c:pt>
                <c:pt idx="4284">
                  <c:v>1.7517073170732758</c:v>
                </c:pt>
                <c:pt idx="4285">
                  <c:v>1.7512195121952265</c:v>
                </c:pt>
                <c:pt idx="4286">
                  <c:v>1.7507317073171782</c:v>
                </c:pt>
                <c:pt idx="4287">
                  <c:v>1.750243902439129</c:v>
                </c:pt>
                <c:pt idx="4288">
                  <c:v>1.7497560975610802</c:v>
                </c:pt>
                <c:pt idx="4289">
                  <c:v>1.7492682926830314</c:v>
                </c:pt>
                <c:pt idx="4290">
                  <c:v>1.7487804878049826</c:v>
                </c:pt>
                <c:pt idx="4291">
                  <c:v>1.7482926829269334</c:v>
                </c:pt>
                <c:pt idx="4292">
                  <c:v>1.7478048780488851</c:v>
                </c:pt>
                <c:pt idx="4293">
                  <c:v>1.7473170731708358</c:v>
                </c:pt>
                <c:pt idx="4294">
                  <c:v>1.7468292682927875</c:v>
                </c:pt>
                <c:pt idx="4295">
                  <c:v>1.7463414634147383</c:v>
                </c:pt>
                <c:pt idx="4296">
                  <c:v>1.7458536585366895</c:v>
                </c:pt>
                <c:pt idx="4297">
                  <c:v>1.7453658536586407</c:v>
                </c:pt>
                <c:pt idx="4298">
                  <c:v>1.7448780487805919</c:v>
                </c:pt>
                <c:pt idx="4299">
                  <c:v>1.7443902439025427</c:v>
                </c:pt>
                <c:pt idx="4300">
                  <c:v>1.7439024390244944</c:v>
                </c:pt>
                <c:pt idx="4301">
                  <c:v>1.7434146341464452</c:v>
                </c:pt>
                <c:pt idx="4302">
                  <c:v>1.7429268292683968</c:v>
                </c:pt>
                <c:pt idx="4303">
                  <c:v>1.7424390243903476</c:v>
                </c:pt>
                <c:pt idx="4304">
                  <c:v>1.7419512195122988</c:v>
                </c:pt>
                <c:pt idx="4305">
                  <c:v>1.74146341463425</c:v>
                </c:pt>
                <c:pt idx="4306">
                  <c:v>1.7409756097562012</c:v>
                </c:pt>
                <c:pt idx="4307">
                  <c:v>1.740487804878152</c:v>
                </c:pt>
                <c:pt idx="4308">
                  <c:v>1.7400000000001037</c:v>
                </c:pt>
                <c:pt idx="4309">
                  <c:v>1.7395121951220545</c:v>
                </c:pt>
                <c:pt idx="4310">
                  <c:v>1.7390243902440061</c:v>
                </c:pt>
                <c:pt idx="4311">
                  <c:v>1.7385365853659569</c:v>
                </c:pt>
                <c:pt idx="4312">
                  <c:v>1.7380487804879081</c:v>
                </c:pt>
                <c:pt idx="4313">
                  <c:v>1.7375609756098593</c:v>
                </c:pt>
                <c:pt idx="4314">
                  <c:v>1.7370731707318106</c:v>
                </c:pt>
                <c:pt idx="4315">
                  <c:v>1.7365853658537613</c:v>
                </c:pt>
                <c:pt idx="4316">
                  <c:v>1.7360975609757174</c:v>
                </c:pt>
                <c:pt idx="4317">
                  <c:v>1.7356097560976687</c:v>
                </c:pt>
                <c:pt idx="4318">
                  <c:v>1.7351219512196203</c:v>
                </c:pt>
                <c:pt idx="4319">
                  <c:v>1.7346341463415711</c:v>
                </c:pt>
                <c:pt idx="4320">
                  <c:v>1.7341463414635228</c:v>
                </c:pt>
                <c:pt idx="4321">
                  <c:v>1.7336585365854735</c:v>
                </c:pt>
                <c:pt idx="4322">
                  <c:v>1.7331707317074247</c:v>
                </c:pt>
                <c:pt idx="4323">
                  <c:v>1.732682926829376</c:v>
                </c:pt>
                <c:pt idx="4324">
                  <c:v>1.7321951219513272</c:v>
                </c:pt>
                <c:pt idx="4325">
                  <c:v>1.731707317073278</c:v>
                </c:pt>
                <c:pt idx="4326">
                  <c:v>1.7312195121952296</c:v>
                </c:pt>
                <c:pt idx="4327">
                  <c:v>1.7307317073171804</c:v>
                </c:pt>
                <c:pt idx="4328">
                  <c:v>1.7302439024391321</c:v>
                </c:pt>
                <c:pt idx="4329">
                  <c:v>1.7297560975610828</c:v>
                </c:pt>
                <c:pt idx="4330">
                  <c:v>1.7292682926830341</c:v>
                </c:pt>
                <c:pt idx="4331">
                  <c:v>1.7287804878049853</c:v>
                </c:pt>
                <c:pt idx="4332">
                  <c:v>1.7282926829269365</c:v>
                </c:pt>
                <c:pt idx="4333">
                  <c:v>1.7278048780488873</c:v>
                </c:pt>
                <c:pt idx="4334">
                  <c:v>1.7273170731708389</c:v>
                </c:pt>
                <c:pt idx="4335">
                  <c:v>1.7268292682927897</c:v>
                </c:pt>
                <c:pt idx="4336">
                  <c:v>1.7263414634147414</c:v>
                </c:pt>
                <c:pt idx="4337">
                  <c:v>1.7258536585366921</c:v>
                </c:pt>
                <c:pt idx="4338">
                  <c:v>1.7253658536586434</c:v>
                </c:pt>
                <c:pt idx="4339">
                  <c:v>1.7248780487805946</c:v>
                </c:pt>
                <c:pt idx="4340">
                  <c:v>1.7243902439025458</c:v>
                </c:pt>
                <c:pt idx="4341">
                  <c:v>1.723902439024497</c:v>
                </c:pt>
                <c:pt idx="4342">
                  <c:v>1.7234146341464482</c:v>
                </c:pt>
                <c:pt idx="4343">
                  <c:v>1.722926829268399</c:v>
                </c:pt>
                <c:pt idx="4344">
                  <c:v>1.7224390243903507</c:v>
                </c:pt>
                <c:pt idx="4345">
                  <c:v>1.7219512195123015</c:v>
                </c:pt>
                <c:pt idx="4346">
                  <c:v>1.7214634146342527</c:v>
                </c:pt>
                <c:pt idx="4347">
                  <c:v>1.7209756097562039</c:v>
                </c:pt>
                <c:pt idx="4348">
                  <c:v>1.7204878048781551</c:v>
                </c:pt>
                <c:pt idx="4349">
                  <c:v>1.7200000000001063</c:v>
                </c:pt>
                <c:pt idx="4350">
                  <c:v>1.7195121951220576</c:v>
                </c:pt>
                <c:pt idx="4351">
                  <c:v>1.7190243902440083</c:v>
                </c:pt>
                <c:pt idx="4352">
                  <c:v>1.71853658536596</c:v>
                </c:pt>
                <c:pt idx="4353">
                  <c:v>1.7180487804879108</c:v>
                </c:pt>
                <c:pt idx="4354">
                  <c:v>1.717560975609862</c:v>
                </c:pt>
                <c:pt idx="4355">
                  <c:v>1.7170731707318132</c:v>
                </c:pt>
                <c:pt idx="4356">
                  <c:v>1.7165853658537644</c:v>
                </c:pt>
                <c:pt idx="4357">
                  <c:v>1.7160975609757156</c:v>
                </c:pt>
                <c:pt idx="4358">
                  <c:v>1.7156097560976669</c:v>
                </c:pt>
                <c:pt idx="4359">
                  <c:v>1.7151219512196176</c:v>
                </c:pt>
                <c:pt idx="4360">
                  <c:v>1.7146341463415693</c:v>
                </c:pt>
                <c:pt idx="4361">
                  <c:v>1.7141463414635201</c:v>
                </c:pt>
                <c:pt idx="4362">
                  <c:v>1.7136585365854713</c:v>
                </c:pt>
                <c:pt idx="4363">
                  <c:v>1.7131707317074225</c:v>
                </c:pt>
                <c:pt idx="4364">
                  <c:v>1.7126829268293737</c:v>
                </c:pt>
                <c:pt idx="4365">
                  <c:v>1.7121951219513249</c:v>
                </c:pt>
                <c:pt idx="4366">
                  <c:v>1.7117073170732762</c:v>
                </c:pt>
                <c:pt idx="4367">
                  <c:v>1.7112195121952269</c:v>
                </c:pt>
                <c:pt idx="4368">
                  <c:v>1.7107317073171786</c:v>
                </c:pt>
                <c:pt idx="4369">
                  <c:v>1.7102439024391294</c:v>
                </c:pt>
                <c:pt idx="4370">
                  <c:v>1.7097560975610806</c:v>
                </c:pt>
                <c:pt idx="4371">
                  <c:v>1.7092682926830318</c:v>
                </c:pt>
                <c:pt idx="4372">
                  <c:v>1.708780487804983</c:v>
                </c:pt>
                <c:pt idx="4373">
                  <c:v>1.7082926829269343</c:v>
                </c:pt>
                <c:pt idx="4374">
                  <c:v>1.7078048780488855</c:v>
                </c:pt>
                <c:pt idx="4375">
                  <c:v>1.7073170731708363</c:v>
                </c:pt>
                <c:pt idx="4376">
                  <c:v>1.7068292682927879</c:v>
                </c:pt>
                <c:pt idx="4377">
                  <c:v>1.7063414634147387</c:v>
                </c:pt>
                <c:pt idx="4378">
                  <c:v>1.7058536585366899</c:v>
                </c:pt>
                <c:pt idx="4379">
                  <c:v>1.7053658536586411</c:v>
                </c:pt>
                <c:pt idx="4380">
                  <c:v>1.7048780487805923</c:v>
                </c:pt>
                <c:pt idx="4381">
                  <c:v>1.7043902439025436</c:v>
                </c:pt>
                <c:pt idx="4382">
                  <c:v>1.7039024390244948</c:v>
                </c:pt>
                <c:pt idx="4383">
                  <c:v>1.7034146341464456</c:v>
                </c:pt>
                <c:pt idx="4384">
                  <c:v>1.7029268292683972</c:v>
                </c:pt>
                <c:pt idx="4385">
                  <c:v>1.702439024390348</c:v>
                </c:pt>
                <c:pt idx="4386">
                  <c:v>1.7019512195122992</c:v>
                </c:pt>
                <c:pt idx="4387">
                  <c:v>1.7014634146342504</c:v>
                </c:pt>
                <c:pt idx="4388">
                  <c:v>1.7009756097562017</c:v>
                </c:pt>
                <c:pt idx="4389">
                  <c:v>1.7004878048781529</c:v>
                </c:pt>
                <c:pt idx="4390">
                  <c:v>1.7000000000001041</c:v>
                </c:pt>
                <c:pt idx="4391">
                  <c:v>1.6995121951220549</c:v>
                </c:pt>
                <c:pt idx="4392">
                  <c:v>1.6990243902440065</c:v>
                </c:pt>
                <c:pt idx="4393">
                  <c:v>1.6985365853659573</c:v>
                </c:pt>
                <c:pt idx="4394">
                  <c:v>1.6980487804879085</c:v>
                </c:pt>
                <c:pt idx="4395">
                  <c:v>1.6975609756098597</c:v>
                </c:pt>
                <c:pt idx="4396">
                  <c:v>1.697073170731811</c:v>
                </c:pt>
                <c:pt idx="4397">
                  <c:v>1.6965853658537622</c:v>
                </c:pt>
                <c:pt idx="4398">
                  <c:v>1.6960975609757134</c:v>
                </c:pt>
                <c:pt idx="4399">
                  <c:v>1.6956097560976642</c:v>
                </c:pt>
                <c:pt idx="4400">
                  <c:v>1.6951219512196158</c:v>
                </c:pt>
                <c:pt idx="4401">
                  <c:v>1.6946341463415666</c:v>
                </c:pt>
                <c:pt idx="4402">
                  <c:v>1.6941463414635178</c:v>
                </c:pt>
                <c:pt idx="4403">
                  <c:v>1.6936585365854691</c:v>
                </c:pt>
                <c:pt idx="4404">
                  <c:v>1.6931707317074203</c:v>
                </c:pt>
                <c:pt idx="4405">
                  <c:v>1.6926829268293715</c:v>
                </c:pt>
                <c:pt idx="4406">
                  <c:v>1.6921951219513227</c:v>
                </c:pt>
                <c:pt idx="4407">
                  <c:v>1.6917073170732788</c:v>
                </c:pt>
                <c:pt idx="4408">
                  <c:v>1.69121951219523</c:v>
                </c:pt>
                <c:pt idx="4409">
                  <c:v>1.6907317073171808</c:v>
                </c:pt>
                <c:pt idx="4410">
                  <c:v>1.6902439024391325</c:v>
                </c:pt>
                <c:pt idx="4411">
                  <c:v>1.6897560975610832</c:v>
                </c:pt>
                <c:pt idx="4412">
                  <c:v>1.6892682926830345</c:v>
                </c:pt>
                <c:pt idx="4413">
                  <c:v>1.6887804878049857</c:v>
                </c:pt>
                <c:pt idx="4414">
                  <c:v>1.6882926829269369</c:v>
                </c:pt>
                <c:pt idx="4415">
                  <c:v>1.6878048780488881</c:v>
                </c:pt>
                <c:pt idx="4416">
                  <c:v>1.6873170731708393</c:v>
                </c:pt>
                <c:pt idx="4417">
                  <c:v>1.6868292682927901</c:v>
                </c:pt>
                <c:pt idx="4418">
                  <c:v>1.6863414634147418</c:v>
                </c:pt>
                <c:pt idx="4419">
                  <c:v>1.6858536585366926</c:v>
                </c:pt>
                <c:pt idx="4420">
                  <c:v>1.6853658536586438</c:v>
                </c:pt>
                <c:pt idx="4421">
                  <c:v>1.684878048780595</c:v>
                </c:pt>
                <c:pt idx="4422">
                  <c:v>1.6843902439025462</c:v>
                </c:pt>
                <c:pt idx="4423">
                  <c:v>1.6839024390244974</c:v>
                </c:pt>
                <c:pt idx="4424">
                  <c:v>1.6834146341464487</c:v>
                </c:pt>
                <c:pt idx="4425">
                  <c:v>1.6829268292683994</c:v>
                </c:pt>
                <c:pt idx="4426">
                  <c:v>1.6824390243903511</c:v>
                </c:pt>
                <c:pt idx="4427">
                  <c:v>1.6819512195123019</c:v>
                </c:pt>
                <c:pt idx="4428">
                  <c:v>1.6814634146342531</c:v>
                </c:pt>
                <c:pt idx="4429">
                  <c:v>1.6809756097562043</c:v>
                </c:pt>
                <c:pt idx="4430">
                  <c:v>1.6804878048781555</c:v>
                </c:pt>
                <c:pt idx="4431">
                  <c:v>1.6800000000001067</c:v>
                </c:pt>
                <c:pt idx="4432">
                  <c:v>1.679512195122058</c:v>
                </c:pt>
                <c:pt idx="4433">
                  <c:v>1.6790243902440087</c:v>
                </c:pt>
                <c:pt idx="4434">
                  <c:v>1.6785365853659604</c:v>
                </c:pt>
                <c:pt idx="4435">
                  <c:v>1.6780487804879112</c:v>
                </c:pt>
                <c:pt idx="4436">
                  <c:v>1.6775609756098624</c:v>
                </c:pt>
                <c:pt idx="4437">
                  <c:v>1.6770731707318136</c:v>
                </c:pt>
                <c:pt idx="4438">
                  <c:v>1.6765853658537648</c:v>
                </c:pt>
                <c:pt idx="4439">
                  <c:v>1.676097560975716</c:v>
                </c:pt>
                <c:pt idx="4440">
                  <c:v>1.6756097560976673</c:v>
                </c:pt>
                <c:pt idx="4441">
                  <c:v>1.675121951219618</c:v>
                </c:pt>
                <c:pt idx="4442">
                  <c:v>1.6746341463415697</c:v>
                </c:pt>
                <c:pt idx="4443">
                  <c:v>1.6741463414635205</c:v>
                </c:pt>
                <c:pt idx="4444">
                  <c:v>1.6736585365854717</c:v>
                </c:pt>
                <c:pt idx="4445">
                  <c:v>1.6731707317074229</c:v>
                </c:pt>
                <c:pt idx="4446">
                  <c:v>1.6726829268293741</c:v>
                </c:pt>
                <c:pt idx="4447">
                  <c:v>1.6721951219513254</c:v>
                </c:pt>
                <c:pt idx="4448">
                  <c:v>1.6717073170732766</c:v>
                </c:pt>
                <c:pt idx="4449">
                  <c:v>1.6712195121952274</c:v>
                </c:pt>
                <c:pt idx="4450">
                  <c:v>1.670731707317179</c:v>
                </c:pt>
                <c:pt idx="4451">
                  <c:v>1.6702439024391298</c:v>
                </c:pt>
                <c:pt idx="4452">
                  <c:v>1.669756097561081</c:v>
                </c:pt>
                <c:pt idx="4453">
                  <c:v>1.6692682926830322</c:v>
                </c:pt>
                <c:pt idx="4454">
                  <c:v>1.6687804878049834</c:v>
                </c:pt>
                <c:pt idx="4455">
                  <c:v>1.6682926829269347</c:v>
                </c:pt>
                <c:pt idx="4456">
                  <c:v>1.6678048780488859</c:v>
                </c:pt>
                <c:pt idx="4457">
                  <c:v>1.6673170731708367</c:v>
                </c:pt>
                <c:pt idx="4458">
                  <c:v>1.6668292682927883</c:v>
                </c:pt>
                <c:pt idx="4459">
                  <c:v>1.6663414634147391</c:v>
                </c:pt>
                <c:pt idx="4460">
                  <c:v>1.6658536585366908</c:v>
                </c:pt>
                <c:pt idx="4461">
                  <c:v>1.6653658536586415</c:v>
                </c:pt>
                <c:pt idx="4462">
                  <c:v>1.6648780487805928</c:v>
                </c:pt>
                <c:pt idx="4463">
                  <c:v>1.664390243902544</c:v>
                </c:pt>
                <c:pt idx="4464">
                  <c:v>1.6639024390244952</c:v>
                </c:pt>
                <c:pt idx="4465">
                  <c:v>1.663414634146446</c:v>
                </c:pt>
                <c:pt idx="4466">
                  <c:v>1.6629268292683976</c:v>
                </c:pt>
                <c:pt idx="4467">
                  <c:v>1.6624390243903484</c:v>
                </c:pt>
                <c:pt idx="4468">
                  <c:v>1.6619512195123001</c:v>
                </c:pt>
                <c:pt idx="4469">
                  <c:v>1.6614634146342508</c:v>
                </c:pt>
                <c:pt idx="4470">
                  <c:v>1.6609756097562021</c:v>
                </c:pt>
                <c:pt idx="4471">
                  <c:v>1.6604878048781533</c:v>
                </c:pt>
                <c:pt idx="4472">
                  <c:v>1.6600000000001045</c:v>
                </c:pt>
                <c:pt idx="4473">
                  <c:v>1.6595121951220553</c:v>
                </c:pt>
                <c:pt idx="4474">
                  <c:v>1.6590243902440069</c:v>
                </c:pt>
                <c:pt idx="4475">
                  <c:v>1.6585365853659577</c:v>
                </c:pt>
                <c:pt idx="4476">
                  <c:v>1.6580487804879094</c:v>
                </c:pt>
                <c:pt idx="4477">
                  <c:v>1.6575609756098602</c:v>
                </c:pt>
                <c:pt idx="4478">
                  <c:v>1.6570731707318114</c:v>
                </c:pt>
                <c:pt idx="4479">
                  <c:v>1.6565853658537626</c:v>
                </c:pt>
                <c:pt idx="4480">
                  <c:v>1.6560975609757138</c:v>
                </c:pt>
                <c:pt idx="4481">
                  <c:v>1.6556097560976646</c:v>
                </c:pt>
                <c:pt idx="4482">
                  <c:v>1.6551219512196162</c:v>
                </c:pt>
                <c:pt idx="4483">
                  <c:v>1.654634146341567</c:v>
                </c:pt>
                <c:pt idx="4484">
                  <c:v>1.6541463414635187</c:v>
                </c:pt>
                <c:pt idx="4485">
                  <c:v>1.6536585365854695</c:v>
                </c:pt>
                <c:pt idx="4486">
                  <c:v>1.6531707317074207</c:v>
                </c:pt>
                <c:pt idx="4487">
                  <c:v>1.6526829268293719</c:v>
                </c:pt>
                <c:pt idx="4488">
                  <c:v>1.6521951219513231</c:v>
                </c:pt>
                <c:pt idx="4489">
                  <c:v>1.6517073170732739</c:v>
                </c:pt>
                <c:pt idx="4490">
                  <c:v>1.6512195121952256</c:v>
                </c:pt>
                <c:pt idx="4491">
                  <c:v>1.6507317073171763</c:v>
                </c:pt>
                <c:pt idx="4492">
                  <c:v>1.650243902439128</c:v>
                </c:pt>
                <c:pt idx="4493">
                  <c:v>1.6497560975610788</c:v>
                </c:pt>
                <c:pt idx="4494">
                  <c:v>1.64926829268303</c:v>
                </c:pt>
                <c:pt idx="4495">
                  <c:v>1.6487804878049812</c:v>
                </c:pt>
                <c:pt idx="4496">
                  <c:v>1.6482926829269324</c:v>
                </c:pt>
                <c:pt idx="4497">
                  <c:v>1.6478048780488832</c:v>
                </c:pt>
                <c:pt idx="4498">
                  <c:v>1.6473170731708393</c:v>
                </c:pt>
                <c:pt idx="4499">
                  <c:v>1.6468292682927905</c:v>
                </c:pt>
                <c:pt idx="4500">
                  <c:v>1.6463414634147422</c:v>
                </c:pt>
                <c:pt idx="4501">
                  <c:v>1.645853658536693</c:v>
                </c:pt>
                <c:pt idx="4502">
                  <c:v>1.6453658536586446</c:v>
                </c:pt>
                <c:pt idx="4503">
                  <c:v>1.6448780487805954</c:v>
                </c:pt>
                <c:pt idx="4504">
                  <c:v>1.6443902439025466</c:v>
                </c:pt>
                <c:pt idx="4505">
                  <c:v>1.6439024390244978</c:v>
                </c:pt>
                <c:pt idx="4506">
                  <c:v>1.6434146341464491</c:v>
                </c:pt>
                <c:pt idx="4507">
                  <c:v>1.6429268292683998</c:v>
                </c:pt>
                <c:pt idx="4508">
                  <c:v>1.6424390243903515</c:v>
                </c:pt>
                <c:pt idx="4509">
                  <c:v>1.6419512195123023</c:v>
                </c:pt>
                <c:pt idx="4510">
                  <c:v>1.6414634146342539</c:v>
                </c:pt>
                <c:pt idx="4511">
                  <c:v>1.6409756097562047</c:v>
                </c:pt>
                <c:pt idx="4512">
                  <c:v>1.6404878048781559</c:v>
                </c:pt>
                <c:pt idx="4513">
                  <c:v>1.6400000000001071</c:v>
                </c:pt>
                <c:pt idx="4514">
                  <c:v>1.6395121951220584</c:v>
                </c:pt>
                <c:pt idx="4515">
                  <c:v>1.6390243902440091</c:v>
                </c:pt>
                <c:pt idx="4516">
                  <c:v>1.6385365853659608</c:v>
                </c:pt>
                <c:pt idx="4517">
                  <c:v>1.6380487804879116</c:v>
                </c:pt>
                <c:pt idx="4518">
                  <c:v>1.6375609756098632</c:v>
                </c:pt>
                <c:pt idx="4519">
                  <c:v>1.637073170731814</c:v>
                </c:pt>
                <c:pt idx="4520">
                  <c:v>1.6365853658537652</c:v>
                </c:pt>
                <c:pt idx="4521">
                  <c:v>1.6360975609757165</c:v>
                </c:pt>
                <c:pt idx="4522">
                  <c:v>1.6356097560976677</c:v>
                </c:pt>
                <c:pt idx="4523">
                  <c:v>1.6351219512196185</c:v>
                </c:pt>
                <c:pt idx="4524">
                  <c:v>1.6346341463415701</c:v>
                </c:pt>
                <c:pt idx="4525">
                  <c:v>1.6341463414635209</c:v>
                </c:pt>
                <c:pt idx="4526">
                  <c:v>1.6336585365854726</c:v>
                </c:pt>
                <c:pt idx="4527">
                  <c:v>1.6331707317074233</c:v>
                </c:pt>
                <c:pt idx="4528">
                  <c:v>1.6326829268293745</c:v>
                </c:pt>
                <c:pt idx="4529">
                  <c:v>1.6321951219513258</c:v>
                </c:pt>
                <c:pt idx="4530">
                  <c:v>1.631707317073277</c:v>
                </c:pt>
                <c:pt idx="4531">
                  <c:v>1.6312195121952278</c:v>
                </c:pt>
                <c:pt idx="4532">
                  <c:v>1.6307317073171794</c:v>
                </c:pt>
                <c:pt idx="4533">
                  <c:v>1.6302439024391302</c:v>
                </c:pt>
                <c:pt idx="4534">
                  <c:v>1.6297560975610819</c:v>
                </c:pt>
                <c:pt idx="4535">
                  <c:v>1.6292682926830326</c:v>
                </c:pt>
                <c:pt idx="4536">
                  <c:v>1.6287804878049839</c:v>
                </c:pt>
                <c:pt idx="4537">
                  <c:v>1.6282926829269351</c:v>
                </c:pt>
                <c:pt idx="4538">
                  <c:v>1.6278048780488863</c:v>
                </c:pt>
                <c:pt idx="4539">
                  <c:v>1.6273170731708371</c:v>
                </c:pt>
                <c:pt idx="4540">
                  <c:v>1.6268292682927887</c:v>
                </c:pt>
                <c:pt idx="4541">
                  <c:v>1.6263414634147395</c:v>
                </c:pt>
                <c:pt idx="4542">
                  <c:v>1.6258536585366912</c:v>
                </c:pt>
                <c:pt idx="4543">
                  <c:v>1.6253658536586419</c:v>
                </c:pt>
                <c:pt idx="4544">
                  <c:v>1.6248780487805932</c:v>
                </c:pt>
                <c:pt idx="4545">
                  <c:v>1.6243902439025444</c:v>
                </c:pt>
                <c:pt idx="4546">
                  <c:v>1.6239024390244956</c:v>
                </c:pt>
                <c:pt idx="4547">
                  <c:v>1.6234146341464464</c:v>
                </c:pt>
                <c:pt idx="4548">
                  <c:v>1.622926829268398</c:v>
                </c:pt>
                <c:pt idx="4549">
                  <c:v>1.6224390243903488</c:v>
                </c:pt>
                <c:pt idx="4550">
                  <c:v>1.6219512195123005</c:v>
                </c:pt>
                <c:pt idx="4551">
                  <c:v>1.6214634146342513</c:v>
                </c:pt>
                <c:pt idx="4552">
                  <c:v>1.6209756097562025</c:v>
                </c:pt>
                <c:pt idx="4553">
                  <c:v>1.6204878048781537</c:v>
                </c:pt>
                <c:pt idx="4554">
                  <c:v>1.6200000000001049</c:v>
                </c:pt>
                <c:pt idx="4555">
                  <c:v>1.6195121951220557</c:v>
                </c:pt>
                <c:pt idx="4556">
                  <c:v>1.6190243902440073</c:v>
                </c:pt>
                <c:pt idx="4557">
                  <c:v>1.6185365853659581</c:v>
                </c:pt>
                <c:pt idx="4558">
                  <c:v>1.6180487804879098</c:v>
                </c:pt>
                <c:pt idx="4559">
                  <c:v>1.6175609756098606</c:v>
                </c:pt>
                <c:pt idx="4560">
                  <c:v>1.6170731707318118</c:v>
                </c:pt>
                <c:pt idx="4561">
                  <c:v>1.616585365853763</c:v>
                </c:pt>
                <c:pt idx="4562">
                  <c:v>1.6160975609757142</c:v>
                </c:pt>
                <c:pt idx="4563">
                  <c:v>1.615609756097665</c:v>
                </c:pt>
                <c:pt idx="4564">
                  <c:v>1.6151219512196167</c:v>
                </c:pt>
                <c:pt idx="4565">
                  <c:v>1.6146341463415674</c:v>
                </c:pt>
                <c:pt idx="4566">
                  <c:v>1.6141463414635191</c:v>
                </c:pt>
                <c:pt idx="4567">
                  <c:v>1.6136585365854699</c:v>
                </c:pt>
                <c:pt idx="4568">
                  <c:v>1.6131707317074211</c:v>
                </c:pt>
                <c:pt idx="4569">
                  <c:v>1.6126829268293723</c:v>
                </c:pt>
                <c:pt idx="4570">
                  <c:v>1.6121951219513235</c:v>
                </c:pt>
                <c:pt idx="4571">
                  <c:v>1.6117073170732747</c:v>
                </c:pt>
                <c:pt idx="4572">
                  <c:v>1.611219512195226</c:v>
                </c:pt>
                <c:pt idx="4573">
                  <c:v>1.6107317073171767</c:v>
                </c:pt>
                <c:pt idx="4574">
                  <c:v>1.6102439024391284</c:v>
                </c:pt>
                <c:pt idx="4575">
                  <c:v>1.6097560975610792</c:v>
                </c:pt>
                <c:pt idx="4576">
                  <c:v>1.6092682926830304</c:v>
                </c:pt>
                <c:pt idx="4577">
                  <c:v>1.6087804878049816</c:v>
                </c:pt>
                <c:pt idx="4578">
                  <c:v>1.6082926829269328</c:v>
                </c:pt>
                <c:pt idx="4579">
                  <c:v>1.6078048780488841</c:v>
                </c:pt>
                <c:pt idx="4580">
                  <c:v>1.6073170731708353</c:v>
                </c:pt>
                <c:pt idx="4581">
                  <c:v>1.6068292682927861</c:v>
                </c:pt>
                <c:pt idx="4582">
                  <c:v>1.6063414634147377</c:v>
                </c:pt>
                <c:pt idx="4583">
                  <c:v>1.6058536585366885</c:v>
                </c:pt>
                <c:pt idx="4584">
                  <c:v>1.6053658536586397</c:v>
                </c:pt>
                <c:pt idx="4585">
                  <c:v>1.6048780487805909</c:v>
                </c:pt>
                <c:pt idx="4586">
                  <c:v>1.6043902439025421</c:v>
                </c:pt>
                <c:pt idx="4587">
                  <c:v>1.6039024390244934</c:v>
                </c:pt>
                <c:pt idx="4588">
                  <c:v>1.603414634146449</c:v>
                </c:pt>
                <c:pt idx="4589">
                  <c:v>1.6029268292684007</c:v>
                </c:pt>
                <c:pt idx="4590">
                  <c:v>1.6024390243903519</c:v>
                </c:pt>
                <c:pt idx="4591">
                  <c:v>1.6019512195123027</c:v>
                </c:pt>
                <c:pt idx="4592">
                  <c:v>1.6014634146342543</c:v>
                </c:pt>
                <c:pt idx="4593">
                  <c:v>1.6009756097562051</c:v>
                </c:pt>
                <c:pt idx="4594">
                  <c:v>1.6004878048781563</c:v>
                </c:pt>
                <c:pt idx="4595">
                  <c:v>1.6000000000001076</c:v>
                </c:pt>
                <c:pt idx="4596">
                  <c:v>1.5995121951220588</c:v>
                </c:pt>
                <c:pt idx="4597">
                  <c:v>1.59902439024401</c:v>
                </c:pt>
                <c:pt idx="4598">
                  <c:v>1.5985365853659612</c:v>
                </c:pt>
                <c:pt idx="4599">
                  <c:v>1.598048780487912</c:v>
                </c:pt>
                <c:pt idx="4600">
                  <c:v>1.5975609756098637</c:v>
                </c:pt>
                <c:pt idx="4601">
                  <c:v>1.5970731707318144</c:v>
                </c:pt>
                <c:pt idx="4602">
                  <c:v>1.5965853658537656</c:v>
                </c:pt>
                <c:pt idx="4603">
                  <c:v>1.5960975609757169</c:v>
                </c:pt>
                <c:pt idx="4604">
                  <c:v>1.5956097560976681</c:v>
                </c:pt>
                <c:pt idx="4605">
                  <c:v>1.5951219512196193</c:v>
                </c:pt>
                <c:pt idx="4606">
                  <c:v>1.5946341463415705</c:v>
                </c:pt>
                <c:pt idx="4607">
                  <c:v>1.5941463414635213</c:v>
                </c:pt>
                <c:pt idx="4608">
                  <c:v>1.593658536585473</c:v>
                </c:pt>
                <c:pt idx="4609">
                  <c:v>1.5931707317074237</c:v>
                </c:pt>
                <c:pt idx="4610">
                  <c:v>1.592682926829375</c:v>
                </c:pt>
                <c:pt idx="4611">
                  <c:v>1.5921951219513262</c:v>
                </c:pt>
                <c:pt idx="4612">
                  <c:v>1.5917073170732774</c:v>
                </c:pt>
                <c:pt idx="4613">
                  <c:v>1.5912195121952286</c:v>
                </c:pt>
                <c:pt idx="4614">
                  <c:v>1.5907317073171798</c:v>
                </c:pt>
                <c:pt idx="4615">
                  <c:v>1.5902439024391306</c:v>
                </c:pt>
                <c:pt idx="4616">
                  <c:v>1.5897560975610823</c:v>
                </c:pt>
                <c:pt idx="4617">
                  <c:v>1.589268292683033</c:v>
                </c:pt>
                <c:pt idx="4618">
                  <c:v>1.5887804878049843</c:v>
                </c:pt>
                <c:pt idx="4619">
                  <c:v>1.5882926829269355</c:v>
                </c:pt>
                <c:pt idx="4620">
                  <c:v>1.5878048780488867</c:v>
                </c:pt>
                <c:pt idx="4621">
                  <c:v>1.5873170731708379</c:v>
                </c:pt>
                <c:pt idx="4622">
                  <c:v>1.5868292682927891</c:v>
                </c:pt>
                <c:pt idx="4623">
                  <c:v>1.5863414634147399</c:v>
                </c:pt>
                <c:pt idx="4624">
                  <c:v>1.5858536585366916</c:v>
                </c:pt>
                <c:pt idx="4625">
                  <c:v>1.5853658536586424</c:v>
                </c:pt>
                <c:pt idx="4626">
                  <c:v>1.5848780487805936</c:v>
                </c:pt>
                <c:pt idx="4627">
                  <c:v>1.5843902439025448</c:v>
                </c:pt>
                <c:pt idx="4628">
                  <c:v>1.583902439024496</c:v>
                </c:pt>
                <c:pt idx="4629">
                  <c:v>1.5834146341464472</c:v>
                </c:pt>
                <c:pt idx="4630">
                  <c:v>1.5829268292683984</c:v>
                </c:pt>
                <c:pt idx="4631">
                  <c:v>1.5824390243903492</c:v>
                </c:pt>
                <c:pt idx="4632">
                  <c:v>1.5819512195123009</c:v>
                </c:pt>
                <c:pt idx="4633">
                  <c:v>1.5814634146342517</c:v>
                </c:pt>
                <c:pt idx="4634">
                  <c:v>1.5809756097562029</c:v>
                </c:pt>
                <c:pt idx="4635">
                  <c:v>1.5804878048781541</c:v>
                </c:pt>
                <c:pt idx="4636">
                  <c:v>1.5800000000001053</c:v>
                </c:pt>
                <c:pt idx="4637">
                  <c:v>1.5795121951220565</c:v>
                </c:pt>
                <c:pt idx="4638">
                  <c:v>1.5790243902440078</c:v>
                </c:pt>
                <c:pt idx="4639">
                  <c:v>1.5785365853659585</c:v>
                </c:pt>
                <c:pt idx="4640">
                  <c:v>1.5780487804879102</c:v>
                </c:pt>
                <c:pt idx="4641">
                  <c:v>1.577560975609861</c:v>
                </c:pt>
                <c:pt idx="4642">
                  <c:v>1.5770731707318122</c:v>
                </c:pt>
                <c:pt idx="4643">
                  <c:v>1.5765853658537634</c:v>
                </c:pt>
                <c:pt idx="4644">
                  <c:v>1.5760975609757146</c:v>
                </c:pt>
                <c:pt idx="4645">
                  <c:v>1.5756097560976658</c:v>
                </c:pt>
                <c:pt idx="4646">
                  <c:v>1.5751219512196171</c:v>
                </c:pt>
                <c:pt idx="4647">
                  <c:v>1.5746341463415678</c:v>
                </c:pt>
                <c:pt idx="4648">
                  <c:v>1.5741463414635195</c:v>
                </c:pt>
                <c:pt idx="4649">
                  <c:v>1.5736585365854703</c:v>
                </c:pt>
                <c:pt idx="4650">
                  <c:v>1.5731707317074215</c:v>
                </c:pt>
                <c:pt idx="4651">
                  <c:v>1.5726829268293727</c:v>
                </c:pt>
                <c:pt idx="4652">
                  <c:v>1.5721951219513239</c:v>
                </c:pt>
                <c:pt idx="4653">
                  <c:v>1.5717073170732752</c:v>
                </c:pt>
                <c:pt idx="4654">
                  <c:v>1.5712195121952264</c:v>
                </c:pt>
                <c:pt idx="4655">
                  <c:v>1.5707317073171772</c:v>
                </c:pt>
                <c:pt idx="4656">
                  <c:v>1.5702439024391288</c:v>
                </c:pt>
                <c:pt idx="4657">
                  <c:v>1.5697560975610796</c:v>
                </c:pt>
                <c:pt idx="4658">
                  <c:v>1.5692682926830308</c:v>
                </c:pt>
                <c:pt idx="4659">
                  <c:v>1.568780487804982</c:v>
                </c:pt>
                <c:pt idx="4660">
                  <c:v>1.5682926829269332</c:v>
                </c:pt>
                <c:pt idx="4661">
                  <c:v>1.5678048780488845</c:v>
                </c:pt>
                <c:pt idx="4662">
                  <c:v>1.5673170731708357</c:v>
                </c:pt>
                <c:pt idx="4663">
                  <c:v>1.5668292682927865</c:v>
                </c:pt>
                <c:pt idx="4664">
                  <c:v>1.5663414634147381</c:v>
                </c:pt>
                <c:pt idx="4665">
                  <c:v>1.5658536585366889</c:v>
                </c:pt>
                <c:pt idx="4666">
                  <c:v>1.5653658536586401</c:v>
                </c:pt>
                <c:pt idx="4667">
                  <c:v>1.5648780487805913</c:v>
                </c:pt>
                <c:pt idx="4668">
                  <c:v>1.5643902439025426</c:v>
                </c:pt>
                <c:pt idx="4669">
                  <c:v>1.5639024390244938</c:v>
                </c:pt>
                <c:pt idx="4670">
                  <c:v>1.563414634146445</c:v>
                </c:pt>
                <c:pt idx="4671">
                  <c:v>1.5629268292683958</c:v>
                </c:pt>
                <c:pt idx="4672">
                  <c:v>1.5624390243903474</c:v>
                </c:pt>
                <c:pt idx="4673">
                  <c:v>1.5619512195122982</c:v>
                </c:pt>
                <c:pt idx="4674">
                  <c:v>1.5614634146342494</c:v>
                </c:pt>
                <c:pt idx="4675">
                  <c:v>1.5609756097562006</c:v>
                </c:pt>
                <c:pt idx="4676">
                  <c:v>1.5604878048781519</c:v>
                </c:pt>
                <c:pt idx="4677">
                  <c:v>1.5600000000001031</c:v>
                </c:pt>
                <c:pt idx="4678">
                  <c:v>1.5595121951220543</c:v>
                </c:pt>
                <c:pt idx="4679">
                  <c:v>1.5590243902440104</c:v>
                </c:pt>
                <c:pt idx="4680">
                  <c:v>1.5585365853659616</c:v>
                </c:pt>
                <c:pt idx="4681">
                  <c:v>1.5580487804879124</c:v>
                </c:pt>
                <c:pt idx="4682">
                  <c:v>1.5575609756098641</c:v>
                </c:pt>
                <c:pt idx="4683">
                  <c:v>1.5570731707318148</c:v>
                </c:pt>
                <c:pt idx="4684">
                  <c:v>1.5565853658537665</c:v>
                </c:pt>
                <c:pt idx="4685">
                  <c:v>1.5560975609757173</c:v>
                </c:pt>
                <c:pt idx="4686">
                  <c:v>1.5556097560976685</c:v>
                </c:pt>
                <c:pt idx="4687">
                  <c:v>1.5551219512196197</c:v>
                </c:pt>
                <c:pt idx="4688">
                  <c:v>1.5546341463415709</c:v>
                </c:pt>
                <c:pt idx="4689">
                  <c:v>1.5541463414635217</c:v>
                </c:pt>
                <c:pt idx="4690">
                  <c:v>1.5536585365854734</c:v>
                </c:pt>
                <c:pt idx="4691">
                  <c:v>1.5531707317074241</c:v>
                </c:pt>
                <c:pt idx="4692">
                  <c:v>1.5526829268293758</c:v>
                </c:pt>
                <c:pt idx="4693">
                  <c:v>1.5521951219513266</c:v>
                </c:pt>
                <c:pt idx="4694">
                  <c:v>1.5517073170732778</c:v>
                </c:pt>
                <c:pt idx="4695">
                  <c:v>1.551219512195229</c:v>
                </c:pt>
                <c:pt idx="4696">
                  <c:v>1.5507317073171802</c:v>
                </c:pt>
                <c:pt idx="4697">
                  <c:v>1.550243902439131</c:v>
                </c:pt>
                <c:pt idx="4698">
                  <c:v>1.5497560975610827</c:v>
                </c:pt>
                <c:pt idx="4699">
                  <c:v>1.5492682926830335</c:v>
                </c:pt>
                <c:pt idx="4700">
                  <c:v>1.5487804878049851</c:v>
                </c:pt>
                <c:pt idx="4701">
                  <c:v>1.5482926829269359</c:v>
                </c:pt>
                <c:pt idx="4702">
                  <c:v>1.5478048780488871</c:v>
                </c:pt>
                <c:pt idx="4703">
                  <c:v>1.5473170731708383</c:v>
                </c:pt>
                <c:pt idx="4704">
                  <c:v>1.5468292682927895</c:v>
                </c:pt>
                <c:pt idx="4705">
                  <c:v>1.5463414634147403</c:v>
                </c:pt>
                <c:pt idx="4706">
                  <c:v>1.545853658536692</c:v>
                </c:pt>
                <c:pt idx="4707">
                  <c:v>1.5453658536586428</c:v>
                </c:pt>
                <c:pt idx="4708">
                  <c:v>1.5448780487805944</c:v>
                </c:pt>
                <c:pt idx="4709">
                  <c:v>1.5443902439025452</c:v>
                </c:pt>
                <c:pt idx="4710">
                  <c:v>1.5439024390244964</c:v>
                </c:pt>
                <c:pt idx="4711">
                  <c:v>1.5434146341464476</c:v>
                </c:pt>
                <c:pt idx="4712">
                  <c:v>1.5429268292683989</c:v>
                </c:pt>
                <c:pt idx="4713">
                  <c:v>1.5424390243903496</c:v>
                </c:pt>
                <c:pt idx="4714">
                  <c:v>1.5419512195123013</c:v>
                </c:pt>
                <c:pt idx="4715">
                  <c:v>1.5414634146342521</c:v>
                </c:pt>
                <c:pt idx="4716">
                  <c:v>1.5409756097562037</c:v>
                </c:pt>
                <c:pt idx="4717">
                  <c:v>1.5404878048781545</c:v>
                </c:pt>
                <c:pt idx="4718">
                  <c:v>1.5400000000001057</c:v>
                </c:pt>
                <c:pt idx="4719">
                  <c:v>1.5395121951220569</c:v>
                </c:pt>
                <c:pt idx="4720">
                  <c:v>1.5390243902440082</c:v>
                </c:pt>
                <c:pt idx="4721">
                  <c:v>1.5385365853659589</c:v>
                </c:pt>
                <c:pt idx="4722">
                  <c:v>1.5380487804879106</c:v>
                </c:pt>
                <c:pt idx="4723">
                  <c:v>1.5375609756098614</c:v>
                </c:pt>
                <c:pt idx="4724">
                  <c:v>1.537073170731813</c:v>
                </c:pt>
                <c:pt idx="4725">
                  <c:v>1.5365853658537638</c:v>
                </c:pt>
                <c:pt idx="4726">
                  <c:v>1.536097560975715</c:v>
                </c:pt>
                <c:pt idx="4727">
                  <c:v>1.5356097560976663</c:v>
                </c:pt>
                <c:pt idx="4728">
                  <c:v>1.5351219512196175</c:v>
                </c:pt>
                <c:pt idx="4729">
                  <c:v>1.5346341463415683</c:v>
                </c:pt>
                <c:pt idx="4730">
                  <c:v>1.5341463414635199</c:v>
                </c:pt>
                <c:pt idx="4731">
                  <c:v>1.5336585365854707</c:v>
                </c:pt>
                <c:pt idx="4732">
                  <c:v>1.5331707317074224</c:v>
                </c:pt>
                <c:pt idx="4733">
                  <c:v>1.5326829268293731</c:v>
                </c:pt>
                <c:pt idx="4734">
                  <c:v>1.5321951219513243</c:v>
                </c:pt>
                <c:pt idx="4735">
                  <c:v>1.5317073170732756</c:v>
                </c:pt>
                <c:pt idx="4736">
                  <c:v>1.5312195121952268</c:v>
                </c:pt>
                <c:pt idx="4737">
                  <c:v>1.5307317073171776</c:v>
                </c:pt>
                <c:pt idx="4738">
                  <c:v>1.5302439024391292</c:v>
                </c:pt>
                <c:pt idx="4739">
                  <c:v>1.52975609756108</c:v>
                </c:pt>
                <c:pt idx="4740">
                  <c:v>1.5292682926830317</c:v>
                </c:pt>
                <c:pt idx="4741">
                  <c:v>1.5287804878049824</c:v>
                </c:pt>
                <c:pt idx="4742">
                  <c:v>1.5282926829269337</c:v>
                </c:pt>
                <c:pt idx="4743">
                  <c:v>1.5278048780488849</c:v>
                </c:pt>
                <c:pt idx="4744">
                  <c:v>1.5273170731708361</c:v>
                </c:pt>
                <c:pt idx="4745">
                  <c:v>1.5268292682927869</c:v>
                </c:pt>
                <c:pt idx="4746">
                  <c:v>1.5263414634147385</c:v>
                </c:pt>
                <c:pt idx="4747">
                  <c:v>1.5258536585366893</c:v>
                </c:pt>
                <c:pt idx="4748">
                  <c:v>1.525365853658641</c:v>
                </c:pt>
                <c:pt idx="4749">
                  <c:v>1.5248780487805917</c:v>
                </c:pt>
                <c:pt idx="4750">
                  <c:v>1.524390243902543</c:v>
                </c:pt>
                <c:pt idx="4751">
                  <c:v>1.5239024390244942</c:v>
                </c:pt>
                <c:pt idx="4752">
                  <c:v>1.5234146341464454</c:v>
                </c:pt>
                <c:pt idx="4753">
                  <c:v>1.5229268292683962</c:v>
                </c:pt>
                <c:pt idx="4754">
                  <c:v>1.5224390243903478</c:v>
                </c:pt>
                <c:pt idx="4755">
                  <c:v>1.5219512195122986</c:v>
                </c:pt>
                <c:pt idx="4756">
                  <c:v>1.5214634146342503</c:v>
                </c:pt>
                <c:pt idx="4757">
                  <c:v>1.5209756097562011</c:v>
                </c:pt>
                <c:pt idx="4758">
                  <c:v>1.5204878048781523</c:v>
                </c:pt>
                <c:pt idx="4759">
                  <c:v>1.5200000000001035</c:v>
                </c:pt>
                <c:pt idx="4760">
                  <c:v>1.5195121951220547</c:v>
                </c:pt>
                <c:pt idx="4761">
                  <c:v>1.5190243902440055</c:v>
                </c:pt>
                <c:pt idx="4762">
                  <c:v>1.5185365853659571</c:v>
                </c:pt>
                <c:pt idx="4763">
                  <c:v>1.5180487804879079</c:v>
                </c:pt>
                <c:pt idx="4764">
                  <c:v>1.5175609756098596</c:v>
                </c:pt>
                <c:pt idx="4765">
                  <c:v>1.5170731707318104</c:v>
                </c:pt>
                <c:pt idx="4766">
                  <c:v>1.5165853658537616</c:v>
                </c:pt>
                <c:pt idx="4767">
                  <c:v>1.5160975609757128</c:v>
                </c:pt>
                <c:pt idx="4768">
                  <c:v>1.515609756097664</c:v>
                </c:pt>
                <c:pt idx="4769">
                  <c:v>1.5151219512196148</c:v>
                </c:pt>
                <c:pt idx="4770">
                  <c:v>1.5146341463415709</c:v>
                </c:pt>
                <c:pt idx="4771">
                  <c:v>1.5141463414635221</c:v>
                </c:pt>
                <c:pt idx="4772">
                  <c:v>1.5136585365854738</c:v>
                </c:pt>
                <c:pt idx="4773">
                  <c:v>1.5131707317074246</c:v>
                </c:pt>
                <c:pt idx="4774">
                  <c:v>1.5126829268293762</c:v>
                </c:pt>
                <c:pt idx="4775">
                  <c:v>1.512195121951327</c:v>
                </c:pt>
                <c:pt idx="4776">
                  <c:v>1.5117073170732782</c:v>
                </c:pt>
                <c:pt idx="4777">
                  <c:v>1.5112195121952294</c:v>
                </c:pt>
                <c:pt idx="4778">
                  <c:v>1.5107317073171806</c:v>
                </c:pt>
                <c:pt idx="4779">
                  <c:v>1.5102439024391314</c:v>
                </c:pt>
                <c:pt idx="4780">
                  <c:v>1.5097560975610831</c:v>
                </c:pt>
                <c:pt idx="4781">
                  <c:v>1.5092682926830339</c:v>
                </c:pt>
                <c:pt idx="4782">
                  <c:v>1.5087804878049855</c:v>
                </c:pt>
                <c:pt idx="4783">
                  <c:v>1.5082926829269363</c:v>
                </c:pt>
                <c:pt idx="4784">
                  <c:v>1.5078048780488875</c:v>
                </c:pt>
                <c:pt idx="4785">
                  <c:v>1.5073170731708387</c:v>
                </c:pt>
                <c:pt idx="4786">
                  <c:v>1.50682926829279</c:v>
                </c:pt>
                <c:pt idx="4787">
                  <c:v>1.5063414634147407</c:v>
                </c:pt>
                <c:pt idx="4788">
                  <c:v>1.5058536585366924</c:v>
                </c:pt>
                <c:pt idx="4789">
                  <c:v>1.5053658536586432</c:v>
                </c:pt>
                <c:pt idx="4790">
                  <c:v>1.5048780487805948</c:v>
                </c:pt>
                <c:pt idx="4791">
                  <c:v>1.5043902439025456</c:v>
                </c:pt>
                <c:pt idx="4792">
                  <c:v>1.5039024390244968</c:v>
                </c:pt>
                <c:pt idx="4793">
                  <c:v>1.503414634146448</c:v>
                </c:pt>
                <c:pt idx="4794">
                  <c:v>1.5029268292683993</c:v>
                </c:pt>
                <c:pt idx="4795">
                  <c:v>1.5024390243903505</c:v>
                </c:pt>
                <c:pt idx="4796">
                  <c:v>1.5019512195123017</c:v>
                </c:pt>
                <c:pt idx="4797">
                  <c:v>1.5014634146342525</c:v>
                </c:pt>
                <c:pt idx="4798">
                  <c:v>1.5009756097562041</c:v>
                </c:pt>
                <c:pt idx="4799">
                  <c:v>1.5004878048781549</c:v>
                </c:pt>
                <c:pt idx="4800">
                  <c:v>1.5000000000001061</c:v>
                </c:pt>
                <c:pt idx="4801">
                  <c:v>1.4995121951220574</c:v>
                </c:pt>
                <c:pt idx="4802">
                  <c:v>1.4990243902440086</c:v>
                </c:pt>
                <c:pt idx="4803">
                  <c:v>1.4985365853659598</c:v>
                </c:pt>
                <c:pt idx="4804">
                  <c:v>1.498048780487911</c:v>
                </c:pt>
                <c:pt idx="4805">
                  <c:v>1.4975609756098618</c:v>
                </c:pt>
                <c:pt idx="4806">
                  <c:v>1.4970731707318135</c:v>
                </c:pt>
                <c:pt idx="4807">
                  <c:v>1.4965853658537642</c:v>
                </c:pt>
                <c:pt idx="4808">
                  <c:v>1.4960975609757154</c:v>
                </c:pt>
                <c:pt idx="4809">
                  <c:v>1.4956097560976667</c:v>
                </c:pt>
                <c:pt idx="4810">
                  <c:v>1.4951219512196179</c:v>
                </c:pt>
                <c:pt idx="4811">
                  <c:v>1.4946341463415691</c:v>
                </c:pt>
                <c:pt idx="4812">
                  <c:v>1.4941463414635203</c:v>
                </c:pt>
                <c:pt idx="4813">
                  <c:v>1.4936585365854711</c:v>
                </c:pt>
                <c:pt idx="4814">
                  <c:v>1.4931707317074228</c:v>
                </c:pt>
                <c:pt idx="4815">
                  <c:v>1.4926829268293735</c:v>
                </c:pt>
                <c:pt idx="4816">
                  <c:v>1.4921951219513248</c:v>
                </c:pt>
                <c:pt idx="4817">
                  <c:v>1.491707317073276</c:v>
                </c:pt>
                <c:pt idx="4818">
                  <c:v>1.4912195121952272</c:v>
                </c:pt>
                <c:pt idx="4819">
                  <c:v>1.4907317073171784</c:v>
                </c:pt>
                <c:pt idx="4820">
                  <c:v>1.4902439024391296</c:v>
                </c:pt>
                <c:pt idx="4821">
                  <c:v>1.4897560975610804</c:v>
                </c:pt>
                <c:pt idx="4822">
                  <c:v>1.4892682926830321</c:v>
                </c:pt>
                <c:pt idx="4823">
                  <c:v>1.4887804878049828</c:v>
                </c:pt>
                <c:pt idx="4824">
                  <c:v>1.4882926829269341</c:v>
                </c:pt>
                <c:pt idx="4825">
                  <c:v>1.4878048780488853</c:v>
                </c:pt>
                <c:pt idx="4826">
                  <c:v>1.4873170731708365</c:v>
                </c:pt>
                <c:pt idx="4827">
                  <c:v>1.4868292682927877</c:v>
                </c:pt>
                <c:pt idx="4828">
                  <c:v>1.4863414634147389</c:v>
                </c:pt>
                <c:pt idx="4829">
                  <c:v>1.4858536585366897</c:v>
                </c:pt>
                <c:pt idx="4830">
                  <c:v>1.4853658536586414</c:v>
                </c:pt>
                <c:pt idx="4831">
                  <c:v>1.4848780487805922</c:v>
                </c:pt>
                <c:pt idx="4832">
                  <c:v>1.4843902439025434</c:v>
                </c:pt>
                <c:pt idx="4833">
                  <c:v>1.4839024390244946</c:v>
                </c:pt>
                <c:pt idx="4834">
                  <c:v>1.4834146341464458</c:v>
                </c:pt>
                <c:pt idx="4835">
                  <c:v>1.482926829268397</c:v>
                </c:pt>
                <c:pt idx="4836">
                  <c:v>1.4824390243903482</c:v>
                </c:pt>
                <c:pt idx="4837">
                  <c:v>1.481951219512299</c:v>
                </c:pt>
                <c:pt idx="4838">
                  <c:v>1.4814634146342507</c:v>
                </c:pt>
                <c:pt idx="4839">
                  <c:v>1.4809756097562015</c:v>
                </c:pt>
                <c:pt idx="4840">
                  <c:v>1.4804878048781527</c:v>
                </c:pt>
                <c:pt idx="4841">
                  <c:v>1.4800000000001039</c:v>
                </c:pt>
                <c:pt idx="4842">
                  <c:v>1.4795121951220551</c:v>
                </c:pt>
                <c:pt idx="4843">
                  <c:v>1.4790243902440063</c:v>
                </c:pt>
                <c:pt idx="4844">
                  <c:v>1.4785365853659576</c:v>
                </c:pt>
                <c:pt idx="4845">
                  <c:v>1.4780487804879083</c:v>
                </c:pt>
                <c:pt idx="4846">
                  <c:v>1.47756097560986</c:v>
                </c:pt>
                <c:pt idx="4847">
                  <c:v>1.4770731707318108</c:v>
                </c:pt>
                <c:pt idx="4848">
                  <c:v>1.476585365853762</c:v>
                </c:pt>
                <c:pt idx="4849">
                  <c:v>1.4760975609757132</c:v>
                </c:pt>
                <c:pt idx="4850">
                  <c:v>1.4756097560976644</c:v>
                </c:pt>
                <c:pt idx="4851">
                  <c:v>1.4751219512196156</c:v>
                </c:pt>
                <c:pt idx="4852">
                  <c:v>1.4746341463415669</c:v>
                </c:pt>
                <c:pt idx="4853">
                  <c:v>1.4741463414635176</c:v>
                </c:pt>
                <c:pt idx="4854">
                  <c:v>1.4736585365854693</c:v>
                </c:pt>
                <c:pt idx="4855">
                  <c:v>1.4731707317074201</c:v>
                </c:pt>
                <c:pt idx="4856">
                  <c:v>1.4726829268293713</c:v>
                </c:pt>
                <c:pt idx="4857">
                  <c:v>1.4721951219513225</c:v>
                </c:pt>
                <c:pt idx="4858">
                  <c:v>1.4717073170732737</c:v>
                </c:pt>
                <c:pt idx="4859">
                  <c:v>1.471219512195225</c:v>
                </c:pt>
                <c:pt idx="4860">
                  <c:v>1.4707317073171762</c:v>
                </c:pt>
                <c:pt idx="4861">
                  <c:v>1.4702439024391323</c:v>
                </c:pt>
                <c:pt idx="4862">
                  <c:v>1.4697560975610835</c:v>
                </c:pt>
                <c:pt idx="4863">
                  <c:v>1.4692682926830343</c:v>
                </c:pt>
                <c:pt idx="4864">
                  <c:v>1.4687804878049859</c:v>
                </c:pt>
                <c:pt idx="4865">
                  <c:v>1.4682926829269367</c:v>
                </c:pt>
                <c:pt idx="4866">
                  <c:v>1.4678048780488879</c:v>
                </c:pt>
                <c:pt idx="4867">
                  <c:v>1.4673170731708391</c:v>
                </c:pt>
                <c:pt idx="4868">
                  <c:v>1.4668292682927904</c:v>
                </c:pt>
                <c:pt idx="4869">
                  <c:v>1.4663414634147416</c:v>
                </c:pt>
                <c:pt idx="4870">
                  <c:v>1.4658536585366928</c:v>
                </c:pt>
                <c:pt idx="4871">
                  <c:v>1.4653658536586436</c:v>
                </c:pt>
                <c:pt idx="4872">
                  <c:v>1.4648780487805952</c:v>
                </c:pt>
                <c:pt idx="4873">
                  <c:v>1.464390243902546</c:v>
                </c:pt>
                <c:pt idx="4874">
                  <c:v>1.4639024390244972</c:v>
                </c:pt>
                <c:pt idx="4875">
                  <c:v>1.4634146341464485</c:v>
                </c:pt>
                <c:pt idx="4876">
                  <c:v>1.4629268292683997</c:v>
                </c:pt>
                <c:pt idx="4877">
                  <c:v>1.4624390243903509</c:v>
                </c:pt>
                <c:pt idx="4878">
                  <c:v>1.4619512195123021</c:v>
                </c:pt>
                <c:pt idx="4879">
                  <c:v>1.4614634146342529</c:v>
                </c:pt>
                <c:pt idx="4880">
                  <c:v>1.4609756097562046</c:v>
                </c:pt>
                <c:pt idx="4881">
                  <c:v>1.4604878048781553</c:v>
                </c:pt>
                <c:pt idx="4882">
                  <c:v>1.4600000000001065</c:v>
                </c:pt>
                <c:pt idx="4883">
                  <c:v>1.4595121951220578</c:v>
                </c:pt>
                <c:pt idx="4884">
                  <c:v>1.459024390244009</c:v>
                </c:pt>
                <c:pt idx="4885">
                  <c:v>1.4585365853659602</c:v>
                </c:pt>
                <c:pt idx="4886">
                  <c:v>1.4580487804879114</c:v>
                </c:pt>
                <c:pt idx="4887">
                  <c:v>1.4575609756098622</c:v>
                </c:pt>
                <c:pt idx="4888">
                  <c:v>1.4570731707318139</c:v>
                </c:pt>
                <c:pt idx="4889">
                  <c:v>1.4565853658537646</c:v>
                </c:pt>
                <c:pt idx="4890">
                  <c:v>1.4560975609757159</c:v>
                </c:pt>
                <c:pt idx="4891">
                  <c:v>1.4556097560976671</c:v>
                </c:pt>
                <c:pt idx="4892">
                  <c:v>1.4551219512196183</c:v>
                </c:pt>
                <c:pt idx="4893">
                  <c:v>1.4546341463415695</c:v>
                </c:pt>
                <c:pt idx="4894">
                  <c:v>1.4541463414635207</c:v>
                </c:pt>
                <c:pt idx="4895">
                  <c:v>1.4536585365854715</c:v>
                </c:pt>
                <c:pt idx="4896">
                  <c:v>1.4531707317074232</c:v>
                </c:pt>
                <c:pt idx="4897">
                  <c:v>1.4526829268293739</c:v>
                </c:pt>
                <c:pt idx="4898">
                  <c:v>1.4521951219513252</c:v>
                </c:pt>
                <c:pt idx="4899">
                  <c:v>1.4517073170732764</c:v>
                </c:pt>
                <c:pt idx="4900">
                  <c:v>1.4512195121952276</c:v>
                </c:pt>
                <c:pt idx="4901">
                  <c:v>1.4507317073171788</c:v>
                </c:pt>
                <c:pt idx="4902">
                  <c:v>1.45024390243913</c:v>
                </c:pt>
                <c:pt idx="4903">
                  <c:v>1.4497560975610808</c:v>
                </c:pt>
                <c:pt idx="4904">
                  <c:v>1.4492682926830325</c:v>
                </c:pt>
                <c:pt idx="4905">
                  <c:v>1.4487804878049833</c:v>
                </c:pt>
                <c:pt idx="4906">
                  <c:v>1.4482926829269345</c:v>
                </c:pt>
                <c:pt idx="4907">
                  <c:v>1.4478048780488857</c:v>
                </c:pt>
                <c:pt idx="4908">
                  <c:v>1.4473170731708369</c:v>
                </c:pt>
                <c:pt idx="4909">
                  <c:v>1.4468292682927881</c:v>
                </c:pt>
                <c:pt idx="4910">
                  <c:v>1.4463414634147393</c:v>
                </c:pt>
                <c:pt idx="4911">
                  <c:v>1.4458536585366901</c:v>
                </c:pt>
                <c:pt idx="4912">
                  <c:v>1.4453658536586418</c:v>
                </c:pt>
                <c:pt idx="4913">
                  <c:v>1.4448780487805926</c:v>
                </c:pt>
                <c:pt idx="4914">
                  <c:v>1.4443902439025442</c:v>
                </c:pt>
                <c:pt idx="4915">
                  <c:v>1.443902439024495</c:v>
                </c:pt>
                <c:pt idx="4916">
                  <c:v>1.4434146341464462</c:v>
                </c:pt>
                <c:pt idx="4917">
                  <c:v>1.4429268292683974</c:v>
                </c:pt>
                <c:pt idx="4918">
                  <c:v>1.4424390243903487</c:v>
                </c:pt>
                <c:pt idx="4919">
                  <c:v>1.4419512195122994</c:v>
                </c:pt>
                <c:pt idx="4920">
                  <c:v>1.4414634146342511</c:v>
                </c:pt>
                <c:pt idx="4921">
                  <c:v>1.4409756097562019</c:v>
                </c:pt>
                <c:pt idx="4922">
                  <c:v>1.4404878048781535</c:v>
                </c:pt>
                <c:pt idx="4923">
                  <c:v>1.4400000000001043</c:v>
                </c:pt>
                <c:pt idx="4924">
                  <c:v>1.4395121951220555</c:v>
                </c:pt>
                <c:pt idx="4925">
                  <c:v>1.4390243902440067</c:v>
                </c:pt>
                <c:pt idx="4926">
                  <c:v>1.438536585365958</c:v>
                </c:pt>
                <c:pt idx="4927">
                  <c:v>1.4380487804879087</c:v>
                </c:pt>
                <c:pt idx="4928">
                  <c:v>1.4375609756098604</c:v>
                </c:pt>
                <c:pt idx="4929">
                  <c:v>1.4370731707318112</c:v>
                </c:pt>
                <c:pt idx="4930">
                  <c:v>1.4365853658537628</c:v>
                </c:pt>
                <c:pt idx="4931">
                  <c:v>1.4360975609757136</c:v>
                </c:pt>
                <c:pt idx="4932">
                  <c:v>1.4356097560976648</c:v>
                </c:pt>
                <c:pt idx="4933">
                  <c:v>1.4351219512196161</c:v>
                </c:pt>
                <c:pt idx="4934">
                  <c:v>1.4346341463415673</c:v>
                </c:pt>
                <c:pt idx="4935">
                  <c:v>1.434146341463518</c:v>
                </c:pt>
                <c:pt idx="4936">
                  <c:v>1.4336585365854697</c:v>
                </c:pt>
                <c:pt idx="4937">
                  <c:v>1.4331707317074205</c:v>
                </c:pt>
                <c:pt idx="4938">
                  <c:v>1.4326829268293721</c:v>
                </c:pt>
                <c:pt idx="4939">
                  <c:v>1.4321951219513229</c:v>
                </c:pt>
                <c:pt idx="4940">
                  <c:v>1.4317073170732741</c:v>
                </c:pt>
                <c:pt idx="4941">
                  <c:v>1.4312195121952254</c:v>
                </c:pt>
                <c:pt idx="4942">
                  <c:v>1.4307317073171766</c:v>
                </c:pt>
                <c:pt idx="4943">
                  <c:v>1.4302439024391274</c:v>
                </c:pt>
                <c:pt idx="4944">
                  <c:v>1.429756097561079</c:v>
                </c:pt>
                <c:pt idx="4945">
                  <c:v>1.4292682926830298</c:v>
                </c:pt>
                <c:pt idx="4946">
                  <c:v>1.4287804878049815</c:v>
                </c:pt>
                <c:pt idx="4947">
                  <c:v>1.4282926829269322</c:v>
                </c:pt>
                <c:pt idx="4948">
                  <c:v>1.4278048780488835</c:v>
                </c:pt>
                <c:pt idx="4949">
                  <c:v>1.4273170731708347</c:v>
                </c:pt>
                <c:pt idx="4950">
                  <c:v>1.4268292682927859</c:v>
                </c:pt>
                <c:pt idx="4951">
                  <c:v>1.4263414634147367</c:v>
                </c:pt>
                <c:pt idx="4952">
                  <c:v>1.4258536585366928</c:v>
                </c:pt>
                <c:pt idx="4953">
                  <c:v>1.425365853658644</c:v>
                </c:pt>
                <c:pt idx="4954">
                  <c:v>1.4248780487805957</c:v>
                </c:pt>
                <c:pt idx="4955">
                  <c:v>1.4243902439025464</c:v>
                </c:pt>
                <c:pt idx="4956">
                  <c:v>1.4239024390244981</c:v>
                </c:pt>
                <c:pt idx="4957">
                  <c:v>1.4234146341464489</c:v>
                </c:pt>
                <c:pt idx="4958">
                  <c:v>1.4229268292684001</c:v>
                </c:pt>
                <c:pt idx="4959">
                  <c:v>1.4224390243903513</c:v>
                </c:pt>
                <c:pt idx="4960">
                  <c:v>1.4219512195123025</c:v>
                </c:pt>
                <c:pt idx="4961">
                  <c:v>1.4214634146342533</c:v>
                </c:pt>
                <c:pt idx="4962">
                  <c:v>1.420975609756205</c:v>
                </c:pt>
                <c:pt idx="4963">
                  <c:v>1.4204878048781557</c:v>
                </c:pt>
                <c:pt idx="4964">
                  <c:v>1.4200000000001074</c:v>
                </c:pt>
                <c:pt idx="4965">
                  <c:v>1.4195121951220582</c:v>
                </c:pt>
                <c:pt idx="4966">
                  <c:v>1.4190243902440094</c:v>
                </c:pt>
                <c:pt idx="4967">
                  <c:v>1.4185365853659606</c:v>
                </c:pt>
                <c:pt idx="4968">
                  <c:v>1.4180487804879118</c:v>
                </c:pt>
                <c:pt idx="4969">
                  <c:v>1.4175609756098626</c:v>
                </c:pt>
                <c:pt idx="4970">
                  <c:v>1.4170731707318143</c:v>
                </c:pt>
                <c:pt idx="4971">
                  <c:v>1.416585365853765</c:v>
                </c:pt>
                <c:pt idx="4972">
                  <c:v>1.4160975609757167</c:v>
                </c:pt>
                <c:pt idx="4973">
                  <c:v>1.4156097560976675</c:v>
                </c:pt>
                <c:pt idx="4974">
                  <c:v>1.4151219512196187</c:v>
                </c:pt>
                <c:pt idx="4975">
                  <c:v>1.4146341463415699</c:v>
                </c:pt>
                <c:pt idx="4976">
                  <c:v>1.4141463414635211</c:v>
                </c:pt>
                <c:pt idx="4977">
                  <c:v>1.4136585365854719</c:v>
                </c:pt>
                <c:pt idx="4978">
                  <c:v>1.4131707317074236</c:v>
                </c:pt>
                <c:pt idx="4979">
                  <c:v>1.4126829268293744</c:v>
                </c:pt>
                <c:pt idx="4980">
                  <c:v>1.412195121951326</c:v>
                </c:pt>
                <c:pt idx="4981">
                  <c:v>1.4117073170732768</c:v>
                </c:pt>
                <c:pt idx="4982">
                  <c:v>1.411219512195228</c:v>
                </c:pt>
                <c:pt idx="4983">
                  <c:v>1.4107317073171792</c:v>
                </c:pt>
                <c:pt idx="4984">
                  <c:v>1.4102439024391304</c:v>
                </c:pt>
                <c:pt idx="4985">
                  <c:v>1.4097560975610812</c:v>
                </c:pt>
                <c:pt idx="4986">
                  <c:v>1.4092682926830329</c:v>
                </c:pt>
                <c:pt idx="4987">
                  <c:v>1.4087804878049837</c:v>
                </c:pt>
                <c:pt idx="4988">
                  <c:v>1.4082926829269353</c:v>
                </c:pt>
                <c:pt idx="4989">
                  <c:v>1.4078048780488861</c:v>
                </c:pt>
                <c:pt idx="4990">
                  <c:v>1.4073170731708373</c:v>
                </c:pt>
                <c:pt idx="4991">
                  <c:v>1.4068292682927885</c:v>
                </c:pt>
                <c:pt idx="4992">
                  <c:v>1.4063414634147398</c:v>
                </c:pt>
                <c:pt idx="4993">
                  <c:v>1.4058536585366905</c:v>
                </c:pt>
                <c:pt idx="4994">
                  <c:v>1.4053658536586422</c:v>
                </c:pt>
                <c:pt idx="4995">
                  <c:v>1.404878048780593</c:v>
                </c:pt>
                <c:pt idx="4996">
                  <c:v>1.4043902439025446</c:v>
                </c:pt>
                <c:pt idx="4997">
                  <c:v>1.4039024390244954</c:v>
                </c:pt>
                <c:pt idx="4998">
                  <c:v>1.4034146341464466</c:v>
                </c:pt>
                <c:pt idx="4999">
                  <c:v>1.4029268292683978</c:v>
                </c:pt>
                <c:pt idx="5000">
                  <c:v>1.4024390243903491</c:v>
                </c:pt>
                <c:pt idx="5001">
                  <c:v>1.4019512195122998</c:v>
                </c:pt>
                <c:pt idx="5002">
                  <c:v>1.4014634146342515</c:v>
                </c:pt>
                <c:pt idx="5003">
                  <c:v>1.4009756097562023</c:v>
                </c:pt>
                <c:pt idx="5004">
                  <c:v>1.4004878048781539</c:v>
                </c:pt>
                <c:pt idx="5005">
                  <c:v>1.4000000000001047</c:v>
                </c:pt>
                <c:pt idx="5006">
                  <c:v>1.3995121951220559</c:v>
                </c:pt>
                <c:pt idx="5007">
                  <c:v>1.3990243902440072</c:v>
                </c:pt>
                <c:pt idx="5008">
                  <c:v>1.3985365853659584</c:v>
                </c:pt>
                <c:pt idx="5009">
                  <c:v>1.3980487804879091</c:v>
                </c:pt>
                <c:pt idx="5010">
                  <c:v>1.3975609756098608</c:v>
                </c:pt>
                <c:pt idx="5011">
                  <c:v>1.3970731707318116</c:v>
                </c:pt>
                <c:pt idx="5012">
                  <c:v>1.3965853658537632</c:v>
                </c:pt>
                <c:pt idx="5013">
                  <c:v>1.396097560975714</c:v>
                </c:pt>
                <c:pt idx="5014">
                  <c:v>1.3956097560976652</c:v>
                </c:pt>
                <c:pt idx="5015">
                  <c:v>1.3951219512196116</c:v>
                </c:pt>
                <c:pt idx="5016">
                  <c:v>1.3946341463415632</c:v>
                </c:pt>
                <c:pt idx="5017">
                  <c:v>1.394146341463514</c:v>
                </c:pt>
                <c:pt idx="5018">
                  <c:v>1.3936585365854657</c:v>
                </c:pt>
                <c:pt idx="5019">
                  <c:v>1.3931707317074165</c:v>
                </c:pt>
                <c:pt idx="5020">
                  <c:v>1.3926829268293677</c:v>
                </c:pt>
                <c:pt idx="5021">
                  <c:v>1.3921951219513189</c:v>
                </c:pt>
                <c:pt idx="5022">
                  <c:v>1.3917073170732701</c:v>
                </c:pt>
                <c:pt idx="5023">
                  <c:v>1.3912195121952209</c:v>
                </c:pt>
                <c:pt idx="5024">
                  <c:v>1.3907317073171725</c:v>
                </c:pt>
                <c:pt idx="5025">
                  <c:v>1.3902439024391233</c:v>
                </c:pt>
                <c:pt idx="5026">
                  <c:v>1.389756097561075</c:v>
                </c:pt>
                <c:pt idx="5027">
                  <c:v>1.3892682926830258</c:v>
                </c:pt>
                <c:pt idx="5028">
                  <c:v>1.388780487804977</c:v>
                </c:pt>
                <c:pt idx="5029">
                  <c:v>1.3882926829269282</c:v>
                </c:pt>
                <c:pt idx="5030">
                  <c:v>1.3878048780488794</c:v>
                </c:pt>
                <c:pt idx="5031">
                  <c:v>1.3873170731708302</c:v>
                </c:pt>
                <c:pt idx="5032">
                  <c:v>1.3868292682927819</c:v>
                </c:pt>
                <c:pt idx="5033">
                  <c:v>1.3863414634147326</c:v>
                </c:pt>
                <c:pt idx="5034">
                  <c:v>1.3858536585366843</c:v>
                </c:pt>
                <c:pt idx="5035">
                  <c:v>1.3853658536586351</c:v>
                </c:pt>
                <c:pt idx="5036">
                  <c:v>1.3848780487805863</c:v>
                </c:pt>
                <c:pt idx="5037">
                  <c:v>1.3843902439025375</c:v>
                </c:pt>
                <c:pt idx="5038">
                  <c:v>1.3839024390244887</c:v>
                </c:pt>
                <c:pt idx="5039">
                  <c:v>1.3834146341464399</c:v>
                </c:pt>
                <c:pt idx="5040">
                  <c:v>1.3829268292683912</c:v>
                </c:pt>
                <c:pt idx="5041">
                  <c:v>1.3824390243903419</c:v>
                </c:pt>
                <c:pt idx="5042">
                  <c:v>1.3819512195122936</c:v>
                </c:pt>
                <c:pt idx="5043">
                  <c:v>1.3814634146342444</c:v>
                </c:pt>
                <c:pt idx="5044">
                  <c:v>1.3809756097561956</c:v>
                </c:pt>
                <c:pt idx="5045">
                  <c:v>1.3804878048781424</c:v>
                </c:pt>
                <c:pt idx="5046">
                  <c:v>1.3800000000000932</c:v>
                </c:pt>
                <c:pt idx="5047">
                  <c:v>1.3795121951220444</c:v>
                </c:pt>
                <c:pt idx="5048">
                  <c:v>1.3790243902439956</c:v>
                </c:pt>
                <c:pt idx="5049">
                  <c:v>1.3785365853659468</c:v>
                </c:pt>
                <c:pt idx="5050">
                  <c:v>1.3780487804878976</c:v>
                </c:pt>
                <c:pt idx="5051">
                  <c:v>1.3775609756098492</c:v>
                </c:pt>
                <c:pt idx="5052">
                  <c:v>1.3770731707318</c:v>
                </c:pt>
                <c:pt idx="5053">
                  <c:v>1.3765853658537517</c:v>
                </c:pt>
                <c:pt idx="5054">
                  <c:v>1.3760975609757025</c:v>
                </c:pt>
                <c:pt idx="5055">
                  <c:v>1.3756097560976537</c:v>
                </c:pt>
                <c:pt idx="5056">
                  <c:v>1.3751219512196049</c:v>
                </c:pt>
                <c:pt idx="5057">
                  <c:v>1.3746341463415561</c:v>
                </c:pt>
                <c:pt idx="5058">
                  <c:v>1.3741463414635069</c:v>
                </c:pt>
                <c:pt idx="5059">
                  <c:v>1.3736585365854586</c:v>
                </c:pt>
                <c:pt idx="5060">
                  <c:v>1.3731707317074093</c:v>
                </c:pt>
                <c:pt idx="5061">
                  <c:v>1.372682926829361</c:v>
                </c:pt>
                <c:pt idx="5062">
                  <c:v>1.3721951219513118</c:v>
                </c:pt>
                <c:pt idx="5063">
                  <c:v>1.371707317073263</c:v>
                </c:pt>
                <c:pt idx="5064">
                  <c:v>1.3712195121952142</c:v>
                </c:pt>
                <c:pt idx="5065">
                  <c:v>1.3707317073171654</c:v>
                </c:pt>
                <c:pt idx="5066">
                  <c:v>1.3702439024391162</c:v>
                </c:pt>
                <c:pt idx="5067">
                  <c:v>1.3697560975610679</c:v>
                </c:pt>
                <c:pt idx="5068">
                  <c:v>1.3692682926830186</c:v>
                </c:pt>
                <c:pt idx="5069">
                  <c:v>1.3687804878049703</c:v>
                </c:pt>
                <c:pt idx="5070">
                  <c:v>1.3682926829269211</c:v>
                </c:pt>
                <c:pt idx="5071">
                  <c:v>1.3678048780488723</c:v>
                </c:pt>
                <c:pt idx="5072">
                  <c:v>1.3673170731708235</c:v>
                </c:pt>
                <c:pt idx="5073">
                  <c:v>1.3668292682927747</c:v>
                </c:pt>
                <c:pt idx="5074">
                  <c:v>1.3663414634147255</c:v>
                </c:pt>
                <c:pt idx="5075">
                  <c:v>1.3658536585366723</c:v>
                </c:pt>
                <c:pt idx="5076">
                  <c:v>1.3653658536586235</c:v>
                </c:pt>
                <c:pt idx="5077">
                  <c:v>1.3648780487805743</c:v>
                </c:pt>
                <c:pt idx="5078">
                  <c:v>1.3643902439025259</c:v>
                </c:pt>
                <c:pt idx="5079">
                  <c:v>1.3639024390244767</c:v>
                </c:pt>
                <c:pt idx="5080">
                  <c:v>1.3634146341464279</c:v>
                </c:pt>
                <c:pt idx="5081">
                  <c:v>1.3629268292683792</c:v>
                </c:pt>
                <c:pt idx="5082">
                  <c:v>1.3624390243903304</c:v>
                </c:pt>
                <c:pt idx="5083">
                  <c:v>1.3619512195122816</c:v>
                </c:pt>
                <c:pt idx="5084">
                  <c:v>1.3614634146342328</c:v>
                </c:pt>
                <c:pt idx="5085">
                  <c:v>1.3609756097561836</c:v>
                </c:pt>
                <c:pt idx="5086">
                  <c:v>1.3604878048781353</c:v>
                </c:pt>
                <c:pt idx="5087">
                  <c:v>1.360000000000086</c:v>
                </c:pt>
                <c:pt idx="5088">
                  <c:v>1.3595121951220372</c:v>
                </c:pt>
                <c:pt idx="5089">
                  <c:v>1.3590243902439885</c:v>
                </c:pt>
                <c:pt idx="5090">
                  <c:v>1.3585365853659397</c:v>
                </c:pt>
                <c:pt idx="5091">
                  <c:v>1.3580487804878909</c:v>
                </c:pt>
                <c:pt idx="5092">
                  <c:v>1.3575609756098421</c:v>
                </c:pt>
                <c:pt idx="5093">
                  <c:v>1.3570731707317929</c:v>
                </c:pt>
                <c:pt idx="5094">
                  <c:v>1.3565853658537446</c:v>
                </c:pt>
                <c:pt idx="5095">
                  <c:v>1.3560975609756953</c:v>
                </c:pt>
                <c:pt idx="5096">
                  <c:v>1.3556097560976466</c:v>
                </c:pt>
                <c:pt idx="5097">
                  <c:v>1.3551219512195978</c:v>
                </c:pt>
                <c:pt idx="5098">
                  <c:v>1.354634146341549</c:v>
                </c:pt>
                <c:pt idx="5099">
                  <c:v>1.3541463414635002</c:v>
                </c:pt>
                <c:pt idx="5100">
                  <c:v>1.3536585365854514</c:v>
                </c:pt>
                <c:pt idx="5101">
                  <c:v>1.3531707317074022</c:v>
                </c:pt>
                <c:pt idx="5102">
                  <c:v>1.3526829268293539</c:v>
                </c:pt>
                <c:pt idx="5103">
                  <c:v>1.3521951219513046</c:v>
                </c:pt>
                <c:pt idx="5104">
                  <c:v>1.3517073170732559</c:v>
                </c:pt>
                <c:pt idx="5105">
                  <c:v>1.3512195121952026</c:v>
                </c:pt>
                <c:pt idx="5106">
                  <c:v>1.3507317073171534</c:v>
                </c:pt>
                <c:pt idx="5107">
                  <c:v>1.3502439024391046</c:v>
                </c:pt>
                <c:pt idx="5108">
                  <c:v>1.3497560975610559</c:v>
                </c:pt>
                <c:pt idx="5109">
                  <c:v>1.3492682926830071</c:v>
                </c:pt>
                <c:pt idx="5110">
                  <c:v>1.3487804878049579</c:v>
                </c:pt>
                <c:pt idx="5111">
                  <c:v>1.3482926829269095</c:v>
                </c:pt>
                <c:pt idx="5112">
                  <c:v>1.3478048780488603</c:v>
                </c:pt>
                <c:pt idx="5113">
                  <c:v>1.347317073170812</c:v>
                </c:pt>
                <c:pt idx="5114">
                  <c:v>1.3468292682927627</c:v>
                </c:pt>
                <c:pt idx="5115">
                  <c:v>1.3463414634147139</c:v>
                </c:pt>
                <c:pt idx="5116">
                  <c:v>1.3458536585366652</c:v>
                </c:pt>
                <c:pt idx="5117">
                  <c:v>1.3453658536586164</c:v>
                </c:pt>
                <c:pt idx="5118">
                  <c:v>1.3448780487805672</c:v>
                </c:pt>
                <c:pt idx="5119">
                  <c:v>1.3443902439025188</c:v>
                </c:pt>
                <c:pt idx="5120">
                  <c:v>1.3439024390244696</c:v>
                </c:pt>
                <c:pt idx="5121">
                  <c:v>1.3434146341464213</c:v>
                </c:pt>
                <c:pt idx="5122">
                  <c:v>1.342926829268372</c:v>
                </c:pt>
                <c:pt idx="5123">
                  <c:v>1.3424390243903233</c:v>
                </c:pt>
                <c:pt idx="5124">
                  <c:v>1.3419512195122745</c:v>
                </c:pt>
                <c:pt idx="5125">
                  <c:v>1.3414634146342257</c:v>
                </c:pt>
                <c:pt idx="5126">
                  <c:v>1.3409756097561765</c:v>
                </c:pt>
                <c:pt idx="5127">
                  <c:v>1.3404878048781281</c:v>
                </c:pt>
                <c:pt idx="5128">
                  <c:v>1.3400000000000789</c:v>
                </c:pt>
                <c:pt idx="5129">
                  <c:v>1.3395121951220306</c:v>
                </c:pt>
                <c:pt idx="5130">
                  <c:v>1.3390243902439813</c:v>
                </c:pt>
                <c:pt idx="5131">
                  <c:v>1.3385365853659326</c:v>
                </c:pt>
                <c:pt idx="5132">
                  <c:v>1.3380487804878838</c:v>
                </c:pt>
                <c:pt idx="5133">
                  <c:v>1.337560975609835</c:v>
                </c:pt>
                <c:pt idx="5134">
                  <c:v>1.3370731707317858</c:v>
                </c:pt>
                <c:pt idx="5135">
                  <c:v>1.3365853658537326</c:v>
                </c:pt>
                <c:pt idx="5136">
                  <c:v>1.3360975609756838</c:v>
                </c:pt>
                <c:pt idx="5137">
                  <c:v>1.3356097560976345</c:v>
                </c:pt>
                <c:pt idx="5138">
                  <c:v>1.3351219512195862</c:v>
                </c:pt>
                <c:pt idx="5139">
                  <c:v>1.334634146341537</c:v>
                </c:pt>
                <c:pt idx="5140">
                  <c:v>1.3341463414634882</c:v>
                </c:pt>
                <c:pt idx="5141">
                  <c:v>1.3336585365854394</c:v>
                </c:pt>
                <c:pt idx="5142">
                  <c:v>1.3331707317073906</c:v>
                </c:pt>
                <c:pt idx="5143">
                  <c:v>1.3326829268293419</c:v>
                </c:pt>
                <c:pt idx="5144">
                  <c:v>1.3321951219512931</c:v>
                </c:pt>
                <c:pt idx="5145">
                  <c:v>1.3317073170732439</c:v>
                </c:pt>
                <c:pt idx="5146">
                  <c:v>1.3312195121951955</c:v>
                </c:pt>
                <c:pt idx="5147">
                  <c:v>1.3307317073171463</c:v>
                </c:pt>
                <c:pt idx="5148">
                  <c:v>1.3302439024390975</c:v>
                </c:pt>
                <c:pt idx="5149">
                  <c:v>1.3297560975610487</c:v>
                </c:pt>
                <c:pt idx="5150">
                  <c:v>1.329268292683</c:v>
                </c:pt>
                <c:pt idx="5151">
                  <c:v>1.3287804878049512</c:v>
                </c:pt>
                <c:pt idx="5152">
                  <c:v>1.3282926829269024</c:v>
                </c:pt>
                <c:pt idx="5153">
                  <c:v>1.3278048780488532</c:v>
                </c:pt>
                <c:pt idx="5154">
                  <c:v>1.3273170731708048</c:v>
                </c:pt>
                <c:pt idx="5155">
                  <c:v>1.3268292682927556</c:v>
                </c:pt>
                <c:pt idx="5156">
                  <c:v>1.3263414634147068</c:v>
                </c:pt>
                <c:pt idx="5157">
                  <c:v>1.325853658536658</c:v>
                </c:pt>
                <c:pt idx="5158">
                  <c:v>1.3253658536586093</c:v>
                </c:pt>
                <c:pt idx="5159">
                  <c:v>1.3248780487805605</c:v>
                </c:pt>
                <c:pt idx="5160">
                  <c:v>1.3243902439025117</c:v>
                </c:pt>
                <c:pt idx="5161">
                  <c:v>1.3239024390244625</c:v>
                </c:pt>
                <c:pt idx="5162">
                  <c:v>1.3234146341464141</c:v>
                </c:pt>
                <c:pt idx="5163">
                  <c:v>1.3229268292683649</c:v>
                </c:pt>
                <c:pt idx="5164">
                  <c:v>1.3224390243903161</c:v>
                </c:pt>
                <c:pt idx="5165">
                  <c:v>1.3219512195122629</c:v>
                </c:pt>
                <c:pt idx="5166">
                  <c:v>1.3214634146342137</c:v>
                </c:pt>
                <c:pt idx="5167">
                  <c:v>1.3209756097561649</c:v>
                </c:pt>
                <c:pt idx="5168">
                  <c:v>1.3204878048781161</c:v>
                </c:pt>
                <c:pt idx="5169">
                  <c:v>1.3200000000000673</c:v>
                </c:pt>
                <c:pt idx="5170">
                  <c:v>1.3195121951220181</c:v>
                </c:pt>
                <c:pt idx="5171">
                  <c:v>1.3190243902439698</c:v>
                </c:pt>
                <c:pt idx="5172">
                  <c:v>1.3185365853659206</c:v>
                </c:pt>
                <c:pt idx="5173">
                  <c:v>1.3180487804878722</c:v>
                </c:pt>
                <c:pt idx="5174">
                  <c:v>1.317560975609823</c:v>
                </c:pt>
                <c:pt idx="5175">
                  <c:v>1.3170731707317742</c:v>
                </c:pt>
                <c:pt idx="5176">
                  <c:v>1.3165853658537254</c:v>
                </c:pt>
                <c:pt idx="5177">
                  <c:v>1.3160975609756767</c:v>
                </c:pt>
                <c:pt idx="5178">
                  <c:v>1.3156097560976274</c:v>
                </c:pt>
                <c:pt idx="5179">
                  <c:v>1.3151219512195791</c:v>
                </c:pt>
                <c:pt idx="5180">
                  <c:v>1.3146341463415299</c:v>
                </c:pt>
                <c:pt idx="5181">
                  <c:v>1.3141463414634815</c:v>
                </c:pt>
                <c:pt idx="5182">
                  <c:v>1.3136585365854323</c:v>
                </c:pt>
                <c:pt idx="5183">
                  <c:v>1.3131707317073835</c:v>
                </c:pt>
                <c:pt idx="5184">
                  <c:v>1.3126829268293347</c:v>
                </c:pt>
                <c:pt idx="5185">
                  <c:v>1.312195121951286</c:v>
                </c:pt>
                <c:pt idx="5186">
                  <c:v>1.3117073170732367</c:v>
                </c:pt>
                <c:pt idx="5187">
                  <c:v>1.3112195121951884</c:v>
                </c:pt>
                <c:pt idx="5188">
                  <c:v>1.3107317073171392</c:v>
                </c:pt>
                <c:pt idx="5189">
                  <c:v>1.3102439024390908</c:v>
                </c:pt>
                <c:pt idx="5190">
                  <c:v>1.3097560975610416</c:v>
                </c:pt>
                <c:pt idx="5191">
                  <c:v>1.3092682926829928</c:v>
                </c:pt>
                <c:pt idx="5192">
                  <c:v>1.308780487804944</c:v>
                </c:pt>
                <c:pt idx="5193">
                  <c:v>1.3082926829268953</c:v>
                </c:pt>
                <c:pt idx="5194">
                  <c:v>1.307804878048846</c:v>
                </c:pt>
                <c:pt idx="5195">
                  <c:v>1.3073170731707928</c:v>
                </c:pt>
                <c:pt idx="5196">
                  <c:v>1.306829268292744</c:v>
                </c:pt>
                <c:pt idx="5197">
                  <c:v>1.3063414634146948</c:v>
                </c:pt>
                <c:pt idx="5198">
                  <c:v>1.3058536585366465</c:v>
                </c:pt>
                <c:pt idx="5199">
                  <c:v>1.3053658536585973</c:v>
                </c:pt>
                <c:pt idx="5200">
                  <c:v>1.3048780487805485</c:v>
                </c:pt>
                <c:pt idx="5201">
                  <c:v>1.3043902439024997</c:v>
                </c:pt>
                <c:pt idx="5202">
                  <c:v>1.3039024390244509</c:v>
                </c:pt>
                <c:pt idx="5203">
                  <c:v>1.3034146341464021</c:v>
                </c:pt>
                <c:pt idx="5204">
                  <c:v>1.3029268292683533</c:v>
                </c:pt>
                <c:pt idx="5205">
                  <c:v>1.3024390243903041</c:v>
                </c:pt>
                <c:pt idx="5206">
                  <c:v>1.3019512195122558</c:v>
                </c:pt>
                <c:pt idx="5207">
                  <c:v>1.3014634146342066</c:v>
                </c:pt>
                <c:pt idx="5208">
                  <c:v>1.3009756097561578</c:v>
                </c:pt>
                <c:pt idx="5209">
                  <c:v>1.300487804878109</c:v>
                </c:pt>
                <c:pt idx="5210">
                  <c:v>1.3000000000000602</c:v>
                </c:pt>
                <c:pt idx="5211">
                  <c:v>1.2995121951220114</c:v>
                </c:pt>
                <c:pt idx="5212">
                  <c:v>1.2990243902439627</c:v>
                </c:pt>
                <c:pt idx="5213">
                  <c:v>1.2985365853659134</c:v>
                </c:pt>
                <c:pt idx="5214">
                  <c:v>1.2980487804878651</c:v>
                </c:pt>
                <c:pt idx="5215">
                  <c:v>1.2975609756098159</c:v>
                </c:pt>
                <c:pt idx="5216">
                  <c:v>1.2970731707317675</c:v>
                </c:pt>
                <c:pt idx="5217">
                  <c:v>1.2965853658537183</c:v>
                </c:pt>
                <c:pt idx="5218">
                  <c:v>1.2960975609756695</c:v>
                </c:pt>
                <c:pt idx="5219">
                  <c:v>1.2956097560976207</c:v>
                </c:pt>
                <c:pt idx="5220">
                  <c:v>1.295121951219572</c:v>
                </c:pt>
                <c:pt idx="5221">
                  <c:v>1.2946341463415227</c:v>
                </c:pt>
                <c:pt idx="5222">
                  <c:v>1.2941463414634744</c:v>
                </c:pt>
                <c:pt idx="5223">
                  <c:v>1.2936585365854252</c:v>
                </c:pt>
                <c:pt idx="5224">
                  <c:v>1.2931707317073768</c:v>
                </c:pt>
                <c:pt idx="5225">
                  <c:v>1.2926829268293276</c:v>
                </c:pt>
                <c:pt idx="5226">
                  <c:v>1.292195121951274</c:v>
                </c:pt>
                <c:pt idx="5227">
                  <c:v>1.2917073170732252</c:v>
                </c:pt>
                <c:pt idx="5228">
                  <c:v>1.2912195121951764</c:v>
                </c:pt>
                <c:pt idx="5229">
                  <c:v>1.2907317073171276</c:v>
                </c:pt>
                <c:pt idx="5230">
                  <c:v>1.2902439024390788</c:v>
                </c:pt>
                <c:pt idx="5231">
                  <c:v>1.28975609756103</c:v>
                </c:pt>
                <c:pt idx="5232">
                  <c:v>1.2892682926829808</c:v>
                </c:pt>
                <c:pt idx="5233">
                  <c:v>1.2887804878049325</c:v>
                </c:pt>
                <c:pt idx="5234">
                  <c:v>1.2882926829268833</c:v>
                </c:pt>
                <c:pt idx="5235">
                  <c:v>1.2878048780488345</c:v>
                </c:pt>
                <c:pt idx="5236">
                  <c:v>1.2873170731707857</c:v>
                </c:pt>
                <c:pt idx="5237">
                  <c:v>1.2868292682927369</c:v>
                </c:pt>
                <c:pt idx="5238">
                  <c:v>1.2863414634146881</c:v>
                </c:pt>
                <c:pt idx="5239">
                  <c:v>1.2858536585366394</c:v>
                </c:pt>
                <c:pt idx="5240">
                  <c:v>1.2853658536585901</c:v>
                </c:pt>
                <c:pt idx="5241">
                  <c:v>1.2848780487805418</c:v>
                </c:pt>
                <c:pt idx="5242">
                  <c:v>1.2843902439024926</c:v>
                </c:pt>
                <c:pt idx="5243">
                  <c:v>1.2839024390244438</c:v>
                </c:pt>
                <c:pt idx="5244">
                  <c:v>1.283414634146395</c:v>
                </c:pt>
                <c:pt idx="5245">
                  <c:v>1.2829268292683462</c:v>
                </c:pt>
                <c:pt idx="5246">
                  <c:v>1.2824390243902974</c:v>
                </c:pt>
                <c:pt idx="5247">
                  <c:v>1.2819512195122487</c:v>
                </c:pt>
                <c:pt idx="5248">
                  <c:v>1.2814634146341994</c:v>
                </c:pt>
                <c:pt idx="5249">
                  <c:v>1.2809756097561511</c:v>
                </c:pt>
                <c:pt idx="5250">
                  <c:v>1.2804878048781019</c:v>
                </c:pt>
                <c:pt idx="5251">
                  <c:v>1.2800000000000531</c:v>
                </c:pt>
                <c:pt idx="5252">
                  <c:v>1.2795121951220043</c:v>
                </c:pt>
                <c:pt idx="5253">
                  <c:v>1.2790243902439555</c:v>
                </c:pt>
                <c:pt idx="5254">
                  <c:v>1.2785365853659068</c:v>
                </c:pt>
                <c:pt idx="5255">
                  <c:v>1.278048780487858</c:v>
                </c:pt>
                <c:pt idx="5256">
                  <c:v>1.2775609756098043</c:v>
                </c:pt>
                <c:pt idx="5257">
                  <c:v>1.2770731707317555</c:v>
                </c:pt>
                <c:pt idx="5258">
                  <c:v>1.2765853658537067</c:v>
                </c:pt>
                <c:pt idx="5259">
                  <c:v>1.276097560975658</c:v>
                </c:pt>
                <c:pt idx="5260">
                  <c:v>1.2756097560976092</c:v>
                </c:pt>
                <c:pt idx="5261">
                  <c:v>1.2751219512195604</c:v>
                </c:pt>
                <c:pt idx="5262">
                  <c:v>1.2746341463415112</c:v>
                </c:pt>
                <c:pt idx="5263">
                  <c:v>1.2741463414634628</c:v>
                </c:pt>
                <c:pt idx="5264">
                  <c:v>1.2736585365854136</c:v>
                </c:pt>
                <c:pt idx="5265">
                  <c:v>1.2731707317073648</c:v>
                </c:pt>
                <c:pt idx="5266">
                  <c:v>1.2726829268293161</c:v>
                </c:pt>
                <c:pt idx="5267">
                  <c:v>1.2721951219512673</c:v>
                </c:pt>
                <c:pt idx="5268">
                  <c:v>1.2717073170732185</c:v>
                </c:pt>
                <c:pt idx="5269">
                  <c:v>1.2712195121951697</c:v>
                </c:pt>
                <c:pt idx="5270">
                  <c:v>1.2707317073171205</c:v>
                </c:pt>
                <c:pt idx="5271">
                  <c:v>1.2702439024390721</c:v>
                </c:pt>
                <c:pt idx="5272">
                  <c:v>1.2697560975610229</c:v>
                </c:pt>
                <c:pt idx="5273">
                  <c:v>1.2692682926829741</c:v>
                </c:pt>
                <c:pt idx="5274">
                  <c:v>1.2687804878049254</c:v>
                </c:pt>
                <c:pt idx="5275">
                  <c:v>1.2682926829268766</c:v>
                </c:pt>
                <c:pt idx="5276">
                  <c:v>1.2678048780488278</c:v>
                </c:pt>
                <c:pt idx="5277">
                  <c:v>1.267317073170779</c:v>
                </c:pt>
                <c:pt idx="5278">
                  <c:v>1.2668292682927298</c:v>
                </c:pt>
                <c:pt idx="5279">
                  <c:v>1.2663414634146815</c:v>
                </c:pt>
                <c:pt idx="5280">
                  <c:v>1.2658536585366322</c:v>
                </c:pt>
                <c:pt idx="5281">
                  <c:v>1.2653658536585835</c:v>
                </c:pt>
                <c:pt idx="5282">
                  <c:v>1.2648780487805302</c:v>
                </c:pt>
                <c:pt idx="5283">
                  <c:v>1.2643902439024859</c:v>
                </c:pt>
                <c:pt idx="5284">
                  <c:v>1.2639024390244376</c:v>
                </c:pt>
                <c:pt idx="5285">
                  <c:v>1.2634146341463839</c:v>
                </c:pt>
                <c:pt idx="5286">
                  <c:v>1.2629268292683347</c:v>
                </c:pt>
                <c:pt idx="5287">
                  <c:v>1.2624390243902859</c:v>
                </c:pt>
                <c:pt idx="5288">
                  <c:v>1.2619512195122371</c:v>
                </c:pt>
                <c:pt idx="5289">
                  <c:v>1.2614634146341883</c:v>
                </c:pt>
                <c:pt idx="5290">
                  <c:v>1.2609756097561395</c:v>
                </c:pt>
                <c:pt idx="5291">
                  <c:v>1.2604878048780908</c:v>
                </c:pt>
                <c:pt idx="5292">
                  <c:v>1.2600000000000415</c:v>
                </c:pt>
                <c:pt idx="5293">
                  <c:v>1.2595121951219932</c:v>
                </c:pt>
                <c:pt idx="5294">
                  <c:v>1.259024390243944</c:v>
                </c:pt>
                <c:pt idx="5295">
                  <c:v>1.2585365853658952</c:v>
                </c:pt>
                <c:pt idx="5296">
                  <c:v>1.2580487804878464</c:v>
                </c:pt>
                <c:pt idx="5297">
                  <c:v>1.2575609756097976</c:v>
                </c:pt>
                <c:pt idx="5298">
                  <c:v>1.2570731707317488</c:v>
                </c:pt>
                <c:pt idx="5299">
                  <c:v>1.2565853658537001</c:v>
                </c:pt>
                <c:pt idx="5300">
                  <c:v>1.2560975609756508</c:v>
                </c:pt>
                <c:pt idx="5301">
                  <c:v>1.2556097560976025</c:v>
                </c:pt>
                <c:pt idx="5302">
                  <c:v>1.2551219512195533</c:v>
                </c:pt>
                <c:pt idx="5303">
                  <c:v>1.2546341463415045</c:v>
                </c:pt>
                <c:pt idx="5304">
                  <c:v>1.2541463414634557</c:v>
                </c:pt>
                <c:pt idx="5305">
                  <c:v>1.2536585365854069</c:v>
                </c:pt>
                <c:pt idx="5306">
                  <c:v>1.2531707317073582</c:v>
                </c:pt>
                <c:pt idx="5307">
                  <c:v>1.2526829268293094</c:v>
                </c:pt>
                <c:pt idx="5308">
                  <c:v>1.2521951219512601</c:v>
                </c:pt>
                <c:pt idx="5309">
                  <c:v>1.2517073170732118</c:v>
                </c:pt>
                <c:pt idx="5310">
                  <c:v>1.2512195121951626</c:v>
                </c:pt>
                <c:pt idx="5311">
                  <c:v>1.2507317073171138</c:v>
                </c:pt>
                <c:pt idx="5312">
                  <c:v>1.2502439024390606</c:v>
                </c:pt>
                <c:pt idx="5313">
                  <c:v>1.2497560975610162</c:v>
                </c:pt>
                <c:pt idx="5314">
                  <c:v>1.2492682926829679</c:v>
                </c:pt>
                <c:pt idx="5315">
                  <c:v>1.2487804878049142</c:v>
                </c:pt>
                <c:pt idx="5316">
                  <c:v>1.248292682926865</c:v>
                </c:pt>
                <c:pt idx="5317">
                  <c:v>1.2478048780488162</c:v>
                </c:pt>
                <c:pt idx="5318">
                  <c:v>1.2473170731707675</c:v>
                </c:pt>
                <c:pt idx="5319">
                  <c:v>1.2468292682927187</c:v>
                </c:pt>
                <c:pt idx="5320">
                  <c:v>1.2463414634146699</c:v>
                </c:pt>
                <c:pt idx="5321">
                  <c:v>1.2458536585366211</c:v>
                </c:pt>
                <c:pt idx="5322">
                  <c:v>1.2453658536585719</c:v>
                </c:pt>
                <c:pt idx="5323">
                  <c:v>1.2448780487805235</c:v>
                </c:pt>
                <c:pt idx="5324">
                  <c:v>1.2443902439024743</c:v>
                </c:pt>
                <c:pt idx="5325">
                  <c:v>1.2439024390244255</c:v>
                </c:pt>
                <c:pt idx="5326">
                  <c:v>1.2434146341463768</c:v>
                </c:pt>
                <c:pt idx="5327">
                  <c:v>1.242926829268328</c:v>
                </c:pt>
                <c:pt idx="5328">
                  <c:v>1.2424390243902792</c:v>
                </c:pt>
                <c:pt idx="5329">
                  <c:v>1.2419512195122304</c:v>
                </c:pt>
                <c:pt idx="5330">
                  <c:v>1.2414634146341812</c:v>
                </c:pt>
                <c:pt idx="5331">
                  <c:v>1.2409756097561329</c:v>
                </c:pt>
                <c:pt idx="5332">
                  <c:v>1.2404878048780836</c:v>
                </c:pt>
                <c:pt idx="5333">
                  <c:v>1.2400000000000349</c:v>
                </c:pt>
                <c:pt idx="5334">
                  <c:v>1.2395121951219861</c:v>
                </c:pt>
                <c:pt idx="5335">
                  <c:v>1.2390243902439373</c:v>
                </c:pt>
                <c:pt idx="5336">
                  <c:v>1.2385365853658885</c:v>
                </c:pt>
                <c:pt idx="5337">
                  <c:v>1.2380487804878397</c:v>
                </c:pt>
                <c:pt idx="5338">
                  <c:v>1.2375609756097905</c:v>
                </c:pt>
                <c:pt idx="5339">
                  <c:v>1.2370731707317422</c:v>
                </c:pt>
                <c:pt idx="5340">
                  <c:v>1.2365853658536929</c:v>
                </c:pt>
                <c:pt idx="5341">
                  <c:v>1.2360975609756442</c:v>
                </c:pt>
                <c:pt idx="5342">
                  <c:v>1.2356097560975909</c:v>
                </c:pt>
                <c:pt idx="5343">
                  <c:v>1.2351219512195466</c:v>
                </c:pt>
                <c:pt idx="5344">
                  <c:v>1.2346341463414983</c:v>
                </c:pt>
                <c:pt idx="5345">
                  <c:v>1.2341463414634446</c:v>
                </c:pt>
                <c:pt idx="5346">
                  <c:v>1.2336585365853954</c:v>
                </c:pt>
                <c:pt idx="5347">
                  <c:v>1.2331707317073466</c:v>
                </c:pt>
                <c:pt idx="5348">
                  <c:v>1.2326829268292978</c:v>
                </c:pt>
                <c:pt idx="5349">
                  <c:v>1.232195121951249</c:v>
                </c:pt>
                <c:pt idx="5350">
                  <c:v>1.2317073170732002</c:v>
                </c:pt>
                <c:pt idx="5351">
                  <c:v>1.2312195121951515</c:v>
                </c:pt>
                <c:pt idx="5352">
                  <c:v>1.2307317073171022</c:v>
                </c:pt>
                <c:pt idx="5353">
                  <c:v>1.2302439024390539</c:v>
                </c:pt>
                <c:pt idx="5354">
                  <c:v>1.2297560975610047</c:v>
                </c:pt>
                <c:pt idx="5355">
                  <c:v>1.2292682926829559</c:v>
                </c:pt>
                <c:pt idx="5356">
                  <c:v>1.2287804878049071</c:v>
                </c:pt>
                <c:pt idx="5357">
                  <c:v>1.2282926829268583</c:v>
                </c:pt>
                <c:pt idx="5358">
                  <c:v>1.2278048780488096</c:v>
                </c:pt>
                <c:pt idx="5359">
                  <c:v>1.2273170731707608</c:v>
                </c:pt>
                <c:pt idx="5360">
                  <c:v>1.2268292682927116</c:v>
                </c:pt>
                <c:pt idx="5361">
                  <c:v>1.2263414634146632</c:v>
                </c:pt>
                <c:pt idx="5362">
                  <c:v>1.225853658536614</c:v>
                </c:pt>
                <c:pt idx="5363">
                  <c:v>1.2253658536585652</c:v>
                </c:pt>
                <c:pt idx="5364">
                  <c:v>1.2248780487805164</c:v>
                </c:pt>
                <c:pt idx="5365">
                  <c:v>1.2243902439024676</c:v>
                </c:pt>
                <c:pt idx="5366">
                  <c:v>1.2239024390244189</c:v>
                </c:pt>
                <c:pt idx="5367">
                  <c:v>1.2234146341463701</c:v>
                </c:pt>
                <c:pt idx="5368">
                  <c:v>1.2229268292683209</c:v>
                </c:pt>
                <c:pt idx="5369">
                  <c:v>1.2224390243902725</c:v>
                </c:pt>
                <c:pt idx="5370">
                  <c:v>1.2219512195122233</c:v>
                </c:pt>
                <c:pt idx="5371">
                  <c:v>1.2214634146341745</c:v>
                </c:pt>
                <c:pt idx="5372">
                  <c:v>1.2209756097561213</c:v>
                </c:pt>
                <c:pt idx="5373">
                  <c:v>1.220487804878077</c:v>
                </c:pt>
                <c:pt idx="5374">
                  <c:v>1.2200000000000286</c:v>
                </c:pt>
                <c:pt idx="5375">
                  <c:v>1.219512195121975</c:v>
                </c:pt>
                <c:pt idx="5376">
                  <c:v>1.2190243902439257</c:v>
                </c:pt>
                <c:pt idx="5377">
                  <c:v>1.2185365853658769</c:v>
                </c:pt>
                <c:pt idx="5378">
                  <c:v>1.2180487804878282</c:v>
                </c:pt>
                <c:pt idx="5379">
                  <c:v>1.2175609756097794</c:v>
                </c:pt>
                <c:pt idx="5380">
                  <c:v>1.2170731707317306</c:v>
                </c:pt>
                <c:pt idx="5381">
                  <c:v>1.2165853658536818</c:v>
                </c:pt>
                <c:pt idx="5382">
                  <c:v>1.2160975609756326</c:v>
                </c:pt>
                <c:pt idx="5383">
                  <c:v>1.2156097560975843</c:v>
                </c:pt>
                <c:pt idx="5384">
                  <c:v>1.215121951219535</c:v>
                </c:pt>
                <c:pt idx="5385">
                  <c:v>1.2146341463414863</c:v>
                </c:pt>
                <c:pt idx="5386">
                  <c:v>1.2141463414634375</c:v>
                </c:pt>
                <c:pt idx="5387">
                  <c:v>1.2136585365853887</c:v>
                </c:pt>
                <c:pt idx="5388">
                  <c:v>1.2131707317073399</c:v>
                </c:pt>
                <c:pt idx="5389">
                  <c:v>1.2126829268292911</c:v>
                </c:pt>
                <c:pt idx="5390">
                  <c:v>1.2121951219512419</c:v>
                </c:pt>
                <c:pt idx="5391">
                  <c:v>1.2117073170731936</c:v>
                </c:pt>
                <c:pt idx="5392">
                  <c:v>1.2112195121951443</c:v>
                </c:pt>
                <c:pt idx="5393">
                  <c:v>1.210731707317096</c:v>
                </c:pt>
                <c:pt idx="5394">
                  <c:v>1.2102439024390468</c:v>
                </c:pt>
                <c:pt idx="5395">
                  <c:v>1.209756097560998</c:v>
                </c:pt>
                <c:pt idx="5396">
                  <c:v>1.2092682926829492</c:v>
                </c:pt>
                <c:pt idx="5397">
                  <c:v>1.2087804878049004</c:v>
                </c:pt>
                <c:pt idx="5398">
                  <c:v>1.2082926829268512</c:v>
                </c:pt>
                <c:pt idx="5399">
                  <c:v>1.2078048780488029</c:v>
                </c:pt>
                <c:pt idx="5400">
                  <c:v>1.2073170731707537</c:v>
                </c:pt>
                <c:pt idx="5401">
                  <c:v>1.2068292682927053</c:v>
                </c:pt>
                <c:pt idx="5402">
                  <c:v>1.2063414634146561</c:v>
                </c:pt>
                <c:pt idx="5403">
                  <c:v>1.2058536585366073</c:v>
                </c:pt>
                <c:pt idx="5404">
                  <c:v>1.2053658536585536</c:v>
                </c:pt>
                <c:pt idx="5405">
                  <c:v>1.2048780487805049</c:v>
                </c:pt>
                <c:pt idx="5406">
                  <c:v>1.2043902439024561</c:v>
                </c:pt>
                <c:pt idx="5407">
                  <c:v>1.2039024390244073</c:v>
                </c:pt>
                <c:pt idx="5408">
                  <c:v>1.2034146341463585</c:v>
                </c:pt>
                <c:pt idx="5409">
                  <c:v>1.2029268292683093</c:v>
                </c:pt>
                <c:pt idx="5410">
                  <c:v>1.202439024390261</c:v>
                </c:pt>
                <c:pt idx="5411">
                  <c:v>1.2019512195122117</c:v>
                </c:pt>
                <c:pt idx="5412">
                  <c:v>1.201463414634163</c:v>
                </c:pt>
                <c:pt idx="5413">
                  <c:v>1.2009756097561142</c:v>
                </c:pt>
                <c:pt idx="5414">
                  <c:v>1.2004878048780654</c:v>
                </c:pt>
                <c:pt idx="5415">
                  <c:v>1.2000000000000166</c:v>
                </c:pt>
                <c:pt idx="5416">
                  <c:v>1.1995121951219678</c:v>
                </c:pt>
                <c:pt idx="5417">
                  <c:v>1.1990243902439186</c:v>
                </c:pt>
                <c:pt idx="5418">
                  <c:v>1.1985365853658703</c:v>
                </c:pt>
                <c:pt idx="5419">
                  <c:v>1.198048780487821</c:v>
                </c:pt>
                <c:pt idx="5420">
                  <c:v>1.1975609756097723</c:v>
                </c:pt>
                <c:pt idx="5421">
                  <c:v>1.1970731707317235</c:v>
                </c:pt>
                <c:pt idx="5422">
                  <c:v>1.1965853658536747</c:v>
                </c:pt>
                <c:pt idx="5423">
                  <c:v>1.1960975609756259</c:v>
                </c:pt>
                <c:pt idx="5424">
                  <c:v>1.1956097560975771</c:v>
                </c:pt>
                <c:pt idx="5425">
                  <c:v>1.1951219512195279</c:v>
                </c:pt>
                <c:pt idx="5426">
                  <c:v>1.1946341463414796</c:v>
                </c:pt>
                <c:pt idx="5427">
                  <c:v>1.1941463414634303</c:v>
                </c:pt>
                <c:pt idx="5428">
                  <c:v>1.1936585365853816</c:v>
                </c:pt>
                <c:pt idx="5429">
                  <c:v>1.1931707317073328</c:v>
                </c:pt>
                <c:pt idx="5430">
                  <c:v>1.192682926829284</c:v>
                </c:pt>
                <c:pt idx="5431">
                  <c:v>1.1921951219512352</c:v>
                </c:pt>
                <c:pt idx="5432">
                  <c:v>1.1917073170731864</c:v>
                </c:pt>
                <c:pt idx="5433">
                  <c:v>1.1912195121951372</c:v>
                </c:pt>
                <c:pt idx="5434">
                  <c:v>1.1907317073170836</c:v>
                </c:pt>
                <c:pt idx="5435">
                  <c:v>1.1902439024390352</c:v>
                </c:pt>
                <c:pt idx="5436">
                  <c:v>1.189756097560986</c:v>
                </c:pt>
                <c:pt idx="5437">
                  <c:v>1.1892682926829377</c:v>
                </c:pt>
                <c:pt idx="5438">
                  <c:v>1.1887804878048884</c:v>
                </c:pt>
                <c:pt idx="5439">
                  <c:v>1.1882926829268396</c:v>
                </c:pt>
                <c:pt idx="5440">
                  <c:v>1.1878048780487909</c:v>
                </c:pt>
                <c:pt idx="5441">
                  <c:v>1.1873170731707421</c:v>
                </c:pt>
                <c:pt idx="5442">
                  <c:v>1.1868292682926929</c:v>
                </c:pt>
                <c:pt idx="5443">
                  <c:v>1.1863414634146445</c:v>
                </c:pt>
                <c:pt idx="5444">
                  <c:v>1.1858536585365953</c:v>
                </c:pt>
                <c:pt idx="5445">
                  <c:v>1.185365853658547</c:v>
                </c:pt>
                <c:pt idx="5446">
                  <c:v>1.1848780487804977</c:v>
                </c:pt>
                <c:pt idx="5447">
                  <c:v>1.184390243902449</c:v>
                </c:pt>
                <c:pt idx="5448">
                  <c:v>1.1839024390244002</c:v>
                </c:pt>
                <c:pt idx="5449">
                  <c:v>1.1834146341463514</c:v>
                </c:pt>
                <c:pt idx="5450">
                  <c:v>1.1829268292683022</c:v>
                </c:pt>
                <c:pt idx="5451">
                  <c:v>1.1824390243902538</c:v>
                </c:pt>
                <c:pt idx="5452">
                  <c:v>1.1819512195122046</c:v>
                </c:pt>
                <c:pt idx="5453">
                  <c:v>1.1814634146341563</c:v>
                </c:pt>
                <c:pt idx="5454">
                  <c:v>1.180975609756107</c:v>
                </c:pt>
                <c:pt idx="5455">
                  <c:v>1.1804878048780583</c:v>
                </c:pt>
                <c:pt idx="5456">
                  <c:v>1.1800000000000095</c:v>
                </c:pt>
                <c:pt idx="5457">
                  <c:v>1.1795121951219607</c:v>
                </c:pt>
                <c:pt idx="5458">
                  <c:v>1.1790243902439115</c:v>
                </c:pt>
                <c:pt idx="5459">
                  <c:v>1.1785365853658631</c:v>
                </c:pt>
                <c:pt idx="5460">
                  <c:v>1.1780487804878139</c:v>
                </c:pt>
                <c:pt idx="5461">
                  <c:v>1.1775609756097656</c:v>
                </c:pt>
                <c:pt idx="5462">
                  <c:v>1.1770731707317164</c:v>
                </c:pt>
                <c:pt idx="5463">
                  <c:v>1.1765853658536676</c:v>
                </c:pt>
                <c:pt idx="5464">
                  <c:v>1.1760975609756139</c:v>
                </c:pt>
                <c:pt idx="5465">
                  <c:v>1.1756097560975656</c:v>
                </c:pt>
                <c:pt idx="5466">
                  <c:v>1.1751219512195163</c:v>
                </c:pt>
                <c:pt idx="5467">
                  <c:v>1.174634146341468</c:v>
                </c:pt>
                <c:pt idx="5468">
                  <c:v>1.1741463414634188</c:v>
                </c:pt>
                <c:pt idx="5469">
                  <c:v>1.17365853658537</c:v>
                </c:pt>
                <c:pt idx="5470">
                  <c:v>1.1731707317073212</c:v>
                </c:pt>
                <c:pt idx="5471">
                  <c:v>1.1726829268292724</c:v>
                </c:pt>
                <c:pt idx="5472">
                  <c:v>1.1721951219512232</c:v>
                </c:pt>
                <c:pt idx="5473">
                  <c:v>1.1717073170731749</c:v>
                </c:pt>
                <c:pt idx="5474">
                  <c:v>1.1712195121951257</c:v>
                </c:pt>
                <c:pt idx="5475">
                  <c:v>1.1707317073170773</c:v>
                </c:pt>
                <c:pt idx="5476">
                  <c:v>1.1702439024390281</c:v>
                </c:pt>
                <c:pt idx="5477">
                  <c:v>1.1697560975609793</c:v>
                </c:pt>
                <c:pt idx="5478">
                  <c:v>1.1692682926829305</c:v>
                </c:pt>
                <c:pt idx="5479">
                  <c:v>1.1687804878048818</c:v>
                </c:pt>
                <c:pt idx="5480">
                  <c:v>1.1682926829268325</c:v>
                </c:pt>
                <c:pt idx="5481">
                  <c:v>1.1678048780487842</c:v>
                </c:pt>
                <c:pt idx="5482">
                  <c:v>1.167317073170735</c:v>
                </c:pt>
                <c:pt idx="5483">
                  <c:v>1.1668292682926866</c:v>
                </c:pt>
                <c:pt idx="5484">
                  <c:v>1.1663414634146374</c:v>
                </c:pt>
                <c:pt idx="5485">
                  <c:v>1.1658536585365886</c:v>
                </c:pt>
                <c:pt idx="5486">
                  <c:v>1.1653658536585398</c:v>
                </c:pt>
                <c:pt idx="5487">
                  <c:v>1.1648780487804911</c:v>
                </c:pt>
                <c:pt idx="5488">
                  <c:v>1.1643902439024418</c:v>
                </c:pt>
                <c:pt idx="5489">
                  <c:v>1.1639024390243935</c:v>
                </c:pt>
                <c:pt idx="5490">
                  <c:v>1.1634146341463443</c:v>
                </c:pt>
                <c:pt idx="5491">
                  <c:v>1.1629268292682959</c:v>
                </c:pt>
                <c:pt idx="5492">
                  <c:v>1.1624390243902467</c:v>
                </c:pt>
                <c:pt idx="5493">
                  <c:v>1.1619512195121979</c:v>
                </c:pt>
                <c:pt idx="5494">
                  <c:v>1.1614634146341443</c:v>
                </c:pt>
                <c:pt idx="5495">
                  <c:v>1.1609756097560959</c:v>
                </c:pt>
                <c:pt idx="5496">
                  <c:v>1.1604878048780467</c:v>
                </c:pt>
                <c:pt idx="5497">
                  <c:v>1.1599999999999984</c:v>
                </c:pt>
                <c:pt idx="5498">
                  <c:v>1.1595121951219491</c:v>
                </c:pt>
                <c:pt idx="5499">
                  <c:v>1.1590243902439004</c:v>
                </c:pt>
                <c:pt idx="5500">
                  <c:v>1.1585365853658516</c:v>
                </c:pt>
                <c:pt idx="5501">
                  <c:v>1.1580487804878028</c:v>
                </c:pt>
                <c:pt idx="5502">
                  <c:v>1.1575609756097536</c:v>
                </c:pt>
                <c:pt idx="5503">
                  <c:v>1.1570731707317052</c:v>
                </c:pt>
                <c:pt idx="5504">
                  <c:v>1.156585365853656</c:v>
                </c:pt>
                <c:pt idx="5505">
                  <c:v>1.1560975609756077</c:v>
                </c:pt>
                <c:pt idx="5506">
                  <c:v>1.1556097560975584</c:v>
                </c:pt>
                <c:pt idx="5507">
                  <c:v>1.1551219512195097</c:v>
                </c:pt>
                <c:pt idx="5508">
                  <c:v>1.1546341463414609</c:v>
                </c:pt>
                <c:pt idx="5509">
                  <c:v>1.1541463414634121</c:v>
                </c:pt>
                <c:pt idx="5510">
                  <c:v>1.1536585365853629</c:v>
                </c:pt>
                <c:pt idx="5511">
                  <c:v>1.1531707317073145</c:v>
                </c:pt>
                <c:pt idx="5512">
                  <c:v>1.1526829268292653</c:v>
                </c:pt>
                <c:pt idx="5513">
                  <c:v>1.152195121951217</c:v>
                </c:pt>
                <c:pt idx="5514">
                  <c:v>1.1517073170731678</c:v>
                </c:pt>
                <c:pt idx="5515">
                  <c:v>1.151219512195119</c:v>
                </c:pt>
                <c:pt idx="5516">
                  <c:v>1.1507317073170702</c:v>
                </c:pt>
                <c:pt idx="5517">
                  <c:v>1.1502439024390214</c:v>
                </c:pt>
                <c:pt idx="5518">
                  <c:v>1.1497560975609722</c:v>
                </c:pt>
                <c:pt idx="5519">
                  <c:v>1.1492682926829239</c:v>
                </c:pt>
                <c:pt idx="5520">
                  <c:v>1.1487804878048746</c:v>
                </c:pt>
                <c:pt idx="5521">
                  <c:v>1.1482926829268263</c:v>
                </c:pt>
                <c:pt idx="5522">
                  <c:v>1.1478048780487771</c:v>
                </c:pt>
                <c:pt idx="5523">
                  <c:v>1.1473170731707283</c:v>
                </c:pt>
                <c:pt idx="5524">
                  <c:v>1.1468292682926746</c:v>
                </c:pt>
                <c:pt idx="5525">
                  <c:v>1.1463414634146263</c:v>
                </c:pt>
                <c:pt idx="5526">
                  <c:v>1.1458536585365771</c:v>
                </c:pt>
                <c:pt idx="5527">
                  <c:v>1.1453658536585287</c:v>
                </c:pt>
                <c:pt idx="5528">
                  <c:v>1.1448780487804795</c:v>
                </c:pt>
                <c:pt idx="5529">
                  <c:v>1.1443902439024307</c:v>
                </c:pt>
                <c:pt idx="5530">
                  <c:v>1.1439024390243819</c:v>
                </c:pt>
                <c:pt idx="5531">
                  <c:v>1.1434146341463332</c:v>
                </c:pt>
                <c:pt idx="5532">
                  <c:v>1.1429268292682839</c:v>
                </c:pt>
                <c:pt idx="5533">
                  <c:v>1.1424390243902356</c:v>
                </c:pt>
                <c:pt idx="5534">
                  <c:v>1.1419512195121864</c:v>
                </c:pt>
                <c:pt idx="5535">
                  <c:v>1.141463414634138</c:v>
                </c:pt>
                <c:pt idx="5536">
                  <c:v>1.1409756097560888</c:v>
                </c:pt>
                <c:pt idx="5537">
                  <c:v>1.14048780487804</c:v>
                </c:pt>
                <c:pt idx="5538">
                  <c:v>1.1399999999999912</c:v>
                </c:pt>
                <c:pt idx="5539">
                  <c:v>1.1395121951219425</c:v>
                </c:pt>
                <c:pt idx="5540">
                  <c:v>1.1390243902438932</c:v>
                </c:pt>
                <c:pt idx="5541">
                  <c:v>1.1385365853658449</c:v>
                </c:pt>
                <c:pt idx="5542">
                  <c:v>1.1380487804877957</c:v>
                </c:pt>
                <c:pt idx="5543">
                  <c:v>1.1375609756097473</c:v>
                </c:pt>
                <c:pt idx="5544">
                  <c:v>1.1370731707316981</c:v>
                </c:pt>
                <c:pt idx="5545">
                  <c:v>1.1365853658536493</c:v>
                </c:pt>
                <c:pt idx="5546">
                  <c:v>1.1360975609756006</c:v>
                </c:pt>
                <c:pt idx="5547">
                  <c:v>1.1356097560975518</c:v>
                </c:pt>
                <c:pt idx="5548">
                  <c:v>1.1351219512195025</c:v>
                </c:pt>
                <c:pt idx="5549">
                  <c:v>1.1346341463414542</c:v>
                </c:pt>
                <c:pt idx="5550">
                  <c:v>1.134146341463405</c:v>
                </c:pt>
                <c:pt idx="5551">
                  <c:v>1.1336585365853566</c:v>
                </c:pt>
                <c:pt idx="5552">
                  <c:v>1.1331707317073074</c:v>
                </c:pt>
                <c:pt idx="5553">
                  <c:v>1.1326829268292586</c:v>
                </c:pt>
                <c:pt idx="5554">
                  <c:v>1.132195121951205</c:v>
                </c:pt>
                <c:pt idx="5555">
                  <c:v>1.1317073170731566</c:v>
                </c:pt>
                <c:pt idx="5556">
                  <c:v>1.1312195121951074</c:v>
                </c:pt>
                <c:pt idx="5557">
                  <c:v>1.1307317073170591</c:v>
                </c:pt>
                <c:pt idx="5558">
                  <c:v>1.1302439024390099</c:v>
                </c:pt>
                <c:pt idx="5559">
                  <c:v>1.1297560975609611</c:v>
                </c:pt>
                <c:pt idx="5560">
                  <c:v>1.1292682926829123</c:v>
                </c:pt>
                <c:pt idx="5561">
                  <c:v>1.1287804878048635</c:v>
                </c:pt>
                <c:pt idx="5562">
                  <c:v>1.1282926829268143</c:v>
                </c:pt>
                <c:pt idx="5563">
                  <c:v>1.1278048780487659</c:v>
                </c:pt>
                <c:pt idx="5564">
                  <c:v>1.1273170731707167</c:v>
                </c:pt>
                <c:pt idx="5565">
                  <c:v>1.1268292682926684</c:v>
                </c:pt>
                <c:pt idx="5566">
                  <c:v>1.1263414634146192</c:v>
                </c:pt>
                <c:pt idx="5567">
                  <c:v>1.1258536585365704</c:v>
                </c:pt>
                <c:pt idx="5568">
                  <c:v>1.1253658536585216</c:v>
                </c:pt>
                <c:pt idx="5569">
                  <c:v>1.1248780487804728</c:v>
                </c:pt>
                <c:pt idx="5570">
                  <c:v>1.124390243902424</c:v>
                </c:pt>
                <c:pt idx="5571">
                  <c:v>1.1239024390243753</c:v>
                </c:pt>
                <c:pt idx="5572">
                  <c:v>1.123414634146326</c:v>
                </c:pt>
                <c:pt idx="5573">
                  <c:v>1.1229268292682777</c:v>
                </c:pt>
                <c:pt idx="5574">
                  <c:v>1.1224390243902285</c:v>
                </c:pt>
                <c:pt idx="5575">
                  <c:v>1.1219512195121797</c:v>
                </c:pt>
                <c:pt idx="5576">
                  <c:v>1.1214634146341309</c:v>
                </c:pt>
                <c:pt idx="5577">
                  <c:v>1.1209756097560821</c:v>
                </c:pt>
                <c:pt idx="5578">
                  <c:v>1.1204878048780333</c:v>
                </c:pt>
                <c:pt idx="5579">
                  <c:v>1.1199999999999846</c:v>
                </c:pt>
                <c:pt idx="5580">
                  <c:v>1.1195121951219353</c:v>
                </c:pt>
                <c:pt idx="5581">
                  <c:v>1.119024390243887</c:v>
                </c:pt>
                <c:pt idx="5582">
                  <c:v>1.1185365853658378</c:v>
                </c:pt>
                <c:pt idx="5583">
                  <c:v>1.118048780487789</c:v>
                </c:pt>
                <c:pt idx="5584">
                  <c:v>1.1175609756097358</c:v>
                </c:pt>
                <c:pt idx="5585">
                  <c:v>1.1170731707316865</c:v>
                </c:pt>
                <c:pt idx="5586">
                  <c:v>1.1165853658536378</c:v>
                </c:pt>
                <c:pt idx="5587">
                  <c:v>1.116097560975589</c:v>
                </c:pt>
                <c:pt idx="5588">
                  <c:v>1.1156097560975402</c:v>
                </c:pt>
                <c:pt idx="5589">
                  <c:v>1.115121951219491</c:v>
                </c:pt>
                <c:pt idx="5590">
                  <c:v>1.1146341463414426</c:v>
                </c:pt>
                <c:pt idx="5591">
                  <c:v>1.1141463414633934</c:v>
                </c:pt>
                <c:pt idx="5592">
                  <c:v>1.1136585365853451</c:v>
                </c:pt>
                <c:pt idx="5593">
                  <c:v>1.1131707317072959</c:v>
                </c:pt>
                <c:pt idx="5594">
                  <c:v>1.1126829268292471</c:v>
                </c:pt>
                <c:pt idx="5595">
                  <c:v>1.1121951219511983</c:v>
                </c:pt>
                <c:pt idx="5596">
                  <c:v>1.1117073170731495</c:v>
                </c:pt>
                <c:pt idx="5597">
                  <c:v>1.1112195121951003</c:v>
                </c:pt>
                <c:pt idx="5598">
                  <c:v>1.110731707317052</c:v>
                </c:pt>
                <c:pt idx="5599">
                  <c:v>1.1102439024390027</c:v>
                </c:pt>
                <c:pt idx="5600">
                  <c:v>1.1097560975609544</c:v>
                </c:pt>
                <c:pt idx="5601">
                  <c:v>1.1092682926829052</c:v>
                </c:pt>
                <c:pt idx="5602">
                  <c:v>1.1087804878048564</c:v>
                </c:pt>
                <c:pt idx="5603">
                  <c:v>1.1082926829268076</c:v>
                </c:pt>
                <c:pt idx="5604">
                  <c:v>1.1078048780487588</c:v>
                </c:pt>
                <c:pt idx="5605">
                  <c:v>1.1073170731707096</c:v>
                </c:pt>
                <c:pt idx="5606">
                  <c:v>1.1068292682926613</c:v>
                </c:pt>
                <c:pt idx="5607">
                  <c:v>1.106341463414612</c:v>
                </c:pt>
                <c:pt idx="5608">
                  <c:v>1.1058536585365637</c:v>
                </c:pt>
                <c:pt idx="5609">
                  <c:v>1.1053658536585145</c:v>
                </c:pt>
                <c:pt idx="5610">
                  <c:v>1.1048780487804657</c:v>
                </c:pt>
                <c:pt idx="5611">
                  <c:v>1.1043902439024169</c:v>
                </c:pt>
                <c:pt idx="5612">
                  <c:v>1.1039024390243681</c:v>
                </c:pt>
                <c:pt idx="5613">
                  <c:v>1.1034146341463189</c:v>
                </c:pt>
                <c:pt idx="5614">
                  <c:v>1.1029268292682657</c:v>
                </c:pt>
                <c:pt idx="5615">
                  <c:v>1.1024390243902169</c:v>
                </c:pt>
                <c:pt idx="5616">
                  <c:v>1.1019512195121677</c:v>
                </c:pt>
                <c:pt idx="5617">
                  <c:v>1.1014634146341193</c:v>
                </c:pt>
                <c:pt idx="5618">
                  <c:v>1.1009756097560701</c:v>
                </c:pt>
                <c:pt idx="5619">
                  <c:v>1.1004878048780213</c:v>
                </c:pt>
                <c:pt idx="5620">
                  <c:v>1.0999999999999726</c:v>
                </c:pt>
                <c:pt idx="5621">
                  <c:v>1.0995121951219238</c:v>
                </c:pt>
                <c:pt idx="5622">
                  <c:v>1.099024390243875</c:v>
                </c:pt>
                <c:pt idx="5623">
                  <c:v>1.0985365853658262</c:v>
                </c:pt>
                <c:pt idx="5624">
                  <c:v>1.098048780487777</c:v>
                </c:pt>
                <c:pt idx="5625">
                  <c:v>1.0975609756097287</c:v>
                </c:pt>
                <c:pt idx="5626">
                  <c:v>1.0970731707316794</c:v>
                </c:pt>
                <c:pt idx="5627">
                  <c:v>1.0965853658536306</c:v>
                </c:pt>
                <c:pt idx="5628">
                  <c:v>1.0960975609755819</c:v>
                </c:pt>
                <c:pt idx="5629">
                  <c:v>1.0956097560975331</c:v>
                </c:pt>
                <c:pt idx="5630">
                  <c:v>1.0951219512194843</c:v>
                </c:pt>
                <c:pt idx="5631">
                  <c:v>1.0946341463414355</c:v>
                </c:pt>
                <c:pt idx="5632">
                  <c:v>1.0941463414633863</c:v>
                </c:pt>
                <c:pt idx="5633">
                  <c:v>1.093658536585338</c:v>
                </c:pt>
                <c:pt idx="5634">
                  <c:v>1.0931707317072887</c:v>
                </c:pt>
                <c:pt idx="5635">
                  <c:v>1.09268292682924</c:v>
                </c:pt>
                <c:pt idx="5636">
                  <c:v>1.0921951219511912</c:v>
                </c:pt>
                <c:pt idx="5637">
                  <c:v>1.0917073170731424</c:v>
                </c:pt>
                <c:pt idx="5638">
                  <c:v>1.0912195121950936</c:v>
                </c:pt>
                <c:pt idx="5639">
                  <c:v>1.0907317073170448</c:v>
                </c:pt>
                <c:pt idx="5640">
                  <c:v>1.0902439024389956</c:v>
                </c:pt>
                <c:pt idx="5641">
                  <c:v>1.0897560975609473</c:v>
                </c:pt>
                <c:pt idx="5642">
                  <c:v>1.089268292682898</c:v>
                </c:pt>
                <c:pt idx="5643">
                  <c:v>1.0887804878048493</c:v>
                </c:pt>
                <c:pt idx="5644">
                  <c:v>1.0882926829268005</c:v>
                </c:pt>
                <c:pt idx="5645">
                  <c:v>1.0878048780487468</c:v>
                </c:pt>
                <c:pt idx="5646">
                  <c:v>1.087317073170698</c:v>
                </c:pt>
                <c:pt idx="5647">
                  <c:v>1.0868292682926493</c:v>
                </c:pt>
                <c:pt idx="5648">
                  <c:v>1.0863414634146005</c:v>
                </c:pt>
                <c:pt idx="5649">
                  <c:v>1.0858536585365512</c:v>
                </c:pt>
                <c:pt idx="5650">
                  <c:v>1.0853658536585029</c:v>
                </c:pt>
                <c:pt idx="5651">
                  <c:v>1.0848780487804537</c:v>
                </c:pt>
                <c:pt idx="5652">
                  <c:v>1.0843902439024053</c:v>
                </c:pt>
                <c:pt idx="5653">
                  <c:v>1.0839024390243561</c:v>
                </c:pt>
                <c:pt idx="5654">
                  <c:v>1.0834146341463073</c:v>
                </c:pt>
                <c:pt idx="5655">
                  <c:v>1.0829268292682586</c:v>
                </c:pt>
                <c:pt idx="5656">
                  <c:v>1.0824390243902098</c:v>
                </c:pt>
                <c:pt idx="5657">
                  <c:v>1.0819512195121606</c:v>
                </c:pt>
                <c:pt idx="5658">
                  <c:v>1.0814634146341122</c:v>
                </c:pt>
                <c:pt idx="5659">
                  <c:v>1.080975609756063</c:v>
                </c:pt>
                <c:pt idx="5660">
                  <c:v>1.0804878048780147</c:v>
                </c:pt>
                <c:pt idx="5661">
                  <c:v>1.0799999999999654</c:v>
                </c:pt>
                <c:pt idx="5662">
                  <c:v>1.0795121951219167</c:v>
                </c:pt>
                <c:pt idx="5663">
                  <c:v>1.0790243902438679</c:v>
                </c:pt>
                <c:pt idx="5664">
                  <c:v>1.0785365853658191</c:v>
                </c:pt>
                <c:pt idx="5665">
                  <c:v>1.0780487804877699</c:v>
                </c:pt>
                <c:pt idx="5666">
                  <c:v>1.0775609756097215</c:v>
                </c:pt>
                <c:pt idx="5667">
                  <c:v>1.0770731707316723</c:v>
                </c:pt>
                <c:pt idx="5668">
                  <c:v>1.076585365853624</c:v>
                </c:pt>
                <c:pt idx="5669">
                  <c:v>1.0760975609755747</c:v>
                </c:pt>
                <c:pt idx="5670">
                  <c:v>1.075609756097526</c:v>
                </c:pt>
                <c:pt idx="5671">
                  <c:v>1.0751219512194772</c:v>
                </c:pt>
                <c:pt idx="5672">
                  <c:v>1.0746341463414284</c:v>
                </c:pt>
                <c:pt idx="5673">
                  <c:v>1.0741463414633792</c:v>
                </c:pt>
                <c:pt idx="5674">
                  <c:v>1.0736585365853308</c:v>
                </c:pt>
                <c:pt idx="5675">
                  <c:v>1.0731707317072772</c:v>
                </c:pt>
                <c:pt idx="5676">
                  <c:v>1.0726829268292279</c:v>
                </c:pt>
                <c:pt idx="5677">
                  <c:v>1.0721951219511796</c:v>
                </c:pt>
                <c:pt idx="5678">
                  <c:v>1.0717073170731304</c:v>
                </c:pt>
                <c:pt idx="5679">
                  <c:v>1.0712195121950816</c:v>
                </c:pt>
                <c:pt idx="5680">
                  <c:v>1.0707317073170328</c:v>
                </c:pt>
                <c:pt idx="5681">
                  <c:v>1.070243902438984</c:v>
                </c:pt>
                <c:pt idx="5682">
                  <c:v>1.0697560975609353</c:v>
                </c:pt>
                <c:pt idx="5683">
                  <c:v>1.0692682926828865</c:v>
                </c:pt>
                <c:pt idx="5684">
                  <c:v>1.0687804878048373</c:v>
                </c:pt>
                <c:pt idx="5685">
                  <c:v>1.0682926829267889</c:v>
                </c:pt>
                <c:pt idx="5686">
                  <c:v>1.0678048780487397</c:v>
                </c:pt>
                <c:pt idx="5687">
                  <c:v>1.0673170731706909</c:v>
                </c:pt>
                <c:pt idx="5688">
                  <c:v>1.0668292682926421</c:v>
                </c:pt>
                <c:pt idx="5689">
                  <c:v>1.0663414634145933</c:v>
                </c:pt>
                <c:pt idx="5690">
                  <c:v>1.0658536585365446</c:v>
                </c:pt>
                <c:pt idx="5691">
                  <c:v>1.0653658536584958</c:v>
                </c:pt>
                <c:pt idx="5692">
                  <c:v>1.0648780487804466</c:v>
                </c:pt>
                <c:pt idx="5693">
                  <c:v>1.0643902439023982</c:v>
                </c:pt>
                <c:pt idx="5694">
                  <c:v>1.063902439024349</c:v>
                </c:pt>
                <c:pt idx="5695">
                  <c:v>1.0634146341463002</c:v>
                </c:pt>
                <c:pt idx="5696">
                  <c:v>1.0629268292682514</c:v>
                </c:pt>
                <c:pt idx="5697">
                  <c:v>1.0624390243902027</c:v>
                </c:pt>
                <c:pt idx="5698">
                  <c:v>1.0619512195121539</c:v>
                </c:pt>
                <c:pt idx="5699">
                  <c:v>1.0614634146341051</c:v>
                </c:pt>
                <c:pt idx="5700">
                  <c:v>1.0609756097560559</c:v>
                </c:pt>
                <c:pt idx="5701">
                  <c:v>1.0604878048780075</c:v>
                </c:pt>
                <c:pt idx="5702">
                  <c:v>1.0599999999999583</c:v>
                </c:pt>
                <c:pt idx="5703">
                  <c:v>1.0595121951219095</c:v>
                </c:pt>
                <c:pt idx="5704">
                  <c:v>1.0590243902438607</c:v>
                </c:pt>
                <c:pt idx="5705">
                  <c:v>1.0585365853658071</c:v>
                </c:pt>
                <c:pt idx="5706">
                  <c:v>1.0580487804877583</c:v>
                </c:pt>
                <c:pt idx="5707">
                  <c:v>1.0575609756097095</c:v>
                </c:pt>
                <c:pt idx="5708">
                  <c:v>1.0570731707316607</c:v>
                </c:pt>
                <c:pt idx="5709">
                  <c:v>1.0565853658536115</c:v>
                </c:pt>
                <c:pt idx="5710">
                  <c:v>1.0560975609755632</c:v>
                </c:pt>
                <c:pt idx="5711">
                  <c:v>1.055609756097514</c:v>
                </c:pt>
                <c:pt idx="5712">
                  <c:v>1.0551219512194656</c:v>
                </c:pt>
                <c:pt idx="5713">
                  <c:v>1.0546341463414164</c:v>
                </c:pt>
                <c:pt idx="5714">
                  <c:v>1.0541463414633676</c:v>
                </c:pt>
                <c:pt idx="5715">
                  <c:v>1.0536585365853188</c:v>
                </c:pt>
                <c:pt idx="5716">
                  <c:v>1.05317073170727</c:v>
                </c:pt>
                <c:pt idx="5717">
                  <c:v>1.0526829268292208</c:v>
                </c:pt>
                <c:pt idx="5718">
                  <c:v>1.0521951219511725</c:v>
                </c:pt>
                <c:pt idx="5719">
                  <c:v>1.0517073170731233</c:v>
                </c:pt>
                <c:pt idx="5720">
                  <c:v>1.0512195121950749</c:v>
                </c:pt>
                <c:pt idx="5721">
                  <c:v>1.0507317073170257</c:v>
                </c:pt>
                <c:pt idx="5722">
                  <c:v>1.0502439024389769</c:v>
                </c:pt>
                <c:pt idx="5723">
                  <c:v>1.0497560975609281</c:v>
                </c:pt>
                <c:pt idx="5724">
                  <c:v>1.0492682926828794</c:v>
                </c:pt>
                <c:pt idx="5725">
                  <c:v>1.0487804878048301</c:v>
                </c:pt>
                <c:pt idx="5726">
                  <c:v>1.0482926829267818</c:v>
                </c:pt>
                <c:pt idx="5727">
                  <c:v>1.0478048780487326</c:v>
                </c:pt>
                <c:pt idx="5728">
                  <c:v>1.0473170731706842</c:v>
                </c:pt>
                <c:pt idx="5729">
                  <c:v>1.046829268292635</c:v>
                </c:pt>
                <c:pt idx="5730">
                  <c:v>1.0463414634145862</c:v>
                </c:pt>
                <c:pt idx="5731">
                  <c:v>1.0458536585365374</c:v>
                </c:pt>
                <c:pt idx="5732">
                  <c:v>1.0453658536584887</c:v>
                </c:pt>
                <c:pt idx="5733">
                  <c:v>1.0448780487804394</c:v>
                </c:pt>
                <c:pt idx="5734">
                  <c:v>1.0443902439023911</c:v>
                </c:pt>
                <c:pt idx="5735">
                  <c:v>1.0439024390243374</c:v>
                </c:pt>
                <c:pt idx="5736">
                  <c:v>1.0434146341462887</c:v>
                </c:pt>
                <c:pt idx="5737">
                  <c:v>1.0429268292682399</c:v>
                </c:pt>
                <c:pt idx="5738">
                  <c:v>1.0424390243901911</c:v>
                </c:pt>
                <c:pt idx="5739">
                  <c:v>1.0419512195121419</c:v>
                </c:pt>
                <c:pt idx="5740">
                  <c:v>1.0414634146340935</c:v>
                </c:pt>
                <c:pt idx="5741">
                  <c:v>1.0409756097560443</c:v>
                </c:pt>
                <c:pt idx="5742">
                  <c:v>1.040487804877996</c:v>
                </c:pt>
                <c:pt idx="5743">
                  <c:v>1.0399999999999467</c:v>
                </c:pt>
                <c:pt idx="5744">
                  <c:v>1.039512195121898</c:v>
                </c:pt>
                <c:pt idx="5745">
                  <c:v>1.0390243902438492</c:v>
                </c:pt>
                <c:pt idx="5746">
                  <c:v>1.0385365853658004</c:v>
                </c:pt>
                <c:pt idx="5747">
                  <c:v>1.0380487804877512</c:v>
                </c:pt>
                <c:pt idx="5748">
                  <c:v>1.0375609756097028</c:v>
                </c:pt>
                <c:pt idx="5749">
                  <c:v>1.0370731707316536</c:v>
                </c:pt>
                <c:pt idx="5750">
                  <c:v>1.0365853658536053</c:v>
                </c:pt>
                <c:pt idx="5751">
                  <c:v>1.0360975609755561</c:v>
                </c:pt>
                <c:pt idx="5752">
                  <c:v>1.0356097560975073</c:v>
                </c:pt>
                <c:pt idx="5753">
                  <c:v>1.0351219512194585</c:v>
                </c:pt>
                <c:pt idx="5754">
                  <c:v>1.0346341463414097</c:v>
                </c:pt>
                <c:pt idx="5755">
                  <c:v>1.0341463414633609</c:v>
                </c:pt>
                <c:pt idx="5756">
                  <c:v>1.0336585365853121</c:v>
                </c:pt>
                <c:pt idx="5757">
                  <c:v>1.0331707317072629</c:v>
                </c:pt>
                <c:pt idx="5758">
                  <c:v>1.0326829268292146</c:v>
                </c:pt>
                <c:pt idx="5759">
                  <c:v>1.0321951219511654</c:v>
                </c:pt>
                <c:pt idx="5760">
                  <c:v>1.0317073170731166</c:v>
                </c:pt>
                <c:pt idx="5761">
                  <c:v>1.0312195121950678</c:v>
                </c:pt>
                <c:pt idx="5762">
                  <c:v>1.030731707317019</c:v>
                </c:pt>
                <c:pt idx="5763">
                  <c:v>1.0302439024389702</c:v>
                </c:pt>
                <c:pt idx="5764">
                  <c:v>1.0297560975609215</c:v>
                </c:pt>
                <c:pt idx="5765">
                  <c:v>1.0292682926828678</c:v>
                </c:pt>
                <c:pt idx="5766">
                  <c:v>1.028780487804819</c:v>
                </c:pt>
                <c:pt idx="5767">
                  <c:v>1.0282926829267702</c:v>
                </c:pt>
                <c:pt idx="5768">
                  <c:v>1.0278048780487214</c:v>
                </c:pt>
                <c:pt idx="5769">
                  <c:v>1.0273170731706727</c:v>
                </c:pt>
                <c:pt idx="5770">
                  <c:v>1.0268292682926239</c:v>
                </c:pt>
                <c:pt idx="5771">
                  <c:v>1.0263414634145747</c:v>
                </c:pt>
                <c:pt idx="5772">
                  <c:v>1.0258536585365263</c:v>
                </c:pt>
                <c:pt idx="5773">
                  <c:v>1.0253658536584771</c:v>
                </c:pt>
                <c:pt idx="5774">
                  <c:v>1.0248780487804283</c:v>
                </c:pt>
                <c:pt idx="5775">
                  <c:v>1.0243902439023795</c:v>
                </c:pt>
                <c:pt idx="5776">
                  <c:v>1.0239024390243308</c:v>
                </c:pt>
                <c:pt idx="5777">
                  <c:v>1.023414634146282</c:v>
                </c:pt>
                <c:pt idx="5778">
                  <c:v>1.0229268292682332</c:v>
                </c:pt>
                <c:pt idx="5779">
                  <c:v>1.022439024390184</c:v>
                </c:pt>
                <c:pt idx="5780">
                  <c:v>1.0219512195121356</c:v>
                </c:pt>
                <c:pt idx="5781">
                  <c:v>1.0214634146340864</c:v>
                </c:pt>
                <c:pt idx="5782">
                  <c:v>1.0209756097560376</c:v>
                </c:pt>
                <c:pt idx="5783">
                  <c:v>1.0204878048779888</c:v>
                </c:pt>
                <c:pt idx="5784">
                  <c:v>1.0199999999999401</c:v>
                </c:pt>
                <c:pt idx="5785">
                  <c:v>1.0195121951218913</c:v>
                </c:pt>
                <c:pt idx="5786">
                  <c:v>1.0190243902438425</c:v>
                </c:pt>
                <c:pt idx="5787">
                  <c:v>1.0185365853657933</c:v>
                </c:pt>
                <c:pt idx="5788">
                  <c:v>1.0180487804877449</c:v>
                </c:pt>
                <c:pt idx="5789">
                  <c:v>1.0175609756096957</c:v>
                </c:pt>
                <c:pt idx="5790">
                  <c:v>1.0170731707316469</c:v>
                </c:pt>
                <c:pt idx="5791">
                  <c:v>1.0165853658535982</c:v>
                </c:pt>
                <c:pt idx="5792">
                  <c:v>1.0160975609755494</c:v>
                </c:pt>
                <c:pt idx="5793">
                  <c:v>1.0156097560975006</c:v>
                </c:pt>
                <c:pt idx="5794">
                  <c:v>1.0151219512194518</c:v>
                </c:pt>
                <c:pt idx="5795">
                  <c:v>1.0146341463413981</c:v>
                </c:pt>
                <c:pt idx="5796">
                  <c:v>1.0141463414633494</c:v>
                </c:pt>
                <c:pt idx="5797">
                  <c:v>1.0136585365853006</c:v>
                </c:pt>
                <c:pt idx="5798">
                  <c:v>1.0131707317072518</c:v>
                </c:pt>
                <c:pt idx="5799">
                  <c:v>1.012682926829203</c:v>
                </c:pt>
                <c:pt idx="5800">
                  <c:v>1.0121951219511542</c:v>
                </c:pt>
                <c:pt idx="5801">
                  <c:v>1.011707317073105</c:v>
                </c:pt>
                <c:pt idx="5802">
                  <c:v>1.0112195121950567</c:v>
                </c:pt>
                <c:pt idx="5803">
                  <c:v>1.0107317073170075</c:v>
                </c:pt>
                <c:pt idx="5804">
                  <c:v>1.0102439024389587</c:v>
                </c:pt>
                <c:pt idx="5805">
                  <c:v>1.0097560975609099</c:v>
                </c:pt>
                <c:pt idx="5806">
                  <c:v>1.0092682926828611</c:v>
                </c:pt>
                <c:pt idx="5807">
                  <c:v>1.0087804878048123</c:v>
                </c:pt>
                <c:pt idx="5808">
                  <c:v>1.0082926829267636</c:v>
                </c:pt>
                <c:pt idx="5809">
                  <c:v>1.0078048780487143</c:v>
                </c:pt>
                <c:pt idx="5810">
                  <c:v>1.007317073170666</c:v>
                </c:pt>
                <c:pt idx="5811">
                  <c:v>1.0068292682926168</c:v>
                </c:pt>
                <c:pt idx="5812">
                  <c:v>1.006341463414568</c:v>
                </c:pt>
                <c:pt idx="5813">
                  <c:v>1.0058536585365192</c:v>
                </c:pt>
                <c:pt idx="5814">
                  <c:v>1.0053658536584704</c:v>
                </c:pt>
                <c:pt idx="5815">
                  <c:v>1.0048780487804216</c:v>
                </c:pt>
                <c:pt idx="5816">
                  <c:v>1.0043902439023729</c:v>
                </c:pt>
                <c:pt idx="5817">
                  <c:v>1.0039024390243236</c:v>
                </c:pt>
                <c:pt idx="5818">
                  <c:v>1.0034146341462753</c:v>
                </c:pt>
                <c:pt idx="5819">
                  <c:v>1.0029268292682261</c:v>
                </c:pt>
                <c:pt idx="5820">
                  <c:v>1.0024390243901773</c:v>
                </c:pt>
                <c:pt idx="5821">
                  <c:v>1.0019512195121285</c:v>
                </c:pt>
                <c:pt idx="5822">
                  <c:v>1.0014634146340797</c:v>
                </c:pt>
                <c:pt idx="5823">
                  <c:v>1.0009756097560309</c:v>
                </c:pt>
                <c:pt idx="5824">
                  <c:v>1.0004878048779773</c:v>
                </c:pt>
                <c:pt idx="5825">
                  <c:v>0.9999999999999285</c:v>
                </c:pt>
                <c:pt idx="5826">
                  <c:v>0.99951219512187928</c:v>
                </c:pt>
                <c:pt idx="5827">
                  <c:v>0.99902439024383094</c:v>
                </c:pt>
                <c:pt idx="5828">
                  <c:v>0.99853658536578171</c:v>
                </c:pt>
                <c:pt idx="5829">
                  <c:v>0.99804878048773338</c:v>
                </c:pt>
                <c:pt idx="5830">
                  <c:v>0.99756097560968415</c:v>
                </c:pt>
                <c:pt idx="5831">
                  <c:v>0.99707317073163537</c:v>
                </c:pt>
                <c:pt idx="5832">
                  <c:v>0.99658536585358659</c:v>
                </c:pt>
                <c:pt idx="5833">
                  <c:v>0.99609756097553781</c:v>
                </c:pt>
                <c:pt idx="5834">
                  <c:v>0.99560975609748859</c:v>
                </c:pt>
                <c:pt idx="5835">
                  <c:v>0.99512195121944025</c:v>
                </c:pt>
                <c:pt idx="5836">
                  <c:v>0.99463414634139102</c:v>
                </c:pt>
                <c:pt idx="5837">
                  <c:v>0.99414634146334269</c:v>
                </c:pt>
                <c:pt idx="5838">
                  <c:v>0.99365853658529346</c:v>
                </c:pt>
                <c:pt idx="5839">
                  <c:v>0.99317073170724468</c:v>
                </c:pt>
                <c:pt idx="5840">
                  <c:v>0.9926829268291959</c:v>
                </c:pt>
                <c:pt idx="5841">
                  <c:v>0.99219512195114712</c:v>
                </c:pt>
                <c:pt idx="5842">
                  <c:v>0.99170731707309789</c:v>
                </c:pt>
                <c:pt idx="5843">
                  <c:v>0.99121951219504956</c:v>
                </c:pt>
                <c:pt idx="5844">
                  <c:v>0.99073170731700033</c:v>
                </c:pt>
                <c:pt idx="5845">
                  <c:v>0.990243902438952</c:v>
                </c:pt>
                <c:pt idx="5846">
                  <c:v>0.98975609756090277</c:v>
                </c:pt>
                <c:pt idx="5847">
                  <c:v>0.98926829268285399</c:v>
                </c:pt>
                <c:pt idx="5848">
                  <c:v>0.98878048780480521</c:v>
                </c:pt>
                <c:pt idx="5849">
                  <c:v>0.98829268292675643</c:v>
                </c:pt>
                <c:pt idx="5850">
                  <c:v>0.9878048780487072</c:v>
                </c:pt>
                <c:pt idx="5851">
                  <c:v>0.98731707317065887</c:v>
                </c:pt>
                <c:pt idx="5852">
                  <c:v>0.98682926829260964</c:v>
                </c:pt>
                <c:pt idx="5853">
                  <c:v>0.9863414634145613</c:v>
                </c:pt>
                <c:pt idx="5854">
                  <c:v>0.98585365853650764</c:v>
                </c:pt>
                <c:pt idx="5855">
                  <c:v>0.98536585365845886</c:v>
                </c:pt>
                <c:pt idx="5856">
                  <c:v>0.98487804878040963</c:v>
                </c:pt>
                <c:pt idx="5857">
                  <c:v>0.98439024390236129</c:v>
                </c:pt>
                <c:pt idx="5858">
                  <c:v>0.98390243902431207</c:v>
                </c:pt>
                <c:pt idx="5859">
                  <c:v>0.98341463414626373</c:v>
                </c:pt>
                <c:pt idx="5860">
                  <c:v>0.98292682926821451</c:v>
                </c:pt>
                <c:pt idx="5861">
                  <c:v>0.98243902439016573</c:v>
                </c:pt>
                <c:pt idx="5862">
                  <c:v>0.98195121951211695</c:v>
                </c:pt>
                <c:pt idx="5863">
                  <c:v>0.98146341463406817</c:v>
                </c:pt>
                <c:pt idx="5864">
                  <c:v>0.98097560975601894</c:v>
                </c:pt>
                <c:pt idx="5865">
                  <c:v>0.9804878048779706</c:v>
                </c:pt>
                <c:pt idx="5866">
                  <c:v>0.97999999999992138</c:v>
                </c:pt>
                <c:pt idx="5867">
                  <c:v>0.97951219512187304</c:v>
                </c:pt>
                <c:pt idx="5868">
                  <c:v>0.97902439024382382</c:v>
                </c:pt>
                <c:pt idx="5869">
                  <c:v>0.97853658536577504</c:v>
                </c:pt>
                <c:pt idx="5870">
                  <c:v>0.97804878048772625</c:v>
                </c:pt>
                <c:pt idx="5871">
                  <c:v>0.97756097560967747</c:v>
                </c:pt>
                <c:pt idx="5872">
                  <c:v>0.97707317073162825</c:v>
                </c:pt>
                <c:pt idx="5873">
                  <c:v>0.97658536585357991</c:v>
                </c:pt>
                <c:pt idx="5874">
                  <c:v>0.97609756097553069</c:v>
                </c:pt>
                <c:pt idx="5875">
                  <c:v>0.97560975609748235</c:v>
                </c:pt>
                <c:pt idx="5876">
                  <c:v>0.97512195121943313</c:v>
                </c:pt>
                <c:pt idx="5877">
                  <c:v>0.97463414634138434</c:v>
                </c:pt>
                <c:pt idx="5878">
                  <c:v>0.97414634146333556</c:v>
                </c:pt>
                <c:pt idx="5879">
                  <c:v>0.97365853658528678</c:v>
                </c:pt>
                <c:pt idx="5880">
                  <c:v>0.97317073170723756</c:v>
                </c:pt>
                <c:pt idx="5881">
                  <c:v>0.97268292682918922</c:v>
                </c:pt>
                <c:pt idx="5882">
                  <c:v>0.97219512195114</c:v>
                </c:pt>
                <c:pt idx="5883">
                  <c:v>0.97170731707309166</c:v>
                </c:pt>
                <c:pt idx="5884">
                  <c:v>0.97121951219503799</c:v>
                </c:pt>
                <c:pt idx="5885">
                  <c:v>0.97073170731698921</c:v>
                </c:pt>
                <c:pt idx="5886">
                  <c:v>0.97024390243893999</c:v>
                </c:pt>
                <c:pt idx="5887">
                  <c:v>0.96975609756089165</c:v>
                </c:pt>
                <c:pt idx="5888">
                  <c:v>0.96926829268284243</c:v>
                </c:pt>
                <c:pt idx="5889">
                  <c:v>0.96878048780479409</c:v>
                </c:pt>
                <c:pt idx="5890">
                  <c:v>0.96829268292674486</c:v>
                </c:pt>
                <c:pt idx="5891">
                  <c:v>0.96780487804869608</c:v>
                </c:pt>
                <c:pt idx="5892">
                  <c:v>0.9673170731706473</c:v>
                </c:pt>
                <c:pt idx="5893">
                  <c:v>0.96682926829259852</c:v>
                </c:pt>
                <c:pt idx="5894">
                  <c:v>0.9663414634145493</c:v>
                </c:pt>
                <c:pt idx="5895">
                  <c:v>0.96585365853650096</c:v>
                </c:pt>
                <c:pt idx="5896">
                  <c:v>0.96536585365845173</c:v>
                </c:pt>
                <c:pt idx="5897">
                  <c:v>0.9648780487804034</c:v>
                </c:pt>
                <c:pt idx="5898">
                  <c:v>0.96439024390235417</c:v>
                </c:pt>
                <c:pt idx="5899">
                  <c:v>0.96390243902430539</c:v>
                </c:pt>
                <c:pt idx="5900">
                  <c:v>0.96341463414625661</c:v>
                </c:pt>
                <c:pt idx="5901">
                  <c:v>0.96292682926820783</c:v>
                </c:pt>
                <c:pt idx="5902">
                  <c:v>0.9624390243901586</c:v>
                </c:pt>
                <c:pt idx="5903">
                  <c:v>0.96195121951211027</c:v>
                </c:pt>
                <c:pt idx="5904">
                  <c:v>0.96146341463406104</c:v>
                </c:pt>
                <c:pt idx="5905">
                  <c:v>0.96097560975601271</c:v>
                </c:pt>
                <c:pt idx="5906">
                  <c:v>0.96048780487796348</c:v>
                </c:pt>
                <c:pt idx="5907">
                  <c:v>0.9599999999999147</c:v>
                </c:pt>
                <c:pt idx="5908">
                  <c:v>0.95951219512186592</c:v>
                </c:pt>
                <c:pt idx="5909">
                  <c:v>0.95902439024381714</c:v>
                </c:pt>
                <c:pt idx="5910">
                  <c:v>0.95853658536576791</c:v>
                </c:pt>
                <c:pt idx="5911">
                  <c:v>0.95804878048771958</c:v>
                </c:pt>
                <c:pt idx="5912">
                  <c:v>0.95756097560967035</c:v>
                </c:pt>
                <c:pt idx="5913">
                  <c:v>0.95707317073162201</c:v>
                </c:pt>
                <c:pt idx="5914">
                  <c:v>0.95658536585356835</c:v>
                </c:pt>
                <c:pt idx="5915">
                  <c:v>0.95609756097551957</c:v>
                </c:pt>
                <c:pt idx="5916">
                  <c:v>0.95560975609747034</c:v>
                </c:pt>
                <c:pt idx="5917">
                  <c:v>0.95512195121942201</c:v>
                </c:pt>
                <c:pt idx="5918">
                  <c:v>0.95463414634137278</c:v>
                </c:pt>
                <c:pt idx="5919">
                  <c:v>0.95414634146332444</c:v>
                </c:pt>
                <c:pt idx="5920">
                  <c:v>0.95365853658527522</c:v>
                </c:pt>
                <c:pt idx="5921">
                  <c:v>0.95317073170722644</c:v>
                </c:pt>
                <c:pt idx="5922">
                  <c:v>0.95268292682917766</c:v>
                </c:pt>
                <c:pt idx="5923">
                  <c:v>0.95219512195112888</c:v>
                </c:pt>
                <c:pt idx="5924">
                  <c:v>0.95170731707307965</c:v>
                </c:pt>
                <c:pt idx="5925">
                  <c:v>0.95121951219503131</c:v>
                </c:pt>
                <c:pt idx="5926">
                  <c:v>0.95073170731698209</c:v>
                </c:pt>
                <c:pt idx="5927">
                  <c:v>0.95024390243893375</c:v>
                </c:pt>
                <c:pt idx="5928">
                  <c:v>0.94975609756088453</c:v>
                </c:pt>
                <c:pt idx="5929">
                  <c:v>0.94926829268283575</c:v>
                </c:pt>
                <c:pt idx="5930">
                  <c:v>0.94878048780478697</c:v>
                </c:pt>
                <c:pt idx="5931">
                  <c:v>0.94829268292673818</c:v>
                </c:pt>
                <c:pt idx="5932">
                  <c:v>0.9478048780486894</c:v>
                </c:pt>
                <c:pt idx="5933">
                  <c:v>0.94731707317064062</c:v>
                </c:pt>
                <c:pt idx="5934">
                  <c:v>0.9468292682925914</c:v>
                </c:pt>
                <c:pt idx="5935">
                  <c:v>0.94634146341454306</c:v>
                </c:pt>
                <c:pt idx="5936">
                  <c:v>0.94585365853649384</c:v>
                </c:pt>
                <c:pt idx="5937">
                  <c:v>0.94536585365844505</c:v>
                </c:pt>
                <c:pt idx="5938">
                  <c:v>0.94487804878039627</c:v>
                </c:pt>
                <c:pt idx="5939">
                  <c:v>0.94439024390234749</c:v>
                </c:pt>
                <c:pt idx="5940">
                  <c:v>0.94390243902429871</c:v>
                </c:pt>
                <c:pt idx="5941">
                  <c:v>0.94341463414624993</c:v>
                </c:pt>
                <c:pt idx="5942">
                  <c:v>0.94292682926820071</c:v>
                </c:pt>
                <c:pt idx="5943">
                  <c:v>0.94243902439014704</c:v>
                </c:pt>
                <c:pt idx="5944">
                  <c:v>0.9419512195120987</c:v>
                </c:pt>
                <c:pt idx="5945">
                  <c:v>0.94146341463404948</c:v>
                </c:pt>
                <c:pt idx="5946">
                  <c:v>0.94097560975600114</c:v>
                </c:pt>
                <c:pt idx="5947">
                  <c:v>0.94048780487795192</c:v>
                </c:pt>
                <c:pt idx="5948">
                  <c:v>0.93999999999990314</c:v>
                </c:pt>
                <c:pt idx="5949">
                  <c:v>0.93951219512185435</c:v>
                </c:pt>
                <c:pt idx="5950">
                  <c:v>0.93902439024380557</c:v>
                </c:pt>
                <c:pt idx="5951">
                  <c:v>0.93853658536575635</c:v>
                </c:pt>
                <c:pt idx="5952">
                  <c:v>0.93804878048770801</c:v>
                </c:pt>
                <c:pt idx="5953">
                  <c:v>0.93756097560965879</c:v>
                </c:pt>
                <c:pt idx="5954">
                  <c:v>0.93707317073161045</c:v>
                </c:pt>
                <c:pt idx="5955">
                  <c:v>0.93658536585356122</c:v>
                </c:pt>
                <c:pt idx="5956">
                  <c:v>0.93609756097551244</c:v>
                </c:pt>
                <c:pt idx="5957">
                  <c:v>0.93560975609746366</c:v>
                </c:pt>
                <c:pt idx="5958">
                  <c:v>0.93512195121941488</c:v>
                </c:pt>
                <c:pt idx="5959">
                  <c:v>0.93463414634136566</c:v>
                </c:pt>
                <c:pt idx="5960">
                  <c:v>0.93414634146331732</c:v>
                </c:pt>
                <c:pt idx="5961">
                  <c:v>0.9336585365852681</c:v>
                </c:pt>
                <c:pt idx="5962">
                  <c:v>0.93317073170721976</c:v>
                </c:pt>
                <c:pt idx="5963">
                  <c:v>0.93268292682917053</c:v>
                </c:pt>
                <c:pt idx="5964">
                  <c:v>0.93219512195112175</c:v>
                </c:pt>
                <c:pt idx="5965">
                  <c:v>0.93170731707307297</c:v>
                </c:pt>
                <c:pt idx="5966">
                  <c:v>0.93121951219502419</c:v>
                </c:pt>
                <c:pt idx="5967">
                  <c:v>0.93073170731697497</c:v>
                </c:pt>
                <c:pt idx="5968">
                  <c:v>0.93024390243892663</c:v>
                </c:pt>
                <c:pt idx="5969">
                  <c:v>0.9297560975608774</c:v>
                </c:pt>
                <c:pt idx="5970">
                  <c:v>0.92926829268282907</c:v>
                </c:pt>
                <c:pt idx="5971">
                  <c:v>0.92878048780477984</c:v>
                </c:pt>
                <c:pt idx="5972">
                  <c:v>0.92829268292673106</c:v>
                </c:pt>
                <c:pt idx="5973">
                  <c:v>0.92780487804867739</c:v>
                </c:pt>
                <c:pt idx="5974">
                  <c:v>0.92731707317062906</c:v>
                </c:pt>
                <c:pt idx="5975">
                  <c:v>0.92682926829257983</c:v>
                </c:pt>
                <c:pt idx="5976">
                  <c:v>0.9263414634145315</c:v>
                </c:pt>
                <c:pt idx="5977">
                  <c:v>0.92585365853648227</c:v>
                </c:pt>
                <c:pt idx="5978">
                  <c:v>0.92536585365843349</c:v>
                </c:pt>
                <c:pt idx="5979">
                  <c:v>0.92487804878038471</c:v>
                </c:pt>
                <c:pt idx="5980">
                  <c:v>0.92439024390233593</c:v>
                </c:pt>
                <c:pt idx="5981">
                  <c:v>0.9239024390242867</c:v>
                </c:pt>
                <c:pt idx="5982">
                  <c:v>0.92341463414623837</c:v>
                </c:pt>
                <c:pt idx="5983">
                  <c:v>0.92292682926818914</c:v>
                </c:pt>
                <c:pt idx="5984">
                  <c:v>0.9224390243901408</c:v>
                </c:pt>
                <c:pt idx="5985">
                  <c:v>0.92195121951209158</c:v>
                </c:pt>
                <c:pt idx="5986">
                  <c:v>0.9214634146340428</c:v>
                </c:pt>
                <c:pt idx="5987">
                  <c:v>0.92097560975599402</c:v>
                </c:pt>
                <c:pt idx="5988">
                  <c:v>0.92048780487794524</c:v>
                </c:pt>
                <c:pt idx="5989">
                  <c:v>0.91999999999989601</c:v>
                </c:pt>
                <c:pt idx="5990">
                  <c:v>0.91951219512184768</c:v>
                </c:pt>
                <c:pt idx="5991">
                  <c:v>0.91902439024379845</c:v>
                </c:pt>
                <c:pt idx="5992">
                  <c:v>0.91853658536575011</c:v>
                </c:pt>
                <c:pt idx="5993">
                  <c:v>0.91804878048770089</c:v>
                </c:pt>
                <c:pt idx="5994">
                  <c:v>0.91756097560965211</c:v>
                </c:pt>
                <c:pt idx="5995">
                  <c:v>0.91707317073160333</c:v>
                </c:pt>
                <c:pt idx="5996">
                  <c:v>0.91658536585355455</c:v>
                </c:pt>
                <c:pt idx="5997">
                  <c:v>0.91609756097550532</c:v>
                </c:pt>
                <c:pt idx="5998">
                  <c:v>0.91560975609745698</c:v>
                </c:pt>
                <c:pt idx="5999">
                  <c:v>0.91512195121940776</c:v>
                </c:pt>
                <c:pt idx="6000">
                  <c:v>0.91463414634135942</c:v>
                </c:pt>
                <c:pt idx="6001">
                  <c:v>0.9141463414633102</c:v>
                </c:pt>
                <c:pt idx="6002">
                  <c:v>0.91365853658526142</c:v>
                </c:pt>
                <c:pt idx="6003">
                  <c:v>0.91317073170721264</c:v>
                </c:pt>
                <c:pt idx="6004">
                  <c:v>0.91268292682916385</c:v>
                </c:pt>
                <c:pt idx="6005">
                  <c:v>0.91219512195111463</c:v>
                </c:pt>
                <c:pt idx="6006">
                  <c:v>0.91170731707306629</c:v>
                </c:pt>
                <c:pt idx="6007">
                  <c:v>0.91121951219501707</c:v>
                </c:pt>
                <c:pt idx="6008">
                  <c:v>0.91073170731696873</c:v>
                </c:pt>
                <c:pt idx="6009">
                  <c:v>0.91024390243892439</c:v>
                </c:pt>
                <c:pt idx="6010">
                  <c:v>0.90975609756087605</c:v>
                </c:pt>
                <c:pt idx="6011">
                  <c:v>0.90926829268282683</c:v>
                </c:pt>
                <c:pt idx="6012">
                  <c:v>0.90878048780477805</c:v>
                </c:pt>
                <c:pt idx="6013">
                  <c:v>0.90829268292672927</c:v>
                </c:pt>
                <c:pt idx="6014">
                  <c:v>0.90780487804868049</c:v>
                </c:pt>
                <c:pt idx="6015">
                  <c:v>0.90731707317063126</c:v>
                </c:pt>
                <c:pt idx="6016">
                  <c:v>0.90682926829258292</c:v>
                </c:pt>
                <c:pt idx="6017">
                  <c:v>0.9063414634145337</c:v>
                </c:pt>
                <c:pt idx="6018">
                  <c:v>0.90585365853648536</c:v>
                </c:pt>
                <c:pt idx="6019">
                  <c:v>0.90536585365843614</c:v>
                </c:pt>
                <c:pt idx="6020">
                  <c:v>0.90487804878038736</c:v>
                </c:pt>
                <c:pt idx="6021">
                  <c:v>0.90439024390233858</c:v>
                </c:pt>
                <c:pt idx="6022">
                  <c:v>0.90390243902428979</c:v>
                </c:pt>
                <c:pt idx="6023">
                  <c:v>0.90341463414624057</c:v>
                </c:pt>
                <c:pt idx="6024">
                  <c:v>0.90292682926819223</c:v>
                </c:pt>
                <c:pt idx="6025">
                  <c:v>0.90243902439014301</c:v>
                </c:pt>
                <c:pt idx="6026">
                  <c:v>0.90195121951209467</c:v>
                </c:pt>
                <c:pt idx="6027">
                  <c:v>0.90146341463405033</c:v>
                </c:pt>
                <c:pt idx="6028">
                  <c:v>0.90097560975600199</c:v>
                </c:pt>
                <c:pt idx="6029">
                  <c:v>0.90048780487795277</c:v>
                </c:pt>
                <c:pt idx="6030">
                  <c:v>0.89999999999990399</c:v>
                </c:pt>
                <c:pt idx="6031">
                  <c:v>0.89951219512185521</c:v>
                </c:pt>
                <c:pt idx="6032">
                  <c:v>0.89902439024380643</c:v>
                </c:pt>
                <c:pt idx="6033">
                  <c:v>0.8985365853657572</c:v>
                </c:pt>
                <c:pt idx="6034">
                  <c:v>0.89804878048770886</c:v>
                </c:pt>
                <c:pt idx="6035">
                  <c:v>0.89756097560965964</c:v>
                </c:pt>
                <c:pt idx="6036">
                  <c:v>0.8970731707316113</c:v>
                </c:pt>
                <c:pt idx="6037">
                  <c:v>0.89658536585356208</c:v>
                </c:pt>
                <c:pt idx="6038">
                  <c:v>0.8960975609755133</c:v>
                </c:pt>
                <c:pt idx="6039">
                  <c:v>0.89560975609746452</c:v>
                </c:pt>
                <c:pt idx="6040">
                  <c:v>0.89512195121941573</c:v>
                </c:pt>
                <c:pt idx="6041">
                  <c:v>0.89463414634136651</c:v>
                </c:pt>
                <c:pt idx="6042">
                  <c:v>0.89414634146331817</c:v>
                </c:pt>
                <c:pt idx="6043">
                  <c:v>0.89365853658526895</c:v>
                </c:pt>
                <c:pt idx="6044">
                  <c:v>0.89317073170722061</c:v>
                </c:pt>
                <c:pt idx="6045">
                  <c:v>0.89268292682917627</c:v>
                </c:pt>
                <c:pt idx="6046">
                  <c:v>0.89219512195112793</c:v>
                </c:pt>
                <c:pt idx="6047">
                  <c:v>0.89170731707307871</c:v>
                </c:pt>
                <c:pt idx="6048">
                  <c:v>0.89121951219502993</c:v>
                </c:pt>
                <c:pt idx="6049">
                  <c:v>0.89073170731698115</c:v>
                </c:pt>
                <c:pt idx="6050">
                  <c:v>0.89024390243893237</c:v>
                </c:pt>
                <c:pt idx="6051">
                  <c:v>0.88975609756088359</c:v>
                </c:pt>
                <c:pt idx="6052">
                  <c:v>0.8892682926828348</c:v>
                </c:pt>
                <c:pt idx="6053">
                  <c:v>0.88878048780478558</c:v>
                </c:pt>
                <c:pt idx="6054">
                  <c:v>0.88829268292673724</c:v>
                </c:pt>
                <c:pt idx="6055">
                  <c:v>0.88780487804868802</c:v>
                </c:pt>
                <c:pt idx="6056">
                  <c:v>0.88731707317063924</c:v>
                </c:pt>
                <c:pt idx="6057">
                  <c:v>0.88682926829259046</c:v>
                </c:pt>
                <c:pt idx="6058">
                  <c:v>0.88634146341454167</c:v>
                </c:pt>
                <c:pt idx="6059">
                  <c:v>0.88585365853649289</c:v>
                </c:pt>
                <c:pt idx="6060">
                  <c:v>0.88536585365844411</c:v>
                </c:pt>
                <c:pt idx="6061">
                  <c:v>0.88487804878039489</c:v>
                </c:pt>
                <c:pt idx="6062">
                  <c:v>0.88439024390234655</c:v>
                </c:pt>
                <c:pt idx="6063">
                  <c:v>0.88390243902430221</c:v>
                </c:pt>
                <c:pt idx="6064">
                  <c:v>0.88341463414625387</c:v>
                </c:pt>
                <c:pt idx="6065">
                  <c:v>0.88292682926820465</c:v>
                </c:pt>
                <c:pt idx="6066">
                  <c:v>0.88243902439015587</c:v>
                </c:pt>
                <c:pt idx="6067">
                  <c:v>0.88195121951210709</c:v>
                </c:pt>
                <c:pt idx="6068">
                  <c:v>0.88146341463405831</c:v>
                </c:pt>
                <c:pt idx="6069">
                  <c:v>0.88097560975600953</c:v>
                </c:pt>
                <c:pt idx="6070">
                  <c:v>0.88048780487796074</c:v>
                </c:pt>
                <c:pt idx="6071">
                  <c:v>0.87999999999991152</c:v>
                </c:pt>
                <c:pt idx="6072">
                  <c:v>0.87951219512186318</c:v>
                </c:pt>
                <c:pt idx="6073">
                  <c:v>0.87902439024381396</c:v>
                </c:pt>
                <c:pt idx="6074">
                  <c:v>0.87853658536576518</c:v>
                </c:pt>
                <c:pt idx="6075">
                  <c:v>0.8780487804877164</c:v>
                </c:pt>
                <c:pt idx="6076">
                  <c:v>0.87756097560966762</c:v>
                </c:pt>
                <c:pt idx="6077">
                  <c:v>0.87707317073161883</c:v>
                </c:pt>
                <c:pt idx="6078">
                  <c:v>0.87658536585357005</c:v>
                </c:pt>
                <c:pt idx="6079">
                  <c:v>0.87609756097552083</c:v>
                </c:pt>
                <c:pt idx="6080">
                  <c:v>0.87560975609747249</c:v>
                </c:pt>
                <c:pt idx="6081">
                  <c:v>0.87512195121942815</c:v>
                </c:pt>
                <c:pt idx="6082">
                  <c:v>0.87463414634137981</c:v>
                </c:pt>
                <c:pt idx="6083">
                  <c:v>0.87414634146333059</c:v>
                </c:pt>
                <c:pt idx="6084">
                  <c:v>0.87365853658528181</c:v>
                </c:pt>
                <c:pt idx="6085">
                  <c:v>0.87317073170723303</c:v>
                </c:pt>
                <c:pt idx="6086">
                  <c:v>0.87268292682918425</c:v>
                </c:pt>
                <c:pt idx="6087">
                  <c:v>0.87219512195113547</c:v>
                </c:pt>
                <c:pt idx="6088">
                  <c:v>0.87170731707308668</c:v>
                </c:pt>
                <c:pt idx="6089">
                  <c:v>0.87121951219503746</c:v>
                </c:pt>
                <c:pt idx="6090">
                  <c:v>0.87073170731698912</c:v>
                </c:pt>
                <c:pt idx="6091">
                  <c:v>0.8702439024389399</c:v>
                </c:pt>
                <c:pt idx="6092">
                  <c:v>0.86975609756089112</c:v>
                </c:pt>
                <c:pt idx="6093">
                  <c:v>0.86926829268284234</c:v>
                </c:pt>
                <c:pt idx="6094">
                  <c:v>0.86878048780479356</c:v>
                </c:pt>
                <c:pt idx="6095">
                  <c:v>0.86829268292674477</c:v>
                </c:pt>
                <c:pt idx="6096">
                  <c:v>0.86780487804869599</c:v>
                </c:pt>
                <c:pt idx="6097">
                  <c:v>0.86731707317064677</c:v>
                </c:pt>
                <c:pt idx="6098">
                  <c:v>0.86682926829259843</c:v>
                </c:pt>
                <c:pt idx="6099">
                  <c:v>0.86634146341455409</c:v>
                </c:pt>
                <c:pt idx="6100">
                  <c:v>0.86585365853650575</c:v>
                </c:pt>
                <c:pt idx="6101">
                  <c:v>0.86536585365845653</c:v>
                </c:pt>
                <c:pt idx="6102">
                  <c:v>0.86487804878040775</c:v>
                </c:pt>
                <c:pt idx="6103">
                  <c:v>0.86439024390235897</c:v>
                </c:pt>
                <c:pt idx="6104">
                  <c:v>0.86390243902431019</c:v>
                </c:pt>
                <c:pt idx="6105">
                  <c:v>0.86341463414626141</c:v>
                </c:pt>
                <c:pt idx="6106">
                  <c:v>0.86292682926821263</c:v>
                </c:pt>
                <c:pt idx="6107">
                  <c:v>0.8624390243901634</c:v>
                </c:pt>
                <c:pt idx="6108">
                  <c:v>0.86195121951211506</c:v>
                </c:pt>
                <c:pt idx="6109">
                  <c:v>0.86146341463406584</c:v>
                </c:pt>
                <c:pt idx="6110">
                  <c:v>0.86097560975601706</c:v>
                </c:pt>
                <c:pt idx="6111">
                  <c:v>0.86048780487796828</c:v>
                </c:pt>
                <c:pt idx="6112">
                  <c:v>0.8599999999999195</c:v>
                </c:pt>
                <c:pt idx="6113">
                  <c:v>0.85951219512187071</c:v>
                </c:pt>
                <c:pt idx="6114">
                  <c:v>0.85902439024382193</c:v>
                </c:pt>
                <c:pt idx="6115">
                  <c:v>0.85853658536577271</c:v>
                </c:pt>
                <c:pt idx="6116">
                  <c:v>0.85804878048772437</c:v>
                </c:pt>
                <c:pt idx="6117">
                  <c:v>0.85756097560968003</c:v>
                </c:pt>
                <c:pt idx="6118">
                  <c:v>0.85707317073163169</c:v>
                </c:pt>
                <c:pt idx="6119">
                  <c:v>0.85658536585358247</c:v>
                </c:pt>
                <c:pt idx="6120">
                  <c:v>0.85609756097553369</c:v>
                </c:pt>
                <c:pt idx="6121">
                  <c:v>0.85560975609748491</c:v>
                </c:pt>
                <c:pt idx="6122">
                  <c:v>0.85512195121943613</c:v>
                </c:pt>
                <c:pt idx="6123">
                  <c:v>0.85463414634138735</c:v>
                </c:pt>
                <c:pt idx="6124">
                  <c:v>0.85414634146333857</c:v>
                </c:pt>
                <c:pt idx="6125">
                  <c:v>0.85365853658528934</c:v>
                </c:pt>
                <c:pt idx="6126">
                  <c:v>0.853170731707241</c:v>
                </c:pt>
                <c:pt idx="6127">
                  <c:v>0.85268292682919178</c:v>
                </c:pt>
                <c:pt idx="6128">
                  <c:v>0.852195121951143</c:v>
                </c:pt>
                <c:pt idx="6129">
                  <c:v>0.85170731707309422</c:v>
                </c:pt>
                <c:pt idx="6130">
                  <c:v>0.85121951219504544</c:v>
                </c:pt>
                <c:pt idx="6131">
                  <c:v>0.85073170731699665</c:v>
                </c:pt>
                <c:pt idx="6132">
                  <c:v>0.85024390243894787</c:v>
                </c:pt>
                <c:pt idx="6133">
                  <c:v>0.84975609756089865</c:v>
                </c:pt>
                <c:pt idx="6134">
                  <c:v>0.84926829268285031</c:v>
                </c:pt>
                <c:pt idx="6135">
                  <c:v>0.84878048780480597</c:v>
                </c:pt>
                <c:pt idx="6136">
                  <c:v>0.84829268292675764</c:v>
                </c:pt>
                <c:pt idx="6137">
                  <c:v>0.84780487804870841</c:v>
                </c:pt>
                <c:pt idx="6138">
                  <c:v>0.84731707317066007</c:v>
                </c:pt>
                <c:pt idx="6139">
                  <c:v>0.84682926829261085</c:v>
                </c:pt>
                <c:pt idx="6140">
                  <c:v>0.84634146341456207</c:v>
                </c:pt>
                <c:pt idx="6141">
                  <c:v>0.84585365853651329</c:v>
                </c:pt>
                <c:pt idx="6142">
                  <c:v>0.84536585365846451</c:v>
                </c:pt>
                <c:pt idx="6143">
                  <c:v>0.84487804878041528</c:v>
                </c:pt>
                <c:pt idx="6144">
                  <c:v>0.84439024390236694</c:v>
                </c:pt>
                <c:pt idx="6145">
                  <c:v>0.84390243902431772</c:v>
                </c:pt>
                <c:pt idx="6146">
                  <c:v>0.84341463414626938</c:v>
                </c:pt>
                <c:pt idx="6147">
                  <c:v>0.84292682926822016</c:v>
                </c:pt>
                <c:pt idx="6148">
                  <c:v>0.84243902439017138</c:v>
                </c:pt>
                <c:pt idx="6149">
                  <c:v>0.8419512195121226</c:v>
                </c:pt>
                <c:pt idx="6150">
                  <c:v>0.84146341463407381</c:v>
                </c:pt>
                <c:pt idx="6151">
                  <c:v>0.84097560975602459</c:v>
                </c:pt>
                <c:pt idx="6152">
                  <c:v>0.84048780487797625</c:v>
                </c:pt>
                <c:pt idx="6153">
                  <c:v>0.83999999999993191</c:v>
                </c:pt>
                <c:pt idx="6154">
                  <c:v>0.83951219512188358</c:v>
                </c:pt>
                <c:pt idx="6155">
                  <c:v>0.83902439024383435</c:v>
                </c:pt>
                <c:pt idx="6156">
                  <c:v>0.83853658536578601</c:v>
                </c:pt>
                <c:pt idx="6157">
                  <c:v>0.83804878048773679</c:v>
                </c:pt>
                <c:pt idx="6158">
                  <c:v>0.83756097560968801</c:v>
                </c:pt>
                <c:pt idx="6159">
                  <c:v>0.83707317073163923</c:v>
                </c:pt>
                <c:pt idx="6160">
                  <c:v>0.83658536585359045</c:v>
                </c:pt>
                <c:pt idx="6161">
                  <c:v>0.83609756097554122</c:v>
                </c:pt>
                <c:pt idx="6162">
                  <c:v>0.83560975609749288</c:v>
                </c:pt>
                <c:pt idx="6163">
                  <c:v>0.83512195121944366</c:v>
                </c:pt>
                <c:pt idx="6164">
                  <c:v>0.83463414634139532</c:v>
                </c:pt>
                <c:pt idx="6165">
                  <c:v>0.8341463414633461</c:v>
                </c:pt>
                <c:pt idx="6166">
                  <c:v>0.83365853658529732</c:v>
                </c:pt>
                <c:pt idx="6167">
                  <c:v>0.83317073170724854</c:v>
                </c:pt>
                <c:pt idx="6168">
                  <c:v>0.83268292682919975</c:v>
                </c:pt>
                <c:pt idx="6169">
                  <c:v>0.83219512195115053</c:v>
                </c:pt>
                <c:pt idx="6170">
                  <c:v>0.83170731707310219</c:v>
                </c:pt>
                <c:pt idx="6171">
                  <c:v>0.83121951219505785</c:v>
                </c:pt>
                <c:pt idx="6172">
                  <c:v>0.83073170731700952</c:v>
                </c:pt>
                <c:pt idx="6173">
                  <c:v>0.83024390243896029</c:v>
                </c:pt>
                <c:pt idx="6174">
                  <c:v>0.82975609756091195</c:v>
                </c:pt>
                <c:pt idx="6175">
                  <c:v>0.82926829268286273</c:v>
                </c:pt>
                <c:pt idx="6176">
                  <c:v>0.82878048780481395</c:v>
                </c:pt>
                <c:pt idx="6177">
                  <c:v>0.82829268292676517</c:v>
                </c:pt>
                <c:pt idx="6178">
                  <c:v>0.82780487804871639</c:v>
                </c:pt>
                <c:pt idx="6179">
                  <c:v>0.82731707317066716</c:v>
                </c:pt>
                <c:pt idx="6180">
                  <c:v>0.82682926829261882</c:v>
                </c:pt>
                <c:pt idx="6181">
                  <c:v>0.8263414634145696</c:v>
                </c:pt>
                <c:pt idx="6182">
                  <c:v>0.82585365853652126</c:v>
                </c:pt>
                <c:pt idx="6183">
                  <c:v>0.82536585365847204</c:v>
                </c:pt>
                <c:pt idx="6184">
                  <c:v>0.82487804878042326</c:v>
                </c:pt>
                <c:pt idx="6185">
                  <c:v>0.82439024390237448</c:v>
                </c:pt>
                <c:pt idx="6186">
                  <c:v>0.82390243902432569</c:v>
                </c:pt>
                <c:pt idx="6187">
                  <c:v>0.82341463414627647</c:v>
                </c:pt>
                <c:pt idx="6188">
                  <c:v>0.82292682926822813</c:v>
                </c:pt>
                <c:pt idx="6189">
                  <c:v>0.82243902439018379</c:v>
                </c:pt>
                <c:pt idx="6190">
                  <c:v>0.82195121951213546</c:v>
                </c:pt>
                <c:pt idx="6191">
                  <c:v>0.82146341463408623</c:v>
                </c:pt>
                <c:pt idx="6192">
                  <c:v>0.82097560975603789</c:v>
                </c:pt>
                <c:pt idx="6193">
                  <c:v>0.82048780487798867</c:v>
                </c:pt>
                <c:pt idx="6194">
                  <c:v>0.81999999999993989</c:v>
                </c:pt>
                <c:pt idx="6195">
                  <c:v>0.81951219512189111</c:v>
                </c:pt>
                <c:pt idx="6196">
                  <c:v>0.81902439024384233</c:v>
                </c:pt>
                <c:pt idx="6197">
                  <c:v>0.8185365853657931</c:v>
                </c:pt>
                <c:pt idx="6198">
                  <c:v>0.81804878048774476</c:v>
                </c:pt>
                <c:pt idx="6199">
                  <c:v>0.81756097560969554</c:v>
                </c:pt>
                <c:pt idx="6200">
                  <c:v>0.8170731707316472</c:v>
                </c:pt>
                <c:pt idx="6201">
                  <c:v>0.81658536585359798</c:v>
                </c:pt>
                <c:pt idx="6202">
                  <c:v>0.8160975609755492</c:v>
                </c:pt>
                <c:pt idx="6203">
                  <c:v>0.81560975609750042</c:v>
                </c:pt>
                <c:pt idx="6204">
                  <c:v>0.81512195121945163</c:v>
                </c:pt>
                <c:pt idx="6205">
                  <c:v>0.81463414634140241</c:v>
                </c:pt>
                <c:pt idx="6206">
                  <c:v>0.81414634146335407</c:v>
                </c:pt>
                <c:pt idx="6207">
                  <c:v>0.81365853658530973</c:v>
                </c:pt>
                <c:pt idx="6208">
                  <c:v>0.8131707317072614</c:v>
                </c:pt>
                <c:pt idx="6209">
                  <c:v>0.81268292682921217</c:v>
                </c:pt>
                <c:pt idx="6210">
                  <c:v>0.81219512195116383</c:v>
                </c:pt>
                <c:pt idx="6211">
                  <c:v>0.81170731707311461</c:v>
                </c:pt>
                <c:pt idx="6212">
                  <c:v>0.81121951219506583</c:v>
                </c:pt>
                <c:pt idx="6213">
                  <c:v>0.81073170731701705</c:v>
                </c:pt>
                <c:pt idx="6214">
                  <c:v>0.81024390243896827</c:v>
                </c:pt>
                <c:pt idx="6215">
                  <c:v>0.80975609756091949</c:v>
                </c:pt>
                <c:pt idx="6216">
                  <c:v>0.8092682926828707</c:v>
                </c:pt>
                <c:pt idx="6217">
                  <c:v>0.80878048780482148</c:v>
                </c:pt>
                <c:pt idx="6218">
                  <c:v>0.80829268292677314</c:v>
                </c:pt>
                <c:pt idx="6219">
                  <c:v>0.80780487804872392</c:v>
                </c:pt>
                <c:pt idx="6220">
                  <c:v>0.80731707317067514</c:v>
                </c:pt>
                <c:pt idx="6221">
                  <c:v>0.80682926829262636</c:v>
                </c:pt>
                <c:pt idx="6222">
                  <c:v>0.80634146341457758</c:v>
                </c:pt>
                <c:pt idx="6223">
                  <c:v>0.80585365853652879</c:v>
                </c:pt>
                <c:pt idx="6224">
                  <c:v>0.80536585365848001</c:v>
                </c:pt>
                <c:pt idx="6225">
                  <c:v>0.80487804878043612</c:v>
                </c:pt>
                <c:pt idx="6226">
                  <c:v>0.80439024390238734</c:v>
                </c:pt>
                <c:pt idx="6227">
                  <c:v>0.80390243902433811</c:v>
                </c:pt>
                <c:pt idx="6228">
                  <c:v>0.80341463414628977</c:v>
                </c:pt>
                <c:pt idx="6229">
                  <c:v>0.80292682926824055</c:v>
                </c:pt>
                <c:pt idx="6230">
                  <c:v>0.80243902439019177</c:v>
                </c:pt>
                <c:pt idx="6231">
                  <c:v>0.80195121951214299</c:v>
                </c:pt>
                <c:pt idx="6232">
                  <c:v>0.80146341463409421</c:v>
                </c:pt>
                <c:pt idx="6233">
                  <c:v>0.80097560975604543</c:v>
                </c:pt>
                <c:pt idx="6234">
                  <c:v>0.80048780487799664</c:v>
                </c:pt>
                <c:pt idx="6235">
                  <c:v>0.79999999999994742</c:v>
                </c:pt>
                <c:pt idx="6236">
                  <c:v>0.79951219512189908</c:v>
                </c:pt>
                <c:pt idx="6237">
                  <c:v>0.79902439024384986</c:v>
                </c:pt>
                <c:pt idx="6238">
                  <c:v>0.79853658536580108</c:v>
                </c:pt>
                <c:pt idx="6239">
                  <c:v>0.7980487804877523</c:v>
                </c:pt>
                <c:pt idx="6240">
                  <c:v>0.79756097560970352</c:v>
                </c:pt>
                <c:pt idx="6241">
                  <c:v>0.79707317073165473</c:v>
                </c:pt>
                <c:pt idx="6242">
                  <c:v>0.79658536585360595</c:v>
                </c:pt>
                <c:pt idx="6243">
                  <c:v>0.79609756097556206</c:v>
                </c:pt>
                <c:pt idx="6244">
                  <c:v>0.79560975609751328</c:v>
                </c:pt>
                <c:pt idx="6245">
                  <c:v>0.79512195121946405</c:v>
                </c:pt>
                <c:pt idx="6246">
                  <c:v>0.79463414634141571</c:v>
                </c:pt>
                <c:pt idx="6247">
                  <c:v>0.79414634146336649</c:v>
                </c:pt>
                <c:pt idx="6248">
                  <c:v>0.79365853658531771</c:v>
                </c:pt>
                <c:pt idx="6249">
                  <c:v>0.79317073170726893</c:v>
                </c:pt>
                <c:pt idx="6250">
                  <c:v>0.79268292682922015</c:v>
                </c:pt>
                <c:pt idx="6251">
                  <c:v>0.79219512195117137</c:v>
                </c:pt>
                <c:pt idx="6252">
                  <c:v>0.79170731707312259</c:v>
                </c:pt>
                <c:pt idx="6253">
                  <c:v>0.79121951219507336</c:v>
                </c:pt>
                <c:pt idx="6254">
                  <c:v>0.79073170731702502</c:v>
                </c:pt>
                <c:pt idx="6255">
                  <c:v>0.7902439024389758</c:v>
                </c:pt>
                <c:pt idx="6256">
                  <c:v>0.78975609756092702</c:v>
                </c:pt>
                <c:pt idx="6257">
                  <c:v>0.78926829268287824</c:v>
                </c:pt>
                <c:pt idx="6258">
                  <c:v>0.78878048780482946</c:v>
                </c:pt>
                <c:pt idx="6259">
                  <c:v>0.78829268292678067</c:v>
                </c:pt>
                <c:pt idx="6260">
                  <c:v>0.78780487804873189</c:v>
                </c:pt>
                <c:pt idx="6261">
                  <c:v>0.787317073170688</c:v>
                </c:pt>
                <c:pt idx="6262">
                  <c:v>0.78682926829263922</c:v>
                </c:pt>
                <c:pt idx="6263">
                  <c:v>0.78634146341458999</c:v>
                </c:pt>
                <c:pt idx="6264">
                  <c:v>0.78585365853654165</c:v>
                </c:pt>
                <c:pt idx="6265">
                  <c:v>0.78536585365849243</c:v>
                </c:pt>
                <c:pt idx="6266">
                  <c:v>0.78487804878044365</c:v>
                </c:pt>
                <c:pt idx="6267">
                  <c:v>0.78439024390239487</c:v>
                </c:pt>
                <c:pt idx="6268">
                  <c:v>0.78390243902434609</c:v>
                </c:pt>
                <c:pt idx="6269">
                  <c:v>0.78341463414629731</c:v>
                </c:pt>
                <c:pt idx="6270">
                  <c:v>0.78292682926824853</c:v>
                </c:pt>
                <c:pt idx="6271">
                  <c:v>0.7824390243901993</c:v>
                </c:pt>
                <c:pt idx="6272">
                  <c:v>0.78195121951215096</c:v>
                </c:pt>
                <c:pt idx="6273">
                  <c:v>0.78146341463410174</c:v>
                </c:pt>
                <c:pt idx="6274">
                  <c:v>0.78097560975605296</c:v>
                </c:pt>
                <c:pt idx="6275">
                  <c:v>0.78048780487800418</c:v>
                </c:pt>
                <c:pt idx="6276">
                  <c:v>0.7799999999999554</c:v>
                </c:pt>
                <c:pt idx="6277">
                  <c:v>0.77951219512190661</c:v>
                </c:pt>
                <c:pt idx="6278">
                  <c:v>0.77902439024385783</c:v>
                </c:pt>
                <c:pt idx="6279">
                  <c:v>0.77853658536581394</c:v>
                </c:pt>
                <c:pt idx="6280">
                  <c:v>0.77804878048776516</c:v>
                </c:pt>
                <c:pt idx="6281">
                  <c:v>0.77756097560971593</c:v>
                </c:pt>
                <c:pt idx="6282">
                  <c:v>0.7770731707316676</c:v>
                </c:pt>
                <c:pt idx="6283">
                  <c:v>0.77658536585361837</c:v>
                </c:pt>
                <c:pt idx="6284">
                  <c:v>0.77609756097556959</c:v>
                </c:pt>
                <c:pt idx="6285">
                  <c:v>0.77560975609752081</c:v>
                </c:pt>
                <c:pt idx="6286">
                  <c:v>0.77512195121947203</c:v>
                </c:pt>
                <c:pt idx="6287">
                  <c:v>0.77463414634142325</c:v>
                </c:pt>
                <c:pt idx="6288">
                  <c:v>0.77414634146337447</c:v>
                </c:pt>
                <c:pt idx="6289">
                  <c:v>0.77365853658532524</c:v>
                </c:pt>
                <c:pt idx="6290">
                  <c:v>0.7731707317072769</c:v>
                </c:pt>
                <c:pt idx="6291">
                  <c:v>0.77268292682922768</c:v>
                </c:pt>
                <c:pt idx="6292">
                  <c:v>0.7721951219511789</c:v>
                </c:pt>
                <c:pt idx="6293">
                  <c:v>0.77170731707313012</c:v>
                </c:pt>
                <c:pt idx="6294">
                  <c:v>0.77121951219508134</c:v>
                </c:pt>
                <c:pt idx="6295">
                  <c:v>0.77073170731703255</c:v>
                </c:pt>
                <c:pt idx="6296">
                  <c:v>0.77024390243898377</c:v>
                </c:pt>
                <c:pt idx="6297">
                  <c:v>0.76975609756093988</c:v>
                </c:pt>
                <c:pt idx="6298">
                  <c:v>0.7692682926828911</c:v>
                </c:pt>
                <c:pt idx="6299">
                  <c:v>0.76878048780484187</c:v>
                </c:pt>
                <c:pt idx="6300">
                  <c:v>0.76829268292679354</c:v>
                </c:pt>
                <c:pt idx="6301">
                  <c:v>0.76780487804874431</c:v>
                </c:pt>
                <c:pt idx="6302">
                  <c:v>0.76731707317069597</c:v>
                </c:pt>
                <c:pt idx="6303">
                  <c:v>0.76682926829264675</c:v>
                </c:pt>
                <c:pt idx="6304">
                  <c:v>0.76634146341459797</c:v>
                </c:pt>
                <c:pt idx="6305">
                  <c:v>0.76585365853654919</c:v>
                </c:pt>
                <c:pt idx="6306">
                  <c:v>0.76536585365850041</c:v>
                </c:pt>
                <c:pt idx="6307">
                  <c:v>0.76487804878045118</c:v>
                </c:pt>
                <c:pt idx="6308">
                  <c:v>0.76439024390240284</c:v>
                </c:pt>
                <c:pt idx="6309">
                  <c:v>0.76390243902435362</c:v>
                </c:pt>
                <c:pt idx="6310">
                  <c:v>0.76341463414630528</c:v>
                </c:pt>
                <c:pt idx="6311">
                  <c:v>0.76292682926825606</c:v>
                </c:pt>
                <c:pt idx="6312">
                  <c:v>0.76243902439020728</c:v>
                </c:pt>
                <c:pt idx="6313">
                  <c:v>0.7619512195121585</c:v>
                </c:pt>
                <c:pt idx="6314">
                  <c:v>0.76146341463410971</c:v>
                </c:pt>
                <c:pt idx="6315">
                  <c:v>0.76097560975606049</c:v>
                </c:pt>
                <c:pt idx="6316">
                  <c:v>0.76048780487801659</c:v>
                </c:pt>
                <c:pt idx="6317">
                  <c:v>0.75999999999996781</c:v>
                </c:pt>
                <c:pt idx="6318">
                  <c:v>0.75951219512191948</c:v>
                </c:pt>
                <c:pt idx="6319">
                  <c:v>0.75902439024387025</c:v>
                </c:pt>
                <c:pt idx="6320">
                  <c:v>0.75853658536582191</c:v>
                </c:pt>
                <c:pt idx="6321">
                  <c:v>0.75804878048777269</c:v>
                </c:pt>
                <c:pt idx="6322">
                  <c:v>0.75756097560972391</c:v>
                </c:pt>
                <c:pt idx="6323">
                  <c:v>0.75707317073167513</c:v>
                </c:pt>
                <c:pt idx="6324">
                  <c:v>0.75658536585362635</c:v>
                </c:pt>
                <c:pt idx="6325">
                  <c:v>0.75609756097557712</c:v>
                </c:pt>
                <c:pt idx="6326">
                  <c:v>0.75560975609752878</c:v>
                </c:pt>
                <c:pt idx="6327">
                  <c:v>0.75512195121947956</c:v>
                </c:pt>
                <c:pt idx="6328">
                  <c:v>0.75463414634143122</c:v>
                </c:pt>
                <c:pt idx="6329">
                  <c:v>0.754146341463382</c:v>
                </c:pt>
                <c:pt idx="6330">
                  <c:v>0.75365853658533322</c:v>
                </c:pt>
                <c:pt idx="6331">
                  <c:v>0.75317073170728444</c:v>
                </c:pt>
                <c:pt idx="6332">
                  <c:v>0.75268292682923565</c:v>
                </c:pt>
                <c:pt idx="6333">
                  <c:v>0.75219512195118643</c:v>
                </c:pt>
                <c:pt idx="6334">
                  <c:v>0.75170731707314253</c:v>
                </c:pt>
                <c:pt idx="6335">
                  <c:v>0.75121951219509375</c:v>
                </c:pt>
                <c:pt idx="6336">
                  <c:v>0.75073170731704542</c:v>
                </c:pt>
                <c:pt idx="6337">
                  <c:v>0.75024390243899619</c:v>
                </c:pt>
                <c:pt idx="6338">
                  <c:v>0.74975609756094785</c:v>
                </c:pt>
                <c:pt idx="6339">
                  <c:v>0.74926829268289863</c:v>
                </c:pt>
                <c:pt idx="6340">
                  <c:v>0.74878048780484985</c:v>
                </c:pt>
                <c:pt idx="6341">
                  <c:v>0.74829268292680107</c:v>
                </c:pt>
                <c:pt idx="6342">
                  <c:v>0.74780487804875229</c:v>
                </c:pt>
                <c:pt idx="6343">
                  <c:v>0.74731707317070306</c:v>
                </c:pt>
                <c:pt idx="6344">
                  <c:v>0.74682926829265472</c:v>
                </c:pt>
                <c:pt idx="6345">
                  <c:v>0.7463414634146055</c:v>
                </c:pt>
                <c:pt idx="6346">
                  <c:v>0.74585365853655716</c:v>
                </c:pt>
                <c:pt idx="6347">
                  <c:v>0.74536585365850794</c:v>
                </c:pt>
                <c:pt idx="6348">
                  <c:v>0.74487804878045916</c:v>
                </c:pt>
                <c:pt idx="6349">
                  <c:v>0.74439024390241038</c:v>
                </c:pt>
                <c:pt idx="6350">
                  <c:v>0.74390243902436159</c:v>
                </c:pt>
                <c:pt idx="6351">
                  <c:v>0.74341463414631237</c:v>
                </c:pt>
                <c:pt idx="6352">
                  <c:v>0.74292682926826847</c:v>
                </c:pt>
                <c:pt idx="6353">
                  <c:v>0.74243902439021969</c:v>
                </c:pt>
                <c:pt idx="6354">
                  <c:v>0.74195121951217136</c:v>
                </c:pt>
                <c:pt idx="6355">
                  <c:v>0.74146341463412213</c:v>
                </c:pt>
                <c:pt idx="6356">
                  <c:v>0.74097560975607379</c:v>
                </c:pt>
                <c:pt idx="6357">
                  <c:v>0.74048780487802457</c:v>
                </c:pt>
                <c:pt idx="6358">
                  <c:v>0.73999999999997579</c:v>
                </c:pt>
                <c:pt idx="6359">
                  <c:v>0.73951219512192701</c:v>
                </c:pt>
                <c:pt idx="6360">
                  <c:v>0.73902439024387823</c:v>
                </c:pt>
                <c:pt idx="6361">
                  <c:v>0.738536585365829</c:v>
                </c:pt>
                <c:pt idx="6362">
                  <c:v>0.73804878048778066</c:v>
                </c:pt>
                <c:pt idx="6363">
                  <c:v>0.73756097560973144</c:v>
                </c:pt>
                <c:pt idx="6364">
                  <c:v>0.7370731707316831</c:v>
                </c:pt>
                <c:pt idx="6365">
                  <c:v>0.73658536585363388</c:v>
                </c:pt>
                <c:pt idx="6366">
                  <c:v>0.7360975609755851</c:v>
                </c:pt>
                <c:pt idx="6367">
                  <c:v>0.73560975609753632</c:v>
                </c:pt>
                <c:pt idx="6368">
                  <c:v>0.73512195121949198</c:v>
                </c:pt>
                <c:pt idx="6369">
                  <c:v>0.73463414634143831</c:v>
                </c:pt>
                <c:pt idx="6370">
                  <c:v>0.73414634146339441</c:v>
                </c:pt>
                <c:pt idx="6371">
                  <c:v>0.73365853658534563</c:v>
                </c:pt>
                <c:pt idx="6372">
                  <c:v>0.7331707317072973</c:v>
                </c:pt>
                <c:pt idx="6373">
                  <c:v>0.73268292682924807</c:v>
                </c:pt>
                <c:pt idx="6374">
                  <c:v>0.73219512195119973</c:v>
                </c:pt>
                <c:pt idx="6375">
                  <c:v>0.73170731707315051</c:v>
                </c:pt>
                <c:pt idx="6376">
                  <c:v>0.73121951219510173</c:v>
                </c:pt>
                <c:pt idx="6377">
                  <c:v>0.73073170731705295</c:v>
                </c:pt>
                <c:pt idx="6378">
                  <c:v>0.73024390243900417</c:v>
                </c:pt>
                <c:pt idx="6379">
                  <c:v>0.72975609756095494</c:v>
                </c:pt>
                <c:pt idx="6380">
                  <c:v>0.7292682926829066</c:v>
                </c:pt>
                <c:pt idx="6381">
                  <c:v>0.72878048780485738</c:v>
                </c:pt>
                <c:pt idx="6382">
                  <c:v>0.72829268292680904</c:v>
                </c:pt>
                <c:pt idx="6383">
                  <c:v>0.72780487804875982</c:v>
                </c:pt>
                <c:pt idx="6384">
                  <c:v>0.72731707317071104</c:v>
                </c:pt>
                <c:pt idx="6385">
                  <c:v>0.72682926829266226</c:v>
                </c:pt>
                <c:pt idx="6386">
                  <c:v>0.72634146341461348</c:v>
                </c:pt>
                <c:pt idx="6387">
                  <c:v>0.72585365853656469</c:v>
                </c:pt>
                <c:pt idx="6388">
                  <c:v>0.72536585365852035</c:v>
                </c:pt>
                <c:pt idx="6389">
                  <c:v>0.72487804878047202</c:v>
                </c:pt>
                <c:pt idx="6390">
                  <c:v>0.72439024390242324</c:v>
                </c:pt>
                <c:pt idx="6391">
                  <c:v>0.72390243902437401</c:v>
                </c:pt>
                <c:pt idx="6392">
                  <c:v>0.72341463414632567</c:v>
                </c:pt>
                <c:pt idx="6393">
                  <c:v>0.72292682926827645</c:v>
                </c:pt>
                <c:pt idx="6394">
                  <c:v>0.72243902439022767</c:v>
                </c:pt>
                <c:pt idx="6395">
                  <c:v>0.72195121951217889</c:v>
                </c:pt>
                <c:pt idx="6396">
                  <c:v>0.72146341463413011</c:v>
                </c:pt>
                <c:pt idx="6397">
                  <c:v>0.72097560975608133</c:v>
                </c:pt>
                <c:pt idx="6398">
                  <c:v>0.72048780487803255</c:v>
                </c:pt>
                <c:pt idx="6399">
                  <c:v>0.71999999999998332</c:v>
                </c:pt>
                <c:pt idx="6400">
                  <c:v>0.71951219512193498</c:v>
                </c:pt>
                <c:pt idx="6401">
                  <c:v>0.71902439024388576</c:v>
                </c:pt>
                <c:pt idx="6402">
                  <c:v>0.71853658536583698</c:v>
                </c:pt>
                <c:pt idx="6403">
                  <c:v>0.7180487804877882</c:v>
                </c:pt>
                <c:pt idx="6404">
                  <c:v>0.71756097560973942</c:v>
                </c:pt>
                <c:pt idx="6405">
                  <c:v>0.71707317073169063</c:v>
                </c:pt>
                <c:pt idx="6406">
                  <c:v>0.71658536585364629</c:v>
                </c:pt>
                <c:pt idx="6407">
                  <c:v>0.71609756097559796</c:v>
                </c:pt>
                <c:pt idx="6408">
                  <c:v>0.71560975609754918</c:v>
                </c:pt>
                <c:pt idx="6409">
                  <c:v>0.71512195121949995</c:v>
                </c:pt>
                <c:pt idx="6410">
                  <c:v>0.71463414634145161</c:v>
                </c:pt>
                <c:pt idx="6411">
                  <c:v>0.71414634146340239</c:v>
                </c:pt>
                <c:pt idx="6412">
                  <c:v>0.71365853658535361</c:v>
                </c:pt>
                <c:pt idx="6413">
                  <c:v>0.71317073170730483</c:v>
                </c:pt>
                <c:pt idx="6414">
                  <c:v>0.71268292682925605</c:v>
                </c:pt>
                <c:pt idx="6415">
                  <c:v>0.71219512195120727</c:v>
                </c:pt>
                <c:pt idx="6416">
                  <c:v>0.71170731707315849</c:v>
                </c:pt>
                <c:pt idx="6417">
                  <c:v>0.71121951219510926</c:v>
                </c:pt>
                <c:pt idx="6418">
                  <c:v>0.71073170731706092</c:v>
                </c:pt>
                <c:pt idx="6419">
                  <c:v>0.7102439024390117</c:v>
                </c:pt>
                <c:pt idx="6420">
                  <c:v>0.70975609756096292</c:v>
                </c:pt>
                <c:pt idx="6421">
                  <c:v>0.70926829268291414</c:v>
                </c:pt>
                <c:pt idx="6422">
                  <c:v>0.70878048780486536</c:v>
                </c:pt>
                <c:pt idx="6423">
                  <c:v>0.70829268292681657</c:v>
                </c:pt>
                <c:pt idx="6424">
                  <c:v>0.70780487804877223</c:v>
                </c:pt>
                <c:pt idx="6425">
                  <c:v>0.7073170731707239</c:v>
                </c:pt>
                <c:pt idx="6426">
                  <c:v>0.70682926829267512</c:v>
                </c:pt>
                <c:pt idx="6427">
                  <c:v>0.70634146341462589</c:v>
                </c:pt>
                <c:pt idx="6428">
                  <c:v>0.70585365853657756</c:v>
                </c:pt>
                <c:pt idx="6429">
                  <c:v>0.70536585365852833</c:v>
                </c:pt>
                <c:pt idx="6430">
                  <c:v>0.70487804878047955</c:v>
                </c:pt>
                <c:pt idx="6431">
                  <c:v>0.70439024390243077</c:v>
                </c:pt>
                <c:pt idx="6432">
                  <c:v>0.70390243902438199</c:v>
                </c:pt>
                <c:pt idx="6433">
                  <c:v>0.70341463414633321</c:v>
                </c:pt>
                <c:pt idx="6434">
                  <c:v>0.70292682926828443</c:v>
                </c:pt>
                <c:pt idx="6435">
                  <c:v>0.7024390243902352</c:v>
                </c:pt>
                <c:pt idx="6436">
                  <c:v>0.70195121951218686</c:v>
                </c:pt>
                <c:pt idx="6437">
                  <c:v>0.70146341463413764</c:v>
                </c:pt>
                <c:pt idx="6438">
                  <c:v>0.70097560975608886</c:v>
                </c:pt>
                <c:pt idx="6439">
                  <c:v>0.70048780487804008</c:v>
                </c:pt>
                <c:pt idx="6440">
                  <c:v>0.6999999999999913</c:v>
                </c:pt>
                <c:pt idx="6441">
                  <c:v>0.69951219512194251</c:v>
                </c:pt>
                <c:pt idx="6442">
                  <c:v>0.69902439024389817</c:v>
                </c:pt>
                <c:pt idx="6443">
                  <c:v>0.69853658536584984</c:v>
                </c:pt>
                <c:pt idx="6444">
                  <c:v>0.69804878048780106</c:v>
                </c:pt>
                <c:pt idx="6445">
                  <c:v>0.69756097560975183</c:v>
                </c:pt>
                <c:pt idx="6446">
                  <c:v>0.6970731707317035</c:v>
                </c:pt>
                <c:pt idx="6447">
                  <c:v>0.69658536585365427</c:v>
                </c:pt>
                <c:pt idx="6448">
                  <c:v>0.69609756097560549</c:v>
                </c:pt>
                <c:pt idx="6449">
                  <c:v>0.69560975609755671</c:v>
                </c:pt>
                <c:pt idx="6450">
                  <c:v>0.69512195121950793</c:v>
                </c:pt>
                <c:pt idx="6451">
                  <c:v>0.69463414634145915</c:v>
                </c:pt>
                <c:pt idx="6452">
                  <c:v>0.69414634146341037</c:v>
                </c:pt>
                <c:pt idx="6453">
                  <c:v>0.69365853658536114</c:v>
                </c:pt>
                <c:pt idx="6454">
                  <c:v>0.6931707317073128</c:v>
                </c:pt>
                <c:pt idx="6455">
                  <c:v>0.69268292682926358</c:v>
                </c:pt>
                <c:pt idx="6456">
                  <c:v>0.6921951219512148</c:v>
                </c:pt>
                <c:pt idx="6457">
                  <c:v>0.69170731707316602</c:v>
                </c:pt>
                <c:pt idx="6458">
                  <c:v>0.69121951219511724</c:v>
                </c:pt>
                <c:pt idx="6459">
                  <c:v>0.69073170731706846</c:v>
                </c:pt>
                <c:pt idx="6460">
                  <c:v>0.69024390243901967</c:v>
                </c:pt>
                <c:pt idx="6461">
                  <c:v>0.68975609756097578</c:v>
                </c:pt>
                <c:pt idx="6462">
                  <c:v>0.689268292682927</c:v>
                </c:pt>
                <c:pt idx="6463">
                  <c:v>0.68878048780487777</c:v>
                </c:pt>
                <c:pt idx="6464">
                  <c:v>0.68829268292682944</c:v>
                </c:pt>
                <c:pt idx="6465">
                  <c:v>0.68780487804878021</c:v>
                </c:pt>
                <c:pt idx="6466">
                  <c:v>0.68731707317073187</c:v>
                </c:pt>
                <c:pt idx="6467">
                  <c:v>0.68682926829268265</c:v>
                </c:pt>
                <c:pt idx="6468">
                  <c:v>0.68634146341463387</c:v>
                </c:pt>
                <c:pt idx="6469">
                  <c:v>0.68585365853658509</c:v>
                </c:pt>
                <c:pt idx="6470">
                  <c:v>0.68536585365853631</c:v>
                </c:pt>
                <c:pt idx="6471">
                  <c:v>0.68487804878048708</c:v>
                </c:pt>
                <c:pt idx="6472">
                  <c:v>0.68439024390243874</c:v>
                </c:pt>
                <c:pt idx="6473">
                  <c:v>0.68390243902438952</c:v>
                </c:pt>
                <c:pt idx="6474">
                  <c:v>0.68341463414634118</c:v>
                </c:pt>
                <c:pt idx="6475">
                  <c:v>0.68292682926829196</c:v>
                </c:pt>
                <c:pt idx="6476">
                  <c:v>0.68243902439024318</c:v>
                </c:pt>
                <c:pt idx="6477">
                  <c:v>0.6819512195121944</c:v>
                </c:pt>
                <c:pt idx="6478">
                  <c:v>0.68146341463414561</c:v>
                </c:pt>
                <c:pt idx="6479">
                  <c:v>0.68097560975610172</c:v>
                </c:pt>
                <c:pt idx="6480">
                  <c:v>0.68048780487805294</c:v>
                </c:pt>
                <c:pt idx="6481">
                  <c:v>0.68000000000000371</c:v>
                </c:pt>
                <c:pt idx="6482">
                  <c:v>0.67951219512195538</c:v>
                </c:pt>
                <c:pt idx="6483">
                  <c:v>0.67902439024390615</c:v>
                </c:pt>
                <c:pt idx="6484">
                  <c:v>0.67853658536585781</c:v>
                </c:pt>
                <c:pt idx="6485">
                  <c:v>0.67804878048780859</c:v>
                </c:pt>
                <c:pt idx="6486">
                  <c:v>0.67756097560975981</c:v>
                </c:pt>
                <c:pt idx="6487">
                  <c:v>0.67707317073171103</c:v>
                </c:pt>
                <c:pt idx="6488">
                  <c:v>0.67658536585366225</c:v>
                </c:pt>
                <c:pt idx="6489">
                  <c:v>0.67609756097561302</c:v>
                </c:pt>
                <c:pt idx="6490">
                  <c:v>0.67560975609756468</c:v>
                </c:pt>
                <c:pt idx="6491">
                  <c:v>0.67512195121951546</c:v>
                </c:pt>
                <c:pt idx="6492">
                  <c:v>0.67463414634146712</c:v>
                </c:pt>
                <c:pt idx="6493">
                  <c:v>0.6741463414634179</c:v>
                </c:pt>
                <c:pt idx="6494">
                  <c:v>0.67365853658536912</c:v>
                </c:pt>
                <c:pt idx="6495">
                  <c:v>0.67317073170732034</c:v>
                </c:pt>
                <c:pt idx="6496">
                  <c:v>0.672682926829276</c:v>
                </c:pt>
                <c:pt idx="6497">
                  <c:v>0.67219512195122766</c:v>
                </c:pt>
                <c:pt idx="6498">
                  <c:v>0.67170731707317888</c:v>
                </c:pt>
                <c:pt idx="6499">
                  <c:v>0.67121951219512965</c:v>
                </c:pt>
                <c:pt idx="6500">
                  <c:v>0.67073170731708132</c:v>
                </c:pt>
                <c:pt idx="6501">
                  <c:v>0.67024390243903209</c:v>
                </c:pt>
                <c:pt idx="6502">
                  <c:v>0.66975609756098375</c:v>
                </c:pt>
                <c:pt idx="6503">
                  <c:v>0.66926829268293453</c:v>
                </c:pt>
                <c:pt idx="6504">
                  <c:v>0.66878048780488575</c:v>
                </c:pt>
                <c:pt idx="6505">
                  <c:v>0.66829268292683697</c:v>
                </c:pt>
                <c:pt idx="6506">
                  <c:v>0.66780487804878819</c:v>
                </c:pt>
                <c:pt idx="6507">
                  <c:v>0.66731707317073896</c:v>
                </c:pt>
                <c:pt idx="6508">
                  <c:v>0.66682926829269062</c:v>
                </c:pt>
                <c:pt idx="6509">
                  <c:v>0.6663414634146414</c:v>
                </c:pt>
                <c:pt idx="6510">
                  <c:v>0.66585365853659306</c:v>
                </c:pt>
                <c:pt idx="6511">
                  <c:v>0.66536585365854384</c:v>
                </c:pt>
                <c:pt idx="6512">
                  <c:v>0.66487804878049506</c:v>
                </c:pt>
                <c:pt idx="6513">
                  <c:v>0.66439024390244628</c:v>
                </c:pt>
                <c:pt idx="6514">
                  <c:v>0.66390243902440194</c:v>
                </c:pt>
                <c:pt idx="6515">
                  <c:v>0.6634146341463536</c:v>
                </c:pt>
                <c:pt idx="6516">
                  <c:v>0.66292682926830482</c:v>
                </c:pt>
                <c:pt idx="6517">
                  <c:v>0.66243902439025559</c:v>
                </c:pt>
                <c:pt idx="6518">
                  <c:v>0.66195121951220726</c:v>
                </c:pt>
                <c:pt idx="6519">
                  <c:v>0.66146341463415803</c:v>
                </c:pt>
                <c:pt idx="6520">
                  <c:v>0.66097560975610969</c:v>
                </c:pt>
                <c:pt idx="6521">
                  <c:v>0.66048780487806047</c:v>
                </c:pt>
                <c:pt idx="6522">
                  <c:v>0.66000000000001169</c:v>
                </c:pt>
                <c:pt idx="6523">
                  <c:v>0.65951219512196291</c:v>
                </c:pt>
                <c:pt idx="6524">
                  <c:v>0.65902439024391413</c:v>
                </c:pt>
                <c:pt idx="6525">
                  <c:v>0.6585365853658649</c:v>
                </c:pt>
                <c:pt idx="6526">
                  <c:v>0.65804878048781656</c:v>
                </c:pt>
                <c:pt idx="6527">
                  <c:v>0.65756097560976734</c:v>
                </c:pt>
                <c:pt idx="6528">
                  <c:v>0.657073170731719</c:v>
                </c:pt>
                <c:pt idx="6529">
                  <c:v>0.65658536585366978</c:v>
                </c:pt>
                <c:pt idx="6530">
                  <c:v>0.656097560975621</c:v>
                </c:pt>
                <c:pt idx="6531">
                  <c:v>0.65560975609757222</c:v>
                </c:pt>
                <c:pt idx="6532">
                  <c:v>0.65512195121952788</c:v>
                </c:pt>
                <c:pt idx="6533">
                  <c:v>0.65463414634147954</c:v>
                </c:pt>
                <c:pt idx="6534">
                  <c:v>0.65414634146343076</c:v>
                </c:pt>
                <c:pt idx="6535">
                  <c:v>0.65365853658538153</c:v>
                </c:pt>
                <c:pt idx="6536">
                  <c:v>0.6531707317073332</c:v>
                </c:pt>
                <c:pt idx="6537">
                  <c:v>0.65268292682928397</c:v>
                </c:pt>
                <c:pt idx="6538">
                  <c:v>0.65219512195123563</c:v>
                </c:pt>
                <c:pt idx="6539">
                  <c:v>0.65170731707318641</c:v>
                </c:pt>
                <c:pt idx="6540">
                  <c:v>0.65121951219513763</c:v>
                </c:pt>
                <c:pt idx="6541">
                  <c:v>0.65073170731708885</c:v>
                </c:pt>
                <c:pt idx="6542">
                  <c:v>0.65024390243904007</c:v>
                </c:pt>
                <c:pt idx="6543">
                  <c:v>0.64975609756099084</c:v>
                </c:pt>
                <c:pt idx="6544">
                  <c:v>0.6492682926829425</c:v>
                </c:pt>
                <c:pt idx="6545">
                  <c:v>0.64878048780489328</c:v>
                </c:pt>
                <c:pt idx="6546">
                  <c:v>0.64829268292684494</c:v>
                </c:pt>
                <c:pt idx="6547">
                  <c:v>0.64780487804879572</c:v>
                </c:pt>
                <c:pt idx="6548">
                  <c:v>0.64731707317074694</c:v>
                </c:pt>
                <c:pt idx="6549">
                  <c:v>0.64682926829269816</c:v>
                </c:pt>
                <c:pt idx="6550">
                  <c:v>0.64634146341465382</c:v>
                </c:pt>
                <c:pt idx="6551">
                  <c:v>0.64585365853660548</c:v>
                </c:pt>
                <c:pt idx="6552">
                  <c:v>0.6453658536585567</c:v>
                </c:pt>
                <c:pt idx="6553">
                  <c:v>0.64487804878050792</c:v>
                </c:pt>
                <c:pt idx="6554">
                  <c:v>0.64439024390245914</c:v>
                </c:pt>
                <c:pt idx="6555">
                  <c:v>0.64390243902440991</c:v>
                </c:pt>
                <c:pt idx="6556">
                  <c:v>0.64341463414636157</c:v>
                </c:pt>
                <c:pt idx="6557">
                  <c:v>0.64292682926831235</c:v>
                </c:pt>
                <c:pt idx="6558">
                  <c:v>0.64243902439026357</c:v>
                </c:pt>
                <c:pt idx="6559">
                  <c:v>0.64195121951221479</c:v>
                </c:pt>
                <c:pt idx="6560">
                  <c:v>0.64146341463416601</c:v>
                </c:pt>
                <c:pt idx="6561">
                  <c:v>0.64097560975611723</c:v>
                </c:pt>
                <c:pt idx="6562">
                  <c:v>0.64048780487806845</c:v>
                </c:pt>
                <c:pt idx="6563">
                  <c:v>0.64000000000001922</c:v>
                </c:pt>
                <c:pt idx="6564">
                  <c:v>0.63951219512197088</c:v>
                </c:pt>
                <c:pt idx="6565">
                  <c:v>0.63902439024392166</c:v>
                </c:pt>
                <c:pt idx="6566">
                  <c:v>0.63853658536587288</c:v>
                </c:pt>
                <c:pt idx="6567">
                  <c:v>0.6380487804878241</c:v>
                </c:pt>
                <c:pt idx="6568">
                  <c:v>0.63756097560977976</c:v>
                </c:pt>
                <c:pt idx="6569">
                  <c:v>0.63707317073173142</c:v>
                </c:pt>
                <c:pt idx="6570">
                  <c:v>0.63658536585368264</c:v>
                </c:pt>
                <c:pt idx="6571">
                  <c:v>0.63609756097563386</c:v>
                </c:pt>
                <c:pt idx="6572">
                  <c:v>0.63560975609758508</c:v>
                </c:pt>
                <c:pt idx="6573">
                  <c:v>0.63512195121953585</c:v>
                </c:pt>
                <c:pt idx="6574">
                  <c:v>0.63463414634148752</c:v>
                </c:pt>
                <c:pt idx="6575">
                  <c:v>0.63414634146343829</c:v>
                </c:pt>
                <c:pt idx="6576">
                  <c:v>0.63365853658538951</c:v>
                </c:pt>
                <c:pt idx="6577">
                  <c:v>0.63317073170734073</c:v>
                </c:pt>
                <c:pt idx="6578">
                  <c:v>0.63268292682929195</c:v>
                </c:pt>
                <c:pt idx="6579">
                  <c:v>0.63219512195124317</c:v>
                </c:pt>
                <c:pt idx="6580">
                  <c:v>0.63170731707319439</c:v>
                </c:pt>
                <c:pt idx="6581">
                  <c:v>0.63121951219514516</c:v>
                </c:pt>
                <c:pt idx="6582">
                  <c:v>0.63073170731709682</c:v>
                </c:pt>
                <c:pt idx="6583">
                  <c:v>0.6302439024390476</c:v>
                </c:pt>
                <c:pt idx="6584">
                  <c:v>0.62975609756099882</c:v>
                </c:pt>
                <c:pt idx="6585">
                  <c:v>0.62926829268295004</c:v>
                </c:pt>
                <c:pt idx="6586">
                  <c:v>0.6287804878049057</c:v>
                </c:pt>
                <c:pt idx="6587">
                  <c:v>0.62829268292685736</c:v>
                </c:pt>
                <c:pt idx="6588">
                  <c:v>0.62780487804880858</c:v>
                </c:pt>
                <c:pt idx="6589">
                  <c:v>0.6273170731707598</c:v>
                </c:pt>
                <c:pt idx="6590">
                  <c:v>0.62682926829271102</c:v>
                </c:pt>
                <c:pt idx="6591">
                  <c:v>0.62634146341466179</c:v>
                </c:pt>
                <c:pt idx="6592">
                  <c:v>0.62585365853661346</c:v>
                </c:pt>
                <c:pt idx="6593">
                  <c:v>0.62536585365856423</c:v>
                </c:pt>
                <c:pt idx="6594">
                  <c:v>0.62487804878051545</c:v>
                </c:pt>
                <c:pt idx="6595">
                  <c:v>0.62439024390246667</c:v>
                </c:pt>
                <c:pt idx="6596">
                  <c:v>0.62390243902441789</c:v>
                </c:pt>
                <c:pt idx="6597">
                  <c:v>0.62341463414636911</c:v>
                </c:pt>
                <c:pt idx="6598">
                  <c:v>0.62292682926832033</c:v>
                </c:pt>
                <c:pt idx="6599">
                  <c:v>0.6224390243902711</c:v>
                </c:pt>
                <c:pt idx="6600">
                  <c:v>0.62195121951222276</c:v>
                </c:pt>
                <c:pt idx="6601">
                  <c:v>0.62146341463417354</c:v>
                </c:pt>
                <c:pt idx="6602">
                  <c:v>0.62097560975612476</c:v>
                </c:pt>
                <c:pt idx="6603">
                  <c:v>0.62048780487807598</c:v>
                </c:pt>
                <c:pt idx="6604">
                  <c:v>0.62000000000003164</c:v>
                </c:pt>
                <c:pt idx="6605">
                  <c:v>0.6195121951219833</c:v>
                </c:pt>
                <c:pt idx="6606">
                  <c:v>0.61902439024393452</c:v>
                </c:pt>
                <c:pt idx="6607">
                  <c:v>0.61853658536588574</c:v>
                </c:pt>
                <c:pt idx="6608">
                  <c:v>0.61804878048783696</c:v>
                </c:pt>
                <c:pt idx="6609">
                  <c:v>0.61756097560978773</c:v>
                </c:pt>
                <c:pt idx="6610">
                  <c:v>0.6170731707317394</c:v>
                </c:pt>
                <c:pt idx="6611">
                  <c:v>0.61658536585369017</c:v>
                </c:pt>
                <c:pt idx="6612">
                  <c:v>0.61609756097564139</c:v>
                </c:pt>
                <c:pt idx="6613">
                  <c:v>0.61560975609759261</c:v>
                </c:pt>
                <c:pt idx="6614">
                  <c:v>0.61512195121954383</c:v>
                </c:pt>
                <c:pt idx="6615">
                  <c:v>0.61463414634149505</c:v>
                </c:pt>
                <c:pt idx="6616">
                  <c:v>0.61414634146344627</c:v>
                </c:pt>
                <c:pt idx="6617">
                  <c:v>0.61365853658539704</c:v>
                </c:pt>
                <c:pt idx="6618">
                  <c:v>0.6131707317073487</c:v>
                </c:pt>
                <c:pt idx="6619">
                  <c:v>0.61268292682929948</c:v>
                </c:pt>
                <c:pt idx="6620">
                  <c:v>0.6121951219512507</c:v>
                </c:pt>
                <c:pt idx="6621">
                  <c:v>0.61170731707320192</c:v>
                </c:pt>
                <c:pt idx="6622">
                  <c:v>0.61121951219515758</c:v>
                </c:pt>
                <c:pt idx="6623">
                  <c:v>0.61073170731710924</c:v>
                </c:pt>
                <c:pt idx="6624">
                  <c:v>0.61024390243906046</c:v>
                </c:pt>
                <c:pt idx="6625">
                  <c:v>0.60975609756101168</c:v>
                </c:pt>
                <c:pt idx="6626">
                  <c:v>0.6092682926829629</c:v>
                </c:pt>
                <c:pt idx="6627">
                  <c:v>0.60878048780491367</c:v>
                </c:pt>
                <c:pt idx="6628">
                  <c:v>0.60829268292686534</c:v>
                </c:pt>
                <c:pt idx="6629">
                  <c:v>0.60780487804881611</c:v>
                </c:pt>
                <c:pt idx="6630">
                  <c:v>0.60731707317076733</c:v>
                </c:pt>
                <c:pt idx="6631">
                  <c:v>0.60682926829271855</c:v>
                </c:pt>
                <c:pt idx="6632">
                  <c:v>0.60634146341466977</c:v>
                </c:pt>
                <c:pt idx="6633">
                  <c:v>0.60585365853662099</c:v>
                </c:pt>
                <c:pt idx="6634">
                  <c:v>0.60536585365857221</c:v>
                </c:pt>
                <c:pt idx="6635">
                  <c:v>0.60487804878052298</c:v>
                </c:pt>
                <c:pt idx="6636">
                  <c:v>0.60439024390247464</c:v>
                </c:pt>
                <c:pt idx="6637">
                  <c:v>0.60390243902442542</c:v>
                </c:pt>
                <c:pt idx="6638">
                  <c:v>0.60341463414637708</c:v>
                </c:pt>
                <c:pt idx="6639">
                  <c:v>0.60292682926832786</c:v>
                </c:pt>
                <c:pt idx="6640">
                  <c:v>0.60243902439028396</c:v>
                </c:pt>
                <c:pt idx="6641">
                  <c:v>0.60195121951223518</c:v>
                </c:pt>
                <c:pt idx="6642">
                  <c:v>0.6014634146341864</c:v>
                </c:pt>
                <c:pt idx="6643">
                  <c:v>0.60097560975613762</c:v>
                </c:pt>
                <c:pt idx="6644">
                  <c:v>0.60048780487808884</c:v>
                </c:pt>
                <c:pt idx="6645">
                  <c:v>0.60000000000003961</c:v>
                </c:pt>
                <c:pt idx="6646">
                  <c:v>0.59951219512199128</c:v>
                </c:pt>
                <c:pt idx="6647">
                  <c:v>0.59902439024394205</c:v>
                </c:pt>
                <c:pt idx="6648">
                  <c:v>0.59853658536589371</c:v>
                </c:pt>
                <c:pt idx="6649">
                  <c:v>0.59804878048784449</c:v>
                </c:pt>
                <c:pt idx="6650">
                  <c:v>0.59756097560979571</c:v>
                </c:pt>
                <c:pt idx="6651">
                  <c:v>0.59707317073174693</c:v>
                </c:pt>
                <c:pt idx="6652">
                  <c:v>0.59658536585369815</c:v>
                </c:pt>
                <c:pt idx="6653">
                  <c:v>0.59609756097564892</c:v>
                </c:pt>
                <c:pt idx="6654">
                  <c:v>0.59560975609760058</c:v>
                </c:pt>
                <c:pt idx="6655">
                  <c:v>0.59512195121955136</c:v>
                </c:pt>
                <c:pt idx="6656">
                  <c:v>0.59463414634150302</c:v>
                </c:pt>
                <c:pt idx="6657">
                  <c:v>0.5941463414634538</c:v>
                </c:pt>
                <c:pt idx="6658">
                  <c:v>0.5936585365854099</c:v>
                </c:pt>
                <c:pt idx="6659">
                  <c:v>0.59317073170736112</c:v>
                </c:pt>
                <c:pt idx="6660">
                  <c:v>0.59268292682931234</c:v>
                </c:pt>
                <c:pt idx="6661">
                  <c:v>0.59219512195126356</c:v>
                </c:pt>
                <c:pt idx="6662">
                  <c:v>0.59170731707321478</c:v>
                </c:pt>
                <c:pt idx="6663">
                  <c:v>0.59121951219516555</c:v>
                </c:pt>
                <c:pt idx="6664">
                  <c:v>0.59073170731711722</c:v>
                </c:pt>
                <c:pt idx="6665">
                  <c:v>0.59024390243906799</c:v>
                </c:pt>
                <c:pt idx="6666">
                  <c:v>0.58975609756101965</c:v>
                </c:pt>
                <c:pt idx="6667">
                  <c:v>0.58926829268297043</c:v>
                </c:pt>
                <c:pt idx="6668">
                  <c:v>0.58878048780492165</c:v>
                </c:pt>
                <c:pt idx="6669">
                  <c:v>0.58829268292687287</c:v>
                </c:pt>
                <c:pt idx="6670">
                  <c:v>0.58780487804882409</c:v>
                </c:pt>
                <c:pt idx="6671">
                  <c:v>0.58731707317077486</c:v>
                </c:pt>
                <c:pt idx="6672">
                  <c:v>0.58682926829272652</c:v>
                </c:pt>
                <c:pt idx="6673">
                  <c:v>0.5863414634146773</c:v>
                </c:pt>
                <c:pt idx="6674">
                  <c:v>0.58585365853662896</c:v>
                </c:pt>
                <c:pt idx="6675">
                  <c:v>0.58536585365857974</c:v>
                </c:pt>
                <c:pt idx="6676">
                  <c:v>0.58487804878053584</c:v>
                </c:pt>
                <c:pt idx="6677">
                  <c:v>0.58439024390248706</c:v>
                </c:pt>
                <c:pt idx="6678">
                  <c:v>0.58390243902443828</c:v>
                </c:pt>
                <c:pt idx="6679">
                  <c:v>0.5834146341463895</c:v>
                </c:pt>
                <c:pt idx="6680">
                  <c:v>0.58292682926834072</c:v>
                </c:pt>
                <c:pt idx="6681">
                  <c:v>0.58243902439029149</c:v>
                </c:pt>
                <c:pt idx="6682">
                  <c:v>0.58195121951224316</c:v>
                </c:pt>
                <c:pt idx="6683">
                  <c:v>0.58146341463419393</c:v>
                </c:pt>
                <c:pt idx="6684">
                  <c:v>0.58097560975614559</c:v>
                </c:pt>
                <c:pt idx="6685">
                  <c:v>0.58048780487809637</c:v>
                </c:pt>
                <c:pt idx="6686">
                  <c:v>0.58000000000004759</c:v>
                </c:pt>
                <c:pt idx="6687">
                  <c:v>0.57951219512199881</c:v>
                </c:pt>
                <c:pt idx="6688">
                  <c:v>0.57902439024395003</c:v>
                </c:pt>
                <c:pt idx="6689">
                  <c:v>0.5785365853659008</c:v>
                </c:pt>
                <c:pt idx="6690">
                  <c:v>0.57804878048785246</c:v>
                </c:pt>
                <c:pt idx="6691">
                  <c:v>0.57756097560980324</c:v>
                </c:pt>
                <c:pt idx="6692">
                  <c:v>0.5770731707317549</c:v>
                </c:pt>
                <c:pt idx="6693">
                  <c:v>0.57658536585370568</c:v>
                </c:pt>
                <c:pt idx="6694">
                  <c:v>0.57609756097566178</c:v>
                </c:pt>
                <c:pt idx="6695">
                  <c:v>0.575609756097613</c:v>
                </c:pt>
                <c:pt idx="6696">
                  <c:v>0.57512195121956422</c:v>
                </c:pt>
                <c:pt idx="6697">
                  <c:v>0.57463414634151544</c:v>
                </c:pt>
                <c:pt idx="6698">
                  <c:v>0.57414634146346666</c:v>
                </c:pt>
                <c:pt idx="6699">
                  <c:v>0.57365853658541743</c:v>
                </c:pt>
                <c:pt idx="6700">
                  <c:v>0.5731707317073691</c:v>
                </c:pt>
                <c:pt idx="6701">
                  <c:v>0.57268292682931987</c:v>
                </c:pt>
                <c:pt idx="6702">
                  <c:v>0.57219512195127153</c:v>
                </c:pt>
                <c:pt idx="6703">
                  <c:v>0.57170731707322231</c:v>
                </c:pt>
                <c:pt idx="6704">
                  <c:v>0.57121951219517353</c:v>
                </c:pt>
                <c:pt idx="6705">
                  <c:v>0.57073170731712475</c:v>
                </c:pt>
                <c:pt idx="6706">
                  <c:v>0.57024390243907597</c:v>
                </c:pt>
                <c:pt idx="6707">
                  <c:v>0.56975609756102674</c:v>
                </c:pt>
                <c:pt idx="6708">
                  <c:v>0.56926829268297841</c:v>
                </c:pt>
                <c:pt idx="6709">
                  <c:v>0.56878048780492918</c:v>
                </c:pt>
                <c:pt idx="6710">
                  <c:v>0.56829268292688084</c:v>
                </c:pt>
                <c:pt idx="6711">
                  <c:v>0.56780487804883162</c:v>
                </c:pt>
                <c:pt idx="6712">
                  <c:v>0.56731707317078772</c:v>
                </c:pt>
                <c:pt idx="6713">
                  <c:v>0.56682926829273894</c:v>
                </c:pt>
                <c:pt idx="6714">
                  <c:v>0.56634146341469016</c:v>
                </c:pt>
                <c:pt idx="6715">
                  <c:v>0.56585365853664138</c:v>
                </c:pt>
                <c:pt idx="6716">
                  <c:v>0.5653658536585926</c:v>
                </c:pt>
                <c:pt idx="6717">
                  <c:v>0.56487804878054382</c:v>
                </c:pt>
                <c:pt idx="6718">
                  <c:v>0.56439024390249504</c:v>
                </c:pt>
                <c:pt idx="6719">
                  <c:v>0.56390243902444581</c:v>
                </c:pt>
                <c:pt idx="6720">
                  <c:v>0.56341463414639747</c:v>
                </c:pt>
                <c:pt idx="6721">
                  <c:v>0.56292682926834825</c:v>
                </c:pt>
                <c:pt idx="6722">
                  <c:v>0.56243902439029947</c:v>
                </c:pt>
                <c:pt idx="6723">
                  <c:v>0.56195121951225069</c:v>
                </c:pt>
                <c:pt idx="6724">
                  <c:v>0.56146341463420191</c:v>
                </c:pt>
                <c:pt idx="6725">
                  <c:v>0.56097560975615313</c:v>
                </c:pt>
                <c:pt idx="6726">
                  <c:v>0.56048780487810435</c:v>
                </c:pt>
                <c:pt idx="6727">
                  <c:v>0.56000000000005512</c:v>
                </c:pt>
                <c:pt idx="6728">
                  <c:v>0.55951219512200678</c:v>
                </c:pt>
                <c:pt idx="6729">
                  <c:v>0.55902439024395756</c:v>
                </c:pt>
                <c:pt idx="6730">
                  <c:v>0.55853658536590878</c:v>
                </c:pt>
                <c:pt idx="6731">
                  <c:v>0.55804878048786488</c:v>
                </c:pt>
                <c:pt idx="6732">
                  <c:v>0.5575609756098161</c:v>
                </c:pt>
                <c:pt idx="6733">
                  <c:v>0.55707317073176732</c:v>
                </c:pt>
                <c:pt idx="6734">
                  <c:v>0.55658536585371854</c:v>
                </c:pt>
                <c:pt idx="6735">
                  <c:v>0.55609756097566976</c:v>
                </c:pt>
                <c:pt idx="6736">
                  <c:v>0.55560975609762098</c:v>
                </c:pt>
                <c:pt idx="6737">
                  <c:v>0.55512195121957175</c:v>
                </c:pt>
                <c:pt idx="6738">
                  <c:v>0.55463414634152342</c:v>
                </c:pt>
                <c:pt idx="6739">
                  <c:v>0.55414634146347419</c:v>
                </c:pt>
                <c:pt idx="6740">
                  <c:v>0.55365853658542541</c:v>
                </c:pt>
                <c:pt idx="6741">
                  <c:v>0.55317073170737663</c:v>
                </c:pt>
                <c:pt idx="6742">
                  <c:v>0.55268292682932785</c:v>
                </c:pt>
                <c:pt idx="6743">
                  <c:v>0.55219512195127907</c:v>
                </c:pt>
                <c:pt idx="6744">
                  <c:v>0.55170731707323029</c:v>
                </c:pt>
                <c:pt idx="6745">
                  <c:v>0.55121951219518106</c:v>
                </c:pt>
                <c:pt idx="6746">
                  <c:v>0.55073170731713272</c:v>
                </c:pt>
                <c:pt idx="6747">
                  <c:v>0.5502439024390835</c:v>
                </c:pt>
                <c:pt idx="6748">
                  <c:v>0.54975609756103472</c:v>
                </c:pt>
                <c:pt idx="6749">
                  <c:v>0.54926829268299082</c:v>
                </c:pt>
                <c:pt idx="6750">
                  <c:v>0.54878048780494204</c:v>
                </c:pt>
                <c:pt idx="6751">
                  <c:v>0.54829268292689326</c:v>
                </c:pt>
                <c:pt idx="6752">
                  <c:v>0.54780487804884448</c:v>
                </c:pt>
                <c:pt idx="6753">
                  <c:v>0.5473170731707957</c:v>
                </c:pt>
                <c:pt idx="6754">
                  <c:v>0.54682926829274692</c:v>
                </c:pt>
                <c:pt idx="6755">
                  <c:v>0.54634146341469769</c:v>
                </c:pt>
                <c:pt idx="6756">
                  <c:v>0.54585365853664936</c:v>
                </c:pt>
                <c:pt idx="6757">
                  <c:v>0.54536585365860013</c:v>
                </c:pt>
                <c:pt idx="6758">
                  <c:v>0.54487804878055135</c:v>
                </c:pt>
                <c:pt idx="6759">
                  <c:v>0.54439024390250257</c:v>
                </c:pt>
                <c:pt idx="6760">
                  <c:v>0.54390243902445379</c:v>
                </c:pt>
                <c:pt idx="6761">
                  <c:v>0.54341463414640501</c:v>
                </c:pt>
                <c:pt idx="6762">
                  <c:v>0.54292682926835623</c:v>
                </c:pt>
                <c:pt idx="6763">
                  <c:v>0.542439024390307</c:v>
                </c:pt>
                <c:pt idx="6764">
                  <c:v>0.54195121951225866</c:v>
                </c:pt>
                <c:pt idx="6765">
                  <c:v>0.54146341463420944</c:v>
                </c:pt>
                <c:pt idx="6766">
                  <c:v>0.54097560975616066</c:v>
                </c:pt>
                <c:pt idx="6767">
                  <c:v>0.54048780487811676</c:v>
                </c:pt>
                <c:pt idx="6768">
                  <c:v>0.54000000000006798</c:v>
                </c:pt>
                <c:pt idx="6769">
                  <c:v>0.5395121951220192</c:v>
                </c:pt>
                <c:pt idx="6770">
                  <c:v>0.53902439024397042</c:v>
                </c:pt>
                <c:pt idx="6771">
                  <c:v>0.53853658536592164</c:v>
                </c:pt>
                <c:pt idx="6772">
                  <c:v>0.53804878048787286</c:v>
                </c:pt>
                <c:pt idx="6773">
                  <c:v>0.53756097560982363</c:v>
                </c:pt>
                <c:pt idx="6774">
                  <c:v>0.5370731707317753</c:v>
                </c:pt>
                <c:pt idx="6775">
                  <c:v>0.53658536585372607</c:v>
                </c:pt>
                <c:pt idx="6776">
                  <c:v>0.53609756097567729</c:v>
                </c:pt>
                <c:pt idx="6777">
                  <c:v>0.53560975609762851</c:v>
                </c:pt>
                <c:pt idx="6778">
                  <c:v>0.53512195121957973</c:v>
                </c:pt>
                <c:pt idx="6779">
                  <c:v>0.53463414634153095</c:v>
                </c:pt>
                <c:pt idx="6780">
                  <c:v>0.53414634146348217</c:v>
                </c:pt>
                <c:pt idx="6781">
                  <c:v>0.53365853658543294</c:v>
                </c:pt>
                <c:pt idx="6782">
                  <c:v>0.5331707317073846</c:v>
                </c:pt>
                <c:pt idx="6783">
                  <c:v>0.53268292682933538</c:v>
                </c:pt>
                <c:pt idx="6784">
                  <c:v>0.5321951219512866</c:v>
                </c:pt>
                <c:pt idx="6785">
                  <c:v>0.5317073170732427</c:v>
                </c:pt>
                <c:pt idx="6786">
                  <c:v>0.53121951219519392</c:v>
                </c:pt>
                <c:pt idx="6787">
                  <c:v>0.53073170731714514</c:v>
                </c:pt>
                <c:pt idx="6788">
                  <c:v>0.53024390243909636</c:v>
                </c:pt>
                <c:pt idx="6789">
                  <c:v>0.52975609756104758</c:v>
                </c:pt>
                <c:pt idx="6790">
                  <c:v>0.5292682926829988</c:v>
                </c:pt>
                <c:pt idx="6791">
                  <c:v>0.52878048780494957</c:v>
                </c:pt>
                <c:pt idx="6792">
                  <c:v>0.52829268292690124</c:v>
                </c:pt>
                <c:pt idx="6793">
                  <c:v>0.52780487804885201</c:v>
                </c:pt>
                <c:pt idx="6794">
                  <c:v>0.52731707317080323</c:v>
                </c:pt>
                <c:pt idx="6795">
                  <c:v>0.52682926829275445</c:v>
                </c:pt>
                <c:pt idx="6796">
                  <c:v>0.52634146341470567</c:v>
                </c:pt>
                <c:pt idx="6797">
                  <c:v>0.52585365853665689</c:v>
                </c:pt>
                <c:pt idx="6798">
                  <c:v>0.52536585365860811</c:v>
                </c:pt>
                <c:pt idx="6799">
                  <c:v>0.52487804878055888</c:v>
                </c:pt>
                <c:pt idx="6800">
                  <c:v>0.52439024390251054</c:v>
                </c:pt>
                <c:pt idx="6801">
                  <c:v>0.52390243902446132</c:v>
                </c:pt>
                <c:pt idx="6802">
                  <c:v>0.52341463414641298</c:v>
                </c:pt>
                <c:pt idx="6803">
                  <c:v>0.52292682926836864</c:v>
                </c:pt>
                <c:pt idx="6804">
                  <c:v>0.52243902439032031</c:v>
                </c:pt>
                <c:pt idx="6805">
                  <c:v>0.52195121951227108</c:v>
                </c:pt>
                <c:pt idx="6806">
                  <c:v>0.5214634146342223</c:v>
                </c:pt>
                <c:pt idx="6807">
                  <c:v>0.52097560975617352</c:v>
                </c:pt>
                <c:pt idx="6808">
                  <c:v>0.52048780487812474</c:v>
                </c:pt>
                <c:pt idx="6809">
                  <c:v>0.52000000000007551</c:v>
                </c:pt>
                <c:pt idx="6810">
                  <c:v>0.51951219512202718</c:v>
                </c:pt>
                <c:pt idx="6811">
                  <c:v>0.51902439024397795</c:v>
                </c:pt>
                <c:pt idx="6812">
                  <c:v>0.51853658536592961</c:v>
                </c:pt>
                <c:pt idx="6813">
                  <c:v>0.51804878048788039</c:v>
                </c:pt>
                <c:pt idx="6814">
                  <c:v>0.51756097560983161</c:v>
                </c:pt>
                <c:pt idx="6815">
                  <c:v>0.51707317073178283</c:v>
                </c:pt>
                <c:pt idx="6816">
                  <c:v>0.51658536585373405</c:v>
                </c:pt>
                <c:pt idx="6817">
                  <c:v>0.51609756097568482</c:v>
                </c:pt>
                <c:pt idx="6818">
                  <c:v>0.51560975609763648</c:v>
                </c:pt>
                <c:pt idx="6819">
                  <c:v>0.51512195121958726</c:v>
                </c:pt>
                <c:pt idx="6820">
                  <c:v>0.51463414634153892</c:v>
                </c:pt>
                <c:pt idx="6821">
                  <c:v>0.51414634146349458</c:v>
                </c:pt>
                <c:pt idx="6822">
                  <c:v>0.51365853658544625</c:v>
                </c:pt>
                <c:pt idx="6823">
                  <c:v>0.51317073170739702</c:v>
                </c:pt>
                <c:pt idx="6824">
                  <c:v>0.51268292682934824</c:v>
                </c:pt>
                <c:pt idx="6825">
                  <c:v>0.51219512195129946</c:v>
                </c:pt>
                <c:pt idx="6826">
                  <c:v>0.51170731707325068</c:v>
                </c:pt>
                <c:pt idx="6827">
                  <c:v>0.51121951219520145</c:v>
                </c:pt>
                <c:pt idx="6828">
                  <c:v>0.51073170731715312</c:v>
                </c:pt>
                <c:pt idx="6829">
                  <c:v>0.51024390243910389</c:v>
                </c:pt>
                <c:pt idx="6830">
                  <c:v>0.50975609756105555</c:v>
                </c:pt>
                <c:pt idx="6831">
                  <c:v>0.50926829268300633</c:v>
                </c:pt>
                <c:pt idx="6832">
                  <c:v>0.50878048780495755</c:v>
                </c:pt>
                <c:pt idx="6833">
                  <c:v>0.50829268292690877</c:v>
                </c:pt>
                <c:pt idx="6834">
                  <c:v>0.50780487804885999</c:v>
                </c:pt>
                <c:pt idx="6835">
                  <c:v>0.50731707317081076</c:v>
                </c:pt>
                <c:pt idx="6836">
                  <c:v>0.50682926829276242</c:v>
                </c:pt>
                <c:pt idx="6837">
                  <c:v>0.5063414634147132</c:v>
                </c:pt>
                <c:pt idx="6838">
                  <c:v>0.50585365853666486</c:v>
                </c:pt>
                <c:pt idx="6839">
                  <c:v>0.50536585365862052</c:v>
                </c:pt>
                <c:pt idx="6840">
                  <c:v>0.50487804878057219</c:v>
                </c:pt>
                <c:pt idx="6841">
                  <c:v>0.50439024390252296</c:v>
                </c:pt>
                <c:pt idx="6842">
                  <c:v>0.50390243902447418</c:v>
                </c:pt>
                <c:pt idx="6843">
                  <c:v>0.5034146341464254</c:v>
                </c:pt>
                <c:pt idx="6844">
                  <c:v>0.50292682926837662</c:v>
                </c:pt>
                <c:pt idx="6845">
                  <c:v>0.50243902439032739</c:v>
                </c:pt>
                <c:pt idx="6846">
                  <c:v>0.50195121951227906</c:v>
                </c:pt>
                <c:pt idx="6847">
                  <c:v>0.50146341463422983</c:v>
                </c:pt>
                <c:pt idx="6848">
                  <c:v>0.50097560975618149</c:v>
                </c:pt>
                <c:pt idx="6849">
                  <c:v>0.50048780487813227</c:v>
                </c:pt>
                <c:pt idx="6850">
                  <c:v>0.50000000000008349</c:v>
                </c:pt>
                <c:pt idx="6851">
                  <c:v>0.49951219512203471</c:v>
                </c:pt>
                <c:pt idx="6852">
                  <c:v>0.49902439024398593</c:v>
                </c:pt>
                <c:pt idx="6853">
                  <c:v>0.4985365853659367</c:v>
                </c:pt>
                <c:pt idx="6854">
                  <c:v>0.49804878048788837</c:v>
                </c:pt>
                <c:pt idx="6855">
                  <c:v>0.49756097560983914</c:v>
                </c:pt>
                <c:pt idx="6856">
                  <c:v>0.4970731707317908</c:v>
                </c:pt>
                <c:pt idx="6857">
                  <c:v>0.49658536585374646</c:v>
                </c:pt>
                <c:pt idx="6858">
                  <c:v>0.49609756097569813</c:v>
                </c:pt>
                <c:pt idx="6859">
                  <c:v>0.4956097560976489</c:v>
                </c:pt>
                <c:pt idx="6860">
                  <c:v>0.49512195121960012</c:v>
                </c:pt>
                <c:pt idx="6861">
                  <c:v>0.49463414634155134</c:v>
                </c:pt>
                <c:pt idx="6862">
                  <c:v>0.49414634146350256</c:v>
                </c:pt>
                <c:pt idx="6863">
                  <c:v>0.49365853658545333</c:v>
                </c:pt>
                <c:pt idx="6864">
                  <c:v>0.493170731707405</c:v>
                </c:pt>
                <c:pt idx="6865">
                  <c:v>0.49268292682935577</c:v>
                </c:pt>
                <c:pt idx="6866">
                  <c:v>0.49219512195130743</c:v>
                </c:pt>
                <c:pt idx="6867">
                  <c:v>0.49170731707325821</c:v>
                </c:pt>
                <c:pt idx="6868">
                  <c:v>0.49121951219520943</c:v>
                </c:pt>
                <c:pt idx="6869">
                  <c:v>0.49073170731716065</c:v>
                </c:pt>
                <c:pt idx="6870">
                  <c:v>0.49024390243911187</c:v>
                </c:pt>
                <c:pt idx="6871">
                  <c:v>0.48975609756106264</c:v>
                </c:pt>
                <c:pt idx="6872">
                  <c:v>0.48926829268301431</c:v>
                </c:pt>
                <c:pt idx="6873">
                  <c:v>0.48878048780496508</c:v>
                </c:pt>
                <c:pt idx="6874">
                  <c:v>0.48829268292691674</c:v>
                </c:pt>
                <c:pt idx="6875">
                  <c:v>0.48780487804886752</c:v>
                </c:pt>
                <c:pt idx="6876">
                  <c:v>0.48731707317082362</c:v>
                </c:pt>
                <c:pt idx="6877">
                  <c:v>0.48682926829277484</c:v>
                </c:pt>
                <c:pt idx="6878">
                  <c:v>0.48634146341472606</c:v>
                </c:pt>
                <c:pt idx="6879">
                  <c:v>0.48585365853667728</c:v>
                </c:pt>
                <c:pt idx="6880">
                  <c:v>0.4853658536586285</c:v>
                </c:pt>
                <c:pt idx="6881">
                  <c:v>0.48487804878057972</c:v>
                </c:pt>
                <c:pt idx="6882">
                  <c:v>0.48439024390253094</c:v>
                </c:pt>
                <c:pt idx="6883">
                  <c:v>0.48390243902448171</c:v>
                </c:pt>
                <c:pt idx="6884">
                  <c:v>0.48341463414643338</c:v>
                </c:pt>
                <c:pt idx="6885">
                  <c:v>0.48292682926838415</c:v>
                </c:pt>
                <c:pt idx="6886">
                  <c:v>0.48243902439033537</c:v>
                </c:pt>
                <c:pt idx="6887">
                  <c:v>0.48195121951228659</c:v>
                </c:pt>
                <c:pt idx="6888">
                  <c:v>0.48146341463423781</c:v>
                </c:pt>
                <c:pt idx="6889">
                  <c:v>0.48097560975618903</c:v>
                </c:pt>
                <c:pt idx="6890">
                  <c:v>0.48048780487814025</c:v>
                </c:pt>
                <c:pt idx="6891">
                  <c:v>0.48000000000009102</c:v>
                </c:pt>
                <c:pt idx="6892">
                  <c:v>0.47951219512204268</c:v>
                </c:pt>
                <c:pt idx="6893">
                  <c:v>0.47902439024399834</c:v>
                </c:pt>
                <c:pt idx="6894">
                  <c:v>0.47853658536595001</c:v>
                </c:pt>
                <c:pt idx="6895">
                  <c:v>0.47804878048790078</c:v>
                </c:pt>
                <c:pt idx="6896">
                  <c:v>0.477560975609852</c:v>
                </c:pt>
                <c:pt idx="6897">
                  <c:v>0.47707317073180322</c:v>
                </c:pt>
                <c:pt idx="6898">
                  <c:v>0.47658536585375444</c:v>
                </c:pt>
                <c:pt idx="6899">
                  <c:v>0.47609756097570566</c:v>
                </c:pt>
                <c:pt idx="6900">
                  <c:v>0.47560975609765688</c:v>
                </c:pt>
                <c:pt idx="6901">
                  <c:v>0.47512195121960765</c:v>
                </c:pt>
                <c:pt idx="6902">
                  <c:v>0.47463414634155932</c:v>
                </c:pt>
                <c:pt idx="6903">
                  <c:v>0.47414634146351009</c:v>
                </c:pt>
                <c:pt idx="6904">
                  <c:v>0.47365853658546131</c:v>
                </c:pt>
                <c:pt idx="6905">
                  <c:v>0.47317073170741253</c:v>
                </c:pt>
                <c:pt idx="6906">
                  <c:v>0.47268292682936375</c:v>
                </c:pt>
                <c:pt idx="6907">
                  <c:v>0.47219512195131497</c:v>
                </c:pt>
                <c:pt idx="6908">
                  <c:v>0.47170731707326619</c:v>
                </c:pt>
                <c:pt idx="6909">
                  <c:v>0.47121951219521696</c:v>
                </c:pt>
                <c:pt idx="6910">
                  <c:v>0.47073170731716862</c:v>
                </c:pt>
                <c:pt idx="6911">
                  <c:v>0.47024390243912428</c:v>
                </c:pt>
                <c:pt idx="6912">
                  <c:v>0.46975609756107595</c:v>
                </c:pt>
                <c:pt idx="6913">
                  <c:v>0.46926829268302672</c:v>
                </c:pt>
                <c:pt idx="6914">
                  <c:v>0.46878048780497794</c:v>
                </c:pt>
                <c:pt idx="6915">
                  <c:v>0.46829268292692916</c:v>
                </c:pt>
                <c:pt idx="6916">
                  <c:v>0.46780487804888038</c:v>
                </c:pt>
                <c:pt idx="6917">
                  <c:v>0.4673170731708316</c:v>
                </c:pt>
                <c:pt idx="6918">
                  <c:v>0.46682926829278282</c:v>
                </c:pt>
                <c:pt idx="6919">
                  <c:v>0.46634146341473359</c:v>
                </c:pt>
                <c:pt idx="6920">
                  <c:v>0.46585365853668526</c:v>
                </c:pt>
                <c:pt idx="6921">
                  <c:v>0.46536585365863603</c:v>
                </c:pt>
                <c:pt idx="6922">
                  <c:v>0.46487804878058725</c:v>
                </c:pt>
                <c:pt idx="6923">
                  <c:v>0.46439024390253847</c:v>
                </c:pt>
                <c:pt idx="6924">
                  <c:v>0.46390243902448969</c:v>
                </c:pt>
                <c:pt idx="6925">
                  <c:v>0.46341463414644091</c:v>
                </c:pt>
                <c:pt idx="6926">
                  <c:v>0.46292682926839213</c:v>
                </c:pt>
                <c:pt idx="6927">
                  <c:v>0.4624390243903429</c:v>
                </c:pt>
                <c:pt idx="6928">
                  <c:v>0.46195121951229456</c:v>
                </c:pt>
                <c:pt idx="6929">
                  <c:v>0.46146341463425022</c:v>
                </c:pt>
                <c:pt idx="6930">
                  <c:v>0.46097560975620189</c:v>
                </c:pt>
                <c:pt idx="6931">
                  <c:v>0.46048780487815266</c:v>
                </c:pt>
                <c:pt idx="6932">
                  <c:v>0.46000000000010388</c:v>
                </c:pt>
                <c:pt idx="6933">
                  <c:v>0.4595121951220551</c:v>
                </c:pt>
                <c:pt idx="6934">
                  <c:v>0.45902439024400632</c:v>
                </c:pt>
                <c:pt idx="6935">
                  <c:v>0.45853658536595754</c:v>
                </c:pt>
                <c:pt idx="6936">
                  <c:v>0.45804878048790876</c:v>
                </c:pt>
                <c:pt idx="6937">
                  <c:v>0.45756097560985953</c:v>
                </c:pt>
                <c:pt idx="6938">
                  <c:v>0.4570731707318112</c:v>
                </c:pt>
                <c:pt idx="6939">
                  <c:v>0.45658536585376197</c:v>
                </c:pt>
                <c:pt idx="6940">
                  <c:v>0.45609756097571319</c:v>
                </c:pt>
                <c:pt idx="6941">
                  <c:v>0.45560975609766441</c:v>
                </c:pt>
                <c:pt idx="6942">
                  <c:v>0.45512195121961563</c:v>
                </c:pt>
                <c:pt idx="6943">
                  <c:v>0.45463414634156685</c:v>
                </c:pt>
                <c:pt idx="6944">
                  <c:v>0.45414634146351807</c:v>
                </c:pt>
                <c:pt idx="6945">
                  <c:v>0.45365853658546884</c:v>
                </c:pt>
                <c:pt idx="6946">
                  <c:v>0.4531707317074205</c:v>
                </c:pt>
                <c:pt idx="6947">
                  <c:v>0.45268292682937616</c:v>
                </c:pt>
                <c:pt idx="6948">
                  <c:v>0.45219512195132783</c:v>
                </c:pt>
                <c:pt idx="6949">
                  <c:v>0.4517073170732786</c:v>
                </c:pt>
                <c:pt idx="6950">
                  <c:v>0.45121951219522982</c:v>
                </c:pt>
                <c:pt idx="6951">
                  <c:v>0.45073170731718104</c:v>
                </c:pt>
                <c:pt idx="6952">
                  <c:v>0.45024390243913226</c:v>
                </c:pt>
                <c:pt idx="6953">
                  <c:v>0.44975609756108348</c:v>
                </c:pt>
                <c:pt idx="6954">
                  <c:v>0.4492682926830347</c:v>
                </c:pt>
                <c:pt idx="6955">
                  <c:v>0.44878048780498547</c:v>
                </c:pt>
                <c:pt idx="6956">
                  <c:v>0.44829268292693714</c:v>
                </c:pt>
                <c:pt idx="6957">
                  <c:v>0.44780487804888791</c:v>
                </c:pt>
                <c:pt idx="6958">
                  <c:v>0.44731707317083913</c:v>
                </c:pt>
                <c:pt idx="6959">
                  <c:v>0.44682926829279035</c:v>
                </c:pt>
                <c:pt idx="6960">
                  <c:v>0.44634146341474157</c:v>
                </c:pt>
                <c:pt idx="6961">
                  <c:v>0.44585365853669279</c:v>
                </c:pt>
                <c:pt idx="6962">
                  <c:v>0.44536585365864401</c:v>
                </c:pt>
                <c:pt idx="6963">
                  <c:v>0.44487804878059478</c:v>
                </c:pt>
                <c:pt idx="6964">
                  <c:v>0.44439024390254644</c:v>
                </c:pt>
                <c:pt idx="6965">
                  <c:v>0.4439024390245021</c:v>
                </c:pt>
                <c:pt idx="6966">
                  <c:v>0.44341463414645377</c:v>
                </c:pt>
                <c:pt idx="6967">
                  <c:v>0.44292682926840454</c:v>
                </c:pt>
                <c:pt idx="6968">
                  <c:v>0.44243902439035621</c:v>
                </c:pt>
                <c:pt idx="6969">
                  <c:v>0.44195121951230698</c:v>
                </c:pt>
                <c:pt idx="6970">
                  <c:v>0.4414634146342582</c:v>
                </c:pt>
                <c:pt idx="6971">
                  <c:v>0.44097560975620942</c:v>
                </c:pt>
                <c:pt idx="6972">
                  <c:v>0.44048780487816064</c:v>
                </c:pt>
                <c:pt idx="6973">
                  <c:v>0.44000000000011141</c:v>
                </c:pt>
                <c:pt idx="6974">
                  <c:v>0.43951219512206308</c:v>
                </c:pt>
                <c:pt idx="6975">
                  <c:v>0.43902439024401385</c:v>
                </c:pt>
                <c:pt idx="6976">
                  <c:v>0.43853658536596551</c:v>
                </c:pt>
                <c:pt idx="6977">
                  <c:v>0.43804878048791629</c:v>
                </c:pt>
                <c:pt idx="6978">
                  <c:v>0.43756097560986751</c:v>
                </c:pt>
                <c:pt idx="6979">
                  <c:v>0.43707317073181873</c:v>
                </c:pt>
                <c:pt idx="6980">
                  <c:v>0.43658536585376995</c:v>
                </c:pt>
                <c:pt idx="6981">
                  <c:v>0.43609756097572072</c:v>
                </c:pt>
                <c:pt idx="6982">
                  <c:v>0.43560975609767238</c:v>
                </c:pt>
                <c:pt idx="6983">
                  <c:v>0.43512195121962804</c:v>
                </c:pt>
                <c:pt idx="6984">
                  <c:v>0.43463414634157971</c:v>
                </c:pt>
                <c:pt idx="6985">
                  <c:v>0.43414634146353048</c:v>
                </c:pt>
                <c:pt idx="6986">
                  <c:v>0.43365853658548215</c:v>
                </c:pt>
                <c:pt idx="6987">
                  <c:v>0.43317073170743292</c:v>
                </c:pt>
                <c:pt idx="6988">
                  <c:v>0.43268292682938414</c:v>
                </c:pt>
                <c:pt idx="6989">
                  <c:v>0.43219512195133536</c:v>
                </c:pt>
                <c:pt idx="6990">
                  <c:v>0.43170731707328658</c:v>
                </c:pt>
                <c:pt idx="6991">
                  <c:v>0.43121951219523735</c:v>
                </c:pt>
                <c:pt idx="6992">
                  <c:v>0.43073170731718902</c:v>
                </c:pt>
                <c:pt idx="6993">
                  <c:v>0.43024390243913979</c:v>
                </c:pt>
                <c:pt idx="6994">
                  <c:v>0.42975609756109145</c:v>
                </c:pt>
                <c:pt idx="6995">
                  <c:v>0.42926829268304223</c:v>
                </c:pt>
                <c:pt idx="6996">
                  <c:v>0.42878048780499345</c:v>
                </c:pt>
                <c:pt idx="6997">
                  <c:v>0.42829268292694467</c:v>
                </c:pt>
                <c:pt idx="6998">
                  <c:v>0.42780487804889589</c:v>
                </c:pt>
                <c:pt idx="6999">
                  <c:v>0.42731707317084666</c:v>
                </c:pt>
                <c:pt idx="7000">
                  <c:v>0.42682926829279833</c:v>
                </c:pt>
                <c:pt idx="7001">
                  <c:v>0.42634146341475399</c:v>
                </c:pt>
                <c:pt idx="7002">
                  <c:v>0.42585365853670565</c:v>
                </c:pt>
                <c:pt idx="7003">
                  <c:v>0.42536585365865642</c:v>
                </c:pt>
                <c:pt idx="7004">
                  <c:v>0.42487804878060809</c:v>
                </c:pt>
                <c:pt idx="7005">
                  <c:v>0.42439024390255886</c:v>
                </c:pt>
                <c:pt idx="7006">
                  <c:v>0.42390243902451008</c:v>
                </c:pt>
                <c:pt idx="7007">
                  <c:v>0.4234146341464613</c:v>
                </c:pt>
                <c:pt idx="7008">
                  <c:v>0.42292682926841252</c:v>
                </c:pt>
                <c:pt idx="7009">
                  <c:v>0.42243902439036329</c:v>
                </c:pt>
                <c:pt idx="7010">
                  <c:v>0.42195121951231496</c:v>
                </c:pt>
                <c:pt idx="7011">
                  <c:v>0.42146341463426573</c:v>
                </c:pt>
                <c:pt idx="7012">
                  <c:v>0.42097560975621739</c:v>
                </c:pt>
                <c:pt idx="7013">
                  <c:v>0.42048780487816817</c:v>
                </c:pt>
                <c:pt idx="7014">
                  <c:v>0.42000000000011939</c:v>
                </c:pt>
                <c:pt idx="7015">
                  <c:v>0.41951219512207061</c:v>
                </c:pt>
                <c:pt idx="7016">
                  <c:v>0.41902439024402183</c:v>
                </c:pt>
                <c:pt idx="7017">
                  <c:v>0.4185365853659726</c:v>
                </c:pt>
                <c:pt idx="7018">
                  <c:v>0.41804878048792427</c:v>
                </c:pt>
                <c:pt idx="7019">
                  <c:v>0.41756097560987993</c:v>
                </c:pt>
                <c:pt idx="7020">
                  <c:v>0.41707317073183159</c:v>
                </c:pt>
                <c:pt idx="7021">
                  <c:v>0.41658536585378236</c:v>
                </c:pt>
                <c:pt idx="7022">
                  <c:v>0.41609756097573403</c:v>
                </c:pt>
                <c:pt idx="7023">
                  <c:v>0.4156097560976848</c:v>
                </c:pt>
                <c:pt idx="7024">
                  <c:v>0.41512195121963602</c:v>
                </c:pt>
                <c:pt idx="7025">
                  <c:v>0.41463414634158724</c:v>
                </c:pt>
                <c:pt idx="7026">
                  <c:v>0.41414634146353846</c:v>
                </c:pt>
                <c:pt idx="7027">
                  <c:v>0.41365853658548923</c:v>
                </c:pt>
                <c:pt idx="7028">
                  <c:v>0.4131707317074409</c:v>
                </c:pt>
                <c:pt idx="7029">
                  <c:v>0.41268292682939167</c:v>
                </c:pt>
                <c:pt idx="7030">
                  <c:v>0.41219512195134334</c:v>
                </c:pt>
                <c:pt idx="7031">
                  <c:v>0.41170731707329411</c:v>
                </c:pt>
                <c:pt idx="7032">
                  <c:v>0.41121951219524533</c:v>
                </c:pt>
                <c:pt idx="7033">
                  <c:v>0.41073170731719655</c:v>
                </c:pt>
                <c:pt idx="7034">
                  <c:v>0.41024390243914777</c:v>
                </c:pt>
                <c:pt idx="7035">
                  <c:v>0.40975609756109854</c:v>
                </c:pt>
                <c:pt idx="7036">
                  <c:v>0.40926829268305021</c:v>
                </c:pt>
                <c:pt idx="7037">
                  <c:v>0.40878048780500587</c:v>
                </c:pt>
                <c:pt idx="7038">
                  <c:v>0.40829268292695753</c:v>
                </c:pt>
                <c:pt idx="7039">
                  <c:v>0.4078048780489083</c:v>
                </c:pt>
                <c:pt idx="7040">
                  <c:v>0.40731707317085997</c:v>
                </c:pt>
                <c:pt idx="7041">
                  <c:v>0.40682926829281074</c:v>
                </c:pt>
                <c:pt idx="7042">
                  <c:v>0.40634146341476196</c:v>
                </c:pt>
                <c:pt idx="7043">
                  <c:v>0.40585365853671318</c:v>
                </c:pt>
                <c:pt idx="7044">
                  <c:v>0.4053658536586644</c:v>
                </c:pt>
                <c:pt idx="7045">
                  <c:v>0.40487804878061517</c:v>
                </c:pt>
                <c:pt idx="7046">
                  <c:v>0.40439024390256684</c:v>
                </c:pt>
                <c:pt idx="7047">
                  <c:v>0.40390243902451761</c:v>
                </c:pt>
                <c:pt idx="7048">
                  <c:v>0.40341463414646928</c:v>
                </c:pt>
                <c:pt idx="7049">
                  <c:v>0.40292682926842005</c:v>
                </c:pt>
                <c:pt idx="7050">
                  <c:v>0.40243902439037127</c:v>
                </c:pt>
                <c:pt idx="7051">
                  <c:v>0.40195121951232249</c:v>
                </c:pt>
                <c:pt idx="7052">
                  <c:v>0.40146341463427371</c:v>
                </c:pt>
                <c:pt idx="7053">
                  <c:v>0.40097560975622493</c:v>
                </c:pt>
                <c:pt idx="7054">
                  <c:v>0.40048780487817615</c:v>
                </c:pt>
                <c:pt idx="7055">
                  <c:v>0.40000000000013225</c:v>
                </c:pt>
                <c:pt idx="7056">
                  <c:v>0.39951219512208347</c:v>
                </c:pt>
                <c:pt idx="7057">
                  <c:v>0.39902439024403424</c:v>
                </c:pt>
                <c:pt idx="7058">
                  <c:v>0.39853658536598591</c:v>
                </c:pt>
                <c:pt idx="7059">
                  <c:v>0.39804878048793668</c:v>
                </c:pt>
                <c:pt idx="7060">
                  <c:v>0.3975609756098879</c:v>
                </c:pt>
                <c:pt idx="7061">
                  <c:v>0.39707317073183912</c:v>
                </c:pt>
                <c:pt idx="7062">
                  <c:v>0.39658536585379034</c:v>
                </c:pt>
                <c:pt idx="7063">
                  <c:v>0.39609756097574156</c:v>
                </c:pt>
                <c:pt idx="7064">
                  <c:v>0.39560975609769278</c:v>
                </c:pt>
                <c:pt idx="7065">
                  <c:v>0.39512195121964355</c:v>
                </c:pt>
                <c:pt idx="7066">
                  <c:v>0.39463414634159522</c:v>
                </c:pt>
                <c:pt idx="7067">
                  <c:v>0.39414634146354599</c:v>
                </c:pt>
                <c:pt idx="7068">
                  <c:v>0.39365853658549721</c:v>
                </c:pt>
                <c:pt idx="7069">
                  <c:v>0.39317073170744843</c:v>
                </c:pt>
                <c:pt idx="7070">
                  <c:v>0.39268292682939965</c:v>
                </c:pt>
                <c:pt idx="7071">
                  <c:v>0.39219512195135087</c:v>
                </c:pt>
                <c:pt idx="7072">
                  <c:v>0.39170731707330209</c:v>
                </c:pt>
                <c:pt idx="7073">
                  <c:v>0.39121951219525819</c:v>
                </c:pt>
                <c:pt idx="7074">
                  <c:v>0.39073170731720941</c:v>
                </c:pt>
                <c:pt idx="7075">
                  <c:v>0.39024390243916018</c:v>
                </c:pt>
                <c:pt idx="7076">
                  <c:v>0.38975609756111185</c:v>
                </c:pt>
                <c:pt idx="7077">
                  <c:v>0.38926829268306262</c:v>
                </c:pt>
                <c:pt idx="7078">
                  <c:v>0.38878048780501384</c:v>
                </c:pt>
                <c:pt idx="7079">
                  <c:v>0.38829268292696506</c:v>
                </c:pt>
                <c:pt idx="7080">
                  <c:v>0.38780487804891628</c:v>
                </c:pt>
                <c:pt idx="7081">
                  <c:v>0.3873170731708675</c:v>
                </c:pt>
                <c:pt idx="7082">
                  <c:v>0.38682926829281872</c:v>
                </c:pt>
                <c:pt idx="7083">
                  <c:v>0.38634146341476949</c:v>
                </c:pt>
                <c:pt idx="7084">
                  <c:v>0.38585365853672116</c:v>
                </c:pt>
                <c:pt idx="7085">
                  <c:v>0.38536585365867193</c:v>
                </c:pt>
                <c:pt idx="7086">
                  <c:v>0.38487804878062315</c:v>
                </c:pt>
                <c:pt idx="7087">
                  <c:v>0.38439024390257437</c:v>
                </c:pt>
                <c:pt idx="7088">
                  <c:v>0.38390243902452559</c:v>
                </c:pt>
                <c:pt idx="7089">
                  <c:v>0.38341463414647681</c:v>
                </c:pt>
                <c:pt idx="7090">
                  <c:v>0.38292682926842803</c:v>
                </c:pt>
                <c:pt idx="7091">
                  <c:v>0.38243902439038413</c:v>
                </c:pt>
                <c:pt idx="7092">
                  <c:v>0.38195121951233535</c:v>
                </c:pt>
                <c:pt idx="7093">
                  <c:v>0.38146341463428612</c:v>
                </c:pt>
                <c:pt idx="7094">
                  <c:v>0.38097560975623779</c:v>
                </c:pt>
                <c:pt idx="7095">
                  <c:v>0.38048780487818856</c:v>
                </c:pt>
                <c:pt idx="7096">
                  <c:v>0.38000000000013978</c:v>
                </c:pt>
                <c:pt idx="7097">
                  <c:v>0.379512195122091</c:v>
                </c:pt>
                <c:pt idx="7098">
                  <c:v>0.37902439024404222</c:v>
                </c:pt>
                <c:pt idx="7099">
                  <c:v>0.37853658536599344</c:v>
                </c:pt>
                <c:pt idx="7100">
                  <c:v>0.37804878048794466</c:v>
                </c:pt>
                <c:pt idx="7101">
                  <c:v>0.37756097560989543</c:v>
                </c:pt>
                <c:pt idx="7102">
                  <c:v>0.3770731707318471</c:v>
                </c:pt>
                <c:pt idx="7103">
                  <c:v>0.37658536585379787</c:v>
                </c:pt>
                <c:pt idx="7104">
                  <c:v>0.37609756097574909</c:v>
                </c:pt>
                <c:pt idx="7105">
                  <c:v>0.37560975609770031</c:v>
                </c:pt>
                <c:pt idx="7106">
                  <c:v>0.37512195121965153</c:v>
                </c:pt>
                <c:pt idx="7107">
                  <c:v>0.37463414634160275</c:v>
                </c:pt>
                <c:pt idx="7108">
                  <c:v>0.37414634146355397</c:v>
                </c:pt>
                <c:pt idx="7109">
                  <c:v>0.37365853658551007</c:v>
                </c:pt>
                <c:pt idx="7110">
                  <c:v>0.37317073170746129</c:v>
                </c:pt>
                <c:pt idx="7111">
                  <c:v>0.37268292682941206</c:v>
                </c:pt>
                <c:pt idx="7112">
                  <c:v>0.37219512195136373</c:v>
                </c:pt>
                <c:pt idx="7113">
                  <c:v>0.3717073170733145</c:v>
                </c:pt>
                <c:pt idx="7114">
                  <c:v>0.37121951219526572</c:v>
                </c:pt>
                <c:pt idx="7115">
                  <c:v>0.37073170731721694</c:v>
                </c:pt>
                <c:pt idx="7116">
                  <c:v>0.37024390243916816</c:v>
                </c:pt>
                <c:pt idx="7117">
                  <c:v>0.36975609756111938</c:v>
                </c:pt>
                <c:pt idx="7118">
                  <c:v>0.3692682926830706</c:v>
                </c:pt>
                <c:pt idx="7119">
                  <c:v>0.36878048780502137</c:v>
                </c:pt>
                <c:pt idx="7120">
                  <c:v>0.36829268292697304</c:v>
                </c:pt>
                <c:pt idx="7121">
                  <c:v>0.36780487804892381</c:v>
                </c:pt>
                <c:pt idx="7122">
                  <c:v>0.36731707317087503</c:v>
                </c:pt>
                <c:pt idx="7123">
                  <c:v>0.36682926829282625</c:v>
                </c:pt>
                <c:pt idx="7124">
                  <c:v>0.36634146341477747</c:v>
                </c:pt>
                <c:pt idx="7125">
                  <c:v>0.36585365853672869</c:v>
                </c:pt>
                <c:pt idx="7126">
                  <c:v>0.36536585365867991</c:v>
                </c:pt>
                <c:pt idx="7127">
                  <c:v>0.36487804878063601</c:v>
                </c:pt>
                <c:pt idx="7128">
                  <c:v>0.36439024390258723</c:v>
                </c:pt>
                <c:pt idx="7129">
                  <c:v>0.363902439024538</c:v>
                </c:pt>
                <c:pt idx="7130">
                  <c:v>0.36341463414648967</c:v>
                </c:pt>
                <c:pt idx="7131">
                  <c:v>0.36292682926844044</c:v>
                </c:pt>
                <c:pt idx="7132">
                  <c:v>0.36243902439039211</c:v>
                </c:pt>
                <c:pt idx="7133">
                  <c:v>0.36195121951234288</c:v>
                </c:pt>
                <c:pt idx="7134">
                  <c:v>0.3614634146342941</c:v>
                </c:pt>
                <c:pt idx="7135">
                  <c:v>0.36097560975624532</c:v>
                </c:pt>
                <c:pt idx="7136">
                  <c:v>0.36048780487819654</c:v>
                </c:pt>
                <c:pt idx="7137">
                  <c:v>0.36000000000014731</c:v>
                </c:pt>
                <c:pt idx="7138">
                  <c:v>0.35951219512209898</c:v>
                </c:pt>
                <c:pt idx="7139">
                  <c:v>0.35902439024404975</c:v>
                </c:pt>
                <c:pt idx="7140">
                  <c:v>0.35853658536600141</c:v>
                </c:pt>
                <c:pt idx="7141">
                  <c:v>0.35804878048795219</c:v>
                </c:pt>
                <c:pt idx="7142">
                  <c:v>0.35756097560990341</c:v>
                </c:pt>
                <c:pt idx="7143">
                  <c:v>0.35707317073185463</c:v>
                </c:pt>
                <c:pt idx="7144">
                  <c:v>0.35658536585380585</c:v>
                </c:pt>
                <c:pt idx="7145">
                  <c:v>0.35609756097576195</c:v>
                </c:pt>
                <c:pt idx="7146">
                  <c:v>0.35560975609771317</c:v>
                </c:pt>
                <c:pt idx="7147">
                  <c:v>0.35512195121966394</c:v>
                </c:pt>
                <c:pt idx="7148">
                  <c:v>0.35463414634161561</c:v>
                </c:pt>
                <c:pt idx="7149">
                  <c:v>0.35414634146356638</c:v>
                </c:pt>
                <c:pt idx="7150">
                  <c:v>0.35365853658551805</c:v>
                </c:pt>
                <c:pt idx="7151">
                  <c:v>0.35317073170746882</c:v>
                </c:pt>
                <c:pt idx="7152">
                  <c:v>0.35268292682942004</c:v>
                </c:pt>
                <c:pt idx="7153">
                  <c:v>0.35219512195137126</c:v>
                </c:pt>
                <c:pt idx="7154">
                  <c:v>0.35170731707332248</c:v>
                </c:pt>
                <c:pt idx="7155">
                  <c:v>0.35121951219527325</c:v>
                </c:pt>
                <c:pt idx="7156">
                  <c:v>0.35073170731722492</c:v>
                </c:pt>
                <c:pt idx="7157">
                  <c:v>0.35024390243917569</c:v>
                </c:pt>
                <c:pt idx="7158">
                  <c:v>0.34975609756112735</c:v>
                </c:pt>
                <c:pt idx="7159">
                  <c:v>0.34926829268307813</c:v>
                </c:pt>
                <c:pt idx="7160">
                  <c:v>0.34878048780502935</c:v>
                </c:pt>
                <c:pt idx="7161">
                  <c:v>0.34829268292698057</c:v>
                </c:pt>
                <c:pt idx="7162">
                  <c:v>0.34780487804893179</c:v>
                </c:pt>
                <c:pt idx="7163">
                  <c:v>0.34731707317088789</c:v>
                </c:pt>
                <c:pt idx="7164">
                  <c:v>0.34682926829283911</c:v>
                </c:pt>
                <c:pt idx="7165">
                  <c:v>0.34634146341478989</c:v>
                </c:pt>
                <c:pt idx="7166">
                  <c:v>0.34585365853674155</c:v>
                </c:pt>
                <c:pt idx="7167">
                  <c:v>0.34536585365869232</c:v>
                </c:pt>
                <c:pt idx="7168">
                  <c:v>0.34487804878064399</c:v>
                </c:pt>
                <c:pt idx="7169">
                  <c:v>0.34439024390259476</c:v>
                </c:pt>
                <c:pt idx="7170">
                  <c:v>0.34390243902454598</c:v>
                </c:pt>
                <c:pt idx="7171">
                  <c:v>0.3434146341464972</c:v>
                </c:pt>
                <c:pt idx="7172">
                  <c:v>0.34292682926844842</c:v>
                </c:pt>
                <c:pt idx="7173">
                  <c:v>0.34243902439039919</c:v>
                </c:pt>
                <c:pt idx="7174">
                  <c:v>0.34195121951235086</c:v>
                </c:pt>
                <c:pt idx="7175">
                  <c:v>0.34146341463430163</c:v>
                </c:pt>
                <c:pt idx="7176">
                  <c:v>0.3409756097562533</c:v>
                </c:pt>
                <c:pt idx="7177">
                  <c:v>0.34048780487820407</c:v>
                </c:pt>
                <c:pt idx="7178">
                  <c:v>0.34000000000015529</c:v>
                </c:pt>
                <c:pt idx="7179">
                  <c:v>0.33951219512210651</c:v>
                </c:pt>
                <c:pt idx="7180">
                  <c:v>0.33902439024405773</c:v>
                </c:pt>
                <c:pt idx="7181">
                  <c:v>0.33853658536601383</c:v>
                </c:pt>
                <c:pt idx="7182">
                  <c:v>0.33804878048796505</c:v>
                </c:pt>
                <c:pt idx="7183">
                  <c:v>0.33756097560991583</c:v>
                </c:pt>
                <c:pt idx="7184">
                  <c:v>0.33707317073186749</c:v>
                </c:pt>
                <c:pt idx="7185">
                  <c:v>0.33658536585381826</c:v>
                </c:pt>
                <c:pt idx="7186">
                  <c:v>0.33609756097576993</c:v>
                </c:pt>
                <c:pt idx="7187">
                  <c:v>0.3356097560977207</c:v>
                </c:pt>
                <c:pt idx="7188">
                  <c:v>0.33512195121967192</c:v>
                </c:pt>
                <c:pt idx="7189">
                  <c:v>0.33463414634162314</c:v>
                </c:pt>
                <c:pt idx="7190">
                  <c:v>0.33414634146357436</c:v>
                </c:pt>
                <c:pt idx="7191">
                  <c:v>0.33365853658552513</c:v>
                </c:pt>
                <c:pt idx="7192">
                  <c:v>0.3331707317074768</c:v>
                </c:pt>
                <c:pt idx="7193">
                  <c:v>0.33268292682942757</c:v>
                </c:pt>
                <c:pt idx="7194">
                  <c:v>0.33219512195137924</c:v>
                </c:pt>
                <c:pt idx="7195">
                  <c:v>0.33170731707333001</c:v>
                </c:pt>
                <c:pt idx="7196">
                  <c:v>0.33121951219528123</c:v>
                </c:pt>
                <c:pt idx="7197">
                  <c:v>0.33073170731723245</c:v>
                </c:pt>
                <c:pt idx="7198">
                  <c:v>0.33024390243918367</c:v>
                </c:pt>
                <c:pt idx="7199">
                  <c:v>0.32975609756113977</c:v>
                </c:pt>
                <c:pt idx="7200">
                  <c:v>0.32926829268309099</c:v>
                </c:pt>
                <c:pt idx="7201">
                  <c:v>0.32878048780504177</c:v>
                </c:pt>
                <c:pt idx="7202">
                  <c:v>0.32829268292699343</c:v>
                </c:pt>
                <c:pt idx="7203">
                  <c:v>0.3278048780489442</c:v>
                </c:pt>
                <c:pt idx="7204">
                  <c:v>0.32731707317089587</c:v>
                </c:pt>
                <c:pt idx="7205">
                  <c:v>0.32682926829284664</c:v>
                </c:pt>
                <c:pt idx="7206">
                  <c:v>0.32634146341479786</c:v>
                </c:pt>
                <c:pt idx="7207">
                  <c:v>0.32585365853674908</c:v>
                </c:pt>
                <c:pt idx="7208">
                  <c:v>0.3253658536587003</c:v>
                </c:pt>
                <c:pt idx="7209">
                  <c:v>0.32487804878065107</c:v>
                </c:pt>
                <c:pt idx="7210">
                  <c:v>0.32439024390260274</c:v>
                </c:pt>
                <c:pt idx="7211">
                  <c:v>0.32390243902455351</c:v>
                </c:pt>
                <c:pt idx="7212">
                  <c:v>0.32341463414650518</c:v>
                </c:pt>
                <c:pt idx="7213">
                  <c:v>0.32292682926845595</c:v>
                </c:pt>
                <c:pt idx="7214">
                  <c:v>0.32243902439040717</c:v>
                </c:pt>
                <c:pt idx="7215">
                  <c:v>0.32195121951235839</c:v>
                </c:pt>
                <c:pt idx="7216">
                  <c:v>0.32146341463430961</c:v>
                </c:pt>
                <c:pt idx="7217">
                  <c:v>0.32097560975626571</c:v>
                </c:pt>
                <c:pt idx="7218">
                  <c:v>0.32048780487821693</c:v>
                </c:pt>
                <c:pt idx="7219">
                  <c:v>0.32000000000016815</c:v>
                </c:pt>
                <c:pt idx="7220">
                  <c:v>0.31951219512211937</c:v>
                </c:pt>
                <c:pt idx="7221">
                  <c:v>0.31902439024407014</c:v>
                </c:pt>
                <c:pt idx="7222">
                  <c:v>0.31853658536602181</c:v>
                </c:pt>
                <c:pt idx="7223">
                  <c:v>0.31804878048797258</c:v>
                </c:pt>
                <c:pt idx="7224">
                  <c:v>0.3175609756099238</c:v>
                </c:pt>
                <c:pt idx="7225">
                  <c:v>0.31707317073187502</c:v>
                </c:pt>
                <c:pt idx="7226">
                  <c:v>0.31658536585382624</c:v>
                </c:pt>
                <c:pt idx="7227">
                  <c:v>0.31609756097577746</c:v>
                </c:pt>
                <c:pt idx="7228">
                  <c:v>0.31560975609772868</c:v>
                </c:pt>
                <c:pt idx="7229">
                  <c:v>0.31512195121967945</c:v>
                </c:pt>
                <c:pt idx="7230">
                  <c:v>0.31463414634163112</c:v>
                </c:pt>
                <c:pt idx="7231">
                  <c:v>0.31414634146358189</c:v>
                </c:pt>
                <c:pt idx="7232">
                  <c:v>0.31365853658553311</c:v>
                </c:pt>
                <c:pt idx="7233">
                  <c:v>0.31317073170748433</c:v>
                </c:pt>
                <c:pt idx="7234">
                  <c:v>0.31268292682943555</c:v>
                </c:pt>
                <c:pt idx="7235">
                  <c:v>0.31219512195139165</c:v>
                </c:pt>
                <c:pt idx="7236">
                  <c:v>0.31170731707334287</c:v>
                </c:pt>
                <c:pt idx="7237">
                  <c:v>0.31121951219529409</c:v>
                </c:pt>
                <c:pt idx="7238">
                  <c:v>0.31073170731724531</c:v>
                </c:pt>
                <c:pt idx="7239">
                  <c:v>0.31024390243919608</c:v>
                </c:pt>
                <c:pt idx="7240">
                  <c:v>0.30975609756114775</c:v>
                </c:pt>
                <c:pt idx="7241">
                  <c:v>0.30926829268309852</c:v>
                </c:pt>
                <c:pt idx="7242">
                  <c:v>0.30878048780504974</c:v>
                </c:pt>
                <c:pt idx="7243">
                  <c:v>0.30829268292700096</c:v>
                </c:pt>
                <c:pt idx="7244">
                  <c:v>0.30780487804895218</c:v>
                </c:pt>
                <c:pt idx="7245">
                  <c:v>0.3073170731709034</c:v>
                </c:pt>
                <c:pt idx="7246">
                  <c:v>0.30682926829285462</c:v>
                </c:pt>
                <c:pt idx="7247">
                  <c:v>0.30634146341480539</c:v>
                </c:pt>
                <c:pt idx="7248">
                  <c:v>0.30585365853675706</c:v>
                </c:pt>
                <c:pt idx="7249">
                  <c:v>0.30536585365870783</c:v>
                </c:pt>
                <c:pt idx="7250">
                  <c:v>0.30487804878065905</c:v>
                </c:pt>
                <c:pt idx="7251">
                  <c:v>0.30439024390261027</c:v>
                </c:pt>
                <c:pt idx="7252">
                  <c:v>0.30390243902456149</c:v>
                </c:pt>
                <c:pt idx="7253">
                  <c:v>0.30341463414651271</c:v>
                </c:pt>
                <c:pt idx="7254">
                  <c:v>0.30292682926846837</c:v>
                </c:pt>
                <c:pt idx="7255">
                  <c:v>0.30243902439042003</c:v>
                </c:pt>
                <c:pt idx="7256">
                  <c:v>0.30195121951237125</c:v>
                </c:pt>
                <c:pt idx="7257">
                  <c:v>0.30146341463432202</c:v>
                </c:pt>
                <c:pt idx="7258">
                  <c:v>0.30097560975627369</c:v>
                </c:pt>
                <c:pt idx="7259">
                  <c:v>0.30048780487822446</c:v>
                </c:pt>
                <c:pt idx="7260">
                  <c:v>0.30000000000017568</c:v>
                </c:pt>
                <c:pt idx="7261">
                  <c:v>0.2995121951221269</c:v>
                </c:pt>
                <c:pt idx="7262">
                  <c:v>0.29902439024407812</c:v>
                </c:pt>
                <c:pt idx="7263">
                  <c:v>0.29853658536602934</c:v>
                </c:pt>
                <c:pt idx="7264">
                  <c:v>0.29804878048798056</c:v>
                </c:pt>
                <c:pt idx="7265">
                  <c:v>0.29756097560993133</c:v>
                </c:pt>
                <c:pt idx="7266">
                  <c:v>0.297073170731883</c:v>
                </c:pt>
                <c:pt idx="7267">
                  <c:v>0.29658536585383377</c:v>
                </c:pt>
                <c:pt idx="7268">
                  <c:v>0.29609756097578499</c:v>
                </c:pt>
                <c:pt idx="7269">
                  <c:v>0.29560975609773621</c:v>
                </c:pt>
                <c:pt idx="7270">
                  <c:v>0.29512195121968743</c:v>
                </c:pt>
                <c:pt idx="7271">
                  <c:v>0.29463414634163865</c:v>
                </c:pt>
                <c:pt idx="7272">
                  <c:v>0.29414634146359431</c:v>
                </c:pt>
                <c:pt idx="7273">
                  <c:v>0.29365853658554597</c:v>
                </c:pt>
                <c:pt idx="7274">
                  <c:v>0.29317073170749719</c:v>
                </c:pt>
                <c:pt idx="7275">
                  <c:v>0.29268292682944796</c:v>
                </c:pt>
                <c:pt idx="7276">
                  <c:v>0.29219512195139963</c:v>
                </c:pt>
                <c:pt idx="7277">
                  <c:v>0.2917073170733504</c:v>
                </c:pt>
                <c:pt idx="7278">
                  <c:v>0.29121951219530162</c:v>
                </c:pt>
                <c:pt idx="7279">
                  <c:v>0.29073170731725284</c:v>
                </c:pt>
                <c:pt idx="7280">
                  <c:v>0.29024390243920406</c:v>
                </c:pt>
                <c:pt idx="7281">
                  <c:v>0.28975609756115528</c:v>
                </c:pt>
                <c:pt idx="7282">
                  <c:v>0.2892682926831065</c:v>
                </c:pt>
                <c:pt idx="7283">
                  <c:v>0.28878048780505727</c:v>
                </c:pt>
                <c:pt idx="7284">
                  <c:v>0.28829268292700894</c:v>
                </c:pt>
                <c:pt idx="7285">
                  <c:v>0.28780487804895971</c:v>
                </c:pt>
                <c:pt idx="7286">
                  <c:v>0.28731707317091093</c:v>
                </c:pt>
                <c:pt idx="7287">
                  <c:v>0.28682926829286215</c:v>
                </c:pt>
                <c:pt idx="7288">
                  <c:v>0.28634146341481337</c:v>
                </c:pt>
                <c:pt idx="7289">
                  <c:v>0.28585365853676459</c:v>
                </c:pt>
                <c:pt idx="7290">
                  <c:v>0.28536585365872025</c:v>
                </c:pt>
                <c:pt idx="7291">
                  <c:v>0.28487804878067191</c:v>
                </c:pt>
                <c:pt idx="7292">
                  <c:v>0.28439024390262313</c:v>
                </c:pt>
                <c:pt idx="7293">
                  <c:v>0.2839024390245739</c:v>
                </c:pt>
                <c:pt idx="7294">
                  <c:v>0.28341463414652557</c:v>
                </c:pt>
                <c:pt idx="7295">
                  <c:v>0.28292682926847634</c:v>
                </c:pt>
                <c:pt idx="7296">
                  <c:v>0.28243902439042756</c:v>
                </c:pt>
                <c:pt idx="7297">
                  <c:v>0.28195121951237878</c:v>
                </c:pt>
                <c:pt idx="7298">
                  <c:v>0.28146341463433</c:v>
                </c:pt>
                <c:pt idx="7299">
                  <c:v>0.28097560975628122</c:v>
                </c:pt>
                <c:pt idx="7300">
                  <c:v>0.28048780487823244</c:v>
                </c:pt>
                <c:pt idx="7301">
                  <c:v>0.28000000000018321</c:v>
                </c:pt>
                <c:pt idx="7302">
                  <c:v>0.27951219512213488</c:v>
                </c:pt>
                <c:pt idx="7303">
                  <c:v>0.27902439024408565</c:v>
                </c:pt>
                <c:pt idx="7304">
                  <c:v>0.27853658536603731</c:v>
                </c:pt>
                <c:pt idx="7305">
                  <c:v>0.27804878048798809</c:v>
                </c:pt>
                <c:pt idx="7306">
                  <c:v>0.27756097560993931</c:v>
                </c:pt>
                <c:pt idx="7307">
                  <c:v>0.27707317073189053</c:v>
                </c:pt>
                <c:pt idx="7308">
                  <c:v>0.27658536585384619</c:v>
                </c:pt>
                <c:pt idx="7309">
                  <c:v>0.27609756097579785</c:v>
                </c:pt>
                <c:pt idx="7310">
                  <c:v>0.27560975609774907</c:v>
                </c:pt>
                <c:pt idx="7311">
                  <c:v>0.27512195121969985</c:v>
                </c:pt>
                <c:pt idx="7312">
                  <c:v>0.27463414634165151</c:v>
                </c:pt>
                <c:pt idx="7313">
                  <c:v>0.27414634146360228</c:v>
                </c:pt>
                <c:pt idx="7314">
                  <c:v>0.27365853658555395</c:v>
                </c:pt>
                <c:pt idx="7315">
                  <c:v>0.27317073170750472</c:v>
                </c:pt>
                <c:pt idx="7316">
                  <c:v>0.27268292682945594</c:v>
                </c:pt>
                <c:pt idx="7317">
                  <c:v>0.27219512195140716</c:v>
                </c:pt>
                <c:pt idx="7318">
                  <c:v>0.27170731707335838</c:v>
                </c:pt>
                <c:pt idx="7319">
                  <c:v>0.27121951219530915</c:v>
                </c:pt>
                <c:pt idx="7320">
                  <c:v>0.27073170731726082</c:v>
                </c:pt>
                <c:pt idx="7321">
                  <c:v>0.27024390243921159</c:v>
                </c:pt>
                <c:pt idx="7322">
                  <c:v>0.26975609756116325</c:v>
                </c:pt>
                <c:pt idx="7323">
                  <c:v>0.26926829268311403</c:v>
                </c:pt>
                <c:pt idx="7324">
                  <c:v>0.26878048780506525</c:v>
                </c:pt>
                <c:pt idx="7325">
                  <c:v>0.26829268292701647</c:v>
                </c:pt>
                <c:pt idx="7326">
                  <c:v>0.26780487804897213</c:v>
                </c:pt>
                <c:pt idx="7327">
                  <c:v>0.26731707317092379</c:v>
                </c:pt>
                <c:pt idx="7328">
                  <c:v>0.26682926829287501</c:v>
                </c:pt>
                <c:pt idx="7329">
                  <c:v>0.26634146341482579</c:v>
                </c:pt>
                <c:pt idx="7330">
                  <c:v>0.26585365853677745</c:v>
                </c:pt>
                <c:pt idx="7331">
                  <c:v>0.26536585365872822</c:v>
                </c:pt>
                <c:pt idx="7332">
                  <c:v>0.26487804878067989</c:v>
                </c:pt>
                <c:pt idx="7333">
                  <c:v>0.26439024390263066</c:v>
                </c:pt>
                <c:pt idx="7334">
                  <c:v>0.26390243902458188</c:v>
                </c:pt>
                <c:pt idx="7335">
                  <c:v>0.2634146341465331</c:v>
                </c:pt>
                <c:pt idx="7336">
                  <c:v>0.26292682926848432</c:v>
                </c:pt>
                <c:pt idx="7337">
                  <c:v>0.26243902439043509</c:v>
                </c:pt>
                <c:pt idx="7338">
                  <c:v>0.26195121951238676</c:v>
                </c:pt>
                <c:pt idx="7339">
                  <c:v>0.26146341463433753</c:v>
                </c:pt>
                <c:pt idx="7340">
                  <c:v>0.2609756097562892</c:v>
                </c:pt>
                <c:pt idx="7341">
                  <c:v>0.26048780487823997</c:v>
                </c:pt>
                <c:pt idx="7342">
                  <c:v>0.26000000000019119</c:v>
                </c:pt>
                <c:pt idx="7343">
                  <c:v>0.25951219512214241</c:v>
                </c:pt>
                <c:pt idx="7344">
                  <c:v>0.25902439024409807</c:v>
                </c:pt>
                <c:pt idx="7345">
                  <c:v>0.25853658536604973</c:v>
                </c:pt>
                <c:pt idx="7346">
                  <c:v>0.25804878048800095</c:v>
                </c:pt>
                <c:pt idx="7347">
                  <c:v>0.25756097560995173</c:v>
                </c:pt>
                <c:pt idx="7348">
                  <c:v>0.25707317073190339</c:v>
                </c:pt>
                <c:pt idx="7349">
                  <c:v>0.25658536585385416</c:v>
                </c:pt>
                <c:pt idx="7350">
                  <c:v>0.25609756097580583</c:v>
                </c:pt>
                <c:pt idx="7351">
                  <c:v>0.2556097560977566</c:v>
                </c:pt>
                <c:pt idx="7352">
                  <c:v>0.25512195121970782</c:v>
                </c:pt>
                <c:pt idx="7353">
                  <c:v>0.25463414634165904</c:v>
                </c:pt>
                <c:pt idx="7354">
                  <c:v>0.25414634146361026</c:v>
                </c:pt>
                <c:pt idx="7355">
                  <c:v>0.25365853658556103</c:v>
                </c:pt>
                <c:pt idx="7356">
                  <c:v>0.2531707317075127</c:v>
                </c:pt>
                <c:pt idx="7357">
                  <c:v>0.25268292682946347</c:v>
                </c:pt>
                <c:pt idx="7358">
                  <c:v>0.25219512195141514</c:v>
                </c:pt>
                <c:pt idx="7359">
                  <c:v>0.25170731707336591</c:v>
                </c:pt>
                <c:pt idx="7360">
                  <c:v>0.25121951219531713</c:v>
                </c:pt>
                <c:pt idx="7361">
                  <c:v>0.25073170731726835</c:v>
                </c:pt>
                <c:pt idx="7362">
                  <c:v>0.25024390243922401</c:v>
                </c:pt>
                <c:pt idx="7363">
                  <c:v>0.24975609756117567</c:v>
                </c:pt>
                <c:pt idx="7364">
                  <c:v>0.24926829268312689</c:v>
                </c:pt>
                <c:pt idx="7365">
                  <c:v>0.24878048780507767</c:v>
                </c:pt>
                <c:pt idx="7366">
                  <c:v>0.24829268292702933</c:v>
                </c:pt>
                <c:pt idx="7367">
                  <c:v>0.2478048780489801</c:v>
                </c:pt>
                <c:pt idx="7368">
                  <c:v>0.24731707317093177</c:v>
                </c:pt>
                <c:pt idx="7369">
                  <c:v>0.24682926829288254</c:v>
                </c:pt>
                <c:pt idx="7370">
                  <c:v>0.24634146341483376</c:v>
                </c:pt>
                <c:pt idx="7371">
                  <c:v>0.24585365853678498</c:v>
                </c:pt>
                <c:pt idx="7372">
                  <c:v>0.2453658536587362</c:v>
                </c:pt>
                <c:pt idx="7373">
                  <c:v>0.24487804878068697</c:v>
                </c:pt>
                <c:pt idx="7374">
                  <c:v>0.24439024390263864</c:v>
                </c:pt>
                <c:pt idx="7375">
                  <c:v>0.24390243902458941</c:v>
                </c:pt>
                <c:pt idx="7376">
                  <c:v>0.24341463414654108</c:v>
                </c:pt>
                <c:pt idx="7377">
                  <c:v>0.24292682926849185</c:v>
                </c:pt>
                <c:pt idx="7378">
                  <c:v>0.24243902439044307</c:v>
                </c:pt>
                <c:pt idx="7379">
                  <c:v>0.24195121951239429</c:v>
                </c:pt>
                <c:pt idx="7380">
                  <c:v>0.24146341463434995</c:v>
                </c:pt>
                <c:pt idx="7381">
                  <c:v>0.24097560975630161</c:v>
                </c:pt>
                <c:pt idx="7382">
                  <c:v>0.24048780487825283</c:v>
                </c:pt>
                <c:pt idx="7383">
                  <c:v>0.24000000000020405</c:v>
                </c:pt>
                <c:pt idx="7384">
                  <c:v>0.23951219512215527</c:v>
                </c:pt>
                <c:pt idx="7385">
                  <c:v>0.23902439024410604</c:v>
                </c:pt>
                <c:pt idx="7386">
                  <c:v>0.23853658536605771</c:v>
                </c:pt>
                <c:pt idx="7387">
                  <c:v>0.23804878048800848</c:v>
                </c:pt>
                <c:pt idx="7388">
                  <c:v>0.2375609756099597</c:v>
                </c:pt>
                <c:pt idx="7389">
                  <c:v>0.23707317073191092</c:v>
                </c:pt>
                <c:pt idx="7390">
                  <c:v>0.23658536585386214</c:v>
                </c:pt>
                <c:pt idx="7391">
                  <c:v>0.23609756097581336</c:v>
                </c:pt>
                <c:pt idx="7392">
                  <c:v>0.23560975609776458</c:v>
                </c:pt>
                <c:pt idx="7393">
                  <c:v>0.23512195121971535</c:v>
                </c:pt>
                <c:pt idx="7394">
                  <c:v>0.23463414634166702</c:v>
                </c:pt>
                <c:pt idx="7395">
                  <c:v>0.23414634146361779</c:v>
                </c:pt>
                <c:pt idx="7396">
                  <c:v>0.23365853658556901</c:v>
                </c:pt>
                <c:pt idx="7397">
                  <c:v>0.23317073170752023</c:v>
                </c:pt>
                <c:pt idx="7398">
                  <c:v>0.23268292682947589</c:v>
                </c:pt>
                <c:pt idx="7399">
                  <c:v>0.23219512195142755</c:v>
                </c:pt>
                <c:pt idx="7400">
                  <c:v>0.23170731707337877</c:v>
                </c:pt>
                <c:pt idx="7401">
                  <c:v>0.23121951219532999</c:v>
                </c:pt>
                <c:pt idx="7402">
                  <c:v>0.23073170731728121</c:v>
                </c:pt>
                <c:pt idx="7403">
                  <c:v>0.23024390243923198</c:v>
                </c:pt>
                <c:pt idx="7404">
                  <c:v>0.22975609756118365</c:v>
                </c:pt>
                <c:pt idx="7405">
                  <c:v>0.22926829268313442</c:v>
                </c:pt>
                <c:pt idx="7406">
                  <c:v>0.22878048780508564</c:v>
                </c:pt>
                <c:pt idx="7407">
                  <c:v>0.22829268292703686</c:v>
                </c:pt>
                <c:pt idx="7408">
                  <c:v>0.22780487804898808</c:v>
                </c:pt>
                <c:pt idx="7409">
                  <c:v>0.2273170731709393</c:v>
                </c:pt>
                <c:pt idx="7410">
                  <c:v>0.22682926829289052</c:v>
                </c:pt>
                <c:pt idx="7411">
                  <c:v>0.22634146341484129</c:v>
                </c:pt>
                <c:pt idx="7412">
                  <c:v>0.22585365853679296</c:v>
                </c:pt>
                <c:pt idx="7413">
                  <c:v>0.22536585365874373</c:v>
                </c:pt>
                <c:pt idx="7414">
                  <c:v>0.22487804878069495</c:v>
                </c:pt>
                <c:pt idx="7415">
                  <c:v>0.22439024390264617</c:v>
                </c:pt>
                <c:pt idx="7416">
                  <c:v>0.22390243902460183</c:v>
                </c:pt>
                <c:pt idx="7417">
                  <c:v>0.22341463414655349</c:v>
                </c:pt>
                <c:pt idx="7418">
                  <c:v>0.22292682926850471</c:v>
                </c:pt>
                <c:pt idx="7419">
                  <c:v>0.22243902439045593</c:v>
                </c:pt>
                <c:pt idx="7420">
                  <c:v>0.22195121951240715</c:v>
                </c:pt>
                <c:pt idx="7421">
                  <c:v>0.22146341463435792</c:v>
                </c:pt>
                <c:pt idx="7422">
                  <c:v>0.22097560975630959</c:v>
                </c:pt>
                <c:pt idx="7423">
                  <c:v>0.22048780487826036</c:v>
                </c:pt>
                <c:pt idx="7424">
                  <c:v>0.22000000000021158</c:v>
                </c:pt>
                <c:pt idx="7425">
                  <c:v>0.2195121951221628</c:v>
                </c:pt>
                <c:pt idx="7426">
                  <c:v>0.21902439024411402</c:v>
                </c:pt>
                <c:pt idx="7427">
                  <c:v>0.21853658536606524</c:v>
                </c:pt>
                <c:pt idx="7428">
                  <c:v>0.21804878048801646</c:v>
                </c:pt>
                <c:pt idx="7429">
                  <c:v>0.21756097560996723</c:v>
                </c:pt>
                <c:pt idx="7430">
                  <c:v>0.2170731707319189</c:v>
                </c:pt>
                <c:pt idx="7431">
                  <c:v>0.21658536585386967</c:v>
                </c:pt>
                <c:pt idx="7432">
                  <c:v>0.21609756097582089</c:v>
                </c:pt>
                <c:pt idx="7433">
                  <c:v>0.21560975609777211</c:v>
                </c:pt>
                <c:pt idx="7434">
                  <c:v>0.21512195121972777</c:v>
                </c:pt>
                <c:pt idx="7435">
                  <c:v>0.21463414634167943</c:v>
                </c:pt>
                <c:pt idx="7436">
                  <c:v>0.21414634146363065</c:v>
                </c:pt>
                <c:pt idx="7437">
                  <c:v>0.21365853658558187</c:v>
                </c:pt>
                <c:pt idx="7438">
                  <c:v>0.21317073170753309</c:v>
                </c:pt>
                <c:pt idx="7439">
                  <c:v>0.21268292682948386</c:v>
                </c:pt>
                <c:pt idx="7440">
                  <c:v>0.21219512195143553</c:v>
                </c:pt>
                <c:pt idx="7441">
                  <c:v>0.2117073170733863</c:v>
                </c:pt>
                <c:pt idx="7442">
                  <c:v>0.21121951219533752</c:v>
                </c:pt>
                <c:pt idx="7443">
                  <c:v>0.21073170731728874</c:v>
                </c:pt>
                <c:pt idx="7444">
                  <c:v>0.21024390243923996</c:v>
                </c:pt>
                <c:pt idx="7445">
                  <c:v>0.20975609756119118</c:v>
                </c:pt>
                <c:pt idx="7446">
                  <c:v>0.2092682926831424</c:v>
                </c:pt>
                <c:pt idx="7447">
                  <c:v>0.20878048780509317</c:v>
                </c:pt>
                <c:pt idx="7448">
                  <c:v>0.20829268292704484</c:v>
                </c:pt>
                <c:pt idx="7449">
                  <c:v>0.20780487804899561</c:v>
                </c:pt>
                <c:pt idx="7450">
                  <c:v>0.20731707317094683</c:v>
                </c:pt>
                <c:pt idx="7451">
                  <c:v>0.20682926829289805</c:v>
                </c:pt>
                <c:pt idx="7452">
                  <c:v>0.20634146341485371</c:v>
                </c:pt>
                <c:pt idx="7453">
                  <c:v>0.20585365853680537</c:v>
                </c:pt>
                <c:pt idx="7454">
                  <c:v>0.20536585365875659</c:v>
                </c:pt>
                <c:pt idx="7455">
                  <c:v>0.20487804878070781</c:v>
                </c:pt>
                <c:pt idx="7456">
                  <c:v>0.20439024390265903</c:v>
                </c:pt>
                <c:pt idx="7457">
                  <c:v>0.20390243902460981</c:v>
                </c:pt>
                <c:pt idx="7458">
                  <c:v>0.20341463414656147</c:v>
                </c:pt>
                <c:pt idx="7459">
                  <c:v>0.20292682926851224</c:v>
                </c:pt>
                <c:pt idx="7460">
                  <c:v>0.20243902439046346</c:v>
                </c:pt>
                <c:pt idx="7461">
                  <c:v>0.20195121951241468</c:v>
                </c:pt>
                <c:pt idx="7462">
                  <c:v>0.2014634146343659</c:v>
                </c:pt>
                <c:pt idx="7463">
                  <c:v>0.20097560975631712</c:v>
                </c:pt>
                <c:pt idx="7464">
                  <c:v>0.20048780487826834</c:v>
                </c:pt>
                <c:pt idx="7465">
                  <c:v>0.20000000000021911</c:v>
                </c:pt>
                <c:pt idx="7466">
                  <c:v>0.19951219512217078</c:v>
                </c:pt>
                <c:pt idx="7467">
                  <c:v>0.19902439024412155</c:v>
                </c:pt>
                <c:pt idx="7468">
                  <c:v>0.19853658536607321</c:v>
                </c:pt>
                <c:pt idx="7469">
                  <c:v>0.19804878048802399</c:v>
                </c:pt>
                <c:pt idx="7470">
                  <c:v>0.19756097560998009</c:v>
                </c:pt>
                <c:pt idx="7471">
                  <c:v>0.19707317073193131</c:v>
                </c:pt>
                <c:pt idx="7472">
                  <c:v>0.19658536585388253</c:v>
                </c:pt>
                <c:pt idx="7473">
                  <c:v>0.19609756097583375</c:v>
                </c:pt>
                <c:pt idx="7474">
                  <c:v>0.19560975609778497</c:v>
                </c:pt>
                <c:pt idx="7475">
                  <c:v>0.19512195121973575</c:v>
                </c:pt>
                <c:pt idx="7476">
                  <c:v>0.19463414634168741</c:v>
                </c:pt>
                <c:pt idx="7477">
                  <c:v>0.19414634146363818</c:v>
                </c:pt>
                <c:pt idx="7478">
                  <c:v>0.19365853658558985</c:v>
                </c:pt>
                <c:pt idx="7479">
                  <c:v>0.19317073170754062</c:v>
                </c:pt>
                <c:pt idx="7480">
                  <c:v>0.19268292682949184</c:v>
                </c:pt>
                <c:pt idx="7481">
                  <c:v>0.19219512195144306</c:v>
                </c:pt>
                <c:pt idx="7482">
                  <c:v>0.19170731707339428</c:v>
                </c:pt>
                <c:pt idx="7483">
                  <c:v>0.19121951219534505</c:v>
                </c:pt>
                <c:pt idx="7484">
                  <c:v>0.19073170731729672</c:v>
                </c:pt>
                <c:pt idx="7485">
                  <c:v>0.19024390243924749</c:v>
                </c:pt>
                <c:pt idx="7486">
                  <c:v>0.18975609756119916</c:v>
                </c:pt>
                <c:pt idx="7487">
                  <c:v>0.18926829268314993</c:v>
                </c:pt>
                <c:pt idx="7488">
                  <c:v>0.18878048780510603</c:v>
                </c:pt>
                <c:pt idx="7489">
                  <c:v>0.18829268292705725</c:v>
                </c:pt>
                <c:pt idx="7490">
                  <c:v>0.18780487804900847</c:v>
                </c:pt>
                <c:pt idx="7491">
                  <c:v>0.18731707317095969</c:v>
                </c:pt>
                <c:pt idx="7492">
                  <c:v>0.18682926829291091</c:v>
                </c:pt>
                <c:pt idx="7493">
                  <c:v>0.18634146341486169</c:v>
                </c:pt>
                <c:pt idx="7494">
                  <c:v>0.18585365853681335</c:v>
                </c:pt>
                <c:pt idx="7495">
                  <c:v>0.18536585365876412</c:v>
                </c:pt>
                <c:pt idx="7496">
                  <c:v>0.18487804878071579</c:v>
                </c:pt>
                <c:pt idx="7497">
                  <c:v>0.18439024390266656</c:v>
                </c:pt>
                <c:pt idx="7498">
                  <c:v>0.18390243902461778</c:v>
                </c:pt>
                <c:pt idx="7499">
                  <c:v>0.183414634146569</c:v>
                </c:pt>
                <c:pt idx="7500">
                  <c:v>0.18292682926852022</c:v>
                </c:pt>
                <c:pt idx="7501">
                  <c:v>0.18243902439047099</c:v>
                </c:pt>
                <c:pt idx="7502">
                  <c:v>0.18195121951242266</c:v>
                </c:pt>
                <c:pt idx="7503">
                  <c:v>0.18146341463437343</c:v>
                </c:pt>
                <c:pt idx="7504">
                  <c:v>0.1809756097563251</c:v>
                </c:pt>
                <c:pt idx="7505">
                  <c:v>0.18048780487827587</c:v>
                </c:pt>
                <c:pt idx="7506">
                  <c:v>0.18000000000022709</c:v>
                </c:pt>
                <c:pt idx="7507">
                  <c:v>0.17951219512217831</c:v>
                </c:pt>
                <c:pt idx="7508">
                  <c:v>0.17902439024412953</c:v>
                </c:pt>
                <c:pt idx="7509">
                  <c:v>0.1785365853660803</c:v>
                </c:pt>
                <c:pt idx="7510">
                  <c:v>0.17804878048803197</c:v>
                </c:pt>
                <c:pt idx="7511">
                  <c:v>0.17756097560998274</c:v>
                </c:pt>
                <c:pt idx="7512">
                  <c:v>0.1770731707319344</c:v>
                </c:pt>
                <c:pt idx="7513">
                  <c:v>0.17658536585388518</c:v>
                </c:pt>
                <c:pt idx="7514">
                  <c:v>0.1760975609758364</c:v>
                </c:pt>
                <c:pt idx="7515">
                  <c:v>0.17560975609778273</c:v>
                </c:pt>
                <c:pt idx="7516">
                  <c:v>0.1751219512197344</c:v>
                </c:pt>
                <c:pt idx="7517">
                  <c:v>0.17463414634168517</c:v>
                </c:pt>
                <c:pt idx="7518">
                  <c:v>0.17414634146363683</c:v>
                </c:pt>
                <c:pt idx="7519">
                  <c:v>0.17365853658558761</c:v>
                </c:pt>
                <c:pt idx="7520">
                  <c:v>0.17317073170753883</c:v>
                </c:pt>
                <c:pt idx="7521">
                  <c:v>0.17268292682949005</c:v>
                </c:pt>
                <c:pt idx="7522">
                  <c:v>0.17219512195144127</c:v>
                </c:pt>
                <c:pt idx="7523">
                  <c:v>0.17170731707339204</c:v>
                </c:pt>
                <c:pt idx="7524">
                  <c:v>0.1712195121953437</c:v>
                </c:pt>
                <c:pt idx="7525">
                  <c:v>0.17073170731729448</c:v>
                </c:pt>
                <c:pt idx="7526">
                  <c:v>0.17024390243924614</c:v>
                </c:pt>
                <c:pt idx="7527">
                  <c:v>0.16975609756119692</c:v>
                </c:pt>
                <c:pt idx="7528">
                  <c:v>0.16926829268314814</c:v>
                </c:pt>
                <c:pt idx="7529">
                  <c:v>0.16878048780509936</c:v>
                </c:pt>
                <c:pt idx="7530">
                  <c:v>0.16829268292705057</c:v>
                </c:pt>
                <c:pt idx="7531">
                  <c:v>0.16780487804900135</c:v>
                </c:pt>
                <c:pt idx="7532">
                  <c:v>0.16731707317095301</c:v>
                </c:pt>
                <c:pt idx="7533">
                  <c:v>0.16682926829290379</c:v>
                </c:pt>
                <c:pt idx="7534">
                  <c:v>0.16634146341485545</c:v>
                </c:pt>
                <c:pt idx="7535">
                  <c:v>0.16585365853680623</c:v>
                </c:pt>
                <c:pt idx="7536">
                  <c:v>0.16536585365875744</c:v>
                </c:pt>
                <c:pt idx="7537">
                  <c:v>0.16487804878070866</c:v>
                </c:pt>
                <c:pt idx="7538">
                  <c:v>0.16439024390265988</c:v>
                </c:pt>
                <c:pt idx="7539">
                  <c:v>0.16390243902461066</c:v>
                </c:pt>
                <c:pt idx="7540">
                  <c:v>0.16341463414656232</c:v>
                </c:pt>
                <c:pt idx="7541">
                  <c:v>0.1629268292685131</c:v>
                </c:pt>
                <c:pt idx="7542">
                  <c:v>0.16243902439046476</c:v>
                </c:pt>
                <c:pt idx="7543">
                  <c:v>0.16195121951241553</c:v>
                </c:pt>
                <c:pt idx="7544">
                  <c:v>0.16146341463436675</c:v>
                </c:pt>
                <c:pt idx="7545">
                  <c:v>0.16097560975631309</c:v>
                </c:pt>
                <c:pt idx="7546">
                  <c:v>0.16048780487826475</c:v>
                </c:pt>
                <c:pt idx="7547">
                  <c:v>0.16000000000021553</c:v>
                </c:pt>
                <c:pt idx="7548">
                  <c:v>0.15951219512216719</c:v>
                </c:pt>
                <c:pt idx="7549">
                  <c:v>0.15902439024411796</c:v>
                </c:pt>
                <c:pt idx="7550">
                  <c:v>0.15853658536606918</c:v>
                </c:pt>
                <c:pt idx="7551">
                  <c:v>0.1580487804880204</c:v>
                </c:pt>
                <c:pt idx="7552">
                  <c:v>0.15756097560997162</c:v>
                </c:pt>
                <c:pt idx="7553">
                  <c:v>0.1570731707319224</c:v>
                </c:pt>
                <c:pt idx="7554">
                  <c:v>0.15658536585387406</c:v>
                </c:pt>
                <c:pt idx="7555">
                  <c:v>0.15609756097582483</c:v>
                </c:pt>
                <c:pt idx="7556">
                  <c:v>0.1556097560977765</c:v>
                </c:pt>
                <c:pt idx="7557">
                  <c:v>0.15512195121972727</c:v>
                </c:pt>
                <c:pt idx="7558">
                  <c:v>0.15463414634167849</c:v>
                </c:pt>
                <c:pt idx="7559">
                  <c:v>0.15414634146362971</c:v>
                </c:pt>
                <c:pt idx="7560">
                  <c:v>0.15365853658558093</c:v>
                </c:pt>
                <c:pt idx="7561">
                  <c:v>0.1531707317075317</c:v>
                </c:pt>
                <c:pt idx="7562">
                  <c:v>0.15268292682948337</c:v>
                </c:pt>
                <c:pt idx="7563">
                  <c:v>0.15219512195143414</c:v>
                </c:pt>
                <c:pt idx="7564">
                  <c:v>0.15170731707338581</c:v>
                </c:pt>
                <c:pt idx="7565">
                  <c:v>0.15121951219533658</c:v>
                </c:pt>
                <c:pt idx="7566">
                  <c:v>0.1507317073172878</c:v>
                </c:pt>
                <c:pt idx="7567">
                  <c:v>0.15024390243923902</c:v>
                </c:pt>
                <c:pt idx="7568">
                  <c:v>0.14975609756119024</c:v>
                </c:pt>
                <c:pt idx="7569">
                  <c:v>0.14926829268314101</c:v>
                </c:pt>
                <c:pt idx="7570">
                  <c:v>0.14878048780509268</c:v>
                </c:pt>
                <c:pt idx="7571">
                  <c:v>0.14829268292704345</c:v>
                </c:pt>
                <c:pt idx="7572">
                  <c:v>0.14780487804899511</c:v>
                </c:pt>
                <c:pt idx="7573">
                  <c:v>0.14731707317094589</c:v>
                </c:pt>
                <c:pt idx="7574">
                  <c:v>0.14682926829289711</c:v>
                </c:pt>
                <c:pt idx="7575">
                  <c:v>0.14634146341484344</c:v>
                </c:pt>
                <c:pt idx="7576">
                  <c:v>0.14585365853679511</c:v>
                </c:pt>
                <c:pt idx="7577">
                  <c:v>0.14536585365874588</c:v>
                </c:pt>
                <c:pt idx="7578">
                  <c:v>0.14487804878069754</c:v>
                </c:pt>
                <c:pt idx="7579">
                  <c:v>0.14439024390264832</c:v>
                </c:pt>
                <c:pt idx="7580">
                  <c:v>0.14390243902459954</c:v>
                </c:pt>
                <c:pt idx="7581">
                  <c:v>0.14341463414655076</c:v>
                </c:pt>
                <c:pt idx="7582">
                  <c:v>0.14292682926850198</c:v>
                </c:pt>
                <c:pt idx="7583">
                  <c:v>0.14243902439045275</c:v>
                </c:pt>
                <c:pt idx="7584">
                  <c:v>0.14195121951240441</c:v>
                </c:pt>
                <c:pt idx="7585">
                  <c:v>0.14146341463435519</c:v>
                </c:pt>
                <c:pt idx="7586">
                  <c:v>0.14097560975630685</c:v>
                </c:pt>
                <c:pt idx="7587">
                  <c:v>0.14048780487825763</c:v>
                </c:pt>
                <c:pt idx="7588">
                  <c:v>0.14000000000020885</c:v>
                </c:pt>
                <c:pt idx="7589">
                  <c:v>0.13951219512216007</c:v>
                </c:pt>
                <c:pt idx="7590">
                  <c:v>0.13902439024411128</c:v>
                </c:pt>
                <c:pt idx="7591">
                  <c:v>0.13853658536606206</c:v>
                </c:pt>
                <c:pt idx="7592">
                  <c:v>0.13804878048801372</c:v>
                </c:pt>
                <c:pt idx="7593">
                  <c:v>0.1375609756099645</c:v>
                </c:pt>
                <c:pt idx="7594">
                  <c:v>0.13707317073191616</c:v>
                </c:pt>
                <c:pt idx="7595">
                  <c:v>0.13658536585386694</c:v>
                </c:pt>
                <c:pt idx="7596">
                  <c:v>0.13609756097581815</c:v>
                </c:pt>
                <c:pt idx="7597">
                  <c:v>0.13560975609776937</c:v>
                </c:pt>
                <c:pt idx="7598">
                  <c:v>0.13512195121972059</c:v>
                </c:pt>
                <c:pt idx="7599">
                  <c:v>0.13463414634167137</c:v>
                </c:pt>
                <c:pt idx="7600">
                  <c:v>0.13414634146362303</c:v>
                </c:pt>
                <c:pt idx="7601">
                  <c:v>0.13365853658557381</c:v>
                </c:pt>
                <c:pt idx="7602">
                  <c:v>0.13317073170752547</c:v>
                </c:pt>
                <c:pt idx="7603">
                  <c:v>0.13268292682947624</c:v>
                </c:pt>
                <c:pt idx="7604">
                  <c:v>0.13219512195142746</c:v>
                </c:pt>
                <c:pt idx="7605">
                  <c:v>0.1317073170733738</c:v>
                </c:pt>
                <c:pt idx="7606">
                  <c:v>0.13121951219532546</c:v>
                </c:pt>
                <c:pt idx="7607">
                  <c:v>0.13073170731727624</c:v>
                </c:pt>
                <c:pt idx="7608">
                  <c:v>0.1302439024392279</c:v>
                </c:pt>
                <c:pt idx="7609">
                  <c:v>0.12975609756117867</c:v>
                </c:pt>
                <c:pt idx="7610">
                  <c:v>0.12926829268312989</c:v>
                </c:pt>
                <c:pt idx="7611">
                  <c:v>0.12878048780508111</c:v>
                </c:pt>
                <c:pt idx="7612">
                  <c:v>0.12829268292703233</c:v>
                </c:pt>
                <c:pt idx="7613">
                  <c:v>0.12780487804898355</c:v>
                </c:pt>
                <c:pt idx="7614">
                  <c:v>0.12731707317093477</c:v>
                </c:pt>
                <c:pt idx="7615">
                  <c:v>0.12682926829288554</c:v>
                </c:pt>
                <c:pt idx="7616">
                  <c:v>0.12634146341483721</c:v>
                </c:pt>
                <c:pt idx="7617">
                  <c:v>0.12585365853678798</c:v>
                </c:pt>
                <c:pt idx="7618">
                  <c:v>0.1253658536587392</c:v>
                </c:pt>
                <c:pt idx="7619">
                  <c:v>0.12487804878069042</c:v>
                </c:pt>
                <c:pt idx="7620">
                  <c:v>0.12439024390264164</c:v>
                </c:pt>
                <c:pt idx="7621">
                  <c:v>0.12390243902459286</c:v>
                </c:pt>
                <c:pt idx="7622">
                  <c:v>0.12341463414654408</c:v>
                </c:pt>
                <c:pt idx="7623">
                  <c:v>0.12292682926849485</c:v>
                </c:pt>
                <c:pt idx="7624">
                  <c:v>0.12243902439044652</c:v>
                </c:pt>
                <c:pt idx="7625">
                  <c:v>0.12195121951239729</c:v>
                </c:pt>
                <c:pt idx="7626">
                  <c:v>0.12146341463434851</c:v>
                </c:pt>
                <c:pt idx="7627">
                  <c:v>0.12097560975629973</c:v>
                </c:pt>
                <c:pt idx="7628">
                  <c:v>0.12048780487825095</c:v>
                </c:pt>
                <c:pt idx="7629">
                  <c:v>0.12000000000020217</c:v>
                </c:pt>
                <c:pt idx="7630">
                  <c:v>0.11951219512215339</c:v>
                </c:pt>
                <c:pt idx="7631">
                  <c:v>0.11902439024410416</c:v>
                </c:pt>
                <c:pt idx="7632">
                  <c:v>0.11853658536605582</c:v>
                </c:pt>
                <c:pt idx="7633">
                  <c:v>0.1180487804880066</c:v>
                </c:pt>
                <c:pt idx="7634">
                  <c:v>0.11756097560995782</c:v>
                </c:pt>
                <c:pt idx="7635">
                  <c:v>0.1170731707319046</c:v>
                </c:pt>
                <c:pt idx="7636">
                  <c:v>0.11658536585385537</c:v>
                </c:pt>
                <c:pt idx="7637">
                  <c:v>0.11609756097580659</c:v>
                </c:pt>
                <c:pt idx="7638">
                  <c:v>0.11560975609775781</c:v>
                </c:pt>
                <c:pt idx="7639">
                  <c:v>0.11512195121970903</c:v>
                </c:pt>
                <c:pt idx="7640">
                  <c:v>0.1146341463416598</c:v>
                </c:pt>
                <c:pt idx="7641">
                  <c:v>0.11414634146361147</c:v>
                </c:pt>
                <c:pt idx="7642">
                  <c:v>0.11365853658556224</c:v>
                </c:pt>
                <c:pt idx="7643">
                  <c:v>0.11317073170751391</c:v>
                </c:pt>
                <c:pt idx="7644">
                  <c:v>0.11268292682946468</c:v>
                </c:pt>
                <c:pt idx="7645">
                  <c:v>0.1121951219514159</c:v>
                </c:pt>
                <c:pt idx="7646">
                  <c:v>0.11170731707336712</c:v>
                </c:pt>
                <c:pt idx="7647">
                  <c:v>0.11121951219531834</c:v>
                </c:pt>
                <c:pt idx="7648">
                  <c:v>0.11073170731726911</c:v>
                </c:pt>
                <c:pt idx="7649">
                  <c:v>0.11024390243922078</c:v>
                </c:pt>
                <c:pt idx="7650">
                  <c:v>0.10975609756117155</c:v>
                </c:pt>
                <c:pt idx="7651">
                  <c:v>0.10926829268312321</c:v>
                </c:pt>
                <c:pt idx="7652">
                  <c:v>0.10878048780507399</c:v>
                </c:pt>
                <c:pt idx="7653">
                  <c:v>0.10829268292702521</c:v>
                </c:pt>
                <c:pt idx="7654">
                  <c:v>0.10780487804897643</c:v>
                </c:pt>
                <c:pt idx="7655">
                  <c:v>0.10731707317092765</c:v>
                </c:pt>
                <c:pt idx="7656">
                  <c:v>0.10682926829287842</c:v>
                </c:pt>
                <c:pt idx="7657">
                  <c:v>0.10634146341483008</c:v>
                </c:pt>
                <c:pt idx="7658">
                  <c:v>0.10585365853678086</c:v>
                </c:pt>
                <c:pt idx="7659">
                  <c:v>0.10536585365873252</c:v>
                </c:pt>
                <c:pt idx="7660">
                  <c:v>0.1048780487806833</c:v>
                </c:pt>
                <c:pt idx="7661">
                  <c:v>0.10439024390263452</c:v>
                </c:pt>
                <c:pt idx="7662">
                  <c:v>0.10390243902458574</c:v>
                </c:pt>
                <c:pt idx="7663">
                  <c:v>0.10341463414653695</c:v>
                </c:pt>
                <c:pt idx="7664">
                  <c:v>0.10292682926848773</c:v>
                </c:pt>
                <c:pt idx="7665">
                  <c:v>0.10243902439043939</c:v>
                </c:pt>
                <c:pt idx="7666">
                  <c:v>0.10195121951238573</c:v>
                </c:pt>
                <c:pt idx="7667">
                  <c:v>0.1014634146343365</c:v>
                </c:pt>
                <c:pt idx="7668">
                  <c:v>0.10097560975628816</c:v>
                </c:pt>
                <c:pt idx="7669">
                  <c:v>0.10048780487823894</c:v>
                </c:pt>
                <c:pt idx="7670">
                  <c:v>0.10000000000019016</c:v>
                </c:pt>
                <c:pt idx="7671">
                  <c:v>9.9512195122141378E-2</c:v>
                </c:pt>
                <c:pt idx="7672">
                  <c:v>9.9024390244092597E-2</c:v>
                </c:pt>
                <c:pt idx="7673">
                  <c:v>9.8536585366043816E-2</c:v>
                </c:pt>
                <c:pt idx="7674">
                  <c:v>9.8048780487995035E-2</c:v>
                </c:pt>
                <c:pt idx="7675">
                  <c:v>9.756097560994581E-2</c:v>
                </c:pt>
                <c:pt idx="7676">
                  <c:v>9.7073170731897473E-2</c:v>
                </c:pt>
                <c:pt idx="7677">
                  <c:v>9.6585365853848248E-2</c:v>
                </c:pt>
                <c:pt idx="7678">
                  <c:v>9.6097560975799468E-2</c:v>
                </c:pt>
                <c:pt idx="7679">
                  <c:v>9.5609756097750687E-2</c:v>
                </c:pt>
                <c:pt idx="7680">
                  <c:v>9.5121951219701906E-2</c:v>
                </c:pt>
                <c:pt idx="7681">
                  <c:v>9.4634146341653125E-2</c:v>
                </c:pt>
                <c:pt idx="7682">
                  <c:v>9.4146341463604344E-2</c:v>
                </c:pt>
                <c:pt idx="7683">
                  <c:v>9.3658536585555119E-2</c:v>
                </c:pt>
                <c:pt idx="7684">
                  <c:v>9.3170731707506782E-2</c:v>
                </c:pt>
                <c:pt idx="7685">
                  <c:v>9.2682926829457557E-2</c:v>
                </c:pt>
                <c:pt idx="7686">
                  <c:v>9.2195121951408776E-2</c:v>
                </c:pt>
                <c:pt idx="7687">
                  <c:v>9.1707317073359995E-2</c:v>
                </c:pt>
                <c:pt idx="7688">
                  <c:v>9.1219512195311214E-2</c:v>
                </c:pt>
                <c:pt idx="7689">
                  <c:v>9.0731707317262433E-2</c:v>
                </c:pt>
                <c:pt idx="7690">
                  <c:v>9.0243902439213652E-2</c:v>
                </c:pt>
                <c:pt idx="7691">
                  <c:v>8.9756097561164427E-2</c:v>
                </c:pt>
                <c:pt idx="7692">
                  <c:v>8.9268292683116091E-2</c:v>
                </c:pt>
                <c:pt idx="7693">
                  <c:v>8.8780487805066866E-2</c:v>
                </c:pt>
                <c:pt idx="7694">
                  <c:v>8.8292682927018085E-2</c:v>
                </c:pt>
                <c:pt idx="7695">
                  <c:v>8.7804878048969304E-2</c:v>
                </c:pt>
                <c:pt idx="7696">
                  <c:v>8.7317073170915638E-2</c:v>
                </c:pt>
                <c:pt idx="7697">
                  <c:v>8.6829268292866857E-2</c:v>
                </c:pt>
                <c:pt idx="7698">
                  <c:v>8.6341463414818076E-2</c:v>
                </c:pt>
                <c:pt idx="7699">
                  <c:v>8.5853658536769295E-2</c:v>
                </c:pt>
                <c:pt idx="7700">
                  <c:v>8.536585365872007E-2</c:v>
                </c:pt>
                <c:pt idx="7701">
                  <c:v>8.4878048780671733E-2</c:v>
                </c:pt>
                <c:pt idx="7702">
                  <c:v>8.4390243902622508E-2</c:v>
                </c:pt>
                <c:pt idx="7703">
                  <c:v>8.3902439024574171E-2</c:v>
                </c:pt>
                <c:pt idx="7704">
                  <c:v>8.3414634146524946E-2</c:v>
                </c:pt>
                <c:pt idx="7705">
                  <c:v>8.2926829268476165E-2</c:v>
                </c:pt>
                <c:pt idx="7706">
                  <c:v>8.2439024390427385E-2</c:v>
                </c:pt>
                <c:pt idx="7707">
                  <c:v>8.1951219512378604E-2</c:v>
                </c:pt>
                <c:pt idx="7708">
                  <c:v>8.1463414634329379E-2</c:v>
                </c:pt>
                <c:pt idx="7709">
                  <c:v>8.0975609756281042E-2</c:v>
                </c:pt>
                <c:pt idx="7710">
                  <c:v>8.0487804878231817E-2</c:v>
                </c:pt>
                <c:pt idx="7711">
                  <c:v>8.000000000018348E-2</c:v>
                </c:pt>
                <c:pt idx="7712">
                  <c:v>7.9512195122134255E-2</c:v>
                </c:pt>
                <c:pt idx="7713">
                  <c:v>7.9024390244085474E-2</c:v>
                </c:pt>
                <c:pt idx="7714">
                  <c:v>7.8536585366036693E-2</c:v>
                </c:pt>
                <c:pt idx="7715">
                  <c:v>7.8048780487987912E-2</c:v>
                </c:pt>
                <c:pt idx="7716">
                  <c:v>7.7560975609938687E-2</c:v>
                </c:pt>
                <c:pt idx="7717">
                  <c:v>7.707317073189035E-2</c:v>
                </c:pt>
                <c:pt idx="7718">
                  <c:v>7.6585365853841125E-2</c:v>
                </c:pt>
                <c:pt idx="7719">
                  <c:v>7.6097560975792788E-2</c:v>
                </c:pt>
                <c:pt idx="7720">
                  <c:v>7.5609756097743563E-2</c:v>
                </c:pt>
                <c:pt idx="7721">
                  <c:v>7.5121951219694783E-2</c:v>
                </c:pt>
                <c:pt idx="7722">
                  <c:v>7.4634146341646002E-2</c:v>
                </c:pt>
                <c:pt idx="7723">
                  <c:v>7.4146341463597221E-2</c:v>
                </c:pt>
                <c:pt idx="7724">
                  <c:v>7.3658536585547996E-2</c:v>
                </c:pt>
                <c:pt idx="7725">
                  <c:v>7.3170731707499659E-2</c:v>
                </c:pt>
                <c:pt idx="7726">
                  <c:v>7.2682926829445993E-2</c:v>
                </c:pt>
                <c:pt idx="7727">
                  <c:v>7.2195121951397212E-2</c:v>
                </c:pt>
                <c:pt idx="7728">
                  <c:v>7.1707317073348431E-2</c:v>
                </c:pt>
                <c:pt idx="7729">
                  <c:v>7.121951219529965E-2</c:v>
                </c:pt>
                <c:pt idx="7730">
                  <c:v>7.0731707317250425E-2</c:v>
                </c:pt>
                <c:pt idx="7731">
                  <c:v>7.0243902439202088E-2</c:v>
                </c:pt>
                <c:pt idx="7732">
                  <c:v>6.9756097561152863E-2</c:v>
                </c:pt>
                <c:pt idx="7733">
                  <c:v>6.9268292683104526E-2</c:v>
                </c:pt>
                <c:pt idx="7734">
                  <c:v>6.8780487805055301E-2</c:v>
                </c:pt>
                <c:pt idx="7735">
                  <c:v>6.8292682927006521E-2</c:v>
                </c:pt>
                <c:pt idx="7736">
                  <c:v>6.780487804895774E-2</c:v>
                </c:pt>
                <c:pt idx="7737">
                  <c:v>6.7317073170908959E-2</c:v>
                </c:pt>
                <c:pt idx="7738">
                  <c:v>6.6829268292859734E-2</c:v>
                </c:pt>
                <c:pt idx="7739">
                  <c:v>6.6341463414811397E-2</c:v>
                </c:pt>
                <c:pt idx="7740">
                  <c:v>6.5853658536762172E-2</c:v>
                </c:pt>
                <c:pt idx="7741">
                  <c:v>6.5365853658713835E-2</c:v>
                </c:pt>
                <c:pt idx="7742">
                  <c:v>6.487804878066461E-2</c:v>
                </c:pt>
                <c:pt idx="7743">
                  <c:v>6.4390243902615829E-2</c:v>
                </c:pt>
                <c:pt idx="7744">
                  <c:v>6.3902439024567048E-2</c:v>
                </c:pt>
                <c:pt idx="7745">
                  <c:v>6.3414634146518267E-2</c:v>
                </c:pt>
                <c:pt idx="7746">
                  <c:v>6.2926829268469042E-2</c:v>
                </c:pt>
                <c:pt idx="7747">
                  <c:v>6.2439024390420705E-2</c:v>
                </c:pt>
                <c:pt idx="7748">
                  <c:v>6.195121951237148E-2</c:v>
                </c:pt>
                <c:pt idx="7749">
                  <c:v>6.1463414634323144E-2</c:v>
                </c:pt>
                <c:pt idx="7750">
                  <c:v>6.0975609756273919E-2</c:v>
                </c:pt>
                <c:pt idx="7751">
                  <c:v>6.0487804878225138E-2</c:v>
                </c:pt>
                <c:pt idx="7752">
                  <c:v>6.0000000000176357E-2</c:v>
                </c:pt>
                <c:pt idx="7753">
                  <c:v>5.9512195122127576E-2</c:v>
                </c:pt>
                <c:pt idx="7754">
                  <c:v>5.9024390244078351E-2</c:v>
                </c:pt>
                <c:pt idx="7755">
                  <c:v>5.8536585366030014E-2</c:v>
                </c:pt>
                <c:pt idx="7756">
                  <c:v>5.8048780487976348E-2</c:v>
                </c:pt>
                <c:pt idx="7757">
                  <c:v>5.7560975609927567E-2</c:v>
                </c:pt>
                <c:pt idx="7758">
                  <c:v>5.7073170731878786E-2</c:v>
                </c:pt>
                <c:pt idx="7759">
                  <c:v>5.6585365853830005E-2</c:v>
                </c:pt>
                <c:pt idx="7760">
                  <c:v>5.609756097578078E-2</c:v>
                </c:pt>
                <c:pt idx="7761">
                  <c:v>5.5609756097732443E-2</c:v>
                </c:pt>
                <c:pt idx="7762">
                  <c:v>5.5121951219683218E-2</c:v>
                </c:pt>
                <c:pt idx="7763">
                  <c:v>5.4634146341634882E-2</c:v>
                </c:pt>
                <c:pt idx="7764">
                  <c:v>5.4146341463585657E-2</c:v>
                </c:pt>
                <c:pt idx="7765">
                  <c:v>5.3658536585536876E-2</c:v>
                </c:pt>
                <c:pt idx="7766">
                  <c:v>5.3170731707488095E-2</c:v>
                </c:pt>
                <c:pt idx="7767">
                  <c:v>5.2682926829439314E-2</c:v>
                </c:pt>
                <c:pt idx="7768">
                  <c:v>5.2195121951390089E-2</c:v>
                </c:pt>
                <c:pt idx="7769">
                  <c:v>5.1707317073341752E-2</c:v>
                </c:pt>
                <c:pt idx="7770">
                  <c:v>5.1219512195292527E-2</c:v>
                </c:pt>
                <c:pt idx="7771">
                  <c:v>5.073170731724419E-2</c:v>
                </c:pt>
                <c:pt idx="7772">
                  <c:v>5.0243902439194965E-2</c:v>
                </c:pt>
                <c:pt idx="7773">
                  <c:v>4.9756097561146184E-2</c:v>
                </c:pt>
                <c:pt idx="7774">
                  <c:v>4.9268292683097403E-2</c:v>
                </c:pt>
                <c:pt idx="7775">
                  <c:v>4.8780487805048622E-2</c:v>
                </c:pt>
                <c:pt idx="7776">
                  <c:v>4.8292682926999397E-2</c:v>
                </c:pt>
                <c:pt idx="7777">
                  <c:v>4.7804878048951061E-2</c:v>
                </c:pt>
                <c:pt idx="7778">
                  <c:v>4.7317073170901836E-2</c:v>
                </c:pt>
                <c:pt idx="7779">
                  <c:v>4.6829268292853499E-2</c:v>
                </c:pt>
                <c:pt idx="7780">
                  <c:v>4.6341463414804274E-2</c:v>
                </c:pt>
                <c:pt idx="7781">
                  <c:v>4.5853658536755493E-2</c:v>
                </c:pt>
                <c:pt idx="7782">
                  <c:v>4.5365853658701827E-2</c:v>
                </c:pt>
                <c:pt idx="7783">
                  <c:v>4.4878048780657931E-2</c:v>
                </c:pt>
                <c:pt idx="7784">
                  <c:v>4.4390243902609594E-2</c:v>
                </c:pt>
                <c:pt idx="7785">
                  <c:v>4.3902439024555928E-2</c:v>
                </c:pt>
                <c:pt idx="7786">
                  <c:v>4.3414634146506703E-2</c:v>
                </c:pt>
                <c:pt idx="7787">
                  <c:v>4.2926829268457922E-2</c:v>
                </c:pt>
                <c:pt idx="7788">
                  <c:v>4.2439024390409141E-2</c:v>
                </c:pt>
                <c:pt idx="7789">
                  <c:v>4.195121951236036E-2</c:v>
                </c:pt>
                <c:pt idx="7790">
                  <c:v>4.1463414634311579E-2</c:v>
                </c:pt>
                <c:pt idx="7791">
                  <c:v>4.0975609756262799E-2</c:v>
                </c:pt>
                <c:pt idx="7792">
                  <c:v>4.0487804878213574E-2</c:v>
                </c:pt>
                <c:pt idx="7793">
                  <c:v>4.0000000000165237E-2</c:v>
                </c:pt>
                <c:pt idx="7794">
                  <c:v>3.9512195122116012E-2</c:v>
                </c:pt>
                <c:pt idx="7795">
                  <c:v>3.9024390244067231E-2</c:v>
                </c:pt>
                <c:pt idx="7796">
                  <c:v>3.853658536601845E-2</c:v>
                </c:pt>
                <c:pt idx="7797">
                  <c:v>3.8048780487969669E-2</c:v>
                </c:pt>
                <c:pt idx="7798">
                  <c:v>3.7560975609920888E-2</c:v>
                </c:pt>
                <c:pt idx="7799">
                  <c:v>3.7073170731872107E-2</c:v>
                </c:pt>
                <c:pt idx="7800">
                  <c:v>3.6585365853822882E-2</c:v>
                </c:pt>
                <c:pt idx="7801">
                  <c:v>3.6097560975774545E-2</c:v>
                </c:pt>
                <c:pt idx="7802">
                  <c:v>3.560975609772532E-2</c:v>
                </c:pt>
                <c:pt idx="7803">
                  <c:v>3.5121951219676539E-2</c:v>
                </c:pt>
                <c:pt idx="7804">
                  <c:v>3.4634146341627758E-2</c:v>
                </c:pt>
                <c:pt idx="7805">
                  <c:v>3.4146341463578977E-2</c:v>
                </c:pt>
                <c:pt idx="7806">
                  <c:v>3.3658536585530197E-2</c:v>
                </c:pt>
                <c:pt idx="7807">
                  <c:v>3.3170731707481416E-2</c:v>
                </c:pt>
                <c:pt idx="7808">
                  <c:v>3.2682926829432191E-2</c:v>
                </c:pt>
                <c:pt idx="7809">
                  <c:v>3.2195121951383854E-2</c:v>
                </c:pt>
                <c:pt idx="7810">
                  <c:v>3.1707317073334629E-2</c:v>
                </c:pt>
                <c:pt idx="7811">
                  <c:v>3.1219512195285848E-2</c:v>
                </c:pt>
                <c:pt idx="7812">
                  <c:v>3.0731707317232626E-2</c:v>
                </c:pt>
                <c:pt idx="7813">
                  <c:v>3.0243902439188286E-2</c:v>
                </c:pt>
                <c:pt idx="7814">
                  <c:v>2.9756097561139949E-2</c:v>
                </c:pt>
                <c:pt idx="7815">
                  <c:v>2.9268292683086283E-2</c:v>
                </c:pt>
                <c:pt idx="7816">
                  <c:v>2.8780487805037058E-2</c:v>
                </c:pt>
                <c:pt idx="7817">
                  <c:v>2.8292682926988277E-2</c:v>
                </c:pt>
                <c:pt idx="7818">
                  <c:v>2.7804878048939496E-2</c:v>
                </c:pt>
                <c:pt idx="7819">
                  <c:v>2.7317073170890716E-2</c:v>
                </c:pt>
                <c:pt idx="7820">
                  <c:v>2.6829268292841935E-2</c:v>
                </c:pt>
                <c:pt idx="7821">
                  <c:v>2.6341463414793154E-2</c:v>
                </c:pt>
                <c:pt idx="7822">
                  <c:v>2.5853658536743929E-2</c:v>
                </c:pt>
                <c:pt idx="7823">
                  <c:v>2.5365853658695592E-2</c:v>
                </c:pt>
                <c:pt idx="7824">
                  <c:v>2.4878048780646367E-2</c:v>
                </c:pt>
                <c:pt idx="7825">
                  <c:v>2.4390243902597586E-2</c:v>
                </c:pt>
                <c:pt idx="7826">
                  <c:v>2.3902439024548805E-2</c:v>
                </c:pt>
                <c:pt idx="7827">
                  <c:v>2.3414634146500024E-2</c:v>
                </c:pt>
                <c:pt idx="7828">
                  <c:v>2.2926829268451243E-2</c:v>
                </c:pt>
                <c:pt idx="7829">
                  <c:v>2.2439024390402462E-2</c:v>
                </c:pt>
                <c:pt idx="7830">
                  <c:v>2.1951219512353237E-2</c:v>
                </c:pt>
                <c:pt idx="7831">
                  <c:v>2.14634146343049E-2</c:v>
                </c:pt>
                <c:pt idx="7832">
                  <c:v>2.0975609756255675E-2</c:v>
                </c:pt>
                <c:pt idx="7833">
                  <c:v>2.0487804878206894E-2</c:v>
                </c:pt>
                <c:pt idx="7834">
                  <c:v>2.0000000000158114E-2</c:v>
                </c:pt>
                <c:pt idx="7835">
                  <c:v>1.9512195122109333E-2</c:v>
                </c:pt>
                <c:pt idx="7836">
                  <c:v>1.9024390244060552E-2</c:v>
                </c:pt>
                <c:pt idx="7837">
                  <c:v>1.8536585366011771E-2</c:v>
                </c:pt>
                <c:pt idx="7838">
                  <c:v>1.8048780487962546E-2</c:v>
                </c:pt>
                <c:pt idx="7839">
                  <c:v>1.7560975609914209E-2</c:v>
                </c:pt>
                <c:pt idx="7840">
                  <c:v>1.7073170731864984E-2</c:v>
                </c:pt>
                <c:pt idx="7841">
                  <c:v>1.6585365853816203E-2</c:v>
                </c:pt>
                <c:pt idx="7842">
                  <c:v>1.6097560975767422E-2</c:v>
                </c:pt>
                <c:pt idx="7843">
                  <c:v>1.5609756097718641E-2</c:v>
                </c:pt>
                <c:pt idx="7844">
                  <c:v>1.512195121966986E-2</c:v>
                </c:pt>
                <c:pt idx="7845">
                  <c:v>1.4634146341616194E-2</c:v>
                </c:pt>
                <c:pt idx="7846">
                  <c:v>1.4146341463567413E-2</c:v>
                </c:pt>
                <c:pt idx="7847">
                  <c:v>1.3658536585518188E-2</c:v>
                </c:pt>
                <c:pt idx="7848">
                  <c:v>1.3170731707469852E-2</c:v>
                </c:pt>
                <c:pt idx="7849">
                  <c:v>1.2682926829420627E-2</c:v>
                </c:pt>
                <c:pt idx="7850">
                  <c:v>1.219512195137229E-2</c:v>
                </c:pt>
                <c:pt idx="7851">
                  <c:v>1.1707317073323065E-2</c:v>
                </c:pt>
                <c:pt idx="7852">
                  <c:v>1.1219512195274284E-2</c:v>
                </c:pt>
                <c:pt idx="7853">
                  <c:v>1.0731707317225503E-2</c:v>
                </c:pt>
                <c:pt idx="7854">
                  <c:v>1.0243902439176722E-2</c:v>
                </c:pt>
                <c:pt idx="7855">
                  <c:v>9.7560975611274969E-3</c:v>
                </c:pt>
                <c:pt idx="7856">
                  <c:v>9.2682926830791601E-3</c:v>
                </c:pt>
                <c:pt idx="7857">
                  <c:v>8.7804878050299351E-3</c:v>
                </c:pt>
                <c:pt idx="7858">
                  <c:v>8.2926829269815983E-3</c:v>
                </c:pt>
                <c:pt idx="7859">
                  <c:v>7.8048780489323732E-3</c:v>
                </c:pt>
                <c:pt idx="7860">
                  <c:v>7.3170731708835923E-3</c:v>
                </c:pt>
                <c:pt idx="7861">
                  <c:v>6.8292682928348114E-3</c:v>
                </c:pt>
                <c:pt idx="7862">
                  <c:v>6.3414634147860305E-3</c:v>
                </c:pt>
                <c:pt idx="7863">
                  <c:v>5.8536585367368055E-3</c:v>
                </c:pt>
                <c:pt idx="7864">
                  <c:v>5.3658536586884686E-3</c:v>
                </c:pt>
                <c:pt idx="7865">
                  <c:v>4.8780487806392436E-3</c:v>
                </c:pt>
                <c:pt idx="7866">
                  <c:v>4.3902439025909068E-3</c:v>
                </c:pt>
                <c:pt idx="7867">
                  <c:v>3.9024390245416818E-3</c:v>
                </c:pt>
                <c:pt idx="7868">
                  <c:v>3.4146341464929009E-3</c:v>
                </c:pt>
                <c:pt idx="7869">
                  <c:v>2.9268292684441199E-3</c:v>
                </c:pt>
                <c:pt idx="7870">
                  <c:v>2.439024390395339E-3</c:v>
                </c:pt>
                <c:pt idx="7871">
                  <c:v>1.951219512346114E-3</c:v>
                </c:pt>
                <c:pt idx="7872">
                  <c:v>1.4634146342977772E-3</c:v>
                </c:pt>
                <c:pt idx="7873">
                  <c:v>9.7560975624855217E-4</c:v>
                </c:pt>
                <c:pt idx="7874">
                  <c:v>4.8780487820021534E-4</c:v>
                </c:pt>
                <c:pt idx="7875">
                  <c:v>1.4654943925052066E-13</c:v>
                </c:pt>
                <c:pt idx="7876">
                  <c:v>-3.0487804868917223E-5</c:v>
                </c:pt>
                <c:pt idx="7877">
                  <c:v>-6.1833079267398228E-4</c:v>
                </c:pt>
                <c:pt idx="7878">
                  <c:v>-1.1783060213321761E-3</c:v>
                </c:pt>
                <c:pt idx="7879">
                  <c:v>-1.7173804306311324E-3</c:v>
                </c:pt>
                <c:pt idx="7880">
                  <c:v>-2.2374350943122345E-3</c:v>
                </c:pt>
                <c:pt idx="7881">
                  <c:v>-2.7402709663112423E-3</c:v>
                </c:pt>
                <c:pt idx="7882">
                  <c:v>-3.2270409009889089E-3</c:v>
                </c:pt>
                <c:pt idx="7883">
                  <c:v>-3.6987754916213977E-3</c:v>
                </c:pt>
                <c:pt idx="7884">
                  <c:v>-4.1563047075691695E-3</c:v>
                </c:pt>
                <c:pt idx="7885">
                  <c:v>-4.600372253042162E-3</c:v>
                </c:pt>
                <c:pt idx="7886">
                  <c:v>-5.0316286733873006E-3</c:v>
                </c:pt>
                <c:pt idx="7887">
                  <c:v>-5.4506655301078122E-3</c:v>
                </c:pt>
                <c:pt idx="7888">
                  <c:v>-5.858019340902354E-3</c:v>
                </c:pt>
                <c:pt idx="7889">
                  <c:v>-6.2541847031579723E-3</c:v>
                </c:pt>
                <c:pt idx="7890">
                  <c:v>-6.6396187114057259E-3</c:v>
                </c:pt>
                <c:pt idx="7891">
                  <c:v>-7.0147472293049518E-3</c:v>
                </c:pt>
                <c:pt idx="7892">
                  <c:v>-7.3799682894626351E-3</c:v>
                </c:pt>
                <c:pt idx="7893">
                  <c:v>-7.7356556597494297E-3</c:v>
                </c:pt>
                <c:pt idx="7894">
                  <c:v>-8.082161306245339E-3</c:v>
                </c:pt>
                <c:pt idx="7895">
                  <c:v>-8.4198176867595897E-3</c:v>
                </c:pt>
                <c:pt idx="7896">
                  <c:v>-8.7489395436807782E-3</c:v>
                </c:pt>
                <c:pt idx="7897">
                  <c:v>-9.0698255058475619E-3</c:v>
                </c:pt>
                <c:pt idx="7898">
                  <c:v>-9.3827594243418577E-3</c:v>
                </c:pt>
                <c:pt idx="7899">
                  <c:v>-9.6880115555902369E-3</c:v>
                </c:pt>
                <c:pt idx="7900">
                  <c:v>-9.9858395839149683E-3</c:v>
                </c:pt>
                <c:pt idx="7901">
                  <c:v>-1.0276489530715305E-2</c:v>
                </c:pt>
                <c:pt idx="7902">
                  <c:v>-1.0560196557591217E-2</c:v>
                </c:pt>
                <c:pt idx="7903">
                  <c:v>-1.0837185686135675E-2</c:v>
                </c:pt>
                <c:pt idx="7904">
                  <c:v>-1.1107672443195882E-2</c:v>
                </c:pt>
                <c:pt idx="7905">
                  <c:v>-1.1371863444192887E-2</c:v>
                </c:pt>
                <c:pt idx="7906">
                  <c:v>-1.1629956921750284E-2</c:v>
                </c:pt>
                <c:pt idx="7907">
                  <c:v>-1.18821432074524E-2</c:v>
                </c:pt>
                <c:pt idx="7908">
                  <c:v>-1.2128605172173901E-2</c:v>
                </c:pt>
                <c:pt idx="7909">
                  <c:v>-1.2369518630216125E-2</c:v>
                </c:pt>
                <c:pt idx="7910">
                  <c:v>-1.2605052711301967E-2</c:v>
                </c:pt>
                <c:pt idx="7911">
                  <c:v>-1.2835370204092089E-2</c:v>
                </c:pt>
                <c:pt idx="7912">
                  <c:v>-1.3060627874240949E-2</c:v>
                </c:pt>
                <c:pt idx="7913">
                  <c:v>-1.3280976759665164E-2</c:v>
                </c:pt>
                <c:pt idx="7914">
                  <c:v>-1.3496562445295845E-2</c:v>
                </c:pt>
                <c:pt idx="7915">
                  <c:v>-1.3707525319312797E-2</c:v>
                </c:pt>
                <c:pt idx="7916">
                  <c:v>-1.3914000812599581E-2</c:v>
                </c:pt>
                <c:pt idx="7917">
                  <c:v>-1.4116119622948453E-2</c:v>
                </c:pt>
                <c:pt idx="7918">
                  <c:v>-1.4314007925358307E-2</c:v>
                </c:pt>
                <c:pt idx="7919">
                  <c:v>-1.4507787569622732E-2</c:v>
                </c:pt>
                <c:pt idx="7920">
                  <c:v>-1.4697576266260781E-2</c:v>
                </c:pt>
                <c:pt idx="7921">
                  <c:v>-1.4883487761738257E-2</c:v>
                </c:pt>
                <c:pt idx="7922">
                  <c:v>-1.5065632003820939E-2</c:v>
                </c:pt>
                <c:pt idx="7923">
                  <c:v>-1.5244115297815053E-2</c:v>
                </c:pt>
                <c:pt idx="7924">
                  <c:v>-1.541904045437803E-2</c:v>
                </c:pt>
                <c:pt idx="7925">
                  <c:v>-1.559050692951286E-2</c:v>
                </c:pt>
                <c:pt idx="7926">
                  <c:v>-1.5758610957299191E-2</c:v>
                </c:pt>
                <c:pt idx="7927">
                  <c:v>-1.592344567586973E-2</c:v>
                </c:pt>
                <c:pt idx="7928">
                  <c:v>-1.6085101247084843E-2</c:v>
                </c:pt>
                <c:pt idx="7929">
                  <c:v>-1.6243664970327143E-2</c:v>
                </c:pt>
                <c:pt idx="7930">
                  <c:v>-1.6399221390796137E-2</c:v>
                </c:pt>
                <c:pt idx="7931">
                  <c:v>-1.6551852402650169E-2</c:v>
                </c:pt>
                <c:pt idx="7932">
                  <c:v>-1.6701637347319664E-2</c:v>
                </c:pt>
                <c:pt idx="7933">
                  <c:v>-1.6848653107283784E-2</c:v>
                </c:pt>
                <c:pt idx="7934">
                  <c:v>-1.6992974195581045E-2</c:v>
                </c:pt>
                <c:pt idx="7935">
                  <c:v>-1.7134672841308318E-2</c:v>
                </c:pt>
                <c:pt idx="7936">
                  <c:v>-1.727381907132769E-2</c:v>
                </c:pt>
                <c:pt idx="7937">
                  <c:v>-1.7410480788418725E-2</c:v>
                </c:pt>
                <c:pt idx="7938">
                  <c:v>-1.7544723846045052E-2</c:v>
                </c:pt>
                <c:pt idx="7939">
                  <c:v>-1.7676612119941704E-2</c:v>
                </c:pt>
                <c:pt idx="7940">
                  <c:v>-1.7806207576684219E-2</c:v>
                </c:pt>
                <c:pt idx="7941">
                  <c:v>-1.793357033940346E-2</c:v>
                </c:pt>
                <c:pt idx="7942">
                  <c:v>-1.8058758750791604E-2</c:v>
                </c:pt>
                <c:pt idx="7943">
                  <c:v>-1.8181829433540686E-2</c:v>
                </c:pt>
                <c:pt idx="7944">
                  <c:v>-1.8302837348343148E-2</c:v>
                </c:pt>
                <c:pt idx="7945">
                  <c:v>-1.8421835849574242E-2</c:v>
                </c:pt>
                <c:pt idx="7946">
                  <c:v>-1.8538876738772636E-2</c:v>
                </c:pt>
                <c:pt idx="7947">
                  <c:v>-1.8654010316024872E-2</c:v>
                </c:pt>
                <c:pt idx="7948">
                  <c:v>-1.8767285429353187E-2</c:v>
                </c:pt>
                <c:pt idx="7949">
                  <c:v>-1.8878749522203475E-2</c:v>
                </c:pt>
                <c:pt idx="7950">
                  <c:v>-1.8988448679119196E-2</c:v>
                </c:pt>
                <c:pt idx="7951">
                  <c:v>-1.9096427669687333E-2</c:v>
                </c:pt>
                <c:pt idx="7952">
                  <c:v>-1.9202729990834222E-2</c:v>
                </c:pt>
                <c:pt idx="7953">
                  <c:v>-1.9307397907544877E-2</c:v>
                </c:pt>
                <c:pt idx="7954">
                  <c:v>-1.9410472492077835E-2</c:v>
                </c:pt>
                <c:pt idx="7955">
                  <c:v>-1.9511993661740723E-2</c:v>
                </c:pt>
                <c:pt idx="7956">
                  <c:v>-1.9612000215288861E-2</c:v>
                </c:pt>
                <c:pt idx="7957">
                  <c:v>-1.9710529868008586E-2</c:v>
                </c:pt>
                <c:pt idx="7958">
                  <c:v>-1.9807619285538702E-2</c:v>
                </c:pt>
                <c:pt idx="7959">
                  <c:v>-1.9903304116485776E-2</c:v>
                </c:pt>
                <c:pt idx="7960">
                  <c:v>-1.9997619023883306E-2</c:v>
                </c:pt>
                <c:pt idx="7961">
                  <c:v>-2.0090597715541725E-2</c:v>
                </c:pt>
                <c:pt idx="7962">
                  <c:v>-2.0182272973337134E-2</c:v>
                </c:pt>
                <c:pt idx="7963">
                  <c:v>-2.0272676681479862E-2</c:v>
                </c:pt>
                <c:pt idx="7964">
                  <c:v>-2.0361839853806685E-2</c:v>
                </c:pt>
                <c:pt idx="7965">
                  <c:v>-2.0449792660130195E-2</c:v>
                </c:pt>
                <c:pt idx="7966">
                  <c:v>-2.0536564451695938E-2</c:v>
                </c:pt>
                <c:pt idx="7967">
                  <c:v>-2.0622183785764914E-2</c:v>
                </c:pt>
                <c:pt idx="7968">
                  <c:v>-2.0706678449369631E-2</c:v>
                </c:pt>
                <c:pt idx="7969">
                  <c:v>-2.0790075482270132E-2</c:v>
                </c:pt>
                <c:pt idx="7970">
                  <c:v>-2.0872401199141577E-2</c:v>
                </c:pt>
                <c:pt idx="7971">
                  <c:v>-2.0953681211023922E-2</c:v>
                </c:pt>
                <c:pt idx="7972">
                  <c:v>-2.1033940446060551E-2</c:v>
                </c:pt>
                <c:pt idx="7973">
                  <c:v>-2.1113203169553785E-2</c:v>
                </c:pt>
                <c:pt idx="7974">
                  <c:v>-2.1191493003362816E-2</c:v>
                </c:pt>
                <c:pt idx="7975">
                  <c:v>-2.1268832944667915E-2</c:v>
                </c:pt>
                <c:pt idx="7976">
                  <c:v>-2.1345245384125855E-2</c:v>
                </c:pt>
                <c:pt idx="7977">
                  <c:v>-2.142075212343747E-2</c:v>
                </c:pt>
                <c:pt idx="7978">
                  <c:v>-2.1495374392350108E-2</c:v>
                </c:pt>
                <c:pt idx="7979">
                  <c:v>-2.1569132865115359E-2</c:v>
                </c:pt>
                <c:pt idx="7980">
                  <c:v>-2.1642047676421083E-2</c:v>
                </c:pt>
                <c:pt idx="7981">
                  <c:v>-2.1714138436817687E-2</c:v>
                </c:pt>
                <c:pt idx="7982">
                  <c:v>-2.1785424247656504E-2</c:v>
                </c:pt>
                <c:pt idx="7983">
                  <c:v>-2.1855923715557002E-2</c:v>
                </c:pt>
                <c:pt idx="7984">
                  <c:v>-2.1925654966420904E-2</c:v>
                </c:pt>
                <c:pt idx="7985">
                  <c:v>-2.1994635659007389E-2</c:v>
                </c:pt>
                <c:pt idx="7986">
                  <c:v>-2.2062882998086619E-2</c:v>
                </c:pt>
                <c:pt idx="7987">
                  <c:v>-2.213041374718544E-2</c:v>
                </c:pt>
                <c:pt idx="7988">
                  <c:v>-2.2197244240938774E-2</c:v>
                </c:pt>
                <c:pt idx="7989">
                  <c:v>-2.2263390397061822E-2</c:v>
                </c:pt>
                <c:pt idx="7990">
                  <c:v>-2.2328867727955115E-2</c:v>
                </c:pt>
                <c:pt idx="7991">
                  <c:v>-2.2393691351954959E-2</c:v>
                </c:pt>
                <c:pt idx="7992">
                  <c:v>-2.245787600424215E-2</c:v>
                </c:pt>
                <c:pt idx="7993">
                  <c:v>-2.2521436047419241E-2</c:v>
                </c:pt>
                <c:pt idx="7994">
                  <c:v>-2.2596626988021451E-2</c:v>
                </c:pt>
                <c:pt idx="7995">
                  <c:v>-2.2682254150705516E-2</c:v>
                </c:pt>
                <c:pt idx="7996">
                  <c:v>-2.2777342493528252E-2</c:v>
                </c:pt>
                <c:pt idx="7997">
                  <c:v>-2.2881012998058559E-2</c:v>
                </c:pt>
                <c:pt idx="7998">
                  <c:v>-2.2992475306140014E-2</c:v>
                </c:pt>
                <c:pt idx="7999">
                  <c:v>-2.3111008353841667E-2</c:v>
                </c:pt>
                <c:pt idx="8000">
                  <c:v>-2.3235953601285886E-2</c:v>
                </c:pt>
                <c:pt idx="8001">
                  <c:v>-2.3366706948465765E-2</c:v>
                </c:pt>
                <c:pt idx="8002">
                  <c:v>-2.3502713625159322E-2</c:v>
                </c:pt>
                <c:pt idx="8003">
                  <c:v>-2.3643463236520335E-2</c:v>
                </c:pt>
                <c:pt idx="8004">
                  <c:v>-2.3788485852419883E-2</c:v>
                </c:pt>
                <c:pt idx="8005">
                  <c:v>-2.3937348419518389E-2</c:v>
                </c:pt>
                <c:pt idx="8006">
                  <c:v>-2.4089651677345669E-2</c:v>
                </c:pt>
                <c:pt idx="8007">
                  <c:v>-2.4245027358361704E-2</c:v>
                </c:pt>
                <c:pt idx="8008">
                  <c:v>-2.4403135695308553E-2</c:v>
                </c:pt>
                <c:pt idx="8009">
                  <c:v>-2.4563663154577531E-2</c:v>
                </c:pt>
                <c:pt idx="8010">
                  <c:v>-2.4726320385422607E-2</c:v>
                </c:pt>
                <c:pt idx="8011">
                  <c:v>-2.4890840347735421E-2</c:v>
                </c:pt>
                <c:pt idx="8012">
                  <c:v>-2.505697660370737E-2</c:v>
                </c:pt>
                <c:pt idx="8013">
                  <c:v>-2.5224501752355299E-2</c:v>
                </c:pt>
                <c:pt idx="8014">
                  <c:v>-2.5393205993922141E-2</c:v>
                </c:pt>
                <c:pt idx="8015">
                  <c:v>-2.5562895810321784E-2</c:v>
                </c:pt>
                <c:pt idx="8016">
                  <c:v>-2.5733392751108197E-2</c:v>
                </c:pt>
                <c:pt idx="8017">
                  <c:v>-2.5904532314934947E-2</c:v>
                </c:pt>
                <c:pt idx="8018">
                  <c:v>-2.6076162918119761E-2</c:v>
                </c:pt>
                <c:pt idx="8019">
                  <c:v>-2.6248144942600804E-2</c:v>
                </c:pt>
                <c:pt idx="8020">
                  <c:v>-2.6420349856554282E-2</c:v>
                </c:pt>
                <c:pt idx="8021">
                  <c:v>-2.659265940155453E-2</c:v>
                </c:pt>
                <c:pt idx="8022">
                  <c:v>-2.676496484080565E-2</c:v>
                </c:pt>
                <c:pt idx="8023">
                  <c:v>-2.6937166263484247E-2</c:v>
                </c:pt>
                <c:pt idx="8024">
                  <c:v>-2.7109171940702059E-2</c:v>
                </c:pt>
                <c:pt idx="8025">
                  <c:v>-2.7280897729019649E-2</c:v>
                </c:pt>
                <c:pt idx="8026">
                  <c:v>-2.7452266517774548E-2</c:v>
                </c:pt>
                <c:pt idx="8027">
                  <c:v>-2.7623207716845233E-2</c:v>
                </c:pt>
                <c:pt idx="8028">
                  <c:v>-2.7793656781743836E-2</c:v>
                </c:pt>
                <c:pt idx="8029">
                  <c:v>-2.7963554773200283E-2</c:v>
                </c:pt>
                <c:pt idx="8030">
                  <c:v>-2.8132847948627637E-2</c:v>
                </c:pt>
                <c:pt idx="8031">
                  <c:v>-2.8301487383078527E-2</c:v>
                </c:pt>
                <c:pt idx="8032">
                  <c:v>-2.8469428617496351E-2</c:v>
                </c:pt>
                <c:pt idx="8033">
                  <c:v>-2.8636631332232154E-2</c:v>
                </c:pt>
                <c:pt idx="8034">
                  <c:v>-2.8803059043965462E-2</c:v>
                </c:pt>
                <c:pt idx="8035">
                  <c:v>-2.8968678824313365E-2</c:v>
                </c:pt>
                <c:pt idx="8036">
                  <c:v>-2.9133461038537201E-2</c:v>
                </c:pt>
                <c:pt idx="8037">
                  <c:v>-2.9297379102886267E-2</c:v>
                </c:pt>
                <c:pt idx="8038">
                  <c:v>-2.9460409259228826E-2</c:v>
                </c:pt>
                <c:pt idx="8039">
                  <c:v>-2.9622530365715494E-2</c:v>
                </c:pt>
                <c:pt idx="8040">
                  <c:v>-2.9783723702324461E-2</c:v>
                </c:pt>
                <c:pt idx="8041">
                  <c:v>-2.9943972790215323E-2</c:v>
                </c:pt>
                <c:pt idx="8042">
                  <c:v>-3.0103263223907162E-2</c:v>
                </c:pt>
                <c:pt idx="8043">
                  <c:v>-3.0261582515358931E-2</c:v>
                </c:pt>
                <c:pt idx="8044">
                  <c:v>-3.0418919949105505E-2</c:v>
                </c:pt>
                <c:pt idx="8045">
                  <c:v>-3.057526644766595E-2</c:v>
                </c:pt>
                <c:pt idx="8046">
                  <c:v>-3.0730614446489335E-2</c:v>
                </c:pt>
                <c:pt idx="8047">
                  <c:v>-3.0884957777764677E-2</c:v>
                </c:pt>
                <c:pt idx="8048">
                  <c:v>-3.1038291562470566E-2</c:v>
                </c:pt>
                <c:pt idx="8049">
                  <c:v>-3.1190612110077398E-2</c:v>
                </c:pt>
                <c:pt idx="8050">
                  <c:v>-3.1341916825364968E-2</c:v>
                </c:pt>
                <c:pt idx="8051">
                  <c:v>-3.1492204121856882E-2</c:v>
                </c:pt>
                <c:pt idx="8052">
                  <c:v>-3.1641473341401383E-2</c:v>
                </c:pt>
                <c:pt idx="8053">
                  <c:v>-3.1789724679469056E-2</c:v>
                </c:pt>
                <c:pt idx="8054">
                  <c:v>-3.1936959115770547E-2</c:v>
                </c:pt>
                <c:pt idx="8055">
                  <c:v>-3.2083178349806507E-2</c:v>
                </c:pt>
                <c:pt idx="8056">
                  <c:v>-3.2228384741031346E-2</c:v>
                </c:pt>
                <c:pt idx="8057">
                  <c:v>-3.2372581253276245E-2</c:v>
                </c:pt>
                <c:pt idx="8058">
                  <c:v>-3.2515771403154592E-2</c:v>
                </c:pt>
                <c:pt idx="8059">
                  <c:v>-3.2657959212166243E-2</c:v>
                </c:pt>
                <c:pt idx="8060">
                  <c:v>-3.2799149162239249E-2</c:v>
                </c:pt>
                <c:pt idx="8061">
                  <c:v>-3.2939346154470528E-2</c:v>
                </c:pt>
                <c:pt idx="8062">
                  <c:v>-3.3078555470845039E-2</c:v>
                </c:pt>
                <c:pt idx="8063">
                  <c:v>-3.3216782738720585E-2</c:v>
                </c:pt>
                <c:pt idx="8064">
                  <c:v>-3.335403389788788E-2</c:v>
                </c:pt>
                <c:pt idx="8065">
                  <c:v>-3.3490315170027762E-2</c:v>
                </c:pt>
                <c:pt idx="8066">
                  <c:v>-3.362563303039473E-2</c:v>
                </c:pt>
                <c:pt idx="8067">
                  <c:v>-3.3759994181572828E-2</c:v>
                </c:pt>
                <c:pt idx="8068">
                  <c:v>-3.3893405529161869E-2</c:v>
                </c:pt>
                <c:pt idx="8069">
                  <c:v>-3.4025874159254454E-2</c:v>
                </c:pt>
                <c:pt idx="8070">
                  <c:v>-3.4157407317582877E-2</c:v>
                </c:pt>
                <c:pt idx="8071">
                  <c:v>-3.4288012390215783E-2</c:v>
                </c:pt>
                <c:pt idx="8072">
                  <c:v>-3.4417696885700788E-2</c:v>
                </c:pt>
                <c:pt idx="8073">
                  <c:v>-3.4546468418546972E-2</c:v>
                </c:pt>
                <c:pt idx="8074">
                  <c:v>-3.4674334693955755E-2</c:v>
                </c:pt>
                <c:pt idx="8075">
                  <c:v>-3.4801303493714741E-2</c:v>
                </c:pt>
                <c:pt idx="8076">
                  <c:v>-3.4927382663168915E-2</c:v>
                </c:pt>
                <c:pt idx="8077">
                  <c:v>-3.5052580099195985E-2</c:v>
                </c:pt>
                <c:pt idx="8078">
                  <c:v>-3.5176903739116527E-2</c:v>
                </c:pt>
                <c:pt idx="8079">
                  <c:v>-3.5300361550470227E-2</c:v>
                </c:pt>
                <c:pt idx="8080">
                  <c:v>-3.5422961521598517E-2</c:v>
                </c:pt>
                <c:pt idx="8081">
                  <c:v>-3.5544711652978955E-2</c:v>
                </c:pt>
                <c:pt idx="8082">
                  <c:v>-3.566561994925449E-2</c:v>
                </c:pt>
                <c:pt idx="8083">
                  <c:v>-3.5785694411911262E-2</c:v>
                </c:pt>
                <c:pt idx="8084">
                  <c:v>-3.590494303255487E-2</c:v>
                </c:pt>
                <c:pt idx="8085">
                  <c:v>-3.6023373786753188E-2</c:v>
                </c:pt>
                <c:pt idx="8086">
                  <c:v>-3.6140994628390821E-2</c:v>
                </c:pt>
                <c:pt idx="8087">
                  <c:v>-3.6257813484508905E-2</c:v>
                </c:pt>
                <c:pt idx="8088">
                  <c:v>-3.6373838250591817E-2</c:v>
                </c:pt>
                <c:pt idx="8089">
                  <c:v>-3.6489076786271446E-2</c:v>
                </c:pt>
                <c:pt idx="8090">
                  <c:v>-3.6603536911415269E-2</c:v>
                </c:pt>
                <c:pt idx="8091">
                  <c:v>-3.6717226402572578E-2</c:v>
                </c:pt>
                <c:pt idx="8092">
                  <c:v>-3.683015298975495E-2</c:v>
                </c:pt>
                <c:pt idx="8093">
                  <c:v>-3.6942324353522848E-2</c:v>
                </c:pt>
                <c:pt idx="8094">
                  <c:v>-3.7053748122358066E-2</c:v>
                </c:pt>
                <c:pt idx="8095">
                  <c:v>-3.7164431870302717E-2</c:v>
                </c:pt>
                <c:pt idx="8096">
                  <c:v>-3.7274383114842158E-2</c:v>
                </c:pt>
                <c:pt idx="8097">
                  <c:v>-3.738360931501522E-2</c:v>
                </c:pt>
                <c:pt idx="8098">
                  <c:v>-3.749211786973683E-2</c:v>
                </c:pt>
                <c:pt idx="8099">
                  <c:v>-3.7599916116313636E-2</c:v>
                </c:pt>
                <c:pt idx="8100">
                  <c:v>-3.7707011329141338E-2</c:v>
                </c:pt>
                <c:pt idx="8101">
                  <c:v>-3.7813410718567808E-2</c:v>
                </c:pt>
                <c:pt idx="8102">
                  <c:v>-3.7919121429912273E-2</c:v>
                </c:pt>
                <c:pt idx="8103">
                  <c:v>-3.8024150542625423E-2</c:v>
                </c:pt>
                <c:pt idx="8104">
                  <c:v>-3.8128505069581431E-2</c:v>
                </c:pt>
                <c:pt idx="8105">
                  <c:v>-3.8232191956492911E-2</c:v>
                </c:pt>
                <c:pt idx="8106">
                  <c:v>-3.8335218081436528E-2</c:v>
                </c:pt>
                <c:pt idx="8107">
                  <c:v>-3.8437590254482124E-2</c:v>
                </c:pt>
                <c:pt idx="8108">
                  <c:v>-3.8539315217418435E-2</c:v>
                </c:pt>
                <c:pt idx="8109">
                  <c:v>-3.8640399643564916E-2</c:v>
                </c:pt>
                <c:pt idx="8110">
                  <c:v>-3.8740850137664373E-2</c:v>
                </c:pt>
                <c:pt idx="8111">
                  <c:v>-3.8840673235851164E-2</c:v>
                </c:pt>
                <c:pt idx="8112">
                  <c:v>-3.8939875405685553E-2</c:v>
                </c:pt>
                <c:pt idx="8113">
                  <c:v>-3.9038463046250971E-2</c:v>
                </c:pt>
                <c:pt idx="8114">
                  <c:v>-3.9136442488310441E-2</c:v>
                </c:pt>
                <c:pt idx="8115">
                  <c:v>-3.923381999450859E-2</c:v>
                </c:pt>
                <c:pt idx="8116">
                  <c:v>-3.9330601759632544E-2</c:v>
                </c:pt>
                <c:pt idx="8117">
                  <c:v>-3.9426793910905977E-2</c:v>
                </c:pt>
                <c:pt idx="8118">
                  <c:v>-3.9522402508327059E-2</c:v>
                </c:pt>
                <c:pt idx="8119">
                  <c:v>-3.9617433545043046E-2</c:v>
                </c:pt>
                <c:pt idx="8120">
                  <c:v>-3.9711892947756011E-2</c:v>
                </c:pt>
                <c:pt idx="8121">
                  <c:v>-3.9806033837639976E-2</c:v>
                </c:pt>
                <c:pt idx="8122">
                  <c:v>-3.9900072698085987E-2</c:v>
                </c:pt>
                <c:pt idx="8123">
                  <c:v>-3.9994195783637221E-2</c:v>
                </c:pt>
                <c:pt idx="8124">
                  <c:v>-4.0088562684304885E-2</c:v>
                </c:pt>
                <c:pt idx="8125">
                  <c:v>-4.018330953919369E-2</c:v>
                </c:pt>
                <c:pt idx="8126">
                  <c:v>-4.0278551677985441E-2</c:v>
                </c:pt>
                <c:pt idx="8127">
                  <c:v>-4.0374385976153004E-2</c:v>
                </c:pt>
                <c:pt idx="8128">
                  <c:v>-4.0470892914193646E-2</c:v>
                </c:pt>
                <c:pt idx="8129">
                  <c:v>-4.0568138417921396E-2</c:v>
                </c:pt>
                <c:pt idx="8130">
                  <c:v>-4.0666175495819135E-2</c:v>
                </c:pt>
                <c:pt idx="8131">
                  <c:v>-4.0765045706343317E-2</c:v>
                </c:pt>
                <c:pt idx="8132">
                  <c:v>-4.0864780471663531E-2</c:v>
                </c:pt>
                <c:pt idx="8133">
                  <c:v>-4.0965402256969763E-2</c:v>
                </c:pt>
                <c:pt idx="8134">
                  <c:v>-4.1066925628922224E-2</c:v>
                </c:pt>
                <c:pt idx="8135">
                  <c:v>-4.1169358206470885E-2</c:v>
                </c:pt>
                <c:pt idx="8136">
                  <c:v>-4.1272701514838306E-2</c:v>
                </c:pt>
                <c:pt idx="8137">
                  <c:v>-4.1376951752608693E-2</c:v>
                </c:pt>
                <c:pt idx="8138">
                  <c:v>-4.1482100480518591E-2</c:v>
                </c:pt>
                <c:pt idx="8139">
                  <c:v>-4.1588135239726709E-2</c:v>
                </c:pt>
                <c:pt idx="8140">
                  <c:v>-4.1695040106455306E-2</c:v>
                </c:pt>
                <c:pt idx="8141">
                  <c:v>-4.1802796189221836E-2</c:v>
                </c:pt>
                <c:pt idx="8142">
                  <c:v>-4.1911382074223125E-2</c:v>
                </c:pt>
                <c:pt idx="8143">
                  <c:v>-4.2020774223898716E-2</c:v>
                </c:pt>
                <c:pt idx="8144">
                  <c:v>-4.2130947333195057E-2</c:v>
                </c:pt>
                <c:pt idx="8145">
                  <c:v>-4.2241874647612809E-2</c:v>
                </c:pt>
                <c:pt idx="8146">
                  <c:v>-4.2353528246741878E-2</c:v>
                </c:pt>
                <c:pt idx="8147">
                  <c:v>-4.2465879296602282E-2</c:v>
                </c:pt>
                <c:pt idx="8148">
                  <c:v>-4.2578898273826105E-2</c:v>
                </c:pt>
                <c:pt idx="8149">
                  <c:v>-4.2692555164411894E-2</c:v>
                </c:pt>
                <c:pt idx="8150">
                  <c:v>-4.2806819639525651E-2</c:v>
                </c:pt>
                <c:pt idx="8151">
                  <c:v>-4.2921661210594486E-2</c:v>
                </c:pt>
                <c:pt idx="8152">
                  <c:v>-4.3037049365728053E-2</c:v>
                </c:pt>
                <c:pt idx="8153">
                  <c:v>-4.3152953689307993E-2</c:v>
                </c:pt>
                <c:pt idx="8154">
                  <c:v>-4.3269343966417961E-2</c:v>
                </c:pt>
                <c:pt idx="8155">
                  <c:v>-4.3386190273630387E-2</c:v>
                </c:pt>
                <c:pt idx="8156">
                  <c:v>-4.3503463057520175E-2</c:v>
                </c:pt>
                <c:pt idx="8157">
                  <c:v>-4.3621133202152496E-2</c:v>
                </c:pt>
                <c:pt idx="8158">
                  <c:v>-4.3739172086670663E-2</c:v>
                </c:pt>
                <c:pt idx="8159">
                  <c:v>-4.3857551634010061E-2</c:v>
                </c:pt>
                <c:pt idx="8160">
                  <c:v>-4.3976244351660088E-2</c:v>
                </c:pt>
                <c:pt idx="8161">
                  <c:v>-4.4095223365315628E-2</c:v>
                </c:pt>
                <c:pt idx="8162">
                  <c:v>-4.421446244617927E-2</c:v>
                </c:pt>
                <c:pt idx="8163">
                  <c:v>-4.4333936032598886E-2</c:v>
                </c:pt>
                <c:pt idx="8164">
                  <c:v>-4.4453619246665022E-2</c:v>
                </c:pt>
                <c:pt idx="8165">
                  <c:v>-4.4573487906332698E-2</c:v>
                </c:pt>
                <c:pt idx="8166">
                  <c:v>-4.4693518533573506E-2</c:v>
                </c:pt>
                <c:pt idx="8167">
                  <c:v>-4.4813688359019777E-2</c:v>
                </c:pt>
                <c:pt idx="8168">
                  <c:v>-4.4933975323518449E-2</c:v>
                </c:pt>
                <c:pt idx="8169">
                  <c:v>-4.5054358076965562E-2</c:v>
                </c:pt>
                <c:pt idx="8170">
                  <c:v>-4.5174815974762084E-2</c:v>
                </c:pt>
                <c:pt idx="8171">
                  <c:v>-4.5295329072197632E-2</c:v>
                </c:pt>
                <c:pt idx="8172">
                  <c:v>-4.5415878117032626E-2</c:v>
                </c:pt>
                <c:pt idx="8173">
                  <c:v>-4.5536444540529686E-2</c:v>
                </c:pt>
                <c:pt idx="8174">
                  <c:v>-4.5657010447154422E-2</c:v>
                </c:pt>
                <c:pt idx="8175">
                  <c:v>-4.5777558603141366E-2</c:v>
                </c:pt>
                <c:pt idx="8176">
                  <c:v>-4.589807242411853E-2</c:v>
                </c:pt>
                <c:pt idx="8177">
                  <c:v>-4.6018535961928397E-2</c:v>
                </c:pt>
                <c:pt idx="8178">
                  <c:v>-4.6138933890805589E-2</c:v>
                </c:pt>
                <c:pt idx="8179">
                  <c:v>-4.6259251493034392E-2</c:v>
                </c:pt>
                <c:pt idx="8180">
                  <c:v>-4.637947464419756E-2</c:v>
                </c:pt>
                <c:pt idx="8181">
                  <c:v>-4.6499589798119911E-2</c:v>
                </c:pt>
                <c:pt idx="8182">
                  <c:v>-4.6619583971598211E-2</c:v>
                </c:pt>
                <c:pt idx="8183">
                  <c:v>-4.6739444728993551E-2</c:v>
                </c:pt>
                <c:pt idx="8184">
                  <c:v>-4.6859160166758673E-2</c:v>
                </c:pt>
                <c:pt idx="8185">
                  <c:v>-4.6978718897963678E-2</c:v>
                </c:pt>
                <c:pt idx="8186">
                  <c:v>-4.7098110036870866E-2</c:v>
                </c:pt>
                <c:pt idx="8187">
                  <c:v>-4.721732318360955E-2</c:v>
                </c:pt>
                <c:pt idx="8188">
                  <c:v>-4.7336348408989648E-2</c:v>
                </c:pt>
                <c:pt idx="8189">
                  <c:v>-4.7455176239493357E-2</c:v>
                </c:pt>
                <c:pt idx="8190">
                  <c:v>-4.7573797642471549E-2</c:v>
                </c:pt>
                <c:pt idx="8191">
                  <c:v>-4.7692204011573203E-2</c:v>
                </c:pt>
                <c:pt idx="8192">
                  <c:v>-4.7810387152432077E-2</c:v>
                </c:pt>
                <c:pt idx="8193">
                  <c:v>-4.7928339268625331E-2</c:v>
                </c:pt>
                <c:pt idx="8194">
                  <c:v>-4.8046052947921802E-2</c:v>
                </c:pt>
                <c:pt idx="8195">
                  <c:v>-4.816352114883371E-2</c:v>
                </c:pt>
                <c:pt idx="8196">
                  <c:v>-4.8280737187478606E-2</c:v>
                </c:pt>
                <c:pt idx="8197">
                  <c:v>-4.8397694724760743E-2</c:v>
                </c:pt>
                <c:pt idx="8198">
                  <c:v>-4.8514387753879451E-2</c:v>
                </c:pt>
                <c:pt idx="8199">
                  <c:v>-4.8630810588164375E-2</c:v>
                </c:pt>
                <c:pt idx="8200">
                  <c:v>-4.8746957849241879E-2</c:v>
                </c:pt>
                <c:pt idx="8201">
                  <c:v>-4.8862824455534914E-2</c:v>
                </c:pt>
                <c:pt idx="8202">
                  <c:v>-4.8978405611092513E-2</c:v>
                </c:pt>
                <c:pt idx="8203">
                  <c:v>-4.9093696794749841E-2</c:v>
                </c:pt>
                <c:pt idx="8204">
                  <c:v>-4.9208693749615562E-2</c:v>
                </c:pt>
                <c:pt idx="8205">
                  <c:v>-4.932339247287898E-2</c:v>
                </c:pt>
                <c:pt idx="8206">
                  <c:v>-4.9437789205947269E-2</c:v>
                </c:pt>
                <c:pt idx="8207">
                  <c:v>-4.9551880424886563E-2</c:v>
                </c:pt>
                <c:pt idx="8208">
                  <c:v>-4.9665662831177737E-2</c:v>
                </c:pt>
                <c:pt idx="8209">
                  <c:v>-4.9779133342777504E-2</c:v>
                </c:pt>
                <c:pt idx="8210">
                  <c:v>-4.9892289085475772E-2</c:v>
                </c:pt>
                <c:pt idx="8211">
                  <c:v>-5.0005127384544878E-2</c:v>
                </c:pt>
                <c:pt idx="8212">
                  <c:v>-5.0117645756675877E-2</c:v>
                </c:pt>
                <c:pt idx="8213">
                  <c:v>-5.022984190219193E-2</c:v>
                </c:pt>
                <c:pt idx="8214">
                  <c:v>-5.0341713697533264E-2</c:v>
                </c:pt>
                <c:pt idx="8215">
                  <c:v>-5.0453259188008637E-2</c:v>
                </c:pt>
                <c:pt idx="8216">
                  <c:v>-5.0564476580802653E-2</c:v>
                </c:pt>
                <c:pt idx="8217">
                  <c:v>-5.0675364238234877E-2</c:v>
                </c:pt>
                <c:pt idx="8218">
                  <c:v>-5.0785920671261198E-2</c:v>
                </c:pt>
                <c:pt idx="8219">
                  <c:v>-5.0896144533213838E-2</c:v>
                </c:pt>
                <c:pt idx="8220">
                  <c:v>-5.1006034613769013E-2</c:v>
                </c:pt>
                <c:pt idx="8221">
                  <c:v>-5.1115589833137187E-2</c:v>
                </c:pt>
                <c:pt idx="8222">
                  <c:v>-5.1224809236470603E-2</c:v>
                </c:pt>
                <c:pt idx="8223">
                  <c:v>-5.1333691988478036E-2</c:v>
                </c:pt>
                <c:pt idx="8224">
                  <c:v>-5.1442237368241883E-2</c:v>
                </c:pt>
                <c:pt idx="8225">
                  <c:v>-5.1550444764232484E-2</c:v>
                </c:pt>
                <c:pt idx="8226">
                  <c:v>-5.1658313669510014E-2</c:v>
                </c:pt>
                <c:pt idx="8227">
                  <c:v>-5.1765843677109236E-2</c:v>
                </c:pt>
                <c:pt idx="8228">
                  <c:v>-5.1873034475602819E-2</c:v>
                </c:pt>
                <c:pt idx="8229">
                  <c:v>-5.1979885844833706E-2</c:v>
                </c:pt>
                <c:pt idx="8230">
                  <c:v>-5.2086397651812222E-2</c:v>
                </c:pt>
                <c:pt idx="8231">
                  <c:v>-5.2192569846774173E-2</c:v>
                </c:pt>
                <c:pt idx="8232">
                  <c:v>-5.2298402459390547E-2</c:v>
                </c:pt>
                <c:pt idx="8233">
                  <c:v>-5.2403895595126371E-2</c:v>
                </c:pt>
                <c:pt idx="8234">
                  <c:v>-5.2509049431742616E-2</c:v>
                </c:pt>
                <c:pt idx="8235">
                  <c:v>-5.261386421593206E-2</c:v>
                </c:pt>
                <c:pt idx="8236">
                  <c:v>-5.2718340260097141E-2</c:v>
                </c:pt>
                <c:pt idx="8237">
                  <c:v>-5.282247793924566E-2</c:v>
                </c:pt>
                <c:pt idx="8238">
                  <c:v>-5.2926277688014445E-2</c:v>
                </c:pt>
                <c:pt idx="8239">
                  <c:v>-5.3029744899705911E-2</c:v>
                </c:pt>
                <c:pt idx="8240">
                  <c:v>-5.3132888955033208E-2</c:v>
                </c:pt>
                <c:pt idx="8241">
                  <c:v>-5.3235722429283705E-2</c:v>
                </c:pt>
                <c:pt idx="8242">
                  <c:v>-5.3338260411870175E-2</c:v>
                </c:pt>
                <c:pt idx="8243">
                  <c:v>-5.3440519925110341E-2</c:v>
                </c:pt>
                <c:pt idx="8244">
                  <c:v>-5.3542519425447854E-2</c:v>
                </c:pt>
                <c:pt idx="8245">
                  <c:v>-5.3644278376918986E-2</c:v>
                </c:pt>
                <c:pt idx="8246">
                  <c:v>-5.3745816887052045E-2</c:v>
                </c:pt>
                <c:pt idx="8247">
                  <c:v>-5.3847155397472535E-2</c:v>
                </c:pt>
                <c:pt idx="8248">
                  <c:v>-5.3948314422236188E-2</c:v>
                </c:pt>
                <c:pt idx="8249">
                  <c:v>-5.4049314327963005E-2</c:v>
                </c:pt>
                <c:pt idx="8250">
                  <c:v>-5.4150175150499413E-2</c:v>
                </c:pt>
                <c:pt idx="8251">
                  <c:v>-5.4250916443515762E-2</c:v>
                </c:pt>
                <c:pt idx="8252">
                  <c:v>-5.4351557154972141E-2</c:v>
                </c:pt>
                <c:pt idx="8253">
                  <c:v>-5.4452115527869271E-2</c:v>
                </c:pt>
                <c:pt idx="8254">
                  <c:v>-5.4552609022117948E-2</c:v>
                </c:pt>
                <c:pt idx="8255">
                  <c:v>-5.4653054254732603E-2</c:v>
                </c:pt>
                <c:pt idx="8256">
                  <c:v>-5.4753466955872687E-2</c:v>
                </c:pt>
                <c:pt idx="8257">
                  <c:v>-5.4853861938549131E-2</c:v>
                </c:pt>
                <c:pt idx="8258">
                  <c:v>-5.4954253080068405E-2</c:v>
                </c:pt>
                <c:pt idx="8259">
                  <c:v>-5.5054653313508228E-2</c:v>
                </c:pt>
                <c:pt idx="8260">
                  <c:v>-5.5155074627724565E-2</c:v>
                </c:pt>
                <c:pt idx="8261">
                  <c:v>-5.5255528074569571E-2</c:v>
                </c:pt>
                <c:pt idx="8262">
                  <c:v>-5.5356023782152763E-2</c:v>
                </c:pt>
                <c:pt idx="8263">
                  <c:v>-5.5456570973126507E-2</c:v>
                </c:pt>
                <c:pt idx="8264">
                  <c:v>-5.5557177987098083E-2</c:v>
                </c:pt>
                <c:pt idx="8265">
                  <c:v>-5.5657852306380262E-2</c:v>
                </c:pt>
                <c:pt idx="8266">
                  <c:v>-5.5758600584407347E-2</c:v>
                </c:pt>
                <c:pt idx="8267">
                  <c:v>-5.585942867620125E-2</c:v>
                </c:pt>
                <c:pt idx="8268">
                  <c:v>-5.5960341670382829E-2</c:v>
                </c:pt>
                <c:pt idx="8269">
                  <c:v>-5.6061343922275519E-2</c:v>
                </c:pt>
                <c:pt idx="8270">
                  <c:v>-5.616243908771168E-2</c:v>
                </c:pt>
                <c:pt idx="8271">
                  <c:v>-5.6263630157210309E-2</c:v>
                </c:pt>
                <c:pt idx="8272">
                  <c:v>-5.6364919490242804E-2</c:v>
                </c:pt>
                <c:pt idx="8273">
                  <c:v>-5.6466308849341895E-2</c:v>
                </c:pt>
                <c:pt idx="8274">
                  <c:v>-5.6567799433850652E-2</c:v>
                </c:pt>
                <c:pt idx="8275">
                  <c:v>-5.6669391913142741E-2</c:v>
                </c:pt>
                <c:pt idx="8276">
                  <c:v>-5.6771086459167563E-2</c:v>
                </c:pt>
                <c:pt idx="8277">
                  <c:v>-5.6872882778208012E-2</c:v>
                </c:pt>
                <c:pt idx="8278">
                  <c:v>-5.6974780141753889E-2</c:v>
                </c:pt>
                <c:pt idx="8279">
                  <c:v>-5.707677741642031E-2</c:v>
                </c:pt>
                <c:pt idx="8280">
                  <c:v>-5.7178873092850191E-2</c:v>
                </c:pt>
                <c:pt idx="8281">
                  <c:v>-5.7281065313560808E-2</c:v>
                </c:pt>
                <c:pt idx="8282">
                  <c:v>-5.7383351899706059E-2</c:v>
                </c:pt>
                <c:pt idx="8283">
                  <c:v>-5.7485730376733879E-2</c:v>
                </c:pt>
                <c:pt idx="8284">
                  <c:v>-5.7588197998931279E-2</c:v>
                </c:pt>
                <c:pt idx="8285">
                  <c:v>-5.7690751772858595E-2</c:v>
                </c:pt>
                <c:pt idx="8286">
                  <c:v>-5.7793388479676133E-2</c:v>
                </c:pt>
                <c:pt idx="8287">
                  <c:v>-5.7896104696377682E-2</c:v>
                </c:pt>
                <c:pt idx="8288">
                  <c:v>-5.7998896815949552E-2</c:v>
                </c:pt>
                <c:pt idx="8289">
                  <c:v>-5.8101761066473689E-2</c:v>
                </c:pt>
                <c:pt idx="8290">
                  <c:v>-5.8204693529201268E-2</c:v>
                </c:pt>
                <c:pt idx="8291">
                  <c:v>-5.8307690155625869E-2</c:v>
                </c:pt>
                <c:pt idx="8292">
                  <c:v>-5.8410746783582823E-2</c:v>
                </c:pt>
                <c:pt idx="8293">
                  <c:v>-5.8513859152408476E-2</c:v>
                </c:pt>
                <c:pt idx="8294">
                  <c:v>-5.8617022917191508E-2</c:v>
                </c:pt>
                <c:pt idx="8295">
                  <c:v>-5.8720233662145127E-2</c:v>
                </c:pt>
                <c:pt idx="8296">
                  <c:v>-5.8823486913147927E-2</c:v>
                </c:pt>
                <c:pt idx="8297">
                  <c:v>-5.8926778149467396E-2</c:v>
                </c:pt>
                <c:pt idx="8298">
                  <c:v>-5.9030102814715379E-2</c:v>
                </c:pt>
                <c:pt idx="8299">
                  <c:v>-5.9133456327065292E-2</c:v>
                </c:pt>
                <c:pt idx="8300">
                  <c:v>-5.923683408876218E-2</c:v>
                </c:pt>
                <c:pt idx="8301">
                  <c:v>-5.9340231494960427E-2</c:v>
                </c:pt>
                <c:pt idx="8302">
                  <c:v>-5.9443643941923363E-2</c:v>
                </c:pt>
                <c:pt idx="8303">
                  <c:v>-5.9547066834612583E-2</c:v>
                </c:pt>
                <c:pt idx="8304">
                  <c:v>-5.9650495593699782E-2</c:v>
                </c:pt>
                <c:pt idx="8305">
                  <c:v>-5.9753925662032581E-2</c:v>
                </c:pt>
                <c:pt idx="8306">
                  <c:v>-5.9857352510579942E-2</c:v>
                </c:pt>
                <c:pt idx="8307">
                  <c:v>-5.9960771643888022E-2</c:v>
                </c:pt>
                <c:pt idx="8308">
                  <c:v>-6.0064178605071405E-2</c:v>
                </c:pt>
                <c:pt idx="8309">
                  <c:v>-6.0167568980368402E-2</c:v>
                </c:pt>
                <c:pt idx="8310">
                  <c:v>-6.0270938403282459E-2</c:v>
                </c:pt>
                <c:pt idx="8311">
                  <c:v>-6.0374282558334935E-2</c:v>
                </c:pt>
                <c:pt idx="8312">
                  <c:v>-6.0477597184454057E-2</c:v>
                </c:pt>
                <c:pt idx="8313">
                  <c:v>-6.0580878078018485E-2</c:v>
                </c:pt>
                <c:pt idx="8314">
                  <c:v>-6.0684121095578802E-2</c:v>
                </c:pt>
                <c:pt idx="8315">
                  <c:v>-6.0787322156277857E-2</c:v>
                </c:pt>
                <c:pt idx="8316">
                  <c:v>-6.0890477243986441E-2</c:v>
                </c:pt>
                <c:pt idx="8317">
                  <c:v>-6.0993582409173519E-2</c:v>
                </c:pt>
                <c:pt idx="8318">
                  <c:v>-6.1096633770530651E-2</c:v>
                </c:pt>
                <c:pt idx="8319">
                  <c:v>-6.1199627516363098E-2</c:v>
                </c:pt>
                <c:pt idx="8320">
                  <c:v>-6.1302559905766052E-2</c:v>
                </c:pt>
                <c:pt idx="8321">
                  <c:v>-6.1405427269600299E-2</c:v>
                </c:pt>
                <c:pt idx="8322">
                  <c:v>-6.1508226011275813E-2</c:v>
                </c:pt>
                <c:pt idx="8323">
                  <c:v>-6.1610952607376646E-2</c:v>
                </c:pt>
                <c:pt idx="8324">
                  <c:v>-6.1713603608103851E-2</c:v>
                </c:pt>
                <c:pt idx="8325">
                  <c:v>-6.1816175637581683E-2</c:v>
                </c:pt>
                <c:pt idx="8326">
                  <c:v>-6.1918665394028072E-2</c:v>
                </c:pt>
                <c:pt idx="8327">
                  <c:v>-6.202106964978904E-2</c:v>
                </c:pt>
                <c:pt idx="8328">
                  <c:v>-6.2123385251259655E-2</c:v>
                </c:pt>
                <c:pt idx="8329">
                  <c:v>-6.2225609118697733E-2</c:v>
                </c:pt>
                <c:pt idx="8330">
                  <c:v>-6.2327738245936071E-2</c:v>
                </c:pt>
                <c:pt idx="8331">
                  <c:v>-6.2429769700003857E-2</c:v>
                </c:pt>
                <c:pt idx="8332">
                  <c:v>-6.253170062066632E-2</c:v>
                </c:pt>
                <c:pt idx="8333">
                  <c:v>-6.2633528219886381E-2</c:v>
                </c:pt>
                <c:pt idx="8334">
                  <c:v>-6.2735249781218361E-2</c:v>
                </c:pt>
                <c:pt idx="8335">
                  <c:v>-6.2836862659137738E-2</c:v>
                </c:pt>
                <c:pt idx="8336">
                  <c:v>-6.2938364278316117E-2</c:v>
                </c:pt>
                <c:pt idx="8337">
                  <c:v>-6.3039752132843352E-2</c:v>
                </c:pt>
                <c:pt idx="8338">
                  <c:v>-6.3141023785403982E-2</c:v>
                </c:pt>
                <c:pt idx="8339">
                  <c:v>-6.3242176866414535E-2</c:v>
                </c:pt>
                <c:pt idx="8340">
                  <c:v>-6.3343209073122575E-2</c:v>
                </c:pt>
                <c:pt idx="8341">
                  <c:v>-6.344411816867418E-2</c:v>
                </c:pt>
                <c:pt idx="8342">
                  <c:v>-6.3544901981154867E-2</c:v>
                </c:pt>
                <c:pt idx="8343">
                  <c:v>-6.3645558402604774E-2</c:v>
                </c:pt>
                <c:pt idx="8344">
                  <c:v>-6.3746085388012796E-2</c:v>
                </c:pt>
                <c:pt idx="8345">
                  <c:v>-6.3846480954295182E-2</c:v>
                </c:pt>
                <c:pt idx="8346">
                  <c:v>-6.3946743179257803E-2</c:v>
                </c:pt>
                <c:pt idx="8347">
                  <c:v>-6.4046870200546446E-2</c:v>
                </c:pt>
                <c:pt idx="8348">
                  <c:v>-6.4146860214589818E-2</c:v>
                </c:pt>
                <c:pt idx="8349">
                  <c:v>-6.4246711572543136E-2</c:v>
                </c:pt>
                <c:pt idx="8350">
                  <c:v>-6.4346422852246343E-2</c:v>
                </c:pt>
                <c:pt idx="8351">
                  <c:v>-6.4445992910978966E-2</c:v>
                </c:pt>
                <c:pt idx="8352">
                  <c:v>-6.4545420922227592E-2</c:v>
                </c:pt>
                <c:pt idx="8353">
                  <c:v>-6.4644706399270946E-2</c:v>
                </c:pt>
                <c:pt idx="8354">
                  <c:v>-6.4743849207851811E-2</c:v>
                </c:pt>
                <c:pt idx="8355">
                  <c:v>-6.4842849569946737E-2</c:v>
                </c:pt>
                <c:pt idx="8356">
                  <c:v>-6.4941708060302639E-2</c:v>
                </c:pt>
                <c:pt idx="8357">
                  <c:v>-6.5040425597166329E-2</c:v>
                </c:pt>
                <c:pt idx="8358">
                  <c:v>-6.5139003428443143E-2</c:v>
                </c:pt>
                <c:pt idx="8359">
                  <c:v>-6.5237443114322557E-2</c:v>
                </c:pt>
                <c:pt idx="8360">
                  <c:v>-6.5335746507253045E-2</c:v>
                </c:pt>
                <c:pt idx="8361">
                  <c:v>-6.5433915730014669E-2</c:v>
                </c:pt>
                <c:pt idx="8362">
                  <c:v>-6.553195315252025E-2</c:v>
                </c:pt>
                <c:pt idx="8363">
                  <c:v>-6.5629861367868414E-2</c:v>
                </c:pt>
                <c:pt idx="8364">
                  <c:v>-6.5727643168088878E-2</c:v>
                </c:pt>
                <c:pt idx="8365">
                  <c:v>-6.5825301519939483E-2</c:v>
                </c:pt>
                <c:pt idx="8366">
                  <c:v>-6.5922839541052103E-2</c:v>
                </c:pt>
                <c:pt idx="8367">
                  <c:v>-6.6020260476662429E-2</c:v>
                </c:pt>
                <c:pt idx="8368">
                  <c:v>-6.6117567677113742E-2</c:v>
                </c:pt>
                <c:pt idx="8369">
                  <c:v>-6.6214764576283225E-2</c:v>
                </c:pt>
                <c:pt idx="8370">
                  <c:v>-6.6311854671038506E-2</c:v>
                </c:pt>
                <c:pt idx="8371">
                  <c:v>-6.640884150180637E-2</c:v>
                </c:pt>
                <c:pt idx="8372">
                  <c:v>-6.6505728634309758E-2</c:v>
                </c:pt>
                <c:pt idx="8373">
                  <c:v>-6.66025196425028E-2</c:v>
                </c:pt>
                <c:pt idx="8374">
                  <c:v>-6.6699218092719559E-2</c:v>
                </c:pt>
                <c:pt idx="8375">
                  <c:v>-6.6795827529037843E-2</c:v>
                </c:pt>
                <c:pt idx="8376">
                  <c:v>-6.6892351459841404E-2</c:v>
                </c:pt>
                <c:pt idx="8377">
                  <c:v>-6.6988793345559017E-2</c:v>
                </c:pt>
                <c:pt idx="8378">
                  <c:v>-6.7085156587550154E-2</c:v>
                </c:pt>
                <c:pt idx="8379">
                  <c:v>-6.7181444518096434E-2</c:v>
                </c:pt>
                <c:pt idx="8380">
                  <c:v>-6.7277660391458161E-2</c:v>
                </c:pt>
                <c:pt idx="8381">
                  <c:v>-6.7373807375948502E-2</c:v>
                </c:pt>
                <c:pt idx="8382">
                  <c:v>-6.7469888546971557E-2</c:v>
                </c:pt>
                <c:pt idx="8383">
                  <c:v>-6.7565906880991455E-2</c:v>
                </c:pt>
                <c:pt idx="8384">
                  <c:v>-6.7661865250347231E-2</c:v>
                </c:pt>
                <c:pt idx="8385">
                  <c:v>-6.7757766418892251E-2</c:v>
                </c:pt>
                <c:pt idx="8386">
                  <c:v>-6.7853613038397209E-2</c:v>
                </c:pt>
                <c:pt idx="8387">
                  <c:v>-6.7949407645653992E-2</c:v>
                </c:pt>
                <c:pt idx="8388">
                  <c:v>-6.8045152660243025E-2</c:v>
                </c:pt>
                <c:pt idx="8389">
                  <c:v>-6.8140850382911233E-2</c:v>
                </c:pt>
                <c:pt idx="8390">
                  <c:v>-6.8236502994511006E-2</c:v>
                </c:pt>
                <c:pt idx="8391">
                  <c:v>-6.8332112555456181E-2</c:v>
                </c:pt>
                <c:pt idx="8392">
                  <c:v>-6.8427681005652219E-2</c:v>
                </c:pt>
                <c:pt idx="8393">
                  <c:v>-6.8523210164855963E-2</c:v>
                </c:pt>
                <c:pt idx="8394">
                  <c:v>-6.861870173342749E-2</c:v>
                </c:pt>
                <c:pt idx="8395">
                  <c:v>-6.8714157293434219E-2</c:v>
                </c:pt>
                <c:pt idx="8396">
                  <c:v>-6.880957831007406E-2</c:v>
                </c:pt>
                <c:pt idx="8397">
                  <c:v>-6.8904966133381096E-2</c:v>
                </c:pt>
                <c:pt idx="8398">
                  <c:v>-6.9000322000183023E-2</c:v>
                </c:pt>
                <c:pt idx="8399">
                  <c:v>-6.9095647036282626E-2</c:v>
                </c:pt>
                <c:pt idx="8400">
                  <c:v>-6.9190942258832211E-2</c:v>
                </c:pt>
                <c:pt idx="8401">
                  <c:v>-6.9286208578876629E-2</c:v>
                </c:pt>
                <c:pt idx="8402">
                  <c:v>-6.9381446804042401E-2</c:v>
                </c:pt>
                <c:pt idx="8403">
                  <c:v>-6.9476657641347639E-2</c:v>
                </c:pt>
                <c:pt idx="8404">
                  <c:v>-6.9571841700113213E-2</c:v>
                </c:pt>
                <c:pt idx="8405">
                  <c:v>-6.9666999494958248E-2</c:v>
                </c:pt>
                <c:pt idx="8406">
                  <c:v>-6.9762131448858677E-2</c:v>
                </c:pt>
                <c:pt idx="8407">
                  <c:v>-6.985723789625492E-2</c:v>
                </c:pt>
                <c:pt idx="8408">
                  <c:v>-6.995231908619487E-2</c:v>
                </c:pt>
                <c:pt idx="8409">
                  <c:v>-7.004737518549603E-2</c:v>
                </c:pt>
                <c:pt idx="8410">
                  <c:v>-7.0142406281916869E-2</c:v>
                </c:pt>
                <c:pt idx="8411">
                  <c:v>-7.0237412387325782E-2</c:v>
                </c:pt>
                <c:pt idx="8412">
                  <c:v>-7.0332393440852681E-2</c:v>
                </c:pt>
                <c:pt idx="8413">
                  <c:v>-7.0427349312032816E-2</c:v>
                </c:pt>
                <c:pt idx="8414">
                  <c:v>-7.0522279803901577E-2</c:v>
                </c:pt>
                <c:pt idx="8415">
                  <c:v>-7.0617184656063925E-2</c:v>
                </c:pt>
                <c:pt idx="8416">
                  <c:v>-7.0712063547723025E-2</c:v>
                </c:pt>
                <c:pt idx="8417">
                  <c:v>-7.080691610065204E-2</c:v>
                </c:pt>
                <c:pt idx="8418">
                  <c:v>-7.0901741882115843E-2</c:v>
                </c:pt>
                <c:pt idx="8419">
                  <c:v>-7.0996540407735786E-2</c:v>
                </c:pt>
                <c:pt idx="8420">
                  <c:v>-7.1091311144291014E-2</c:v>
                </c:pt>
                <c:pt idx="8421">
                  <c:v>-7.1186053512455272E-2</c:v>
                </c:pt>
                <c:pt idx="8422">
                  <c:v>-7.1280766889467551E-2</c:v>
                </c:pt>
                <c:pt idx="8423">
                  <c:v>-7.137545061173195E-2</c:v>
                </c:pt>
                <c:pt idx="8424">
                  <c:v>-7.1470103977347044E-2</c:v>
                </c:pt>
                <c:pt idx="8425">
                  <c:v>-7.1564726248562027E-2</c:v>
                </c:pt>
                <c:pt idx="8426">
                  <c:v>-7.1659316654161198E-2</c:v>
                </c:pt>
                <c:pt idx="8427">
                  <c:v>-7.1753874391772665E-2</c:v>
                </c:pt>
                <c:pt idx="8428">
                  <c:v>-7.1848398630102783E-2</c:v>
                </c:pt>
                <c:pt idx="8429">
                  <c:v>-7.1942888511097924E-2</c:v>
                </c:pt>
                <c:pt idx="8430">
                  <c:v>-7.2037343152030142E-2</c:v>
                </c:pt>
                <c:pt idx="8431">
                  <c:v>-7.2131761647509285E-2</c:v>
                </c:pt>
                <c:pt idx="8432">
                  <c:v>-7.2226143071423221E-2</c:v>
                </c:pt>
                <c:pt idx="8433">
                  <c:v>-7.2320486478804069E-2</c:v>
                </c:pt>
                <c:pt idx="8434">
                  <c:v>-7.2414790907622761E-2</c:v>
                </c:pt>
                <c:pt idx="8435">
                  <c:v>-7.2509055380514775E-2</c:v>
                </c:pt>
                <c:pt idx="8436">
                  <c:v>-7.2603278906434532E-2</c:v>
                </c:pt>
                <c:pt idx="8437">
                  <c:v>-7.2697460482242016E-2</c:v>
                </c:pt>
                <c:pt idx="8438">
                  <c:v>-7.2791599094223891E-2</c:v>
                </c:pt>
                <c:pt idx="8439">
                  <c:v>-7.2885693719547506E-2</c:v>
                </c:pt>
                <c:pt idx="8440">
                  <c:v>-7.2979743327652002E-2</c:v>
                </c:pt>
                <c:pt idx="8441">
                  <c:v>-7.3073746881577029E-2</c:v>
                </c:pt>
                <c:pt idx="8442">
                  <c:v>-7.3167703339226065E-2</c:v>
                </c:pt>
                <c:pt idx="8443">
                  <c:v>-7.3261611654584391E-2</c:v>
                </c:pt>
                <c:pt idx="8444">
                  <c:v>-7.335547077886001E-2</c:v>
                </c:pt>
                <c:pt idx="8445">
                  <c:v>-7.3449279661580158E-2</c:v>
                </c:pt>
                <c:pt idx="8446">
                  <c:v>-7.3543037251636134E-2</c:v>
                </c:pt>
                <c:pt idx="8447">
                  <c:v>-7.3636742498266905E-2</c:v>
                </c:pt>
                <c:pt idx="8448">
                  <c:v>-7.373039435199602E-2</c:v>
                </c:pt>
                <c:pt idx="8449">
                  <c:v>-7.3823991765519736E-2</c:v>
                </c:pt>
                <c:pt idx="8450">
                  <c:v>-7.3917533696443771E-2</c:v>
                </c:pt>
                <c:pt idx="8451">
                  <c:v>-7.401101911130914E-2</c:v>
                </c:pt>
                <c:pt idx="8452">
                  <c:v>-7.4104446990469031E-2</c:v>
                </c:pt>
                <c:pt idx="8453">
                  <c:v>-7.4197816333460342E-2</c:v>
                </c:pt>
                <c:pt idx="8454">
                  <c:v>-7.4291126164591936E-2</c:v>
                </c:pt>
                <c:pt idx="8455">
                  <c:v>-7.4384375538525338E-2</c:v>
                </c:pt>
                <c:pt idx="8456">
                  <c:v>-7.4477563545679359E-2</c:v>
                </c:pt>
                <c:pt idx="8457">
                  <c:v>-7.4570689317324246E-2</c:v>
                </c:pt>
                <c:pt idx="8458">
                  <c:v>-7.4663752030270925E-2</c:v>
                </c:pt>
                <c:pt idx="8459">
                  <c:v>-7.4756750911088909E-2</c:v>
                </c:pt>
                <c:pt idx="8460">
                  <c:v>-7.4849685239805508E-2</c:v>
                </c:pt>
                <c:pt idx="8461">
                  <c:v>-7.4942554353062574E-2</c:v>
                </c:pt>
                <c:pt idx="8462">
                  <c:v>-7.5035357646722645E-2</c:v>
                </c:pt>
                <c:pt idx="8463">
                  <c:v>-7.5128094577924021E-2</c:v>
                </c:pt>
                <c:pt idx="8464">
                  <c:v>-7.5220764666598938E-2</c:v>
                </c:pt>
                <c:pt idx="8465">
                  <c:v>-7.5313367496476546E-2</c:v>
                </c:pt>
                <c:pt idx="8466">
                  <c:v>-7.5405902715593387E-2</c:v>
                </c:pt>
                <c:pt idx="8467">
                  <c:v>-7.5498370036343077E-2</c:v>
                </c:pt>
                <c:pt idx="8468">
                  <c:v>-7.5590769235100053E-2</c:v>
                </c:pt>
                <c:pt idx="8469">
                  <c:v>-7.5683100151448524E-2</c:v>
                </c:pt>
                <c:pt idx="8470">
                  <c:v>-7.5775362687055703E-2</c:v>
                </c:pt>
                <c:pt idx="8471">
                  <c:v>-7.5867556804223801E-2</c:v>
                </c:pt>
                <c:pt idx="8472">
                  <c:v>-7.5959682524152861E-2</c:v>
                </c:pt>
                <c:pt idx="8473">
                  <c:v>-7.6051739924966499E-2</c:v>
                </c:pt>
                <c:pt idx="8474">
                  <c:v>-7.6143729139502569E-2</c:v>
                </c:pt>
                <c:pt idx="8475">
                  <c:v>-7.6235650352930895E-2</c:v>
                </c:pt>
                <c:pt idx="8476">
                  <c:v>-7.6327503800219854E-2</c:v>
                </c:pt>
                <c:pt idx="8477">
                  <c:v>-7.6419289763470732E-2</c:v>
                </c:pt>
                <c:pt idx="8478">
                  <c:v>-7.6511008569158212E-2</c:v>
                </c:pt>
                <c:pt idx="8479">
                  <c:v>-7.6602660585299354E-2</c:v>
                </c:pt>
                <c:pt idx="8480">
                  <c:v>-7.6694246218571849E-2</c:v>
                </c:pt>
                <c:pt idx="8481">
                  <c:v>-7.678576591140418E-2</c:v>
                </c:pt>
                <c:pt idx="8482">
                  <c:v>-7.6877220139058566E-2</c:v>
                </c:pt>
                <c:pt idx="8483">
                  <c:v>-7.6968609406721233E-2</c:v>
                </c:pt>
                <c:pt idx="8484">
                  <c:v>-7.7059934246618167E-2</c:v>
                </c:pt>
                <c:pt idx="8485">
                  <c:v>-7.7151195215168222E-2</c:v>
                </c:pt>
                <c:pt idx="8486">
                  <c:v>-7.7242392890189138E-2</c:v>
                </c:pt>
                <c:pt idx="8487">
                  <c:v>-7.733352786816361E-2</c:v>
                </c:pt>
                <c:pt idx="8488">
                  <c:v>-7.742460076157659E-2</c:v>
                </c:pt>
                <c:pt idx="8489">
                  <c:v>-7.7515612196333405E-2</c:v>
                </c:pt>
                <c:pt idx="8490">
                  <c:v>-7.7606562809262258E-2</c:v>
                </c:pt>
                <c:pt idx="8491">
                  <c:v>-7.7697453245708592E-2</c:v>
                </c:pt>
                <c:pt idx="8492">
                  <c:v>-7.7788284157227272E-2</c:v>
                </c:pt>
                <c:pt idx="8493">
                  <c:v>-7.7879056199372743E-2</c:v>
                </c:pt>
                <c:pt idx="8494">
                  <c:v>-7.7969770029592156E-2</c:v>
                </c:pt>
                <c:pt idx="8495">
                  <c:v>-7.806042630522414E-2</c:v>
                </c:pt>
                <c:pt idx="8496">
                  <c:v>-7.8151025681601705E-2</c:v>
                </c:pt>
                <c:pt idx="8497">
                  <c:v>-7.8241568810261009E-2</c:v>
                </c:pt>
                <c:pt idx="8498">
                  <c:v>-7.8332056337257705E-2</c:v>
                </c:pt>
                <c:pt idx="8499">
                  <c:v>-7.8422488901586429E-2</c:v>
                </c:pt>
                <c:pt idx="8500">
                  <c:v>-7.8512867133705699E-2</c:v>
                </c:pt>
                <c:pt idx="8501">
                  <c:v>-7.8603191654164017E-2</c:v>
                </c:pt>
                <c:pt idx="8502">
                  <c:v>-7.869346307232844E-2</c:v>
                </c:pt>
                <c:pt idx="8503">
                  <c:v>-7.8783681985210519E-2</c:v>
                </c:pt>
                <c:pt idx="8504">
                  <c:v>-7.8873848976384497E-2</c:v>
                </c:pt>
                <c:pt idx="8505">
                  <c:v>-7.8963964615007098E-2</c:v>
                </c:pt>
                <c:pt idx="8506">
                  <c:v>-7.9054029454919683E-2</c:v>
                </c:pt>
                <c:pt idx="8507">
                  <c:v>-7.9144044033840899E-2</c:v>
                </c:pt>
                <c:pt idx="8508">
                  <c:v>-7.9234008872642203E-2</c:v>
                </c:pt>
                <c:pt idx="8509">
                  <c:v>-7.9323924474705876E-2</c:v>
                </c:pt>
                <c:pt idx="8510">
                  <c:v>-7.9413791325358474E-2</c:v>
                </c:pt>
                <c:pt idx="8511">
                  <c:v>-7.9503609891379667E-2</c:v>
                </c:pt>
                <c:pt idx="8512">
                  <c:v>-7.9593380620580356E-2</c:v>
                </c:pt>
                <c:pt idx="8513">
                  <c:v>-7.9683103941450006E-2</c:v>
                </c:pt>
                <c:pt idx="8514">
                  <c:v>-7.9772780262866216E-2</c:v>
                </c:pt>
                <c:pt idx="8515">
                  <c:v>-7.9862409973864956E-2</c:v>
                </c:pt>
                <c:pt idx="8516">
                  <c:v>-7.995199344346926E-2</c:v>
                </c:pt>
                <c:pt idx="8517">
                  <c:v>-8.0041531020570933E-2</c:v>
                </c:pt>
                <c:pt idx="8518">
                  <c:v>-8.0131023033862436E-2</c:v>
                </c:pt>
                <c:pt idx="8519">
                  <c:v>-8.0220469791818572E-2</c:v>
                </c:pt>
                <c:pt idx="8520">
                  <c:v>-8.030987158272096E-2</c:v>
                </c:pt>
                <c:pt idx="8521">
                  <c:v>-8.0399228674724377E-2</c:v>
                </c:pt>
                <c:pt idx="8522">
                  <c:v>-8.0488541315963391E-2</c:v>
                </c:pt>
                <c:pt idx="8523">
                  <c:v>-8.0577809734693751E-2</c:v>
                </c:pt>
                <c:pt idx="8524">
                  <c:v>-8.0667034139467131E-2</c:v>
                </c:pt>
                <c:pt idx="8525">
                  <c:v>-8.0756214719338193E-2</c:v>
                </c:pt>
                <c:pt idx="8526">
                  <c:v>-8.0845351644098562E-2</c:v>
                </c:pt>
                <c:pt idx="8527">
                  <c:v>-8.0934445064537452E-2</c:v>
                </c:pt>
                <c:pt idx="8528">
                  <c:v>-8.1023495112725663E-2</c:v>
                </c:pt>
                <c:pt idx="8529">
                  <c:v>-8.111250190232222E-2</c:v>
                </c:pt>
                <c:pt idx="8530">
                  <c:v>-8.1201465528899452E-2</c:v>
                </c:pt>
                <c:pt idx="8531">
                  <c:v>-8.1290386070285436E-2</c:v>
                </c:pt>
                <c:pt idx="8532">
                  <c:v>-8.1379263586923711E-2</c:v>
                </c:pt>
                <c:pt idx="8533">
                  <c:v>-8.1468098122246091E-2</c:v>
                </c:pt>
                <c:pt idx="8534">
                  <c:v>-8.1556889703054025E-2</c:v>
                </c:pt>
                <c:pt idx="8535">
                  <c:v>-8.1645638339919113E-2</c:v>
                </c:pt>
                <c:pt idx="8536">
                  <c:v>-8.1734344027584782E-2</c:v>
                </c:pt>
                <c:pt idx="8537">
                  <c:v>-8.1823006745378846E-2</c:v>
                </c:pt>
                <c:pt idx="8538">
                  <c:v>-8.1911626457631892E-2</c:v>
                </c:pt>
                <c:pt idx="8539">
                  <c:v>-8.2000203114101777E-2</c:v>
                </c:pt>
                <c:pt idx="8540">
                  <c:v>-8.2088736650400562E-2</c:v>
                </c:pt>
                <c:pt idx="8541">
                  <c:v>-8.2177226988425445E-2</c:v>
                </c:pt>
                <c:pt idx="8542">
                  <c:v>-8.2265674036790304E-2</c:v>
                </c:pt>
                <c:pt idx="8543">
                  <c:v>-8.2354077691259686E-2</c:v>
                </c:pt>
                <c:pt idx="8544">
                  <c:v>-8.2442437835218374E-2</c:v>
                </c:pt>
                <c:pt idx="8545">
                  <c:v>-8.2530754340200851E-2</c:v>
                </c:pt>
                <c:pt idx="8546">
                  <c:v>-8.2619027066496098E-2</c:v>
                </c:pt>
                <c:pt idx="8547">
                  <c:v>-8.2707255863830875E-2</c:v>
                </c:pt>
                <c:pt idx="8548">
                  <c:v>-8.2795440572133006E-2</c:v>
                </c:pt>
                <c:pt idx="8549">
                  <c:v>-8.2883581022372532E-2</c:v>
                </c:pt>
                <c:pt idx="8550">
                  <c:v>-8.297167703747077E-2</c:v>
                </c:pt>
                <c:pt idx="8551">
                  <c:v>-8.305972843326942E-2</c:v>
                </c:pt>
                <c:pt idx="8552">
                  <c:v>-8.3147735019550806E-2</c:v>
                </c:pt>
                <c:pt idx="8553">
                  <c:v>-8.32356966010947E-2</c:v>
                </c:pt>
                <c:pt idx="8554">
                  <c:v>-8.332361297876173E-2</c:v>
                </c:pt>
                <c:pt idx="8555">
                  <c:v>-8.3411483950593668E-2</c:v>
                </c:pt>
                <c:pt idx="8556">
                  <c:v>-8.3499309312915437E-2</c:v>
                </c:pt>
                <c:pt idx="8557">
                  <c:v>-8.3587088861431902E-2</c:v>
                </c:pt>
                <c:pt idx="8558">
                  <c:v>-8.3674822392307058E-2</c:v>
                </c:pt>
                <c:pt idx="8559">
                  <c:v>-8.3762509703219412E-2</c:v>
                </c:pt>
                <c:pt idx="8560">
                  <c:v>-8.38501505943825E-2</c:v>
                </c:pt>
                <c:pt idx="8561">
                  <c:v>-8.3937744869525099E-2</c:v>
                </c:pt>
                <c:pt idx="8562">
                  <c:v>-8.4025292336825985E-2</c:v>
                </c:pt>
                <c:pt idx="8563">
                  <c:v>-8.4112792809796388E-2</c:v>
                </c:pt>
                <c:pt idx="8564">
                  <c:v>-8.4200246108102839E-2</c:v>
                </c:pt>
                <c:pt idx="8565">
                  <c:v>-8.4287652058338935E-2</c:v>
                </c:pt>
                <c:pt idx="8566">
                  <c:v>-8.4375010494727343E-2</c:v>
                </c:pt>
                <c:pt idx="8567">
                  <c:v>-8.4462321259761497E-2</c:v>
                </c:pt>
                <c:pt idx="8568">
                  <c:v>-8.4549584204781369E-2</c:v>
                </c:pt>
                <c:pt idx="8569">
                  <c:v>-8.4636799190485557E-2</c:v>
                </c:pt>
                <c:pt idx="8570">
                  <c:v>-8.4723966087376701E-2</c:v>
                </c:pt>
                <c:pt idx="8571">
                  <c:v>-8.4811084776143464E-2</c:v>
                </c:pt>
                <c:pt idx="8572">
                  <c:v>-8.489815514797816E-2</c:v>
                </c:pt>
                <c:pt idx="8573">
                  <c:v>-8.4985177104834275E-2</c:v>
                </c:pt>
                <c:pt idx="8574">
                  <c:v>-8.5072150559622695E-2</c:v>
                </c:pt>
                <c:pt idx="8575">
                  <c:v>-8.5159075436350207E-2</c:v>
                </c:pt>
                <c:pt idx="8576">
                  <c:v>-8.5245951670204045E-2</c:v>
                </c:pt>
                <c:pt idx="8577">
                  <c:v>-8.5332779207582365E-2</c:v>
                </c:pt>
                <c:pt idx="8578">
                  <c:v>-8.5419558006074814E-2</c:v>
                </c:pt>
                <c:pt idx="8579">
                  <c:v>-8.5506288034397415E-2</c:v>
                </c:pt>
                <c:pt idx="8580">
                  <c:v>-8.5592969272282049E-2</c:v>
                </c:pt>
                <c:pt idx="8581">
                  <c:v>-8.5679601710324738E-2</c:v>
                </c:pt>
                <c:pt idx="8582">
                  <c:v>-8.5766185349797353E-2</c:v>
                </c:pt>
                <c:pt idx="8583">
                  <c:v>-8.5852720202423183E-2</c:v>
                </c:pt>
                <c:pt idx="8584">
                  <c:v>-8.593920629012014E-2</c:v>
                </c:pt>
                <c:pt idx="8585">
                  <c:v>-8.6025643644716709E-2</c:v>
                </c:pt>
                <c:pt idx="8586">
                  <c:v>-8.6112032307640196E-2</c:v>
                </c:pt>
                <c:pt idx="8587">
                  <c:v>-8.6198372329582718E-2</c:v>
                </c:pt>
                <c:pt idx="8588">
                  <c:v>-8.6284663770145653E-2</c:v>
                </c:pt>
                <c:pt idx="8589">
                  <c:v>-8.6370906697468108E-2</c:v>
                </c:pt>
                <c:pt idx="8590">
                  <c:v>-8.6457101187838448E-2</c:v>
                </c:pt>
                <c:pt idx="8591">
                  <c:v>-8.6543247325293393E-2</c:v>
                </c:pt>
                <c:pt idx="8592">
                  <c:v>-8.6629345201208574E-2</c:v>
                </c:pt>
                <c:pt idx="8593">
                  <c:v>-8.6715394913874921E-2</c:v>
                </c:pt>
                <c:pt idx="8594">
                  <c:v>-8.6801396568078948E-2</c:v>
                </c:pt>
                <c:pt idx="8595">
                  <c:v>-8.6887350274668818E-2</c:v>
                </c:pt>
                <c:pt idx="8596">
                  <c:v>-8.6973256150123912E-2</c:v>
                </c:pt>
                <c:pt idx="8597">
                  <c:v>-8.7059114316121733E-2</c:v>
                </c:pt>
                <c:pt idx="8598">
                  <c:v>-8.714492489910558E-2</c:v>
                </c:pt>
                <c:pt idx="8599">
                  <c:v>-8.7230688029856118E-2</c:v>
                </c:pt>
                <c:pt idx="8600">
                  <c:v>-8.731640384306516E-2</c:v>
                </c:pt>
                <c:pt idx="8601">
                  <c:v>-8.740207247691556E-2</c:v>
                </c:pt>
                <c:pt idx="8602">
                  <c:v>-8.7487694072666156E-2</c:v>
                </c:pt>
                <c:pt idx="8603">
                  <c:v>-8.7573268774245483E-2</c:v>
                </c:pt>
                <c:pt idx="8604">
                  <c:v>-8.7658796727852539E-2</c:v>
                </c:pt>
                <c:pt idx="8605">
                  <c:v>-8.7744278081566096E-2</c:v>
                </c:pt>
                <c:pt idx="8606">
                  <c:v>-8.7829712984965447E-2</c:v>
                </c:pt>
                <c:pt idx="8607">
                  <c:v>-8.7915101588760036E-2</c:v>
                </c:pt>
                <c:pt idx="8608">
                  <c:v>-8.8000444044429971E-2</c:v>
                </c:pt>
                <c:pt idx="8609">
                  <c:v>-8.8085740503879462E-2</c:v>
                </c:pt>
                <c:pt idx="8610">
                  <c:v>-8.8170991119100484E-2</c:v>
                </c:pt>
                <c:pt idx="8611">
                  <c:v>-8.8256196041848867E-2</c:v>
                </c:pt>
                <c:pt idx="8612">
                  <c:v>-8.83413554233341E-2</c:v>
                </c:pt>
                <c:pt idx="8613">
                  <c:v>-8.8426469413920405E-2</c:v>
                </c:pt>
                <c:pt idx="8614">
                  <c:v>-8.8511538162840575E-2</c:v>
                </c:pt>
                <c:pt idx="8615">
                  <c:v>-8.8596561817924191E-2</c:v>
                </c:pt>
                <c:pt idx="8616">
                  <c:v>-8.8681540525337166E-2</c:v>
                </c:pt>
                <c:pt idx="8617">
                  <c:v>-8.8766474429335385E-2</c:v>
                </c:pt>
                <c:pt idx="8618">
                  <c:v>-8.8851363672029948E-2</c:v>
                </c:pt>
                <c:pt idx="8619">
                  <c:v>-8.8936208393167127E-2</c:v>
                </c:pt>
                <c:pt idx="8620">
                  <c:v>-8.9021008729919637E-2</c:v>
                </c:pt>
                <c:pt idx="8621">
                  <c:v>-8.9105764816690303E-2</c:v>
                </c:pt>
                <c:pt idx="8622">
                  <c:v>-8.9190476784930584E-2</c:v>
                </c:pt>
                <c:pt idx="8623">
                  <c:v>-8.927514476296522E-2</c:v>
                </c:pt>
                <c:pt idx="8624">
                  <c:v>-8.9359768875838741E-2</c:v>
                </c:pt>
                <c:pt idx="8625">
                  <c:v>-8.9444349245163812E-2</c:v>
                </c:pt>
                <c:pt idx="8626">
                  <c:v>-8.9528885988987283E-2</c:v>
                </c:pt>
                <c:pt idx="8627">
                  <c:v>-8.9613379221664791E-2</c:v>
                </c:pt>
                <c:pt idx="8628">
                  <c:v>-8.9697829053746569E-2</c:v>
                </c:pt>
                <c:pt idx="8629">
                  <c:v>-8.9782235591875259E-2</c:v>
                </c:pt>
                <c:pt idx="8630">
                  <c:v>-8.9866598938692144E-2</c:v>
                </c:pt>
                <c:pt idx="8631">
                  <c:v>-8.9950919192755441E-2</c:v>
                </c:pt>
                <c:pt idx="8632">
                  <c:v>-9.0035196448468857E-2</c:v>
                </c:pt>
                <c:pt idx="8633">
                  <c:v>-9.0119430796024247E-2</c:v>
                </c:pt>
                <c:pt idx="8634">
                  <c:v>-9.0203622321356702E-2</c:v>
                </c:pt>
                <c:pt idx="8635">
                  <c:v>-9.0287771106114023E-2</c:v>
                </c:pt>
                <c:pt idx="8636">
                  <c:v>-9.0371877227643227E-2</c:v>
                </c:pt>
                <c:pt idx="8637">
                  <c:v>-9.0455940758992104E-2</c:v>
                </c:pt>
                <c:pt idx="8638">
                  <c:v>-9.0539961768927424E-2</c:v>
                </c:pt>
                <c:pt idx="8639">
                  <c:v>-9.062394032197163E-2</c:v>
                </c:pt>
                <c:pt idx="8640">
                  <c:v>-9.0707876478455352E-2</c:v>
                </c:pt>
                <c:pt idx="8641">
                  <c:v>-9.0791770294586738E-2</c:v>
                </c:pt>
                <c:pt idx="8642">
                  <c:v>-9.0875621822538943E-2</c:v>
                </c:pt>
                <c:pt idx="8643">
                  <c:v>-9.0959431110552158E-2</c:v>
                </c:pt>
                <c:pt idx="8644">
                  <c:v>-9.1043198203050846E-2</c:v>
                </c:pt>
                <c:pt idx="8645">
                  <c:v>-9.1126923140776694E-2</c:v>
                </c:pt>
                <c:pt idx="8646">
                  <c:v>-9.1210605960933389E-2</c:v>
                </c:pt>
                <c:pt idx="8647">
                  <c:v>-9.1294246697344372E-2</c:v>
                </c:pt>
                <c:pt idx="8648">
                  <c:v>-9.137784538062077E-2</c:v>
                </c:pt>
                <c:pt idx="8649">
                  <c:v>-9.14614020383403E-2</c:v>
                </c:pt>
                <c:pt idx="8650">
                  <c:v>-9.1544916695233403E-2</c:v>
                </c:pt>
                <c:pt idx="8651">
                  <c:v>-9.1628389373376085E-2</c:v>
                </c:pt>
                <c:pt idx="8652">
                  <c:v>-9.1711820092390983E-2</c:v>
                </c:pt>
                <c:pt idx="8653">
                  <c:v>-9.1795208869646538E-2</c:v>
                </c:pt>
                <c:pt idx="8654">
                  <c:v>-9.1878555720469213E-2</c:v>
                </c:pt>
                <c:pt idx="8655">
                  <c:v>-9.1961860658347383E-2</c:v>
                </c:pt>
                <c:pt idx="8656">
                  <c:v>-9.2045123695142173E-2</c:v>
                </c:pt>
                <c:pt idx="8657">
                  <c:v>-9.2128344841295007E-2</c:v>
                </c:pt>
                <c:pt idx="8658">
                  <c:v>-9.2211524106033727E-2</c:v>
                </c:pt>
                <c:pt idx="8659">
                  <c:v>-9.2294661497577202E-2</c:v>
                </c:pt>
                <c:pt idx="8660">
                  <c:v>-9.2377757023334783E-2</c:v>
                </c:pt>
                <c:pt idx="8661">
                  <c:v>-9.2460810690102146E-2</c:v>
                </c:pt>
                <c:pt idx="8662">
                  <c:v>-9.2543822504250806E-2</c:v>
                </c:pt>
                <c:pt idx="8663">
                  <c:v>-9.2626792471913078E-2</c:v>
                </c:pt>
                <c:pt idx="8664">
                  <c:v>-9.270972059915894E-2</c:v>
                </c:pt>
                <c:pt idx="8665">
                  <c:v>-9.2792606892165452E-2</c:v>
                </c:pt>
                <c:pt idx="8666">
                  <c:v>-9.2875451357380123E-2</c:v>
                </c:pt>
                <c:pt idx="8667">
                  <c:v>-9.2958254001674179E-2</c:v>
                </c:pt>
                <c:pt idx="8668">
                  <c:v>-9.3041014832487778E-2</c:v>
                </c:pt>
                <c:pt idx="8669">
                  <c:v>-9.312373385796735E-2</c:v>
                </c:pt>
                <c:pt idx="8670">
                  <c:v>-9.3206411087092655E-2</c:v>
                </c:pt>
                <c:pt idx="8671">
                  <c:v>-9.328904652979475E-2</c:v>
                </c:pt>
                <c:pt idx="8672">
                  <c:v>-9.3371640197065786E-2</c:v>
                </c:pt>
                <c:pt idx="8673">
                  <c:v>-9.3454192101058431E-2</c:v>
                </c:pt>
                <c:pt idx="8674">
                  <c:v>-9.3536702255175408E-2</c:v>
                </c:pt>
                <c:pt idx="8675">
                  <c:v>-9.3619170674151653E-2</c:v>
                </c:pt>
                <c:pt idx="8676">
                  <c:v>-9.3701597374125589E-2</c:v>
                </c:pt>
                <c:pt idx="8677">
                  <c:v>-9.3783982372701968E-2</c:v>
                </c:pt>
                <c:pt idx="8678">
                  <c:v>-9.3866325689005492E-2</c:v>
                </c:pt>
                <c:pt idx="8679">
                  <c:v>-9.3948627343726776E-2</c:v>
                </c:pt>
                <c:pt idx="8680">
                  <c:v>-9.4030887359158655E-2</c:v>
                </c:pt>
                <c:pt idx="8681">
                  <c:v>-9.4113105759224436E-2</c:v>
                </c:pt>
                <c:pt idx="8682">
                  <c:v>-9.4195282569500327E-2</c:v>
                </c:pt>
                <c:pt idx="8683">
                  <c:v>-9.427741781722454E-2</c:v>
                </c:pt>
                <c:pt idx="8684">
                  <c:v>-9.4359511531308338E-2</c:v>
                </c:pt>
                <c:pt idx="8685">
                  <c:v>-9.4441563742331036E-2</c:v>
                </c:pt>
                <c:pt idx="8686">
                  <c:v>-9.4523574482533679E-2</c:v>
                </c:pt>
                <c:pt idx="8687">
                  <c:v>-9.4605543785804547E-2</c:v>
                </c:pt>
                <c:pt idx="8688">
                  <c:v>-9.4687471687659064E-2</c:v>
                </c:pt>
                <c:pt idx="8689">
                  <c:v>-9.4769358225213762E-2</c:v>
                </c:pt>
                <c:pt idx="8690">
                  <c:v>-9.4851203437155973E-2</c:v>
                </c:pt>
                <c:pt idx="8691">
                  <c:v>-9.4933007363707633E-2</c:v>
                </c:pt>
                <c:pt idx="8692">
                  <c:v>-9.5014770046584374E-2</c:v>
                </c:pt>
                <c:pt idx="8693">
                  <c:v>-9.5096491528951832E-2</c:v>
                </c:pt>
                <c:pt idx="8694">
                  <c:v>-9.5178171855376636E-2</c:v>
                </c:pt>
                <c:pt idx="8695">
                  <c:v>-9.5259811071773892E-2</c:v>
                </c:pt>
                <c:pt idx="8696">
                  <c:v>-9.5341409225352891E-2</c:v>
                </c:pt>
                <c:pt idx="8697">
                  <c:v>-9.5422966364558603E-2</c:v>
                </c:pt>
                <c:pt idx="8698">
                  <c:v>-9.5504482539010394E-2</c:v>
                </c:pt>
                <c:pt idx="8699">
                  <c:v>-9.5585957799440013E-2</c:v>
                </c:pt>
                <c:pt idx="8700">
                  <c:v>-9.5667392197626266E-2</c:v>
                </c:pt>
                <c:pt idx="8701">
                  <c:v>-9.5748785786327895E-2</c:v>
                </c:pt>
                <c:pt idx="8702">
                  <c:v>-9.583013861921641E-2</c:v>
                </c:pt>
                <c:pt idx="8703">
                  <c:v>-9.5911450750806204E-2</c:v>
                </c:pt>
                <c:pt idx="8704">
                  <c:v>-9.5992722236384775E-2</c:v>
                </c:pt>
                <c:pt idx="8705">
                  <c:v>-9.6073953131941447E-2</c:v>
                </c:pt>
                <c:pt idx="8706">
                  <c:v>-9.6155143494096762E-2</c:v>
                </c:pt>
                <c:pt idx="8707">
                  <c:v>-9.6236293380030702E-2</c:v>
                </c:pt>
                <c:pt idx="8708">
                  <c:v>-9.6317402847410694E-2</c:v>
                </c:pt>
                <c:pt idx="8709">
                  <c:v>-9.6398471954321052E-2</c:v>
                </c:pt>
                <c:pt idx="8710">
                  <c:v>-9.647950075919165E-2</c:v>
                </c:pt>
                <c:pt idx="8711">
                  <c:v>-9.6560489320726695E-2</c:v>
                </c:pt>
                <c:pt idx="8712">
                  <c:v>-9.6641437697837007E-2</c:v>
                </c:pt>
                <c:pt idx="8713">
                  <c:v>-9.6722345949566801E-2</c:v>
                </c:pt>
                <c:pt idx="8714">
                  <c:v>-9.6803214135031623E-2</c:v>
                </c:pt>
                <c:pt idx="8715">
                  <c:v>-9.688404231334774E-2</c:v>
                </c:pt>
                <c:pt idx="8716">
                  <c:v>-9.6964830543569136E-2</c:v>
                </c:pt>
                <c:pt idx="8717">
                  <c:v>-9.7045578884624173E-2</c:v>
                </c:pt>
                <c:pt idx="8718">
                  <c:v>-9.7126287395254696E-2</c:v>
                </c:pt>
                <c:pt idx="8719">
                  <c:v>-9.720695613395719E-2</c:v>
                </c:pt>
                <c:pt idx="8720">
                  <c:v>-9.7287585158927603E-2</c:v>
                </c:pt>
                <c:pt idx="8721">
                  <c:v>-9.7368174528007612E-2</c:v>
                </c:pt>
                <c:pt idx="8722">
                  <c:v>-9.744872429863416E-2</c:v>
                </c:pt>
                <c:pt idx="8723">
                  <c:v>-9.7529234527793052E-2</c:v>
                </c:pt>
                <c:pt idx="8724">
                  <c:v>-9.7609705271974878E-2</c:v>
                </c:pt>
                <c:pt idx="8725">
                  <c:v>-9.7690136587134324E-2</c:v>
                </c:pt>
                <c:pt idx="8726">
                  <c:v>-9.777052852865431E-2</c:v>
                </c:pt>
                <c:pt idx="8727">
                  <c:v>-9.7850881151312408E-2</c:v>
                </c:pt>
                <c:pt idx="8728">
                  <c:v>-9.7931194509251196E-2</c:v>
                </c:pt>
                <c:pt idx="8729">
                  <c:v>-9.8011468655953393E-2</c:v>
                </c:pt>
                <c:pt idx="8730">
                  <c:v>-9.8091703644219763E-2</c:v>
                </c:pt>
                <c:pt idx="8731">
                  <c:v>-9.8171899526150519E-2</c:v>
                </c:pt>
                <c:pt idx="8732">
                  <c:v>-9.8252056353131834E-2</c:v>
                </c:pt>
                <c:pt idx="8733">
                  <c:v>-9.8332174175824572E-2</c:v>
                </c:pt>
                <c:pt idx="8734">
                  <c:v>-9.8412253044157516E-2</c:v>
                </c:pt>
                <c:pt idx="8735">
                  <c:v>-9.8492293007323095E-2</c:v>
                </c:pt>
                <c:pt idx="8736">
                  <c:v>-9.8572294113777881E-2</c:v>
                </c:pt>
                <c:pt idx="8737">
                  <c:v>-9.8652256411245143E-2</c:v>
                </c:pt>
                <c:pt idx="8738">
                  <c:v>-9.87321799467204E-2</c:v>
                </c:pt>
                <c:pt idx="8739">
                  <c:v>-9.8812064766481245E-2</c:v>
                </c:pt>
                <c:pt idx="8740">
                  <c:v>-9.8891910916098447E-2</c:v>
                </c:pt>
                <c:pt idx="8741">
                  <c:v>-9.8971718440449941E-2</c:v>
                </c:pt>
                <c:pt idx="8742">
                  <c:v>-9.9051487383738868E-2</c:v>
                </c:pt>
                <c:pt idx="8743">
                  <c:v>-9.913121778950873E-2</c:v>
                </c:pt>
                <c:pt idx="8744">
                  <c:v>-9.921090970066937E-2</c:v>
                </c:pt>
                <c:pt idx="8745">
                  <c:v>-9.9290563159515621E-2</c:v>
                </c:pt>
                <c:pt idx="8746">
                  <c:v>-9.9370178207753346E-2</c:v>
                </c:pt>
                <c:pt idx="8747">
                  <c:v>-9.9449754886524411E-2</c:v>
                </c:pt>
                <c:pt idx="8748">
                  <c:v>-9.9529293236433891E-2</c:v>
                </c:pt>
                <c:pt idx="8749">
                  <c:v>-9.9608793297577491E-2</c:v>
                </c:pt>
                <c:pt idx="8750">
                  <c:v>-9.9688255109570967E-2</c:v>
                </c:pt>
                <c:pt idx="8751">
                  <c:v>-9.9767678711579266E-2</c:v>
                </c:pt>
                <c:pt idx="8752">
                  <c:v>-9.9847064142346065E-2</c:v>
                </c:pt>
                <c:pt idx="8753">
                  <c:v>-9.9926411440224794E-2</c:v>
                </c:pt>
                <c:pt idx="8754">
                  <c:v>-0.10000572064320867</c:v>
                </c:pt>
                <c:pt idx="8755">
                  <c:v>-0.1000849917889608</c:v>
                </c:pt>
                <c:pt idx="8756">
                  <c:v>-0.10016422491484528</c:v>
                </c:pt>
                <c:pt idx="8757">
                  <c:v>-0.10024342005795689</c:v>
                </c:pt>
                <c:pt idx="8758">
                  <c:v>-0.10032257725515026</c:v>
                </c:pt>
                <c:pt idx="8759">
                  <c:v>-0.10040169654307007</c:v>
                </c:pt>
                <c:pt idx="8760">
                  <c:v>-0.10048077795817889</c:v>
                </c:pt>
                <c:pt idx="8761">
                  <c:v>-0.10055982153678483</c:v>
                </c:pt>
                <c:pt idx="8762">
                  <c:v>-0.10063882731506929</c:v>
                </c:pt>
                <c:pt idx="8763">
                  <c:v>-0.10071779532911246</c:v>
                </c:pt>
                <c:pt idx="8764">
                  <c:v>-0.10079672561491881</c:v>
                </c:pt>
                <c:pt idx="8765">
                  <c:v>-0.10087561820844054</c:v>
                </c:pt>
                <c:pt idx="8766">
                  <c:v>-0.10095447314560141</c:v>
                </c:pt>
                <c:pt idx="8767">
                  <c:v>-0.10103329046231813</c:v>
                </c:pt>
                <c:pt idx="8768">
                  <c:v>-0.10111207019452056</c:v>
                </c:pt>
                <c:pt idx="8769">
                  <c:v>-0.10119081237817201</c:v>
                </c:pt>
                <c:pt idx="8770">
                  <c:v>-0.10126951704928683</c:v>
                </c:pt>
                <c:pt idx="8771">
                  <c:v>-0.10134818424394676</c:v>
                </c:pt>
                <c:pt idx="8772">
                  <c:v>-0.10142681399831832</c:v>
                </c:pt>
                <c:pt idx="8773">
                  <c:v>-0.1015054063486629</c:v>
                </c:pt>
                <c:pt idx="8774">
                  <c:v>-0.10158396133135511</c:v>
                </c:pt>
                <c:pt idx="8775">
                  <c:v>-0.10166247898289027</c:v>
                </c:pt>
                <c:pt idx="8776">
                  <c:v>-0.10174095933989646</c:v>
                </c:pt>
                <c:pt idx="8777">
                  <c:v>-0.10181940243914289</c:v>
                </c:pt>
                <c:pt idx="8778">
                  <c:v>-0.10189780831754774</c:v>
                </c:pt>
                <c:pt idx="8779">
                  <c:v>-0.10197617701218414</c:v>
                </c:pt>
                <c:pt idx="8780">
                  <c:v>-0.10205450856028603</c:v>
                </c:pt>
                <c:pt idx="8781">
                  <c:v>-0.10213280299925165</c:v>
                </c:pt>
                <c:pt idx="8782">
                  <c:v>-0.10221106036664601</c:v>
                </c:pt>
                <c:pt idx="8783">
                  <c:v>-0.10228928070020316</c:v>
                </c:pt>
                <c:pt idx="8784">
                  <c:v>-0.10236746403782626</c:v>
                </c:pt>
                <c:pt idx="8785">
                  <c:v>-0.1024456104175866</c:v>
                </c:pt>
                <c:pt idx="8786">
                  <c:v>-0.10252371987772263</c:v>
                </c:pt>
                <c:pt idx="8787">
                  <c:v>-0.10260179245663703</c:v>
                </c:pt>
                <c:pt idx="8788">
                  <c:v>-0.10267982819289245</c:v>
                </c:pt>
                <c:pt idx="8789">
                  <c:v>-0.10275782712520798</c:v>
                </c:pt>
                <c:pt idx="8790">
                  <c:v>-0.10283578929245318</c:v>
                </c:pt>
                <c:pt idx="8791">
                  <c:v>-0.10291371473364153</c:v>
                </c:pt>
                <c:pt idx="8792">
                  <c:v>-0.10299160348792424</c:v>
                </c:pt>
                <c:pt idx="8793">
                  <c:v>-0.10306945559458208</c:v>
                </c:pt>
                <c:pt idx="8794">
                  <c:v>-0.1031472710930173</c:v>
                </c:pt>
                <c:pt idx="8795">
                  <c:v>-0.10322505002274424</c:v>
                </c:pt>
                <c:pt idx="8796">
                  <c:v>-0.10330279242338086</c:v>
                </c:pt>
                <c:pt idx="8797">
                  <c:v>-0.10338049833463853</c:v>
                </c:pt>
                <c:pt idx="8798">
                  <c:v>-0.10345816779631128</c:v>
                </c:pt>
                <c:pt idx="8799">
                  <c:v>-0.10353580084826636</c:v>
                </c:pt>
                <c:pt idx="8800">
                  <c:v>-0.10361339753043297</c:v>
                </c:pt>
                <c:pt idx="8801">
                  <c:v>-0.10369095788279115</c:v>
                </c:pt>
                <c:pt idx="8802">
                  <c:v>-0.10376848194536226</c:v>
                </c:pt>
                <c:pt idx="8803">
                  <c:v>-0.10384596975819432</c:v>
                </c:pt>
                <c:pt idx="8804">
                  <c:v>-0.10392342136135602</c:v>
                </c:pt>
                <c:pt idx="8805">
                  <c:v>-0.10400083679492206</c:v>
                </c:pt>
                <c:pt idx="8806">
                  <c:v>-0.10407821609896406</c:v>
                </c:pt>
                <c:pt idx="8807">
                  <c:v>-0.10415555931353937</c:v>
                </c:pt>
                <c:pt idx="8808">
                  <c:v>-0.10423286647868096</c:v>
                </c:pt>
                <c:pt idx="8809">
                  <c:v>-0.10431013763438679</c:v>
                </c:pt>
                <c:pt idx="8810">
                  <c:v>-0.10438737282061095</c:v>
                </c:pt>
                <c:pt idx="8811">
                  <c:v>-0.10446457207725385</c:v>
                </c:pt>
                <c:pt idx="8812">
                  <c:v>-0.10454173544415279</c:v>
                </c:pt>
                <c:pt idx="8813">
                  <c:v>-0.10461886296107431</c:v>
                </c:pt>
                <c:pt idx="8814">
                  <c:v>-0.10469595466770559</c:v>
                </c:pt>
                <c:pt idx="8815">
                  <c:v>-0.10477301060364652</c:v>
                </c:pt>
                <c:pt idx="8816">
                  <c:v>-0.10485003080840338</c:v>
                </c:pt>
                <c:pt idx="8817">
                  <c:v>-0.10492701532138193</c:v>
                </c:pt>
                <c:pt idx="8818">
                  <c:v>-0.10500396418188085</c:v>
                </c:pt>
                <c:pt idx="8819">
                  <c:v>-0.10508087742908706</c:v>
                </c:pt>
                <c:pt idx="8820">
                  <c:v>-0.10515775510207043</c:v>
                </c:pt>
                <c:pt idx="8821">
                  <c:v>-0.10523459723977879</c:v>
                </c:pt>
                <c:pt idx="8822">
                  <c:v>-0.1053114038810351</c:v>
                </c:pt>
                <c:pt idx="8823">
                  <c:v>-0.10538817506453335</c:v>
                </c:pt>
                <c:pt idx="8824">
                  <c:v>-0.10546491082883608</c:v>
                </c:pt>
                <c:pt idx="8825">
                  <c:v>-0.1055416112123716</c:v>
                </c:pt>
                <c:pt idx="8826">
                  <c:v>-0.10561827625343301</c:v>
                </c:pt>
                <c:pt idx="8827">
                  <c:v>-0.1056949059901765</c:v>
                </c:pt>
                <c:pt idx="8828">
                  <c:v>-0.10577150046062017</c:v>
                </c:pt>
                <c:pt idx="8829">
                  <c:v>-0.10584805970264438</c:v>
                </c:pt>
                <c:pt idx="8830">
                  <c:v>-0.10592458375399161</c:v>
                </c:pt>
                <c:pt idx="8831">
                  <c:v>-0.10600107265226638</c:v>
                </c:pt>
                <c:pt idx="8832">
                  <c:v>-0.10607752643493801</c:v>
                </c:pt>
                <c:pt idx="8833">
                  <c:v>-0.1061539451393379</c:v>
                </c:pt>
                <c:pt idx="8834">
                  <c:v>-0.10623032880266642</c:v>
                </c:pt>
                <c:pt idx="8835">
                  <c:v>-0.10630667746199113</c:v>
                </c:pt>
                <c:pt idx="8836">
                  <c:v>-0.10638299115425048</c:v>
                </c:pt>
                <c:pt idx="8837">
                  <c:v>-0.10645926991625598</c:v>
                </c:pt>
                <c:pt idx="8838">
                  <c:v>-0.10653551378469517</c:v>
                </c:pt>
                <c:pt idx="8839">
                  <c:v>-0.10661172279613412</c:v>
                </c:pt>
                <c:pt idx="8840">
                  <c:v>-0.10668789698702141</c:v>
                </c:pt>
                <c:pt idx="8841">
                  <c:v>-0.10676403639369114</c:v>
                </c:pt>
                <c:pt idx="8842">
                  <c:v>-0.10684014105236594</c:v>
                </c:pt>
                <c:pt idx="8843">
                  <c:v>-0.10691621099916165</c:v>
                </c:pt>
                <c:pt idx="8844">
                  <c:v>-0.10699224627009041</c:v>
                </c:pt>
                <c:pt idx="8845">
                  <c:v>-0.1070682469010642</c:v>
                </c:pt>
                <c:pt idx="8846">
                  <c:v>-0.10714421292789955</c:v>
                </c:pt>
                <c:pt idx="8847">
                  <c:v>-0.10722014438632099</c:v>
                </c:pt>
                <c:pt idx="8848">
                  <c:v>-0.10729604131196452</c:v>
                </c:pt>
                <c:pt idx="8849">
                  <c:v>-0.10737190374038252</c:v>
                </c:pt>
                <c:pt idx="8850">
                  <c:v>-0.10744773170704697</c:v>
                </c:pt>
                <c:pt idx="8851">
                  <c:v>-0.10752352524735304</c:v>
                </c:pt>
                <c:pt idx="8852">
                  <c:v>-0.10759928439662364</c:v>
                </c:pt>
                <c:pt idx="8853">
                  <c:v>-0.10767500919011258</c:v>
                </c:pt>
                <c:pt idx="8854">
                  <c:v>-0.10775069966300838</c:v>
                </c:pt>
                <c:pt idx="8855">
                  <c:v>-0.10782635585043732</c:v>
                </c:pt>
                <c:pt idx="8856">
                  <c:v>-0.10790197778746757</c:v>
                </c:pt>
                <c:pt idx="8857">
                  <c:v>-0.10797756550911197</c:v>
                </c:pt>
                <c:pt idx="8858">
                  <c:v>-0.10805311905033083</c:v>
                </c:pt>
                <c:pt idx="8859">
                  <c:v>-0.10812863844603549</c:v>
                </c:pt>
                <c:pt idx="8860">
                  <c:v>-0.1082041237310909</c:v>
                </c:pt>
                <c:pt idx="8861">
                  <c:v>-0.10827957494031776</c:v>
                </c:pt>
                <c:pt idx="8862">
                  <c:v>-0.10835499210849647</c:v>
                </c:pt>
                <c:pt idx="8863">
                  <c:v>-0.10843037527036581</c:v>
                </c:pt>
                <c:pt idx="8864">
                  <c:v>-0.10850572446062984</c:v>
                </c:pt>
                <c:pt idx="8865">
                  <c:v>-0.10858103971395672</c:v>
                </c:pt>
                <c:pt idx="8866">
                  <c:v>-0.10865632106498074</c:v>
                </c:pt>
                <c:pt idx="8867">
                  <c:v>-0.10873156854830468</c:v>
                </c:pt>
                <c:pt idx="8868">
                  <c:v>-0.10880678219850071</c:v>
                </c:pt>
                <c:pt idx="8869">
                  <c:v>-0.10888196205011103</c:v>
                </c:pt>
                <c:pt idx="8870">
                  <c:v>-0.10895710813764997</c:v>
                </c:pt>
                <c:pt idx="8871">
                  <c:v>-0.10903222049560407</c:v>
                </c:pt>
                <c:pt idx="8872">
                  <c:v>-0.10910729915843259</c:v>
                </c:pt>
                <c:pt idx="8873">
                  <c:v>-0.10918234416056866</c:v>
                </c:pt>
                <c:pt idx="8874">
                  <c:v>-0.10925735553641919</c:v>
                </c:pt>
                <c:pt idx="8875">
                  <c:v>-0.10933233332036479</c:v>
                </c:pt>
                <c:pt idx="8876">
                  <c:v>-0.10940727754676055</c:v>
                </c:pt>
                <c:pt idx="8877">
                  <c:v>-0.1094821882499355</c:v>
                </c:pt>
                <c:pt idx="8878">
                  <c:v>-0.10955706546419214</c:v>
                </c:pt>
                <c:pt idx="8879">
                  <c:v>-0.10963190922380672</c:v>
                </c:pt>
                <c:pt idx="8880">
                  <c:v>-0.10970671956302847</c:v>
                </c:pt>
                <c:pt idx="8881">
                  <c:v>-0.10978149651607927</c:v>
                </c:pt>
                <c:pt idx="8882">
                  <c:v>-0.10985624011715256</c:v>
                </c:pt>
                <c:pt idx="8883">
                  <c:v>-0.10993095040041329</c:v>
                </c:pt>
                <c:pt idx="8884">
                  <c:v>-0.11000562739999697</c:v>
                </c:pt>
                <c:pt idx="8885">
                  <c:v>-0.11008027115000846</c:v>
                </c:pt>
                <c:pt idx="8886">
                  <c:v>-0.11015488168452164</c:v>
                </c:pt>
                <c:pt idx="8887">
                  <c:v>-0.11022945903757847</c:v>
                </c:pt>
                <c:pt idx="8888">
                  <c:v>-0.1103040032431874</c:v>
                </c:pt>
                <c:pt idx="8889">
                  <c:v>-0.11037851433532331</c:v>
                </c:pt>
                <c:pt idx="8890">
                  <c:v>-0.1104529923479261</c:v>
                </c:pt>
                <c:pt idx="8891">
                  <c:v>-0.11052743731489945</c:v>
                </c:pt>
                <c:pt idx="8892">
                  <c:v>-0.11060184927011124</c:v>
                </c:pt>
                <c:pt idx="8893">
                  <c:v>-0.11067622824738899</c:v>
                </c:pt>
                <c:pt idx="8894">
                  <c:v>-0.11075057428052365</c:v>
                </c:pt>
                <c:pt idx="8895">
                  <c:v>-0.11082488740326585</c:v>
                </c:pt>
                <c:pt idx="8896">
                  <c:v>-0.110899167649325</c:v>
                </c:pt>
                <c:pt idx="8897">
                  <c:v>-0.11097341505236935</c:v>
                </c:pt>
                <c:pt idx="8898">
                  <c:v>-0.11104762964602466</c:v>
                </c:pt>
                <c:pt idx="8899">
                  <c:v>-0.11112181146387301</c:v>
                </c:pt>
                <c:pt idx="8900">
                  <c:v>-0.11119596053945274</c:v>
                </c:pt>
                <c:pt idx="8901">
                  <c:v>-0.1112700769062574</c:v>
                </c:pt>
                <c:pt idx="8902">
                  <c:v>-0.11134416059773461</c:v>
                </c:pt>
                <c:pt idx="8903">
                  <c:v>-0.11141821164728627</c:v>
                </c:pt>
                <c:pt idx="8904">
                  <c:v>-0.11149223008826747</c:v>
                </c:pt>
                <c:pt idx="8905">
                  <c:v>-0.11156621595398558</c:v>
                </c:pt>
                <c:pt idx="8906">
                  <c:v>-0.1116401692777006</c:v>
                </c:pt>
                <c:pt idx="8907">
                  <c:v>-0.11171409009262429</c:v>
                </c:pt>
                <c:pt idx="8908">
                  <c:v>-0.11178797843191934</c:v>
                </c:pt>
                <c:pt idx="8909">
                  <c:v>-0.11186183432869995</c:v>
                </c:pt>
                <c:pt idx="8910">
                  <c:v>-0.11193565781603088</c:v>
                </c:pt>
                <c:pt idx="8911">
                  <c:v>-0.11200944892692755</c:v>
                </c:pt>
                <c:pt idx="8912">
                  <c:v>-0.11208320769435537</c:v>
                </c:pt>
                <c:pt idx="8913">
                  <c:v>-0.11215693415123029</c:v>
                </c:pt>
                <c:pt idx="8914">
                  <c:v>-0.11223062833041847</c:v>
                </c:pt>
                <c:pt idx="8915">
                  <c:v>-0.11230429026473565</c:v>
                </c:pt>
                <c:pt idx="8916">
                  <c:v>-0.11237791998694818</c:v>
                </c:pt>
                <c:pt idx="8917">
                  <c:v>-0.1124515175297725</c:v>
                </c:pt>
                <c:pt idx="8918">
                  <c:v>-0.11252508292587488</c:v>
                </c:pt>
                <c:pt idx="8919">
                  <c:v>-0.11259861620787232</c:v>
                </c:pt>
                <c:pt idx="8920">
                  <c:v>-0.11267211740833227</c:v>
                </c:pt>
                <c:pt idx="8921">
                  <c:v>-0.11274558655977263</c:v>
                </c:pt>
                <c:pt idx="8922">
                  <c:v>-0.11281902369466323</c:v>
                </c:pt>
                <c:pt idx="8923">
                  <c:v>-0.11289242884542261</c:v>
                </c:pt>
                <c:pt idx="8924">
                  <c:v>-0.11296580204442308</c:v>
                </c:pt>
                <c:pt idx="8925">
                  <c:v>-0.11303914332398801</c:v>
                </c:pt>
                <c:pt idx="8926">
                  <c:v>-0.11311245271639231</c:v>
                </c:pt>
                <c:pt idx="8927">
                  <c:v>-0.11318573025386358</c:v>
                </c:pt>
                <c:pt idx="8928">
                  <c:v>-0.11325897596858214</c:v>
                </c:pt>
                <c:pt idx="8929">
                  <c:v>-0.11333218989268079</c:v>
                </c:pt>
                <c:pt idx="8930">
                  <c:v>-0.11340537205824602</c:v>
                </c:pt>
                <c:pt idx="8931">
                  <c:v>-0.1134785224973181</c:v>
                </c:pt>
                <c:pt idx="8932">
                  <c:v>-0.11355164124189077</c:v>
                </c:pt>
                <c:pt idx="8933">
                  <c:v>-0.11362472832391263</c:v>
                </c:pt>
                <c:pt idx="8934">
                  <c:v>-0.11369778377528689</c:v>
                </c:pt>
                <c:pt idx="8935">
                  <c:v>-0.1137708076278714</c:v>
                </c:pt>
                <c:pt idx="8936">
                  <c:v>-0.11384379991347982</c:v>
                </c:pt>
                <c:pt idx="8937">
                  <c:v>-0.11391676066388151</c:v>
                </c:pt>
                <c:pt idx="8938">
                  <c:v>-0.11398968991080144</c:v>
                </c:pt>
                <c:pt idx="8939">
                  <c:v>-0.11406258768592126</c:v>
                </c:pt>
                <c:pt idx="8940">
                  <c:v>-0.11413545402087916</c:v>
                </c:pt>
                <c:pt idx="8941">
                  <c:v>-0.11420828894727031</c:v>
                </c:pt>
                <c:pt idx="8942">
                  <c:v>-0.1142810924966467</c:v>
                </c:pt>
                <c:pt idx="8943">
                  <c:v>-0.11435386470051812</c:v>
                </c:pt>
                <c:pt idx="8944">
                  <c:v>-0.11442660559035206</c:v>
                </c:pt>
                <c:pt idx="8945">
                  <c:v>-0.1144993151975735</c:v>
                </c:pt>
                <c:pt idx="8946">
                  <c:v>-0.11457199355356584</c:v>
                </c:pt>
                <c:pt idx="8947">
                  <c:v>-0.1146446406896709</c:v>
                </c:pt>
                <c:pt idx="8948">
                  <c:v>-0.11471725663718846</c:v>
                </c:pt>
                <c:pt idx="8949">
                  <c:v>-0.11478984142737741</c:v>
                </c:pt>
                <c:pt idx="8950">
                  <c:v>-0.11486239509145546</c:v>
                </c:pt>
                <c:pt idx="8951">
                  <c:v>-0.11493491766059871</c:v>
                </c:pt>
                <c:pt idx="8952">
                  <c:v>-0.11500740916594354</c:v>
                </c:pt>
                <c:pt idx="8953">
                  <c:v>-0.11507986963858308</c:v>
                </c:pt>
                <c:pt idx="8954">
                  <c:v>-0.11515229910957192</c:v>
                </c:pt>
                <c:pt idx="8955">
                  <c:v>-0.11522469760992332</c:v>
                </c:pt>
                <c:pt idx="8956">
                  <c:v>-0.11529706517060956</c:v>
                </c:pt>
                <c:pt idx="8957">
                  <c:v>-0.11536940182256267</c:v>
                </c:pt>
                <c:pt idx="8958">
                  <c:v>-0.11544170759667427</c:v>
                </c:pt>
                <c:pt idx="8959">
                  <c:v>-0.11551398252379497</c:v>
                </c:pt>
                <c:pt idx="8960">
                  <c:v>-0.11558622663473533</c:v>
                </c:pt>
                <c:pt idx="8961">
                  <c:v>-0.11565843996026542</c:v>
                </c:pt>
                <c:pt idx="8962">
                  <c:v>-0.11573062253111449</c:v>
                </c:pt>
                <c:pt idx="8963">
                  <c:v>-0.11580277437797176</c:v>
                </c:pt>
                <c:pt idx="8964">
                  <c:v>-0.11587489553148589</c:v>
                </c:pt>
                <c:pt idx="8965">
                  <c:v>-0.11594698602226472</c:v>
                </c:pt>
                <c:pt idx="8966">
                  <c:v>-0.11601904588087597</c:v>
                </c:pt>
                <c:pt idx="8967">
                  <c:v>-0.11609107513784683</c:v>
                </c:pt>
                <c:pt idx="8968">
                  <c:v>-0.11616307382366359</c:v>
                </c:pt>
                <c:pt idx="8969">
                  <c:v>-0.11623504196877238</c:v>
                </c:pt>
                <c:pt idx="8970">
                  <c:v>-0.11630697960357855</c:v>
                </c:pt>
                <c:pt idx="8971">
                  <c:v>-0.11637888675844699</c:v>
                </c:pt>
                <c:pt idx="8972">
                  <c:v>-0.11645076346370153</c:v>
                </c:pt>
                <c:pt idx="8973">
                  <c:v>-0.11652260974962575</c:v>
                </c:pt>
                <c:pt idx="8974">
                  <c:v>-0.1165944256464625</c:v>
                </c:pt>
                <c:pt idx="8975">
                  <c:v>-0.1166662111844135</c:v>
                </c:pt>
                <c:pt idx="8976">
                  <c:v>-0.11673796639364015</c:v>
                </c:pt>
                <c:pt idx="8977">
                  <c:v>-0.11680969130426305</c:v>
                </c:pt>
                <c:pt idx="8978">
                  <c:v>-0.11688138594636166</c:v>
                </c:pt>
                <c:pt idx="8979">
                  <c:v>-0.116953050349975</c:v>
                </c:pt>
                <c:pt idx="8980">
                  <c:v>-0.11702468454510123</c:v>
                </c:pt>
                <c:pt idx="8981">
                  <c:v>-0.11709628856169735</c:v>
                </c:pt>
                <c:pt idx="8982">
                  <c:v>-0.11716786242968069</c:v>
                </c:pt>
                <c:pt idx="8983">
                  <c:v>-0.11723940617892531</c:v>
                </c:pt>
                <c:pt idx="8984">
                  <c:v>-0.11731091983926673</c:v>
                </c:pt>
                <c:pt idx="8985">
                  <c:v>-0.11738240344049899</c:v>
                </c:pt>
                <c:pt idx="8986">
                  <c:v>-0.11745385701237498</c:v>
                </c:pt>
                <c:pt idx="8987">
                  <c:v>-0.11752528058460721</c:v>
                </c:pt>
                <c:pt idx="8988">
                  <c:v>-0.11759667418686737</c:v>
                </c:pt>
                <c:pt idx="8989">
                  <c:v>-0.11766803784878604</c:v>
                </c:pt>
                <c:pt idx="8990">
                  <c:v>-0.11773937159995346</c:v>
                </c:pt>
                <c:pt idx="8991">
                  <c:v>-0.11781067546991919</c:v>
                </c:pt>
                <c:pt idx="8992">
                  <c:v>-0.11788194948819175</c:v>
                </c:pt>
                <c:pt idx="8993">
                  <c:v>-0.1179531936842394</c:v>
                </c:pt>
                <c:pt idx="8994">
                  <c:v>-0.11802440808748987</c:v>
                </c:pt>
                <c:pt idx="8995">
                  <c:v>-0.11809559272733</c:v>
                </c:pt>
                <c:pt idx="8996">
                  <c:v>-0.11816674763310653</c:v>
                </c:pt>
                <c:pt idx="8997">
                  <c:v>-0.11823787283412568</c:v>
                </c:pt>
                <c:pt idx="8998">
                  <c:v>-0.11830896835965304</c:v>
                </c:pt>
                <c:pt idx="8999">
                  <c:v>-0.11838003423891424</c:v>
                </c:pt>
                <c:pt idx="9000">
                  <c:v>-0.11845107050109455</c:v>
                </c:pt>
                <c:pt idx="9001">
                  <c:v>-0.11852207717533908</c:v>
                </c:pt>
                <c:pt idx="9002">
                  <c:v>-0.11859305429075251</c:v>
                </c:pt>
                <c:pt idx="9003">
                  <c:v>-0.11866400187639981</c:v>
                </c:pt>
                <c:pt idx="9004">
                  <c:v>-0.11873491996130592</c:v>
                </c:pt>
                <c:pt idx="9005">
                  <c:v>-0.11880580857445555</c:v>
                </c:pt>
                <c:pt idx="9006">
                  <c:v>-0.11887666774479388</c:v>
                </c:pt>
                <c:pt idx="9007">
                  <c:v>-0.1189474975012263</c:v>
                </c:pt>
                <c:pt idx="9008">
                  <c:v>-0.11901829787261808</c:v>
                </c:pt>
                <c:pt idx="9009">
                  <c:v>-0.11908906888779525</c:v>
                </c:pt>
                <c:pt idx="9010">
                  <c:v>-0.1191598105755442</c:v>
                </c:pt>
                <c:pt idx="9011">
                  <c:v>-0.11923052296461151</c:v>
                </c:pt>
                <c:pt idx="9012">
                  <c:v>-0.11930120608370537</c:v>
                </c:pt>
                <c:pt idx="9013">
                  <c:v>-0.11937185996149224</c:v>
                </c:pt>
                <c:pt idx="9014">
                  <c:v>-0.11944248462660162</c:v>
                </c:pt>
                <c:pt idx="9015">
                  <c:v>-0.11951308010762302</c:v>
                </c:pt>
                <c:pt idx="9016">
                  <c:v>-0.11958364643310648</c:v>
                </c:pt>
                <c:pt idx="9017">
                  <c:v>-0.11965418363156338</c:v>
                </c:pt>
                <c:pt idx="9018">
                  <c:v>-0.11972469173146599</c:v>
                </c:pt>
                <c:pt idx="9019">
                  <c:v>-0.11979517076124735</c:v>
                </c:pt>
                <c:pt idx="9020">
                  <c:v>-0.1198656207493019</c:v>
                </c:pt>
                <c:pt idx="9021">
                  <c:v>-0.11993604172398531</c:v>
                </c:pt>
                <c:pt idx="9022">
                  <c:v>-0.12000643371361414</c:v>
                </c:pt>
                <c:pt idx="9023">
                  <c:v>-0.12007679674646671</c:v>
                </c:pt>
                <c:pt idx="9024">
                  <c:v>-0.1201471308507826</c:v>
                </c:pt>
                <c:pt idx="9025">
                  <c:v>-0.12021743605476259</c:v>
                </c:pt>
                <c:pt idx="9026">
                  <c:v>-0.12028771238656927</c:v>
                </c:pt>
                <c:pt idx="9027">
                  <c:v>-0.12035795987432685</c:v>
                </c:pt>
                <c:pt idx="9028">
                  <c:v>-0.12042817854612087</c:v>
                </c:pt>
                <c:pt idx="9029">
                  <c:v>-0.12049836842999889</c:v>
                </c:pt>
                <c:pt idx="9030">
                  <c:v>-0.12056852955397013</c:v>
                </c:pt>
                <c:pt idx="9031">
                  <c:v>-0.12063866194600575</c:v>
                </c:pt>
                <c:pt idx="9032">
                  <c:v>-0.12070876563403854</c:v>
                </c:pt>
                <c:pt idx="9033">
                  <c:v>-0.12077884064596356</c:v>
                </c:pt>
                <c:pt idx="9034">
                  <c:v>-0.12084888700963792</c:v>
                </c:pt>
                <c:pt idx="9035">
                  <c:v>-0.12091890475288036</c:v>
                </c:pt>
                <c:pt idx="9036">
                  <c:v>-0.12098889390347228</c:v>
                </c:pt>
                <c:pt idx="9037">
                  <c:v>-0.12105885448915715</c:v>
                </c:pt>
                <c:pt idx="9038">
                  <c:v>-0.12112878653764042</c:v>
                </c:pt>
                <c:pt idx="9039">
                  <c:v>-0.12119869007659023</c:v>
                </c:pt>
                <c:pt idx="9040">
                  <c:v>-0.12126856513363715</c:v>
                </c:pt>
                <c:pt idx="9041">
                  <c:v>-0.12133841173637372</c:v>
                </c:pt>
                <c:pt idx="9042">
                  <c:v>-0.12140822991235611</c:v>
                </c:pt>
                <c:pt idx="9043">
                  <c:v>-0.12147801968910082</c:v>
                </c:pt>
                <c:pt idx="9044">
                  <c:v>-0.12154778109408909</c:v>
                </c:pt>
                <c:pt idx="9045">
                  <c:v>-0.12161751415476429</c:v>
                </c:pt>
                <c:pt idx="9046">
                  <c:v>-0.12168721889853218</c:v>
                </c:pt>
                <c:pt idx="9047">
                  <c:v>-0.12175689535276163</c:v>
                </c:pt>
                <c:pt idx="9048">
                  <c:v>-0.12182654354478434</c:v>
                </c:pt>
                <c:pt idx="9049">
                  <c:v>-0.12189616350189469</c:v>
                </c:pt>
                <c:pt idx="9050">
                  <c:v>-0.12196575525135034</c:v>
                </c:pt>
                <c:pt idx="9051">
                  <c:v>-0.12203531882037194</c:v>
                </c:pt>
                <c:pt idx="9052">
                  <c:v>-0.12210485423614298</c:v>
                </c:pt>
                <c:pt idx="9053">
                  <c:v>-0.1221743615258104</c:v>
                </c:pt>
                <c:pt idx="9054">
                  <c:v>-0.12224384071648442</c:v>
                </c:pt>
                <c:pt idx="9055">
                  <c:v>-0.12231329183523809</c:v>
                </c:pt>
                <c:pt idx="9056">
                  <c:v>-0.12238271490910824</c:v>
                </c:pt>
                <c:pt idx="9057">
                  <c:v>-0.12245210996509492</c:v>
                </c:pt>
                <c:pt idx="9058">
                  <c:v>-0.12252147703016186</c:v>
                </c:pt>
                <c:pt idx="9059">
                  <c:v>-0.12259081613123579</c:v>
                </c:pt>
                <c:pt idx="9060">
                  <c:v>-0.12266012729520753</c:v>
                </c:pt>
                <c:pt idx="9061">
                  <c:v>-0.12272941054893149</c:v>
                </c:pt>
                <c:pt idx="9062">
                  <c:v>-0.12279866591922545</c:v>
                </c:pt>
                <c:pt idx="9063">
                  <c:v>-0.12286789343287124</c:v>
                </c:pt>
                <c:pt idx="9064">
                  <c:v>-0.1229370931166146</c:v>
                </c:pt>
                <c:pt idx="9065">
                  <c:v>-0.12300626499716472</c:v>
                </c:pt>
                <c:pt idx="9066">
                  <c:v>-0.12307540910119513</c:v>
                </c:pt>
                <c:pt idx="9067">
                  <c:v>-0.12314452545534338</c:v>
                </c:pt>
                <c:pt idx="9068">
                  <c:v>-0.12321361408621073</c:v>
                </c:pt>
                <c:pt idx="9069">
                  <c:v>-0.12328267502036294</c:v>
                </c:pt>
                <c:pt idx="9070">
                  <c:v>-0.1233517082843299</c:v>
                </c:pt>
                <c:pt idx="9071">
                  <c:v>-0.12342071390460546</c:v>
                </c:pt>
                <c:pt idx="9072">
                  <c:v>-0.12348969190764886</c:v>
                </c:pt>
                <c:pt idx="9073">
                  <c:v>-0.1235586423198814</c:v>
                </c:pt>
                <c:pt idx="9074">
                  <c:v>-0.12362756516769102</c:v>
                </c:pt>
                <c:pt idx="9075">
                  <c:v>-0.12369646047742949</c:v>
                </c:pt>
                <c:pt idx="9076">
                  <c:v>-0.12376532827541287</c:v>
                </c:pt>
                <c:pt idx="9077">
                  <c:v>-0.12383416858792218</c:v>
                </c:pt>
                <c:pt idx="9078">
                  <c:v>-0.12390298144120304</c:v>
                </c:pt>
                <c:pt idx="9079">
                  <c:v>-0.12397176686146555</c:v>
                </c:pt>
                <c:pt idx="9080">
                  <c:v>-0.12404052487488498</c:v>
                </c:pt>
                <c:pt idx="9081">
                  <c:v>-0.12410925550760138</c:v>
                </c:pt>
                <c:pt idx="9082">
                  <c:v>-0.12417795878571947</c:v>
                </c:pt>
                <c:pt idx="9083">
                  <c:v>-0.12424663473530922</c:v>
                </c:pt>
                <c:pt idx="9084">
                  <c:v>-0.12431528338240577</c:v>
                </c:pt>
                <c:pt idx="9085">
                  <c:v>-0.12438390475300892</c:v>
                </c:pt>
                <c:pt idx="9086">
                  <c:v>-0.12445249887308402</c:v>
                </c:pt>
                <c:pt idx="9087">
                  <c:v>-0.12452106576856153</c:v>
                </c:pt>
                <c:pt idx="9088">
                  <c:v>-0.12458960546533737</c:v>
                </c:pt>
                <c:pt idx="9089">
                  <c:v>-0.12465811798927245</c:v>
                </c:pt>
                <c:pt idx="9090">
                  <c:v>-0.1247266033661934</c:v>
                </c:pt>
                <c:pt idx="9091">
                  <c:v>-0.12479506162189236</c:v>
                </c:pt>
                <c:pt idx="9092">
                  <c:v>-0.12486349278212666</c:v>
                </c:pt>
                <c:pt idx="9093">
                  <c:v>-0.12493189687261963</c:v>
                </c:pt>
                <c:pt idx="9094">
                  <c:v>-0.12500027391906016</c:v>
                </c:pt>
                <c:pt idx="9095">
                  <c:v>-0.12506862394710255</c:v>
                </c:pt>
                <c:pt idx="9096">
                  <c:v>-0.12513694698236727</c:v>
                </c:pt>
                <c:pt idx="9097">
                  <c:v>-0.12520524305044056</c:v>
                </c:pt>
                <c:pt idx="9098">
                  <c:v>-0.12527351217687427</c:v>
                </c:pt>
                <c:pt idx="9099">
                  <c:v>-0.12534175438718653</c:v>
                </c:pt>
                <c:pt idx="9100">
                  <c:v>-0.12540996970686147</c:v>
                </c:pt>
                <c:pt idx="9101">
                  <c:v>-0.125478158161349</c:v>
                </c:pt>
                <c:pt idx="9102">
                  <c:v>-0.12554631977606623</c:v>
                </c:pt>
                <c:pt idx="9103">
                  <c:v>-0.12561445457639414</c:v>
                </c:pt>
                <c:pt idx="9104">
                  <c:v>-0.12568256258768223</c:v>
                </c:pt>
                <c:pt idx="9105">
                  <c:v>-0.12575064383524559</c:v>
                </c:pt>
                <c:pt idx="9106">
                  <c:v>-0.12581869834436538</c:v>
                </c:pt>
                <c:pt idx="9107">
                  <c:v>-0.12588672614028962</c:v>
                </c:pt>
                <c:pt idx="9108">
                  <c:v>-0.1259547272482327</c:v>
                </c:pt>
                <c:pt idx="9109">
                  <c:v>-0.12602270169337532</c:v>
                </c:pt>
                <c:pt idx="9110">
                  <c:v>-0.12609064950086507</c:v>
                </c:pt>
                <c:pt idx="9111">
                  <c:v>-0.12615857069581626</c:v>
                </c:pt>
                <c:pt idx="9112">
                  <c:v>-0.1262264653033095</c:v>
                </c:pt>
                <c:pt idx="9113">
                  <c:v>-0.12629433334839263</c:v>
                </c:pt>
                <c:pt idx="9114">
                  <c:v>-0.12636217485608031</c:v>
                </c:pt>
                <c:pt idx="9115">
                  <c:v>-0.12642998985135379</c:v>
                </c:pt>
                <c:pt idx="9116">
                  <c:v>-0.12649777835916148</c:v>
                </c:pt>
                <c:pt idx="9117">
                  <c:v>-0.12656554040441886</c:v>
                </c:pt>
                <c:pt idx="9118">
                  <c:v>-0.12663327601200858</c:v>
                </c:pt>
                <c:pt idx="9119">
                  <c:v>-0.12670098520677997</c:v>
                </c:pt>
                <c:pt idx="9120">
                  <c:v>-0.12676866801354997</c:v>
                </c:pt>
                <c:pt idx="9121">
                  <c:v>-0.1268363244571028</c:v>
                </c:pt>
                <c:pt idx="9122">
                  <c:v>-0.12690395456218961</c:v>
                </c:pt>
                <c:pt idx="9123">
                  <c:v>-0.12697155835352925</c:v>
                </c:pt>
                <c:pt idx="9124">
                  <c:v>-0.12703913585580801</c:v>
                </c:pt>
                <c:pt idx="9125">
                  <c:v>-0.12710668709367928</c:v>
                </c:pt>
                <c:pt idx="9126">
                  <c:v>-0.12717421209176438</c:v>
                </c:pt>
                <c:pt idx="9127">
                  <c:v>-0.12724171087465225</c:v>
                </c:pt>
                <c:pt idx="9128">
                  <c:v>-0.12730918346689907</c:v>
                </c:pt>
                <c:pt idx="9129">
                  <c:v>-0.12737662989302906</c:v>
                </c:pt>
                <c:pt idx="9130">
                  <c:v>-0.12744405017753424</c:v>
                </c:pt>
                <c:pt idx="9131">
                  <c:v>-0.12751144434487471</c:v>
                </c:pt>
                <c:pt idx="9132">
                  <c:v>-0.12757881241947711</c:v>
                </c:pt>
                <c:pt idx="9133">
                  <c:v>-0.12764615442573729</c:v>
                </c:pt>
                <c:pt idx="9134">
                  <c:v>-0.12771347038801889</c:v>
                </c:pt>
                <c:pt idx="9135">
                  <c:v>-0.12778076033065361</c:v>
                </c:pt>
                <c:pt idx="9136">
                  <c:v>-0.12784802427794084</c:v>
                </c:pt>
                <c:pt idx="9137">
                  <c:v>-0.12791526225414851</c:v>
                </c:pt>
                <c:pt idx="9138">
                  <c:v>-0.12798247428351278</c:v>
                </c:pt>
                <c:pt idx="9139">
                  <c:v>-0.12804966039023769</c:v>
                </c:pt>
                <c:pt idx="9140">
                  <c:v>-0.128116820598496</c:v>
                </c:pt>
                <c:pt idx="9141">
                  <c:v>-0.12818395493242879</c:v>
                </c:pt>
                <c:pt idx="9142">
                  <c:v>-0.12825106341614523</c:v>
                </c:pt>
                <c:pt idx="9143">
                  <c:v>-0.12831814607372333</c:v>
                </c:pt>
                <c:pt idx="9144">
                  <c:v>-0.12838520292920969</c:v>
                </c:pt>
                <c:pt idx="9145">
                  <c:v>-0.12845223400661909</c:v>
                </c:pt>
                <c:pt idx="9146">
                  <c:v>-0.12851923932993531</c:v>
                </c:pt>
                <c:pt idx="9147">
                  <c:v>-0.12858621892311078</c:v>
                </c:pt>
                <c:pt idx="9148">
                  <c:v>-0.12865317281006677</c:v>
                </c:pt>
                <c:pt idx="9149">
                  <c:v>-0.12872010101469306</c:v>
                </c:pt>
                <c:pt idx="9150">
                  <c:v>-0.12878700356084855</c:v>
                </c:pt>
                <c:pt idx="9151">
                  <c:v>-0.12885388047236113</c:v>
                </c:pt>
                <c:pt idx="9152">
                  <c:v>-0.12892073177302726</c:v>
                </c:pt>
                <c:pt idx="9153">
                  <c:v>-0.12898755748661289</c:v>
                </c:pt>
                <c:pt idx="9154">
                  <c:v>-0.12905435763685297</c:v>
                </c:pt>
                <c:pt idx="9155">
                  <c:v>-0.1291211322474512</c:v>
                </c:pt>
                <c:pt idx="9156">
                  <c:v>-0.12918788134208087</c:v>
                </c:pt>
                <c:pt idx="9157">
                  <c:v>-0.12925460494438457</c:v>
                </c:pt>
                <c:pt idx="9158">
                  <c:v>-0.12932130307797368</c:v>
                </c:pt>
                <c:pt idx="9159">
                  <c:v>-0.12938797576642946</c:v>
                </c:pt>
                <c:pt idx="9160">
                  <c:v>-0.12945462303330246</c:v>
                </c:pt>
                <c:pt idx="9161">
                  <c:v>-0.12952124490211292</c:v>
                </c:pt>
                <c:pt idx="9162">
                  <c:v>-0.12958784139634938</c:v>
                </c:pt>
                <c:pt idx="9163">
                  <c:v>-0.12965441253947113</c:v>
                </c:pt>
                <c:pt idx="9164">
                  <c:v>-0.12972095835490688</c:v>
                </c:pt>
                <c:pt idx="9165">
                  <c:v>-0.12978747886605496</c:v>
                </c:pt>
                <c:pt idx="9166">
                  <c:v>-0.12985397409628319</c:v>
                </c:pt>
                <c:pt idx="9167">
                  <c:v>-0.12992044406892939</c:v>
                </c:pt>
                <c:pt idx="9168">
                  <c:v>-0.12998688880730119</c:v>
                </c:pt>
                <c:pt idx="9169">
                  <c:v>-0.13005330833467588</c:v>
                </c:pt>
                <c:pt idx="9170">
                  <c:v>-0.13011970267430084</c:v>
                </c:pt>
                <c:pt idx="9171">
                  <c:v>-0.13018607184939357</c:v>
                </c:pt>
                <c:pt idx="9172">
                  <c:v>-0.13025241588314118</c:v>
                </c:pt>
                <c:pt idx="9173">
                  <c:v>-0.13031873479870126</c:v>
                </c:pt>
                <c:pt idx="9174">
                  <c:v>-0.13038502861920143</c:v>
                </c:pt>
                <c:pt idx="9175">
                  <c:v>-0.13045129736773919</c:v>
                </c:pt>
                <c:pt idx="9176">
                  <c:v>-0.13051754106738267</c:v>
                </c:pt>
                <c:pt idx="9177">
                  <c:v>-0.13058375974117009</c:v>
                </c:pt>
                <c:pt idx="9178">
                  <c:v>-0.13064995341211016</c:v>
                </c:pt>
                <c:pt idx="9179">
                  <c:v>-0.13071612210318162</c:v>
                </c:pt>
                <c:pt idx="9180">
                  <c:v>-0.13078226583733399</c:v>
                </c:pt>
                <c:pt idx="9181">
                  <c:v>-0.13084838463748727</c:v>
                </c:pt>
                <c:pt idx="9182">
                  <c:v>-0.13091447852653165</c:v>
                </c:pt>
                <c:pt idx="9183">
                  <c:v>-0.13098054752732824</c:v>
                </c:pt>
                <c:pt idx="9184">
                  <c:v>-0.13104659166270877</c:v>
                </c:pt>
                <c:pt idx="9185">
                  <c:v>-0.13111261095547533</c:v>
                </c:pt>
                <c:pt idx="9186">
                  <c:v>-0.1311786054284011</c:v>
                </c:pt>
                <c:pt idx="9187">
                  <c:v>-0.13124457510423004</c:v>
                </c:pt>
                <c:pt idx="9188">
                  <c:v>-0.13131052000567656</c:v>
                </c:pt>
                <c:pt idx="9189">
                  <c:v>-0.13137644015542632</c:v>
                </c:pt>
                <c:pt idx="9190">
                  <c:v>-0.13144233557613588</c:v>
                </c:pt>
                <c:pt idx="9191">
                  <c:v>-0.13150820629043308</c:v>
                </c:pt>
                <c:pt idx="9192">
                  <c:v>-0.13157405232091546</c:v>
                </c:pt>
                <c:pt idx="9193">
                  <c:v>-0.13163987369015295</c:v>
                </c:pt>
                <c:pt idx="9194">
                  <c:v>-0.13170567042068632</c:v>
                </c:pt>
                <c:pt idx="9195">
                  <c:v>-0.13177144253502754</c:v>
                </c:pt>
                <c:pt idx="9196">
                  <c:v>-0.13183719005565953</c:v>
                </c:pt>
                <c:pt idx="9197">
                  <c:v>-0.13190291300503665</c:v>
                </c:pt>
                <c:pt idx="9198">
                  <c:v>-0.1319686114055848</c:v>
                </c:pt>
                <c:pt idx="9199">
                  <c:v>-0.13203428527970074</c:v>
                </c:pt>
                <c:pt idx="9200">
                  <c:v>-0.132099934649753</c:v>
                </c:pt>
                <c:pt idx="9201">
                  <c:v>-0.13216555953808168</c:v>
                </c:pt>
                <c:pt idx="9202">
                  <c:v>-0.13223115996699797</c:v>
                </c:pt>
                <c:pt idx="9203">
                  <c:v>-0.13229673595878499</c:v>
                </c:pt>
                <c:pt idx="9204">
                  <c:v>-0.13236228753569745</c:v>
                </c:pt>
                <c:pt idx="9205">
                  <c:v>-0.13242781471996135</c:v>
                </c:pt>
                <c:pt idx="9206">
                  <c:v>-0.1324933175337748</c:v>
                </c:pt>
                <c:pt idx="9207">
                  <c:v>-0.13255879599930748</c:v>
                </c:pt>
                <c:pt idx="9208">
                  <c:v>-0.13262425013870099</c:v>
                </c:pt>
                <c:pt idx="9209">
                  <c:v>-0.1326896799740685</c:v>
                </c:pt>
                <c:pt idx="9210">
                  <c:v>-0.13275508552749532</c:v>
                </c:pt>
                <c:pt idx="9211">
                  <c:v>-0.13282046682103876</c:v>
                </c:pt>
                <c:pt idx="9212">
                  <c:v>-0.13288582387672776</c:v>
                </c:pt>
                <c:pt idx="9213">
                  <c:v>-0.1329511567165636</c:v>
                </c:pt>
                <c:pt idx="9214">
                  <c:v>-0.13301646536251965</c:v>
                </c:pt>
                <c:pt idx="9215">
                  <c:v>-0.13308174983654109</c:v>
                </c:pt>
                <c:pt idx="9216">
                  <c:v>-0.13314701016054559</c:v>
                </c:pt>
                <c:pt idx="9217">
                  <c:v>-0.13321224635642298</c:v>
                </c:pt>
                <c:pt idx="9218">
                  <c:v>-0.13327745844603511</c:v>
                </c:pt>
                <c:pt idx="9219">
                  <c:v>-0.13334264645121646</c:v>
                </c:pt>
                <c:pt idx="9220">
                  <c:v>-0.1334078103937737</c:v>
                </c:pt>
                <c:pt idx="9221">
                  <c:v>-0.13347295029548661</c:v>
                </c:pt>
                <c:pt idx="9222">
                  <c:v>-0.13353806617810549</c:v>
                </c:pt>
                <c:pt idx="9223">
                  <c:v>-0.13360315806335477</c:v>
                </c:pt>
                <c:pt idx="9224">
                  <c:v>-0.13366822597293115</c:v>
                </c:pt>
                <c:pt idx="9225">
                  <c:v>-0.13373326992850387</c:v>
                </c:pt>
                <c:pt idx="9226">
                  <c:v>-0.1337982899517145</c:v>
                </c:pt>
                <c:pt idx="9227">
                  <c:v>-0.13386328606417758</c:v>
                </c:pt>
                <c:pt idx="9228">
                  <c:v>-0.1339282582874804</c:v>
                </c:pt>
                <c:pt idx="9229">
                  <c:v>-0.13399320664318259</c:v>
                </c:pt>
                <c:pt idx="9230">
                  <c:v>-0.13405813115281706</c:v>
                </c:pt>
                <c:pt idx="9231">
                  <c:v>-0.13412303183788943</c:v>
                </c:pt>
                <c:pt idx="9232">
                  <c:v>-0.13418790871987796</c:v>
                </c:pt>
                <c:pt idx="9233">
                  <c:v>-0.13425276182023416</c:v>
                </c:pt>
                <c:pt idx="9234">
                  <c:v>-0.13431759116038244</c:v>
                </c:pt>
                <c:pt idx="9235">
                  <c:v>-0.13438239676172031</c:v>
                </c:pt>
                <c:pt idx="9236">
                  <c:v>-0.134447178645618</c:v>
                </c:pt>
                <c:pt idx="9237">
                  <c:v>-0.13451193683341928</c:v>
                </c:pt>
                <c:pt idx="9238">
                  <c:v>-0.13457667134644097</c:v>
                </c:pt>
                <c:pt idx="9239">
                  <c:v>-0.13464138220597277</c:v>
                </c:pt>
                <c:pt idx="9240">
                  <c:v>-0.13470606943327806</c:v>
                </c:pt>
                <c:pt idx="9241">
                  <c:v>-0.13477073304959347</c:v>
                </c:pt>
                <c:pt idx="9242">
                  <c:v>-0.13483537307612853</c:v>
                </c:pt>
                <c:pt idx="9243">
                  <c:v>-0.13489998953406662</c:v>
                </c:pt>
                <c:pt idx="9244">
                  <c:v>-0.13496458244456444</c:v>
                </c:pt>
                <c:pt idx="9245">
                  <c:v>-0.13502915182875186</c:v>
                </c:pt>
                <c:pt idx="9246">
                  <c:v>-0.13509369770773261</c:v>
                </c:pt>
                <c:pt idx="9247">
                  <c:v>-0.13515822010258394</c:v>
                </c:pt>
                <c:pt idx="9248">
                  <c:v>-0.13522271903435634</c:v>
                </c:pt>
                <c:pt idx="9249">
                  <c:v>-0.13528719452407434</c:v>
                </c:pt>
                <c:pt idx="9250">
                  <c:v>-0.13535164659273596</c:v>
                </c:pt>
                <c:pt idx="9251">
                  <c:v>-0.13541607526131366</c:v>
                </c:pt>
                <c:pt idx="9252">
                  <c:v>-0.13548048055075168</c:v>
                </c:pt>
                <c:pt idx="9253">
                  <c:v>-0.1355448624819699</c:v>
                </c:pt>
                <c:pt idx="9254">
                  <c:v>-0.13560922107586154</c:v>
                </c:pt>
                <c:pt idx="9255">
                  <c:v>-0.13567355635329381</c:v>
                </c:pt>
                <c:pt idx="9256">
                  <c:v>-0.13573786833510748</c:v>
                </c:pt>
                <c:pt idx="9257">
                  <c:v>-0.13580215704211768</c:v>
                </c:pt>
                <c:pt idx="9258">
                  <c:v>-0.13586642249511349</c:v>
                </c:pt>
                <c:pt idx="9259">
                  <c:v>-0.13593066471485771</c:v>
                </c:pt>
                <c:pt idx="9260">
                  <c:v>-0.13599488372208768</c:v>
                </c:pt>
                <c:pt idx="9261">
                  <c:v>-0.13605907953751473</c:v>
                </c:pt>
                <c:pt idx="9262">
                  <c:v>-0.13612325218182414</c:v>
                </c:pt>
                <c:pt idx="9263">
                  <c:v>-0.13618740167567567</c:v>
                </c:pt>
                <c:pt idx="9264">
                  <c:v>-0.13625152803970336</c:v>
                </c:pt>
                <c:pt idx="9265">
                  <c:v>-0.13631563129451552</c:v>
                </c:pt>
                <c:pt idx="9266">
                  <c:v>-0.13637971146069455</c:v>
                </c:pt>
                <c:pt idx="9267">
                  <c:v>-0.13644376855879758</c:v>
                </c:pt>
                <c:pt idx="9268">
                  <c:v>-0.13650780260935619</c:v>
                </c:pt>
                <c:pt idx="9269">
                  <c:v>-0.13657181363287602</c:v>
                </c:pt>
                <c:pt idx="9270">
                  <c:v>-0.13663580164983757</c:v>
                </c:pt>
                <c:pt idx="9271">
                  <c:v>-0.13669976668069594</c:v>
                </c:pt>
                <c:pt idx="9272">
                  <c:v>-0.13676370874588045</c:v>
                </c:pt>
                <c:pt idx="9273">
                  <c:v>-0.13682762786579539</c:v>
                </c:pt>
                <c:pt idx="9274">
                  <c:v>-0.13689152406081972</c:v>
                </c:pt>
                <c:pt idx="9275">
                  <c:v>-0.1369553973513068</c:v>
                </c:pt>
                <c:pt idx="9276">
                  <c:v>-0.13701924775758506</c:v>
                </c:pt>
                <c:pt idx="9277">
                  <c:v>-0.13708307529995772</c:v>
                </c:pt>
                <c:pt idx="9278">
                  <c:v>-0.13714687999870251</c:v>
                </c:pt>
                <c:pt idx="9279">
                  <c:v>-0.13721066187407238</c:v>
                </c:pt>
                <c:pt idx="9280">
                  <c:v>-0.13727442094629505</c:v>
                </c:pt>
                <c:pt idx="9281">
                  <c:v>-0.13733815723557391</c:v>
                </c:pt>
                <c:pt idx="9282">
                  <c:v>-0.13740187076208538</c:v>
                </c:pt>
                <c:pt idx="9283">
                  <c:v>-0.13746556154598261</c:v>
                </c:pt>
                <c:pt idx="9284">
                  <c:v>-0.1375292296073935</c:v>
                </c:pt>
                <c:pt idx="9285">
                  <c:v>-0.13759287496642109</c:v>
                </c:pt>
                <c:pt idx="9286">
                  <c:v>-0.13765649764314319</c:v>
                </c:pt>
                <c:pt idx="9287">
                  <c:v>-0.13772009765761312</c:v>
                </c:pt>
                <c:pt idx="9288">
                  <c:v>-0.13778367502985944</c:v>
                </c:pt>
                <c:pt idx="9289">
                  <c:v>-0.13784722977988573</c:v>
                </c:pt>
                <c:pt idx="9290">
                  <c:v>-0.1379107619276711</c:v>
                </c:pt>
                <c:pt idx="9291">
                  <c:v>-0.13797427149317004</c:v>
                </c:pt>
                <c:pt idx="9292">
                  <c:v>-0.13803775849631211</c:v>
                </c:pt>
                <c:pt idx="9293">
                  <c:v>-0.13810122295700256</c:v>
                </c:pt>
                <c:pt idx="9294">
                  <c:v>-0.13816466489512208</c:v>
                </c:pt>
                <c:pt idx="9295">
                  <c:v>-0.13822808433052697</c:v>
                </c:pt>
                <c:pt idx="9296">
                  <c:v>-0.13829148128304863</c:v>
                </c:pt>
                <c:pt idx="9297">
                  <c:v>-0.13835485577249451</c:v>
                </c:pt>
                <c:pt idx="9298">
                  <c:v>-0.13841820781864755</c:v>
                </c:pt>
                <c:pt idx="9299">
                  <c:v>-0.13848153744126612</c:v>
                </c:pt>
                <c:pt idx="9300">
                  <c:v>-0.13854484466008454</c:v>
                </c:pt>
                <c:pt idx="9301">
                  <c:v>-0.13860812949481288</c:v>
                </c:pt>
                <c:pt idx="9302">
                  <c:v>-0.13867139196513661</c:v>
                </c:pt>
                <c:pt idx="9303">
                  <c:v>-0.1387346320907174</c:v>
                </c:pt>
                <c:pt idx="9304">
                  <c:v>-0.13879784989119276</c:v>
                </c:pt>
                <c:pt idx="9305">
                  <c:v>-0.13886104538617572</c:v>
                </c:pt>
                <c:pt idx="9306">
                  <c:v>-0.13892421859525556</c:v>
                </c:pt>
                <c:pt idx="9307">
                  <c:v>-0.13898736953799751</c:v>
                </c:pt>
                <c:pt idx="9308">
                  <c:v>-0.1390504982339425</c:v>
                </c:pt>
                <c:pt idx="9309">
                  <c:v>-0.13911360470260781</c:v>
                </c:pt>
                <c:pt idx="9310">
                  <c:v>-0.13917668896348667</c:v>
                </c:pt>
                <c:pt idx="9311">
                  <c:v>-0.13923975103604908</c:v>
                </c:pt>
                <c:pt idx="9312">
                  <c:v>-0.1393027909397393</c:v>
                </c:pt>
                <c:pt idx="9313">
                  <c:v>-0.13936580869397941</c:v>
                </c:pt>
                <c:pt idx="9314">
                  <c:v>-0.13942880431816745</c:v>
                </c:pt>
                <c:pt idx="9315">
                  <c:v>-0.13949177783167765</c:v>
                </c:pt>
                <c:pt idx="9316">
                  <c:v>-0.1395547292538602</c:v>
                </c:pt>
                <c:pt idx="9317">
                  <c:v>-0.13961765860404196</c:v>
                </c:pt>
                <c:pt idx="9318">
                  <c:v>-0.13968056590152617</c:v>
                </c:pt>
                <c:pt idx="9319">
                  <c:v>-0.13974345116559211</c:v>
                </c:pt>
                <c:pt idx="9320">
                  <c:v>-0.1398063144154959</c:v>
                </c:pt>
                <c:pt idx="9321">
                  <c:v>-0.13986915567047004</c:v>
                </c:pt>
                <c:pt idx="9322">
                  <c:v>-0.13993197494972326</c:v>
                </c:pt>
                <c:pt idx="9323">
                  <c:v>-0.13999477227244123</c:v>
                </c:pt>
                <c:pt idx="9324">
                  <c:v>-0.14005754765778594</c:v>
                </c:pt>
                <c:pt idx="9325">
                  <c:v>-0.14012030112489626</c:v>
                </c:pt>
                <c:pt idx="9326">
                  <c:v>-0.14018303269288729</c:v>
                </c:pt>
                <c:pt idx="9327">
                  <c:v>-0.14024574238085119</c:v>
                </c:pt>
                <c:pt idx="9328">
                  <c:v>-0.14030843020785688</c:v>
                </c:pt>
                <c:pt idx="9329">
                  <c:v>-0.14037109619294963</c:v>
                </c:pt>
                <c:pt idx="9330">
                  <c:v>-0.14043374035515194</c:v>
                </c:pt>
                <c:pt idx="9331">
                  <c:v>-0.14049636271346305</c:v>
                </c:pt>
                <c:pt idx="9332">
                  <c:v>-0.1405589632868588</c:v>
                </c:pt>
                <c:pt idx="9333">
                  <c:v>-0.14062154209429228</c:v>
                </c:pt>
                <c:pt idx="9334">
                  <c:v>-0.14068409915469349</c:v>
                </c:pt>
                <c:pt idx="9335">
                  <c:v>-0.14074663448696911</c:v>
                </c:pt>
                <c:pt idx="9336">
                  <c:v>-0.14080914811000311</c:v>
                </c:pt>
                <c:pt idx="9337">
                  <c:v>-0.14087164004265651</c:v>
                </c:pt>
                <c:pt idx="9338">
                  <c:v>-0.14093411030376718</c:v>
                </c:pt>
                <c:pt idx="9339">
                  <c:v>-0.14099655891215035</c:v>
                </c:pt>
                <c:pt idx="9340">
                  <c:v>-0.14105898588659832</c:v>
                </c:pt>
                <c:pt idx="9341">
                  <c:v>-0.14112139124588124</c:v>
                </c:pt>
                <c:pt idx="9342">
                  <c:v>-0.14118377500874457</c:v>
                </c:pt>
                <c:pt idx="9343">
                  <c:v>-0.14124613719391277</c:v>
                </c:pt>
                <c:pt idx="9344">
                  <c:v>-0.14130847782008721</c:v>
                </c:pt>
                <c:pt idx="9345">
                  <c:v>-0.14137079690594662</c:v>
                </c:pt>
                <c:pt idx="9346">
                  <c:v>-0.14143309447014674</c:v>
                </c:pt>
                <c:pt idx="9347">
                  <c:v>-0.141495370531321</c:v>
                </c:pt>
                <c:pt idx="9348">
                  <c:v>-0.14155762510808034</c:v>
                </c:pt>
                <c:pt idx="9349">
                  <c:v>-0.1416198582190128</c:v>
                </c:pt>
                <c:pt idx="9350">
                  <c:v>-0.14168206988268423</c:v>
                </c:pt>
                <c:pt idx="9351">
                  <c:v>-0.14174426011763808</c:v>
                </c:pt>
                <c:pt idx="9352">
                  <c:v>-0.14180642894239498</c:v>
                </c:pt>
                <c:pt idx="9353">
                  <c:v>-0.14186857637545347</c:v>
                </c:pt>
                <c:pt idx="9354">
                  <c:v>-0.14193070243528977</c:v>
                </c:pt>
                <c:pt idx="9355">
                  <c:v>-0.14199280714035767</c:v>
                </c:pt>
                <c:pt idx="9356">
                  <c:v>-0.14205489050908854</c:v>
                </c:pt>
                <c:pt idx="9357">
                  <c:v>-0.14211695255989171</c:v>
                </c:pt>
                <c:pt idx="9358">
                  <c:v>-0.14217899331115424</c:v>
                </c:pt>
                <c:pt idx="9359">
                  <c:v>-0.14224101278124079</c:v>
                </c:pt>
                <c:pt idx="9360">
                  <c:v>-0.14230301098849418</c:v>
                </c:pt>
                <c:pt idx="9361">
                  <c:v>-0.14236498795123498</c:v>
                </c:pt>
                <c:pt idx="9362">
                  <c:v>-0.14242694368776149</c:v>
                </c:pt>
                <c:pt idx="9363">
                  <c:v>-0.1424888782163502</c:v>
                </c:pt>
                <c:pt idx="9364">
                  <c:v>-0.14255079155525557</c:v>
                </c:pt>
                <c:pt idx="9365">
                  <c:v>-0.1426126837227098</c:v>
                </c:pt>
                <c:pt idx="9366">
                  <c:v>-0.14267455473692342</c:v>
                </c:pt>
                <c:pt idx="9367">
                  <c:v>-0.14273640461608506</c:v>
                </c:pt>
                <c:pt idx="9368">
                  <c:v>-0.14279823337836112</c:v>
                </c:pt>
                <c:pt idx="9369">
                  <c:v>-0.14286004104189642</c:v>
                </c:pt>
                <c:pt idx="9370">
                  <c:v>-0.14292182762481398</c:v>
                </c:pt>
                <c:pt idx="9371">
                  <c:v>-0.14298359314521558</c:v>
                </c:pt>
                <c:pt idx="9372">
                  <c:v>-0.14304533762117938</c:v>
                </c:pt>
                <c:pt idx="9373">
                  <c:v>-0.14310706107076354</c:v>
                </c:pt>
                <c:pt idx="9374">
                  <c:v>-0.14316876351200414</c:v>
                </c:pt>
                <c:pt idx="9375">
                  <c:v>-0.14323044496291559</c:v>
                </c:pt>
                <c:pt idx="9376">
                  <c:v>-0.1432921054414904</c:v>
                </c:pt>
                <c:pt idx="9377">
                  <c:v>-0.14335374496569975</c:v>
                </c:pt>
                <c:pt idx="9378">
                  <c:v>-0.14341536355349332</c:v>
                </c:pt>
                <c:pt idx="9379">
                  <c:v>-0.1434769612227989</c:v>
                </c:pt>
                <c:pt idx="9380">
                  <c:v>-0.14353853799152311</c:v>
                </c:pt>
                <c:pt idx="9381">
                  <c:v>-0.14360009387755113</c:v>
                </c:pt>
                <c:pt idx="9382">
                  <c:v>-0.1436616288987464</c:v>
                </c:pt>
                <c:pt idx="9383">
                  <c:v>-0.1437231430729512</c:v>
                </c:pt>
                <c:pt idx="9384">
                  <c:v>-0.14378463641798644</c:v>
                </c:pt>
                <c:pt idx="9385">
                  <c:v>-0.14384610895165179</c:v>
                </c:pt>
                <c:pt idx="9386">
                  <c:v>-0.14390756069172522</c:v>
                </c:pt>
                <c:pt idx="9387">
                  <c:v>-0.14396899165596377</c:v>
                </c:pt>
                <c:pt idx="9388">
                  <c:v>-0.14403040186210336</c:v>
                </c:pt>
                <c:pt idx="9389">
                  <c:v>-0.14409179132785821</c:v>
                </c:pt>
                <c:pt idx="9390">
                  <c:v>-0.14415316007092183</c:v>
                </c:pt>
                <c:pt idx="9391">
                  <c:v>-0.14421450810896652</c:v>
                </c:pt>
                <c:pt idx="9392">
                  <c:v>-0.14427583545964312</c:v>
                </c:pt>
                <c:pt idx="9393">
                  <c:v>-0.1443371421405818</c:v>
                </c:pt>
                <c:pt idx="9394">
                  <c:v>-0.14439842816939163</c:v>
                </c:pt>
                <c:pt idx="9395">
                  <c:v>-0.14445969356366034</c:v>
                </c:pt>
                <c:pt idx="9396">
                  <c:v>-0.14452093834095503</c:v>
                </c:pt>
                <c:pt idx="9397">
                  <c:v>-0.14458216251882167</c:v>
                </c:pt>
                <c:pt idx="9398">
                  <c:v>-0.14464336611478551</c:v>
                </c:pt>
                <c:pt idx="9399">
                  <c:v>-0.14470454914635056</c:v>
                </c:pt>
                <c:pt idx="9400">
                  <c:v>-0.14476571163100022</c:v>
                </c:pt>
                <c:pt idx="9401">
                  <c:v>-0.14482685358619773</c:v>
                </c:pt>
                <c:pt idx="9402">
                  <c:v>-0.14488797502938361</c:v>
                </c:pt>
                <c:pt idx="9403">
                  <c:v>-0.14494907597797924</c:v>
                </c:pt>
                <c:pt idx="9404">
                  <c:v>-0.14501015644938492</c:v>
                </c:pt>
                <c:pt idx="9405">
                  <c:v>-0.14507121646098037</c:v>
                </c:pt>
                <c:pt idx="9406">
                  <c:v>-0.1451322560301242</c:v>
                </c:pt>
                <c:pt idx="9407">
                  <c:v>-0.1451932751741547</c:v>
                </c:pt>
                <c:pt idx="9408">
                  <c:v>-0.14525427391038964</c:v>
                </c:pt>
                <c:pt idx="9409">
                  <c:v>-0.14531525225612579</c:v>
                </c:pt>
                <c:pt idx="9410">
                  <c:v>-0.14537621022863978</c:v>
                </c:pt>
                <c:pt idx="9411">
                  <c:v>-0.14543714784518752</c:v>
                </c:pt>
                <c:pt idx="9412">
                  <c:v>-0.14549806512300462</c:v>
                </c:pt>
                <c:pt idx="9413">
                  <c:v>-0.14555896207930591</c:v>
                </c:pt>
                <c:pt idx="9414">
                  <c:v>-0.14561983873128603</c:v>
                </c:pt>
                <c:pt idx="9415">
                  <c:v>-0.14568069509611936</c:v>
                </c:pt>
                <c:pt idx="9416">
                  <c:v>-0.14574153119095945</c:v>
                </c:pt>
                <c:pt idx="9417">
                  <c:v>-0.14580234703293993</c:v>
                </c:pt>
                <c:pt idx="9418">
                  <c:v>-0.1458631426391741</c:v>
                </c:pt>
                <c:pt idx="9419">
                  <c:v>-0.1459239180267547</c:v>
                </c:pt>
                <c:pt idx="9420">
                  <c:v>-0.14598467321275443</c:v>
                </c:pt>
                <c:pt idx="9421">
                  <c:v>-0.1460454082142259</c:v>
                </c:pt>
                <c:pt idx="9422">
                  <c:v>-0.1461061230482012</c:v>
                </c:pt>
                <c:pt idx="9423">
                  <c:v>-0.14616681773169249</c:v>
                </c:pt>
                <c:pt idx="9424">
                  <c:v>-0.14622749228169191</c:v>
                </c:pt>
                <c:pt idx="9425">
                  <c:v>-0.14628814671517115</c:v>
                </c:pt>
                <c:pt idx="9426">
                  <c:v>-0.14634878104908211</c:v>
                </c:pt>
                <c:pt idx="9427">
                  <c:v>-0.14640939530035663</c:v>
                </c:pt>
                <c:pt idx="9428">
                  <c:v>-0.14646998948590662</c:v>
                </c:pt>
                <c:pt idx="9429">
                  <c:v>-0.14653056362262362</c:v>
                </c:pt>
                <c:pt idx="9430">
                  <c:v>-0.14659111772737971</c:v>
                </c:pt>
                <c:pt idx="9431">
                  <c:v>-0.14665165181702738</c:v>
                </c:pt>
                <c:pt idx="9432">
                  <c:v>-0.14671216590839758</c:v>
                </c:pt>
                <c:pt idx="9433">
                  <c:v>-0.14677266001830297</c:v>
                </c:pt>
                <c:pt idx="9434">
                  <c:v>-0.14683313416353599</c:v>
                </c:pt>
                <c:pt idx="9435">
                  <c:v>-0.14689358836086935</c:v>
                </c:pt>
                <c:pt idx="9436">
                  <c:v>-0.14695402262705565</c:v>
                </c:pt>
                <c:pt idx="9437">
                  <c:v>-0.1470144369788281</c:v>
                </c:pt>
                <c:pt idx="9438">
                  <c:v>-0.14707483143290012</c:v>
                </c:pt>
                <c:pt idx="9439">
                  <c:v>-0.14713520600596519</c:v>
                </c:pt>
                <c:pt idx="9440">
                  <c:v>-0.14719556071469747</c:v>
                </c:pt>
                <c:pt idx="9441">
                  <c:v>-0.14725589557575131</c:v>
                </c:pt>
                <c:pt idx="9442">
                  <c:v>-0.14731621060576167</c:v>
                </c:pt>
                <c:pt idx="9443">
                  <c:v>-0.14737650582134354</c:v>
                </c:pt>
                <c:pt idx="9444">
                  <c:v>-0.14743678123909271</c:v>
                </c:pt>
                <c:pt idx="9445">
                  <c:v>-0.14749703687558552</c:v>
                </c:pt>
                <c:pt idx="9446">
                  <c:v>-0.14755727274737845</c:v>
                </c:pt>
                <c:pt idx="9447">
                  <c:v>-0.1476174888710089</c:v>
                </c:pt>
                <c:pt idx="9448">
                  <c:v>-0.1476776852629948</c:v>
                </c:pt>
                <c:pt idx="9449">
                  <c:v>-0.14773786193983435</c:v>
                </c:pt>
                <c:pt idx="9450">
                  <c:v>-0.14779801891800676</c:v>
                </c:pt>
                <c:pt idx="9451">
                  <c:v>-0.14785815621397186</c:v>
                </c:pt>
                <c:pt idx="9452">
                  <c:v>-0.14791827384416989</c:v>
                </c:pt>
                <c:pt idx="9453">
                  <c:v>-0.1479783718250221</c:v>
                </c:pt>
                <c:pt idx="9454">
                  <c:v>-0.14803845017293049</c:v>
                </c:pt>
                <c:pt idx="9455">
                  <c:v>-0.14809850890427756</c:v>
                </c:pt>
                <c:pt idx="9456">
                  <c:v>-0.14815854803542683</c:v>
                </c:pt>
                <c:pt idx="9457">
                  <c:v>-0.14821856758272267</c:v>
                </c:pt>
                <c:pt idx="9458">
                  <c:v>-0.1482785675624903</c:v>
                </c:pt>
                <c:pt idx="9459">
                  <c:v>-0.14833854799103563</c:v>
                </c:pt>
                <c:pt idx="9460">
                  <c:v>-0.14839850888464567</c:v>
                </c:pt>
                <c:pt idx="9461">
                  <c:v>-0.14845845025958904</c:v>
                </c:pt>
                <c:pt idx="9462">
                  <c:v>-0.14851837213211344</c:v>
                </c:pt>
                <c:pt idx="9463">
                  <c:v>-0.14857827451844924</c:v>
                </c:pt>
                <c:pt idx="9464">
                  <c:v>-0.14863815743480741</c:v>
                </c:pt>
                <c:pt idx="9465">
                  <c:v>-0.14869802089738005</c:v>
                </c:pt>
                <c:pt idx="9466">
                  <c:v>-0.14875786492234</c:v>
                </c:pt>
                <c:pt idx="9467">
                  <c:v>-0.14881768952584157</c:v>
                </c:pt>
                <c:pt idx="9468">
                  <c:v>-0.14887749472402018</c:v>
                </c:pt>
                <c:pt idx="9469">
                  <c:v>-0.14893728053299204</c:v>
                </c:pt>
                <c:pt idx="9470">
                  <c:v>-0.14899704696885502</c:v>
                </c:pt>
                <c:pt idx="9471">
                  <c:v>-0.14905679404768796</c:v>
                </c:pt>
                <c:pt idx="9472">
                  <c:v>-0.14911652178555113</c:v>
                </c:pt>
                <c:pt idx="9473">
                  <c:v>-0.14917623019848569</c:v>
                </c:pt>
                <c:pt idx="9474">
                  <c:v>-0.14923591930251451</c:v>
                </c:pt>
                <c:pt idx="9475">
                  <c:v>-0.14929558911364177</c:v>
                </c:pt>
                <c:pt idx="9476">
                  <c:v>-0.14935523964785263</c:v>
                </c:pt>
                <c:pt idx="9477">
                  <c:v>-0.14941487092111405</c:v>
                </c:pt>
                <c:pt idx="9478">
                  <c:v>-0.14947448294937432</c:v>
                </c:pt>
                <c:pt idx="9479">
                  <c:v>-0.14953407574856287</c:v>
                </c:pt>
                <c:pt idx="9480">
                  <c:v>-0.14959364933459096</c:v>
                </c:pt>
                <c:pt idx="9481">
                  <c:v>-0.14965320372335128</c:v>
                </c:pt>
                <c:pt idx="9482">
                  <c:v>-0.14971273893071774</c:v>
                </c:pt>
                <c:pt idx="9483">
                  <c:v>-0.14977225497254615</c:v>
                </c:pt>
                <c:pt idx="9484">
                  <c:v>-0.1498317518646739</c:v>
                </c:pt>
                <c:pt idx="9485">
                  <c:v>-0.14989122962291956</c:v>
                </c:pt>
                <c:pt idx="9486">
                  <c:v>-0.14995068826308378</c:v>
                </c:pt>
                <c:pt idx="9487">
                  <c:v>-0.15001012780094869</c:v>
                </c:pt>
                <c:pt idx="9488">
                  <c:v>-0.1500695482522782</c:v>
                </c:pt>
                <c:pt idx="9489">
                  <c:v>-0.15012894963281764</c:v>
                </c:pt>
                <c:pt idx="9490">
                  <c:v>-0.1501883319582944</c:v>
                </c:pt>
                <c:pt idx="9491">
                  <c:v>-0.15024769524441811</c:v>
                </c:pt>
                <c:pt idx="9492">
                  <c:v>-0.15030703950687846</c:v>
                </c:pt>
                <c:pt idx="9493">
                  <c:v>-0.15036636476134846</c:v>
                </c:pt>
                <c:pt idx="9494">
                  <c:v>-0.1504256710234827</c:v>
                </c:pt>
                <c:pt idx="9495">
                  <c:v>-0.15048495830891762</c:v>
                </c:pt>
                <c:pt idx="9496">
                  <c:v>-0.15054422663327122</c:v>
                </c:pt>
                <c:pt idx="9497">
                  <c:v>-0.1506034760121438</c:v>
                </c:pt>
                <c:pt idx="9498">
                  <c:v>-0.15066270646111751</c:v>
                </c:pt>
                <c:pt idx="9499">
                  <c:v>-0.15072191799575624</c:v>
                </c:pt>
                <c:pt idx="9500">
                  <c:v>-0.15078111063160615</c:v>
                </c:pt>
                <c:pt idx="9501">
                  <c:v>-0.15084028438419533</c:v>
                </c:pt>
                <c:pt idx="9502">
                  <c:v>-0.15089943926903404</c:v>
                </c:pt>
                <c:pt idx="9503">
                  <c:v>-0.15095857530161427</c:v>
                </c:pt>
                <c:pt idx="9504">
                  <c:v>-0.15101769249741043</c:v>
                </c:pt>
                <c:pt idx="9505">
                  <c:v>-0.15107679087187909</c:v>
                </c:pt>
                <c:pt idx="9506">
                  <c:v>-0.15113587044045862</c:v>
                </c:pt>
                <c:pt idx="9507">
                  <c:v>-0.15119493121856997</c:v>
                </c:pt>
                <c:pt idx="9508">
                  <c:v>-0.15125397322161616</c:v>
                </c:pt>
                <c:pt idx="9509">
                  <c:v>-0.1513129964649822</c:v>
                </c:pt>
                <c:pt idx="9510">
                  <c:v>-0.15137200096403569</c:v>
                </c:pt>
                <c:pt idx="9511">
                  <c:v>-0.15143098673412653</c:v>
                </c:pt>
                <c:pt idx="9512">
                  <c:v>-0.15148995379058655</c:v>
                </c:pt>
                <c:pt idx="9513">
                  <c:v>-0.15154890214873024</c:v>
                </c:pt>
                <c:pt idx="9514">
                  <c:v>-0.15160783182385446</c:v>
                </c:pt>
                <c:pt idx="9515">
                  <c:v>-0.15166674283123815</c:v>
                </c:pt>
                <c:pt idx="9516">
                  <c:v>-0.15172563518614296</c:v>
                </c:pt>
                <c:pt idx="9517">
                  <c:v>-0.1517845089038129</c:v>
                </c:pt>
                <c:pt idx="9518">
                  <c:v>-0.15184336399947451</c:v>
                </c:pt>
                <c:pt idx="9519">
                  <c:v>-0.15190220048833658</c:v>
                </c:pt>
                <c:pt idx="9520">
                  <c:v>-0.15196101838559062</c:v>
                </c:pt>
                <c:pt idx="9521">
                  <c:v>-0.15201981770641126</c:v>
                </c:pt>
                <c:pt idx="9522">
                  <c:v>-0.1520785984659539</c:v>
                </c:pt>
                <c:pt idx="9523">
                  <c:v>-0.15213736067935807</c:v>
                </c:pt>
                <c:pt idx="9524">
                  <c:v>-0.15219610436174563</c:v>
                </c:pt>
                <c:pt idx="9525">
                  <c:v>-0.15225482952822111</c:v>
                </c:pt>
                <c:pt idx="9526">
                  <c:v>-0.15231353619387134</c:v>
                </c:pt>
                <c:pt idx="9527">
                  <c:v>-0.15237222437376613</c:v>
                </c:pt>
                <c:pt idx="9528">
                  <c:v>-0.15243089408295807</c:v>
                </c:pt>
                <c:pt idx="9529">
                  <c:v>-0.15248954533648212</c:v>
                </c:pt>
                <c:pt idx="9530">
                  <c:v>-0.15254817814935634</c:v>
                </c:pt>
                <c:pt idx="9531">
                  <c:v>-0.15260679253658149</c:v>
                </c:pt>
                <c:pt idx="9532">
                  <c:v>-0.15266538851314121</c:v>
                </c:pt>
                <c:pt idx="9533">
                  <c:v>-0.15272396609400168</c:v>
                </c:pt>
                <c:pt idx="9534">
                  <c:v>-0.15278252529411229</c:v>
                </c:pt>
                <c:pt idx="9535">
                  <c:v>-0.15284106612840526</c:v>
                </c:pt>
                <c:pt idx="9536">
                  <c:v>-0.15289958861179542</c:v>
                </c:pt>
                <c:pt idx="9537">
                  <c:v>-0.15295809275918087</c:v>
                </c:pt>
                <c:pt idx="9538">
                  <c:v>-0.15301657858544265</c:v>
                </c:pt>
                <c:pt idx="9539">
                  <c:v>-0.15307504610544448</c:v>
                </c:pt>
                <c:pt idx="9540">
                  <c:v>-0.15313349533403342</c:v>
                </c:pt>
                <c:pt idx="9541">
                  <c:v>-0.15319192628603956</c:v>
                </c:pt>
                <c:pt idx="9542">
                  <c:v>-0.15325033897627571</c:v>
                </c:pt>
                <c:pt idx="9543">
                  <c:v>-0.15330873341953805</c:v>
                </c:pt>
                <c:pt idx="9544">
                  <c:v>-0.15336710963060596</c:v>
                </c:pt>
                <c:pt idx="9545">
                  <c:v>-0.15342546762424153</c:v>
                </c:pt>
                <c:pt idx="9546">
                  <c:v>-0.15348380741519041</c:v>
                </c:pt>
                <c:pt idx="9547">
                  <c:v>-0.15354212901818126</c:v>
                </c:pt>
                <c:pt idx="9548">
                  <c:v>-0.15360043244792609</c:v>
                </c:pt>
                <c:pt idx="9549">
                  <c:v>-0.15365871771911976</c:v>
                </c:pt>
                <c:pt idx="9550">
                  <c:v>-0.15371698484644081</c:v>
                </c:pt>
                <c:pt idx="9551">
                  <c:v>-0.1537752338445515</c:v>
                </c:pt>
                <c:pt idx="9552">
                  <c:v>-0.15383346472809556</c:v>
                </c:pt>
                <c:pt idx="9553">
                  <c:v>-0.15389167751170174</c:v>
                </c:pt>
                <c:pt idx="9554">
                  <c:v>-0.15394987220998174</c:v>
                </c:pt>
                <c:pt idx="9555">
                  <c:v>-0.15400804883753072</c:v>
                </c:pt>
                <c:pt idx="9556">
                  <c:v>-0.15406620740892679</c:v>
                </c:pt>
                <c:pt idx="9557">
                  <c:v>-0.15412434793873186</c:v>
                </c:pt>
                <c:pt idx="9558">
                  <c:v>-0.1541824704414913</c:v>
                </c:pt>
                <c:pt idx="9559">
                  <c:v>-0.1542405749317336</c:v>
                </c:pt>
                <c:pt idx="9560">
                  <c:v>-0.15429866142397103</c:v>
                </c:pt>
                <c:pt idx="9561">
                  <c:v>-0.15435672993269939</c:v>
                </c:pt>
                <c:pt idx="9562">
                  <c:v>-0.15441478047239798</c:v>
                </c:pt>
                <c:pt idx="9563">
                  <c:v>-0.15447281305752947</c:v>
                </c:pt>
                <c:pt idx="9564">
                  <c:v>-0.15453082770254034</c:v>
                </c:pt>
                <c:pt idx="9565">
                  <c:v>-0.15458882442186073</c:v>
                </c:pt>
                <c:pt idx="9566">
                  <c:v>-0.15464680322990404</c:v>
                </c:pt>
                <c:pt idx="9567">
                  <c:v>-0.15470476414106771</c:v>
                </c:pt>
                <c:pt idx="9568">
                  <c:v>-0.15476270716973278</c:v>
                </c:pt>
                <c:pt idx="9569">
                  <c:v>-0.15482063233026377</c:v>
                </c:pt>
                <c:pt idx="9570">
                  <c:v>-0.1548785396370092</c:v>
                </c:pt>
                <c:pt idx="9571">
                  <c:v>-0.15493642910430133</c:v>
                </c:pt>
                <c:pt idx="9572">
                  <c:v>-0.15499430074645587</c:v>
                </c:pt>
                <c:pt idx="9573">
                  <c:v>-0.15505215457777266</c:v>
                </c:pt>
                <c:pt idx="9574">
                  <c:v>-0.15510999061253528</c:v>
                </c:pt>
                <c:pt idx="9575">
                  <c:v>-0.15516780886501119</c:v>
                </c:pt>
                <c:pt idx="9576">
                  <c:v>-0.15522560934945145</c:v>
                </c:pt>
                <c:pt idx="9577">
                  <c:v>-0.15528339208009134</c:v>
                </c:pt>
                <c:pt idx="9578">
                  <c:v>-0.15534115707114998</c:v>
                </c:pt>
                <c:pt idx="9579">
                  <c:v>-0.15539890433683018</c:v>
                </c:pt>
                <c:pt idx="9580">
                  <c:v>-0.15545663389131897</c:v>
                </c:pt>
                <c:pt idx="9581">
                  <c:v>-0.15551434574878792</c:v>
                </c:pt>
                <c:pt idx="9582">
                  <c:v>-0.15557203992339086</c:v>
                </c:pt>
                <c:pt idx="9583">
                  <c:v>-0.15562971642926715</c:v>
                </c:pt>
                <c:pt idx="9584">
                  <c:v>-0.15568737528053989</c:v>
                </c:pt>
                <c:pt idx="9585">
                  <c:v>-0.15574501649131628</c:v>
                </c:pt>
                <c:pt idx="9586">
                  <c:v>-0.15580264007568728</c:v>
                </c:pt>
                <c:pt idx="9587">
                  <c:v>-0.1558602460477283</c:v>
                </c:pt>
                <c:pt idx="9588">
                  <c:v>-0.15591783442149881</c:v>
                </c:pt>
                <c:pt idx="9589">
                  <c:v>-0.15597540521104247</c:v>
                </c:pt>
                <c:pt idx="9590">
                  <c:v>-0.15603295843038689</c:v>
                </c:pt>
                <c:pt idx="9591">
                  <c:v>-0.15609049409354414</c:v>
                </c:pt>
                <c:pt idx="9592">
                  <c:v>-0.15614801221451058</c:v>
                </c:pt>
                <c:pt idx="9593">
                  <c:v>-0.15620551280726652</c:v>
                </c:pt>
                <c:pt idx="9594">
                  <c:v>-0.1562629958857768</c:v>
                </c:pt>
                <c:pt idx="9595">
                  <c:v>-0.15632046146399059</c:v>
                </c:pt>
                <c:pt idx="9596">
                  <c:v>-0.15637790955584102</c:v>
                </c:pt>
                <c:pt idx="9597">
                  <c:v>-0.15643534017524596</c:v>
                </c:pt>
                <c:pt idx="9598">
                  <c:v>-0.15649275333610763</c:v>
                </c:pt>
                <c:pt idx="9599">
                  <c:v>-0.15655014905231224</c:v>
                </c:pt>
                <c:pt idx="9600">
                  <c:v>-0.15660752733773081</c:v>
                </c:pt>
                <c:pt idx="9601">
                  <c:v>-0.15666488820621877</c:v>
                </c:pt>
                <c:pt idx="9602">
                  <c:v>-0.1567222316716157</c:v>
                </c:pt>
                <c:pt idx="9603">
                  <c:v>-0.15677955774774599</c:v>
                </c:pt>
                <c:pt idx="9604">
                  <c:v>-0.15683686644841838</c:v>
                </c:pt>
                <c:pt idx="9605">
                  <c:v>-0.15689415778742627</c:v>
                </c:pt>
                <c:pt idx="9606">
                  <c:v>-0.15695143177854726</c:v>
                </c:pt>
                <c:pt idx="9607">
                  <c:v>-0.15700868843554383</c:v>
                </c:pt>
                <c:pt idx="9608">
                  <c:v>-0.15706592777216311</c:v>
                </c:pt>
                <c:pt idx="9609">
                  <c:v>-0.15712314980213649</c:v>
                </c:pt>
                <c:pt idx="9610">
                  <c:v>-0.15718035453918028</c:v>
                </c:pt>
                <c:pt idx="9611">
                  <c:v>-0.15723754199699597</c:v>
                </c:pt>
                <c:pt idx="9612">
                  <c:v>-0.15729471218926799</c:v>
                </c:pt>
                <c:pt idx="9613">
                  <c:v>-0.15735186512966698</c:v>
                </c:pt>
                <c:pt idx="9614">
                  <c:v>-0.15740900083184806</c:v>
                </c:pt>
                <c:pt idx="9615">
                  <c:v>-0.15746611930945104</c:v>
                </c:pt>
                <c:pt idx="9616">
                  <c:v>-0.15752322057610019</c:v>
                </c:pt>
                <c:pt idx="9617">
                  <c:v>-0.1575803046454049</c:v>
                </c:pt>
                <c:pt idx="9618">
                  <c:v>-0.15763737153095925</c:v>
                </c:pt>
                <c:pt idx="9619">
                  <c:v>-0.15769442124634225</c:v>
                </c:pt>
                <c:pt idx="9620">
                  <c:v>-0.15775145380511746</c:v>
                </c:pt>
                <c:pt idx="9621">
                  <c:v>-0.15780846922083358</c:v>
                </c:pt>
                <c:pt idx="9622">
                  <c:v>-0.15786546750702429</c:v>
                </c:pt>
                <c:pt idx="9623">
                  <c:v>-0.15792244867720778</c:v>
                </c:pt>
                <c:pt idx="9624">
                  <c:v>-0.15797941274488758</c:v>
                </c:pt>
                <c:pt idx="9625">
                  <c:v>-0.15803635972355212</c:v>
                </c:pt>
                <c:pt idx="9626">
                  <c:v>-0.15809328962667452</c:v>
                </c:pt>
                <c:pt idx="9627">
                  <c:v>-0.15815020246771316</c:v>
                </c:pt>
                <c:pt idx="9628">
                  <c:v>-0.15820709826011153</c:v>
                </c:pt>
                <c:pt idx="9629">
                  <c:v>-0.15826397701729777</c:v>
                </c:pt>
                <c:pt idx="9630">
                  <c:v>-0.15832083875268549</c:v>
                </c:pt>
                <c:pt idx="9631">
                  <c:v>-0.15837768347967335</c:v>
                </c:pt>
                <c:pt idx="9632">
                  <c:v>-0.15843451121164476</c:v>
                </c:pt>
                <c:pt idx="9633">
                  <c:v>-0.15849132196196863</c:v>
                </c:pt>
                <c:pt idx="9634">
                  <c:v>-0.15854811574399891</c:v>
                </c:pt>
                <c:pt idx="9635">
                  <c:v>-0.1586048925710748</c:v>
                </c:pt>
                <c:pt idx="9636">
                  <c:v>-0.15866165245652036</c:v>
                </c:pt>
                <c:pt idx="9637">
                  <c:v>-0.1587183954136453</c:v>
                </c:pt>
                <c:pt idx="9638">
                  <c:v>-0.15877512145574441</c:v>
                </c:pt>
                <c:pt idx="9639">
                  <c:v>-0.15883183059609751</c:v>
                </c:pt>
                <c:pt idx="9640">
                  <c:v>-0.15888852284797006</c:v>
                </c:pt>
                <c:pt idx="9641">
                  <c:v>-0.15894519822461317</c:v>
                </c:pt>
                <c:pt idx="9642">
                  <c:v>-0.1590018567392617</c:v>
                </c:pt>
                <c:pt idx="9643">
                  <c:v>-0.15905849840513731</c:v>
                </c:pt>
                <c:pt idx="9644">
                  <c:v>-0.15911512323544669</c:v>
                </c:pt>
                <c:pt idx="9645">
                  <c:v>-0.15917173124338196</c:v>
                </c:pt>
                <c:pt idx="9646">
                  <c:v>-0.15922832244212037</c:v>
                </c:pt>
                <c:pt idx="9647">
                  <c:v>-0.15928489684482483</c:v>
                </c:pt>
                <c:pt idx="9648">
                  <c:v>-0.15934145446464359</c:v>
                </c:pt>
                <c:pt idx="9649">
                  <c:v>-0.15939799531471055</c:v>
                </c:pt>
                <c:pt idx="9650">
                  <c:v>-0.1594545194081447</c:v>
                </c:pt>
                <c:pt idx="9651">
                  <c:v>-0.1595110267580509</c:v>
                </c:pt>
                <c:pt idx="9652">
                  <c:v>-0.15956751737751951</c:v>
                </c:pt>
                <c:pt idx="9653">
                  <c:v>-0.15962399127962618</c:v>
                </c:pt>
                <c:pt idx="9654">
                  <c:v>-0.1596804484774324</c:v>
                </c:pt>
                <c:pt idx="9655">
                  <c:v>-0.15973688898398525</c:v>
                </c:pt>
                <c:pt idx="9656">
                  <c:v>-0.15979331281231712</c:v>
                </c:pt>
                <c:pt idx="9657">
                  <c:v>-0.15984971997544639</c:v>
                </c:pt>
                <c:pt idx="9658">
                  <c:v>-0.15990611048637704</c:v>
                </c:pt>
                <c:pt idx="9659">
                  <c:v>-0.1599624843580984</c:v>
                </c:pt>
                <c:pt idx="9660">
                  <c:v>-0.16001884160358582</c:v>
                </c:pt>
                <c:pt idx="9661">
                  <c:v>-0.16007518223580036</c:v>
                </c:pt>
                <c:pt idx="9662">
                  <c:v>-0.16013150626768857</c:v>
                </c:pt>
                <c:pt idx="9663">
                  <c:v>-0.16018781371218299</c:v>
                </c:pt>
                <c:pt idx="9664">
                  <c:v>-0.16024410458220184</c:v>
                </c:pt>
                <c:pt idx="9665">
                  <c:v>-0.1603003788906493</c:v>
                </c:pt>
                <c:pt idx="9666">
                  <c:v>-0.16035663665041494</c:v>
                </c:pt>
                <c:pt idx="9667">
                  <c:v>-0.16041287787437464</c:v>
                </c:pt>
                <c:pt idx="9668">
                  <c:v>-0.16046910257538999</c:v>
                </c:pt>
                <c:pt idx="9669">
                  <c:v>-0.16052531076630822</c:v>
                </c:pt>
                <c:pt idx="9670">
                  <c:v>-0.16058150245996333</c:v>
                </c:pt>
                <c:pt idx="9671">
                  <c:v>-0.16063767766917342</c:v>
                </c:pt>
                <c:pt idx="9672">
                  <c:v>-0.16069383640674428</c:v>
                </c:pt>
                <c:pt idx="9673">
                  <c:v>-0.16074997868546692</c:v>
                </c:pt>
                <c:pt idx="9674">
                  <c:v>-0.1608061045181185</c:v>
                </c:pt>
                <c:pt idx="9675">
                  <c:v>-0.16086221391746225</c:v>
                </c:pt>
                <c:pt idx="9676">
                  <c:v>-0.16091830689624709</c:v>
                </c:pt>
                <c:pt idx="9677">
                  <c:v>-0.16097438346720833</c:v>
                </c:pt>
                <c:pt idx="9678">
                  <c:v>-0.16103044364306718</c:v>
                </c:pt>
                <c:pt idx="9679">
                  <c:v>-0.16108648743653103</c:v>
                </c:pt>
                <c:pt idx="9680">
                  <c:v>-0.16114251486029307</c:v>
                </c:pt>
                <c:pt idx="9681">
                  <c:v>-0.16119852592703293</c:v>
                </c:pt>
                <c:pt idx="9682">
                  <c:v>-0.16125452064941637</c:v>
                </c:pt>
                <c:pt idx="9683">
                  <c:v>-0.16131049904009503</c:v>
                </c:pt>
                <c:pt idx="9684">
                  <c:v>-0.16136646111170699</c:v>
                </c:pt>
                <c:pt idx="9685">
                  <c:v>-0.16142240687687653</c:v>
                </c:pt>
                <c:pt idx="9686">
                  <c:v>-0.1614783363482139</c:v>
                </c:pt>
                <c:pt idx="9687">
                  <c:v>-0.16153424953831585</c:v>
                </c:pt>
                <c:pt idx="9688">
                  <c:v>-0.16159014645976533</c:v>
                </c:pt>
                <c:pt idx="9689">
                  <c:v>-0.16164602712513138</c:v>
                </c:pt>
                <c:pt idx="9690">
                  <c:v>-0.16170189154696951</c:v>
                </c:pt>
                <c:pt idx="9691">
                  <c:v>-0.16175773973782165</c:v>
                </c:pt>
                <c:pt idx="9692">
                  <c:v>-0.16181357171021576</c:v>
                </c:pt>
                <c:pt idx="9693">
                  <c:v>-0.1618693874766664</c:v>
                </c:pt>
                <c:pt idx="9694">
                  <c:v>-0.1619251870496744</c:v>
                </c:pt>
                <c:pt idx="9695">
                  <c:v>-0.16198097044172716</c:v>
                </c:pt>
                <c:pt idx="9696">
                  <c:v>-0.16203673766529808</c:v>
                </c:pt>
                <c:pt idx="9697">
                  <c:v>-0.16209248873284743</c:v>
                </c:pt>
                <c:pt idx="9698">
                  <c:v>-0.1621482236568218</c:v>
                </c:pt>
                <c:pt idx="9699">
                  <c:v>-0.16220394244965408</c:v>
                </c:pt>
                <c:pt idx="9700">
                  <c:v>-0.16225964512376445</c:v>
                </c:pt>
                <c:pt idx="9701">
                  <c:v>-0.16231533169155771</c:v>
                </c:pt>
                <c:pt idx="9702">
                  <c:v>-0.16237100216542716</c:v>
                </c:pt>
                <c:pt idx="9703">
                  <c:v>-0.16242665655775163</c:v>
                </c:pt>
                <c:pt idx="9704">
                  <c:v>-0.16248229488089694</c:v>
                </c:pt>
                <c:pt idx="9705">
                  <c:v>-0.16253791714721549</c:v>
                </c:pt>
                <c:pt idx="9706">
                  <c:v>-0.16259352336904592</c:v>
                </c:pt>
                <c:pt idx="9707">
                  <c:v>-0.16264911355871381</c:v>
                </c:pt>
                <c:pt idx="9708">
                  <c:v>-0.16270468772853125</c:v>
                </c:pt>
                <c:pt idx="9709">
                  <c:v>-0.16276024589079718</c:v>
                </c:pt>
                <c:pt idx="9710">
                  <c:v>-0.16281578805779695</c:v>
                </c:pt>
                <c:pt idx="9711">
                  <c:v>-0.16287131424180279</c:v>
                </c:pt>
                <c:pt idx="9712">
                  <c:v>-0.16292682445507367</c:v>
                </c:pt>
                <c:pt idx="9713">
                  <c:v>-0.16298231870985513</c:v>
                </c:pt>
                <c:pt idx="9714">
                  <c:v>-0.16303779701837962</c:v>
                </c:pt>
                <c:pt idx="9715">
                  <c:v>-0.16309325939286645</c:v>
                </c:pt>
                <c:pt idx="9716">
                  <c:v>-0.16314870584552138</c:v>
                </c:pt>
                <c:pt idx="9717">
                  <c:v>-0.16320413638853737</c:v>
                </c:pt>
                <c:pt idx="9718">
                  <c:v>-0.16325955103409412</c:v>
                </c:pt>
                <c:pt idx="9719">
                  <c:v>-0.1633149497943579</c:v>
                </c:pt>
                <c:pt idx="9720">
                  <c:v>-0.16337033268148221</c:v>
                </c:pt>
                <c:pt idx="9721">
                  <c:v>-0.1634256997076074</c:v>
                </c:pt>
                <c:pt idx="9722">
                  <c:v>-0.16348105088486042</c:v>
                </c:pt>
                <c:pt idx="9723">
                  <c:v>-0.16353638622535549</c:v>
                </c:pt>
                <c:pt idx="9724">
                  <c:v>-0.16359170574119364</c:v>
                </c:pt>
                <c:pt idx="9725">
                  <c:v>-0.16364700944446298</c:v>
                </c:pt>
                <c:pt idx="9726">
                  <c:v>-0.16370229734723835</c:v>
                </c:pt>
                <c:pt idx="9727">
                  <c:v>-0.16375756946158182</c:v>
                </c:pt>
                <c:pt idx="9728">
                  <c:v>-0.16381282579954254</c:v>
                </c:pt>
                <c:pt idx="9729">
                  <c:v>-0.16386806637315632</c:v>
                </c:pt>
                <c:pt idx="9730">
                  <c:v>-0.16392329119444704</c:v>
                </c:pt>
                <c:pt idx="9731">
                  <c:v>-0.16397850027542371</c:v>
                </c:pt>
                <c:pt idx="9732">
                  <c:v>-0.16403369362808429</c:v>
                </c:pt>
                <c:pt idx="9733">
                  <c:v>-0.16408887126441302</c:v>
                </c:pt>
                <c:pt idx="9734">
                  <c:v>-0.1641440331963816</c:v>
                </c:pt>
                <c:pt idx="9735">
                  <c:v>-0.16419917943594875</c:v>
                </c:pt>
                <c:pt idx="9736">
                  <c:v>-0.16425430999506019</c:v>
                </c:pt>
                <c:pt idx="9737">
                  <c:v>-0.16430942488564909</c:v>
                </c:pt>
                <c:pt idx="9738">
                  <c:v>-0.16436452411963576</c:v>
                </c:pt>
                <c:pt idx="9739">
                  <c:v>-0.16441960770892772</c:v>
                </c:pt>
                <c:pt idx="9740">
                  <c:v>-0.16447467566541957</c:v>
                </c:pt>
                <c:pt idx="9741">
                  <c:v>-0.16452972800099341</c:v>
                </c:pt>
                <c:pt idx="9742">
                  <c:v>-0.1645847647275186</c:v>
                </c:pt>
                <c:pt idx="9743">
                  <c:v>-0.16463978585685157</c:v>
                </c:pt>
                <c:pt idx="9744">
                  <c:v>-0.16469479140083632</c:v>
                </c:pt>
                <c:pt idx="9745">
                  <c:v>-0.16474978137130414</c:v>
                </c:pt>
                <c:pt idx="9746">
                  <c:v>-0.16480475578007348</c:v>
                </c:pt>
                <c:pt idx="9747">
                  <c:v>-0.16485971463895038</c:v>
                </c:pt>
                <c:pt idx="9748">
                  <c:v>-0.16491465795972826</c:v>
                </c:pt>
                <c:pt idx="9749">
                  <c:v>-0.16496958575418774</c:v>
                </c:pt>
                <c:pt idx="9750">
                  <c:v>-0.16502449803409713</c:v>
                </c:pt>
                <c:pt idx="9751">
                  <c:v>-0.16507939481121203</c:v>
                </c:pt>
                <c:pt idx="9752">
                  <c:v>-0.1651342760972756</c:v>
                </c:pt>
                <c:pt idx="9753">
                  <c:v>-0.16518914190401829</c:v>
                </c:pt>
                <c:pt idx="9754">
                  <c:v>-0.16524399224315822</c:v>
                </c:pt>
                <c:pt idx="9755">
                  <c:v>-0.16529882712640109</c:v>
                </c:pt>
                <c:pt idx="9756">
                  <c:v>-0.16535364656543988</c:v>
                </c:pt>
                <c:pt idx="9757">
                  <c:v>-0.1654084505719553</c:v>
                </c:pt>
                <c:pt idx="9758">
                  <c:v>-0.16546323915761574</c:v>
                </c:pt>
                <c:pt idx="9759">
                  <c:v>-0.16551801233407681</c:v>
                </c:pt>
                <c:pt idx="9760">
                  <c:v>-0.16557277011298266</c:v>
                </c:pt>
                <c:pt idx="9761">
                  <c:v>-0.16562751250596319</c:v>
                </c:pt>
                <c:pt idx="9762">
                  <c:v>-0.16568223952463773</c:v>
                </c:pt>
                <c:pt idx="9763">
                  <c:v>-0.16573695118061249</c:v>
                </c:pt>
                <c:pt idx="9764">
                  <c:v>-0.16579164748548164</c:v>
                </c:pt>
                <c:pt idx="9765">
                  <c:v>-0.16584632845082686</c:v>
                </c:pt>
                <c:pt idx="9766">
                  <c:v>-0.16590099408821773</c:v>
                </c:pt>
                <c:pt idx="9767">
                  <c:v>-0.16595564440921123</c:v>
                </c:pt>
                <c:pt idx="9768">
                  <c:v>-0.16601027942535235</c:v>
                </c:pt>
                <c:pt idx="9769">
                  <c:v>-0.16606489914817391</c:v>
                </c:pt>
                <c:pt idx="9770">
                  <c:v>-0.16611950358919614</c:v>
                </c:pt>
                <c:pt idx="9771">
                  <c:v>-0.16617409275992745</c:v>
                </c:pt>
                <c:pt idx="9772">
                  <c:v>-0.16622866667186398</c:v>
                </c:pt>
                <c:pt idx="9773">
                  <c:v>-0.16628322533648948</c:v>
                </c:pt>
                <c:pt idx="9774">
                  <c:v>-0.16633776876527584</c:v>
                </c:pt>
                <c:pt idx="9775">
                  <c:v>-0.16639229696968277</c:v>
                </c:pt>
                <c:pt idx="9776">
                  <c:v>-0.16644680996115763</c:v>
                </c:pt>
                <c:pt idx="9777">
                  <c:v>-0.16650130775113592</c:v>
                </c:pt>
                <c:pt idx="9778">
                  <c:v>-0.16655579035104112</c:v>
                </c:pt>
                <c:pt idx="9779">
                  <c:v>-0.16661025777228433</c:v>
                </c:pt>
                <c:pt idx="9780">
                  <c:v>-0.16666471002626487</c:v>
                </c:pt>
                <c:pt idx="9781">
                  <c:v>-0.16671914712436997</c:v>
                </c:pt>
                <c:pt idx="9782">
                  <c:v>-0.16677356907797497</c:v>
                </c:pt>
                <c:pt idx="9783">
                  <c:v>-0.16682797589844289</c:v>
                </c:pt>
                <c:pt idx="9784">
                  <c:v>-0.16688236759712505</c:v>
                </c:pt>
                <c:pt idx="9785">
                  <c:v>-0.16693674418536086</c:v>
                </c:pt>
                <c:pt idx="9786">
                  <c:v>-0.1669911056744775</c:v>
                </c:pt>
                <c:pt idx="9787">
                  <c:v>-0.16704545207579047</c:v>
                </c:pt>
                <c:pt idx="9788">
                  <c:v>-0.16709978340060339</c:v>
                </c:pt>
                <c:pt idx="9789">
                  <c:v>-0.16715409966020767</c:v>
                </c:pt>
                <c:pt idx="9790">
                  <c:v>-0.16720840086588373</c:v>
                </c:pt>
                <c:pt idx="9791">
                  <c:v>-0.1672626870288984</c:v>
                </c:pt>
                <c:pt idx="9792">
                  <c:v>-0.16731695816050834</c:v>
                </c:pt>
                <c:pt idx="9793">
                  <c:v>-0.16737121427195767</c:v>
                </c:pt>
                <c:pt idx="9794">
                  <c:v>-0.16742545537447889</c:v>
                </c:pt>
                <c:pt idx="9795">
                  <c:v>-0.16747968147929265</c:v>
                </c:pt>
                <c:pt idx="9796">
                  <c:v>-0.16753389259760798</c:v>
                </c:pt>
                <c:pt idx="9797">
                  <c:v>-0.16758808874062175</c:v>
                </c:pt>
                <c:pt idx="9798">
                  <c:v>-0.16764226991951953</c:v>
                </c:pt>
                <c:pt idx="9799">
                  <c:v>-0.16769643614547503</c:v>
                </c:pt>
                <c:pt idx="9800">
                  <c:v>-0.16775058742965004</c:v>
                </c:pt>
                <c:pt idx="9801">
                  <c:v>-0.16780472378319494</c:v>
                </c:pt>
                <c:pt idx="9802">
                  <c:v>-0.16785884521724848</c:v>
                </c:pt>
                <c:pt idx="9803">
                  <c:v>-0.16791295174293741</c:v>
                </c:pt>
                <c:pt idx="9804">
                  <c:v>-0.16796704337137713</c:v>
                </c:pt>
                <c:pt idx="9805">
                  <c:v>-0.16802112011367148</c:v>
                </c:pt>
                <c:pt idx="9806">
                  <c:v>-0.16807518198091237</c:v>
                </c:pt>
                <c:pt idx="9807">
                  <c:v>-0.16812922898418042</c:v>
                </c:pt>
                <c:pt idx="9808">
                  <c:v>-0.16818326113454468</c:v>
                </c:pt>
                <c:pt idx="9809">
                  <c:v>-0.1682372784430623</c:v>
                </c:pt>
                <c:pt idx="9810">
                  <c:v>-0.16829128092077933</c:v>
                </c:pt>
                <c:pt idx="9811">
                  <c:v>-0.16834526857873006</c:v>
                </c:pt>
                <c:pt idx="9812">
                  <c:v>-0.16839924142793744</c:v>
                </c:pt>
                <c:pt idx="9813">
                  <c:v>-0.16845319947941262</c:v>
                </c:pt>
                <c:pt idx="9814">
                  <c:v>-0.16850714274415562</c:v>
                </c:pt>
                <c:pt idx="9815">
                  <c:v>-0.16856107123315495</c:v>
                </c:pt>
                <c:pt idx="9816">
                  <c:v>-0.16861498495738741</c:v>
                </c:pt>
                <c:pt idx="9817">
                  <c:v>-0.16866888392781865</c:v>
                </c:pt>
                <c:pt idx="9818">
                  <c:v>-0.16872276815540299</c:v>
                </c:pt>
                <c:pt idx="9819">
                  <c:v>-0.16877663765108297</c:v>
                </c:pt>
                <c:pt idx="9820">
                  <c:v>-0.16883049242579068</c:v>
                </c:pt>
                <c:pt idx="9821">
                  <c:v>-0.16888433249044504</c:v>
                </c:pt>
                <c:pt idx="9822">
                  <c:v>-0.16893815785595545</c:v>
                </c:pt>
                <c:pt idx="9823">
                  <c:v>-0.16899196853321907</c:v>
                </c:pt>
                <c:pt idx="9824">
                  <c:v>-0.16904576453312209</c:v>
                </c:pt>
                <c:pt idx="9825">
                  <c:v>-0.16909954586653936</c:v>
                </c:pt>
                <c:pt idx="9826">
                  <c:v>-0.16915331254433441</c:v>
                </c:pt>
                <c:pt idx="9827">
                  <c:v>-0.1692070645773594</c:v>
                </c:pt>
                <c:pt idx="9828">
                  <c:v>-0.16926080197645538</c:v>
                </c:pt>
                <c:pt idx="9829">
                  <c:v>-0.16931452475245229</c:v>
                </c:pt>
                <c:pt idx="9830">
                  <c:v>-0.16936823291616854</c:v>
                </c:pt>
                <c:pt idx="9831">
                  <c:v>-0.16942192647841159</c:v>
                </c:pt>
                <c:pt idx="9832">
                  <c:v>-0.16947560544997775</c:v>
                </c:pt>
                <c:pt idx="9833">
                  <c:v>-0.16952926984165184</c:v>
                </c:pt>
                <c:pt idx="9834">
                  <c:v>-0.16958291966420791</c:v>
                </c:pt>
                <c:pt idx="9835">
                  <c:v>-0.16963655492840884</c:v>
                </c:pt>
                <c:pt idx="9836">
                  <c:v>-0.1696901756450061</c:v>
                </c:pt>
                <c:pt idx="9837">
                  <c:v>-0.16974378182474037</c:v>
                </c:pt>
                <c:pt idx="9838">
                  <c:v>-0.16979737347834123</c:v>
                </c:pt>
                <c:pt idx="9839">
                  <c:v>-0.16985095061652689</c:v>
                </c:pt>
                <c:pt idx="9840">
                  <c:v>-0.16990451325000483</c:v>
                </c:pt>
                <c:pt idx="9841">
                  <c:v>-0.16995806138947139</c:v>
                </c:pt>
                <c:pt idx="9842">
                  <c:v>-0.17001159504561197</c:v>
                </c:pt>
                <c:pt idx="9843">
                  <c:v>-0.1700651142291007</c:v>
                </c:pt>
                <c:pt idx="9844">
                  <c:v>-0.17011861895060099</c:v>
                </c:pt>
                <c:pt idx="9845">
                  <c:v>-0.17017210922076531</c:v>
                </c:pt>
                <c:pt idx="9846">
                  <c:v>-0.17022558505023488</c:v>
                </c:pt>
                <c:pt idx="9847">
                  <c:v>-0.17027904644964026</c:v>
                </c:pt>
                <c:pt idx="9848">
                  <c:v>-0.17033249342960105</c:v>
                </c:pt>
                <c:pt idx="9849">
                  <c:v>-0.17038592600072572</c:v>
                </c:pt>
                <c:pt idx="9850">
                  <c:v>-0.17043934417361267</c:v>
                </c:pt>
                <c:pt idx="9851">
                  <c:v>-0.17049274795884761</c:v>
                </c:pt>
                <c:pt idx="9852">
                  <c:v>-0.17054613736700719</c:v>
                </c:pt>
                <c:pt idx="9853">
                  <c:v>-0.1705995124086564</c:v>
                </c:pt>
                <c:pt idx="9854">
                  <c:v>-0.17065287309434968</c:v>
                </c:pt>
                <c:pt idx="9855">
                  <c:v>-0.17070621943463049</c:v>
                </c:pt>
                <c:pt idx="9856">
                  <c:v>-0.17075955144003163</c:v>
                </c:pt>
                <c:pt idx="9857">
                  <c:v>-0.17081286912107485</c:v>
                </c:pt>
                <c:pt idx="9858">
                  <c:v>-0.17086617248827141</c:v>
                </c:pt>
                <c:pt idx="9859">
                  <c:v>-0.17091946155212179</c:v>
                </c:pt>
                <c:pt idx="9860">
                  <c:v>-0.17097273632311549</c:v>
                </c:pt>
                <c:pt idx="9861">
                  <c:v>-0.17102599681173153</c:v>
                </c:pt>
                <c:pt idx="9862">
                  <c:v>-0.17107924302843824</c:v>
                </c:pt>
                <c:pt idx="9863">
                  <c:v>-0.17113247498369299</c:v>
                </c:pt>
                <c:pt idx="9864">
                  <c:v>-0.1711856926879427</c:v>
                </c:pt>
                <c:pt idx="9865">
                  <c:v>-0.17123889615162369</c:v>
                </c:pt>
                <c:pt idx="9866">
                  <c:v>-0.17129208538516133</c:v>
                </c:pt>
                <c:pt idx="9867">
                  <c:v>-0.17134526039897069</c:v>
                </c:pt>
                <c:pt idx="9868">
                  <c:v>-0.17139842120345611</c:v>
                </c:pt>
                <c:pt idx="9869">
                  <c:v>-0.17145156780901116</c:v>
                </c:pt>
                <c:pt idx="9870">
                  <c:v>-0.17150470022601905</c:v>
                </c:pt>
                <c:pt idx="9871">
                  <c:v>-0.1715578184648523</c:v>
                </c:pt>
                <c:pt idx="9872">
                  <c:v>-0.17161092253587301</c:v>
                </c:pt>
                <c:pt idx="9873">
                  <c:v>-0.17166401244943252</c:v>
                </c:pt>
                <c:pt idx="9874">
                  <c:v>-0.17171708821587178</c:v>
                </c:pt>
                <c:pt idx="9875">
                  <c:v>-0.17177014984552136</c:v>
                </c:pt>
                <c:pt idx="9876">
                  <c:v>-0.171823197348701</c:v>
                </c:pt>
                <c:pt idx="9877">
                  <c:v>-0.17187623073572023</c:v>
                </c:pt>
                <c:pt idx="9878">
                  <c:v>-0.17192925001687814</c:v>
                </c:pt>
                <c:pt idx="9879">
                  <c:v>-0.17198225520246307</c:v>
                </c:pt>
                <c:pt idx="9880">
                  <c:v>-0.1720352463027538</c:v>
                </c:pt>
                <c:pt idx="9881">
                  <c:v>-0.17208822332801688</c:v>
                </c:pt>
                <c:pt idx="9882">
                  <c:v>-0.17214118628851027</c:v>
                </c:pt>
                <c:pt idx="9883">
                  <c:v>-0.17219413519448062</c:v>
                </c:pt>
                <c:pt idx="9884">
                  <c:v>-0.17224707005616458</c:v>
                </c:pt>
                <c:pt idx="9885">
                  <c:v>-0.17229999088378828</c:v>
                </c:pt>
                <c:pt idx="9886">
                  <c:v>-0.17235289768756762</c:v>
                </c:pt>
                <c:pt idx="9887">
                  <c:v>-0.17240579047770793</c:v>
                </c:pt>
                <c:pt idx="9888">
                  <c:v>-0.1724586692644044</c:v>
                </c:pt>
                <c:pt idx="9889">
                  <c:v>-0.17251153405784203</c:v>
                </c:pt>
                <c:pt idx="9890">
                  <c:v>-0.17256438486819514</c:v>
                </c:pt>
                <c:pt idx="9891">
                  <c:v>-0.17261722170562821</c:v>
                </c:pt>
                <c:pt idx="9892">
                  <c:v>-0.17267004458029528</c:v>
                </c:pt>
                <c:pt idx="9893">
                  <c:v>-0.17272285350234001</c:v>
                </c:pt>
                <c:pt idx="9894">
                  <c:v>-0.17277564848189608</c:v>
                </c:pt>
                <c:pt idx="9895">
                  <c:v>-0.17282842952908695</c:v>
                </c:pt>
                <c:pt idx="9896">
                  <c:v>-0.17288119665402552</c:v>
                </c:pt>
                <c:pt idx="9897">
                  <c:v>-0.17293394986681493</c:v>
                </c:pt>
                <c:pt idx="9898">
                  <c:v>-0.17298668917754806</c:v>
                </c:pt>
                <c:pt idx="9899">
                  <c:v>-0.17303941459630734</c:v>
                </c:pt>
                <c:pt idx="9900">
                  <c:v>-0.17309212613316538</c:v>
                </c:pt>
                <c:pt idx="9901">
                  <c:v>-0.17314482379818458</c:v>
                </c:pt>
                <c:pt idx="9902">
                  <c:v>-0.17319750760141728</c:v>
                </c:pt>
                <c:pt idx="9903">
                  <c:v>-0.17325017755290545</c:v>
                </c:pt>
                <c:pt idx="9904">
                  <c:v>-0.17330283366268129</c:v>
                </c:pt>
                <c:pt idx="9905">
                  <c:v>-0.17335547594076689</c:v>
                </c:pt>
                <c:pt idx="9906">
                  <c:v>-0.17340810439717408</c:v>
                </c:pt>
                <c:pt idx="9907">
                  <c:v>-0.17346071904190485</c:v>
                </c:pt>
                <c:pt idx="9908">
                  <c:v>-0.17351331988495117</c:v>
                </c:pt>
                <c:pt idx="9909">
                  <c:v>-0.17356590693629476</c:v>
                </c:pt>
                <c:pt idx="9910">
                  <c:v>-0.17361848020590814</c:v>
                </c:pt>
                <c:pt idx="9911">
                  <c:v>-0.17367103970375208</c:v>
                </c:pt>
                <c:pt idx="9912">
                  <c:v>-0.17372358543977923</c:v>
                </c:pt>
                <c:pt idx="9913">
                  <c:v>-0.17377611742393134</c:v>
                </c:pt>
                <c:pt idx="9914">
                  <c:v>-0.17382863566614054</c:v>
                </c:pt>
                <c:pt idx="9915">
                  <c:v>-0.17388114017632894</c:v>
                </c:pt>
                <c:pt idx="9916">
                  <c:v>-0.17393363096440884</c:v>
                </c:pt>
                <c:pt idx="9917">
                  <c:v>-0.17398610804028236</c:v>
                </c:pt>
                <c:pt idx="9918">
                  <c:v>-0.17403857141384205</c:v>
                </c:pt>
                <c:pt idx="9919">
                  <c:v>-0.17409102109497049</c:v>
                </c:pt>
                <c:pt idx="9920">
                  <c:v>-0.17414345709354023</c:v>
                </c:pt>
                <c:pt idx="9921">
                  <c:v>-0.17419587941941422</c:v>
                </c:pt>
                <c:pt idx="9922">
                  <c:v>-0.17424828808244552</c:v>
                </c:pt>
                <c:pt idx="9923">
                  <c:v>-0.1743006830924772</c:v>
                </c:pt>
                <c:pt idx="9924">
                  <c:v>-0.17435306445934273</c:v>
                </c:pt>
                <c:pt idx="9925">
                  <c:v>-0.17440543219286586</c:v>
                </c:pt>
                <c:pt idx="9926">
                  <c:v>-0.17445778630286024</c:v>
                </c:pt>
                <c:pt idx="9927">
                  <c:v>-0.17451012679913003</c:v>
                </c:pt>
                <c:pt idx="9928">
                  <c:v>-0.17456245369146961</c:v>
                </c:pt>
                <c:pt idx="9929">
                  <c:v>-0.17461476698966366</c:v>
                </c:pt>
                <c:pt idx="9930">
                  <c:v>-0.17466706670348692</c:v>
                </c:pt>
                <c:pt idx="9931">
                  <c:v>-0.17471935284270468</c:v>
                </c:pt>
                <c:pt idx="9932">
                  <c:v>-0.17477162541707247</c:v>
                </c:pt>
                <c:pt idx="9933">
                  <c:v>-0.17482388443633601</c:v>
                </c:pt>
                <c:pt idx="9934">
                  <c:v>-0.17487612991023155</c:v>
                </c:pt>
                <c:pt idx="9935">
                  <c:v>-0.1749283618484857</c:v>
                </c:pt>
                <c:pt idx="9936">
                  <c:v>-0.1749805802608152</c:v>
                </c:pt>
                <c:pt idx="9937">
                  <c:v>-0.17503278515692733</c:v>
                </c:pt>
                <c:pt idx="9938">
                  <c:v>-0.17508497654651989</c:v>
                </c:pt>
                <c:pt idx="9939">
                  <c:v>-0.17513715443928074</c:v>
                </c:pt>
                <c:pt idx="9940">
                  <c:v>-0.17518931884488903</c:v>
                </c:pt>
                <c:pt idx="9941">
                  <c:v>-0.17524146977301258</c:v>
                </c:pt>
                <c:pt idx="9942">
                  <c:v>-0.17529360723331128</c:v>
                </c:pt>
                <c:pt idx="9943">
                  <c:v>-0.17534573123543507</c:v>
                </c:pt>
                <c:pt idx="9944">
                  <c:v>-0.17539784178902407</c:v>
                </c:pt>
                <c:pt idx="9945">
                  <c:v>-0.17544993890370914</c:v>
                </c:pt>
                <c:pt idx="9946">
                  <c:v>-0.17550202258911168</c:v>
                </c:pt>
                <c:pt idx="9947">
                  <c:v>-0.17555409285484336</c:v>
                </c:pt>
                <c:pt idx="9948">
                  <c:v>-0.17560614971050653</c:v>
                </c:pt>
                <c:pt idx="9949">
                  <c:v>-0.1756581931656942</c:v>
                </c:pt>
                <c:pt idx="9950">
                  <c:v>-0.17571022322998958</c:v>
                </c:pt>
                <c:pt idx="9951">
                  <c:v>-0.1757622399129668</c:v>
                </c:pt>
                <c:pt idx="9952">
                  <c:v>-0.17581424322419054</c:v>
                </c:pt>
                <c:pt idx="9953">
                  <c:v>-0.17586623317321576</c:v>
                </c:pt>
                <c:pt idx="9954">
                  <c:v>-0.17591820976958833</c:v>
                </c:pt>
                <c:pt idx="9955">
                  <c:v>-0.17597017302284479</c:v>
                </c:pt>
                <c:pt idx="9956">
                  <c:v>-0.17602212294251196</c:v>
                </c:pt>
                <c:pt idx="9957">
                  <c:v>-0.17607405953810767</c:v>
                </c:pt>
                <c:pt idx="9958">
                  <c:v>-0.17612598281914027</c:v>
                </c:pt>
                <c:pt idx="9959">
                  <c:v>-0.17617789279510881</c:v>
                </c:pt>
                <c:pt idx="9960">
                  <c:v>-0.17622978947550288</c:v>
                </c:pt>
                <c:pt idx="9961">
                  <c:v>-0.17628167286980295</c:v>
                </c:pt>
                <c:pt idx="9962">
                  <c:v>-0.17633354298748027</c:v>
                </c:pt>
                <c:pt idx="9963">
                  <c:v>-0.1763853998379965</c:v>
                </c:pt>
                <c:pt idx="9964">
                  <c:v>-0.17643724343080436</c:v>
                </c:pt>
                <c:pt idx="9965">
                  <c:v>-0.17648907377534723</c:v>
                </c:pt>
                <c:pt idx="9966">
                  <c:v>-0.17654089088105912</c:v>
                </c:pt>
                <c:pt idx="9967">
                  <c:v>-0.17659269475736494</c:v>
                </c:pt>
                <c:pt idx="9968">
                  <c:v>-0.17664448541368055</c:v>
                </c:pt>
                <c:pt idx="9969">
                  <c:v>-0.1766962628594122</c:v>
                </c:pt>
                <c:pt idx="9970">
                  <c:v>-0.17674802710395787</c:v>
                </c:pt>
                <c:pt idx="9971">
                  <c:v>-0.17679977815670461</c:v>
                </c:pt>
                <c:pt idx="9972">
                  <c:v>-0.17685151602703192</c:v>
                </c:pt>
                <c:pt idx="9973">
                  <c:v>-0.1769032407243098</c:v>
                </c:pt>
                <c:pt idx="9974">
                  <c:v>-0.17695495225789876</c:v>
                </c:pt>
                <c:pt idx="9975">
                  <c:v>-0.17700665063715043</c:v>
                </c:pt>
                <c:pt idx="9976">
                  <c:v>-0.17705833587140746</c:v>
                </c:pt>
                <c:pt idx="9977">
                  <c:v>-0.17711000797000309</c:v>
                </c:pt>
                <c:pt idx="9978">
                  <c:v>-0.17716166694226171</c:v>
                </c:pt>
                <c:pt idx="9979">
                  <c:v>-0.17721331279749869</c:v>
                </c:pt>
                <c:pt idx="9980">
                  <c:v>-0.17726494554502004</c:v>
                </c:pt>
                <c:pt idx="9981">
                  <c:v>-0.17731656519412298</c:v>
                </c:pt>
                <c:pt idx="9982">
                  <c:v>-0.1773681717540958</c:v>
                </c:pt>
                <c:pt idx="9983">
                  <c:v>-0.17741976523421743</c:v>
                </c:pt>
                <c:pt idx="9984">
                  <c:v>-0.17747134564375805</c:v>
                </c:pt>
                <c:pt idx="9985">
                  <c:v>-0.17752291299197892</c:v>
                </c:pt>
                <c:pt idx="9986">
                  <c:v>-0.17757446728813203</c:v>
                </c:pt>
                <c:pt idx="9987">
                  <c:v>-0.17762600854146066</c:v>
                </c:pt>
                <c:pt idx="9988">
                  <c:v>-0.17767753676119902</c:v>
                </c:pt>
                <c:pt idx="9989">
                  <c:v>-0.17772905195657251</c:v>
                </c:pt>
                <c:pt idx="9990">
                  <c:v>-0.17778055413679739</c:v>
                </c:pt>
                <c:pt idx="9991">
                  <c:v>-0.17783204331108116</c:v>
                </c:pt>
                <c:pt idx="9992">
                  <c:v>-0.17788351948862247</c:v>
                </c:pt>
                <c:pt idx="9993">
                  <c:v>-0.1779349826786108</c:v>
                </c:pt>
                <c:pt idx="9994">
                  <c:v>-0.17798643289022709</c:v>
                </c:pt>
                <c:pt idx="9995">
                  <c:v>-0.17803787013264333</c:v>
                </c:pt>
                <c:pt idx="9996">
                  <c:v>-0.17808929441502241</c:v>
                </c:pt>
                <c:pt idx="9997">
                  <c:v>-0.17814070574651875</c:v>
                </c:pt>
                <c:pt idx="9998">
                  <c:v>-0.17819210413627778</c:v>
                </c:pt>
                <c:pt idx="9999">
                  <c:v>-0.17824348959343594</c:v>
                </c:pt>
                <c:pt idx="10000">
                  <c:v>-0.17829486212712164</c:v>
                </c:pt>
                <c:pt idx="10001">
                  <c:v>-0.17834622174645026</c:v>
                </c:pt>
                <c:pt idx="10002">
                  <c:v>-0.17839756846053773</c:v>
                </c:pt>
                <c:pt idx="10003">
                  <c:v>-0.17844890227848814</c:v>
                </c:pt>
                <c:pt idx="10004">
                  <c:v>-0.17850022320937869</c:v>
                </c:pt>
                <c:pt idx="10005">
                  <c:v>-0.17855153126230877</c:v>
                </c:pt>
                <c:pt idx="10006">
                  <c:v>-0.17860282644635372</c:v>
                </c:pt>
                <c:pt idx="10007">
                  <c:v>-0.17865410877056465</c:v>
                </c:pt>
                <c:pt idx="10008">
                  <c:v>-0.17870537824401472</c:v>
                </c:pt>
                <c:pt idx="10009">
                  <c:v>-0.17875663487575316</c:v>
                </c:pt>
                <c:pt idx="10010">
                  <c:v>-0.17880787867481007</c:v>
                </c:pt>
                <c:pt idx="10011">
                  <c:v>-0.17885910965021734</c:v>
                </c:pt>
                <c:pt idx="10012">
                  <c:v>-0.17891032781101346</c:v>
                </c:pt>
                <c:pt idx="10013">
                  <c:v>-0.17896153316619751</c:v>
                </c:pt>
                <c:pt idx="10014">
                  <c:v>-0.17901272572477539</c:v>
                </c:pt>
                <c:pt idx="10015">
                  <c:v>-0.17906390549575457</c:v>
                </c:pt>
                <c:pt idx="10016">
                  <c:v>-0.17911507248812375</c:v>
                </c:pt>
                <c:pt idx="10017">
                  <c:v>-0.17916622671084759</c:v>
                </c:pt>
                <c:pt idx="10018">
                  <c:v>-0.17921736817291284</c:v>
                </c:pt>
                <c:pt idx="10019">
                  <c:v>-0.17926849688327745</c:v>
                </c:pt>
                <c:pt idx="10020">
                  <c:v>-0.17931961285089554</c:v>
                </c:pt>
                <c:pt idx="10021">
                  <c:v>-0.179370716084713</c:v>
                </c:pt>
                <c:pt idx="10022">
                  <c:v>-0.17942180659366713</c:v>
                </c:pt>
                <c:pt idx="10023">
                  <c:v>-0.17947288438668657</c:v>
                </c:pt>
                <c:pt idx="10024">
                  <c:v>-0.17952394947269157</c:v>
                </c:pt>
                <c:pt idx="10025">
                  <c:v>-0.17957500186059394</c:v>
                </c:pt>
                <c:pt idx="10026">
                  <c:v>-0.17962604155930184</c:v>
                </c:pt>
                <c:pt idx="10027">
                  <c:v>-0.17967706857769483</c:v>
                </c:pt>
                <c:pt idx="10028">
                  <c:v>-0.17972808292467451</c:v>
                </c:pt>
                <c:pt idx="10029">
                  <c:v>-0.17977908460911879</c:v>
                </c:pt>
                <c:pt idx="10030">
                  <c:v>-0.17983007363988668</c:v>
                </c:pt>
                <c:pt idx="10031">
                  <c:v>-0.17988105002584448</c:v>
                </c:pt>
                <c:pt idx="10032">
                  <c:v>-0.17993201377584456</c:v>
                </c:pt>
                <c:pt idx="10033">
                  <c:v>-0.17998296489873117</c:v>
                </c:pt>
                <c:pt idx="10034">
                  <c:v>-0.18003390340334013</c:v>
                </c:pt>
                <c:pt idx="10035">
                  <c:v>-0.18008482929849867</c:v>
                </c:pt>
                <c:pt idx="10036">
                  <c:v>-0.18013574259302584</c:v>
                </c:pt>
                <c:pt idx="10037">
                  <c:v>-0.18018664329573242</c:v>
                </c:pt>
                <c:pt idx="10038">
                  <c:v>-0.18023753141542054</c:v>
                </c:pt>
                <c:pt idx="10039">
                  <c:v>-0.18028840696088427</c:v>
                </c:pt>
                <c:pt idx="10040">
                  <c:v>-0.18033926994090921</c:v>
                </c:pt>
                <c:pt idx="10041">
                  <c:v>-0.18039012036427282</c:v>
                </c:pt>
                <c:pt idx="10042">
                  <c:v>-0.18044095823974399</c:v>
                </c:pt>
                <c:pt idx="10043">
                  <c:v>-0.18049178357608353</c:v>
                </c:pt>
                <c:pt idx="10044">
                  <c:v>-0.18054259638204395</c:v>
                </c:pt>
                <c:pt idx="10045">
                  <c:v>-0.18059339666636937</c:v>
                </c:pt>
                <c:pt idx="10046">
                  <c:v>-0.18064418443779573</c:v>
                </c:pt>
                <c:pt idx="10047">
                  <c:v>-0.18069495970505089</c:v>
                </c:pt>
                <c:pt idx="10048">
                  <c:v>-0.18074572247685416</c:v>
                </c:pt>
                <c:pt idx="10049">
                  <c:v>-0.18079647276191685</c:v>
                </c:pt>
                <c:pt idx="10050">
                  <c:v>-0.1808472105689421</c:v>
                </c:pt>
                <c:pt idx="10051">
                  <c:v>-0.18089793590662456</c:v>
                </c:pt>
                <c:pt idx="10052">
                  <c:v>-0.18094864878365108</c:v>
                </c:pt>
                <c:pt idx="10053">
                  <c:v>-0.18099934920870014</c:v>
                </c:pt>
                <c:pt idx="10054">
                  <c:v>-0.18105003719044194</c:v>
                </c:pt>
                <c:pt idx="10055">
                  <c:v>-0.18110071273753875</c:v>
                </c:pt>
                <c:pt idx="10056">
                  <c:v>-0.1811513758586446</c:v>
                </c:pt>
                <c:pt idx="10057">
                  <c:v>-0.18120202656240547</c:v>
                </c:pt>
                <c:pt idx="10058">
                  <c:v>-0.181252664857459</c:v>
                </c:pt>
                <c:pt idx="10059">
                  <c:v>-0.1813032907524349</c:v>
                </c:pt>
                <c:pt idx="10060">
                  <c:v>-0.18135390425595488</c:v>
                </c:pt>
                <c:pt idx="10061">
                  <c:v>-0.18140450537663227</c:v>
                </c:pt>
                <c:pt idx="10062">
                  <c:v>-0.18145509412307265</c:v>
                </c:pt>
                <c:pt idx="10063">
                  <c:v>-0.1815056705038734</c:v>
                </c:pt>
                <c:pt idx="10064">
                  <c:v>-0.18155623452762365</c:v>
                </c:pt>
                <c:pt idx="10065">
                  <c:v>-0.18160678620290482</c:v>
                </c:pt>
                <c:pt idx="10066">
                  <c:v>-0.18165732553829023</c:v>
                </c:pt>
                <c:pt idx="10067">
                  <c:v>-0.18170785254234495</c:v>
                </c:pt>
                <c:pt idx="10068">
                  <c:v>-0.18175836722362626</c:v>
                </c:pt>
                <c:pt idx="10069">
                  <c:v>-0.18180886959068349</c:v>
                </c:pt>
                <c:pt idx="10070">
                  <c:v>-0.18185935965205768</c:v>
                </c:pt>
                <c:pt idx="10071">
                  <c:v>-0.18190983741628225</c:v>
                </c:pt>
                <c:pt idx="10072">
                  <c:v>-0.18196030289188247</c:v>
                </c:pt>
                <c:pt idx="10073">
                  <c:v>-0.18201075608737582</c:v>
                </c:pt>
                <c:pt idx="10074">
                  <c:v>-0.18206119701127149</c:v>
                </c:pt>
                <c:pt idx="10075">
                  <c:v>-0.18211162567207112</c:v>
                </c:pt>
                <c:pt idx="10076">
                  <c:v>-0.1821620420782683</c:v>
                </c:pt>
                <c:pt idx="10077">
                  <c:v>-0.18221244623834854</c:v>
                </c:pt>
                <c:pt idx="10078">
                  <c:v>-0.1822628381607897</c:v>
                </c:pt>
                <c:pt idx="10079">
                  <c:v>-0.18231321785406174</c:v>
                </c:pt>
                <c:pt idx="10080">
                  <c:v>-0.1823635853266265</c:v>
                </c:pt>
                <c:pt idx="10081">
                  <c:v>-0.18241394058693822</c:v>
                </c:pt>
                <c:pt idx="10082">
                  <c:v>-0.18246428364344325</c:v>
                </c:pt>
                <c:pt idx="10083">
                  <c:v>-0.18251461450457984</c:v>
                </c:pt>
                <c:pt idx="10084">
                  <c:v>-0.18256493317877875</c:v>
                </c:pt>
                <c:pt idx="10085">
                  <c:v>-0.1826152396744628</c:v>
                </c:pt>
                <c:pt idx="10086">
                  <c:v>-0.18266553400004681</c:v>
                </c:pt>
                <c:pt idx="10087">
                  <c:v>-0.18271581616393806</c:v>
                </c:pt>
                <c:pt idx="10088">
                  <c:v>-0.18276608617453594</c:v>
                </c:pt>
                <c:pt idx="10089">
                  <c:v>-0.18281634404023211</c:v>
                </c:pt>
                <c:pt idx="10090">
                  <c:v>-0.18286658976941028</c:v>
                </c:pt>
                <c:pt idx="10091">
                  <c:v>-0.18291682337044662</c:v>
                </c:pt>
                <c:pt idx="10092">
                  <c:v>-0.18296704485170956</c:v>
                </c:pt>
                <c:pt idx="10093">
                  <c:v>-0.18301725422155951</c:v>
                </c:pt>
                <c:pt idx="10094">
                  <c:v>-0.18306745148834946</c:v>
                </c:pt>
                <c:pt idx="10095">
                  <c:v>-0.18311763666042469</c:v>
                </c:pt>
                <c:pt idx="10096">
                  <c:v>-0.1831678097461224</c:v>
                </c:pt>
                <c:pt idx="10097">
                  <c:v>-0.18321797075377255</c:v>
                </c:pt>
                <c:pt idx="10098">
                  <c:v>-0.18326811969169726</c:v>
                </c:pt>
                <c:pt idx="10099">
                  <c:v>-0.18331825656821077</c:v>
                </c:pt>
                <c:pt idx="10100">
                  <c:v>-0.18336838139161987</c:v>
                </c:pt>
                <c:pt idx="10101">
                  <c:v>-0.18341849417022382</c:v>
                </c:pt>
                <c:pt idx="10102">
                  <c:v>-0.18346859491231388</c:v>
                </c:pt>
                <c:pt idx="10103">
                  <c:v>-0.18351868362617391</c:v>
                </c:pt>
                <c:pt idx="10104">
                  <c:v>-0.18356876032008018</c:v>
                </c:pt>
                <c:pt idx="10105">
                  <c:v>-0.18361882500230137</c:v>
                </c:pt>
                <c:pt idx="10106">
                  <c:v>-0.1836688776810983</c:v>
                </c:pt>
                <c:pt idx="10107">
                  <c:v>-0.18371891836472443</c:v>
                </c:pt>
                <c:pt idx="10108">
                  <c:v>-0.18376894706142571</c:v>
                </c:pt>
                <c:pt idx="10109">
                  <c:v>-0.18381896377944024</c:v>
                </c:pt>
                <c:pt idx="10110">
                  <c:v>-0.18386896852699874</c:v>
                </c:pt>
                <c:pt idx="10111">
                  <c:v>-0.18391896131232455</c:v>
                </c:pt>
                <c:pt idx="10112">
                  <c:v>-0.18396894214363302</c:v>
                </c:pt>
                <c:pt idx="10113">
                  <c:v>-0.18401891102913237</c:v>
                </c:pt>
                <c:pt idx="10114">
                  <c:v>-0.18406886797702326</c:v>
                </c:pt>
                <c:pt idx="10115">
                  <c:v>-0.18411881299549859</c:v>
                </c:pt>
                <c:pt idx="10116">
                  <c:v>-0.18416874609274403</c:v>
                </c:pt>
                <c:pt idx="10117">
                  <c:v>-0.18421866727693775</c:v>
                </c:pt>
                <c:pt idx="10118">
                  <c:v>-0.18426857655625012</c:v>
                </c:pt>
                <c:pt idx="10119">
                  <c:v>-0.18431847393884443</c:v>
                </c:pt>
                <c:pt idx="10120">
                  <c:v>-0.18436835943287633</c:v>
                </c:pt>
                <c:pt idx="10121">
                  <c:v>-0.18441823304649418</c:v>
                </c:pt>
                <c:pt idx="10122">
                  <c:v>-0.1844680947878386</c:v>
                </c:pt>
                <c:pt idx="10123">
                  <c:v>-0.18451794466504301</c:v>
                </c:pt>
                <c:pt idx="10124">
                  <c:v>-0.18456778268623353</c:v>
                </c:pt>
                <c:pt idx="10125">
                  <c:v>-0.18461760885952849</c:v>
                </c:pt>
                <c:pt idx="10126">
                  <c:v>-0.18466742319303914</c:v>
                </c:pt>
                <c:pt idx="10127">
                  <c:v>-0.18471722569486937</c:v>
                </c:pt>
                <c:pt idx="10128">
                  <c:v>-0.18476701637311538</c:v>
                </c:pt>
                <c:pt idx="10129">
                  <c:v>-0.1848167952358663</c:v>
                </c:pt>
                <c:pt idx="10130">
                  <c:v>-0.18486656229120391</c:v>
                </c:pt>
                <c:pt idx="10131">
                  <c:v>-0.18491631754720234</c:v>
                </c:pt>
                <c:pt idx="10132">
                  <c:v>-0.1849660610119287</c:v>
                </c:pt>
                <c:pt idx="10133">
                  <c:v>-0.18501579269344265</c:v>
                </c:pt>
                <c:pt idx="10134">
                  <c:v>-0.18506551259979664</c:v>
                </c:pt>
                <c:pt idx="10135">
                  <c:v>-0.18511522073903558</c:v>
                </c:pt>
                <c:pt idx="10136">
                  <c:v>-0.18516491711919725</c:v>
                </c:pt>
                <c:pt idx="10137">
                  <c:v>-0.18521460174831228</c:v>
                </c:pt>
                <c:pt idx="10138">
                  <c:v>-0.18526427463440359</c:v>
                </c:pt>
                <c:pt idx="10139">
                  <c:v>-0.18531393578548727</c:v>
                </c:pt>
                <c:pt idx="10140">
                  <c:v>-0.18536358520957208</c:v>
                </c:pt>
                <c:pt idx="10141">
                  <c:v>-0.18541322291465923</c:v>
                </c:pt>
                <c:pt idx="10142">
                  <c:v>-0.18546284890874298</c:v>
                </c:pt>
                <c:pt idx="10143">
                  <c:v>-0.18551246319981041</c:v>
                </c:pt>
                <c:pt idx="10144">
                  <c:v>-0.18556206579584106</c:v>
                </c:pt>
                <c:pt idx="10145">
                  <c:v>-0.18561165670480756</c:v>
                </c:pt>
                <c:pt idx="10146">
                  <c:v>-0.18566123593467537</c:v>
                </c:pt>
                <c:pt idx="10147">
                  <c:v>-0.18571080349340241</c:v>
                </c:pt>
                <c:pt idx="10148">
                  <c:v>-0.18576035938893976</c:v>
                </c:pt>
                <c:pt idx="10149">
                  <c:v>-0.18580990362923122</c:v>
                </c:pt>
                <c:pt idx="10150">
                  <c:v>-0.18585943622221346</c:v>
                </c:pt>
                <c:pt idx="10151">
                  <c:v>-0.18590895717581585</c:v>
                </c:pt>
                <c:pt idx="10152">
                  <c:v>-0.18595846649796083</c:v>
                </c:pt>
                <c:pt idx="10153">
                  <c:v>-0.18600796419656368</c:v>
                </c:pt>
                <c:pt idx="10154">
                  <c:v>-0.18605745027953235</c:v>
                </c:pt>
                <c:pt idx="10155">
                  <c:v>-0.18610692475476787</c:v>
                </c:pt>
                <c:pt idx="10156">
                  <c:v>-0.18615638763016423</c:v>
                </c:pt>
                <c:pt idx="10157">
                  <c:v>-0.18620583891360803</c:v>
                </c:pt>
                <c:pt idx="10158">
                  <c:v>-0.18625527861297908</c:v>
                </c:pt>
                <c:pt idx="10159">
                  <c:v>-0.18630470673615013</c:v>
                </c:pt>
                <c:pt idx="10160">
                  <c:v>-0.18635412329098655</c:v>
                </c:pt>
                <c:pt idx="10161">
                  <c:v>-0.1864035282853469</c:v>
                </c:pt>
                <c:pt idx="10162">
                  <c:v>-0.18645292172708278</c:v>
                </c:pt>
                <c:pt idx="10163">
                  <c:v>-0.18650230362403847</c:v>
                </c:pt>
                <c:pt idx="10164">
                  <c:v>-0.18655167398405142</c:v>
                </c:pt>
                <c:pt idx="10165">
                  <c:v>-0.18660103281495205</c:v>
                </c:pt>
                <c:pt idx="10166">
                  <c:v>-0.18665038012456381</c:v>
                </c:pt>
                <c:pt idx="10167">
                  <c:v>-0.18669971592070295</c:v>
                </c:pt>
                <c:pt idx="10168">
                  <c:v>-0.18674904021117888</c:v>
                </c:pt>
                <c:pt idx="10169">
                  <c:v>-0.18679835300379416</c:v>
                </c:pt>
                <c:pt idx="10170">
                  <c:v>-0.18684765430634409</c:v>
                </c:pt>
                <c:pt idx="10171">
                  <c:v>-0.18689694412661717</c:v>
                </c:pt>
                <c:pt idx="10172">
                  <c:v>-0.18694622247239506</c:v>
                </c:pt>
                <c:pt idx="10173">
                  <c:v>-0.18699548935145222</c:v>
                </c:pt>
                <c:pt idx="10174">
                  <c:v>-0.1870447447715563</c:v>
                </c:pt>
                <c:pt idx="10175">
                  <c:v>-0.18709398874046818</c:v>
                </c:pt>
                <c:pt idx="10176">
                  <c:v>-0.18714322126594152</c:v>
                </c:pt>
                <c:pt idx="10177">
                  <c:v>-0.1871924423557233</c:v>
                </c:pt>
                <c:pt idx="10178">
                  <c:v>-0.18724165201755366</c:v>
                </c:pt>
                <c:pt idx="10179">
                  <c:v>-0.18729085025916553</c:v>
                </c:pt>
                <c:pt idx="10180">
                  <c:v>-0.18734003708828523</c:v>
                </c:pt>
                <c:pt idx="10181">
                  <c:v>-0.18738921251263219</c:v>
                </c:pt>
                <c:pt idx="10182">
                  <c:v>-0.18743837653991896</c:v>
                </c:pt>
                <c:pt idx="10183">
                  <c:v>-0.18748752917785111</c:v>
                </c:pt>
                <c:pt idx="10184">
                  <c:v>-0.18753667043412753</c:v>
                </c:pt>
                <c:pt idx="10185">
                  <c:v>-0.18758580031644034</c:v>
                </c:pt>
                <c:pt idx="10186">
                  <c:v>-0.18763491883247452</c:v>
                </c:pt>
                <c:pt idx="10187">
                  <c:v>-0.18768402598990852</c:v>
                </c:pt>
                <c:pt idx="10188">
                  <c:v>-0.18773312179641399</c:v>
                </c:pt>
                <c:pt idx="10189">
                  <c:v>-0.18778220625965553</c:v>
                </c:pt>
                <c:pt idx="10190">
                  <c:v>-0.18783127938729116</c:v>
                </c:pt>
                <c:pt idx="10191">
                  <c:v>-0.18788034118697222</c:v>
                </c:pt>
                <c:pt idx="10192">
                  <c:v>-0.18792939166634298</c:v>
                </c:pt>
                <c:pt idx="10193">
                  <c:v>-0.18797843083304117</c:v>
                </c:pt>
                <c:pt idx="10194">
                  <c:v>-0.18802745869469778</c:v>
                </c:pt>
                <c:pt idx="10195">
                  <c:v>-0.18807647525893684</c:v>
                </c:pt>
                <c:pt idx="10196">
                  <c:v>-0.18812548053337586</c:v>
                </c:pt>
                <c:pt idx="10197">
                  <c:v>-0.18817447452562558</c:v>
                </c:pt>
                <c:pt idx="10198">
                  <c:v>-0.18822345724329009</c:v>
                </c:pt>
                <c:pt idx="10199">
                  <c:v>-0.18827242869396649</c:v>
                </c:pt>
                <c:pt idx="10200">
                  <c:v>-0.18832138888524547</c:v>
                </c:pt>
                <c:pt idx="10201">
                  <c:v>-0.18837033782471102</c:v>
                </c:pt>
                <c:pt idx="10202">
                  <c:v>-0.18841927551994025</c:v>
                </c:pt>
                <c:pt idx="10203">
                  <c:v>-0.18846820197850378</c:v>
                </c:pt>
                <c:pt idx="10204">
                  <c:v>-0.18851711720796555</c:v>
                </c:pt>
                <c:pt idx="10205">
                  <c:v>-0.18856602121588267</c:v>
                </c:pt>
                <c:pt idx="10206">
                  <c:v>-0.18861491400980585</c:v>
                </c:pt>
                <c:pt idx="10207">
                  <c:v>-0.18866379559727908</c:v>
                </c:pt>
                <c:pt idx="10208">
                  <c:v>-0.18871266598583958</c:v>
                </c:pt>
                <c:pt idx="10209">
                  <c:v>-0.18876152518301809</c:v>
                </c:pt>
                <c:pt idx="10210">
                  <c:v>-0.18881037319633887</c:v>
                </c:pt>
                <c:pt idx="10211">
                  <c:v>-0.18885921003331918</c:v>
                </c:pt>
                <c:pt idx="10212">
                  <c:v>-0.18890803570147008</c:v>
                </c:pt>
                <c:pt idx="10213">
                  <c:v>-0.18895685020829583</c:v>
                </c:pt>
                <c:pt idx="10214">
                  <c:v>-0.18900565356129434</c:v>
                </c:pt>
                <c:pt idx="10215">
                  <c:v>-0.1890544457679566</c:v>
                </c:pt>
                <c:pt idx="10216">
                  <c:v>-0.1891032268357673</c:v>
                </c:pt>
                <c:pt idx="10217">
                  <c:v>-0.18915199677220462</c:v>
                </c:pt>
                <c:pt idx="10218">
                  <c:v>-0.18920075558473992</c:v>
                </c:pt>
                <c:pt idx="10219">
                  <c:v>-0.18924950328083834</c:v>
                </c:pt>
                <c:pt idx="10220">
                  <c:v>-0.18929823986795835</c:v>
                </c:pt>
                <c:pt idx="10221">
                  <c:v>-0.18934696535355183</c:v>
                </c:pt>
                <c:pt idx="10222">
                  <c:v>-0.18939567974506427</c:v>
                </c:pt>
                <c:pt idx="10223">
                  <c:v>-0.18944438304993477</c:v>
                </c:pt>
                <c:pt idx="10224">
                  <c:v>-0.18949307527559556</c:v>
                </c:pt>
                <c:pt idx="10225">
                  <c:v>-0.18954175642947274</c:v>
                </c:pt>
                <c:pt idx="10226">
                  <c:v>-0.18959042651898594</c:v>
                </c:pt>
                <c:pt idx="10227">
                  <c:v>-0.18963908555154807</c:v>
                </c:pt>
                <c:pt idx="10228">
                  <c:v>-0.18968773353456575</c:v>
                </c:pt>
                <c:pt idx="10229">
                  <c:v>-0.18973637047543912</c:v>
                </c:pt>
                <c:pt idx="10230">
                  <c:v>-0.18978499638156204</c:v>
                </c:pt>
                <c:pt idx="10231">
                  <c:v>-0.18983361126032156</c:v>
                </c:pt>
                <c:pt idx="10232">
                  <c:v>-0.18988221511909864</c:v>
                </c:pt>
                <c:pt idx="10233">
                  <c:v>-0.18993080796526784</c:v>
                </c:pt>
                <c:pt idx="10234">
                  <c:v>-0.189979389806197</c:v>
                </c:pt>
                <c:pt idx="10235">
                  <c:v>-0.19002796064924787</c:v>
                </c:pt>
                <c:pt idx="10236">
                  <c:v>-0.19007652050177576</c:v>
                </c:pt>
                <c:pt idx="10237">
                  <c:v>-0.19012506937112938</c:v>
                </c:pt>
                <c:pt idx="10238">
                  <c:v>-0.19017360726465132</c:v>
                </c:pt>
                <c:pt idx="10239">
                  <c:v>-0.19022213418967776</c:v>
                </c:pt>
                <c:pt idx="10240">
                  <c:v>-0.19027065015353839</c:v>
                </c:pt>
                <c:pt idx="10241">
                  <c:v>-0.19031915516355669</c:v>
                </c:pt>
                <c:pt idx="10242">
                  <c:v>-0.1903676492270498</c:v>
                </c:pt>
                <c:pt idx="10243">
                  <c:v>-0.19041613235132837</c:v>
                </c:pt>
                <c:pt idx="10244">
                  <c:v>-0.1904646045436969</c:v>
                </c:pt>
                <c:pt idx="10245">
                  <c:v>-0.1905130658114535</c:v>
                </c:pt>
                <c:pt idx="10246">
                  <c:v>-0.1905615161618901</c:v>
                </c:pt>
                <c:pt idx="10247">
                  <c:v>-0.19060995560229205</c:v>
                </c:pt>
                <c:pt idx="10248">
                  <c:v>-0.19065838413993863</c:v>
                </c:pt>
                <c:pt idx="10249">
                  <c:v>-0.19070680178210292</c:v>
                </c:pt>
                <c:pt idx="10250">
                  <c:v>-0.19075520853605138</c:v>
                </c:pt>
                <c:pt idx="10251">
                  <c:v>-0.19080360440904454</c:v>
                </c:pt>
                <c:pt idx="10252">
                  <c:v>-0.19085198940833664</c:v>
                </c:pt>
                <c:pt idx="10253">
                  <c:v>-0.1909003635411754</c:v>
                </c:pt>
                <c:pt idx="10254">
                  <c:v>-0.19094872681480257</c:v>
                </c:pt>
                <c:pt idx="10255">
                  <c:v>-0.1909970792364537</c:v>
                </c:pt>
                <c:pt idx="10256">
                  <c:v>-0.19104542081335779</c:v>
                </c:pt>
                <c:pt idx="10257">
                  <c:v>-0.19109375155273789</c:v>
                </c:pt>
                <c:pt idx="10258">
                  <c:v>-0.19114207146181078</c:v>
                </c:pt>
                <c:pt idx="10259">
                  <c:v>-0.19119038054778714</c:v>
                </c:pt>
                <c:pt idx="10260">
                  <c:v>-0.19123867881787121</c:v>
                </c:pt>
                <c:pt idx="10261">
                  <c:v>-0.19128696627926123</c:v>
                </c:pt>
                <c:pt idx="10262">
                  <c:v>-0.19133524293914933</c:v>
                </c:pt>
                <c:pt idx="10263">
                  <c:v>-0.19138350880472116</c:v>
                </c:pt>
                <c:pt idx="10264">
                  <c:v>-0.19143176388315652</c:v>
                </c:pt>
                <c:pt idx="10265">
                  <c:v>-0.19148000818162902</c:v>
                </c:pt>
                <c:pt idx="10266">
                  <c:v>-0.19152824170730587</c:v>
                </c:pt>
                <c:pt idx="10267">
                  <c:v>-0.19157646446734844</c:v>
                </c:pt>
                <c:pt idx="10268">
                  <c:v>-0.1916246764689119</c:v>
                </c:pt>
                <c:pt idx="10269">
                  <c:v>-0.19167287771914515</c:v>
                </c:pt>
                <c:pt idx="10270">
                  <c:v>-0.19172106822519108</c:v>
                </c:pt>
                <c:pt idx="10271">
                  <c:v>-0.1917692479941866</c:v>
                </c:pt>
                <c:pt idx="10272">
                  <c:v>-0.19181741703326222</c:v>
                </c:pt>
                <c:pt idx="10273">
                  <c:v>-0.19186557534954263</c:v>
                </c:pt>
                <c:pt idx="10274">
                  <c:v>-0.1919137229501463</c:v>
                </c:pt>
                <c:pt idx="10275">
                  <c:v>-0.19196185984218583</c:v>
                </c:pt>
                <c:pt idx="10276">
                  <c:v>-0.19200998603276737</c:v>
                </c:pt>
                <c:pt idx="10277">
                  <c:v>-0.19205810152899128</c:v>
                </c:pt>
                <c:pt idx="10278">
                  <c:v>-0.19210620633795195</c:v>
                </c:pt>
                <c:pt idx="10279">
                  <c:v>-0.19215430046673743</c:v>
                </c:pt>
                <c:pt idx="10280">
                  <c:v>-0.19220238392242994</c:v>
                </c:pt>
                <c:pt idx="10281">
                  <c:v>-0.19225045671210572</c:v>
                </c:pt>
                <c:pt idx="10282">
                  <c:v>-0.19229851884283478</c:v>
                </c:pt>
                <c:pt idx="10283">
                  <c:v>-0.19234657032168123</c:v>
                </c:pt>
                <c:pt idx="10284">
                  <c:v>-0.19239461115570333</c:v>
                </c:pt>
                <c:pt idx="10285">
                  <c:v>-0.19244264135195305</c:v>
                </c:pt>
                <c:pt idx="10286">
                  <c:v>-0.19249066091747652</c:v>
                </c:pt>
                <c:pt idx="10287">
                  <c:v>-0.192538669859314</c:v>
                </c:pt>
                <c:pt idx="10288">
                  <c:v>-0.19258666818449954</c:v>
                </c:pt>
                <c:pt idx="10289">
                  <c:v>-0.19263465590006135</c:v>
                </c:pt>
                <c:pt idx="10290">
                  <c:v>-0.19268263301302169</c:v>
                </c:pt>
                <c:pt idx="10291">
                  <c:v>-0.19273059953039695</c:v>
                </c:pt>
                <c:pt idx="10292">
                  <c:v>-0.19277855545919725</c:v>
                </c:pt>
                <c:pt idx="10293">
                  <c:v>-0.19282650080642716</c:v>
                </c:pt>
                <c:pt idx="10294">
                  <c:v>-0.19287443557908518</c:v>
                </c:pt>
                <c:pt idx="10295">
                  <c:v>-0.19292235978416372</c:v>
                </c:pt>
                <c:pt idx="10296">
                  <c:v>-0.19297027342864947</c:v>
                </c:pt>
                <c:pt idx="10297">
                  <c:v>-0.1930181765195233</c:v>
                </c:pt>
                <c:pt idx="10298">
                  <c:v>-0.19306606906375984</c:v>
                </c:pt>
                <c:pt idx="10299">
                  <c:v>-0.19311395106832813</c:v>
                </c:pt>
                <c:pt idx="10300">
                  <c:v>-0.19316182254019609</c:v>
                </c:pt>
                <c:pt idx="10301">
                  <c:v>-0.1932096834863064</c:v>
                </c:pt>
                <c:pt idx="10302">
                  <c:v>-0.19325753391362477</c:v>
                </c:pt>
                <c:pt idx="10303">
                  <c:v>-0.19330537382909674</c:v>
                </c:pt>
                <c:pt idx="10304">
                  <c:v>-0.19335320323965222</c:v>
                </c:pt>
                <c:pt idx="10305">
                  <c:v>-0.19340102215222499</c:v>
                </c:pt>
                <c:pt idx="10306">
                  <c:v>-0.19344883057375739</c:v>
                </c:pt>
                <c:pt idx="10307">
                  <c:v>-0.19349662851115701</c:v>
                </c:pt>
                <c:pt idx="10308">
                  <c:v>-0.1935444159713402</c:v>
                </c:pt>
                <c:pt idx="10309">
                  <c:v>-0.1935921929612317</c:v>
                </c:pt>
                <c:pt idx="10310">
                  <c:v>-0.19363995948772172</c:v>
                </c:pt>
                <c:pt idx="10311">
                  <c:v>-0.19368771555770919</c:v>
                </c:pt>
                <c:pt idx="10312">
                  <c:v>-0.19373546117809665</c:v>
                </c:pt>
                <c:pt idx="10313">
                  <c:v>-0.1937831963557714</c:v>
                </c:pt>
                <c:pt idx="10314">
                  <c:v>-0.19383092109760047</c:v>
                </c:pt>
                <c:pt idx="10315">
                  <c:v>-0.19387863541047384</c:v>
                </c:pt>
                <c:pt idx="10316">
                  <c:v>-0.1939263393012568</c:v>
                </c:pt>
                <c:pt idx="10317">
                  <c:v>-0.19397403277681335</c:v>
                </c:pt>
                <c:pt idx="10318">
                  <c:v>-0.19402171584400196</c:v>
                </c:pt>
                <c:pt idx="10319">
                  <c:v>-0.19406938850967537</c:v>
                </c:pt>
                <c:pt idx="10320">
                  <c:v>-0.19411705078068503</c:v>
                </c:pt>
                <c:pt idx="10321">
                  <c:v>-0.19416470266385805</c:v>
                </c:pt>
                <c:pt idx="10322">
                  <c:v>-0.19421234416604405</c:v>
                </c:pt>
                <c:pt idx="10323">
                  <c:v>-0.19425997529407291</c:v>
                </c:pt>
                <c:pt idx="10324">
                  <c:v>-0.19430759605475428</c:v>
                </c:pt>
                <c:pt idx="10325">
                  <c:v>-0.19435520645492083</c:v>
                </c:pt>
                <c:pt idx="10326">
                  <c:v>-0.19440280650138519</c:v>
                </c:pt>
                <c:pt idx="10327">
                  <c:v>-0.19445039620094001</c:v>
                </c:pt>
                <c:pt idx="10328">
                  <c:v>-0.19449797556040088</c:v>
                </c:pt>
                <c:pt idx="10329">
                  <c:v>-0.19454554458656342</c:v>
                </c:pt>
                <c:pt idx="10330">
                  <c:v>-0.19459310328620799</c:v>
                </c:pt>
                <c:pt idx="10331">
                  <c:v>-0.19464065166612371</c:v>
                </c:pt>
                <c:pt idx="10332">
                  <c:v>-0.1946881897330891</c:v>
                </c:pt>
                <c:pt idx="10333">
                  <c:v>-0.19473571749387719</c:v>
                </c:pt>
                <c:pt idx="10334">
                  <c:v>-0.1947832349552554</c:v>
                </c:pt>
                <c:pt idx="10335">
                  <c:v>-0.19483074212398527</c:v>
                </c:pt>
                <c:pt idx="10336">
                  <c:v>-0.194878239006823</c:v>
                </c:pt>
                <c:pt idx="10337">
                  <c:v>-0.19492572561051902</c:v>
                </c:pt>
                <c:pt idx="10338">
                  <c:v>-0.19497320194181827</c:v>
                </c:pt>
                <c:pt idx="10339">
                  <c:v>-0.19502066800745987</c:v>
                </c:pt>
                <c:pt idx="10340">
                  <c:v>-0.19506812381417754</c:v>
                </c:pt>
                <c:pt idx="10341">
                  <c:v>-0.19511556936869945</c:v>
                </c:pt>
                <c:pt idx="10342">
                  <c:v>-0.19516300467774794</c:v>
                </c:pt>
                <c:pt idx="10343">
                  <c:v>-0.19521042974803998</c:v>
                </c:pt>
                <c:pt idx="10344">
                  <c:v>-0.19525784458628703</c:v>
                </c:pt>
                <c:pt idx="10345">
                  <c:v>-0.19530524919919467</c:v>
                </c:pt>
                <c:pt idx="10346">
                  <c:v>-0.19535264359346327</c:v>
                </c:pt>
                <c:pt idx="10347">
                  <c:v>-0.19540002777578758</c:v>
                </c:pt>
                <c:pt idx="10348">
                  <c:v>-0.19544740175285652</c:v>
                </c:pt>
                <c:pt idx="10349">
                  <c:v>-0.19549476553135386</c:v>
                </c:pt>
                <c:pt idx="10350">
                  <c:v>-0.19554211911795766</c:v>
                </c:pt>
                <c:pt idx="10351">
                  <c:v>-0.19558946251934051</c:v>
                </c:pt>
                <c:pt idx="10352">
                  <c:v>-0.19563679574216936</c:v>
                </c:pt>
                <c:pt idx="10353">
                  <c:v>-0.19568411879310577</c:v>
                </c:pt>
                <c:pt idx="10354">
                  <c:v>-0.19573143167880591</c:v>
                </c:pt>
                <c:pt idx="10355">
                  <c:v>-0.1957787344059202</c:v>
                </c:pt>
                <c:pt idx="10356">
                  <c:v>-0.19582602698109369</c:v>
                </c:pt>
                <c:pt idx="10357">
                  <c:v>-0.19587330941096615</c:v>
                </c:pt>
                <c:pt idx="10358">
                  <c:v>-0.19592058170217147</c:v>
                </c:pt>
                <c:pt idx="10359">
                  <c:v>-0.19596784386133836</c:v>
                </c:pt>
                <c:pt idx="10360">
                  <c:v>-0.19601509589509014</c:v>
                </c:pt>
                <c:pt idx="10361">
                  <c:v>-0.19606233781004434</c:v>
                </c:pt>
                <c:pt idx="10362">
                  <c:v>-0.19610956961281339</c:v>
                </c:pt>
                <c:pt idx="10363">
                  <c:v>-0.19615679131000419</c:v>
                </c:pt>
                <c:pt idx="10364">
                  <c:v>-0.19620400290821799</c:v>
                </c:pt>
                <c:pt idx="10365">
                  <c:v>-0.19625120441405086</c:v>
                </c:pt>
                <c:pt idx="10366">
                  <c:v>-0.19629839583409336</c:v>
                </c:pt>
                <c:pt idx="10367">
                  <c:v>-0.19634557717493079</c:v>
                </c:pt>
                <c:pt idx="10368">
                  <c:v>-0.1963927484431427</c:v>
                </c:pt>
                <c:pt idx="10369">
                  <c:v>-0.1964399096453035</c:v>
                </c:pt>
                <c:pt idx="10370">
                  <c:v>-0.19648706078798228</c:v>
                </c:pt>
                <c:pt idx="10371">
                  <c:v>-0.19653420187774245</c:v>
                </c:pt>
                <c:pt idx="10372">
                  <c:v>-0.19658133292114233</c:v>
                </c:pt>
                <c:pt idx="10373">
                  <c:v>-0.19662845392473477</c:v>
                </c:pt>
                <c:pt idx="10374">
                  <c:v>-0.1966755648950671</c:v>
                </c:pt>
                <c:pt idx="10375">
                  <c:v>-0.19672266583868153</c:v>
                </c:pt>
                <c:pt idx="10376">
                  <c:v>-0.19676975676211483</c:v>
                </c:pt>
                <c:pt idx="10377">
                  <c:v>-0.19681683767189828</c:v>
                </c:pt>
                <c:pt idx="10378">
                  <c:v>-0.19686390857455804</c:v>
                </c:pt>
                <c:pt idx="10379">
                  <c:v>-0.19691096947661491</c:v>
                </c:pt>
                <c:pt idx="10380">
                  <c:v>-0.19695802038458415</c:v>
                </c:pt>
                <c:pt idx="10381">
                  <c:v>-0.19700506130497591</c:v>
                </c:pt>
                <c:pt idx="10382">
                  <c:v>-0.19705209224429493</c:v>
                </c:pt>
                <c:pt idx="10383">
                  <c:v>-0.19709911320904078</c:v>
                </c:pt>
                <c:pt idx="10384">
                  <c:v>-0.19714612420570748</c:v>
                </c:pt>
                <c:pt idx="10385">
                  <c:v>-0.19719312524078397</c:v>
                </c:pt>
                <c:pt idx="10386">
                  <c:v>-0.19724011632075394</c:v>
                </c:pt>
                <c:pt idx="10387">
                  <c:v>-0.19728709745209549</c:v>
                </c:pt>
                <c:pt idx="10388">
                  <c:v>-0.19733406864128172</c:v>
                </c:pt>
                <c:pt idx="10389">
                  <c:v>-0.19738102989478051</c:v>
                </c:pt>
                <c:pt idx="10390">
                  <c:v>-0.19742798121905414</c:v>
                </c:pt>
                <c:pt idx="10391">
                  <c:v>-0.19747492262055993</c:v>
                </c:pt>
                <c:pt idx="10392">
                  <c:v>-0.19752185410575002</c:v>
                </c:pt>
                <c:pt idx="10393">
                  <c:v>-0.19756877568107095</c:v>
                </c:pt>
                <c:pt idx="10394">
                  <c:v>-0.19761568735296431</c:v>
                </c:pt>
                <c:pt idx="10395">
                  <c:v>-0.19766258912786649</c:v>
                </c:pt>
                <c:pt idx="10396">
                  <c:v>-0.19770948101220837</c:v>
                </c:pt>
                <c:pt idx="10397">
                  <c:v>-0.19775636301241584</c:v>
                </c:pt>
                <c:pt idx="10398">
                  <c:v>-0.19780323513490955</c:v>
                </c:pt>
                <c:pt idx="10399">
                  <c:v>-0.19785009738610504</c:v>
                </c:pt>
                <c:pt idx="10400">
                  <c:v>-0.19789694977241229</c:v>
                </c:pt>
                <c:pt idx="10401">
                  <c:v>-0.19794379230023651</c:v>
                </c:pt>
                <c:pt idx="10402">
                  <c:v>-0.19799062497597758</c:v>
                </c:pt>
                <c:pt idx="10403">
                  <c:v>-0.19803744780603</c:v>
                </c:pt>
                <c:pt idx="10404">
                  <c:v>-0.19808426079678332</c:v>
                </c:pt>
                <c:pt idx="10405">
                  <c:v>-0.19813106395462199</c:v>
                </c:pt>
                <c:pt idx="10406">
                  <c:v>-0.19817785728592496</c:v>
                </c:pt>
                <c:pt idx="10407">
                  <c:v>-0.19822464079706636</c:v>
                </c:pt>
                <c:pt idx="10408">
                  <c:v>-0.19827141449441515</c:v>
                </c:pt>
                <c:pt idx="10409">
                  <c:v>-0.19831817838433485</c:v>
                </c:pt>
                <c:pt idx="10410">
                  <c:v>-0.19836493247318415</c:v>
                </c:pt>
                <c:pt idx="10411">
                  <c:v>-0.19841167676731658</c:v>
                </c:pt>
                <c:pt idx="10412">
                  <c:v>-0.19845841127308028</c:v>
                </c:pt>
                <c:pt idx="10413">
                  <c:v>-0.19850513599681857</c:v>
                </c:pt>
                <c:pt idx="10414">
                  <c:v>-0.19855185094486955</c:v>
                </c:pt>
                <c:pt idx="10415">
                  <c:v>-0.19859855612356625</c:v>
                </c:pt>
                <c:pt idx="10416">
                  <c:v>-0.19864525153923646</c:v>
                </c:pt>
                <c:pt idx="10417">
                  <c:v>-0.19869193719820305</c:v>
                </c:pt>
                <c:pt idx="10418">
                  <c:v>-0.19873861310678376</c:v>
                </c:pt>
                <c:pt idx="10419">
                  <c:v>-0.19878527927129114</c:v>
                </c:pt>
                <c:pt idx="10420">
                  <c:v>-0.19883193569803276</c:v>
                </c:pt>
                <c:pt idx="10421">
                  <c:v>-0.19887858239331124</c:v>
                </c:pt>
                <c:pt idx="10422">
                  <c:v>-0.19892521936342383</c:v>
                </c:pt>
                <c:pt idx="10423">
                  <c:v>-0.19897184661466294</c:v>
                </c:pt>
                <c:pt idx="10424">
                  <c:v>-0.19901846415331603</c:v>
                </c:pt>
                <c:pt idx="10425">
                  <c:v>-0.1990650719856652</c:v>
                </c:pt>
                <c:pt idx="10426">
                  <c:v>-0.19911167011798775</c:v>
                </c:pt>
                <c:pt idx="10427">
                  <c:v>-0.19915825855655594</c:v>
                </c:pt>
                <c:pt idx="10428">
                  <c:v>-0.19920483730763683</c:v>
                </c:pt>
                <c:pt idx="10429">
                  <c:v>-0.19925140637749261</c:v>
                </c:pt>
                <c:pt idx="10430">
                  <c:v>-0.19929796577238046</c:v>
                </c:pt>
                <c:pt idx="10431">
                  <c:v>-0.19934451549855259</c:v>
                </c:pt>
                <c:pt idx="10432">
                  <c:v>-0.19939105556225595</c:v>
                </c:pt>
                <c:pt idx="10433">
                  <c:v>-0.19943758596973277</c:v>
                </c:pt>
                <c:pt idx="10434">
                  <c:v>-0.19948410672722022</c:v>
                </c:pt>
                <c:pt idx="10435">
                  <c:v>-0.19953061784095039</c:v>
                </c:pt>
                <c:pt idx="10436">
                  <c:v>-0.19957711931715044</c:v>
                </c:pt>
                <c:pt idx="10437">
                  <c:v>-0.19962361116204275</c:v>
                </c:pt>
                <c:pt idx="10438">
                  <c:v>-0.19967009338184433</c:v>
                </c:pt>
                <c:pt idx="10439">
                  <c:v>-0.19971656598276755</c:v>
                </c:pt>
                <c:pt idx="10440">
                  <c:v>-0.19976302897101983</c:v>
                </c:pt>
                <c:pt idx="10441">
                  <c:v>-0.19980948235280338</c:v>
                </c:pt>
                <c:pt idx="10442">
                  <c:v>-0.19985592613431569</c:v>
                </c:pt>
                <c:pt idx="10443">
                  <c:v>-0.19990236032174935</c:v>
                </c:pt>
                <c:pt idx="10444">
                  <c:v>-0.19994878492129176</c:v>
                </c:pt>
                <c:pt idx="10445">
                  <c:v>-0.19999519993912562</c:v>
                </c:pt>
                <c:pt idx="10446">
                  <c:v>-0.20004160538142862</c:v>
                </c:pt>
                <c:pt idx="10447">
                  <c:v>-0.2000880012543737</c:v>
                </c:pt>
                <c:pt idx="10448">
                  <c:v>-0.20013438756412855</c:v>
                </c:pt>
                <c:pt idx="10449">
                  <c:v>-0.20018076431685622</c:v>
                </c:pt>
                <c:pt idx="10450">
                  <c:v>-0.20022713151871491</c:v>
                </c:pt>
                <c:pt idx="10451">
                  <c:v>-0.20027348917585763</c:v>
                </c:pt>
                <c:pt idx="10452">
                  <c:v>-0.20031983729443281</c:v>
                </c:pt>
                <c:pt idx="10453">
                  <c:v>-0.20036617588058392</c:v>
                </c:pt>
                <c:pt idx="10454">
                  <c:v>-0.20041250494044938</c:v>
                </c:pt>
                <c:pt idx="10455">
                  <c:v>-0.200458824480163</c:v>
                </c:pt>
                <c:pt idx="10456">
                  <c:v>-0.20050513450585367</c:v>
                </c:pt>
                <c:pt idx="10457">
                  <c:v>-0.20055143502364514</c:v>
                </c:pt>
                <c:pt idx="10458">
                  <c:v>-0.20059772603965664</c:v>
                </c:pt>
                <c:pt idx="10459">
                  <c:v>-0.20064400756000256</c:v>
                </c:pt>
                <c:pt idx="10460">
                  <c:v>-0.20069027959079216</c:v>
                </c:pt>
                <c:pt idx="10461">
                  <c:v>-0.20073654213813014</c:v>
                </c:pt>
                <c:pt idx="10462">
                  <c:v>-0.2007827952081162</c:v>
                </c:pt>
                <c:pt idx="10463">
                  <c:v>-0.20082903880684544</c:v>
                </c:pt>
                <c:pt idx="10464">
                  <c:v>-0.2008752729404078</c:v>
                </c:pt>
                <c:pt idx="10465">
                  <c:v>-0.2009214976148887</c:v>
                </c:pt>
                <c:pt idx="10466">
                  <c:v>-0.20096771283636877</c:v>
                </c:pt>
                <c:pt idx="10467">
                  <c:v>-0.20101391861092349</c:v>
                </c:pt>
                <c:pt idx="10468">
                  <c:v>-0.20106011494462389</c:v>
                </c:pt>
                <c:pt idx="10469">
                  <c:v>-0.20110630184353623</c:v>
                </c:pt>
                <c:pt idx="10470">
                  <c:v>-0.20115247931372165</c:v>
                </c:pt>
                <c:pt idx="10471">
                  <c:v>-0.20119864736123683</c:v>
                </c:pt>
                <c:pt idx="10472">
                  <c:v>-0.20124480599213362</c:v>
                </c:pt>
                <c:pt idx="10473">
                  <c:v>-0.20129095521245888</c:v>
                </c:pt>
                <c:pt idx="10474">
                  <c:v>-0.20133709502825498</c:v>
                </c:pt>
                <c:pt idx="10475">
                  <c:v>-0.20138322544555942</c:v>
                </c:pt>
                <c:pt idx="10476">
                  <c:v>-0.20142934647040511</c:v>
                </c:pt>
                <c:pt idx="10477">
                  <c:v>-0.20147545810881984</c:v>
                </c:pt>
                <c:pt idx="10478">
                  <c:v>-0.201521560366827</c:v>
                </c:pt>
                <c:pt idx="10479">
                  <c:v>-0.20156765325044523</c:v>
                </c:pt>
                <c:pt idx="10480">
                  <c:v>-0.20161373676568817</c:v>
                </c:pt>
                <c:pt idx="10481">
                  <c:v>-0.20165981091856505</c:v>
                </c:pt>
                <c:pt idx="10482">
                  <c:v>-0.20170587571508031</c:v>
                </c:pt>
                <c:pt idx="10483">
                  <c:v>-0.20175193116123341</c:v>
                </c:pt>
                <c:pt idx="10484">
                  <c:v>-0.2017979772630194</c:v>
                </c:pt>
                <c:pt idx="10485">
                  <c:v>-0.20184401402642871</c:v>
                </c:pt>
                <c:pt idx="10486">
                  <c:v>-0.20189004145744666</c:v>
                </c:pt>
                <c:pt idx="10487">
                  <c:v>-0.20193605956205424</c:v>
                </c:pt>
                <c:pt idx="10488">
                  <c:v>-0.20198206834622773</c:v>
                </c:pt>
                <c:pt idx="10489">
                  <c:v>-0.20202806781593846</c:v>
                </c:pt>
                <c:pt idx="10490">
                  <c:v>-0.20207405797715339</c:v>
                </c:pt>
                <c:pt idx="10491">
                  <c:v>-0.20212003883583468</c:v>
                </c:pt>
                <c:pt idx="10492">
                  <c:v>-0.20216601039793997</c:v>
                </c:pt>
                <c:pt idx="10493">
                  <c:v>-0.20221197266942187</c:v>
                </c:pt>
                <c:pt idx="10494">
                  <c:v>-0.20225792565622869</c:v>
                </c:pt>
                <c:pt idx="10495">
                  <c:v>-0.20230386936430411</c:v>
                </c:pt>
                <c:pt idx="10496">
                  <c:v>-0.20234980379958684</c:v>
                </c:pt>
                <c:pt idx="10497">
                  <c:v>-0.20239572896801128</c:v>
                </c:pt>
                <c:pt idx="10498">
                  <c:v>-0.20244164487550714</c:v>
                </c:pt>
                <c:pt idx="10499">
                  <c:v>-0.20248755152799924</c:v>
                </c:pt>
                <c:pt idx="10500">
                  <c:v>-0.20253344893140812</c:v>
                </c:pt>
                <c:pt idx="10501">
                  <c:v>-0.20257933709164966</c:v>
                </c:pt>
                <c:pt idx="10502">
                  <c:v>-0.20262521601463485</c:v>
                </c:pt>
                <c:pt idx="10503">
                  <c:v>-0.20267108570627035</c:v>
                </c:pt>
                <c:pt idx="10504">
                  <c:v>-0.20271694617245822</c:v>
                </c:pt>
                <c:pt idx="10505">
                  <c:v>-0.2027627974190957</c:v>
                </c:pt>
                <c:pt idx="10506">
                  <c:v>-0.20280863945207561</c:v>
                </c:pt>
                <c:pt idx="10507">
                  <c:v>-0.20285447227728626</c:v>
                </c:pt>
                <c:pt idx="10508">
                  <c:v>-0.20290029590061132</c:v>
                </c:pt>
                <c:pt idx="10509">
                  <c:v>-0.2029461103279297</c:v>
                </c:pt>
                <c:pt idx="10510">
                  <c:v>-0.20299191556511592</c:v>
                </c:pt>
                <c:pt idx="10511">
                  <c:v>-0.20303771161804007</c:v>
                </c:pt>
                <c:pt idx="10512">
                  <c:v>-0.20308349849256735</c:v>
                </c:pt>
                <c:pt idx="10513">
                  <c:v>-0.20312927619455867</c:v>
                </c:pt>
                <c:pt idx="10514">
                  <c:v>-0.20317504472987041</c:v>
                </c:pt>
                <c:pt idx="10515">
                  <c:v>-0.20322080410435411</c:v>
                </c:pt>
                <c:pt idx="10516">
                  <c:v>-0.2032665543238571</c:v>
                </c:pt>
                <c:pt idx="10517">
                  <c:v>-0.20331229539422208</c:v>
                </c:pt>
                <c:pt idx="10518">
                  <c:v>-0.2033580273212871</c:v>
                </c:pt>
                <c:pt idx="10519">
                  <c:v>-0.20340375011088585</c:v>
                </c:pt>
                <c:pt idx="10520">
                  <c:v>-0.20344946376884748</c:v>
                </c:pt>
                <c:pt idx="10521">
                  <c:v>-0.20349516830099651</c:v>
                </c:pt>
                <c:pt idx="10522">
                  <c:v>-0.20354086371315305</c:v>
                </c:pt>
                <c:pt idx="10523">
                  <c:v>-0.20358655001113274</c:v>
                </c:pt>
                <c:pt idx="10524">
                  <c:v>-0.20363222720074675</c:v>
                </c:pt>
                <c:pt idx="10525">
                  <c:v>-0.20367789528780156</c:v>
                </c:pt>
                <c:pt idx="10526">
                  <c:v>-0.20372355427809935</c:v>
                </c:pt>
                <c:pt idx="10527">
                  <c:v>-0.20376920417743782</c:v>
                </c:pt>
                <c:pt idx="10528">
                  <c:v>-0.20381484499161007</c:v>
                </c:pt>
                <c:pt idx="10529">
                  <c:v>-0.20386047672640478</c:v>
                </c:pt>
                <c:pt idx="10530">
                  <c:v>-0.20390609938760634</c:v>
                </c:pt>
                <c:pt idx="10531">
                  <c:v>-0.2039517129809944</c:v>
                </c:pt>
                <c:pt idx="10532">
                  <c:v>-0.20399731751234434</c:v>
                </c:pt>
                <c:pt idx="10533">
                  <c:v>-0.20404291298742711</c:v>
                </c:pt>
                <c:pt idx="10534">
                  <c:v>-0.20408849941200902</c:v>
                </c:pt>
                <c:pt idx="10535">
                  <c:v>-0.20413407679185214</c:v>
                </c:pt>
                <c:pt idx="10536">
                  <c:v>-0.20417964513271408</c:v>
                </c:pt>
                <c:pt idx="10537">
                  <c:v>-0.20422520444034786</c:v>
                </c:pt>
                <c:pt idx="10538">
                  <c:v>-0.20427075472050221</c:v>
                </c:pt>
                <c:pt idx="10539">
                  <c:v>-0.20431629597892148</c:v>
                </c:pt>
                <c:pt idx="10540">
                  <c:v>-0.20436182822134563</c:v>
                </c:pt>
                <c:pt idx="10541">
                  <c:v>-0.20440735145350991</c:v>
                </c:pt>
                <c:pt idx="10542">
                  <c:v>-0.20445286568114551</c:v>
                </c:pt>
                <c:pt idx="10543">
                  <c:v>-0.20449837090997919</c:v>
                </c:pt>
                <c:pt idx="10544">
                  <c:v>-0.20454386714573303</c:v>
                </c:pt>
                <c:pt idx="10545">
                  <c:v>-0.20458935439412501</c:v>
                </c:pt>
                <c:pt idx="10546">
                  <c:v>-0.20463483266086874</c:v>
                </c:pt>
                <c:pt idx="10547">
                  <c:v>-0.20468030195167314</c:v>
                </c:pt>
                <c:pt idx="10548">
                  <c:v>-0.20472576227224304</c:v>
                </c:pt>
                <c:pt idx="10549">
                  <c:v>-0.20477121362827888</c:v>
                </c:pt>
                <c:pt idx="10550">
                  <c:v>-0.20481665602547655</c:v>
                </c:pt>
                <c:pt idx="10551">
                  <c:v>-0.20486208946952777</c:v>
                </c:pt>
                <c:pt idx="10552">
                  <c:v>-0.20490751396611989</c:v>
                </c:pt>
                <c:pt idx="10553">
                  <c:v>-0.20495292952093574</c:v>
                </c:pt>
                <c:pt idx="10554">
                  <c:v>-0.20499833613965396</c:v>
                </c:pt>
                <c:pt idx="10555">
                  <c:v>-0.20504373382794883</c:v>
                </c:pt>
                <c:pt idx="10556">
                  <c:v>-0.20508912259149037</c:v>
                </c:pt>
                <c:pt idx="10557">
                  <c:v>-0.205134502435944</c:v>
                </c:pt>
                <c:pt idx="10558">
                  <c:v>-0.20517987336697102</c:v>
                </c:pt>
                <c:pt idx="10559">
                  <c:v>-0.20522523539022852</c:v>
                </c:pt>
                <c:pt idx="10560">
                  <c:v>-0.20527058851136898</c:v>
                </c:pt>
                <c:pt idx="10561">
                  <c:v>-0.20531593273604076</c:v>
                </c:pt>
                <c:pt idx="10562">
                  <c:v>-0.20536126806988803</c:v>
                </c:pt>
                <c:pt idx="10563">
                  <c:v>-0.20540659451855026</c:v>
                </c:pt>
                <c:pt idx="10564">
                  <c:v>-0.20545191208766295</c:v>
                </c:pt>
                <c:pt idx="10565">
                  <c:v>-0.20549722078285737</c:v>
                </c:pt>
                <c:pt idx="10566">
                  <c:v>-0.20554252060976014</c:v>
                </c:pt>
                <c:pt idx="10567">
                  <c:v>-0.20558781157399392</c:v>
                </c:pt>
                <c:pt idx="10568">
                  <c:v>-0.20563309368117705</c:v>
                </c:pt>
                <c:pt idx="10569">
                  <c:v>-0.20567836693692337</c:v>
                </c:pt>
                <c:pt idx="10570">
                  <c:v>-0.20572363134684274</c:v>
                </c:pt>
                <c:pt idx="10571">
                  <c:v>-0.20576888691654061</c:v>
                </c:pt>
                <c:pt idx="10572">
                  <c:v>-0.20581413365161821</c:v>
                </c:pt>
                <c:pt idx="10573">
                  <c:v>-0.20585937155767242</c:v>
                </c:pt>
                <c:pt idx="10574">
                  <c:v>-0.20590460064029603</c:v>
                </c:pt>
                <c:pt idx="10575">
                  <c:v>-0.20594982090507752</c:v>
                </c:pt>
                <c:pt idx="10576">
                  <c:v>-0.20599503235760103</c:v>
                </c:pt>
                <c:pt idx="10577">
                  <c:v>-0.20604023500344654</c:v>
                </c:pt>
                <c:pt idx="10578">
                  <c:v>-0.20608542884818998</c:v>
                </c:pt>
                <c:pt idx="10579">
                  <c:v>-0.20613061389740267</c:v>
                </c:pt>
                <c:pt idx="10580">
                  <c:v>-0.20617579015665199</c:v>
                </c:pt>
                <c:pt idx="10581">
                  <c:v>-0.20622095763150117</c:v>
                </c:pt>
                <c:pt idx="10582">
                  <c:v>-0.20626611632750891</c:v>
                </c:pt>
                <c:pt idx="10583">
                  <c:v>-0.20631126625022994</c:v>
                </c:pt>
                <c:pt idx="10584">
                  <c:v>-0.20635640740521483</c:v>
                </c:pt>
                <c:pt idx="10585">
                  <c:v>-0.20640153979800968</c:v>
                </c:pt>
                <c:pt idx="10586">
                  <c:v>-0.20644666343415669</c:v>
                </c:pt>
                <c:pt idx="10587">
                  <c:v>-0.20649177831919374</c:v>
                </c:pt>
                <c:pt idx="10588">
                  <c:v>-0.20653688445865459</c:v>
                </c:pt>
                <c:pt idx="10589">
                  <c:v>-0.20658198185806864</c:v>
                </c:pt>
                <c:pt idx="10590">
                  <c:v>-0.20662707052296131</c:v>
                </c:pt>
                <c:pt idx="10591">
                  <c:v>-0.20667215045885384</c:v>
                </c:pt>
                <c:pt idx="10592">
                  <c:v>-0.20671722167126311</c:v>
                </c:pt>
                <c:pt idx="10593">
                  <c:v>-0.20676228416570208</c:v>
                </c:pt>
                <c:pt idx="10594">
                  <c:v>-0.20680733794767947</c:v>
                </c:pt>
                <c:pt idx="10595">
                  <c:v>-0.2068523830226997</c:v>
                </c:pt>
                <c:pt idx="10596">
                  <c:v>-0.20689741939626327</c:v>
                </c:pt>
                <c:pt idx="10597">
                  <c:v>-0.2069424470738665</c:v>
                </c:pt>
                <c:pt idx="10598">
                  <c:v>-0.20698746606100132</c:v>
                </c:pt>
                <c:pt idx="10599">
                  <c:v>-0.2070324763631558</c:v>
                </c:pt>
                <c:pt idx="10600">
                  <c:v>-0.20707747798581838</c:v>
                </c:pt>
                <c:pt idx="10601">
                  <c:v>-0.20712247093445968</c:v>
                </c:pt>
                <c:pt idx="10602">
                  <c:v>-0.20716745521455537</c:v>
                </c:pt>
                <c:pt idx="10603">
                  <c:v>-0.20721243083159041</c:v>
                </c:pt>
                <c:pt idx="10604">
                  <c:v>-0.20725739779101865</c:v>
                </c:pt>
                <c:pt idx="10605">
                  <c:v>-0.20730235609830344</c:v>
                </c:pt>
                <c:pt idx="10606">
                  <c:v>-0.20734730575891286</c:v>
                </c:pt>
                <c:pt idx="10607">
                  <c:v>-0.20739224677830209</c:v>
                </c:pt>
                <c:pt idx="10608">
                  <c:v>-0.20743717916190851</c:v>
                </c:pt>
                <c:pt idx="10609">
                  <c:v>-0.20748210291519253</c:v>
                </c:pt>
                <c:pt idx="10610">
                  <c:v>-0.20752701804359253</c:v>
                </c:pt>
                <c:pt idx="10611">
                  <c:v>-0.20757192455254708</c:v>
                </c:pt>
                <c:pt idx="10612">
                  <c:v>-0.20761682244749097</c:v>
                </c:pt>
                <c:pt idx="10613">
                  <c:v>-0.20766171173385478</c:v>
                </c:pt>
                <c:pt idx="10614">
                  <c:v>-0.20770659241706491</c:v>
                </c:pt>
                <c:pt idx="10615">
                  <c:v>-0.20775146450254384</c:v>
                </c:pt>
                <c:pt idx="10616">
                  <c:v>-0.20779632799570996</c:v>
                </c:pt>
                <c:pt idx="10617">
                  <c:v>-0.20784118290198222</c:v>
                </c:pt>
                <c:pt idx="10618">
                  <c:v>-0.20788602922675731</c:v>
                </c:pt>
                <c:pt idx="10619">
                  <c:v>-0.20793086697545488</c:v>
                </c:pt>
                <c:pt idx="10620">
                  <c:v>-0.20797569615347727</c:v>
                </c:pt>
                <c:pt idx="10621">
                  <c:v>-0.20802051676620908</c:v>
                </c:pt>
                <c:pt idx="10622">
                  <c:v>-0.20806532881905793</c:v>
                </c:pt>
                <c:pt idx="10623">
                  <c:v>-0.20811013231741399</c:v>
                </c:pt>
                <c:pt idx="10624">
                  <c:v>-0.2081549272666498</c:v>
                </c:pt>
                <c:pt idx="10625">
                  <c:v>-0.20819971367216084</c:v>
                </c:pt>
                <c:pt idx="10626">
                  <c:v>-0.20824449153932528</c:v>
                </c:pt>
                <c:pt idx="10627">
                  <c:v>-0.20828926087350358</c:v>
                </c:pt>
                <c:pt idx="10628">
                  <c:v>-0.20833402168007925</c:v>
                </c:pt>
                <c:pt idx="10629">
                  <c:v>-0.2083787739644184</c:v>
                </c:pt>
                <c:pt idx="10630">
                  <c:v>-0.20842351773187395</c:v>
                </c:pt>
                <c:pt idx="10631">
                  <c:v>-0.20846825298780852</c:v>
                </c:pt>
                <c:pt idx="10632">
                  <c:v>-0.20851297973757621</c:v>
                </c:pt>
                <c:pt idx="10633">
                  <c:v>-0.20855769798652696</c:v>
                </c:pt>
                <c:pt idx="10634">
                  <c:v>-0.20860240774000688</c:v>
                </c:pt>
                <c:pt idx="10635">
                  <c:v>-0.2086471090033582</c:v>
                </c:pt>
                <c:pt idx="10636">
                  <c:v>-0.20869180178191887</c:v>
                </c:pt>
                <c:pt idx="10637">
                  <c:v>-0.20873648608102313</c:v>
                </c:pt>
                <c:pt idx="10638">
                  <c:v>-0.20878116190600127</c:v>
                </c:pt>
                <c:pt idx="10639">
                  <c:v>-0.20882582926217935</c:v>
                </c:pt>
                <c:pt idx="10640">
                  <c:v>-0.2088704881548798</c:v>
                </c:pt>
                <c:pt idx="10641">
                  <c:v>-0.20891513858942096</c:v>
                </c:pt>
                <c:pt idx="10642">
                  <c:v>-0.20895978057111714</c:v>
                </c:pt>
                <c:pt idx="10643">
                  <c:v>-0.20900441410527881</c:v>
                </c:pt>
                <c:pt idx="10644">
                  <c:v>-0.20904903919721263</c:v>
                </c:pt>
                <c:pt idx="10645">
                  <c:v>-0.20909365585222095</c:v>
                </c:pt>
                <c:pt idx="10646">
                  <c:v>-0.20913826407560254</c:v>
                </c:pt>
                <c:pt idx="10647">
                  <c:v>-0.20918286387265211</c:v>
                </c:pt>
                <c:pt idx="10648">
                  <c:v>-0.20922745524866054</c:v>
                </c:pt>
                <c:pt idx="10649">
                  <c:v>-0.20927203820891455</c:v>
                </c:pt>
                <c:pt idx="10650">
                  <c:v>-0.20931661275869723</c:v>
                </c:pt>
                <c:pt idx="10651">
                  <c:v>-0.2093611789032877</c:v>
                </c:pt>
                <c:pt idx="10652">
                  <c:v>-0.20940573664796092</c:v>
                </c:pt>
                <c:pt idx="10653">
                  <c:v>-0.20945028599798826</c:v>
                </c:pt>
                <c:pt idx="10654">
                  <c:v>-0.20949482695863719</c:v>
                </c:pt>
                <c:pt idx="10655">
                  <c:v>-0.209539359535171</c:v>
                </c:pt>
                <c:pt idx="10656">
                  <c:v>-0.20958388373284936</c:v>
                </c:pt>
                <c:pt idx="10657">
                  <c:v>-0.20962839955692802</c:v>
                </c:pt>
                <c:pt idx="10658">
                  <c:v>-0.20967290701265867</c:v>
                </c:pt>
                <c:pt idx="10659">
                  <c:v>-0.20971740610528933</c:v>
                </c:pt>
                <c:pt idx="10660">
                  <c:v>-0.20976189684006413</c:v>
                </c:pt>
                <c:pt idx="10661">
                  <c:v>-0.20980637922222312</c:v>
                </c:pt>
                <c:pt idx="10662">
                  <c:v>-0.20985085325700276</c:v>
                </c:pt>
                <c:pt idx="10663">
                  <c:v>-0.20989531894963548</c:v>
                </c:pt>
                <c:pt idx="10664">
                  <c:v>-0.20993977630534999</c:v>
                </c:pt>
                <c:pt idx="10665">
                  <c:v>-0.20998422532937094</c:v>
                </c:pt>
                <c:pt idx="10666">
                  <c:v>-0.21002866602691933</c:v>
                </c:pt>
                <c:pt idx="10667">
                  <c:v>-0.21007309840321231</c:v>
                </c:pt>
                <c:pt idx="10668">
                  <c:v>-0.21011752246346294</c:v>
                </c:pt>
                <c:pt idx="10669">
                  <c:v>-0.21016193821288076</c:v>
                </c:pt>
                <c:pt idx="10670">
                  <c:v>-0.2102063456566714</c:v>
                </c:pt>
                <c:pt idx="10671">
                  <c:v>-0.21025074480003647</c:v>
                </c:pt>
                <c:pt idx="10672">
                  <c:v>-0.21029513564817398</c:v>
                </c:pt>
                <c:pt idx="10673">
                  <c:v>-0.21033951820627811</c:v>
                </c:pt>
                <c:pt idx="10674">
                  <c:v>-0.21038389247953898</c:v>
                </c:pt>
                <c:pt idx="10675">
                  <c:v>-0.21042825847314317</c:v>
                </c:pt>
                <c:pt idx="10676">
                  <c:v>-0.21047261619227348</c:v>
                </c:pt>
                <c:pt idx="10677">
                  <c:v>-0.21051696564210859</c:v>
                </c:pt>
                <c:pt idx="10678">
                  <c:v>-0.21056130682782365</c:v>
                </c:pt>
                <c:pt idx="10679">
                  <c:v>-0.21060563975458996</c:v>
                </c:pt>
                <c:pt idx="10680">
                  <c:v>-0.21064996442757511</c:v>
                </c:pt>
                <c:pt idx="10681">
                  <c:v>-0.21069428085194258</c:v>
                </c:pt>
                <c:pt idx="10682">
                  <c:v>-0.21073858903285242</c:v>
                </c:pt>
                <c:pt idx="10683">
                  <c:v>-0.21078288897546082</c:v>
                </c:pt>
                <c:pt idx="10684">
                  <c:v>-0.21082718068492007</c:v>
                </c:pt>
                <c:pt idx="10685">
                  <c:v>-0.21087146416637875</c:v>
                </c:pt>
                <c:pt idx="10686">
                  <c:v>-0.21091573942498182</c:v>
                </c:pt>
                <c:pt idx="10687">
                  <c:v>-0.21096000646587015</c:v>
                </c:pt>
                <c:pt idx="10688">
                  <c:v>-0.2110042652941812</c:v>
                </c:pt>
                <c:pt idx="10689">
                  <c:v>-0.21104851591504853</c:v>
                </c:pt>
                <c:pt idx="10690">
                  <c:v>-0.2110927583336018</c:v>
                </c:pt>
                <c:pt idx="10691">
                  <c:v>-0.21113699255496715</c:v>
                </c:pt>
                <c:pt idx="10692">
                  <c:v>-0.21118121858426686</c:v>
                </c:pt>
                <c:pt idx="10693">
                  <c:v>-0.21122543642661962</c:v>
                </c:pt>
                <c:pt idx="10694">
                  <c:v>-0.21126964608714005</c:v>
                </c:pt>
                <c:pt idx="10695">
                  <c:v>-0.21131384757093941</c:v>
                </c:pt>
                <c:pt idx="10696">
                  <c:v>-0.2113580408831251</c:v>
                </c:pt>
                <c:pt idx="10697">
                  <c:v>-0.2114022260288006</c:v>
                </c:pt>
                <c:pt idx="10698">
                  <c:v>-0.21144640301306594</c:v>
                </c:pt>
                <c:pt idx="10699">
                  <c:v>-0.21149057184101738</c:v>
                </c:pt>
                <c:pt idx="10700">
                  <c:v>-0.21153473251774729</c:v>
                </c:pt>
                <c:pt idx="10701">
                  <c:v>-0.21157888504834454</c:v>
                </c:pt>
                <c:pt idx="10702">
                  <c:v>-0.21162302943789429</c:v>
                </c:pt>
                <c:pt idx="10703">
                  <c:v>-0.21166716569147775</c:v>
                </c:pt>
                <c:pt idx="10704">
                  <c:v>-0.2117112938141727</c:v>
                </c:pt>
                <c:pt idx="10705">
                  <c:v>-0.21175541381105317</c:v>
                </c:pt>
                <c:pt idx="10706">
                  <c:v>-0.21179952568718935</c:v>
                </c:pt>
                <c:pt idx="10707">
                  <c:v>-0.21184362944764795</c:v>
                </c:pt>
                <c:pt idx="10708">
                  <c:v>-0.21188772509749187</c:v>
                </c:pt>
                <c:pt idx="10709">
                  <c:v>-0.21193181264178046</c:v>
                </c:pt>
                <c:pt idx="10710">
                  <c:v>-0.21197589208556911</c:v>
                </c:pt>
                <c:pt idx="10711">
                  <c:v>-0.21201996343390983</c:v>
                </c:pt>
                <c:pt idx="10712">
                  <c:v>-0.21206402669185098</c:v>
                </c:pt>
                <c:pt idx="10713">
                  <c:v>-0.21210808186443697</c:v>
                </c:pt>
                <c:pt idx="10714">
                  <c:v>-0.21215212895670876</c:v>
                </c:pt>
                <c:pt idx="10715">
                  <c:v>-0.21219616797370372</c:v>
                </c:pt>
                <c:pt idx="10716">
                  <c:v>-0.21224019892045531</c:v>
                </c:pt>
                <c:pt idx="10717">
                  <c:v>-0.21228422180199352</c:v>
                </c:pt>
                <c:pt idx="10718">
                  <c:v>-0.21232823662334482</c:v>
                </c:pt>
                <c:pt idx="10719">
                  <c:v>-0.2123722433895317</c:v>
                </c:pt>
                <c:pt idx="10720">
                  <c:v>-0.21241624210557331</c:v>
                </c:pt>
                <c:pt idx="10721">
                  <c:v>-0.21246023277648507</c:v>
                </c:pt>
                <c:pt idx="10722">
                  <c:v>-0.21250421540727865</c:v>
                </c:pt>
                <c:pt idx="10723">
                  <c:v>-0.21254819000296232</c:v>
                </c:pt>
                <c:pt idx="10724">
                  <c:v>-0.21259215656854058</c:v>
                </c:pt>
                <c:pt idx="10725">
                  <c:v>-0.21263611510901437</c:v>
                </c:pt>
                <c:pt idx="10726">
                  <c:v>-0.21268006562938091</c:v>
                </c:pt>
                <c:pt idx="10727">
                  <c:v>-0.21272400813463394</c:v>
                </c:pt>
                <c:pt idx="10728">
                  <c:v>-0.21276794262976356</c:v>
                </c:pt>
                <c:pt idx="10729">
                  <c:v>-0.21281186911975619</c:v>
                </c:pt>
                <c:pt idx="10730">
                  <c:v>-0.21285578760959473</c:v>
                </c:pt>
                <c:pt idx="10731">
                  <c:v>-0.21289969810425852</c:v>
                </c:pt>
                <c:pt idx="10732">
                  <c:v>-0.21294360060872314</c:v>
                </c:pt>
                <c:pt idx="10733">
                  <c:v>-0.21298749512796072</c:v>
                </c:pt>
                <c:pt idx="10734">
                  <c:v>-0.21303138166693991</c:v>
                </c:pt>
                <c:pt idx="10735">
                  <c:v>-0.21307526023062545</c:v>
                </c:pt>
                <c:pt idx="10736">
                  <c:v>-0.21311913082397876</c:v>
                </c:pt>
                <c:pt idx="10737">
                  <c:v>-0.21316299345195772</c:v>
                </c:pt>
                <c:pt idx="10738">
                  <c:v>-0.21320684811951635</c:v>
                </c:pt>
                <c:pt idx="10739">
                  <c:v>-0.21325069483160541</c:v>
                </c:pt>
                <c:pt idx="10740">
                  <c:v>-0.21329453359317196</c:v>
                </c:pt>
                <c:pt idx="10741">
                  <c:v>-0.2133383644091596</c:v>
                </c:pt>
                <c:pt idx="10742">
                  <c:v>-0.21338218728450814</c:v>
                </c:pt>
                <c:pt idx="10743">
                  <c:v>-0.21342600222415403</c:v>
                </c:pt>
                <c:pt idx="10744">
                  <c:v>-0.21346980923303027</c:v>
                </c:pt>
                <c:pt idx="10745">
                  <c:v>-0.21351360831606597</c:v>
                </c:pt>
                <c:pt idx="10746">
                  <c:v>-0.21355739947818697</c:v>
                </c:pt>
                <c:pt idx="10747">
                  <c:v>-0.21360118272431561</c:v>
                </c:pt>
                <c:pt idx="10748">
                  <c:v>-0.21364495805937045</c:v>
                </c:pt>
                <c:pt idx="10749">
                  <c:v>-0.21368872548826667</c:v>
                </c:pt>
                <c:pt idx="10750">
                  <c:v>-0.21373248501591607</c:v>
                </c:pt>
                <c:pt idx="10751">
                  <c:v>-0.21377623664722656</c:v>
                </c:pt>
                <c:pt idx="10752">
                  <c:v>-0.21381998038710281</c:v>
                </c:pt>
                <c:pt idx="10753">
                  <c:v>-0.21386371624044603</c:v>
                </c:pt>
                <c:pt idx="10754">
                  <c:v>-0.21390744421215357</c:v>
                </c:pt>
                <c:pt idx="10755">
                  <c:v>-0.21395116430711958</c:v>
                </c:pt>
                <c:pt idx="10756">
                  <c:v>-0.21399487653023458</c:v>
                </c:pt>
                <c:pt idx="10757">
                  <c:v>-0.21403858088638572</c:v>
                </c:pt>
                <c:pt idx="10758">
                  <c:v>-0.21408227738045643</c:v>
                </c:pt>
                <c:pt idx="10759">
                  <c:v>-0.21412596601732681</c:v>
                </c:pt>
                <c:pt idx="10760">
                  <c:v>-0.21416964680187345</c:v>
                </c:pt>
                <c:pt idx="10761">
                  <c:v>-0.21421331973896929</c:v>
                </c:pt>
                <c:pt idx="10762">
                  <c:v>-0.21425698483348399</c:v>
                </c:pt>
                <c:pt idx="10763">
                  <c:v>-0.21430064209028377</c:v>
                </c:pt>
                <c:pt idx="10764">
                  <c:v>-0.21434429151423107</c:v>
                </c:pt>
                <c:pt idx="10765">
                  <c:v>-0.21438793311018511</c:v>
                </c:pt>
                <c:pt idx="10766">
                  <c:v>-0.21443156688300163</c:v>
                </c:pt>
                <c:pt idx="10767">
                  <c:v>-0.21447519283753269</c:v>
                </c:pt>
                <c:pt idx="10768">
                  <c:v>-0.21451881097862713</c:v>
                </c:pt>
                <c:pt idx="10769">
                  <c:v>-0.21456242131113029</c:v>
                </c:pt>
                <c:pt idx="10770">
                  <c:v>-0.21460602383988386</c:v>
                </c:pt>
                <c:pt idx="10771">
                  <c:v>-0.21464961856972631</c:v>
                </c:pt>
                <c:pt idx="10772">
                  <c:v>-0.21469320550549253</c:v>
                </c:pt>
                <c:pt idx="10773">
                  <c:v>-0.21473678465201407</c:v>
                </c:pt>
                <c:pt idx="10774">
                  <c:v>-0.21478035601411882</c:v>
                </c:pt>
                <c:pt idx="10775">
                  <c:v>-0.21482391959663144</c:v>
                </c:pt>
                <c:pt idx="10776">
                  <c:v>-0.21486747540437318</c:v>
                </c:pt>
                <c:pt idx="10777">
                  <c:v>-0.21491102344216156</c:v>
                </c:pt>
                <c:pt idx="10778">
                  <c:v>-0.21495456371481098</c:v>
                </c:pt>
                <c:pt idx="10779">
                  <c:v>-0.21499809622713234</c:v>
                </c:pt>
                <c:pt idx="10780">
                  <c:v>-0.21504162098393298</c:v>
                </c:pt>
                <c:pt idx="10781">
                  <c:v>-0.21508513799001694</c:v>
                </c:pt>
                <c:pt idx="10782">
                  <c:v>-0.21512864725018493</c:v>
                </c:pt>
                <c:pt idx="10783">
                  <c:v>-0.21517214876923402</c:v>
                </c:pt>
                <c:pt idx="10784">
                  <c:v>-0.21521564255195802</c:v>
                </c:pt>
                <c:pt idx="10785">
                  <c:v>-0.21525912860314739</c:v>
                </c:pt>
                <c:pt idx="10786">
                  <c:v>-0.2153026069275889</c:v>
                </c:pt>
                <c:pt idx="10787">
                  <c:v>-0.21534607753006629</c:v>
                </c:pt>
                <c:pt idx="10788">
                  <c:v>-0.21538954041535968</c:v>
                </c:pt>
                <c:pt idx="10789">
                  <c:v>-0.21543299558824591</c:v>
                </c:pt>
                <c:pt idx="10790">
                  <c:v>-0.21547644305349828</c:v>
                </c:pt>
                <c:pt idx="10791">
                  <c:v>-0.2155198828158868</c:v>
                </c:pt>
                <c:pt idx="10792">
                  <c:v>-0.21556331488017821</c:v>
                </c:pt>
                <c:pt idx="10793">
                  <c:v>-0.2156067392511356</c:v>
                </c:pt>
                <c:pt idx="10794">
                  <c:v>-0.21565015593351894</c:v>
                </c:pt>
                <c:pt idx="10795">
                  <c:v>-0.21569356493208475</c:v>
                </c:pt>
                <c:pt idx="10796">
                  <c:v>-0.215736966251586</c:v>
                </c:pt>
                <c:pt idx="10797">
                  <c:v>-0.21578035989677258</c:v>
                </c:pt>
                <c:pt idx="10798">
                  <c:v>-0.21582374587239089</c:v>
                </c:pt>
                <c:pt idx="10799">
                  <c:v>-0.21586712418318388</c:v>
                </c:pt>
                <c:pt idx="10800">
                  <c:v>-0.21591049483389124</c:v>
                </c:pt>
                <c:pt idx="10801">
                  <c:v>-0.21595385782924942</c:v>
                </c:pt>
                <c:pt idx="10802">
                  <c:v>-0.21599721317399123</c:v>
                </c:pt>
                <c:pt idx="10803">
                  <c:v>-0.2160405608728464</c:v>
                </c:pt>
                <c:pt idx="10804">
                  <c:v>-0.2160839009305412</c:v>
                </c:pt>
                <c:pt idx="10805">
                  <c:v>-0.21612723335179862</c:v>
                </c:pt>
                <c:pt idx="10806">
                  <c:v>-0.21617055814133818</c:v>
                </c:pt>
                <c:pt idx="10807">
                  <c:v>-0.2162138753038762</c:v>
                </c:pt>
                <c:pt idx="10808">
                  <c:v>-0.2162571848441257</c:v>
                </c:pt>
                <c:pt idx="10809">
                  <c:v>-0.21630048676679614</c:v>
                </c:pt>
                <c:pt idx="10810">
                  <c:v>-0.21634378107659391</c:v>
                </c:pt>
                <c:pt idx="10811">
                  <c:v>-0.21638706777822209</c:v>
                </c:pt>
                <c:pt idx="10812">
                  <c:v>-0.21643034687638013</c:v>
                </c:pt>
                <c:pt idx="10813">
                  <c:v>-0.21647361837576451</c:v>
                </c:pt>
                <c:pt idx="10814">
                  <c:v>-0.2165168822810683</c:v>
                </c:pt>
                <c:pt idx="10815">
                  <c:v>-0.21656013859698109</c:v>
                </c:pt>
                <c:pt idx="10816">
                  <c:v>-0.21660338732818935</c:v>
                </c:pt>
                <c:pt idx="10817">
                  <c:v>-0.21664662847937621</c:v>
                </c:pt>
                <c:pt idx="10818">
                  <c:v>-0.21668986205522162</c:v>
                </c:pt>
                <c:pt idx="10819">
                  <c:v>-0.21673308806040187</c:v>
                </c:pt>
                <c:pt idx="10820">
                  <c:v>-0.21677630649959034</c:v>
                </c:pt>
                <c:pt idx="10821">
                  <c:v>-0.21681951737745708</c:v>
                </c:pt>
                <c:pt idx="10822">
                  <c:v>-0.21686272069866858</c:v>
                </c:pt>
                <c:pt idx="10823">
                  <c:v>-0.21690591646788826</c:v>
                </c:pt>
                <c:pt idx="10824">
                  <c:v>-0.21694910468977635</c:v>
                </c:pt>
                <c:pt idx="10825">
                  <c:v>-0.21699228536898946</c:v>
                </c:pt>
                <c:pt idx="10826">
                  <c:v>-0.2170354585101813</c:v>
                </c:pt>
                <c:pt idx="10827">
                  <c:v>-0.21707862411800222</c:v>
                </c:pt>
                <c:pt idx="10828">
                  <c:v>-0.21712178219709904</c:v>
                </c:pt>
                <c:pt idx="10829">
                  <c:v>-0.21716493275211562</c:v>
                </c:pt>
                <c:pt idx="10830">
                  <c:v>-0.21720807578769258</c:v>
                </c:pt>
                <c:pt idx="10831">
                  <c:v>-0.21725121130846697</c:v>
                </c:pt>
                <c:pt idx="10832">
                  <c:v>-0.21729433931907288</c:v>
                </c:pt>
                <c:pt idx="10833">
                  <c:v>-0.21733745982414104</c:v>
                </c:pt>
                <c:pt idx="10834">
                  <c:v>-0.21738057282829903</c:v>
                </c:pt>
                <c:pt idx="10835">
                  <c:v>-0.21742367833617093</c:v>
                </c:pt>
                <c:pt idx="10836">
                  <c:v>-0.21746677635237782</c:v>
                </c:pt>
                <c:pt idx="10837">
                  <c:v>-0.21750986688153756</c:v>
                </c:pt>
                <c:pt idx="10838">
                  <c:v>-0.21755294992826457</c:v>
                </c:pt>
                <c:pt idx="10839">
                  <c:v>-0.21759602549717016</c:v>
                </c:pt>
                <c:pt idx="10840">
                  <c:v>-0.21763909359286254</c:v>
                </c:pt>
                <c:pt idx="10841">
                  <c:v>-0.21768215421994641</c:v>
                </c:pt>
                <c:pt idx="10842">
                  <c:v>-0.21772520738302342</c:v>
                </c:pt>
                <c:pt idx="10843">
                  <c:v>-0.21776825308669212</c:v>
                </c:pt>
                <c:pt idx="10844">
                  <c:v>-0.21781129133554755</c:v>
                </c:pt>
                <c:pt idx="10845">
                  <c:v>-0.21785432213418177</c:v>
                </c:pt>
                <c:pt idx="10846">
                  <c:v>-0.21789734548718359</c:v>
                </c:pt>
                <c:pt idx="10847">
                  <c:v>-0.21794036139913842</c:v>
                </c:pt>
                <c:pt idx="10848">
                  <c:v>-0.21798336987462874</c:v>
                </c:pt>
                <c:pt idx="10849">
                  <c:v>-0.21802637091823368</c:v>
                </c:pt>
                <c:pt idx="10850">
                  <c:v>-0.2180693645345293</c:v>
                </c:pt>
                <c:pt idx="10851">
                  <c:v>-0.21811235072808821</c:v>
                </c:pt>
                <c:pt idx="10852">
                  <c:v>-0.2181553295034801</c:v>
                </c:pt>
                <c:pt idx="10853">
                  <c:v>-0.21819830086527142</c:v>
                </c:pt>
                <c:pt idx="10854">
                  <c:v>-0.21824126481802519</c:v>
                </c:pt>
                <c:pt idx="10855">
                  <c:v>-0.21828422136630155</c:v>
                </c:pt>
                <c:pt idx="10856">
                  <c:v>-0.21832717051465744</c:v>
                </c:pt>
                <c:pt idx="10857">
                  <c:v>-0.21837011226764635</c:v>
                </c:pt>
                <c:pt idx="10858">
                  <c:v>-0.21841304662981886</c:v>
                </c:pt>
                <c:pt idx="10859">
                  <c:v>-0.21845597360572233</c:v>
                </c:pt>
                <c:pt idx="10860">
                  <c:v>-0.21849889319990079</c:v>
                </c:pt>
                <c:pt idx="10861">
                  <c:v>-0.21854180541689533</c:v>
                </c:pt>
                <c:pt idx="10862">
                  <c:v>-0.21858471026124388</c:v>
                </c:pt>
                <c:pt idx="10863">
                  <c:v>-0.21862760773748091</c:v>
                </c:pt>
                <c:pt idx="10864">
                  <c:v>-0.21867049785013803</c:v>
                </c:pt>
                <c:pt idx="10865">
                  <c:v>-0.21871338060374362</c:v>
                </c:pt>
                <c:pt idx="10866">
                  <c:v>-0.218756256002823</c:v>
                </c:pt>
                <c:pt idx="10867">
                  <c:v>-0.21879912405189811</c:v>
                </c:pt>
                <c:pt idx="10868">
                  <c:v>-0.21884198475548788</c:v>
                </c:pt>
                <c:pt idx="10869">
                  <c:v>-0.21888483811810822</c:v>
                </c:pt>
                <c:pt idx="10870">
                  <c:v>-0.21892768414427166</c:v>
                </c:pt>
                <c:pt idx="10871">
                  <c:v>-0.21897052283848772</c:v>
                </c:pt>
                <c:pt idx="10872">
                  <c:v>-0.21901335420526297</c:v>
                </c:pt>
                <c:pt idx="10873">
                  <c:v>-0.21905617824910045</c:v>
                </c:pt>
                <c:pt idx="10874">
                  <c:v>-0.21909899497450036</c:v>
                </c:pt>
                <c:pt idx="10875">
                  <c:v>-0.21914180438595982</c:v>
                </c:pt>
                <c:pt idx="10876">
                  <c:v>-0.21918460648797256</c:v>
                </c:pt>
                <c:pt idx="10877">
                  <c:v>-0.21922740128502949</c:v>
                </c:pt>
                <c:pt idx="10878">
                  <c:v>-0.2192701887816183</c:v>
                </c:pt>
                <c:pt idx="10879">
                  <c:v>-0.21931296898222336</c:v>
                </c:pt>
                <c:pt idx="10880">
                  <c:v>-0.21935574189132623</c:v>
                </c:pt>
                <c:pt idx="10881">
                  <c:v>-0.21939850751340528</c:v>
                </c:pt>
                <c:pt idx="10882">
                  <c:v>-0.21944126585293577</c:v>
                </c:pt>
                <c:pt idx="10883">
                  <c:v>-0.21948401691438973</c:v>
                </c:pt>
                <c:pt idx="10884">
                  <c:v>-0.21952676070223631</c:v>
                </c:pt>
                <c:pt idx="10885">
                  <c:v>-0.21956949722094149</c:v>
                </c:pt>
                <c:pt idx="10886">
                  <c:v>-0.21961222647496798</c:v>
                </c:pt>
                <c:pt idx="10887">
                  <c:v>-0.21965494846877565</c:v>
                </c:pt>
                <c:pt idx="10888">
                  <c:v>-0.21969766320682127</c:v>
                </c:pt>
                <c:pt idx="10889">
                  <c:v>-0.21974037069355834</c:v>
                </c:pt>
                <c:pt idx="10890">
                  <c:v>-0.21978307093343741</c:v>
                </c:pt>
                <c:pt idx="10891">
                  <c:v>-0.21982576393090603</c:v>
                </c:pt>
                <c:pt idx="10892">
                  <c:v>-0.21986844969040842</c:v>
                </c:pt>
                <c:pt idx="10893">
                  <c:v>-0.21991112821638598</c:v>
                </c:pt>
                <c:pt idx="10894">
                  <c:v>-0.21995379951327704</c:v>
                </c:pt>
                <c:pt idx="10895">
                  <c:v>-0.21999646358551661</c:v>
                </c:pt>
                <c:pt idx="10896">
                  <c:v>-0.22003912043753693</c:v>
                </c:pt>
                <c:pt idx="10897">
                  <c:v>-0.22008177007376706</c:v>
                </c:pt>
                <c:pt idx="10898">
                  <c:v>-0.22012441249863729</c:v>
                </c:pt>
                <c:pt idx="10899">
                  <c:v>-0.22016704771655771</c:v>
                </c:pt>
                <c:pt idx="10900">
                  <c:v>-0.22020967573196104</c:v>
                </c:pt>
                <c:pt idx="10901">
                  <c:v>-0.2202522965492642</c:v>
                </c:pt>
                <c:pt idx="10902">
                  <c:v>-0.22029491017286817</c:v>
                </c:pt>
                <c:pt idx="10903">
                  <c:v>-0.22033751660719647</c:v>
                </c:pt>
                <c:pt idx="10904">
                  <c:v>-0.22038011585665274</c:v>
                </c:pt>
                <c:pt idx="10905">
                  <c:v>-0.22042270792564145</c:v>
                </c:pt>
                <c:pt idx="10906">
                  <c:v>-0.22046529281856442</c:v>
                </c:pt>
                <c:pt idx="10907">
                  <c:v>-0.22050787053982029</c:v>
                </c:pt>
                <c:pt idx="10908">
                  <c:v>-0.22055044109380456</c:v>
                </c:pt>
                <c:pt idx="10909">
                  <c:v>-0.22059300448490993</c:v>
                </c:pt>
                <c:pt idx="10910">
                  <c:v>-0.22063556071752599</c:v>
                </c:pt>
                <c:pt idx="10911">
                  <c:v>-0.22067810979604335</c:v>
                </c:pt>
                <c:pt idx="10912">
                  <c:v>-0.22072065172483296</c:v>
                </c:pt>
                <c:pt idx="10913">
                  <c:v>-0.22076318650828802</c:v>
                </c:pt>
                <c:pt idx="10914">
                  <c:v>-0.22080571415078615</c:v>
                </c:pt>
                <c:pt idx="10915">
                  <c:v>-0.22084823465668896</c:v>
                </c:pt>
                <c:pt idx="10916">
                  <c:v>-0.22089074803038072</c:v>
                </c:pt>
                <c:pt idx="10917">
                  <c:v>-0.22093325427623001</c:v>
                </c:pt>
                <c:pt idx="10918">
                  <c:v>-0.22097575339858949</c:v>
                </c:pt>
                <c:pt idx="10919">
                  <c:v>-0.2210182454018344</c:v>
                </c:pt>
                <c:pt idx="10920">
                  <c:v>-0.22106073029032436</c:v>
                </c:pt>
                <c:pt idx="10921">
                  <c:v>-0.221103208068403</c:v>
                </c:pt>
                <c:pt idx="10922">
                  <c:v>-0.22114567874043661</c:v>
                </c:pt>
                <c:pt idx="10923">
                  <c:v>-0.22118814231077583</c:v>
                </c:pt>
                <c:pt idx="10924">
                  <c:v>-0.22123059878375539</c:v>
                </c:pt>
                <c:pt idx="10925">
                  <c:v>-0.22127304816373261</c:v>
                </c:pt>
                <c:pt idx="10926">
                  <c:v>-0.22131549045504917</c:v>
                </c:pt>
                <c:pt idx="10927">
                  <c:v>-0.2213579256620351</c:v>
                </c:pt>
                <c:pt idx="10928">
                  <c:v>-0.22140035378903034</c:v>
                </c:pt>
                <c:pt idx="10929">
                  <c:v>-0.22144277484036767</c:v>
                </c:pt>
                <c:pt idx="10930">
                  <c:v>-0.22148518882037666</c:v>
                </c:pt>
                <c:pt idx="10931">
                  <c:v>-0.2215275957333841</c:v>
                </c:pt>
                <c:pt idx="10932">
                  <c:v>-0.22156999558371393</c:v>
                </c:pt>
                <c:pt idx="10933">
                  <c:v>-0.22161238837568681</c:v>
                </c:pt>
                <c:pt idx="10934">
                  <c:v>-0.22165477411362067</c:v>
                </c:pt>
                <c:pt idx="10935">
                  <c:v>-0.22169715280183055</c:v>
                </c:pt>
                <c:pt idx="10936">
                  <c:v>-0.2217395244446283</c:v>
                </c:pt>
                <c:pt idx="10937">
                  <c:v>-0.22178188904632296</c:v>
                </c:pt>
                <c:pt idx="10938">
                  <c:v>-0.22182424661122074</c:v>
                </c:pt>
                <c:pt idx="10939">
                  <c:v>-0.22186659714362467</c:v>
                </c:pt>
                <c:pt idx="10940">
                  <c:v>-0.22190894064783495</c:v>
                </c:pt>
                <c:pt idx="10941">
                  <c:v>-0.22195127712814894</c:v>
                </c:pt>
                <c:pt idx="10942">
                  <c:v>-0.22199360658886097</c:v>
                </c:pt>
                <c:pt idx="10943">
                  <c:v>-0.22203592903426239</c:v>
                </c:pt>
                <c:pt idx="10944">
                  <c:v>-0.22207824446864166</c:v>
                </c:pt>
                <c:pt idx="10945">
                  <c:v>-0.22212055289628446</c:v>
                </c:pt>
                <c:pt idx="10946">
                  <c:v>-0.22216285432147331</c:v>
                </c:pt>
                <c:pt idx="10947">
                  <c:v>-0.22220514874848796</c:v>
                </c:pt>
                <c:pt idx="10948">
                  <c:v>-0.22224743618160525</c:v>
                </c:pt>
                <c:pt idx="10949">
                  <c:v>-0.22228971662509894</c:v>
                </c:pt>
                <c:pt idx="10950">
                  <c:v>-0.22233199008324006</c:v>
                </c:pt>
                <c:pt idx="10951">
                  <c:v>-0.22237425656029675</c:v>
                </c:pt>
                <c:pt idx="10952">
                  <c:v>-0.22241651606053398</c:v>
                </c:pt>
                <c:pt idx="10953">
                  <c:v>-0.22245876858821406</c:v>
                </c:pt>
                <c:pt idx="10954">
                  <c:v>-0.22250101414759649</c:v>
                </c:pt>
                <c:pt idx="10955">
                  <c:v>-0.22254325274293751</c:v>
                </c:pt>
                <c:pt idx="10956">
                  <c:v>-0.22258548437849074</c:v>
                </c:pt>
                <c:pt idx="10957">
                  <c:v>-0.22262770905850682</c:v>
                </c:pt>
                <c:pt idx="10958">
                  <c:v>-0.22266992678723363</c:v>
                </c:pt>
                <c:pt idx="10959">
                  <c:v>-0.22271213756891589</c:v>
                </c:pt>
                <c:pt idx="10960">
                  <c:v>-0.22275434140779565</c:v>
                </c:pt>
                <c:pt idx="10961">
                  <c:v>-0.22279653830811208</c:v>
                </c:pt>
                <c:pt idx="10962">
                  <c:v>-0.22283872827410128</c:v>
                </c:pt>
                <c:pt idx="10963">
                  <c:v>-0.22288091130999665</c:v>
                </c:pt>
                <c:pt idx="10964">
                  <c:v>-0.22292308742002875</c:v>
                </c:pt>
                <c:pt idx="10965">
                  <c:v>-0.22296525660842498</c:v>
                </c:pt>
                <c:pt idx="10966">
                  <c:v>-0.22300741887941017</c:v>
                </c:pt>
                <c:pt idx="10967">
                  <c:v>-0.22304957423720628</c:v>
                </c:pt>
                <c:pt idx="10968">
                  <c:v>-0.22309172268603217</c:v>
                </c:pt>
                <c:pt idx="10969">
                  <c:v>-0.22313386423010401</c:v>
                </c:pt>
                <c:pt idx="10970">
                  <c:v>-0.22317599887363515</c:v>
                </c:pt>
                <c:pt idx="10971">
                  <c:v>-0.22321812662083584</c:v>
                </c:pt>
                <c:pt idx="10972">
                  <c:v>-0.22326024747591372</c:v>
                </c:pt>
                <c:pt idx="10973">
                  <c:v>-0.22330236144307353</c:v>
                </c:pt>
                <c:pt idx="10974">
                  <c:v>-0.22334446852651718</c:v>
                </c:pt>
                <c:pt idx="10975">
                  <c:v>-0.22338656873044355</c:v>
                </c:pt>
                <c:pt idx="10976">
                  <c:v>-0.22342866205904882</c:v>
                </c:pt>
                <c:pt idx="10977">
                  <c:v>-0.22347074851652649</c:v>
                </c:pt>
                <c:pt idx="10978">
                  <c:v>-0.2235128281070668</c:v>
                </c:pt>
                <c:pt idx="10979">
                  <c:v>-0.22355490083485752</c:v>
                </c:pt>
                <c:pt idx="10980">
                  <c:v>-0.22359696670408352</c:v>
                </c:pt>
                <c:pt idx="10981">
                  <c:v>-0.22363902571892663</c:v>
                </c:pt>
                <c:pt idx="10982">
                  <c:v>-0.22368107788356612</c:v>
                </c:pt>
                <c:pt idx="10983">
                  <c:v>-0.22372312320217835</c:v>
                </c:pt>
                <c:pt idx="10984">
                  <c:v>-0.22376516167893667</c:v>
                </c:pt>
                <c:pt idx="10985">
                  <c:v>-0.22380719331801185</c:v>
                </c:pt>
                <c:pt idx="10986">
                  <c:v>-0.22384921812357178</c:v>
                </c:pt>
                <c:pt idx="10987">
                  <c:v>-0.2238912360997814</c:v>
                </c:pt>
                <c:pt idx="10988">
                  <c:v>-0.22393324725080299</c:v>
                </c:pt>
                <c:pt idx="10989">
                  <c:v>-0.22397525158079601</c:v>
                </c:pt>
                <c:pt idx="10990">
                  <c:v>-0.22401724909391713</c:v>
                </c:pt>
                <c:pt idx="10991">
                  <c:v>-0.22405923979431996</c:v>
                </c:pt>
                <c:pt idx="10992">
                  <c:v>-0.22410122368615565</c:v>
                </c:pt>
                <c:pt idx="10993">
                  <c:v>-0.22414320077357236</c:v>
                </c:pt>
                <c:pt idx="10994">
                  <c:v>-0.22418517106071545</c:v>
                </c:pt>
                <c:pt idx="10995">
                  <c:v>-0.22422713455172755</c:v>
                </c:pt>
                <c:pt idx="10996">
                  <c:v>-0.22426909125074851</c:v>
                </c:pt>
                <c:pt idx="10997">
                  <c:v>-0.22431104116191525</c:v>
                </c:pt>
                <c:pt idx="10998">
                  <c:v>-0.22435298428936201</c:v>
                </c:pt>
                <c:pt idx="10999">
                  <c:v>-0.22439492063722033</c:v>
                </c:pt>
                <c:pt idx="11000">
                  <c:v>-0.22443685020961873</c:v>
                </c:pt>
                <c:pt idx="11001">
                  <c:v>-0.22447877301068314</c:v>
                </c:pt>
                <c:pt idx="11002">
                  <c:v>-0.22452068904453676</c:v>
                </c:pt>
                <c:pt idx="11003">
                  <c:v>-0.22456259831529973</c:v>
                </c:pt>
                <c:pt idx="11004">
                  <c:v>-0.22460450082708966</c:v>
                </c:pt>
                <c:pt idx="11005">
                  <c:v>-0.22464639658402136</c:v>
                </c:pt>
                <c:pt idx="11006">
                  <c:v>-0.22468828559020687</c:v>
                </c:pt>
                <c:pt idx="11007">
                  <c:v>-0.2247301678497553</c:v>
                </c:pt>
                <c:pt idx="11008">
                  <c:v>-0.22477204336677314</c:v>
                </c:pt>
                <c:pt idx="11009">
                  <c:v>-0.22481391214536423</c:v>
                </c:pt>
                <c:pt idx="11010">
                  <c:v>-0.22485577418962932</c:v>
                </c:pt>
                <c:pt idx="11011">
                  <c:v>-0.22489762950366676</c:v>
                </c:pt>
                <c:pt idx="11012">
                  <c:v>-0.224939478091572</c:v>
                </c:pt>
                <c:pt idx="11013">
                  <c:v>-0.22498131995743759</c:v>
                </c:pt>
                <c:pt idx="11014">
                  <c:v>-0.22502315510535348</c:v>
                </c:pt>
                <c:pt idx="11015">
                  <c:v>-0.22506498353940702</c:v>
                </c:pt>
                <c:pt idx="11016">
                  <c:v>-0.22510680526368243</c:v>
                </c:pt>
                <c:pt idx="11017">
                  <c:v>-0.22514862028226157</c:v>
                </c:pt>
                <c:pt idx="11018">
                  <c:v>-0.22519042859922339</c:v>
                </c:pt>
                <c:pt idx="11019">
                  <c:v>-0.22523223021864403</c:v>
                </c:pt>
                <c:pt idx="11020">
                  <c:v>-0.22527402514459699</c:v>
                </c:pt>
                <c:pt idx="11021">
                  <c:v>-0.22531581338115303</c:v>
                </c:pt>
                <c:pt idx="11022">
                  <c:v>-0.22535759493238028</c:v>
                </c:pt>
                <c:pt idx="11023">
                  <c:v>-0.22539936980234387</c:v>
                </c:pt>
                <c:pt idx="11024">
                  <c:v>-0.22544113799510646</c:v>
                </c:pt>
                <c:pt idx="11025">
                  <c:v>-0.22548289951472794</c:v>
                </c:pt>
                <c:pt idx="11026">
                  <c:v>-0.22552465436526525</c:v>
                </c:pt>
                <c:pt idx="11027">
                  <c:v>-0.22556640255077293</c:v>
                </c:pt>
                <c:pt idx="11028">
                  <c:v>-0.22560814407530272</c:v>
                </c:pt>
                <c:pt idx="11029">
                  <c:v>-0.22564987894290345</c:v>
                </c:pt>
                <c:pt idx="11030">
                  <c:v>-0.22569160715762149</c:v>
                </c:pt>
                <c:pt idx="11031">
                  <c:v>-0.22573332872350044</c:v>
                </c:pt>
                <c:pt idx="11032">
                  <c:v>-0.22577504364458101</c:v>
                </c:pt>
                <c:pt idx="11033">
                  <c:v>-0.22581675192490142</c:v>
                </c:pt>
                <c:pt idx="11034">
                  <c:v>-0.22585845356849704</c:v>
                </c:pt>
                <c:pt idx="11035">
                  <c:v>-0.22590014857940077</c:v>
                </c:pt>
                <c:pt idx="11036">
                  <c:v>-0.22594183696164249</c:v>
                </c:pt>
                <c:pt idx="11037">
                  <c:v>-0.2259835187192496</c:v>
                </c:pt>
                <c:pt idx="11038">
                  <c:v>-0.22602519385624686</c:v>
                </c:pt>
                <c:pt idx="11039">
                  <c:v>-0.22606686237665607</c:v>
                </c:pt>
                <c:pt idx="11040">
                  <c:v>-0.22610852428449663</c:v>
                </c:pt>
                <c:pt idx="11041">
                  <c:v>-0.22615017958378514</c:v>
                </c:pt>
                <c:pt idx="11042">
                  <c:v>-0.2261918282785354</c:v>
                </c:pt>
                <c:pt idx="11043">
                  <c:v>-0.2262334703727587</c:v>
                </c:pt>
                <c:pt idx="11044">
                  <c:v>-0.22627510587046368</c:v>
                </c:pt>
                <c:pt idx="11045">
                  <c:v>-0.226316734775656</c:v>
                </c:pt>
                <c:pt idx="11046">
                  <c:v>-0.22635835709233904</c:v>
                </c:pt>
                <c:pt idx="11047">
                  <c:v>-0.22639997282451335</c:v>
                </c:pt>
                <c:pt idx="11048">
                  <c:v>-0.22644158197617664</c:v>
                </c:pt>
                <c:pt idx="11049">
                  <c:v>-0.22648318455132416</c:v>
                </c:pt>
                <c:pt idx="11050">
                  <c:v>-0.22652478055394848</c:v>
                </c:pt>
                <c:pt idx="11051">
                  <c:v>-0.22656636998803953</c:v>
                </c:pt>
                <c:pt idx="11052">
                  <c:v>-0.22660795285758434</c:v>
                </c:pt>
                <c:pt idx="11053">
                  <c:v>-0.22664952916656755</c:v>
                </c:pt>
                <c:pt idx="11054">
                  <c:v>-0.22669109891897116</c:v>
                </c:pt>
                <c:pt idx="11055">
                  <c:v>-0.22673266211877419</c:v>
                </c:pt>
                <c:pt idx="11056">
                  <c:v>-0.22677421876995335</c:v>
                </c:pt>
                <c:pt idx="11057">
                  <c:v>-0.22681576887648264</c:v>
                </c:pt>
                <c:pt idx="11058">
                  <c:v>-0.22685731244233326</c:v>
                </c:pt>
                <c:pt idx="11059">
                  <c:v>-0.22689884947147387</c:v>
                </c:pt>
                <c:pt idx="11060">
                  <c:v>-0.22694037996787059</c:v>
                </c:pt>
                <c:pt idx="11061">
                  <c:v>-0.22698190393548662</c:v>
                </c:pt>
                <c:pt idx="11062">
                  <c:v>-0.22702342137828274</c:v>
                </c:pt>
                <c:pt idx="11063">
                  <c:v>-0.22706493230021718</c:v>
                </c:pt>
                <c:pt idx="11064">
                  <c:v>-0.22710643670524522</c:v>
                </c:pt>
                <c:pt idx="11065">
                  <c:v>-0.2271479345973198</c:v>
                </c:pt>
                <c:pt idx="11066">
                  <c:v>-0.2271894259803911</c:v>
                </c:pt>
                <c:pt idx="11067">
                  <c:v>-0.2272309108584068</c:v>
                </c:pt>
                <c:pt idx="11068">
                  <c:v>-0.22727238923531173</c:v>
                </c:pt>
                <c:pt idx="11069">
                  <c:v>-0.22731386111504825</c:v>
                </c:pt>
                <c:pt idx="11070">
                  <c:v>-0.22735532650155615</c:v>
                </c:pt>
                <c:pt idx="11071">
                  <c:v>-0.22739678539877245</c:v>
                </c:pt>
                <c:pt idx="11072">
                  <c:v>-0.22743823781063166</c:v>
                </c:pt>
                <c:pt idx="11073">
                  <c:v>-0.22747968374106575</c:v>
                </c:pt>
                <c:pt idx="11074">
                  <c:v>-0.2275211231940038</c:v>
                </c:pt>
                <c:pt idx="11075">
                  <c:v>-0.22756255617337257</c:v>
                </c:pt>
                <c:pt idx="11076">
                  <c:v>-0.22760398268309617</c:v>
                </c:pt>
                <c:pt idx="11077">
                  <c:v>-0.22764540272709594</c:v>
                </c:pt>
                <c:pt idx="11078">
                  <c:v>-0.22768681630929077</c:v>
                </c:pt>
                <c:pt idx="11079">
                  <c:v>-0.227728223433597</c:v>
                </c:pt>
                <c:pt idx="11080">
                  <c:v>-0.22776962410392809</c:v>
                </c:pt>
                <c:pt idx="11081">
                  <c:v>-0.2278110183241952</c:v>
                </c:pt>
                <c:pt idx="11082">
                  <c:v>-0.22785240609830681</c:v>
                </c:pt>
                <c:pt idx="11083">
                  <c:v>-0.22789378743016886</c:v>
                </c:pt>
                <c:pt idx="11084">
                  <c:v>-0.22793516232368449</c:v>
                </c:pt>
                <c:pt idx="11085">
                  <c:v>-0.22797653078275448</c:v>
                </c:pt>
                <c:pt idx="11086">
                  <c:v>-0.22801789281127699</c:v>
                </c:pt>
                <c:pt idx="11087">
                  <c:v>-0.22805924841314745</c:v>
                </c:pt>
                <c:pt idx="11088">
                  <c:v>-0.22810059759225887</c:v>
                </c:pt>
                <c:pt idx="11089">
                  <c:v>-0.22814194035250174</c:v>
                </c:pt>
                <c:pt idx="11090">
                  <c:v>-0.22818327669776367</c:v>
                </c:pt>
                <c:pt idx="11091">
                  <c:v>-0.22822460663193</c:v>
                </c:pt>
                <c:pt idx="11092">
                  <c:v>-0.22826593015888352</c:v>
                </c:pt>
                <c:pt idx="11093">
                  <c:v>-0.22830724728250412</c:v>
                </c:pt>
                <c:pt idx="11094">
                  <c:v>-0.22834855800666942</c:v>
                </c:pt>
                <c:pt idx="11095">
                  <c:v>-0.22838986233525443</c:v>
                </c:pt>
                <c:pt idx="11096">
                  <c:v>-0.22843116027213145</c:v>
                </c:pt>
                <c:pt idx="11097">
                  <c:v>-0.22847245182117037</c:v>
                </c:pt>
                <c:pt idx="11098">
                  <c:v>-0.2285137369862385</c:v>
                </c:pt>
                <c:pt idx="11099">
                  <c:v>-0.22855501577120069</c:v>
                </c:pt>
                <c:pt idx="11100">
                  <c:v>-0.22859628817991889</c:v>
                </c:pt>
                <c:pt idx="11101">
                  <c:v>-0.22863755421625287</c:v>
                </c:pt>
                <c:pt idx="11102">
                  <c:v>-0.22867881388405981</c:v>
                </c:pt>
                <c:pt idx="11103">
                  <c:v>-0.22872006718719401</c:v>
                </c:pt>
                <c:pt idx="11104">
                  <c:v>-0.22876131412950762</c:v>
                </c:pt>
                <c:pt idx="11105">
                  <c:v>-0.22880255471485011</c:v>
                </c:pt>
                <c:pt idx="11106">
                  <c:v>-0.22884378894706831</c:v>
                </c:pt>
                <c:pt idx="11107">
                  <c:v>-0.22888501683000662</c:v>
                </c:pt>
                <c:pt idx="11108">
                  <c:v>-0.22892623836750697</c:v>
                </c:pt>
                <c:pt idx="11109">
                  <c:v>-0.22896745356340853</c:v>
                </c:pt>
                <c:pt idx="11110">
                  <c:v>-0.2290086624215481</c:v>
                </c:pt>
                <c:pt idx="11111">
                  <c:v>-0.22904986494576007</c:v>
                </c:pt>
                <c:pt idx="11112">
                  <c:v>-0.22909106113987593</c:v>
                </c:pt>
                <c:pt idx="11113">
                  <c:v>-0.229132251007725</c:v>
                </c:pt>
                <c:pt idx="11114">
                  <c:v>-0.22917343455313394</c:v>
                </c:pt>
                <c:pt idx="11115">
                  <c:v>-0.22921461177992697</c:v>
                </c:pt>
                <c:pt idx="11116">
                  <c:v>-0.22925578269192559</c:v>
                </c:pt>
                <c:pt idx="11117">
                  <c:v>-0.22929694729294903</c:v>
                </c:pt>
                <c:pt idx="11118">
                  <c:v>-0.22933810558681389</c:v>
                </c:pt>
                <c:pt idx="11119">
                  <c:v>-0.22937925757733418</c:v>
                </c:pt>
                <c:pt idx="11120">
                  <c:v>-0.22942040326832153</c:v>
                </c:pt>
                <c:pt idx="11121">
                  <c:v>-0.22946154266358504</c:v>
                </c:pt>
                <c:pt idx="11122">
                  <c:v>-0.22950267576693117</c:v>
                </c:pt>
                <c:pt idx="11123">
                  <c:v>-0.22954380258216406</c:v>
                </c:pt>
                <c:pt idx="11124">
                  <c:v>-0.22958492311308532</c:v>
                </c:pt>
                <c:pt idx="11125">
                  <c:v>-0.22962603736349391</c:v>
                </c:pt>
                <c:pt idx="11126">
                  <c:v>-0.22966714533718641</c:v>
                </c:pt>
                <c:pt idx="11127">
                  <c:v>-0.229708247037957</c:v>
                </c:pt>
                <c:pt idx="11128">
                  <c:v>-0.22974934246959711</c:v>
                </c:pt>
                <c:pt idx="11129">
                  <c:v>-0.22979043163589591</c:v>
                </c:pt>
                <c:pt idx="11130">
                  <c:v>-0.22983151454063994</c:v>
                </c:pt>
                <c:pt idx="11131">
                  <c:v>-0.22987259118761344</c:v>
                </c:pt>
                <c:pt idx="11132">
                  <c:v>-0.22991366158059789</c:v>
                </c:pt>
                <c:pt idx="11133">
                  <c:v>-0.2299547257233725</c:v>
                </c:pt>
                <c:pt idx="11134">
                  <c:v>-0.22999578361971396</c:v>
                </c:pt>
                <c:pt idx="11135">
                  <c:v>-0.23003683527339636</c:v>
                </c:pt>
                <c:pt idx="11136">
                  <c:v>-0.23007788068819146</c:v>
                </c:pt>
                <c:pt idx="11137">
                  <c:v>-0.23011891986786853</c:v>
                </c:pt>
                <c:pt idx="11138">
                  <c:v>-0.23015995281619422</c:v>
                </c:pt>
                <c:pt idx="11139">
                  <c:v>-0.23020097953693291</c:v>
                </c:pt>
                <c:pt idx="11140">
                  <c:v>-0.23024200003384648</c:v>
                </c:pt>
                <c:pt idx="11141">
                  <c:v>-0.23028301431069415</c:v>
                </c:pt>
                <c:pt idx="11142">
                  <c:v>-0.23032402237123284</c:v>
                </c:pt>
                <c:pt idx="11143">
                  <c:v>-0.23036502421921706</c:v>
                </c:pt>
                <c:pt idx="11144">
                  <c:v>-0.23040601985839865</c:v>
                </c:pt>
                <c:pt idx="11145">
                  <c:v>-0.23044700929252721</c:v>
                </c:pt>
                <c:pt idx="11146">
                  <c:v>-0.23048799252534979</c:v>
                </c:pt>
                <c:pt idx="11147">
                  <c:v>-0.23052896956061103</c:v>
                </c:pt>
                <c:pt idx="11148">
                  <c:v>-0.23056994040205298</c:v>
                </c:pt>
                <c:pt idx="11149">
                  <c:v>-0.23061090505341536</c:v>
                </c:pt>
                <c:pt idx="11150">
                  <c:v>-0.23065186351843553</c:v>
                </c:pt>
                <c:pt idx="11151">
                  <c:v>-0.23069281580084816</c:v>
                </c:pt>
                <c:pt idx="11152">
                  <c:v>-0.23073376190438566</c:v>
                </c:pt>
                <c:pt idx="11153">
                  <c:v>-0.23077470183277798</c:v>
                </c:pt>
                <c:pt idx="11154">
                  <c:v>-0.23081563558975254</c:v>
                </c:pt>
                <c:pt idx="11155">
                  <c:v>-0.23085656317903441</c:v>
                </c:pt>
                <c:pt idx="11156">
                  <c:v>-0.23089748460434628</c:v>
                </c:pt>
                <c:pt idx="11157">
                  <c:v>-0.23093839986940817</c:v>
                </c:pt>
                <c:pt idx="11158">
                  <c:v>-0.23097930897793789</c:v>
                </c:pt>
                <c:pt idx="11159">
                  <c:v>-0.23102021193365074</c:v>
                </c:pt>
                <c:pt idx="11160">
                  <c:v>-0.2310611087402597</c:v>
                </c:pt>
                <c:pt idx="11161">
                  <c:v>-0.23110199940147508</c:v>
                </c:pt>
                <c:pt idx="11162">
                  <c:v>-0.23114288392100496</c:v>
                </c:pt>
                <c:pt idx="11163">
                  <c:v>-0.23118376230255505</c:v>
                </c:pt>
                <c:pt idx="11164">
                  <c:v>-0.23122463454982844</c:v>
                </c:pt>
                <c:pt idx="11165">
                  <c:v>-0.2312655006665259</c:v>
                </c:pt>
                <c:pt idx="11166">
                  <c:v>-0.23130636065634591</c:v>
                </c:pt>
                <c:pt idx="11167">
                  <c:v>-0.23134721452298423</c:v>
                </c:pt>
                <c:pt idx="11168">
                  <c:v>-0.23138806227013453</c:v>
                </c:pt>
                <c:pt idx="11169">
                  <c:v>-0.23142890390148796</c:v>
                </c:pt>
                <c:pt idx="11170">
                  <c:v>-0.23146973942073312</c:v>
                </c:pt>
                <c:pt idx="11171">
                  <c:v>-0.23151056883155635</c:v>
                </c:pt>
                <c:pt idx="11172">
                  <c:v>-0.2315513921376417</c:v>
                </c:pt>
                <c:pt idx="11173">
                  <c:v>-0.23159220934267044</c:v>
                </c:pt>
                <c:pt idx="11174">
                  <c:v>-0.2316330204503218</c:v>
                </c:pt>
                <c:pt idx="11175">
                  <c:v>-0.23167382546427251</c:v>
                </c:pt>
                <c:pt idx="11176">
                  <c:v>-0.2317146243881969</c:v>
                </c:pt>
                <c:pt idx="11177">
                  <c:v>-0.23175541722576681</c:v>
                </c:pt>
                <c:pt idx="11178">
                  <c:v>-0.23179620398065182</c:v>
                </c:pt>
                <c:pt idx="11179">
                  <c:v>-0.23183698465651909</c:v>
                </c:pt>
                <c:pt idx="11180">
                  <c:v>-0.23187775925703324</c:v>
                </c:pt>
                <c:pt idx="11181">
                  <c:v>-0.23191852778585675</c:v>
                </c:pt>
                <c:pt idx="11182">
                  <c:v>-0.23195929024664963</c:v>
                </c:pt>
                <c:pt idx="11183">
                  <c:v>-0.23200004664306934</c:v>
                </c:pt>
                <c:pt idx="11184">
                  <c:v>-0.23204079697877117</c:v>
                </c:pt>
                <c:pt idx="11185">
                  <c:v>-0.23208154125740799</c:v>
                </c:pt>
                <c:pt idx="11186">
                  <c:v>-0.2321222794826302</c:v>
                </c:pt>
                <c:pt idx="11187">
                  <c:v>-0.23216301165808589</c:v>
                </c:pt>
                <c:pt idx="11188">
                  <c:v>-0.23220373778742087</c:v>
                </c:pt>
                <c:pt idx="11189">
                  <c:v>-0.23224445787427833</c:v>
                </c:pt>
                <c:pt idx="11190">
                  <c:v>-0.23228517192229936</c:v>
                </c:pt>
                <c:pt idx="11191">
                  <c:v>-0.23232587993512249</c:v>
                </c:pt>
                <c:pt idx="11192">
                  <c:v>-0.2323665819163841</c:v>
                </c:pt>
                <c:pt idx="11193">
                  <c:v>-0.23240727786971788</c:v>
                </c:pt>
                <c:pt idx="11194">
                  <c:v>-0.23244796779875548</c:v>
                </c:pt>
                <c:pt idx="11195">
                  <c:v>-0.23248865170712607</c:v>
                </c:pt>
                <c:pt idx="11196">
                  <c:v>-0.23252932959845635</c:v>
                </c:pt>
                <c:pt idx="11197">
                  <c:v>-0.23257000147637086</c:v>
                </c:pt>
                <c:pt idx="11198">
                  <c:v>-0.23261066734449576</c:v>
                </c:pt>
                <c:pt idx="11199">
                  <c:v>-0.23265132720643855</c:v>
                </c:pt>
                <c:pt idx="11200">
                  <c:v>-0.23269198106582883</c:v>
                </c:pt>
                <c:pt idx="11201">
                  <c:v>-0.23273262892627766</c:v>
                </c:pt>
                <c:pt idx="11202">
                  <c:v>-0.23277327079139759</c:v>
                </c:pt>
                <c:pt idx="11203">
                  <c:v>-0.23281390666479906</c:v>
                </c:pt>
                <c:pt idx="11204">
                  <c:v>-0.23285453655009014</c:v>
                </c:pt>
                <c:pt idx="11205">
                  <c:v>-0.23289516045088043</c:v>
                </c:pt>
                <c:pt idx="11206">
                  <c:v>-0.23293577837076124</c:v>
                </c:pt>
                <c:pt idx="11207">
                  <c:v>-0.23297639031334566</c:v>
                </c:pt>
                <c:pt idx="11208">
                  <c:v>-0.23301699628223244</c:v>
                </c:pt>
                <c:pt idx="11209">
                  <c:v>-0.23305759628100564</c:v>
                </c:pt>
                <c:pt idx="11210">
                  <c:v>-0.23309819031327145</c:v>
                </c:pt>
                <c:pt idx="11211">
                  <c:v>-0.23313877838262165</c:v>
                </c:pt>
                <c:pt idx="11212">
                  <c:v>-0.23317936049263327</c:v>
                </c:pt>
                <c:pt idx="11213">
                  <c:v>-0.2332199366469056</c:v>
                </c:pt>
                <c:pt idx="11214">
                  <c:v>-0.23326050684902333</c:v>
                </c:pt>
                <c:pt idx="11215">
                  <c:v>-0.23330107110255666</c:v>
                </c:pt>
                <c:pt idx="11216">
                  <c:v>-0.23334162941109782</c:v>
                </c:pt>
                <c:pt idx="11217">
                  <c:v>-0.23338218177822456</c:v>
                </c:pt>
                <c:pt idx="11218">
                  <c:v>-0.23342272820750015</c:v>
                </c:pt>
                <c:pt idx="11219">
                  <c:v>-0.23346326870250983</c:v>
                </c:pt>
                <c:pt idx="11220">
                  <c:v>-0.23350380326682446</c:v>
                </c:pt>
                <c:pt idx="11221">
                  <c:v>-0.23354433190400437</c:v>
                </c:pt>
                <c:pt idx="11222">
                  <c:v>-0.2335848546176158</c:v>
                </c:pt>
                <c:pt idx="11223">
                  <c:v>-0.23362537141123479</c:v>
                </c:pt>
                <c:pt idx="11224">
                  <c:v>-0.23366588228841073</c:v>
                </c:pt>
                <c:pt idx="11225">
                  <c:v>-0.23370638725270287</c:v>
                </c:pt>
                <c:pt idx="11226">
                  <c:v>-0.23374688630768042</c:v>
                </c:pt>
                <c:pt idx="11227">
                  <c:v>-0.23378737945688577</c:v>
                </c:pt>
                <c:pt idx="11228">
                  <c:v>-0.23382786670387545</c:v>
                </c:pt>
                <c:pt idx="11229">
                  <c:v>-0.23386834805219958</c:v>
                </c:pt>
                <c:pt idx="11230">
                  <c:v>-0.23390882350540582</c:v>
                </c:pt>
                <c:pt idx="11231">
                  <c:v>-0.23394929306703971</c:v>
                </c:pt>
                <c:pt idx="11232">
                  <c:v>-0.23398975674064459</c:v>
                </c:pt>
                <c:pt idx="11233">
                  <c:v>-0.23403021452976119</c:v>
                </c:pt>
                <c:pt idx="11234">
                  <c:v>-0.23407066643792823</c:v>
                </c:pt>
                <c:pt idx="11235">
                  <c:v>-0.2341111124686821</c:v>
                </c:pt>
                <c:pt idx="11236">
                  <c:v>-0.23415155262555676</c:v>
                </c:pt>
                <c:pt idx="11237">
                  <c:v>-0.23419198691208404</c:v>
                </c:pt>
                <c:pt idx="11238">
                  <c:v>-0.23423241533179351</c:v>
                </c:pt>
                <c:pt idx="11239">
                  <c:v>-0.2342728378882124</c:v>
                </c:pt>
                <c:pt idx="11240">
                  <c:v>-0.23431325458486557</c:v>
                </c:pt>
                <c:pt idx="11241">
                  <c:v>-0.23435366542527575</c:v>
                </c:pt>
                <c:pt idx="11242">
                  <c:v>-0.23439407041296345</c:v>
                </c:pt>
                <c:pt idx="11243">
                  <c:v>-0.23443446955144664</c:v>
                </c:pt>
                <c:pt idx="11244">
                  <c:v>-0.23447486284424129</c:v>
                </c:pt>
                <c:pt idx="11245">
                  <c:v>-0.23451525029486109</c:v>
                </c:pt>
                <c:pt idx="11246">
                  <c:v>-0.23455563190681722</c:v>
                </c:pt>
                <c:pt idx="11247">
                  <c:v>-0.23459600768361888</c:v>
                </c:pt>
                <c:pt idx="11248">
                  <c:v>-0.23463637762877293</c:v>
                </c:pt>
                <c:pt idx="11249">
                  <c:v>-0.23467674174578379</c:v>
                </c:pt>
                <c:pt idx="11250">
                  <c:v>-0.23471710003815383</c:v>
                </c:pt>
                <c:pt idx="11251">
                  <c:v>-0.23475745250938312</c:v>
                </c:pt>
                <c:pt idx="11252">
                  <c:v>-0.2347977991629695</c:v>
                </c:pt>
                <c:pt idx="11253">
                  <c:v>-0.23483814000240844</c:v>
                </c:pt>
                <c:pt idx="11254">
                  <c:v>-0.23487847503119325</c:v>
                </c:pt>
                <c:pt idx="11255">
                  <c:v>-0.23491880425281503</c:v>
                </c:pt>
                <c:pt idx="11256">
                  <c:v>-0.23495912767076249</c:v>
                </c:pt>
                <c:pt idx="11257">
                  <c:v>-0.23499944528852229</c:v>
                </c:pt>
                <c:pt idx="11258">
                  <c:v>-0.23503975710957875</c:v>
                </c:pt>
                <c:pt idx="11259">
                  <c:v>-0.23508006313741386</c:v>
                </c:pt>
                <c:pt idx="11260">
                  <c:v>-0.23512036337550751</c:v>
                </c:pt>
                <c:pt idx="11261">
                  <c:v>-0.23516065782733736</c:v>
                </c:pt>
                <c:pt idx="11262">
                  <c:v>-0.23520094649637863</c:v>
                </c:pt>
                <c:pt idx="11263">
                  <c:v>-0.23524122938610453</c:v>
                </c:pt>
                <c:pt idx="11264">
                  <c:v>-0.23528150649998603</c:v>
                </c:pt>
                <c:pt idx="11265">
                  <c:v>-0.23532177784149166</c:v>
                </c:pt>
                <c:pt idx="11266">
                  <c:v>-0.23536204341408795</c:v>
                </c:pt>
                <c:pt idx="11267">
                  <c:v>-0.23540230322123912</c:v>
                </c:pt>
                <c:pt idx="11268">
                  <c:v>-0.23544255726640717</c:v>
                </c:pt>
                <c:pt idx="11269">
                  <c:v>-0.23548280555305179</c:v>
                </c:pt>
                <c:pt idx="11270">
                  <c:v>-0.23552304808463054</c:v>
                </c:pt>
                <c:pt idx="11271">
                  <c:v>-0.23556328486459882</c:v>
                </c:pt>
                <c:pt idx="11272">
                  <c:v>-0.23560351589640965</c:v>
                </c:pt>
                <c:pt idx="11273">
                  <c:v>-0.23564374118351394</c:v>
                </c:pt>
                <c:pt idx="11274">
                  <c:v>-0.23568396072936049</c:v>
                </c:pt>
                <c:pt idx="11275">
                  <c:v>-0.23572417453739558</c:v>
                </c:pt>
                <c:pt idx="11276">
                  <c:v>-0.23576438261106353</c:v>
                </c:pt>
                <c:pt idx="11277">
                  <c:v>-0.23580458495380646</c:v>
                </c:pt>
                <c:pt idx="11278">
                  <c:v>-0.23584478156906408</c:v>
                </c:pt>
                <c:pt idx="11279">
                  <c:v>-0.23588497246027412</c:v>
                </c:pt>
                <c:pt idx="11280">
                  <c:v>-0.23592515763087202</c:v>
                </c:pt>
                <c:pt idx="11281">
                  <c:v>-0.2359653370842909</c:v>
                </c:pt>
                <c:pt idx="11282">
                  <c:v>-0.23600551082396182</c:v>
                </c:pt>
                <c:pt idx="11283">
                  <c:v>-0.23604567885331362</c:v>
                </c:pt>
                <c:pt idx="11284">
                  <c:v>-0.23608584117577303</c:v>
                </c:pt>
                <c:pt idx="11285">
                  <c:v>-0.23612599779476434</c:v>
                </c:pt>
                <c:pt idx="11286">
                  <c:v>-0.23616614871370983</c:v>
                </c:pt>
                <c:pt idx="11287">
                  <c:v>-0.2362062939360296</c:v>
                </c:pt>
                <c:pt idx="11288">
                  <c:v>-0.2362464334651414</c:v>
                </c:pt>
                <c:pt idx="11289">
                  <c:v>-0.23628656730446096</c:v>
                </c:pt>
                <c:pt idx="11290">
                  <c:v>-0.23632669545740187</c:v>
                </c:pt>
                <c:pt idx="11291">
                  <c:v>-0.23636681792737524</c:v>
                </c:pt>
                <c:pt idx="11292">
                  <c:v>-0.23640693471779028</c:v>
                </c:pt>
                <c:pt idx="11293">
                  <c:v>-0.236447045832054</c:v>
                </c:pt>
                <c:pt idx="11294">
                  <c:v>-0.23648715127357101</c:v>
                </c:pt>
                <c:pt idx="11295">
                  <c:v>-0.2365272510457439</c:v>
                </c:pt>
                <c:pt idx="11296">
                  <c:v>-0.2365673451519732</c:v>
                </c:pt>
                <c:pt idx="11297">
                  <c:v>-0.23660743359565695</c:v>
                </c:pt>
                <c:pt idx="11298">
                  <c:v>-0.23664751638019133</c:v>
                </c:pt>
                <c:pt idx="11299">
                  <c:v>-0.23668759350897017</c:v>
                </c:pt>
                <c:pt idx="11300">
                  <c:v>-0.23672766498538528</c:v>
                </c:pt>
                <c:pt idx="11301">
                  <c:v>-0.23676773081282604</c:v>
                </c:pt>
                <c:pt idx="11302">
                  <c:v>-0.23680779099467986</c:v>
                </c:pt>
                <c:pt idx="11303">
                  <c:v>-0.23684784553433208</c:v>
                </c:pt>
                <c:pt idx="11304">
                  <c:v>-0.23688789443516561</c:v>
                </c:pt>
                <c:pt idx="11305">
                  <c:v>-0.23692793770056136</c:v>
                </c:pt>
                <c:pt idx="11306">
                  <c:v>-0.23696797533389818</c:v>
                </c:pt>
                <c:pt idx="11307">
                  <c:v>-0.23700800733855248</c:v>
                </c:pt>
                <c:pt idx="11308">
                  <c:v>-0.23704803371789873</c:v>
                </c:pt>
                <c:pt idx="11309">
                  <c:v>-0.23708805447530923</c:v>
                </c:pt>
                <c:pt idx="11310">
                  <c:v>-0.237128069614154</c:v>
                </c:pt>
                <c:pt idx="11311">
                  <c:v>-0.23716807913780102</c:v>
                </c:pt>
                <c:pt idx="11312">
                  <c:v>-0.23720808304961621</c:v>
                </c:pt>
                <c:pt idx="11313">
                  <c:v>-0.23724808135296305</c:v>
                </c:pt>
                <c:pt idx="11314">
                  <c:v>-0.23728807405120317</c:v>
                </c:pt>
                <c:pt idx="11315">
                  <c:v>-0.23732806114769589</c:v>
                </c:pt>
                <c:pt idx="11316">
                  <c:v>-0.23736804264579853</c:v>
                </c:pt>
                <c:pt idx="11317">
                  <c:v>-0.23740801854886601</c:v>
                </c:pt>
                <c:pt idx="11318">
                  <c:v>-0.23744798886025131</c:v>
                </c:pt>
                <c:pt idx="11319">
                  <c:v>-0.23748795358330538</c:v>
                </c:pt>
                <c:pt idx="11320">
                  <c:v>-0.23752791272137669</c:v>
                </c:pt>
                <c:pt idx="11321">
                  <c:v>-0.2375678662778119</c:v>
                </c:pt>
                <c:pt idx="11322">
                  <c:v>-0.23760781425595545</c:v>
                </c:pt>
                <c:pt idx="11323">
                  <c:v>-0.23764775665914945</c:v>
                </c:pt>
                <c:pt idx="11324">
                  <c:v>-0.23768769349073415</c:v>
                </c:pt>
                <c:pt idx="11325">
                  <c:v>-0.23772762475404763</c:v>
                </c:pt>
                <c:pt idx="11326">
                  <c:v>-0.23776755045242559</c:v>
                </c:pt>
                <c:pt idx="11327">
                  <c:v>-0.23780747058920187</c:v>
                </c:pt>
                <c:pt idx="11328">
                  <c:v>-0.23784738516770826</c:v>
                </c:pt>
                <c:pt idx="11329">
                  <c:v>-0.23788729419127402</c:v>
                </c:pt>
                <c:pt idx="11330">
                  <c:v>-0.23792719766322667</c:v>
                </c:pt>
                <c:pt idx="11331">
                  <c:v>-0.23796709558689155</c:v>
                </c:pt>
                <c:pt idx="11332">
                  <c:v>-0.23800698796559183</c:v>
                </c:pt>
                <c:pt idx="11333">
                  <c:v>-0.23804687480264841</c:v>
                </c:pt>
                <c:pt idx="11334">
                  <c:v>-0.2380867561013803</c:v>
                </c:pt>
                <c:pt idx="11335">
                  <c:v>-0.23812663186510441</c:v>
                </c:pt>
                <c:pt idx="11336">
                  <c:v>-0.2381665020971353</c:v>
                </c:pt>
                <c:pt idx="11337">
                  <c:v>-0.23820636680078566</c:v>
                </c:pt>
                <c:pt idx="11338">
                  <c:v>-0.23824622597936601</c:v>
                </c:pt>
                <c:pt idx="11339">
                  <c:v>-0.23828607963618464</c:v>
                </c:pt>
                <c:pt idx="11340">
                  <c:v>-0.23832592777454792</c:v>
                </c:pt>
                <c:pt idx="11341">
                  <c:v>-0.23836577039776013</c:v>
                </c:pt>
                <c:pt idx="11342">
                  <c:v>-0.23840560750912315</c:v>
                </c:pt>
                <c:pt idx="11343">
                  <c:v>-0.23844543911193711</c:v>
                </c:pt>
                <c:pt idx="11344">
                  <c:v>-0.23848526520949992</c:v>
                </c:pt>
                <c:pt idx="11345">
                  <c:v>-0.23852508580510723</c:v>
                </c:pt>
                <c:pt idx="11346">
                  <c:v>-0.23856490090205285</c:v>
                </c:pt>
                <c:pt idx="11347">
                  <c:v>-0.23860471050362836</c:v>
                </c:pt>
                <c:pt idx="11348">
                  <c:v>-0.23864451461312336</c:v>
                </c:pt>
                <c:pt idx="11349">
                  <c:v>-0.23868431323382516</c:v>
                </c:pt>
                <c:pt idx="11350">
                  <c:v>-0.23872410636901914</c:v>
                </c:pt>
                <c:pt idx="11351">
                  <c:v>-0.23876389402198867</c:v>
                </c:pt>
                <c:pt idx="11352">
                  <c:v>-0.23880367619601472</c:v>
                </c:pt>
                <c:pt idx="11353">
                  <c:v>-0.23884345289437653</c:v>
                </c:pt>
                <c:pt idx="11354">
                  <c:v>-0.23888322412035112</c:v>
                </c:pt>
                <c:pt idx="11355">
                  <c:v>-0.23892298987721328</c:v>
                </c:pt>
                <c:pt idx="11356">
                  <c:v>-0.23896275016823593</c:v>
                </c:pt>
                <c:pt idx="11357">
                  <c:v>-0.23900250499668996</c:v>
                </c:pt>
                <c:pt idx="11358">
                  <c:v>-0.23904225436584386</c:v>
                </c:pt>
                <c:pt idx="11359">
                  <c:v>-0.23908199827896442</c:v>
                </c:pt>
                <c:pt idx="11360">
                  <c:v>-0.23912173673931619</c:v>
                </c:pt>
                <c:pt idx="11361">
                  <c:v>-0.23916146975016156</c:v>
                </c:pt>
                <c:pt idx="11362">
                  <c:v>-0.23920119731476097</c:v>
                </c:pt>
                <c:pt idx="11363">
                  <c:v>-0.23924091943637282</c:v>
                </c:pt>
                <c:pt idx="11364">
                  <c:v>-0.23928063611825345</c:v>
                </c:pt>
                <c:pt idx="11365">
                  <c:v>-0.23932034736365693</c:v>
                </c:pt>
                <c:pt idx="11366">
                  <c:v>-0.23936005317583553</c:v>
                </c:pt>
                <c:pt idx="11367">
                  <c:v>-0.23939975355803939</c:v>
                </c:pt>
                <c:pt idx="11368">
                  <c:v>-0.2394394485135164</c:v>
                </c:pt>
                <c:pt idx="11369">
                  <c:v>-0.23947913804551263</c:v>
                </c:pt>
                <c:pt idx="11370">
                  <c:v>-0.23951882215727205</c:v>
                </c:pt>
                <c:pt idx="11371">
                  <c:v>-0.23955850085203645</c:v>
                </c:pt>
                <c:pt idx="11372">
                  <c:v>-0.23959817413304568</c:v>
                </c:pt>
                <c:pt idx="11373">
                  <c:v>-0.2396378420035376</c:v>
                </c:pt>
                <c:pt idx="11374">
                  <c:v>-0.23967750446674774</c:v>
                </c:pt>
                <c:pt idx="11375">
                  <c:v>-0.23971716152590988</c:v>
                </c:pt>
                <c:pt idx="11376">
                  <c:v>-0.23975681318425568</c:v>
                </c:pt>
                <c:pt idx="11377">
                  <c:v>-0.23979645944501471</c:v>
                </c:pt>
                <c:pt idx="11378">
                  <c:v>-0.23983610031141445</c:v>
                </c:pt>
                <c:pt idx="11379">
                  <c:v>-0.23987573578668042</c:v>
                </c:pt>
                <c:pt idx="11380">
                  <c:v>-0.23991536587403611</c:v>
                </c:pt>
                <c:pt idx="11381">
                  <c:v>-0.23995499057670289</c:v>
                </c:pt>
                <c:pt idx="11382">
                  <c:v>-0.23999460989790011</c:v>
                </c:pt>
                <c:pt idx="11383">
                  <c:v>-0.24003422384084527</c:v>
                </c:pt>
                <c:pt idx="11384">
                  <c:v>-0.24007383240875346</c:v>
                </c:pt>
                <c:pt idx="11385">
                  <c:v>-0.24011343560483811</c:v>
                </c:pt>
                <c:pt idx="11386">
                  <c:v>-0.24015303343231048</c:v>
                </c:pt>
                <c:pt idx="11387">
                  <c:v>-0.24019262589437967</c:v>
                </c:pt>
                <c:pt idx="11388">
                  <c:v>-0.2402322129942529</c:v>
                </c:pt>
                <c:pt idx="11389">
                  <c:v>-0.24027179473513544</c:v>
                </c:pt>
                <c:pt idx="11390">
                  <c:v>-0.24031137112023027</c:v>
                </c:pt>
                <c:pt idx="11391">
                  <c:v>-0.24035094215273856</c:v>
                </c:pt>
                <c:pt idx="11392">
                  <c:v>-0.24039050783585947</c:v>
                </c:pt>
                <c:pt idx="11393">
                  <c:v>-0.24043006817279006</c:v>
                </c:pt>
                <c:pt idx="11394">
                  <c:v>-0.24046962316672527</c:v>
                </c:pt>
                <c:pt idx="11395">
                  <c:v>-0.24050917282085821</c:v>
                </c:pt>
                <c:pt idx="11396">
                  <c:v>-0.24054871713838</c:v>
                </c:pt>
                <c:pt idx="11397">
                  <c:v>-0.24058825612247947</c:v>
                </c:pt>
                <c:pt idx="11398">
                  <c:v>-0.24062778977634369</c:v>
                </c:pt>
                <c:pt idx="11399">
                  <c:v>-0.24066731810315772</c:v>
                </c:pt>
                <c:pt idx="11400">
                  <c:v>-0.24070684110610441</c:v>
                </c:pt>
                <c:pt idx="11401">
                  <c:v>-0.24074635878836476</c:v>
                </c:pt>
                <c:pt idx="11402">
                  <c:v>-0.24078587115311778</c:v>
                </c:pt>
                <c:pt idx="11403">
                  <c:v>-0.24082537820354033</c:v>
                </c:pt>
                <c:pt idx="11404">
                  <c:v>-0.24086487994280736</c:v>
                </c:pt>
                <c:pt idx="11405">
                  <c:v>-0.24090437637409196</c:v>
                </c:pt>
                <c:pt idx="11406">
                  <c:v>-0.2409438675005649</c:v>
                </c:pt>
                <c:pt idx="11407">
                  <c:v>-0.24098335332539522</c:v>
                </c:pt>
                <c:pt idx="11408">
                  <c:v>-0.24102283385174983</c:v>
                </c:pt>
                <c:pt idx="11409">
                  <c:v>-0.2410623090827938</c:v>
                </c:pt>
                <c:pt idx="11410">
                  <c:v>-0.24110177902168989</c:v>
                </c:pt>
                <c:pt idx="11411">
                  <c:v>-0.24114124367159917</c:v>
                </c:pt>
                <c:pt idx="11412">
                  <c:v>-0.24118070303568068</c:v>
                </c:pt>
                <c:pt idx="11413">
                  <c:v>-0.24122015711709127</c:v>
                </c:pt>
                <c:pt idx="11414">
                  <c:v>-0.24125960591898599</c:v>
                </c:pt>
                <c:pt idx="11415">
                  <c:v>-0.24129904944451797</c:v>
                </c:pt>
                <c:pt idx="11416">
                  <c:v>-0.24133848769683802</c:v>
                </c:pt>
                <c:pt idx="11417">
                  <c:v>-0.24137792067909525</c:v>
                </c:pt>
                <c:pt idx="11418">
                  <c:v>-0.24141734839443685</c:v>
                </c:pt>
                <c:pt idx="11419">
                  <c:v>-0.2414567708460077</c:v>
                </c:pt>
                <c:pt idx="11420">
                  <c:v>-0.24149618803695094</c:v>
                </c:pt>
                <c:pt idx="11421">
                  <c:v>-0.2415355999704078</c:v>
                </c:pt>
                <c:pt idx="11422">
                  <c:v>-0.24157500664951725</c:v>
                </c:pt>
                <c:pt idx="11423">
                  <c:v>-0.24161440807741658</c:v>
                </c:pt>
                <c:pt idx="11424">
                  <c:v>-0.24165380425724092</c:v>
                </c:pt>
                <c:pt idx="11425">
                  <c:v>-0.24169319519212357</c:v>
                </c:pt>
                <c:pt idx="11426">
                  <c:v>-0.24173258088519567</c:v>
                </c:pt>
                <c:pt idx="11427">
                  <c:v>-0.24177196133958651</c:v>
                </c:pt>
                <c:pt idx="11428">
                  <c:v>-0.24181133655842352</c:v>
                </c:pt>
                <c:pt idx="11429">
                  <c:v>-0.24185070654483187</c:v>
                </c:pt>
                <c:pt idx="11430">
                  <c:v>-0.24189007130193502</c:v>
                </c:pt>
                <c:pt idx="11431">
                  <c:v>-0.2419294308328544</c:v>
                </c:pt>
                <c:pt idx="11432">
                  <c:v>-0.24196878514070941</c:v>
                </c:pt>
                <c:pt idx="11433">
                  <c:v>-0.24200813422861756</c:v>
                </c:pt>
                <c:pt idx="11434">
                  <c:v>-0.24204747809969446</c:v>
                </c:pt>
                <c:pt idx="11435">
                  <c:v>-0.24208681675705351</c:v>
                </c:pt>
                <c:pt idx="11436">
                  <c:v>-0.24212615020380646</c:v>
                </c:pt>
                <c:pt idx="11437">
                  <c:v>-0.24216547844306296</c:v>
                </c:pt>
                <c:pt idx="11438">
                  <c:v>-0.24220480147793066</c:v>
                </c:pt>
                <c:pt idx="11439">
                  <c:v>-0.24224411931151535</c:v>
                </c:pt>
                <c:pt idx="11440">
                  <c:v>-0.24228343194692081</c:v>
                </c:pt>
                <c:pt idx="11441">
                  <c:v>-0.24232273938724902</c:v>
                </c:pt>
                <c:pt idx="11442">
                  <c:v>-0.24236204163559971</c:v>
                </c:pt>
                <c:pt idx="11443">
                  <c:v>-0.24240133869507091</c:v>
                </c:pt>
                <c:pt idx="11444">
                  <c:v>-0.24244063056875875</c:v>
                </c:pt>
                <c:pt idx="11445">
                  <c:v>-0.24247991725975715</c:v>
                </c:pt>
                <c:pt idx="11446">
                  <c:v>-0.2425191987711583</c:v>
                </c:pt>
                <c:pt idx="11447">
                  <c:v>-0.24255847510605244</c:v>
                </c:pt>
                <c:pt idx="11448">
                  <c:v>-0.24259774626752773</c:v>
                </c:pt>
                <c:pt idx="11449">
                  <c:v>-0.24263701225867051</c:v>
                </c:pt>
                <c:pt idx="11450">
                  <c:v>-0.24267627308256529</c:v>
                </c:pt>
                <c:pt idx="11451">
                  <c:v>-0.24271552874229435</c:v>
                </c:pt>
                <c:pt idx="11452">
                  <c:v>-0.24275477924093825</c:v>
                </c:pt>
                <c:pt idx="11453">
                  <c:v>-0.24279402458157567</c:v>
                </c:pt>
                <c:pt idx="11454">
                  <c:v>-0.24283326476728312</c:v>
                </c:pt>
                <c:pt idx="11455">
                  <c:v>-0.24287249980113534</c:v>
                </c:pt>
                <c:pt idx="11456">
                  <c:v>-0.24291172968620517</c:v>
                </c:pt>
                <c:pt idx="11457">
                  <c:v>-0.24295095442556353</c:v>
                </c:pt>
                <c:pt idx="11458">
                  <c:v>-0.24299017402227924</c:v>
                </c:pt>
                <c:pt idx="11459">
                  <c:v>-0.24302938847941935</c:v>
                </c:pt>
                <c:pt idx="11460">
                  <c:v>-0.24306859780004908</c:v>
                </c:pt>
                <c:pt idx="11461">
                  <c:v>-0.24310780198723142</c:v>
                </c:pt>
                <c:pt idx="11462">
                  <c:v>-0.24314700104402776</c:v>
                </c:pt>
                <c:pt idx="11463">
                  <c:v>-0.24318619497349742</c:v>
                </c:pt>
                <c:pt idx="11464">
                  <c:v>-0.24322538377869773</c:v>
                </c:pt>
                <c:pt idx="11465">
                  <c:v>-0.24326456746268432</c:v>
                </c:pt>
                <c:pt idx="11466">
                  <c:v>-0.24330374602851079</c:v>
                </c:pt>
                <c:pt idx="11467">
                  <c:v>-0.2433429194792287</c:v>
                </c:pt>
                <c:pt idx="11468">
                  <c:v>-0.24338208781788789</c:v>
                </c:pt>
                <c:pt idx="11469">
                  <c:v>-0.24342125104753631</c:v>
                </c:pt>
                <c:pt idx="11470">
                  <c:v>-0.24346040917121975</c:v>
                </c:pt>
                <c:pt idx="11471">
                  <c:v>-0.24349956219198238</c:v>
                </c:pt>
                <c:pt idx="11472">
                  <c:v>-0.24353871011286626</c:v>
                </c:pt>
                <c:pt idx="11473">
                  <c:v>-0.24357785293691175</c:v>
                </c:pt>
                <c:pt idx="11474">
                  <c:v>-0.24361699066715709</c:v>
                </c:pt>
                <c:pt idx="11475">
                  <c:v>-0.24365612330663872</c:v>
                </c:pt>
                <c:pt idx="11476">
                  <c:v>-0.24369525085839128</c:v>
                </c:pt>
                <c:pt idx="11477">
                  <c:v>-0.24373437332544728</c:v>
                </c:pt>
                <c:pt idx="11478">
                  <c:v>-0.24377349071083754</c:v>
                </c:pt>
                <c:pt idx="11479">
                  <c:v>-0.24381260301759095</c:v>
                </c:pt>
                <c:pt idx="11480">
                  <c:v>-0.24385171024873431</c:v>
                </c:pt>
                <c:pt idx="11481">
                  <c:v>-0.24389081240729282</c:v>
                </c:pt>
                <c:pt idx="11482">
                  <c:v>-0.24392990949628968</c:v>
                </c:pt>
                <c:pt idx="11483">
                  <c:v>-0.24396900151874601</c:v>
                </c:pt>
                <c:pt idx="11484">
                  <c:v>-0.2440080884776813</c:v>
                </c:pt>
                <c:pt idx="11485">
                  <c:v>-0.24404717037611312</c:v>
                </c:pt>
                <c:pt idx="11486">
                  <c:v>-0.24408624721705696</c:v>
                </c:pt>
                <c:pt idx="11487">
                  <c:v>-0.24412531900352663</c:v>
                </c:pt>
                <c:pt idx="11488">
                  <c:v>-0.244164385738534</c:v>
                </c:pt>
                <c:pt idx="11489">
                  <c:v>-0.24420344742508909</c:v>
                </c:pt>
                <c:pt idx="11490">
                  <c:v>-0.24424250406619985</c:v>
                </c:pt>
                <c:pt idx="11491">
                  <c:v>-0.24428155566487253</c:v>
                </c:pt>
                <c:pt idx="11492">
                  <c:v>-0.24432060222411162</c:v>
                </c:pt>
                <c:pt idx="11493">
                  <c:v>-0.24435964374691937</c:v>
                </c:pt>
                <c:pt idx="11494">
                  <c:v>-0.24439868023629646</c:v>
                </c:pt>
                <c:pt idx="11495">
                  <c:v>-0.2444377116952417</c:v>
                </c:pt>
                <c:pt idx="11496">
                  <c:v>-0.24447673812675175</c:v>
                </c:pt>
                <c:pt idx="11497">
                  <c:v>-0.24451575953382165</c:v>
                </c:pt>
                <c:pt idx="11498">
                  <c:v>-0.24455477591944463</c:v>
                </c:pt>
                <c:pt idx="11499">
                  <c:v>-0.24459378728661174</c:v>
                </c:pt>
                <c:pt idx="11500">
                  <c:v>-0.24463279363831242</c:v>
                </c:pt>
                <c:pt idx="11501">
                  <c:v>-0.24467179497753416</c:v>
                </c:pt>
                <c:pt idx="11502">
                  <c:v>-0.24471079130726658</c:v>
                </c:pt>
                <c:pt idx="11503">
                  <c:v>-0.24474978263048164</c:v>
                </c:pt>
                <c:pt idx="11504">
                  <c:v>-0.24478876895017299</c:v>
                </c:pt>
                <c:pt idx="11505">
                  <c:v>-0.24482775026932074</c:v>
                </c:pt>
                <c:pt idx="11506">
                  <c:v>-0.24486672659089137</c:v>
                </c:pt>
                <c:pt idx="11507">
                  <c:v>-0.24490569791787287</c:v>
                </c:pt>
                <c:pt idx="11508">
                  <c:v>-0.2449446642532398</c:v>
                </c:pt>
                <c:pt idx="11509">
                  <c:v>-0.24498362559995301</c:v>
                </c:pt>
                <c:pt idx="11510">
                  <c:v>-0.24502258196099502</c:v>
                </c:pt>
                <c:pt idx="11511">
                  <c:v>-0.24506153333933478</c:v>
                </c:pt>
                <c:pt idx="11512">
                  <c:v>-0.24510047973792765</c:v>
                </c:pt>
                <c:pt idx="11513">
                  <c:v>-0.24513942115975051</c:v>
                </c:pt>
                <c:pt idx="11514">
                  <c:v>-0.24517835760776679</c:v>
                </c:pt>
                <c:pt idx="11515">
                  <c:v>-0.24521728908492635</c:v>
                </c:pt>
                <c:pt idx="11516">
                  <c:v>-0.24525621559420047</c:v>
                </c:pt>
                <c:pt idx="11517">
                  <c:v>-0.24529513713854711</c:v>
                </c:pt>
                <c:pt idx="11518">
                  <c:v>-0.24533405372091444</c:v>
                </c:pt>
                <c:pt idx="11519">
                  <c:v>-0.24537296534425662</c:v>
                </c:pt>
                <c:pt idx="11520">
                  <c:v>-0.24541187201153769</c:v>
                </c:pt>
                <c:pt idx="11521">
                  <c:v>-0.24545077372569252</c:v>
                </c:pt>
                <c:pt idx="11522">
                  <c:v>-0.2454896704896814</c:v>
                </c:pt>
                <c:pt idx="11523">
                  <c:v>-0.24552856230645126</c:v>
                </c:pt>
                <c:pt idx="11524">
                  <c:v>-0.2455674491789353</c:v>
                </c:pt>
                <c:pt idx="11525">
                  <c:v>-0.24560633111008834</c:v>
                </c:pt>
                <c:pt idx="11526">
                  <c:v>-0.24564520810285179</c:v>
                </c:pt>
                <c:pt idx="11527">
                  <c:v>-0.24568408016015725</c:v>
                </c:pt>
                <c:pt idx="11528">
                  <c:v>-0.24572294728494631</c:v>
                </c:pt>
                <c:pt idx="11529">
                  <c:v>-0.24576180948015486</c:v>
                </c:pt>
                <c:pt idx="11530">
                  <c:v>-0.24580066674871676</c:v>
                </c:pt>
                <c:pt idx="11531">
                  <c:v>-0.24583951909356427</c:v>
                </c:pt>
                <c:pt idx="11532">
                  <c:v>-0.24587836651762773</c:v>
                </c:pt>
                <c:pt idx="11533">
                  <c:v>-0.24591720902383579</c:v>
                </c:pt>
                <c:pt idx="11534">
                  <c:v>-0.24595604661511494</c:v>
                </c:pt>
                <c:pt idx="11535">
                  <c:v>-0.24599487929439023</c:v>
                </c:pt>
                <c:pt idx="11536">
                  <c:v>-0.24603370706458472</c:v>
                </c:pt>
                <c:pt idx="11537">
                  <c:v>-0.24607252992861955</c:v>
                </c:pt>
                <c:pt idx="11538">
                  <c:v>-0.24611134788941424</c:v>
                </c:pt>
                <c:pt idx="11539">
                  <c:v>-0.24615016094988651</c:v>
                </c:pt>
                <c:pt idx="11540">
                  <c:v>-0.24618896911295196</c:v>
                </c:pt>
                <c:pt idx="11541">
                  <c:v>-0.24622777238152471</c:v>
                </c:pt>
                <c:pt idx="11542">
                  <c:v>-0.24626657075851704</c:v>
                </c:pt>
                <c:pt idx="11543">
                  <c:v>-0.24630536424683913</c:v>
                </c:pt>
                <c:pt idx="11544">
                  <c:v>-0.2463441528493997</c:v>
                </c:pt>
                <c:pt idx="11545">
                  <c:v>-0.24638293656910548</c:v>
                </c:pt>
                <c:pt idx="11546">
                  <c:v>-0.24642171540886137</c:v>
                </c:pt>
                <c:pt idx="11547">
                  <c:v>-0.24646048937157061</c:v>
                </c:pt>
                <c:pt idx="11548">
                  <c:v>-0.24649925846013448</c:v>
                </c:pt>
                <c:pt idx="11549">
                  <c:v>-0.24653802267745267</c:v>
                </c:pt>
                <c:pt idx="11550">
                  <c:v>-0.24657678202642275</c:v>
                </c:pt>
                <c:pt idx="11551">
                  <c:v>-0.24661553650994072</c:v>
                </c:pt>
                <c:pt idx="11552">
                  <c:v>-0.24665428613090085</c:v>
                </c:pt>
                <c:pt idx="11553">
                  <c:v>-0.24669303089219535</c:v>
                </c:pt>
                <c:pt idx="11554">
                  <c:v>-0.24673177079671488</c:v>
                </c:pt>
                <c:pt idx="11555">
                  <c:v>-0.24677050584734822</c:v>
                </c:pt>
                <c:pt idx="11556">
                  <c:v>-0.24680923604698224</c:v>
                </c:pt>
                <c:pt idx="11557">
                  <c:v>-0.24684796139850224</c:v>
                </c:pt>
                <c:pt idx="11558">
                  <c:v>-0.24688668190479163</c:v>
                </c:pt>
                <c:pt idx="11559">
                  <c:v>-0.24692539756873189</c:v>
                </c:pt>
                <c:pt idx="11560">
                  <c:v>-0.24696410839320287</c:v>
                </c:pt>
                <c:pt idx="11561">
                  <c:v>-0.24700281438108274</c:v>
                </c:pt>
                <c:pt idx="11562">
                  <c:v>-0.24704151553524761</c:v>
                </c:pt>
                <c:pt idx="11563">
                  <c:v>-0.24708021185857199</c:v>
                </c:pt>
                <c:pt idx="11564">
                  <c:v>-0.24711890335392855</c:v>
                </c:pt>
                <c:pt idx="11565">
                  <c:v>-0.2471575900241883</c:v>
                </c:pt>
                <c:pt idx="11566">
                  <c:v>-0.24719627187222021</c:v>
                </c:pt>
                <c:pt idx="11567">
                  <c:v>-0.24723494890089165</c:v>
                </c:pt>
                <c:pt idx="11568">
                  <c:v>-0.24727362111306833</c:v>
                </c:pt>
                <c:pt idx="11569">
                  <c:v>-0.24731228851161385</c:v>
                </c:pt>
                <c:pt idx="11570">
                  <c:v>-0.24735095109939031</c:v>
                </c:pt>
                <c:pt idx="11571">
                  <c:v>-0.24738960887925804</c:v>
                </c:pt>
                <c:pt idx="11572">
                  <c:v>-0.2474282618540754</c:v>
                </c:pt>
                <c:pt idx="11573">
                  <c:v>-0.24746691002669913</c:v>
                </c:pt>
                <c:pt idx="11574">
                  <c:v>-0.2475055533999842</c:v>
                </c:pt>
                <c:pt idx="11575">
                  <c:v>-0.24754419197678368</c:v>
                </c:pt>
                <c:pt idx="11576">
                  <c:v>-0.247582825759949</c:v>
                </c:pt>
                <c:pt idx="11577">
                  <c:v>-0.24762145475232983</c:v>
                </c:pt>
                <c:pt idx="11578">
                  <c:v>-0.24766007895677405</c:v>
                </c:pt>
                <c:pt idx="11579">
                  <c:v>-0.24769869837612768</c:v>
                </c:pt>
                <c:pt idx="11580">
                  <c:v>-0.24773731301323509</c:v>
                </c:pt>
                <c:pt idx="11581">
                  <c:v>-0.24777592287093897</c:v>
                </c:pt>
                <c:pt idx="11582">
                  <c:v>-0.24781452795207998</c:v>
                </c:pt>
                <c:pt idx="11583">
                  <c:v>-0.24785312825949724</c:v>
                </c:pt>
                <c:pt idx="11584">
                  <c:v>-0.24789172379602814</c:v>
                </c:pt>
                <c:pt idx="11585">
                  <c:v>-0.24793031456450809</c:v>
                </c:pt>
                <c:pt idx="11586">
                  <c:v>-0.24796890056777093</c:v>
                </c:pt>
                <c:pt idx="11587">
                  <c:v>-0.24800748180864879</c:v>
                </c:pt>
                <c:pt idx="11588">
                  <c:v>-0.24804605828997184</c:v>
                </c:pt>
                <c:pt idx="11589">
                  <c:v>-0.24808463001456865</c:v>
                </c:pt>
                <c:pt idx="11590">
                  <c:v>-0.24812319698526614</c:v>
                </c:pt>
                <c:pt idx="11591">
                  <c:v>-0.24816175920488914</c:v>
                </c:pt>
                <c:pt idx="11592">
                  <c:v>-0.24820031667626108</c:v>
                </c:pt>
                <c:pt idx="11593">
                  <c:v>-0.24823886940220347</c:v>
                </c:pt>
                <c:pt idx="11594">
                  <c:v>-0.24827741738553616</c:v>
                </c:pt>
                <c:pt idx="11595">
                  <c:v>-0.24831596062907713</c:v>
                </c:pt>
                <c:pt idx="11596">
                  <c:v>-0.24835449913564273</c:v>
                </c:pt>
                <c:pt idx="11597">
                  <c:v>-0.2483930329080476</c:v>
                </c:pt>
                <c:pt idx="11598">
                  <c:v>-0.24843156194910443</c:v>
                </c:pt>
                <c:pt idx="11599">
                  <c:v>-0.24847008626162442</c:v>
                </c:pt>
                <c:pt idx="11600">
                  <c:v>-0.248508605848417</c:v>
                </c:pt>
                <c:pt idx="11601">
                  <c:v>-0.24854712071228963</c:v>
                </c:pt>
                <c:pt idx="11602">
                  <c:v>-0.24858563085604829</c:v>
                </c:pt>
                <c:pt idx="11603">
                  <c:v>-0.24862413628249719</c:v>
                </c:pt>
                <c:pt idx="11604">
                  <c:v>-0.24866263699443863</c:v>
                </c:pt>
                <c:pt idx="11605">
                  <c:v>-0.24870113299467339</c:v>
                </c:pt>
                <c:pt idx="11606">
                  <c:v>-0.24873962428600049</c:v>
                </c:pt>
                <c:pt idx="11607">
                  <c:v>-0.24877811087121704</c:v>
                </c:pt>
                <c:pt idx="11608">
                  <c:v>-0.24881659275311857</c:v>
                </c:pt>
                <c:pt idx="11609">
                  <c:v>-0.24885506993449891</c:v>
                </c:pt>
                <c:pt idx="11610">
                  <c:v>-0.24889354241815015</c:v>
                </c:pt>
                <c:pt idx="11611">
                  <c:v>-0.24893201020686251</c:v>
                </c:pt>
                <c:pt idx="11612">
                  <c:v>-0.2489704733034247</c:v>
                </c:pt>
                <c:pt idx="11613">
                  <c:v>-0.2490089317106236</c:v>
                </c:pt>
                <c:pt idx="11614">
                  <c:v>-0.24904738543124433</c:v>
                </c:pt>
                <c:pt idx="11615">
                  <c:v>-0.24908583446807037</c:v>
                </c:pt>
                <c:pt idx="11616">
                  <c:v>-0.24912427882388349</c:v>
                </c:pt>
                <c:pt idx="11617">
                  <c:v>-0.2491627185014636</c:v>
                </c:pt>
                <c:pt idx="11618">
                  <c:v>-0.24920115350358907</c:v>
                </c:pt>
                <c:pt idx="11619">
                  <c:v>-0.24923958383303652</c:v>
                </c:pt>
                <c:pt idx="11620">
                  <c:v>-0.24927800949258072</c:v>
                </c:pt>
                <c:pt idx="11621">
                  <c:v>-0.24931643048499491</c:v>
                </c:pt>
                <c:pt idx="11622">
                  <c:v>-0.24935484681305059</c:v>
                </c:pt>
                <c:pt idx="11623">
                  <c:v>-0.24939325847951738</c:v>
                </c:pt>
                <c:pt idx="11624">
                  <c:v>-0.24943166548716339</c:v>
                </c:pt>
                <c:pt idx="11625">
                  <c:v>-0.24947006783875492</c:v>
                </c:pt>
                <c:pt idx="11626">
                  <c:v>-0.24950846553705663</c:v>
                </c:pt>
                <c:pt idx="11627">
                  <c:v>-0.24954685858483139</c:v>
                </c:pt>
                <c:pt idx="11628">
                  <c:v>-0.24958524698484041</c:v>
                </c:pt>
                <c:pt idx="11629">
                  <c:v>-0.24962363073984328</c:v>
                </c:pt>
                <c:pt idx="11630">
                  <c:v>-0.24966200985259768</c:v>
                </c:pt>
                <c:pt idx="11631">
                  <c:v>-0.24970038432585984</c:v>
                </c:pt>
                <c:pt idx="11632">
                  <c:v>-0.24973875416238417</c:v>
                </c:pt>
                <c:pt idx="11633">
                  <c:v>-0.24977711936492325</c:v>
                </c:pt>
                <c:pt idx="11634">
                  <c:v>-0.24981547993622821</c:v>
                </c:pt>
                <c:pt idx="11635">
                  <c:v>-0.24985383587904841</c:v>
                </c:pt>
                <c:pt idx="11636">
                  <c:v>-0.24989218719613138</c:v>
                </c:pt>
                <c:pt idx="11637">
                  <c:v>-0.24993053389022313</c:v>
                </c:pt>
                <c:pt idx="11638">
                  <c:v>-0.24996887596406792</c:v>
                </c:pt>
                <c:pt idx="11639">
                  <c:v>-0.25000721342040821</c:v>
                </c:pt>
                <c:pt idx="11640">
                  <c:v>-0.25004554626198494</c:v>
                </c:pt>
                <c:pt idx="11641">
                  <c:v>-0.25008387449153724</c:v>
                </c:pt>
                <c:pt idx="11642">
                  <c:v>-0.2501221981118027</c:v>
                </c:pt>
                <c:pt idx="11643">
                  <c:v>-0.25016051712551701</c:v>
                </c:pt>
                <c:pt idx="11644">
                  <c:v>-0.25019883153541433</c:v>
                </c:pt>
                <c:pt idx="11645">
                  <c:v>-0.25023714134422725</c:v>
                </c:pt>
                <c:pt idx="11646">
                  <c:v>-0.25027544655468625</c:v>
                </c:pt>
                <c:pt idx="11647">
                  <c:v>-0.2503137471695206</c:v>
                </c:pt>
                <c:pt idx="11648">
                  <c:v>-0.25035204319145765</c:v>
                </c:pt>
                <c:pt idx="11649">
                  <c:v>-0.25039033462322313</c:v>
                </c:pt>
                <c:pt idx="11650">
                  <c:v>-0.25042862146754097</c:v>
                </c:pt>
                <c:pt idx="11651">
                  <c:v>-0.25046690372713376</c:v>
                </c:pt>
                <c:pt idx="11652">
                  <c:v>-0.250505181404722</c:v>
                </c:pt>
                <c:pt idx="11653">
                  <c:v>-0.25054345450302473</c:v>
                </c:pt>
                <c:pt idx="11654">
                  <c:v>-0.25058172302475945</c:v>
                </c:pt>
                <c:pt idx="11655">
                  <c:v>-0.25061998697264165</c:v>
                </c:pt>
                <c:pt idx="11656">
                  <c:v>-0.25065824634938538</c:v>
                </c:pt>
                <c:pt idx="11657">
                  <c:v>-0.25069650115770292</c:v>
                </c:pt>
                <c:pt idx="11658">
                  <c:v>-0.2507347514003051</c:v>
                </c:pt>
                <c:pt idx="11659">
                  <c:v>-0.25077299707990075</c:v>
                </c:pt>
                <c:pt idx="11660">
                  <c:v>-0.25081123819919726</c:v>
                </c:pt>
                <c:pt idx="11661">
                  <c:v>-0.25084947476090047</c:v>
                </c:pt>
                <c:pt idx="11662">
                  <c:v>-0.2508877067677141</c:v>
                </c:pt>
                <c:pt idx="11663">
                  <c:v>-0.25092593422234066</c:v>
                </c:pt>
                <c:pt idx="11664">
                  <c:v>-0.25096415712748088</c:v>
                </c:pt>
                <c:pt idx="11665">
                  <c:v>-0.2510023754858336</c:v>
                </c:pt>
                <c:pt idx="11666">
                  <c:v>-0.25104058930009621</c:v>
                </c:pt>
                <c:pt idx="11667">
                  <c:v>-0.25107879857296456</c:v>
                </c:pt>
                <c:pt idx="11668">
                  <c:v>-0.2511170033071326</c:v>
                </c:pt>
                <c:pt idx="11669">
                  <c:v>-0.25115520350529275</c:v>
                </c:pt>
                <c:pt idx="11670">
                  <c:v>-0.25119339917013583</c:v>
                </c:pt>
                <c:pt idx="11671">
                  <c:v>-0.25123159030435072</c:v>
                </c:pt>
                <c:pt idx="11672">
                  <c:v>-0.25126977691062502</c:v>
                </c:pt>
                <c:pt idx="11673">
                  <c:v>-0.25130795899164449</c:v>
                </c:pt>
                <c:pt idx="11674">
                  <c:v>-0.2513461365500933</c:v>
                </c:pt>
                <c:pt idx="11675">
                  <c:v>-0.25138430958865376</c:v>
                </c:pt>
                <c:pt idx="11676">
                  <c:v>-0.25142247811000684</c:v>
                </c:pt>
                <c:pt idx="11677">
                  <c:v>-0.25146064211683183</c:v>
                </c:pt>
                <c:pt idx="11678">
                  <c:v>-0.25149880161180604</c:v>
                </c:pt>
                <c:pt idx="11679">
                  <c:v>-0.25153695659760555</c:v>
                </c:pt>
                <c:pt idx="11680">
                  <c:v>-0.25157510707690467</c:v>
                </c:pt>
                <c:pt idx="11681">
                  <c:v>-0.25161325305237581</c:v>
                </c:pt>
                <c:pt idx="11682">
                  <c:v>-0.25165139452669005</c:v>
                </c:pt>
                <c:pt idx="11683">
                  <c:v>-0.25168953150251683</c:v>
                </c:pt>
                <c:pt idx="11684">
                  <c:v>-0.25172766398252366</c:v>
                </c:pt>
                <c:pt idx="11685">
                  <c:v>-0.25176579196937676</c:v>
                </c:pt>
                <c:pt idx="11686">
                  <c:v>-0.25180391546574055</c:v>
                </c:pt>
                <c:pt idx="11687">
                  <c:v>-0.25184203447427778</c:v>
                </c:pt>
                <c:pt idx="11688">
                  <c:v>-0.25188014899764966</c:v>
                </c:pt>
                <c:pt idx="11689">
                  <c:v>-0.25191825903851561</c:v>
                </c:pt>
                <c:pt idx="11690">
                  <c:v>-0.25195636459953363</c:v>
                </c:pt>
                <c:pt idx="11691">
                  <c:v>-0.25199446568335993</c:v>
                </c:pt>
                <c:pt idx="11692">
                  <c:v>-0.25203256229264914</c:v>
                </c:pt>
                <c:pt idx="11693">
                  <c:v>-0.25207065443005439</c:v>
                </c:pt>
                <c:pt idx="11694">
                  <c:v>-0.25210874209822687</c:v>
                </c:pt>
                <c:pt idx="11695">
                  <c:v>-0.25214682529981647</c:v>
                </c:pt>
                <c:pt idx="11696">
                  <c:v>-0.2521849040374714</c:v>
                </c:pt>
                <c:pt idx="11697">
                  <c:v>-0.252222978313838</c:v>
                </c:pt>
                <c:pt idx="11698">
                  <c:v>-0.25226104813156114</c:v>
                </c:pt>
                <c:pt idx="11699">
                  <c:v>-0.25229911349328427</c:v>
                </c:pt>
                <c:pt idx="11700">
                  <c:v>-0.25233717440164882</c:v>
                </c:pt>
                <c:pt idx="11701">
                  <c:v>-0.25237523085929492</c:v>
                </c:pt>
                <c:pt idx="11702">
                  <c:v>-0.252413282868861</c:v>
                </c:pt>
                <c:pt idx="11703">
                  <c:v>-0.25245133043298384</c:v>
                </c:pt>
                <c:pt idx="11704">
                  <c:v>-0.25248937355429857</c:v>
                </c:pt>
                <c:pt idx="11705">
                  <c:v>-0.25252741223543884</c:v>
                </c:pt>
                <c:pt idx="11706">
                  <c:v>-0.25256544647903656</c:v>
                </c:pt>
                <c:pt idx="11707">
                  <c:v>-0.25260347628772195</c:v>
                </c:pt>
                <c:pt idx="11708">
                  <c:v>-0.25264150166412391</c:v>
                </c:pt>
                <c:pt idx="11709">
                  <c:v>-0.25267952261086946</c:v>
                </c:pt>
                <c:pt idx="11710">
                  <c:v>-0.25271753913058415</c:v>
                </c:pt>
                <c:pt idx="11711">
                  <c:v>-0.25275555122589177</c:v>
                </c:pt>
                <c:pt idx="11712">
                  <c:v>-0.25279355889941479</c:v>
                </c:pt>
                <c:pt idx="11713">
                  <c:v>-0.25283156215377367</c:v>
                </c:pt>
                <c:pt idx="11714">
                  <c:v>-0.25286956099158764</c:v>
                </c:pt>
                <c:pt idx="11715">
                  <c:v>-0.25290755541547427</c:v>
                </c:pt>
                <c:pt idx="11716">
                  <c:v>-0.25294554542804915</c:v>
                </c:pt>
                <c:pt idx="11717">
                  <c:v>-0.25298353103192672</c:v>
                </c:pt>
                <c:pt idx="11718">
                  <c:v>-0.25302151222971969</c:v>
                </c:pt>
                <c:pt idx="11719">
                  <c:v>-0.25305948902403919</c:v>
                </c:pt>
                <c:pt idx="11720">
                  <c:v>-0.25309746141749445</c:v>
                </c:pt>
                <c:pt idx="11721">
                  <c:v>-0.25313542941269351</c:v>
                </c:pt>
                <c:pt idx="11722">
                  <c:v>-0.25317339301224273</c:v>
                </c:pt>
                <c:pt idx="11723">
                  <c:v>-0.25321135221874658</c:v>
                </c:pt>
                <c:pt idx="11724">
                  <c:v>-0.2532493070348083</c:v>
                </c:pt>
                <c:pt idx="11725">
                  <c:v>-0.25328725746302938</c:v>
                </c:pt>
                <c:pt idx="11726">
                  <c:v>-0.25332520350600962</c:v>
                </c:pt>
                <c:pt idx="11727">
                  <c:v>-0.2533631451663475</c:v>
                </c:pt>
                <c:pt idx="11728">
                  <c:v>-0.25340108244663972</c:v>
                </c:pt>
                <c:pt idx="11729">
                  <c:v>-0.25343901534948132</c:v>
                </c:pt>
                <c:pt idx="11730">
                  <c:v>-0.25347694387746589</c:v>
                </c:pt>
                <c:pt idx="11731">
                  <c:v>-0.25351486803318546</c:v>
                </c:pt>
                <c:pt idx="11732">
                  <c:v>-0.2535527878192303</c:v>
                </c:pt>
                <c:pt idx="11733">
                  <c:v>-0.25359070323818933</c:v>
                </c:pt>
                <c:pt idx="11734">
                  <c:v>-0.25362861429264971</c:v>
                </c:pt>
                <c:pt idx="11735">
                  <c:v>-0.25366652098519715</c:v>
                </c:pt>
                <c:pt idx="11736">
                  <c:v>-0.25370442331841558</c:v>
                </c:pt>
                <c:pt idx="11737">
                  <c:v>-0.2537423212948875</c:v>
                </c:pt>
                <c:pt idx="11738">
                  <c:v>-0.25378021491719394</c:v>
                </c:pt>
                <c:pt idx="11739">
                  <c:v>-0.25381810418791406</c:v>
                </c:pt>
                <c:pt idx="11740">
                  <c:v>-0.25385598910962559</c:v>
                </c:pt>
                <c:pt idx="11741">
                  <c:v>-0.2538938696849049</c:v>
                </c:pt>
                <c:pt idx="11742">
                  <c:v>-0.25393174591632639</c:v>
                </c:pt>
                <c:pt idx="11743">
                  <c:v>-0.2539696178064631</c:v>
                </c:pt>
                <c:pt idx="11744">
                  <c:v>-0.25400748535788653</c:v>
                </c:pt>
                <c:pt idx="11745">
                  <c:v>-0.25404534857316652</c:v>
                </c:pt>
                <c:pt idx="11746">
                  <c:v>-0.25408320745487134</c:v>
                </c:pt>
                <c:pt idx="11747">
                  <c:v>-0.25412106200556794</c:v>
                </c:pt>
                <c:pt idx="11748">
                  <c:v>-0.25415891222782128</c:v>
                </c:pt>
                <c:pt idx="11749">
                  <c:v>-0.25419675812419495</c:v>
                </c:pt>
                <c:pt idx="11750">
                  <c:v>-0.25423459969725104</c:v>
                </c:pt>
                <c:pt idx="11751">
                  <c:v>-0.25427243694955015</c:v>
                </c:pt>
                <c:pt idx="11752">
                  <c:v>-0.25431026988365102</c:v>
                </c:pt>
                <c:pt idx="11753">
                  <c:v>-0.25434809850211104</c:v>
                </c:pt>
                <c:pt idx="11754">
                  <c:v>-0.25438592280748606</c:v>
                </c:pt>
                <c:pt idx="11755">
                  <c:v>-0.25442374280233016</c:v>
                </c:pt>
                <c:pt idx="11756">
                  <c:v>-0.25446155848919616</c:v>
                </c:pt>
                <c:pt idx="11757">
                  <c:v>-0.25449936987063515</c:v>
                </c:pt>
                <c:pt idx="11758">
                  <c:v>-0.25453717694919653</c:v>
                </c:pt>
                <c:pt idx="11759">
                  <c:v>-0.25457497972742849</c:v>
                </c:pt>
                <c:pt idx="11760">
                  <c:v>-0.25461277820787742</c:v>
                </c:pt>
                <c:pt idx="11761">
                  <c:v>-0.25465057239308808</c:v>
                </c:pt>
                <c:pt idx="11762">
                  <c:v>-0.25468836228560388</c:v>
                </c:pt>
                <c:pt idx="11763">
                  <c:v>-0.25472614788796666</c:v>
                </c:pt>
                <c:pt idx="11764">
                  <c:v>-0.25476392920271662</c:v>
                </c:pt>
                <c:pt idx="11765">
                  <c:v>-0.2548017062323924</c:v>
                </c:pt>
                <c:pt idx="11766">
                  <c:v>-0.25483947897953119</c:v>
                </c:pt>
                <c:pt idx="11767">
                  <c:v>-0.25487724744666851</c:v>
                </c:pt>
                <c:pt idx="11768">
                  <c:v>-0.25491501163633845</c:v>
                </c:pt>
                <c:pt idx="11769">
                  <c:v>-0.25495277155107343</c:v>
                </c:pt>
                <c:pt idx="11770">
                  <c:v>-0.25499052719340454</c:v>
                </c:pt>
                <c:pt idx="11771">
                  <c:v>-0.25502827856586097</c:v>
                </c:pt>
                <c:pt idx="11772">
                  <c:v>-0.2550660256709707</c:v>
                </c:pt>
                <c:pt idx="11773">
                  <c:v>-0.25510376851126015</c:v>
                </c:pt>
                <c:pt idx="11774">
                  <c:v>-0.25514150708925398</c:v>
                </c:pt>
                <c:pt idx="11775">
                  <c:v>-0.25517924140747539</c:v>
                </c:pt>
                <c:pt idx="11776">
                  <c:v>-0.25521697146844624</c:v>
                </c:pt>
                <c:pt idx="11777">
                  <c:v>-0.25525469727468653</c:v>
                </c:pt>
                <c:pt idx="11778">
                  <c:v>-0.2552924188287149</c:v>
                </c:pt>
                <c:pt idx="11779">
                  <c:v>-0.25533013613304856</c:v>
                </c:pt>
                <c:pt idx="11780">
                  <c:v>-0.25536784919020294</c:v>
                </c:pt>
                <c:pt idx="11781">
                  <c:v>-0.25540555800269216</c:v>
                </c:pt>
                <c:pt idx="11782">
                  <c:v>-0.25544326257302874</c:v>
                </c:pt>
                <c:pt idx="11783">
                  <c:v>-0.25548096290372357</c:v>
                </c:pt>
                <c:pt idx="11784">
                  <c:v>-0.2555186589972861</c:v>
                </c:pt>
                <c:pt idx="11785">
                  <c:v>-0.25555635085622419</c:v>
                </c:pt>
                <c:pt idx="11786">
                  <c:v>-0.25559403848304441</c:v>
                </c:pt>
                <c:pt idx="11787">
                  <c:v>-0.25563172188025129</c:v>
                </c:pt>
                <c:pt idx="11788">
                  <c:v>-0.25566940105034841</c:v>
                </c:pt>
                <c:pt idx="11789">
                  <c:v>-0.25570707599583753</c:v>
                </c:pt>
                <c:pt idx="11790">
                  <c:v>-0.25574474671921876</c:v>
                </c:pt>
                <c:pt idx="11791">
                  <c:v>-0.255782413222991</c:v>
                </c:pt>
                <c:pt idx="11792">
                  <c:v>-0.25582007550965158</c:v>
                </c:pt>
                <c:pt idx="11793">
                  <c:v>-0.25585773358169595</c:v>
                </c:pt>
                <c:pt idx="11794">
                  <c:v>-0.25589538744161844</c:v>
                </c:pt>
                <c:pt idx="11795">
                  <c:v>-0.25593303709191184</c:v>
                </c:pt>
                <c:pt idx="11796">
                  <c:v>-0.25597068253507083</c:v>
                </c:pt>
                <c:pt idx="11797">
                  <c:v>-0.25600832377357396</c:v>
                </c:pt>
                <c:pt idx="11798">
                  <c:v>-0.25604596080992048</c:v>
                </c:pt>
                <c:pt idx="11799">
                  <c:v>-0.25608359364659716</c:v>
                </c:pt>
                <c:pt idx="11800">
                  <c:v>-0.2561212222860777</c:v>
                </c:pt>
                <c:pt idx="11801">
                  <c:v>-0.25615884673085687</c:v>
                </c:pt>
                <c:pt idx="11802">
                  <c:v>-0.25619646698341692</c:v>
                </c:pt>
                <c:pt idx="11803">
                  <c:v>-0.25623408304622708</c:v>
                </c:pt>
                <c:pt idx="11804">
                  <c:v>-0.25627169492177759</c:v>
                </c:pt>
                <c:pt idx="11805">
                  <c:v>-0.25630930261254614</c:v>
                </c:pt>
                <c:pt idx="11806">
                  <c:v>-0.25634690612099742</c:v>
                </c:pt>
                <c:pt idx="11807">
                  <c:v>-0.25638450544961711</c:v>
                </c:pt>
                <c:pt idx="11808">
                  <c:v>-0.25642210060087844</c:v>
                </c:pt>
                <c:pt idx="11809">
                  <c:v>-0.25645969157724158</c:v>
                </c:pt>
                <c:pt idx="11810">
                  <c:v>-0.25649727838118774</c:v>
                </c:pt>
                <c:pt idx="11811">
                  <c:v>-0.25653486101518552</c:v>
                </c:pt>
                <c:pt idx="11812">
                  <c:v>-0.25657243948169428</c:v>
                </c:pt>
                <c:pt idx="11813">
                  <c:v>-0.25661001378317971</c:v>
                </c:pt>
                <c:pt idx="11814">
                  <c:v>-0.25664758392211706</c:v>
                </c:pt>
                <c:pt idx="11815">
                  <c:v>-0.2566851499009537</c:v>
                </c:pt>
                <c:pt idx="11816">
                  <c:v>-0.25672271172216199</c:v>
                </c:pt>
                <c:pt idx="11817">
                  <c:v>-0.25676026938820151</c:v>
                </c:pt>
                <c:pt idx="11818">
                  <c:v>-0.25679782290151887</c:v>
                </c:pt>
                <c:pt idx="11819">
                  <c:v>-0.25683537226458197</c:v>
                </c:pt>
                <c:pt idx="11820">
                  <c:v>-0.25687291747984586</c:v>
                </c:pt>
                <c:pt idx="11821">
                  <c:v>-0.2569104585497527</c:v>
                </c:pt>
                <c:pt idx="11822">
                  <c:v>-0.25694799547676583</c:v>
                </c:pt>
                <c:pt idx="11823">
                  <c:v>-0.25698552826333221</c:v>
                </c:pt>
                <c:pt idx="11824">
                  <c:v>-0.25702305691190086</c:v>
                </c:pt>
                <c:pt idx="11825">
                  <c:v>-0.25706058142491917</c:v>
                </c:pt>
                <c:pt idx="11826">
                  <c:v>-0.25709810180483716</c:v>
                </c:pt>
                <c:pt idx="11827">
                  <c:v>-0.25713561805409202</c:v>
                </c:pt>
                <c:pt idx="11828">
                  <c:v>-0.25717313017513044</c:v>
                </c:pt>
                <c:pt idx="11829">
                  <c:v>-0.25721063817039413</c:v>
                </c:pt>
                <c:pt idx="11830">
                  <c:v>-0.25724814204232327</c:v>
                </c:pt>
                <c:pt idx="11831">
                  <c:v>-0.25728564179335645</c:v>
                </c:pt>
                <c:pt idx="11832">
                  <c:v>-0.25732313742593094</c:v>
                </c:pt>
                <c:pt idx="11833">
                  <c:v>-0.25736062894248257</c:v>
                </c:pt>
                <c:pt idx="11834">
                  <c:v>-0.25739811634544529</c:v>
                </c:pt>
                <c:pt idx="11835">
                  <c:v>-0.25743559963725204</c:v>
                </c:pt>
                <c:pt idx="11836">
                  <c:v>-0.25747307882033421</c:v>
                </c:pt>
                <c:pt idx="11837">
                  <c:v>-0.2575105538971213</c:v>
                </c:pt>
                <c:pt idx="11838">
                  <c:v>-0.2575480248700418</c:v>
                </c:pt>
                <c:pt idx="11839">
                  <c:v>-0.25758549174152268</c:v>
                </c:pt>
                <c:pt idx="11840">
                  <c:v>-0.25762295451398909</c:v>
                </c:pt>
                <c:pt idx="11841">
                  <c:v>-0.2576604131898651</c:v>
                </c:pt>
                <c:pt idx="11842">
                  <c:v>-0.257697867771573</c:v>
                </c:pt>
                <c:pt idx="11843">
                  <c:v>-0.25773531826153395</c:v>
                </c:pt>
                <c:pt idx="11844">
                  <c:v>-0.25777276466216725</c:v>
                </c:pt>
                <c:pt idx="11845">
                  <c:v>-0.25781020697589097</c:v>
                </c:pt>
                <c:pt idx="11846">
                  <c:v>-0.25784764520512182</c:v>
                </c:pt>
                <c:pt idx="11847">
                  <c:v>-0.25788507935227467</c:v>
                </c:pt>
                <c:pt idx="11848">
                  <c:v>-0.25792250941976325</c:v>
                </c:pt>
                <c:pt idx="11849">
                  <c:v>-0.25795993540999973</c:v>
                </c:pt>
                <c:pt idx="11850">
                  <c:v>-0.25799735732539475</c:v>
                </c:pt>
                <c:pt idx="11851">
                  <c:v>-0.2580347751683576</c:v>
                </c:pt>
                <c:pt idx="11852">
                  <c:v>-0.25807218894129613</c:v>
                </c:pt>
                <c:pt idx="11853">
                  <c:v>-0.25810959864661642</c:v>
                </c:pt>
                <c:pt idx="11854">
                  <c:v>-0.25814700428672355</c:v>
                </c:pt>
                <c:pt idx="11855">
                  <c:v>-0.25818440586402081</c:v>
                </c:pt>
                <c:pt idx="11856">
                  <c:v>-0.25822180338091016</c:v>
                </c:pt>
                <c:pt idx="11857">
                  <c:v>-0.25825919683979204</c:v>
                </c:pt>
                <c:pt idx="11858">
                  <c:v>-0.25829658624306551</c:v>
                </c:pt>
                <c:pt idx="11859">
                  <c:v>-0.2583339715931281</c:v>
                </c:pt>
                <c:pt idx="11860">
                  <c:v>-0.25837135289237589</c:v>
                </c:pt>
                <c:pt idx="11861">
                  <c:v>-0.25840873014320365</c:v>
                </c:pt>
                <c:pt idx="11862">
                  <c:v>-0.25844610334800455</c:v>
                </c:pt>
                <c:pt idx="11863">
                  <c:v>-0.25848347250917025</c:v>
                </c:pt>
                <c:pt idx="11864">
                  <c:v>-0.25852083762909117</c:v>
                </c:pt>
                <c:pt idx="11865">
                  <c:v>-0.25855819871015617</c:v>
                </c:pt>
                <c:pt idx="11866">
                  <c:v>-0.25859555575475257</c:v>
                </c:pt>
                <c:pt idx="11867">
                  <c:v>-0.25863290876526646</c:v>
                </c:pt>
                <c:pt idx="11868">
                  <c:v>-0.25867025774408225</c:v>
                </c:pt>
                <c:pt idx="11869">
                  <c:v>-0.25870760269358306</c:v>
                </c:pt>
                <c:pt idx="11870">
                  <c:v>-0.25874494361615041</c:v>
                </c:pt>
                <c:pt idx="11871">
                  <c:v>-0.25878228051416463</c:v>
                </c:pt>
                <c:pt idx="11872">
                  <c:v>-0.25881961339000437</c:v>
                </c:pt>
                <c:pt idx="11873">
                  <c:v>-0.25885694224604694</c:v>
                </c:pt>
                <c:pt idx="11874">
                  <c:v>-0.25889426708466823</c:v>
                </c:pt>
                <c:pt idx="11875">
                  <c:v>-0.25893158790824267</c:v>
                </c:pt>
                <c:pt idx="11876">
                  <c:v>-0.25896890471914313</c:v>
                </c:pt>
                <c:pt idx="11877">
                  <c:v>-0.25900621751974129</c:v>
                </c:pt>
                <c:pt idx="11878">
                  <c:v>-0.25904352631240724</c:v>
                </c:pt>
                <c:pt idx="11879">
                  <c:v>-0.25908083109950952</c:v>
                </c:pt>
                <c:pt idx="11880">
                  <c:v>-0.25911813188341548</c:v>
                </c:pt>
                <c:pt idx="11881">
                  <c:v>-0.25915542866649099</c:v>
                </c:pt>
                <c:pt idx="11882">
                  <c:v>-0.25919272145110028</c:v>
                </c:pt>
                <c:pt idx="11883">
                  <c:v>-0.25923001023960623</c:v>
                </c:pt>
                <c:pt idx="11884">
                  <c:v>-0.25926729503437052</c:v>
                </c:pt>
                <c:pt idx="11885">
                  <c:v>-0.25930457583775313</c:v>
                </c:pt>
                <c:pt idx="11886">
                  <c:v>-0.25934185265211274</c:v>
                </c:pt>
                <c:pt idx="11887">
                  <c:v>-0.25937912547980657</c:v>
                </c:pt>
                <c:pt idx="11888">
                  <c:v>-0.2594163943231903</c:v>
                </c:pt>
                <c:pt idx="11889">
                  <c:v>-0.25945365918461838</c:v>
                </c:pt>
                <c:pt idx="11890">
                  <c:v>-0.25949092006644381</c:v>
                </c:pt>
                <c:pt idx="11891">
                  <c:v>-0.25952817697101804</c:v>
                </c:pt>
                <c:pt idx="11892">
                  <c:v>-0.2595654299006912</c:v>
                </c:pt>
                <c:pt idx="11893">
                  <c:v>-0.25960267885781185</c:v>
                </c:pt>
                <c:pt idx="11894">
                  <c:v>-0.25963992384472734</c:v>
                </c:pt>
                <c:pt idx="11895">
                  <c:v>-0.25967716486378345</c:v>
                </c:pt>
                <c:pt idx="11896">
                  <c:v>-0.25971440191732464</c:v>
                </c:pt>
                <c:pt idx="11897">
                  <c:v>-0.25975163500769394</c:v>
                </c:pt>
                <c:pt idx="11898">
                  <c:v>-0.25978886413723268</c:v>
                </c:pt>
                <c:pt idx="11899">
                  <c:v>-0.25982608930828122</c:v>
                </c:pt>
                <c:pt idx="11900">
                  <c:v>-0.25986331052317824</c:v>
                </c:pt>
                <c:pt idx="11901">
                  <c:v>-0.25990052778426109</c:v>
                </c:pt>
                <c:pt idx="11902">
                  <c:v>-0.25993774109386558</c:v>
                </c:pt>
                <c:pt idx="11903">
                  <c:v>-0.25997495045432639</c:v>
                </c:pt>
                <c:pt idx="11904">
                  <c:v>-0.26001215586797644</c:v>
                </c:pt>
                <c:pt idx="11905">
                  <c:v>-0.2600493573371474</c:v>
                </c:pt>
                <c:pt idx="11906">
                  <c:v>-0.26008655486416965</c:v>
                </c:pt>
                <c:pt idx="11907">
                  <c:v>-0.26012374845137198</c:v>
                </c:pt>
                <c:pt idx="11908">
                  <c:v>-0.26016093810108176</c:v>
                </c:pt>
                <c:pt idx="11909">
                  <c:v>-0.26019812381562513</c:v>
                </c:pt>
                <c:pt idx="11910">
                  <c:v>-0.26023530559732666</c:v>
                </c:pt>
                <c:pt idx="11911">
                  <c:v>-0.26027248344850962</c:v>
                </c:pt>
                <c:pt idx="11912">
                  <c:v>-0.2603096573714957</c:v>
                </c:pt>
                <c:pt idx="11913">
                  <c:v>-0.26034682736860548</c:v>
                </c:pt>
                <c:pt idx="11914">
                  <c:v>-0.2603839934421579</c:v>
                </c:pt>
                <c:pt idx="11915">
                  <c:v>-0.26042115559447054</c:v>
                </c:pt>
                <c:pt idx="11916">
                  <c:v>-0.26045831382785967</c:v>
                </c:pt>
                <c:pt idx="11917">
                  <c:v>-0.26049546814463997</c:v>
                </c:pt>
                <c:pt idx="11918">
                  <c:v>-0.26053261854712495</c:v>
                </c:pt>
                <c:pt idx="11919">
                  <c:v>-0.26056976503762663</c:v>
                </c:pt>
                <c:pt idx="11920">
                  <c:v>-0.26060690761845573</c:v>
                </c:pt>
                <c:pt idx="11921">
                  <c:v>-0.26064404629192117</c:v>
                </c:pt>
                <c:pt idx="11922">
                  <c:v>-0.260681181060331</c:v>
                </c:pt>
                <c:pt idx="11923">
                  <c:v>-0.2607183119259916</c:v>
                </c:pt>
                <c:pt idx="11924">
                  <c:v>-0.26075543889120789</c:v>
                </c:pt>
                <c:pt idx="11925">
                  <c:v>-0.2607925619582836</c:v>
                </c:pt>
                <c:pt idx="11926">
                  <c:v>-0.2608296811295211</c:v>
                </c:pt>
                <c:pt idx="11927">
                  <c:v>-0.26086679640722099</c:v>
                </c:pt>
                <c:pt idx="11928">
                  <c:v>-0.26090390779368289</c:v>
                </c:pt>
                <c:pt idx="11929">
                  <c:v>-0.26094101529120495</c:v>
                </c:pt>
                <c:pt idx="11930">
                  <c:v>-0.26097811890208367</c:v>
                </c:pt>
                <c:pt idx="11931">
                  <c:v>-0.26101521862861443</c:v>
                </c:pt>
                <c:pt idx="11932">
                  <c:v>-0.26105231447309118</c:v>
                </c:pt>
                <c:pt idx="11933">
                  <c:v>-0.26108940643780643</c:v>
                </c:pt>
                <c:pt idx="11934">
                  <c:v>-0.26112649452505132</c:v>
                </c:pt>
                <c:pt idx="11935">
                  <c:v>-0.2611635787371156</c:v>
                </c:pt>
                <c:pt idx="11936">
                  <c:v>-0.26120065907628764</c:v>
                </c:pt>
                <c:pt idx="11937">
                  <c:v>-0.26123773554485441</c:v>
                </c:pt>
                <c:pt idx="11938">
                  <c:v>-0.26127480814510162</c:v>
                </c:pt>
                <c:pt idx="11939">
                  <c:v>-0.26131187687931345</c:v>
                </c:pt>
                <c:pt idx="11940">
                  <c:v>-0.26134894174977263</c:v>
                </c:pt>
                <c:pt idx="11941">
                  <c:v>-0.26138600275876078</c:v>
                </c:pt>
                <c:pt idx="11942">
                  <c:v>-0.26142305990855808</c:v>
                </c:pt>
                <c:pt idx="11943">
                  <c:v>-0.26146011320144302</c:v>
                </c:pt>
                <c:pt idx="11944">
                  <c:v>-0.26149716263969314</c:v>
                </c:pt>
                <c:pt idx="11945">
                  <c:v>-0.26153420822558437</c:v>
                </c:pt>
                <c:pt idx="11946">
                  <c:v>-0.26157124996139125</c:v>
                </c:pt>
                <c:pt idx="11947">
                  <c:v>-0.26160828784938694</c:v>
                </c:pt>
                <c:pt idx="11948">
                  <c:v>-0.26164532189184353</c:v>
                </c:pt>
                <c:pt idx="11949">
                  <c:v>-0.2616823520910313</c:v>
                </c:pt>
                <c:pt idx="11950">
                  <c:v>-0.26171937844921944</c:v>
                </c:pt>
                <c:pt idx="11951">
                  <c:v>-0.26175640096867558</c:v>
                </c:pt>
                <c:pt idx="11952">
                  <c:v>-0.26179341965166625</c:v>
                </c:pt>
                <c:pt idx="11953">
                  <c:v>-0.2618304345004564</c:v>
                </c:pt>
                <c:pt idx="11954">
                  <c:v>-0.26186744551730967</c:v>
                </c:pt>
                <c:pt idx="11955">
                  <c:v>-0.26190445270448837</c:v>
                </c:pt>
                <c:pt idx="11956">
                  <c:v>-0.26194145606425323</c:v>
                </c:pt>
                <c:pt idx="11957">
                  <c:v>-0.26197845559886401</c:v>
                </c:pt>
                <c:pt idx="11958">
                  <c:v>-0.2620154513105788</c:v>
                </c:pt>
                <c:pt idx="11959">
                  <c:v>-0.26205244320165444</c:v>
                </c:pt>
                <c:pt idx="11960">
                  <c:v>-0.26208943127434636</c:v>
                </c:pt>
                <c:pt idx="11961">
                  <c:v>-0.26212641553090876</c:v>
                </c:pt>
                <c:pt idx="11962">
                  <c:v>-0.26216339597359417</c:v>
                </c:pt>
                <c:pt idx="11963">
                  <c:v>-0.26220037260465412</c:v>
                </c:pt>
                <c:pt idx="11964">
                  <c:v>-0.2622373454263387</c:v>
                </c:pt>
                <c:pt idx="11965">
                  <c:v>-0.26227431444089644</c:v>
                </c:pt>
                <c:pt idx="11966">
                  <c:v>-0.26231127965057466</c:v>
                </c:pt>
                <c:pt idx="11967">
                  <c:v>-0.26234824105761934</c:v>
                </c:pt>
                <c:pt idx="11968">
                  <c:v>-0.26238519866427512</c:v>
                </c:pt>
                <c:pt idx="11969">
                  <c:v>-0.26242215247278511</c:v>
                </c:pt>
                <c:pt idx="11970">
                  <c:v>-0.26245910248539139</c:v>
                </c:pt>
                <c:pt idx="11971">
                  <c:v>-0.26249604870433441</c:v>
                </c:pt>
                <c:pt idx="11972">
                  <c:v>-0.26253299113185335</c:v>
                </c:pt>
                <c:pt idx="11973">
                  <c:v>-0.26256992977018601</c:v>
                </c:pt>
                <c:pt idx="11974">
                  <c:v>-0.26260686462156901</c:v>
                </c:pt>
                <c:pt idx="11975">
                  <c:v>-0.26264379568823737</c:v>
                </c:pt>
                <c:pt idx="11976">
                  <c:v>-0.26268072297242495</c:v>
                </c:pt>
                <c:pt idx="11977">
                  <c:v>-0.26271764647636431</c:v>
                </c:pt>
                <c:pt idx="11978">
                  <c:v>-0.26275456620228632</c:v>
                </c:pt>
                <c:pt idx="11979">
                  <c:v>-0.26279148215242087</c:v>
                </c:pt>
                <c:pt idx="11980">
                  <c:v>-0.26282839432899652</c:v>
                </c:pt>
                <c:pt idx="11981">
                  <c:v>-0.26286530273424003</c:v>
                </c:pt>
                <c:pt idx="11982">
                  <c:v>-0.26290220737037728</c:v>
                </c:pt>
                <c:pt idx="11983">
                  <c:v>-0.26293910823963274</c:v>
                </c:pt>
                <c:pt idx="11984">
                  <c:v>-0.26297600534422949</c:v>
                </c:pt>
                <c:pt idx="11985">
                  <c:v>-0.26301289868638911</c:v>
                </c:pt>
                <c:pt idx="11986">
                  <c:v>-0.26304978826833192</c:v>
                </c:pt>
                <c:pt idx="11987">
                  <c:v>-0.26308667409227715</c:v>
                </c:pt>
                <c:pt idx="11988">
                  <c:v>-0.26312355616044236</c:v>
                </c:pt>
                <c:pt idx="11989">
                  <c:v>-0.263160434475044</c:v>
                </c:pt>
                <c:pt idx="11990">
                  <c:v>-0.26319730903829708</c:v>
                </c:pt>
                <c:pt idx="11991">
                  <c:v>-0.26323417985241515</c:v>
                </c:pt>
                <c:pt idx="11992">
                  <c:v>-0.26327104691961078</c:v>
                </c:pt>
                <c:pt idx="11993">
                  <c:v>-0.26330791024209488</c:v>
                </c:pt>
                <c:pt idx="11994">
                  <c:v>-0.26334476982207711</c:v>
                </c:pt>
                <c:pt idx="11995">
                  <c:v>-0.26338162566176593</c:v>
                </c:pt>
                <c:pt idx="11996">
                  <c:v>-0.26341847776336846</c:v>
                </c:pt>
                <c:pt idx="11997">
                  <c:v>-0.26345532612909017</c:v>
                </c:pt>
                <c:pt idx="11998">
                  <c:v>-0.26349217076113562</c:v>
                </c:pt>
                <c:pt idx="11999">
                  <c:v>-0.26352901166170783</c:v>
                </c:pt>
                <c:pt idx="12000">
                  <c:v>-0.26356584883300849</c:v>
                </c:pt>
                <c:pt idx="12001">
                  <c:v>-0.26360268227723804</c:v>
                </c:pt>
                <c:pt idx="12002">
                  <c:v>-0.26363951199659552</c:v>
                </c:pt>
                <c:pt idx="12003">
                  <c:v>-0.26367633799327872</c:v>
                </c:pt>
                <c:pt idx="12004">
                  <c:v>-0.26371316026948399</c:v>
                </c:pt>
                <c:pt idx="12005">
                  <c:v>-0.26374997882740647</c:v>
                </c:pt>
                <c:pt idx="12006">
                  <c:v>-0.26378679366924007</c:v>
                </c:pt>
                <c:pt idx="12007">
                  <c:v>-0.26382360479717704</c:v>
                </c:pt>
                <c:pt idx="12008">
                  <c:v>-0.26386041221340861</c:v>
                </c:pt>
                <c:pt idx="12009">
                  <c:v>-0.26389721592012472</c:v>
                </c:pt>
                <c:pt idx="12010">
                  <c:v>-0.26393401591951382</c:v>
                </c:pt>
                <c:pt idx="12011">
                  <c:v>-0.26397081221376306</c:v>
                </c:pt>
                <c:pt idx="12012">
                  <c:v>-0.26400760480505836</c:v>
                </c:pt>
                <c:pt idx="12013">
                  <c:v>-0.26404439369558419</c:v>
                </c:pt>
                <c:pt idx="12014">
                  <c:v>-0.26408117888752392</c:v>
                </c:pt>
                <c:pt idx="12015">
                  <c:v>-0.26411796038305935</c:v>
                </c:pt>
                <c:pt idx="12016">
                  <c:v>-0.2641547381843713</c:v>
                </c:pt>
                <c:pt idx="12017">
                  <c:v>-0.26419151229363891</c:v>
                </c:pt>
                <c:pt idx="12018">
                  <c:v>-0.26422828271304022</c:v>
                </c:pt>
                <c:pt idx="12019">
                  <c:v>-0.26426504944475193</c:v>
                </c:pt>
                <c:pt idx="12020">
                  <c:v>-0.26430181249094942</c:v>
                </c:pt>
                <c:pt idx="12021">
                  <c:v>-0.26433857185380671</c:v>
                </c:pt>
                <c:pt idx="12022">
                  <c:v>-0.26437532753549675</c:v>
                </c:pt>
                <c:pt idx="12023">
                  <c:v>-0.26441207953819079</c:v>
                </c:pt>
                <c:pt idx="12024">
                  <c:v>-0.26444882786405899</c:v>
                </c:pt>
                <c:pt idx="12025">
                  <c:v>-0.26448557251527027</c:v>
                </c:pt>
                <c:pt idx="12026">
                  <c:v>-0.26452231349399213</c:v>
                </c:pt>
                <c:pt idx="12027">
                  <c:v>-0.26455905080239084</c:v>
                </c:pt>
                <c:pt idx="12028">
                  <c:v>-0.26459578444263143</c:v>
                </c:pt>
                <c:pt idx="12029">
                  <c:v>-0.2646325144168773</c:v>
                </c:pt>
                <c:pt idx="12030">
                  <c:v>-0.26466924072729092</c:v>
                </c:pt>
                <c:pt idx="12031">
                  <c:v>-0.26470596337603336</c:v>
                </c:pt>
                <c:pt idx="12032">
                  <c:v>-0.26474268236526433</c:v>
                </c:pt>
                <c:pt idx="12033">
                  <c:v>-0.2647793976971422</c:v>
                </c:pt>
                <c:pt idx="12034">
                  <c:v>-0.26481610937382416</c:v>
                </c:pt>
                <c:pt idx="12035">
                  <c:v>-0.26485281739746602</c:v>
                </c:pt>
                <c:pt idx="12036">
                  <c:v>-0.26488952177022229</c:v>
                </c:pt>
                <c:pt idx="12037">
                  <c:v>-0.26492622249424636</c:v>
                </c:pt>
                <c:pt idx="12038">
                  <c:v>-0.26496291957169016</c:v>
                </c:pt>
                <c:pt idx="12039">
                  <c:v>-0.2649996130047042</c:v>
                </c:pt>
                <c:pt idx="12040">
                  <c:v>-0.26503630279543788</c:v>
                </c:pt>
                <c:pt idx="12041">
                  <c:v>-0.26507298894603948</c:v>
                </c:pt>
                <c:pt idx="12042">
                  <c:v>-0.2651096714586556</c:v>
                </c:pt>
                <c:pt idx="12043">
                  <c:v>-0.26514635033543177</c:v>
                </c:pt>
                <c:pt idx="12044">
                  <c:v>-0.26518302557851214</c:v>
                </c:pt>
                <c:pt idx="12045">
                  <c:v>-0.26521969719003979</c:v>
                </c:pt>
                <c:pt idx="12046">
                  <c:v>-0.26525636517215623</c:v>
                </c:pt>
                <c:pt idx="12047">
                  <c:v>-0.26529302952700184</c:v>
                </c:pt>
                <c:pt idx="12048">
                  <c:v>-0.26532969025671571</c:v>
                </c:pt>
                <c:pt idx="12049">
                  <c:v>-0.26536634736343556</c:v>
                </c:pt>
                <c:pt idx="12050">
                  <c:v>-0.26540300084929791</c:v>
                </c:pt>
                <c:pt idx="12051">
                  <c:v>-0.26543965071643805</c:v>
                </c:pt>
                <c:pt idx="12052">
                  <c:v>-0.26547629696698971</c:v>
                </c:pt>
                <c:pt idx="12053">
                  <c:v>-0.26551293960308564</c:v>
                </c:pt>
                <c:pt idx="12054">
                  <c:v>-0.26554957862685724</c:v>
                </c:pt>
                <c:pt idx="12055">
                  <c:v>-0.26558621404043448</c:v>
                </c:pt>
                <c:pt idx="12056">
                  <c:v>-0.26562284584594631</c:v>
                </c:pt>
                <c:pt idx="12057">
                  <c:v>-0.26565947404552026</c:v>
                </c:pt>
                <c:pt idx="12058">
                  <c:v>-0.26569609864128241</c:v>
                </c:pt>
                <c:pt idx="12059">
                  <c:v>-0.26573271963535783</c:v>
                </c:pt>
                <c:pt idx="12060">
                  <c:v>-0.26576933702987016</c:v>
                </c:pt>
                <c:pt idx="12061">
                  <c:v>-0.26580595082694192</c:v>
                </c:pt>
                <c:pt idx="12062">
                  <c:v>-0.26584256102869419</c:v>
                </c:pt>
                <c:pt idx="12063">
                  <c:v>-0.26587916763724684</c:v>
                </c:pt>
                <c:pt idx="12064">
                  <c:v>-0.2659157706547185</c:v>
                </c:pt>
                <c:pt idx="12065">
                  <c:v>-0.26595237008322636</c:v>
                </c:pt>
                <c:pt idx="12066">
                  <c:v>-0.26598896592488663</c:v>
                </c:pt>
                <c:pt idx="12067">
                  <c:v>-0.26602555818181417</c:v>
                </c:pt>
                <c:pt idx="12068">
                  <c:v>-0.26606214685612228</c:v>
                </c:pt>
                <c:pt idx="12069">
                  <c:v>-0.26609873194992328</c:v>
                </c:pt>
                <c:pt idx="12070">
                  <c:v>-0.26613531346532826</c:v>
                </c:pt>
                <c:pt idx="12071">
                  <c:v>-0.26617189140444675</c:v>
                </c:pt>
                <c:pt idx="12072">
                  <c:v>-0.26620846576938728</c:v>
                </c:pt>
                <c:pt idx="12073">
                  <c:v>-0.26624503656225718</c:v>
                </c:pt>
                <c:pt idx="12074">
                  <c:v>-0.26628160378516208</c:v>
                </c:pt>
                <c:pt idx="12075">
                  <c:v>-0.26631816744020675</c:v>
                </c:pt>
                <c:pt idx="12076">
                  <c:v>-0.26635472752949463</c:v>
                </c:pt>
                <c:pt idx="12077">
                  <c:v>-0.26639128405512791</c:v>
                </c:pt>
                <c:pt idx="12078">
                  <c:v>-0.26642783701920736</c:v>
                </c:pt>
                <c:pt idx="12079">
                  <c:v>-0.26646438642383252</c:v>
                </c:pt>
                <c:pt idx="12080">
                  <c:v>-0.26650093227110194</c:v>
                </c:pt>
                <c:pt idx="12081">
                  <c:v>-0.2665374745631125</c:v>
                </c:pt>
                <c:pt idx="12082">
                  <c:v>-0.26657401330196007</c:v>
                </c:pt>
                <c:pt idx="12083">
                  <c:v>-0.26661054848973931</c:v>
                </c:pt>
                <c:pt idx="12084">
                  <c:v>-0.26664708012854343</c:v>
                </c:pt>
                <c:pt idx="12085">
                  <c:v>-0.26668360822046455</c:v>
                </c:pt>
                <c:pt idx="12086">
                  <c:v>-0.26672013276759354</c:v>
                </c:pt>
                <c:pt idx="12087">
                  <c:v>-0.26675665377201985</c:v>
                </c:pt>
                <c:pt idx="12088">
                  <c:v>-0.26679317123583179</c:v>
                </c:pt>
                <c:pt idx="12089">
                  <c:v>-0.26682968516111649</c:v>
                </c:pt>
                <c:pt idx="12090">
                  <c:v>-0.26686619554995961</c:v>
                </c:pt>
                <c:pt idx="12091">
                  <c:v>-0.2669027024044458</c:v>
                </c:pt>
                <c:pt idx="12092">
                  <c:v>-0.2669392057266583</c:v>
                </c:pt>
                <c:pt idx="12093">
                  <c:v>-0.26697570551867922</c:v>
                </c:pt>
                <c:pt idx="12094">
                  <c:v>-0.26701220178258922</c:v>
                </c:pt>
                <c:pt idx="12095">
                  <c:v>-0.26704869452046787</c:v>
                </c:pt>
                <c:pt idx="12096">
                  <c:v>-0.26708518373439727</c:v>
                </c:pt>
                <c:pt idx="12097">
                  <c:v>-0.26712166942644344</c:v>
                </c:pt>
                <c:pt idx="12098">
                  <c:v>-0.26715815159869305</c:v>
                </c:pt>
                <c:pt idx="12099">
                  <c:v>-0.26719463025322077</c:v>
                </c:pt>
                <c:pt idx="12100">
                  <c:v>-0.26723110539208894</c:v>
                </c:pt>
                <c:pt idx="12101">
                  <c:v>-0.26726757701738058</c:v>
                </c:pt>
                <c:pt idx="12102">
                  <c:v>-0.26730404513116657</c:v>
                </c:pt>
                <c:pt idx="12103">
                  <c:v>-0.26734050973550549</c:v>
                </c:pt>
                <c:pt idx="12104">
                  <c:v>-0.26737697083247658</c:v>
                </c:pt>
                <c:pt idx="12105">
                  <c:v>-0.26741342842414717</c:v>
                </c:pt>
                <c:pt idx="12106">
                  <c:v>-0.26744988251257562</c:v>
                </c:pt>
                <c:pt idx="12107">
                  <c:v>-0.26748633309982672</c:v>
                </c:pt>
                <c:pt idx="12108">
                  <c:v>-0.26752278018797471</c:v>
                </c:pt>
                <c:pt idx="12109">
                  <c:v>-0.26755922377907082</c:v>
                </c:pt>
                <c:pt idx="12110">
                  <c:v>-0.26759566387517597</c:v>
                </c:pt>
                <c:pt idx="12111">
                  <c:v>-0.26763210047836095</c:v>
                </c:pt>
                <c:pt idx="12112">
                  <c:v>-0.26766853359066944</c:v>
                </c:pt>
                <c:pt idx="12113">
                  <c:v>-0.26770496321416959</c:v>
                </c:pt>
                <c:pt idx="12114">
                  <c:v>-0.26774138935091751</c:v>
                </c:pt>
                <c:pt idx="12115">
                  <c:v>-0.26777781200295703</c:v>
                </c:pt>
                <c:pt idx="12116">
                  <c:v>-0.26781423117235248</c:v>
                </c:pt>
                <c:pt idx="12117">
                  <c:v>-0.26785064686115634</c:v>
                </c:pt>
                <c:pt idx="12118">
                  <c:v>-0.26788705907140864</c:v>
                </c:pt>
                <c:pt idx="12119">
                  <c:v>-0.26792346780517018</c:v>
                </c:pt>
                <c:pt idx="12120">
                  <c:v>-0.26795987306448588</c:v>
                </c:pt>
                <c:pt idx="12121">
                  <c:v>-0.2679962748514032</c:v>
                </c:pt>
                <c:pt idx="12122">
                  <c:v>-0.26803267316797186</c:v>
                </c:pt>
                <c:pt idx="12123">
                  <c:v>-0.26806906801622588</c:v>
                </c:pt>
                <c:pt idx="12124">
                  <c:v>-0.26810545939821995</c:v>
                </c:pt>
                <c:pt idx="12125">
                  <c:v>-0.26814184731599655</c:v>
                </c:pt>
                <c:pt idx="12126">
                  <c:v>-0.26817823177158961</c:v>
                </c:pt>
                <c:pt idx="12127">
                  <c:v>-0.26821461276704284</c:v>
                </c:pt>
                <c:pt idx="12128">
                  <c:v>-0.26825099030439503</c:v>
                </c:pt>
                <c:pt idx="12129">
                  <c:v>-0.26828736438568379</c:v>
                </c:pt>
                <c:pt idx="12130">
                  <c:v>-0.2683237350129456</c:v>
                </c:pt>
                <c:pt idx="12131">
                  <c:v>-0.26836010218821538</c:v>
                </c:pt>
                <c:pt idx="12132">
                  <c:v>-0.26839646591352728</c:v>
                </c:pt>
                <c:pt idx="12133">
                  <c:v>-0.26843282619091402</c:v>
                </c:pt>
                <c:pt idx="12134">
                  <c:v>-0.26846918302240697</c:v>
                </c:pt>
                <c:pt idx="12135">
                  <c:v>-0.26850553641003638</c:v>
                </c:pt>
                <c:pt idx="12136">
                  <c:v>-0.26854188635583143</c:v>
                </c:pt>
                <c:pt idx="12137">
                  <c:v>-0.26857823286182003</c:v>
                </c:pt>
                <c:pt idx="12138">
                  <c:v>-0.26861457593002869</c:v>
                </c:pt>
                <c:pt idx="12139">
                  <c:v>-0.26865091556248299</c:v>
                </c:pt>
                <c:pt idx="12140">
                  <c:v>-0.26868725176120711</c:v>
                </c:pt>
                <c:pt idx="12141">
                  <c:v>-0.26872358452822398</c:v>
                </c:pt>
                <c:pt idx="12142">
                  <c:v>-0.26875991386555542</c:v>
                </c:pt>
                <c:pt idx="12143">
                  <c:v>-0.26879623977522205</c:v>
                </c:pt>
                <c:pt idx="12144">
                  <c:v>-0.26883256225924312</c:v>
                </c:pt>
                <c:pt idx="12145">
                  <c:v>-0.26886888131963693</c:v>
                </c:pt>
                <c:pt idx="12146">
                  <c:v>-0.26890519695842041</c:v>
                </c:pt>
                <c:pt idx="12147">
                  <c:v>-0.26894150917760928</c:v>
                </c:pt>
                <c:pt idx="12148">
                  <c:v>-0.26897781797921805</c:v>
                </c:pt>
                <c:pt idx="12149">
                  <c:v>-0.2690141233652602</c:v>
                </c:pt>
                <c:pt idx="12150">
                  <c:v>-0.2690504253377477</c:v>
                </c:pt>
                <c:pt idx="12151">
                  <c:v>-0.26908672389869159</c:v>
                </c:pt>
                <c:pt idx="12152">
                  <c:v>-0.26912301905010161</c:v>
                </c:pt>
                <c:pt idx="12153">
                  <c:v>-0.26915931079398625</c:v>
                </c:pt>
                <c:pt idx="12154">
                  <c:v>-0.2691955991323528</c:v>
                </c:pt>
                <c:pt idx="12155">
                  <c:v>-0.26923188406720744</c:v>
                </c:pt>
                <c:pt idx="12156">
                  <c:v>-0.26926816560055511</c:v>
                </c:pt>
                <c:pt idx="12157">
                  <c:v>-0.26930444373439943</c:v>
                </c:pt>
                <c:pt idx="12158">
                  <c:v>-0.26934071847074303</c:v>
                </c:pt>
                <c:pt idx="12159">
                  <c:v>-0.2693769898115872</c:v>
                </c:pt>
                <c:pt idx="12160">
                  <c:v>-0.26941325775893199</c:v>
                </c:pt>
                <c:pt idx="12161">
                  <c:v>-0.26944952231477648</c:v>
                </c:pt>
                <c:pt idx="12162">
                  <c:v>-0.2694857834811184</c:v>
                </c:pt>
                <c:pt idx="12163">
                  <c:v>-0.26952204125995416</c:v>
                </c:pt>
                <c:pt idx="12164">
                  <c:v>-0.26955829565327916</c:v>
                </c:pt>
                <c:pt idx="12165">
                  <c:v>-0.26959454666308758</c:v>
                </c:pt>
                <c:pt idx="12166">
                  <c:v>-0.26963079429137238</c:v>
                </c:pt>
                <c:pt idx="12167">
                  <c:v>-0.2696670385401253</c:v>
                </c:pt>
                <c:pt idx="12168">
                  <c:v>-0.26970327941133698</c:v>
                </c:pt>
                <c:pt idx="12169">
                  <c:v>-0.26973951690699682</c:v>
                </c:pt>
                <c:pt idx="12170">
                  <c:v>-0.2697757510290929</c:v>
                </c:pt>
                <c:pt idx="12171">
                  <c:v>-0.2698119817796123</c:v>
                </c:pt>
                <c:pt idx="12172">
                  <c:v>-0.26984820916054086</c:v>
                </c:pt>
                <c:pt idx="12173">
                  <c:v>-0.26988443317386324</c:v>
                </c:pt>
                <c:pt idx="12174">
                  <c:v>-0.26992065382156283</c:v>
                </c:pt>
                <c:pt idx="12175">
                  <c:v>-0.26995687110562194</c:v>
                </c:pt>
                <c:pt idx="12176">
                  <c:v>-0.26999308502802166</c:v>
                </c:pt>
                <c:pt idx="12177">
                  <c:v>-0.27002929559074185</c:v>
                </c:pt>
                <c:pt idx="12178">
                  <c:v>-0.27006550279576125</c:v>
                </c:pt>
                <c:pt idx="12179">
                  <c:v>-0.27010170664505728</c:v>
                </c:pt>
                <c:pt idx="12180">
                  <c:v>-0.27013790714060637</c:v>
                </c:pt>
                <c:pt idx="12181">
                  <c:v>-0.27017410428438382</c:v>
                </c:pt>
                <c:pt idx="12182">
                  <c:v>-0.27021029807836339</c:v>
                </c:pt>
                <c:pt idx="12183">
                  <c:v>-0.27024648852451794</c:v>
                </c:pt>
                <c:pt idx="12184">
                  <c:v>-0.27028267562481911</c:v>
                </c:pt>
                <c:pt idx="12185">
                  <c:v>-0.27031885938123745</c:v>
                </c:pt>
                <c:pt idx="12186">
                  <c:v>-0.27035503979574216</c:v>
                </c:pt>
                <c:pt idx="12187">
                  <c:v>-0.27039121687030132</c:v>
                </c:pt>
                <c:pt idx="12188">
                  <c:v>-0.27042739060688181</c:v>
                </c:pt>
                <c:pt idx="12189">
                  <c:v>-0.27046356100744939</c:v>
                </c:pt>
                <c:pt idx="12190">
                  <c:v>-0.2704997280739686</c:v>
                </c:pt>
                <c:pt idx="12191">
                  <c:v>-0.27053589180840298</c:v>
                </c:pt>
                <c:pt idx="12192">
                  <c:v>-0.27057205221271463</c:v>
                </c:pt>
                <c:pt idx="12193">
                  <c:v>-0.27060820928886453</c:v>
                </c:pt>
                <c:pt idx="12194">
                  <c:v>-0.27064436303881279</c:v>
                </c:pt>
                <c:pt idx="12195">
                  <c:v>-0.27068051346451782</c:v>
                </c:pt>
                <c:pt idx="12196">
                  <c:v>-0.27071666056793731</c:v>
                </c:pt>
                <c:pt idx="12197">
                  <c:v>-0.27075280435102766</c:v>
                </c:pt>
                <c:pt idx="12198">
                  <c:v>-0.270788944815744</c:v>
                </c:pt>
                <c:pt idx="12199">
                  <c:v>-0.27082508196404043</c:v>
                </c:pt>
                <c:pt idx="12200">
                  <c:v>-0.2708612157978697</c:v>
                </c:pt>
                <c:pt idx="12201">
                  <c:v>-0.27089734631918361</c:v>
                </c:pt>
                <c:pt idx="12202">
                  <c:v>-0.27093347352993258</c:v>
                </c:pt>
                <c:pt idx="12203">
                  <c:v>-0.27096959743206606</c:v>
                </c:pt>
                <c:pt idx="12204">
                  <c:v>-0.27100571802753226</c:v>
                </c:pt>
                <c:pt idx="12205">
                  <c:v>-0.27104183531827819</c:v>
                </c:pt>
                <c:pt idx="12206">
                  <c:v>-0.27107794930624973</c:v>
                </c:pt>
                <c:pt idx="12207">
                  <c:v>-0.27111405999339155</c:v>
                </c:pt>
                <c:pt idx="12208">
                  <c:v>-0.27115016738164721</c:v>
                </c:pt>
                <c:pt idx="12209">
                  <c:v>-0.27118627147295915</c:v>
                </c:pt>
                <c:pt idx="12210">
                  <c:v>-0.2712223722692686</c:v>
                </c:pt>
                <c:pt idx="12211">
                  <c:v>-0.27125846977251555</c:v>
                </c:pt>
                <c:pt idx="12212">
                  <c:v>-0.27129456398463891</c:v>
                </c:pt>
                <c:pt idx="12213">
                  <c:v>-0.27133065490757657</c:v>
                </c:pt>
                <c:pt idx="12214">
                  <c:v>-0.27136674254326498</c:v>
                </c:pt>
                <c:pt idx="12215">
                  <c:v>-0.27140282689363959</c:v>
                </c:pt>
                <c:pt idx="12216">
                  <c:v>-0.27143890796063475</c:v>
                </c:pt>
                <c:pt idx="12217">
                  <c:v>-0.27147498574618367</c:v>
                </c:pt>
                <c:pt idx="12218">
                  <c:v>-0.27151106025221816</c:v>
                </c:pt>
                <c:pt idx="12219">
                  <c:v>-0.27154713148066911</c:v>
                </c:pt>
                <c:pt idx="12220">
                  <c:v>-0.2715831994334662</c:v>
                </c:pt>
                <c:pt idx="12221">
                  <c:v>-0.27161926411253789</c:v>
                </c:pt>
                <c:pt idx="12222">
                  <c:v>-0.27165532551981164</c:v>
                </c:pt>
                <c:pt idx="12223">
                  <c:v>-0.27169138365721368</c:v>
                </c:pt>
                <c:pt idx="12224">
                  <c:v>-0.27172743852666892</c:v>
                </c:pt>
                <c:pt idx="12225">
                  <c:v>-0.27176349013010137</c:v>
                </c:pt>
                <c:pt idx="12226">
                  <c:v>-0.27179953846943394</c:v>
                </c:pt>
                <c:pt idx="12227">
                  <c:v>-0.27183558354658799</c:v>
                </c:pt>
                <c:pt idx="12228">
                  <c:v>-0.27187162536348419</c:v>
                </c:pt>
                <c:pt idx="12229">
                  <c:v>-0.27190766392204191</c:v>
                </c:pt>
                <c:pt idx="12230">
                  <c:v>-0.27194369922417916</c:v>
                </c:pt>
                <c:pt idx="12231">
                  <c:v>-0.27197973127181296</c:v>
                </c:pt>
                <c:pt idx="12232">
                  <c:v>-0.27201576006685935</c:v>
                </c:pt>
                <c:pt idx="12233">
                  <c:v>-0.27205178561123311</c:v>
                </c:pt>
                <c:pt idx="12234">
                  <c:v>-0.27208780790684761</c:v>
                </c:pt>
                <c:pt idx="12235">
                  <c:v>-0.27212382695561554</c:v>
                </c:pt>
                <c:pt idx="12236">
                  <c:v>-0.27215984275944827</c:v>
                </c:pt>
                <c:pt idx="12237">
                  <c:v>-0.27219585532025581</c:v>
                </c:pt>
                <c:pt idx="12238">
                  <c:v>-0.2722318646399472</c:v>
                </c:pt>
                <c:pt idx="12239">
                  <c:v>-0.27226787072043046</c:v>
                </c:pt>
                <c:pt idx="12240">
                  <c:v>-0.2723038735636123</c:v>
                </c:pt>
                <c:pt idx="12241">
                  <c:v>-0.27233987317139841</c:v>
                </c:pt>
                <c:pt idx="12242">
                  <c:v>-0.27237586954569326</c:v>
                </c:pt>
                <c:pt idx="12243">
                  <c:v>-0.27241186268840012</c:v>
                </c:pt>
                <c:pt idx="12244">
                  <c:v>-0.27244785260142135</c:v>
                </c:pt>
                <c:pt idx="12245">
                  <c:v>-0.27248383928665798</c:v>
                </c:pt>
                <c:pt idx="12246">
                  <c:v>-0.27251982274600994</c:v>
                </c:pt>
                <c:pt idx="12247">
                  <c:v>-0.27255580298137605</c:v>
                </c:pt>
                <c:pt idx="12248">
                  <c:v>-0.272591779994654</c:v>
                </c:pt>
                <c:pt idx="12249">
                  <c:v>-0.27262775378774051</c:v>
                </c:pt>
                <c:pt idx="12250">
                  <c:v>-0.27266372436253083</c:v>
                </c:pt>
                <c:pt idx="12251">
                  <c:v>-0.27269969172091924</c:v>
                </c:pt>
                <c:pt idx="12252">
                  <c:v>-0.27273565586479909</c:v>
                </c:pt>
                <c:pt idx="12253">
                  <c:v>-0.27277161679606221</c:v>
                </c:pt>
                <c:pt idx="12254">
                  <c:v>-0.27280757451659954</c:v>
                </c:pt>
                <c:pt idx="12255">
                  <c:v>-0.272843529028301</c:v>
                </c:pt>
                <c:pt idx="12256">
                  <c:v>-0.27287948033305509</c:v>
                </c:pt>
                <c:pt idx="12257">
                  <c:v>-0.27291542843274941</c:v>
                </c:pt>
                <c:pt idx="12258">
                  <c:v>-0.27295137332927044</c:v>
                </c:pt>
                <c:pt idx="12259">
                  <c:v>-0.27298731502450324</c:v>
                </c:pt>
                <c:pt idx="12260">
                  <c:v>-0.27302325352033219</c:v>
                </c:pt>
                <c:pt idx="12261">
                  <c:v>-0.27305918881864022</c:v>
                </c:pt>
                <c:pt idx="12262">
                  <c:v>-0.27309512092130928</c:v>
                </c:pt>
                <c:pt idx="12263">
                  <c:v>-0.27313104983022007</c:v>
                </c:pt>
                <c:pt idx="12264">
                  <c:v>-0.27316697554725233</c:v>
                </c:pt>
                <c:pt idx="12265">
                  <c:v>-0.27320289807428466</c:v>
                </c:pt>
                <c:pt idx="12266">
                  <c:v>-0.27323881741319433</c:v>
                </c:pt>
                <c:pt idx="12267">
                  <c:v>-0.27327473356585774</c:v>
                </c:pt>
                <c:pt idx="12268">
                  <c:v>-0.27331064653415005</c:v>
                </c:pt>
                <c:pt idx="12269">
                  <c:v>-0.27334655631994531</c:v>
                </c:pt>
                <c:pt idx="12270">
                  <c:v>-0.27338246292511648</c:v>
                </c:pt>
                <c:pt idx="12271">
                  <c:v>-0.27341836635153549</c:v>
                </c:pt>
                <c:pt idx="12272">
                  <c:v>-0.27345426660107297</c:v>
                </c:pt>
                <c:pt idx="12273">
                  <c:v>-0.27349016367559853</c:v>
                </c:pt>
                <c:pt idx="12274">
                  <c:v>-0.27352605757698067</c:v>
                </c:pt>
                <c:pt idx="12275">
                  <c:v>-0.2735619483070868</c:v>
                </c:pt>
                <c:pt idx="12276">
                  <c:v>-0.27359783586778308</c:v>
                </c:pt>
                <c:pt idx="12277">
                  <c:v>-0.2736337202609348</c:v>
                </c:pt>
                <c:pt idx="12278">
                  <c:v>-0.27366960148840602</c:v>
                </c:pt>
                <c:pt idx="12279">
                  <c:v>-0.27370547955205948</c:v>
                </c:pt>
                <c:pt idx="12280">
                  <c:v>-0.27374135445375714</c:v>
                </c:pt>
                <c:pt idx="12281">
                  <c:v>-0.27377722619535971</c:v>
                </c:pt>
                <c:pt idx="12282">
                  <c:v>-0.27381309477872673</c:v>
                </c:pt>
                <c:pt idx="12283">
                  <c:v>-0.27384896020571681</c:v>
                </c:pt>
                <c:pt idx="12284">
                  <c:v>-0.27388482247818724</c:v>
                </c:pt>
                <c:pt idx="12285">
                  <c:v>-0.27392068159799432</c:v>
                </c:pt>
                <c:pt idx="12286">
                  <c:v>-0.27395653756699323</c:v>
                </c:pt>
                <c:pt idx="12287">
                  <c:v>-0.27399239038703804</c:v>
                </c:pt>
                <c:pt idx="12288">
                  <c:v>-0.27402824005998172</c:v>
                </c:pt>
                <c:pt idx="12289">
                  <c:v>-0.27406408658767611</c:v>
                </c:pt>
                <c:pt idx="12290">
                  <c:v>-0.27409992997197197</c:v>
                </c:pt>
                <c:pt idx="12291">
                  <c:v>-0.27413577021471891</c:v>
                </c:pt>
                <c:pt idx="12292">
                  <c:v>-0.27417160731776558</c:v>
                </c:pt>
                <c:pt idx="12293">
                  <c:v>-0.27420744128295937</c:v>
                </c:pt>
                <c:pt idx="12294">
                  <c:v>-0.27424327211214672</c:v>
                </c:pt>
                <c:pt idx="12295">
                  <c:v>-0.2742790998071728</c:v>
                </c:pt>
                <c:pt idx="12296">
                  <c:v>-0.2743149243698817</c:v>
                </c:pt>
                <c:pt idx="12297">
                  <c:v>-0.2743507458021166</c:v>
                </c:pt>
                <c:pt idx="12298">
                  <c:v>-0.27438656410571938</c:v>
                </c:pt>
                <c:pt idx="12299">
                  <c:v>-0.27442237928253099</c:v>
                </c:pt>
                <c:pt idx="12300">
                  <c:v>-0.2744581913343912</c:v>
                </c:pt>
                <c:pt idx="12301">
                  <c:v>-0.27449400026313853</c:v>
                </c:pt>
                <c:pt idx="12302">
                  <c:v>-0.27452980607061062</c:v>
                </c:pt>
                <c:pt idx="12303">
                  <c:v>-0.274565608758644</c:v>
                </c:pt>
                <c:pt idx="12304">
                  <c:v>-0.27460140832907398</c:v>
                </c:pt>
                <c:pt idx="12305">
                  <c:v>-0.27463720478373488</c:v>
                </c:pt>
                <c:pt idx="12306">
                  <c:v>-0.27467299812446</c:v>
                </c:pt>
                <c:pt idx="12307">
                  <c:v>-0.27470878835308132</c:v>
                </c:pt>
                <c:pt idx="12308">
                  <c:v>-0.27474457547142994</c:v>
                </c:pt>
                <c:pt idx="12309">
                  <c:v>-0.27478035948133572</c:v>
                </c:pt>
                <c:pt idx="12310">
                  <c:v>-0.27481614038462754</c:v>
                </c:pt>
                <c:pt idx="12311">
                  <c:v>-0.27485191818313315</c:v>
                </c:pt>
                <c:pt idx="12312">
                  <c:v>-0.2748876928786792</c:v>
                </c:pt>
                <c:pt idx="12313">
                  <c:v>-0.27492346447309135</c:v>
                </c:pt>
                <c:pt idx="12314">
                  <c:v>-0.27495923296819391</c:v>
                </c:pt>
                <c:pt idx="12315">
                  <c:v>-0.27499499836581043</c:v>
                </c:pt>
                <c:pt idx="12316">
                  <c:v>-0.27503076066776322</c:v>
                </c:pt>
                <c:pt idx="12317">
                  <c:v>-0.27506651987587338</c:v>
                </c:pt>
                <c:pt idx="12318">
                  <c:v>-0.27510227599196113</c:v>
                </c:pt>
                <c:pt idx="12319">
                  <c:v>-0.27513802901784556</c:v>
                </c:pt>
                <c:pt idx="12320">
                  <c:v>-0.27517377895534456</c:v>
                </c:pt>
                <c:pt idx="12321">
                  <c:v>-0.27520952580627511</c:v>
                </c:pt>
                <c:pt idx="12322">
                  <c:v>-0.2752452695724531</c:v>
                </c:pt>
                <c:pt idx="12323">
                  <c:v>-0.27528101025569318</c:v>
                </c:pt>
                <c:pt idx="12324">
                  <c:v>-0.27531674785780902</c:v>
                </c:pt>
                <c:pt idx="12325">
                  <c:v>-0.27535248238061316</c:v>
                </c:pt>
                <c:pt idx="12326">
                  <c:v>-0.27538821382591716</c:v>
                </c:pt>
                <c:pt idx="12327">
                  <c:v>-0.27542394219553146</c:v>
                </c:pt>
                <c:pt idx="12328">
                  <c:v>-0.27545966749126527</c:v>
                </c:pt>
                <c:pt idx="12329">
                  <c:v>-0.27549538971492704</c:v>
                </c:pt>
                <c:pt idx="12330">
                  <c:v>-0.27553110886832377</c:v>
                </c:pt>
                <c:pt idx="12331">
                  <c:v>-0.27556682495326168</c:v>
                </c:pt>
                <c:pt idx="12332">
                  <c:v>-0.27560253797154588</c:v>
                </c:pt>
                <c:pt idx="12333">
                  <c:v>-0.27563824792498026</c:v>
                </c:pt>
                <c:pt idx="12334">
                  <c:v>-0.27567395481536772</c:v>
                </c:pt>
                <c:pt idx="12335">
                  <c:v>-0.27570965864451003</c:v>
                </c:pt>
                <c:pt idx="12336">
                  <c:v>-0.27574535941420797</c:v>
                </c:pt>
                <c:pt idx="12337">
                  <c:v>-0.27578105712626122</c:v>
                </c:pt>
                <c:pt idx="12338">
                  <c:v>-0.27581675178246845</c:v>
                </c:pt>
                <c:pt idx="12339">
                  <c:v>-0.27585244338462711</c:v>
                </c:pt>
                <c:pt idx="12340">
                  <c:v>-0.27588813193453365</c:v>
                </c:pt>
                <c:pt idx="12341">
                  <c:v>-0.27592381743398353</c:v>
                </c:pt>
                <c:pt idx="12342">
                  <c:v>-0.2759594998847712</c:v>
                </c:pt>
                <c:pt idx="12343">
                  <c:v>-0.27599517928868966</c:v>
                </c:pt>
                <c:pt idx="12344">
                  <c:v>-0.27603085564753127</c:v>
                </c:pt>
                <c:pt idx="12345">
                  <c:v>-0.27606652896308725</c:v>
                </c:pt>
                <c:pt idx="12346">
                  <c:v>-0.27610219923714741</c:v>
                </c:pt>
                <c:pt idx="12347">
                  <c:v>-0.27613786647150096</c:v>
                </c:pt>
                <c:pt idx="12348">
                  <c:v>-0.27617353066793582</c:v>
                </c:pt>
                <c:pt idx="12349">
                  <c:v>-0.27620919182823878</c:v>
                </c:pt>
                <c:pt idx="12350">
                  <c:v>-0.27624484995419563</c:v>
                </c:pt>
                <c:pt idx="12351">
                  <c:v>-0.27628050504759127</c:v>
                </c:pt>
                <c:pt idx="12352">
                  <c:v>-0.27631615711020918</c:v>
                </c:pt>
                <c:pt idx="12353">
                  <c:v>-0.27635180614383204</c:v>
                </c:pt>
                <c:pt idx="12354">
                  <c:v>-0.27638745215024163</c:v>
                </c:pt>
                <c:pt idx="12355">
                  <c:v>-0.27642309513121821</c:v>
                </c:pt>
                <c:pt idx="12356">
                  <c:v>-0.27645873508854124</c:v>
                </c:pt>
                <c:pt idx="12357">
                  <c:v>-0.27649437202398919</c:v>
                </c:pt>
                <c:pt idx="12358">
                  <c:v>-0.27653000593933952</c:v>
                </c:pt>
                <c:pt idx="12359">
                  <c:v>-0.27656563683636826</c:v>
                </c:pt>
                <c:pt idx="12360">
                  <c:v>-0.27660126471685076</c:v>
                </c:pt>
                <c:pt idx="12361">
                  <c:v>-0.27663688958256127</c:v>
                </c:pt>
                <c:pt idx="12362">
                  <c:v>-0.27667251143527272</c:v>
                </c:pt>
                <c:pt idx="12363">
                  <c:v>-0.27670813027675722</c:v>
                </c:pt>
                <c:pt idx="12364">
                  <c:v>-0.27674374610878583</c:v>
                </c:pt>
                <c:pt idx="12365">
                  <c:v>-0.27677935893312844</c:v>
                </c:pt>
                <c:pt idx="12366">
                  <c:v>-0.27681496875155398</c:v>
                </c:pt>
                <c:pt idx="12367">
                  <c:v>-0.27685057556583026</c:v>
                </c:pt>
                <c:pt idx="12368">
                  <c:v>-0.27688617937772408</c:v>
                </c:pt>
                <c:pt idx="12369">
                  <c:v>-0.27692178018900115</c:v>
                </c:pt>
                <c:pt idx="12370">
                  <c:v>-0.27695737800142628</c:v>
                </c:pt>
                <c:pt idx="12371">
                  <c:v>-0.27699297281676305</c:v>
                </c:pt>
                <c:pt idx="12372">
                  <c:v>-0.27702856463677406</c:v>
                </c:pt>
                <c:pt idx="12373">
                  <c:v>-0.27706415346322077</c:v>
                </c:pt>
                <c:pt idx="12374">
                  <c:v>-0.27709973929786391</c:v>
                </c:pt>
                <c:pt idx="12375">
                  <c:v>-0.27713532214246273</c:v>
                </c:pt>
                <c:pt idx="12376">
                  <c:v>-0.2771709019987757</c:v>
                </c:pt>
                <c:pt idx="12377">
                  <c:v>-0.2772064788685602</c:v>
                </c:pt>
                <c:pt idx="12378">
                  <c:v>-0.2772420527535725</c:v>
                </c:pt>
                <c:pt idx="12379">
                  <c:v>-0.27727762365556785</c:v>
                </c:pt>
                <c:pt idx="12380">
                  <c:v>-0.27731319157630063</c:v>
                </c:pt>
                <c:pt idx="12381">
                  <c:v>-0.27734875651752389</c:v>
                </c:pt>
                <c:pt idx="12382">
                  <c:v>-0.27738431848098988</c:v>
                </c:pt>
                <c:pt idx="12383">
                  <c:v>-0.27741987746844965</c:v>
                </c:pt>
                <c:pt idx="12384">
                  <c:v>-0.27745543348165325</c:v>
                </c:pt>
                <c:pt idx="12385">
                  <c:v>-0.27749098652234971</c:v>
                </c:pt>
                <c:pt idx="12386">
                  <c:v>-0.2775265365922871</c:v>
                </c:pt>
                <c:pt idx="12387">
                  <c:v>-0.27756208369321234</c:v>
                </c:pt>
                <c:pt idx="12388">
                  <c:v>-0.27759762782687125</c:v>
                </c:pt>
                <c:pt idx="12389">
                  <c:v>-0.27763316899500878</c:v>
                </c:pt>
                <c:pt idx="12390">
                  <c:v>-0.27766870719936887</c:v>
                </c:pt>
                <c:pt idx="12391">
                  <c:v>-0.27770424244169412</c:v>
                </c:pt>
                <c:pt idx="12392">
                  <c:v>-0.27773977472372635</c:v>
                </c:pt>
                <c:pt idx="12393">
                  <c:v>-0.27777530404720641</c:v>
                </c:pt>
                <c:pt idx="12394">
                  <c:v>-0.27781083041387389</c:v>
                </c:pt>
                <c:pt idx="12395">
                  <c:v>-0.27784635382546741</c:v>
                </c:pt>
                <c:pt idx="12396">
                  <c:v>-0.27788187428372835</c:v>
                </c:pt>
                <c:pt idx="12397">
                  <c:v>-0.27791739179038244</c:v>
                </c:pt>
                <c:pt idx="12398">
                  <c:v>-0.27795290634717595</c:v>
                </c:pt>
                <c:pt idx="12399">
                  <c:v>-0.2779884179558435</c:v>
                </c:pt>
                <c:pt idx="12400">
                  <c:v>-0.27802392661810793</c:v>
                </c:pt>
                <c:pt idx="12401">
                  <c:v>-0.27805943233571229</c:v>
                </c:pt>
                <c:pt idx="12402">
                  <c:v>-0.27809493511038808</c:v>
                </c:pt>
                <c:pt idx="12403">
                  <c:v>-0.27813043494385858</c:v>
                </c:pt>
                <c:pt idx="12404">
                  <c:v>-0.27816593183785321</c:v>
                </c:pt>
                <c:pt idx="12405">
                  <c:v>-0.278201425794111</c:v>
                </c:pt>
                <c:pt idx="12406">
                  <c:v>-0.27823691681434504</c:v>
                </c:pt>
                <c:pt idx="12407">
                  <c:v>-0.27827240490029226</c:v>
                </c:pt>
                <c:pt idx="12408">
                  <c:v>-0.27830789005367806</c:v>
                </c:pt>
                <c:pt idx="12409">
                  <c:v>-0.27834337227621597</c:v>
                </c:pt>
                <c:pt idx="12410">
                  <c:v>-0.27837885156963993</c:v>
                </c:pt>
                <c:pt idx="12411">
                  <c:v>-0.27841432793567211</c:v>
                </c:pt>
                <c:pt idx="12412">
                  <c:v>-0.27844980137602304</c:v>
                </c:pt>
                <c:pt idx="12413">
                  <c:v>-0.27848527189242356</c:v>
                </c:pt>
                <c:pt idx="12414">
                  <c:v>-0.27852073948658929</c:v>
                </c:pt>
                <c:pt idx="12415">
                  <c:v>-0.2785562041602383</c:v>
                </c:pt>
                <c:pt idx="12416">
                  <c:v>-0.27859166591508766</c:v>
                </c:pt>
                <c:pt idx="12417">
                  <c:v>-0.27862712475285356</c:v>
                </c:pt>
                <c:pt idx="12418">
                  <c:v>-0.27866258067525107</c:v>
                </c:pt>
                <c:pt idx="12419">
                  <c:v>-0.27869803368399781</c:v>
                </c:pt>
                <c:pt idx="12420">
                  <c:v>-0.2787334837807961</c:v>
                </c:pt>
                <c:pt idx="12421">
                  <c:v>-0.27876893096736854</c:v>
                </c:pt>
                <c:pt idx="12422">
                  <c:v>-0.27880437524542623</c:v>
                </c:pt>
                <c:pt idx="12423">
                  <c:v>-0.27883981661666846</c:v>
                </c:pt>
                <c:pt idx="12424">
                  <c:v>-0.27887525508281485</c:v>
                </c:pt>
                <c:pt idx="12425">
                  <c:v>-0.27891069064557339</c:v>
                </c:pt>
                <c:pt idx="12426">
                  <c:v>-0.27894612330664381</c:v>
                </c:pt>
                <c:pt idx="12427">
                  <c:v>-0.27898155306773575</c:v>
                </c:pt>
                <c:pt idx="12428">
                  <c:v>-0.27901697993055397</c:v>
                </c:pt>
                <c:pt idx="12429">
                  <c:v>-0.27905240389680241</c:v>
                </c:pt>
                <c:pt idx="12430">
                  <c:v>-0.27908782496818407</c:v>
                </c:pt>
                <c:pt idx="12431">
                  <c:v>-0.27912324314640069</c:v>
                </c:pt>
                <c:pt idx="12432">
                  <c:v>-0.27915865843315324</c:v>
                </c:pt>
                <c:pt idx="12433">
                  <c:v>-0.27919407083014147</c:v>
                </c:pt>
                <c:pt idx="12434">
                  <c:v>-0.27922948033906436</c:v>
                </c:pt>
                <c:pt idx="12435">
                  <c:v>-0.27926488696161966</c:v>
                </c:pt>
                <c:pt idx="12436">
                  <c:v>-0.27930029069950424</c:v>
                </c:pt>
                <c:pt idx="12437">
                  <c:v>-0.27933569155441396</c:v>
                </c:pt>
                <c:pt idx="12438">
                  <c:v>-0.27937108952804357</c:v>
                </c:pt>
                <c:pt idx="12439">
                  <c:v>-0.27940648462208684</c:v>
                </c:pt>
                <c:pt idx="12440">
                  <c:v>-0.27944187683823674</c:v>
                </c:pt>
                <c:pt idx="12441">
                  <c:v>-0.27947726617818491</c:v>
                </c:pt>
                <c:pt idx="12442">
                  <c:v>-0.27951265264362224</c:v>
                </c:pt>
                <c:pt idx="12443">
                  <c:v>-0.27954803623623858</c:v>
                </c:pt>
                <c:pt idx="12444">
                  <c:v>-0.2795834169577226</c:v>
                </c:pt>
                <c:pt idx="12445">
                  <c:v>-0.27961879480976215</c:v>
                </c:pt>
                <c:pt idx="12446">
                  <c:v>-0.27965416979404412</c:v>
                </c:pt>
                <c:pt idx="12447">
                  <c:v>-0.27968954191225404</c:v>
                </c:pt>
                <c:pt idx="12448">
                  <c:v>-0.27972491116607689</c:v>
                </c:pt>
                <c:pt idx="12449">
                  <c:v>-0.27976027755719646</c:v>
                </c:pt>
                <c:pt idx="12450">
                  <c:v>-0.2797956410872956</c:v>
                </c:pt>
                <c:pt idx="12451">
                  <c:v>-0.27983100175805586</c:v>
                </c:pt>
                <c:pt idx="12452">
                  <c:v>-0.27986635957115824</c:v>
                </c:pt>
                <c:pt idx="12453">
                  <c:v>-0.2799017145282825</c:v>
                </c:pt>
                <c:pt idx="12454">
                  <c:v>-0.2799370666311074</c:v>
                </c:pt>
                <c:pt idx="12455">
                  <c:v>-0.27997241588131072</c:v>
                </c:pt>
                <c:pt idx="12456">
                  <c:v>-0.28000776228056945</c:v>
                </c:pt>
                <c:pt idx="12457">
                  <c:v>-0.28004310583055914</c:v>
                </c:pt>
                <c:pt idx="12458">
                  <c:v>-0.28007844653295477</c:v>
                </c:pt>
                <c:pt idx="12459">
                  <c:v>-0.28011378438943024</c:v>
                </c:pt>
                <c:pt idx="12460">
                  <c:v>-0.28014911940165821</c:v>
                </c:pt>
                <c:pt idx="12461">
                  <c:v>-0.28018445157131056</c:v>
                </c:pt>
                <c:pt idx="12462">
                  <c:v>-0.28021978090005828</c:v>
                </c:pt>
                <c:pt idx="12463">
                  <c:v>-0.28025510738957105</c:v>
                </c:pt>
                <c:pt idx="12464">
                  <c:v>-0.28029043104151774</c:v>
                </c:pt>
                <c:pt idx="12465">
                  <c:v>-0.28032575185756636</c:v>
                </c:pt>
                <c:pt idx="12466">
                  <c:v>-0.2803610698393838</c:v>
                </c:pt>
                <c:pt idx="12467">
                  <c:v>-0.28039638498863584</c:v>
                </c:pt>
                <c:pt idx="12468">
                  <c:v>-0.28043169730698747</c:v>
                </c:pt>
                <c:pt idx="12469">
                  <c:v>-0.28046700679610259</c:v>
                </c:pt>
                <c:pt idx="12470">
                  <c:v>-0.28050231345764409</c:v>
                </c:pt>
                <c:pt idx="12471">
                  <c:v>-0.28053761729327398</c:v>
                </c:pt>
                <c:pt idx="12472">
                  <c:v>-0.28057291830465325</c:v>
                </c:pt>
                <c:pt idx="12473">
                  <c:v>-0.28060821649344181</c:v>
                </c:pt>
                <c:pt idx="12474">
                  <c:v>-0.28064351186129866</c:v>
                </c:pt>
                <c:pt idx="12475">
                  <c:v>-0.28067880440988191</c:v>
                </c:pt>
                <c:pt idx="12476">
                  <c:v>-0.28071409414084847</c:v>
                </c:pt>
                <c:pt idx="12477">
                  <c:v>-0.28074938105585445</c:v>
                </c:pt>
                <c:pt idx="12478">
                  <c:v>-0.28078466515655498</c:v>
                </c:pt>
                <c:pt idx="12479">
                  <c:v>-0.28081994644460417</c:v>
                </c:pt>
                <c:pt idx="12480">
                  <c:v>-0.28085522492165493</c:v>
                </c:pt>
                <c:pt idx="12481">
                  <c:v>-0.28089050058935949</c:v>
                </c:pt>
                <c:pt idx="12482">
                  <c:v>-0.28092577344936898</c:v>
                </c:pt>
                <c:pt idx="12483">
                  <c:v>-0.28096104350333351</c:v>
                </c:pt>
                <c:pt idx="12484">
                  <c:v>-0.28099631075290232</c:v>
                </c:pt>
                <c:pt idx="12485">
                  <c:v>-0.28103157519972377</c:v>
                </c:pt>
                <c:pt idx="12486">
                  <c:v>-0.28106683684544487</c:v>
                </c:pt>
                <c:pt idx="12487">
                  <c:v>-0.28110209569171185</c:v>
                </c:pt>
                <c:pt idx="12488">
                  <c:v>-0.28113735174017018</c:v>
                </c:pt>
                <c:pt idx="12489">
                  <c:v>-0.28117260499246399</c:v>
                </c:pt>
                <c:pt idx="12490">
                  <c:v>-0.28120785545023674</c:v>
                </c:pt>
                <c:pt idx="12491">
                  <c:v>-0.28124310311513079</c:v>
                </c:pt>
                <c:pt idx="12492">
                  <c:v>-0.28127834798878737</c:v>
                </c:pt>
                <c:pt idx="12493">
                  <c:v>-0.28131359007284695</c:v>
                </c:pt>
                <c:pt idx="12494">
                  <c:v>-0.281348829368949</c:v>
                </c:pt>
                <c:pt idx="12495">
                  <c:v>-0.28138406587873199</c:v>
                </c:pt>
                <c:pt idx="12496">
                  <c:v>-0.28141929960383338</c:v>
                </c:pt>
                <c:pt idx="12497">
                  <c:v>-0.28145453054588976</c:v>
                </c:pt>
                <c:pt idx="12498">
                  <c:v>-0.28148975870653659</c:v>
                </c:pt>
                <c:pt idx="12499">
                  <c:v>-0.28152498408740845</c:v>
                </c:pt>
                <c:pt idx="12500">
                  <c:v>-0.28156020669013904</c:v>
                </c:pt>
                <c:pt idx="12501">
                  <c:v>-0.28159542651636094</c:v>
                </c:pt>
                <c:pt idx="12502">
                  <c:v>-0.28163064356770573</c:v>
                </c:pt>
                <c:pt idx="12503">
                  <c:v>-0.28166585784580433</c:v>
                </c:pt>
                <c:pt idx="12504">
                  <c:v>-0.28170106935228645</c:v>
                </c:pt>
                <c:pt idx="12505">
                  <c:v>-0.28173627808878066</c:v>
                </c:pt>
                <c:pt idx="12506">
                  <c:v>-0.28177148405691488</c:v>
                </c:pt>
                <c:pt idx="12507">
                  <c:v>-0.28180668725831604</c:v>
                </c:pt>
                <c:pt idx="12508">
                  <c:v>-0.28184188769460994</c:v>
                </c:pt>
                <c:pt idx="12509">
                  <c:v>-0.28187708536742151</c:v>
                </c:pt>
                <c:pt idx="12510">
                  <c:v>-0.28191228027837478</c:v>
                </c:pt>
                <c:pt idx="12511">
                  <c:v>-0.28194747242909268</c:v>
                </c:pt>
                <c:pt idx="12512">
                  <c:v>-0.28198266182119724</c:v>
                </c:pt>
                <c:pt idx="12513">
                  <c:v>-0.28201784845630951</c:v>
                </c:pt>
                <c:pt idx="12514">
                  <c:v>-0.28205303233604972</c:v>
                </c:pt>
                <c:pt idx="12515">
                  <c:v>-0.28208821346203683</c:v>
                </c:pt>
                <c:pt idx="12516">
                  <c:v>-0.28212339183588908</c:v>
                </c:pt>
                <c:pt idx="12517">
                  <c:v>-0.28215856745922385</c:v>
                </c:pt>
                <c:pt idx="12518">
                  <c:v>-0.28219374033365729</c:v>
                </c:pt>
                <c:pt idx="12519">
                  <c:v>-0.28222891046080467</c:v>
                </c:pt>
                <c:pt idx="12520">
                  <c:v>-0.28226407784228047</c:v>
                </c:pt>
                <c:pt idx="12521">
                  <c:v>-0.28229924247969806</c:v>
                </c:pt>
                <c:pt idx="12522">
                  <c:v>-0.28233440437466983</c:v>
                </c:pt>
                <c:pt idx="12523">
                  <c:v>-0.28236956352880738</c:v>
                </c:pt>
                <c:pt idx="12524">
                  <c:v>-0.28240471994372107</c:v>
                </c:pt>
                <c:pt idx="12525">
                  <c:v>-0.28243987362102063</c:v>
                </c:pt>
                <c:pt idx="12526">
                  <c:v>-0.28247502456231466</c:v>
                </c:pt>
                <c:pt idx="12527">
                  <c:v>-0.28251017276921087</c:v>
                </c:pt>
                <c:pt idx="12528">
                  <c:v>-0.28254531824331586</c:v>
                </c:pt>
                <c:pt idx="12529">
                  <c:v>-0.28258046098623546</c:v>
                </c:pt>
                <c:pt idx="12530">
                  <c:v>-0.28261560099957461</c:v>
                </c:pt>
                <c:pt idx="12531">
                  <c:v>-0.28265073828493703</c:v>
                </c:pt>
                <c:pt idx="12532">
                  <c:v>-0.28268587284392566</c:v>
                </c:pt>
                <c:pt idx="12533">
                  <c:v>-0.28272100467814254</c:v>
                </c:pt>
                <c:pt idx="12534">
                  <c:v>-0.28275613378918862</c:v>
                </c:pt>
                <c:pt idx="12535">
                  <c:v>-0.28279126017866396</c:v>
                </c:pt>
                <c:pt idx="12536">
                  <c:v>-0.28282638384816783</c:v>
                </c:pt>
                <c:pt idx="12537">
                  <c:v>-0.28286150479929828</c:v>
                </c:pt>
                <c:pt idx="12538">
                  <c:v>-0.28289662303365248</c:v>
                </c:pt>
                <c:pt idx="12539">
                  <c:v>-0.28293173855282694</c:v>
                </c:pt>
                <c:pt idx="12540">
                  <c:v>-0.28296685135841682</c:v>
                </c:pt>
                <c:pt idx="12541">
                  <c:v>-0.2830019614520165</c:v>
                </c:pt>
                <c:pt idx="12542">
                  <c:v>-0.28303706883521951</c:v>
                </c:pt>
                <c:pt idx="12543">
                  <c:v>-0.28307217350961833</c:v>
                </c:pt>
                <c:pt idx="12544">
                  <c:v>-0.28310727547680448</c:v>
                </c:pt>
                <c:pt idx="12545">
                  <c:v>-0.28314237473836867</c:v>
                </c:pt>
                <c:pt idx="12546">
                  <c:v>-0.28317747129590065</c:v>
                </c:pt>
                <c:pt idx="12547">
                  <c:v>-0.28321256515098892</c:v>
                </c:pt>
                <c:pt idx="12548">
                  <c:v>-0.28324765630522142</c:v>
                </c:pt>
                <c:pt idx="12549">
                  <c:v>-0.28328274476018511</c:v>
                </c:pt>
                <c:pt idx="12550">
                  <c:v>-0.28331783051746573</c:v>
                </c:pt>
                <c:pt idx="12551">
                  <c:v>-0.28335291357864834</c:v>
                </c:pt>
                <c:pt idx="12552">
                  <c:v>-0.283387993945317</c:v>
                </c:pt>
                <c:pt idx="12553">
                  <c:v>-0.28342307161905467</c:v>
                </c:pt>
                <c:pt idx="12554">
                  <c:v>-0.28345814660144364</c:v>
                </c:pt>
                <c:pt idx="12555">
                  <c:v>-0.2834932188940652</c:v>
                </c:pt>
                <c:pt idx="12556">
                  <c:v>-0.28352828849849943</c:v>
                </c:pt>
                <c:pt idx="12557">
                  <c:v>-0.28356335541632582</c:v>
                </c:pt>
                <c:pt idx="12558">
                  <c:v>-0.2835984196491228</c:v>
                </c:pt>
                <c:pt idx="12559">
                  <c:v>-0.28363348119846787</c:v>
                </c:pt>
                <c:pt idx="12560">
                  <c:v>-0.28366854006593756</c:v>
                </c:pt>
                <c:pt idx="12561">
                  <c:v>-0.28370359625310737</c:v>
                </c:pt>
                <c:pt idx="12562">
                  <c:v>-0.28373864976155216</c:v>
                </c:pt>
                <c:pt idx="12563">
                  <c:v>-0.28377370059284557</c:v>
                </c:pt>
                <c:pt idx="12564">
                  <c:v>-0.28380874874856055</c:v>
                </c:pt>
                <c:pt idx="12565">
                  <c:v>-0.28384379423026895</c:v>
                </c:pt>
                <c:pt idx="12566">
                  <c:v>-0.28387883703954164</c:v>
                </c:pt>
                <c:pt idx="12567">
                  <c:v>-0.28391387717794869</c:v>
                </c:pt>
                <c:pt idx="12568">
                  <c:v>-0.28394891464705929</c:v>
                </c:pt>
                <c:pt idx="12569">
                  <c:v>-0.28398394944844141</c:v>
                </c:pt>
                <c:pt idx="12570">
                  <c:v>-0.28401898158366246</c:v>
                </c:pt>
                <c:pt idx="12571">
                  <c:v>-0.28405401105428874</c:v>
                </c:pt>
                <c:pt idx="12572">
                  <c:v>-0.28408903786188555</c:v>
                </c:pt>
                <c:pt idx="12573">
                  <c:v>-0.28412406200801743</c:v>
                </c:pt>
                <c:pt idx="12574">
                  <c:v>-0.2841590834942479</c:v>
                </c:pt>
                <c:pt idx="12575">
                  <c:v>-0.2841941023221396</c:v>
                </c:pt>
                <c:pt idx="12576">
                  <c:v>-0.28422911849325416</c:v>
                </c:pt>
                <c:pt idx="12577">
                  <c:v>-0.28426413200915235</c:v>
                </c:pt>
                <c:pt idx="12578">
                  <c:v>-0.28429914287139413</c:v>
                </c:pt>
                <c:pt idx="12579">
                  <c:v>-0.28433415108153826</c:v>
                </c:pt>
                <c:pt idx="12580">
                  <c:v>-0.28436915664114271</c:v>
                </c:pt>
                <c:pt idx="12581">
                  <c:v>-0.28440415955176468</c:v>
                </c:pt>
                <c:pt idx="12582">
                  <c:v>-0.28443915981496026</c:v>
                </c:pt>
                <c:pt idx="12583">
                  <c:v>-0.28447415743228466</c:v>
                </c:pt>
                <c:pt idx="12584">
                  <c:v>-0.28450915240529229</c:v>
                </c:pt>
                <c:pt idx="12585">
                  <c:v>-0.28454414473553635</c:v>
                </c:pt>
                <c:pt idx="12586">
                  <c:v>-0.28457913442456939</c:v>
                </c:pt>
                <c:pt idx="12587">
                  <c:v>-0.28461412147394305</c:v>
                </c:pt>
                <c:pt idx="12588">
                  <c:v>-0.28464910588520786</c:v>
                </c:pt>
                <c:pt idx="12589">
                  <c:v>-0.2846840876599136</c:v>
                </c:pt>
                <c:pt idx="12590">
                  <c:v>-0.28471906679960901</c:v>
                </c:pt>
                <c:pt idx="12591">
                  <c:v>-0.28475404330584198</c:v>
                </c:pt>
                <c:pt idx="12592">
                  <c:v>-0.28478901718015948</c:v>
                </c:pt>
                <c:pt idx="12593">
                  <c:v>-0.2848239884241075</c:v>
                </c:pt>
                <c:pt idx="12594">
                  <c:v>-0.28485895703923136</c:v>
                </c:pt>
                <c:pt idx="12595">
                  <c:v>-0.28489392302707506</c:v>
                </c:pt>
                <c:pt idx="12596">
                  <c:v>-0.28492888638918201</c:v>
                </c:pt>
                <c:pt idx="12597">
                  <c:v>-0.28496384712709466</c:v>
                </c:pt>
                <c:pt idx="12598">
                  <c:v>-0.28499880524235432</c:v>
                </c:pt>
                <c:pt idx="12599">
                  <c:v>-0.28503376073650166</c:v>
                </c:pt>
                <c:pt idx="12600">
                  <c:v>-0.28506871361107644</c:v>
                </c:pt>
                <c:pt idx="12601">
                  <c:v>-0.28510366386761721</c:v>
                </c:pt>
                <c:pt idx="12602">
                  <c:v>-0.28513861150766195</c:v>
                </c:pt>
                <c:pt idx="12603">
                  <c:v>-0.28517355653274756</c:v>
                </c:pt>
                <c:pt idx="12604">
                  <c:v>-0.28520849894441003</c:v>
                </c:pt>
                <c:pt idx="12605">
                  <c:v>-0.28524343874418445</c:v>
                </c:pt>
                <c:pt idx="12606">
                  <c:v>-0.28527837593360506</c:v>
                </c:pt>
                <c:pt idx="12607">
                  <c:v>-0.28531331051420517</c:v>
                </c:pt>
                <c:pt idx="12608">
                  <c:v>-0.285348242487517</c:v>
                </c:pt>
                <c:pt idx="12609">
                  <c:v>-0.28538317185507223</c:v>
                </c:pt>
                <c:pt idx="12610">
                  <c:v>-0.28541809861840139</c:v>
                </c:pt>
                <c:pt idx="12611">
                  <c:v>-0.28545302277903406</c:v>
                </c:pt>
                <c:pt idx="12612">
                  <c:v>-0.285487944338499</c:v>
                </c:pt>
                <c:pt idx="12613">
                  <c:v>-0.28552286329832421</c:v>
                </c:pt>
                <c:pt idx="12614">
                  <c:v>-0.28555777966003648</c:v>
                </c:pt>
                <c:pt idx="12615">
                  <c:v>-0.28559269342516191</c:v>
                </c:pt>
                <c:pt idx="12616">
                  <c:v>-0.28562760459522574</c:v>
                </c:pt>
                <c:pt idx="12617">
                  <c:v>-0.28566251317175206</c:v>
                </c:pt>
                <c:pt idx="12618">
                  <c:v>-0.28569741915626434</c:v>
                </c:pt>
                <c:pt idx="12619">
                  <c:v>-0.28573232255028502</c:v>
                </c:pt>
                <c:pt idx="12620">
                  <c:v>-0.28576722335533566</c:v>
                </c:pt>
                <c:pt idx="12621">
                  <c:v>-0.28580212157293683</c:v>
                </c:pt>
                <c:pt idx="12622">
                  <c:v>-0.28583701720460819</c:v>
                </c:pt>
                <c:pt idx="12623">
                  <c:v>-0.28587191025186875</c:v>
                </c:pt>
                <c:pt idx="12624">
                  <c:v>-0.28590680071623642</c:v>
                </c:pt>
                <c:pt idx="12625">
                  <c:v>-0.28594168859922819</c:v>
                </c:pt>
                <c:pt idx="12626">
                  <c:v>-0.28597657390236031</c:v>
                </c:pt>
                <c:pt idx="12627">
                  <c:v>-0.28601145662714789</c:v>
                </c:pt>
                <c:pt idx="12628">
                  <c:v>-0.28604633677510538</c:v>
                </c:pt>
                <c:pt idx="12629">
                  <c:v>-0.28608121434774636</c:v>
                </c:pt>
                <c:pt idx="12630">
                  <c:v>-0.28611608934658317</c:v>
                </c:pt>
                <c:pt idx="12631">
                  <c:v>-0.2861509617731276</c:v>
                </c:pt>
                <c:pt idx="12632">
                  <c:v>-0.28618583162889044</c:v>
                </c:pt>
                <c:pt idx="12633">
                  <c:v>-0.28622069891538149</c:v>
                </c:pt>
                <c:pt idx="12634">
                  <c:v>-0.28625556363410987</c:v>
                </c:pt>
                <c:pt idx="12635">
                  <c:v>-0.28629042578658359</c:v>
                </c:pt>
                <c:pt idx="12636">
                  <c:v>-0.28632528537431001</c:v>
                </c:pt>
                <c:pt idx="12637">
                  <c:v>-0.28636014239879526</c:v>
                </c:pt>
                <c:pt idx="12638">
                  <c:v>-0.28639499686154479</c:v>
                </c:pt>
                <c:pt idx="12639">
                  <c:v>-0.2864298487640633</c:v>
                </c:pt>
                <c:pt idx="12640">
                  <c:v>-0.28646469810785424</c:v>
                </c:pt>
                <c:pt idx="12641">
                  <c:v>-0.28649954489442042</c:v>
                </c:pt>
                <c:pt idx="12642">
                  <c:v>-0.28653438912526386</c:v>
                </c:pt>
                <c:pt idx="12643">
                  <c:v>-0.28656923080188534</c:v>
                </c:pt>
                <c:pt idx="12644">
                  <c:v>-0.28660406992578502</c:v>
                </c:pt>
                <c:pt idx="12645">
                  <c:v>-0.28663890649846224</c:v>
                </c:pt>
                <c:pt idx="12646">
                  <c:v>-0.28667374052141514</c:v>
                </c:pt>
                <c:pt idx="12647">
                  <c:v>-0.28670857199614119</c:v>
                </c:pt>
                <c:pt idx="12648">
                  <c:v>-0.28674340092413708</c:v>
                </c:pt>
                <c:pt idx="12649">
                  <c:v>-0.28677822730689828</c:v>
                </c:pt>
                <c:pt idx="12650">
                  <c:v>-0.28681305114591971</c:v>
                </c:pt>
                <c:pt idx="12651">
                  <c:v>-0.28684787244269516</c:v>
                </c:pt>
                <c:pt idx="12652">
                  <c:v>-0.28688269119871779</c:v>
                </c:pt>
                <c:pt idx="12653">
                  <c:v>-0.28691750741547961</c:v>
                </c:pt>
                <c:pt idx="12654">
                  <c:v>-0.28695232109447188</c:v>
                </c:pt>
                <c:pt idx="12655">
                  <c:v>-0.28698713223718508</c:v>
                </c:pt>
                <c:pt idx="12656">
                  <c:v>-0.28702194084510857</c:v>
                </c:pt>
                <c:pt idx="12657">
                  <c:v>-0.28705674691973104</c:v>
                </c:pt>
                <c:pt idx="12658">
                  <c:v>-0.2870915504625402</c:v>
                </c:pt>
                <c:pt idx="12659">
                  <c:v>-0.28712635147502286</c:v>
                </c:pt>
                <c:pt idx="12660">
                  <c:v>-0.28716114995866493</c:v>
                </c:pt>
                <c:pt idx="12661">
                  <c:v>-0.28719594591495168</c:v>
                </c:pt>
                <c:pt idx="12662">
                  <c:v>-0.28723073934536714</c:v>
                </c:pt>
                <c:pt idx="12663">
                  <c:v>-0.28726553025139479</c:v>
                </c:pt>
                <c:pt idx="12664">
                  <c:v>-0.2873003186345171</c:v>
                </c:pt>
                <c:pt idx="12665">
                  <c:v>-0.28733510449621547</c:v>
                </c:pt>
                <c:pt idx="12666">
                  <c:v>-0.28736988783797079</c:v>
                </c:pt>
                <c:pt idx="12667">
                  <c:v>-0.2874046686612628</c:v>
                </c:pt>
                <c:pt idx="12668">
                  <c:v>-0.28743944696757051</c:v>
                </c:pt>
                <c:pt idx="12669">
                  <c:v>-0.28747422275837198</c:v>
                </c:pt>
                <c:pt idx="12670">
                  <c:v>-0.28750899603514435</c:v>
                </c:pt>
                <c:pt idx="12671">
                  <c:v>-0.28754376679936411</c:v>
                </c:pt>
                <c:pt idx="12672">
                  <c:v>-0.28757853505250663</c:v>
                </c:pt>
                <c:pt idx="12673">
                  <c:v>-0.28761330079604652</c:v>
                </c:pt>
                <c:pt idx="12674">
                  <c:v>-0.28764806403145748</c:v>
                </c:pt>
                <c:pt idx="12675">
                  <c:v>-0.28768282476021234</c:v>
                </c:pt>
                <c:pt idx="12676">
                  <c:v>-0.28771758298378314</c:v>
                </c:pt>
                <c:pt idx="12677">
                  <c:v>-0.28775233870364103</c:v>
                </c:pt>
                <c:pt idx="12678">
                  <c:v>-0.28778709192125607</c:v>
                </c:pt>
                <c:pt idx="12679">
                  <c:v>-0.28782184263809774</c:v>
                </c:pt>
                <c:pt idx="12680">
                  <c:v>-0.28785659085563464</c:v>
                </c:pt>
                <c:pt idx="12681">
                  <c:v>-0.28789133657533428</c:v>
                </c:pt>
                <c:pt idx="12682">
                  <c:v>-0.28792607979866347</c:v>
                </c:pt>
                <c:pt idx="12683">
                  <c:v>-0.28796082052708805</c:v>
                </c:pt>
                <c:pt idx="12684">
                  <c:v>-0.28799555876207317</c:v>
                </c:pt>
                <c:pt idx="12685">
                  <c:v>-0.28803029450508288</c:v>
                </c:pt>
                <c:pt idx="12686">
                  <c:v>-0.28806502775758058</c:v>
                </c:pt>
                <c:pt idx="12687">
                  <c:v>-0.28809975852102876</c:v>
                </c:pt>
                <c:pt idx="12688">
                  <c:v>-0.2881344867968888</c:v>
                </c:pt>
                <c:pt idx="12689">
                  <c:v>-0.28816921258662154</c:v>
                </c:pt>
                <c:pt idx="12690">
                  <c:v>-0.28820393589168691</c:v>
                </c:pt>
                <c:pt idx="12691">
                  <c:v>-0.28823865671354376</c:v>
                </c:pt>
                <c:pt idx="12692">
                  <c:v>-0.28827337505365025</c:v>
                </c:pt>
                <c:pt idx="12693">
                  <c:v>-0.28830809091346365</c:v>
                </c:pt>
                <c:pt idx="12694">
                  <c:v>-0.28834280429444037</c:v>
                </c:pt>
                <c:pt idx="12695">
                  <c:v>-0.28837751519803589</c:v>
                </c:pt>
                <c:pt idx="12696">
                  <c:v>-0.28841222362570851</c:v>
                </c:pt>
                <c:pt idx="12697">
                  <c:v>-0.28844692957890494</c:v>
                </c:pt>
                <c:pt idx="12698">
                  <c:v>-0.28848163305907826</c:v>
                </c:pt>
                <c:pt idx="12699">
                  <c:v>-0.28851633406769095</c:v>
                </c:pt>
                <c:pt idx="12700">
                  <c:v>-0.28855103260618042</c:v>
                </c:pt>
                <c:pt idx="12701">
                  <c:v>-0.2885857286760074</c:v>
                </c:pt>
                <c:pt idx="12702">
                  <c:v>-0.2886204222786215</c:v>
                </c:pt>
                <c:pt idx="12703">
                  <c:v>-0.28865511341546091</c:v>
                </c:pt>
                <c:pt idx="12704">
                  <c:v>-0.28868980208798389</c:v>
                </c:pt>
                <c:pt idx="12705">
                  <c:v>-0.28872448829763753</c:v>
                </c:pt>
                <c:pt idx="12706">
                  <c:v>-0.28875917204585733</c:v>
                </c:pt>
                <c:pt idx="12707">
                  <c:v>-0.28879385333409902</c:v>
                </c:pt>
                <c:pt idx="12708">
                  <c:v>-0.28882853216380355</c:v>
                </c:pt>
                <c:pt idx="12709">
                  <c:v>-0.28886320853641456</c:v>
                </c:pt>
                <c:pt idx="12710">
                  <c:v>-0.28889788245337467</c:v>
                </c:pt>
                <c:pt idx="12711">
                  <c:v>-0.28893255391612571</c:v>
                </c:pt>
                <c:pt idx="12712">
                  <c:v>-0.28896722292610877</c:v>
                </c:pt>
                <c:pt idx="12713">
                  <c:v>-0.28900188948476724</c:v>
                </c:pt>
                <c:pt idx="12714">
                  <c:v>-0.2890365535935302</c:v>
                </c:pt>
                <c:pt idx="12715">
                  <c:v>-0.28907121525384638</c:v>
                </c:pt>
                <c:pt idx="12716">
                  <c:v>-0.28910587446715352</c:v>
                </c:pt>
                <c:pt idx="12717">
                  <c:v>-0.28914053123487793</c:v>
                </c:pt>
                <c:pt idx="12718">
                  <c:v>-0.28917518555846577</c:v>
                </c:pt>
                <c:pt idx="12719">
                  <c:v>-0.28920983743935225</c:v>
                </c:pt>
                <c:pt idx="12720">
                  <c:v>-0.28924448687896109</c:v>
                </c:pt>
                <c:pt idx="12721">
                  <c:v>-0.28927913387873605</c:v>
                </c:pt>
                <c:pt idx="12722">
                  <c:v>-0.28931377844010964</c:v>
                </c:pt>
                <c:pt idx="12723">
                  <c:v>-0.28934842056450305</c:v>
                </c:pt>
                <c:pt idx="12724">
                  <c:v>-0.28938306025335758</c:v>
                </c:pt>
                <c:pt idx="12725">
                  <c:v>-0.2894176975081032</c:v>
                </c:pt>
                <c:pt idx="12726">
                  <c:v>-0.2894523323301621</c:v>
                </c:pt>
                <c:pt idx="12727">
                  <c:v>-0.28948696472096602</c:v>
                </c:pt>
                <c:pt idx="12728">
                  <c:v>-0.2895215946819425</c:v>
                </c:pt>
                <c:pt idx="12729">
                  <c:v>-0.28955622221451793</c:v>
                </c:pt>
                <c:pt idx="12730">
                  <c:v>-0.28959084732011819</c:v>
                </c:pt>
                <c:pt idx="12731">
                  <c:v>-0.28962547000016814</c:v>
                </c:pt>
                <c:pt idx="12732">
                  <c:v>-0.28966009025609185</c:v>
                </c:pt>
                <c:pt idx="12733">
                  <c:v>-0.28969470808931264</c:v>
                </c:pt>
                <c:pt idx="12734">
                  <c:v>-0.2897293235012528</c:v>
                </c:pt>
                <c:pt idx="12735">
                  <c:v>-0.28976393649333387</c:v>
                </c:pt>
                <c:pt idx="12736">
                  <c:v>-0.28979854706697661</c:v>
                </c:pt>
                <c:pt idx="12737">
                  <c:v>-0.28983315522360098</c:v>
                </c:pt>
                <c:pt idx="12738">
                  <c:v>-0.28986776096462585</c:v>
                </c:pt>
                <c:pt idx="12739">
                  <c:v>-0.28990236429146943</c:v>
                </c:pt>
                <c:pt idx="12740">
                  <c:v>-0.28993696520554924</c:v>
                </c:pt>
                <c:pt idx="12741">
                  <c:v>-0.28997156370828159</c:v>
                </c:pt>
                <c:pt idx="12742">
                  <c:v>-0.29000615980108235</c:v>
                </c:pt>
                <c:pt idx="12743">
                  <c:v>-0.29004075348536629</c:v>
                </c:pt>
                <c:pt idx="12744">
                  <c:v>-0.29007534476254737</c:v>
                </c:pt>
                <c:pt idx="12745">
                  <c:v>-0.29010993363403881</c:v>
                </c:pt>
                <c:pt idx="12746">
                  <c:v>-0.29014452010125291</c:v>
                </c:pt>
                <c:pt idx="12747">
                  <c:v>-0.29017910416560133</c:v>
                </c:pt>
                <c:pt idx="12748">
                  <c:v>-0.29021368582849461</c:v>
                </c:pt>
                <c:pt idx="12749">
                  <c:v>-0.29024826509134261</c:v>
                </c:pt>
                <c:pt idx="12750">
                  <c:v>-0.29028284195555443</c:v>
                </c:pt>
                <c:pt idx="12751">
                  <c:v>-0.29031741642253805</c:v>
                </c:pt>
                <c:pt idx="12752">
                  <c:v>-0.29035198849370092</c:v>
                </c:pt>
                <c:pt idx="12753">
                  <c:v>-0.29038655817044967</c:v>
                </c:pt>
                <c:pt idx="12754">
                  <c:v>-0.29042112545418985</c:v>
                </c:pt>
                <c:pt idx="12755">
                  <c:v>-0.29045569034632635</c:v>
                </c:pt>
                <c:pt idx="12756">
                  <c:v>-0.29049025284826335</c:v>
                </c:pt>
                <c:pt idx="12757">
                  <c:v>-0.29052481296140376</c:v>
                </c:pt>
                <c:pt idx="12758">
                  <c:v>-0.2905593706871501</c:v>
                </c:pt>
                <c:pt idx="12759">
                  <c:v>-0.29059392602690393</c:v>
                </c:pt>
                <c:pt idx="12760">
                  <c:v>-0.29062847898206612</c:v>
                </c:pt>
                <c:pt idx="12761">
                  <c:v>-0.29066302955403633</c:v>
                </c:pt>
                <c:pt idx="12762">
                  <c:v>-0.29069757774421368</c:v>
                </c:pt>
                <c:pt idx="12763">
                  <c:v>-0.29073212355399647</c:v>
                </c:pt>
                <c:pt idx="12764">
                  <c:v>-0.29076666698478193</c:v>
                </c:pt>
                <c:pt idx="12765">
                  <c:v>-0.29080120803796683</c:v>
                </c:pt>
                <c:pt idx="12766">
                  <c:v>-0.29083574671494694</c:v>
                </c:pt>
                <c:pt idx="12767">
                  <c:v>-0.29087028301711704</c:v>
                </c:pt>
                <c:pt idx="12768">
                  <c:v>-0.29090481694587134</c:v>
                </c:pt>
                <c:pt idx="12769">
                  <c:v>-0.29093934850260317</c:v>
                </c:pt>
                <c:pt idx="12770">
                  <c:v>-0.29097387768870497</c:v>
                </c:pt>
                <c:pt idx="12771">
                  <c:v>-0.29100840450556842</c:v>
                </c:pt>
                <c:pt idx="12772">
                  <c:v>-0.29104292895458428</c:v>
                </c:pt>
                <c:pt idx="12773">
                  <c:v>-0.29107745103714255</c:v>
                </c:pt>
                <c:pt idx="12774">
                  <c:v>-0.29111197075463247</c:v>
                </c:pt>
                <c:pt idx="12775">
                  <c:v>-0.29114648810844246</c:v>
                </c:pt>
                <c:pt idx="12776">
                  <c:v>-0.29118100309995998</c:v>
                </c:pt>
                <c:pt idx="12777">
                  <c:v>-0.29121551573057169</c:v>
                </c:pt>
                <c:pt idx="12778">
                  <c:v>-0.29125002600166361</c:v>
                </c:pt>
                <c:pt idx="12779">
                  <c:v>-0.29128453391462095</c:v>
                </c:pt>
                <c:pt idx="12780">
                  <c:v>-0.29131903947082771</c:v>
                </c:pt>
                <c:pt idx="12781">
                  <c:v>-0.29135354267166758</c:v>
                </c:pt>
                <c:pt idx="12782">
                  <c:v>-0.2913880435185231</c:v>
                </c:pt>
                <c:pt idx="12783">
                  <c:v>-0.29142254201277606</c:v>
                </c:pt>
                <c:pt idx="12784">
                  <c:v>-0.29145703815580748</c:v>
                </c:pt>
                <c:pt idx="12785">
                  <c:v>-0.29149153194899768</c:v>
                </c:pt>
                <c:pt idx="12786">
                  <c:v>-0.29152602339372591</c:v>
                </c:pt>
                <c:pt idx="12787">
                  <c:v>-0.29156051249137072</c:v>
                </c:pt>
                <c:pt idx="12788">
                  <c:v>-0.29159499924331</c:v>
                </c:pt>
                <c:pt idx="12789">
                  <c:v>-0.29162948365092056</c:v>
                </c:pt>
                <c:pt idx="12790">
                  <c:v>-0.29166396571557851</c:v>
                </c:pt>
                <c:pt idx="12791">
                  <c:v>-0.2916984454386593</c:v>
                </c:pt>
                <c:pt idx="12792">
                  <c:v>-0.2917329228215374</c:v>
                </c:pt>
                <c:pt idx="12793">
                  <c:v>-0.29176739786558636</c:v>
                </c:pt>
                <c:pt idx="12794">
                  <c:v>-0.29180187057217921</c:v>
                </c:pt>
                <c:pt idx="12795">
                  <c:v>-0.29183634094268807</c:v>
                </c:pt>
                <c:pt idx="12796">
                  <c:v>-0.29187080897848405</c:v>
                </c:pt>
                <c:pt idx="12797">
                  <c:v>-0.29190527468093763</c:v>
                </c:pt>
                <c:pt idx="12798">
                  <c:v>-0.2919397380514186</c:v>
                </c:pt>
                <c:pt idx="12799">
                  <c:v>-0.29197419909129563</c:v>
                </c:pt>
                <c:pt idx="12800">
                  <c:v>-0.29200865780193686</c:v>
                </c:pt>
                <c:pt idx="12801">
                  <c:v>-0.29204311418470952</c:v>
                </c:pt>
                <c:pt idx="12802">
                  <c:v>-0.29207756824097986</c:v>
                </c:pt>
                <c:pt idx="12803">
                  <c:v>-0.29211201997211367</c:v>
                </c:pt>
                <c:pt idx="12804">
                  <c:v>-0.29214646937947575</c:v>
                </c:pt>
                <c:pt idx="12805">
                  <c:v>-0.29218091646443001</c:v>
                </c:pt>
                <c:pt idx="12806">
                  <c:v>-0.29221536122833958</c:v>
                </c:pt>
                <c:pt idx="12807">
                  <c:v>-0.29224980367256703</c:v>
                </c:pt>
                <c:pt idx="12808">
                  <c:v>-0.29228424379847384</c:v>
                </c:pt>
                <c:pt idx="12809">
                  <c:v>-0.2923186816074208</c:v>
                </c:pt>
                <c:pt idx="12810">
                  <c:v>-0.29235311710076795</c:v>
                </c:pt>
                <c:pt idx="12811">
                  <c:v>-0.2923875502798744</c:v>
                </c:pt>
                <c:pt idx="12812">
                  <c:v>-0.29242198114609852</c:v>
                </c:pt>
                <c:pt idx="12813">
                  <c:v>-0.29245640970079789</c:v>
                </c:pt>
                <c:pt idx="12814">
                  <c:v>-0.29249083594532943</c:v>
                </c:pt>
                <c:pt idx="12815">
                  <c:v>-0.29252525988104894</c:v>
                </c:pt>
                <c:pt idx="12816">
                  <c:v>-0.29255968150931166</c:v>
                </c:pt>
                <c:pt idx="12817">
                  <c:v>-0.29259410083147197</c:v>
                </c:pt>
                <c:pt idx="12818">
                  <c:v>-0.29262851784888344</c:v>
                </c:pt>
                <c:pt idx="12819">
                  <c:v>-0.29266293256289877</c:v>
                </c:pt>
                <c:pt idx="12820">
                  <c:v>-0.2926973449748701</c:v>
                </c:pt>
                <c:pt idx="12821">
                  <c:v>-0.29273175508614857</c:v>
                </c:pt>
                <c:pt idx="12822">
                  <c:v>-0.29276616289808444</c:v>
                </c:pt>
                <c:pt idx="12823">
                  <c:v>-0.2928005684120274</c:v>
                </c:pt>
                <c:pt idx="12824">
                  <c:v>-0.29283497162932626</c:v>
                </c:pt>
                <c:pt idx="12825">
                  <c:v>-0.29286937255132894</c:v>
                </c:pt>
                <c:pt idx="12826">
                  <c:v>-0.29290377117938271</c:v>
                </c:pt>
                <c:pt idx="12827">
                  <c:v>-0.29293816751483392</c:v>
                </c:pt>
                <c:pt idx="12828">
                  <c:v>-0.29297256155902818</c:v>
                </c:pt>
                <c:pt idx="12829">
                  <c:v>-0.29300695331331039</c:v>
                </c:pt>
                <c:pt idx="12830">
                  <c:v>-0.29304134277902461</c:v>
                </c:pt>
                <c:pt idx="12831">
                  <c:v>-0.29307572995751385</c:v>
                </c:pt>
                <c:pt idx="12832">
                  <c:v>-0.29311011485012073</c:v>
                </c:pt>
                <c:pt idx="12833">
                  <c:v>-0.29314449745818694</c:v>
                </c:pt>
                <c:pt idx="12834">
                  <c:v>-0.29317887778305318</c:v>
                </c:pt>
                <c:pt idx="12835">
                  <c:v>-0.29321325582605962</c:v>
                </c:pt>
                <c:pt idx="12836">
                  <c:v>-0.29324763158854561</c:v>
                </c:pt>
                <c:pt idx="12837">
                  <c:v>-0.29328200507184954</c:v>
                </c:pt>
                <c:pt idx="12838">
                  <c:v>-0.29331637627730911</c:v>
                </c:pt>
                <c:pt idx="12839">
                  <c:v>-0.29335074520626125</c:v>
                </c:pt>
                <c:pt idx="12840">
                  <c:v>-0.29338511186004212</c:v>
                </c:pt>
                <c:pt idx="12841">
                  <c:v>-0.29341947623998699</c:v>
                </c:pt>
                <c:pt idx="12842">
                  <c:v>-0.29345383834743033</c:v>
                </c:pt>
                <c:pt idx="12843">
                  <c:v>-0.29348819818370608</c:v>
                </c:pt>
                <c:pt idx="12844">
                  <c:v>-0.29352255575014707</c:v>
                </c:pt>
                <c:pt idx="12845">
                  <c:v>-0.29355691104808557</c:v>
                </c:pt>
                <c:pt idx="12846">
                  <c:v>-0.29359126407885305</c:v>
                </c:pt>
                <c:pt idx="12847">
                  <c:v>-0.29362561484377991</c:v>
                </c:pt>
                <c:pt idx="12848">
                  <c:v>-0.2936599633441962</c:v>
                </c:pt>
                <c:pt idx="12849">
                  <c:v>-0.29369430958143083</c:v>
                </c:pt>
                <c:pt idx="12850">
                  <c:v>-0.2937286535568121</c:v>
                </c:pt>
                <c:pt idx="12851">
                  <c:v>-0.29376299527166749</c:v>
                </c:pt>
                <c:pt idx="12852">
                  <c:v>-0.29379733472732372</c:v>
                </c:pt>
                <c:pt idx="12853">
                  <c:v>-0.29383167192510673</c:v>
                </c:pt>
                <c:pt idx="12854">
                  <c:v>-0.29386600686634157</c:v>
                </c:pt>
                <c:pt idx="12855">
                  <c:v>-0.29390033955235262</c:v>
                </c:pt>
                <c:pt idx="12856">
                  <c:v>-0.2939346699844636</c:v>
                </c:pt>
                <c:pt idx="12857">
                  <c:v>-0.29396899816399702</c:v>
                </c:pt>
                <c:pt idx="12858">
                  <c:v>-0.29400332409227503</c:v>
                </c:pt>
                <c:pt idx="12859">
                  <c:v>-0.29403764777061903</c:v>
                </c:pt>
                <c:pt idx="12860">
                  <c:v>-0.29407196920034917</c:v>
                </c:pt>
                <c:pt idx="12861">
                  <c:v>-0.2941062883827853</c:v>
                </c:pt>
                <c:pt idx="12862">
                  <c:v>-0.29414060531924635</c:v>
                </c:pt>
                <c:pt idx="12863">
                  <c:v>-0.29417492001105039</c:v>
                </c:pt>
                <c:pt idx="12864">
                  <c:v>-0.29420923245951469</c:v>
                </c:pt>
                <c:pt idx="12865">
                  <c:v>-0.29424354266595598</c:v>
                </c:pt>
                <c:pt idx="12866">
                  <c:v>-0.29427785063168987</c:v>
                </c:pt>
                <c:pt idx="12867">
                  <c:v>-0.29431215635803143</c:v>
                </c:pt>
                <c:pt idx="12868">
                  <c:v>-0.29434645984629493</c:v>
                </c:pt>
                <c:pt idx="12869">
                  <c:v>-0.29438076109779387</c:v>
                </c:pt>
                <c:pt idx="12870">
                  <c:v>-0.29441506011384078</c:v>
                </c:pt>
                <c:pt idx="12871">
                  <c:v>-0.29444935689574769</c:v>
                </c:pt>
                <c:pt idx="12872">
                  <c:v>-0.2944836514448258</c:v>
                </c:pt>
                <c:pt idx="12873">
                  <c:v>-0.29451794376238538</c:v>
                </c:pt>
                <c:pt idx="12874">
                  <c:v>-0.29455223384973606</c:v>
                </c:pt>
                <c:pt idx="12875">
                  <c:v>-0.29458652170818667</c:v>
                </c:pt>
                <c:pt idx="12876">
                  <c:v>-0.29462080733904528</c:v>
                </c:pt>
                <c:pt idx="12877">
                  <c:v>-0.29465509074361906</c:v>
                </c:pt>
                <c:pt idx="12878">
                  <c:v>-0.29468937192321476</c:v>
                </c:pt>
                <c:pt idx="12879">
                  <c:v>-0.29472365087913788</c:v>
                </c:pt>
                <c:pt idx="12880">
                  <c:v>-0.29475792761269348</c:v>
                </c:pt>
                <c:pt idx="12881">
                  <c:v>-0.29479220212518586</c:v>
                </c:pt>
                <c:pt idx="12882">
                  <c:v>-0.29482647441791821</c:v>
                </c:pt>
                <c:pt idx="12883">
                  <c:v>-0.29486074449219335</c:v>
                </c:pt>
                <c:pt idx="12884">
                  <c:v>-0.29489501234931326</c:v>
                </c:pt>
                <c:pt idx="12885">
                  <c:v>-0.294929277990579</c:v>
                </c:pt>
                <c:pt idx="12886">
                  <c:v>-0.29496354141729086</c:v>
                </c:pt>
                <c:pt idx="12887">
                  <c:v>-0.29499780263074848</c:v>
                </c:pt>
                <c:pt idx="12888">
                  <c:v>-0.29503206163225071</c:v>
                </c:pt>
                <c:pt idx="12889">
                  <c:v>-0.29506631842309561</c:v>
                </c:pt>
                <c:pt idx="12890">
                  <c:v>-0.29510057300458048</c:v>
                </c:pt>
                <c:pt idx="12891">
                  <c:v>-0.29513482537800184</c:v>
                </c:pt>
                <c:pt idx="12892">
                  <c:v>-0.29516907554465543</c:v>
                </c:pt>
                <c:pt idx="12893">
                  <c:v>-0.29520332350583633</c:v>
                </c:pt>
                <c:pt idx="12894">
                  <c:v>-0.29523756926283884</c:v>
                </c:pt>
                <c:pt idx="12895">
                  <c:v>-0.29527181281695625</c:v>
                </c:pt>
                <c:pt idx="12896">
                  <c:v>-0.29530605416948141</c:v>
                </c:pt>
                <c:pt idx="12897">
                  <c:v>-0.2953402933217063</c:v>
                </c:pt>
                <c:pt idx="12898">
                  <c:v>-0.295374530274922</c:v>
                </c:pt>
                <c:pt idx="12899">
                  <c:v>-0.29540876503041902</c:v>
                </c:pt>
                <c:pt idx="12900">
                  <c:v>-0.295442997589487</c:v>
                </c:pt>
                <c:pt idx="12901">
                  <c:v>-0.29547722795341491</c:v>
                </c:pt>
                <c:pt idx="12902">
                  <c:v>-0.29551145612349083</c:v>
                </c:pt>
                <c:pt idx="12903">
                  <c:v>-0.29554568210100218</c:v>
                </c:pt>
                <c:pt idx="12904">
                  <c:v>-0.29557990588723571</c:v>
                </c:pt>
                <c:pt idx="12905">
                  <c:v>-0.29561412748347715</c:v>
                </c:pt>
                <c:pt idx="12906">
                  <c:v>-0.2956483468910116</c:v>
                </c:pt>
                <c:pt idx="12907">
                  <c:v>-0.29568256411112359</c:v>
                </c:pt>
                <c:pt idx="12908">
                  <c:v>-0.29571677914509664</c:v>
                </c:pt>
                <c:pt idx="12909">
                  <c:v>-0.29575099199421351</c:v>
                </c:pt>
                <c:pt idx="12910">
                  <c:v>-0.2957852026597565</c:v>
                </c:pt>
                <c:pt idx="12911">
                  <c:v>-0.29581941114300669</c:v>
                </c:pt>
                <c:pt idx="12912">
                  <c:v>-0.29585361744524485</c:v>
                </c:pt>
                <c:pt idx="12913">
                  <c:v>-0.29588782156775084</c:v>
                </c:pt>
                <c:pt idx="12914">
                  <c:v>-0.29592202351180363</c:v>
                </c:pt>
                <c:pt idx="12915">
                  <c:v>-0.29595622327868154</c:v>
                </c:pt>
                <c:pt idx="12916">
                  <c:v>-0.2959904208696621</c:v>
                </c:pt>
                <c:pt idx="12917">
                  <c:v>-0.29602461628602228</c:v>
                </c:pt>
                <c:pt idx="12918">
                  <c:v>-0.29605880952903796</c:v>
                </c:pt>
                <c:pt idx="12919">
                  <c:v>-0.29609300059998456</c:v>
                </c:pt>
                <c:pt idx="12920">
                  <c:v>-0.29612718950013672</c:v>
                </c:pt>
                <c:pt idx="12921">
                  <c:v>-0.2961613762307681</c:v>
                </c:pt>
                <c:pt idx="12922">
                  <c:v>-0.29619556079315179</c:v>
                </c:pt>
                <c:pt idx="12923">
                  <c:v>-0.29622974318856021</c:v>
                </c:pt>
                <c:pt idx="12924">
                  <c:v>-0.29626392341826469</c:v>
                </c:pt>
                <c:pt idx="12925">
                  <c:v>-0.29629810148353619</c:v>
                </c:pt>
                <c:pt idx="12926">
                  <c:v>-0.29633227738564483</c:v>
                </c:pt>
                <c:pt idx="12927">
                  <c:v>-0.2963664511258598</c:v>
                </c:pt>
                <c:pt idx="12928">
                  <c:v>-0.29640062270544965</c:v>
                </c:pt>
                <c:pt idx="12929">
                  <c:v>-0.29643479212568236</c:v>
                </c:pt>
                <c:pt idx="12930">
                  <c:v>-0.2964689593878248</c:v>
                </c:pt>
                <c:pt idx="12931">
                  <c:v>-0.29650312449314342</c:v>
                </c:pt>
                <c:pt idx="12932">
                  <c:v>-0.29653728744290375</c:v>
                </c:pt>
                <c:pt idx="12933">
                  <c:v>-0.29657144823837067</c:v>
                </c:pt>
                <c:pt idx="12934">
                  <c:v>-0.29660560688080817</c:v>
                </c:pt>
                <c:pt idx="12935">
                  <c:v>-0.29663976337147968</c:v>
                </c:pt>
                <c:pt idx="12936">
                  <c:v>-0.29667391771164786</c:v>
                </c:pt>
                <c:pt idx="12937">
                  <c:v>-0.29670806990257437</c:v>
                </c:pt>
                <c:pt idx="12938">
                  <c:v>-0.29674221994552041</c:v>
                </c:pt>
                <c:pt idx="12939">
                  <c:v>-0.29677636784174644</c:v>
                </c:pt>
                <c:pt idx="12940">
                  <c:v>-0.29681051359251198</c:v>
                </c:pt>
                <c:pt idx="12941">
                  <c:v>-0.29684465719907593</c:v>
                </c:pt>
                <c:pt idx="12942">
                  <c:v>-0.29687879866269651</c:v>
                </c:pt>
                <c:pt idx="12943">
                  <c:v>-0.29691293798463103</c:v>
                </c:pt>
                <c:pt idx="12944">
                  <c:v>-0.29694707516613617</c:v>
                </c:pt>
                <c:pt idx="12945">
                  <c:v>-0.29698121020846779</c:v>
                </c:pt>
                <c:pt idx="12946">
                  <c:v>-0.29701534311288125</c:v>
                </c:pt>
                <c:pt idx="12947">
                  <c:v>-0.29704947388063074</c:v>
                </c:pt>
                <c:pt idx="12948">
                  <c:v>-0.29708360251297006</c:v>
                </c:pt>
                <c:pt idx="12949">
                  <c:v>-0.2971177290111523</c:v>
                </c:pt>
                <c:pt idx="12950">
                  <c:v>-0.29715185337642946</c:v>
                </c:pt>
                <c:pt idx="12951">
                  <c:v>-0.29718597561005322</c:v>
                </c:pt>
                <c:pt idx="12952">
                  <c:v>-0.29722009571327435</c:v>
                </c:pt>
                <c:pt idx="12953">
                  <c:v>-0.29725421368734262</c:v>
                </c:pt>
                <c:pt idx="12954">
                  <c:v>-0.29728832953350748</c:v>
                </c:pt>
                <c:pt idx="12955">
                  <c:v>-0.29732244325301749</c:v>
                </c:pt>
                <c:pt idx="12956">
                  <c:v>-0.29735655484712042</c:v>
                </c:pt>
                <c:pt idx="12957">
                  <c:v>-0.29739066431706329</c:v>
                </c:pt>
                <c:pt idx="12958">
                  <c:v>-0.29742477166409254</c:v>
                </c:pt>
                <c:pt idx="12959">
                  <c:v>-0.29745887688945361</c:v>
                </c:pt>
                <c:pt idx="12960">
                  <c:v>-0.2974929799943915</c:v>
                </c:pt>
                <c:pt idx="12961">
                  <c:v>-0.29752708098015035</c:v>
                </c:pt>
                <c:pt idx="12962">
                  <c:v>-0.29756117984797359</c:v>
                </c:pt>
                <c:pt idx="12963">
                  <c:v>-0.29759527659910368</c:v>
                </c:pt>
                <c:pt idx="12964">
                  <c:v>-0.29762937123478272</c:v>
                </c:pt>
                <c:pt idx="12965">
                  <c:v>-0.29766346375625197</c:v>
                </c:pt>
                <c:pt idx="12966">
                  <c:v>-0.29769755416475174</c:v>
                </c:pt>
                <c:pt idx="12967">
                  <c:v>-0.29773164246152195</c:v>
                </c:pt>
                <c:pt idx="12968">
                  <c:v>-0.29776572864780149</c:v>
                </c:pt>
                <c:pt idx="12969">
                  <c:v>-0.29779981272482869</c:v>
                </c:pt>
                <c:pt idx="12970">
                  <c:v>-0.29783389469384103</c:v>
                </c:pt>
                <c:pt idx="12971">
                  <c:v>-0.2978679745560755</c:v>
                </c:pt>
                <c:pt idx="12972">
                  <c:v>-0.29790205231276801</c:v>
                </c:pt>
                <c:pt idx="12973">
                  <c:v>-0.29793612796515401</c:v>
                </c:pt>
                <c:pt idx="12974">
                  <c:v>-0.29797020151446829</c:v>
                </c:pt>
                <c:pt idx="12975">
                  <c:v>-0.29800427296194454</c:v>
                </c:pt>
                <c:pt idx="12976">
                  <c:v>-0.29803834230881598</c:v>
                </c:pt>
                <c:pt idx="12977">
                  <c:v>-0.2980724095563152</c:v>
                </c:pt>
                <c:pt idx="12978">
                  <c:v>-0.29810647470567386</c:v>
                </c:pt>
                <c:pt idx="12979">
                  <c:v>-0.29814053775812299</c:v>
                </c:pt>
                <c:pt idx="12980">
                  <c:v>-0.29817459871489282</c:v>
                </c:pt>
                <c:pt idx="12981">
                  <c:v>-0.29820865757721304</c:v>
                </c:pt>
                <c:pt idx="12982">
                  <c:v>-0.29824271434631233</c:v>
                </c:pt>
                <c:pt idx="12983">
                  <c:v>-0.29827676902341882</c:v>
                </c:pt>
                <c:pt idx="12984">
                  <c:v>-0.29831082160976008</c:v>
                </c:pt>
                <c:pt idx="12985">
                  <c:v>-0.29834487210656258</c:v>
                </c:pt>
                <c:pt idx="12986">
                  <c:v>-0.29837892051505233</c:v>
                </c:pt>
                <c:pt idx="12987">
                  <c:v>-0.29841296683645457</c:v>
                </c:pt>
                <c:pt idx="12988">
                  <c:v>-0.29844701107199378</c:v>
                </c:pt>
                <c:pt idx="12989">
                  <c:v>-0.29848105322289376</c:v>
                </c:pt>
                <c:pt idx="12990">
                  <c:v>-0.29851509329037762</c:v>
                </c:pt>
                <c:pt idx="12991">
                  <c:v>-0.29854913127566751</c:v>
                </c:pt>
                <c:pt idx="12992">
                  <c:v>-0.29858316717998523</c:v>
                </c:pt>
                <c:pt idx="12993">
                  <c:v>-0.29861720100455158</c:v>
                </c:pt>
                <c:pt idx="12994">
                  <c:v>-0.29865123275059025</c:v>
                </c:pt>
                <c:pt idx="12995">
                  <c:v>-0.29868526241931048</c:v>
                </c:pt>
                <c:pt idx="12996">
                  <c:v>-0.29871929001194464</c:v>
                </c:pt>
                <c:pt idx="12997">
                  <c:v>-0.29875331552969697</c:v>
                </c:pt>
                <c:pt idx="12998">
                  <c:v>-0.29878733897379517</c:v>
                </c:pt>
                <c:pt idx="12999">
                  <c:v>-0.29882136034545581</c:v>
                </c:pt>
                <c:pt idx="13000">
                  <c:v>-0.29885537964588449</c:v>
                </c:pt>
                <c:pt idx="13001">
                  <c:v>-0.29888939687630656</c:v>
                </c:pt>
                <c:pt idx="13002">
                  <c:v>-0.2989234120379366</c:v>
                </c:pt>
                <c:pt idx="13003">
                  <c:v>-0.29895742513197809</c:v>
                </c:pt>
                <c:pt idx="13004">
                  <c:v>-0.29899143615965418</c:v>
                </c:pt>
                <c:pt idx="13005">
                  <c:v>-0.29902544512217377</c:v>
                </c:pt>
                <c:pt idx="13006">
                  <c:v>-0.29905945202074857</c:v>
                </c:pt>
                <c:pt idx="13007">
                  <c:v>-0.29909345685659272</c:v>
                </c:pt>
                <c:pt idx="13008">
                  <c:v>-0.29912745963090626</c:v>
                </c:pt>
                <c:pt idx="13009">
                  <c:v>-0.29916146034490876</c:v>
                </c:pt>
                <c:pt idx="13010">
                  <c:v>-0.29919545899980915</c:v>
                </c:pt>
                <c:pt idx="13011">
                  <c:v>-0.29922945559680503</c:v>
                </c:pt>
                <c:pt idx="13012">
                  <c:v>-0.29926345013711397</c:v>
                </c:pt>
                <c:pt idx="13013">
                  <c:v>-0.29929744262194269</c:v>
                </c:pt>
                <c:pt idx="13014">
                  <c:v>-0.29933143305248677</c:v>
                </c:pt>
                <c:pt idx="13015">
                  <c:v>-0.29936542142996159</c:v>
                </c:pt>
                <c:pt idx="13016">
                  <c:v>-0.29939940775557172</c:v>
                </c:pt>
                <c:pt idx="13017">
                  <c:v>-0.29943339203051067</c:v>
                </c:pt>
                <c:pt idx="13018">
                  <c:v>-0.29946737425599168</c:v>
                </c:pt>
                <c:pt idx="13019">
                  <c:v>-0.29950135443321713</c:v>
                </c:pt>
                <c:pt idx="13020">
                  <c:v>-0.29953533256337839</c:v>
                </c:pt>
                <c:pt idx="13021">
                  <c:v>-0.29956930864768672</c:v>
                </c:pt>
                <c:pt idx="13022">
                  <c:v>-0.29960328268734226</c:v>
                </c:pt>
                <c:pt idx="13023">
                  <c:v>-0.29963725468353775</c:v>
                </c:pt>
                <c:pt idx="13024">
                  <c:v>-0.29967122463747531</c:v>
                </c:pt>
                <c:pt idx="13025">
                  <c:v>-0.29970519255035322</c:v>
                </c:pt>
                <c:pt idx="13026">
                  <c:v>-0.29973915842336873</c:v>
                </c:pt>
                <c:pt idx="13027">
                  <c:v>-0.29977312225771857</c:v>
                </c:pt>
                <c:pt idx="13028">
                  <c:v>-0.29980708405459888</c:v>
                </c:pt>
                <c:pt idx="13029">
                  <c:v>-0.29984104381520482</c:v>
                </c:pt>
                <c:pt idx="13030">
                  <c:v>-0.29987500154073099</c:v>
                </c:pt>
                <c:pt idx="13031">
                  <c:v>-0.29990895723237132</c:v>
                </c:pt>
                <c:pt idx="13032">
                  <c:v>-0.29994291089131886</c:v>
                </c:pt>
                <c:pt idx="13033">
                  <c:v>-0.2999768625187661</c:v>
                </c:pt>
                <c:pt idx="13034">
                  <c:v>-0.30001081211590497</c:v>
                </c:pt>
                <c:pt idx="13035">
                  <c:v>-0.30004475968392641</c:v>
                </c:pt>
                <c:pt idx="13036">
                  <c:v>-0.3000787052240208</c:v>
                </c:pt>
                <c:pt idx="13037">
                  <c:v>-0.30011264873737786</c:v>
                </c:pt>
                <c:pt idx="13038">
                  <c:v>-0.30014659022518664</c:v>
                </c:pt>
                <c:pt idx="13039">
                  <c:v>-0.30018052968863529</c:v>
                </c:pt>
                <c:pt idx="13040">
                  <c:v>-0.30021446712891142</c:v>
                </c:pt>
                <c:pt idx="13041">
                  <c:v>-0.30024840254720198</c:v>
                </c:pt>
                <c:pt idx="13042">
                  <c:v>-0.300282335944693</c:v>
                </c:pt>
                <c:pt idx="13043">
                  <c:v>-0.30031626732257</c:v>
                </c:pt>
                <c:pt idx="13044">
                  <c:v>-0.30035019668201779</c:v>
                </c:pt>
                <c:pt idx="13045">
                  <c:v>-0.30038412402422043</c:v>
                </c:pt>
                <c:pt idx="13046">
                  <c:v>-0.30041804935036132</c:v>
                </c:pt>
                <c:pt idx="13047">
                  <c:v>-0.30045197266162316</c:v>
                </c:pt>
                <c:pt idx="13048">
                  <c:v>-0.3004858939591879</c:v>
                </c:pt>
                <c:pt idx="13049">
                  <c:v>-0.30051981324423682</c:v>
                </c:pt>
                <c:pt idx="13050">
                  <c:v>-0.30055373051795065</c:v>
                </c:pt>
                <c:pt idx="13051">
                  <c:v>-0.30058764578150909</c:v>
                </c:pt>
                <c:pt idx="13052">
                  <c:v>-0.30062155903609156</c:v>
                </c:pt>
                <c:pt idx="13053">
                  <c:v>-0.30065547028287642</c:v>
                </c:pt>
                <c:pt idx="13054">
                  <c:v>-0.30068937952304164</c:v>
                </c:pt>
                <c:pt idx="13055">
                  <c:v>-0.30072328675776416</c:v>
                </c:pt>
                <c:pt idx="13056">
                  <c:v>-0.3007571919882206</c:v>
                </c:pt>
                <c:pt idx="13057">
                  <c:v>-0.30079109521558667</c:v>
                </c:pt>
                <c:pt idx="13058">
                  <c:v>-0.30082499644103733</c:v>
                </c:pt>
                <c:pt idx="13059">
                  <c:v>-0.30085889566574697</c:v>
                </c:pt>
                <c:pt idx="13060">
                  <c:v>-0.30089279289088933</c:v>
                </c:pt>
                <c:pt idx="13061">
                  <c:v>-0.30092668811763734</c:v>
                </c:pt>
                <c:pt idx="13062">
                  <c:v>-0.3009605813471633</c:v>
                </c:pt>
                <c:pt idx="13063">
                  <c:v>-0.30099447258063883</c:v>
                </c:pt>
                <c:pt idx="13064">
                  <c:v>-0.30102836181923476</c:v>
                </c:pt>
                <c:pt idx="13065">
                  <c:v>-0.30106224906412138</c:v>
                </c:pt>
                <c:pt idx="13066">
                  <c:v>-0.30109613431646831</c:v>
                </c:pt>
                <c:pt idx="13067">
                  <c:v>-0.30113001757744418</c:v>
                </c:pt>
                <c:pt idx="13068">
                  <c:v>-0.30116389884821726</c:v>
                </c:pt>
                <c:pt idx="13069">
                  <c:v>-0.30119777812995507</c:v>
                </c:pt>
                <c:pt idx="13070">
                  <c:v>-0.30123165542382435</c:v>
                </c:pt>
                <c:pt idx="13071">
                  <c:v>-0.30126553073099116</c:v>
                </c:pt>
                <c:pt idx="13072">
                  <c:v>-0.3012994040526209</c:v>
                </c:pt>
                <c:pt idx="13073">
                  <c:v>-0.30133327538987842</c:v>
                </c:pt>
                <c:pt idx="13074">
                  <c:v>-0.30136714474392767</c:v>
                </c:pt>
                <c:pt idx="13075">
                  <c:v>-0.30140101211593195</c:v>
                </c:pt>
                <c:pt idx="13076">
                  <c:v>-0.301434877507054</c:v>
                </c:pt>
                <c:pt idx="13077">
                  <c:v>-0.30146874091845577</c:v>
                </c:pt>
                <c:pt idx="13078">
                  <c:v>-0.30150260235129855</c:v>
                </c:pt>
                <c:pt idx="13079">
                  <c:v>-0.30153646180674309</c:v>
                </c:pt>
                <c:pt idx="13080">
                  <c:v>-0.30157031928594913</c:v>
                </c:pt>
                <c:pt idx="13081">
                  <c:v>-0.30160417479007606</c:v>
                </c:pt>
                <c:pt idx="13082">
                  <c:v>-0.30163802832028241</c:v>
                </c:pt>
                <c:pt idx="13083">
                  <c:v>-0.30167187987772603</c:v>
                </c:pt>
                <c:pt idx="13084">
                  <c:v>-0.30170572946356411</c:v>
                </c:pt>
                <c:pt idx="13085">
                  <c:v>-0.30173957707895327</c:v>
                </c:pt>
                <c:pt idx="13086">
                  <c:v>-0.30177342272504937</c:v>
                </c:pt>
                <c:pt idx="13087">
                  <c:v>-0.30180726640300737</c:v>
                </c:pt>
                <c:pt idx="13088">
                  <c:v>-0.3018411081139819</c:v>
                </c:pt>
                <c:pt idx="13089">
                  <c:v>-0.30187494785912683</c:v>
                </c:pt>
                <c:pt idx="13090">
                  <c:v>-0.30190878563959522</c:v>
                </c:pt>
                <c:pt idx="13091">
                  <c:v>-0.3019426214565395</c:v>
                </c:pt>
                <c:pt idx="13092">
                  <c:v>-0.3019764553111115</c:v>
                </c:pt>
                <c:pt idx="13093">
                  <c:v>-0.30201028720446221</c:v>
                </c:pt>
                <c:pt idx="13094">
                  <c:v>-0.30204411713774204</c:v>
                </c:pt>
                <c:pt idx="13095">
                  <c:v>-0.30207794511210095</c:v>
                </c:pt>
                <c:pt idx="13096">
                  <c:v>-0.3021117711286877</c:v>
                </c:pt>
                <c:pt idx="13097">
                  <c:v>-0.30214559518865081</c:v>
                </c:pt>
                <c:pt idx="13098">
                  <c:v>-0.30217941729313813</c:v>
                </c:pt>
                <c:pt idx="13099">
                  <c:v>-0.30221323744329653</c:v>
                </c:pt>
                <c:pt idx="13100">
                  <c:v>-0.30224705564027232</c:v>
                </c:pt>
                <c:pt idx="13101">
                  <c:v>-0.30228087188521136</c:v>
                </c:pt>
                <c:pt idx="13102">
                  <c:v>-0.30231468617925861</c:v>
                </c:pt>
                <c:pt idx="13103">
                  <c:v>-0.30234849852355827</c:v>
                </c:pt>
                <c:pt idx="13104">
                  <c:v>-0.30238230891925411</c:v>
                </c:pt>
                <c:pt idx="13105">
                  <c:v>-0.30241611736748919</c:v>
                </c:pt>
                <c:pt idx="13106">
                  <c:v>-0.30244992386940572</c:v>
                </c:pt>
                <c:pt idx="13107">
                  <c:v>-0.30248372842614535</c:v>
                </c:pt>
                <c:pt idx="13108">
                  <c:v>-0.30251753103884915</c:v>
                </c:pt>
                <c:pt idx="13109">
                  <c:v>-0.30255133170865733</c:v>
                </c:pt>
                <c:pt idx="13110">
                  <c:v>-0.30258513043670954</c:v>
                </c:pt>
                <c:pt idx="13111">
                  <c:v>-0.30261892722414485</c:v>
                </c:pt>
                <c:pt idx="13112">
                  <c:v>-0.30265272207210137</c:v>
                </c:pt>
                <c:pt idx="13113">
                  <c:v>-0.30268651498171684</c:v>
                </c:pt>
                <c:pt idx="13114">
                  <c:v>-0.30272030595412824</c:v>
                </c:pt>
                <c:pt idx="13115">
                  <c:v>-0.30275409499047179</c:v>
                </c:pt>
                <c:pt idx="13116">
                  <c:v>-0.30278788209188312</c:v>
                </c:pt>
                <c:pt idx="13117">
                  <c:v>-0.30282166725949722</c:v>
                </c:pt>
                <c:pt idx="13118">
                  <c:v>-0.3028554504944484</c:v>
                </c:pt>
                <c:pt idx="13119">
                  <c:v>-0.30288923179787008</c:v>
                </c:pt>
                <c:pt idx="13120">
                  <c:v>-0.30292301117089537</c:v>
                </c:pt>
                <c:pt idx="13121">
                  <c:v>-0.30295678861465658</c:v>
                </c:pt>
                <c:pt idx="13122">
                  <c:v>-0.30299056413028524</c:v>
                </c:pt>
                <c:pt idx="13123">
                  <c:v>-0.30302433771891235</c:v>
                </c:pt>
                <c:pt idx="13124">
                  <c:v>-0.30305810938166822</c:v>
                </c:pt>
                <c:pt idx="13125">
                  <c:v>-0.30309187911968227</c:v>
                </c:pt>
                <c:pt idx="13126">
                  <c:v>-0.30312564693408361</c:v>
                </c:pt>
                <c:pt idx="13127">
                  <c:v>-0.30315941282600056</c:v>
                </c:pt>
                <c:pt idx="13128">
                  <c:v>-0.30319317679656066</c:v>
                </c:pt>
                <c:pt idx="13129">
                  <c:v>-0.303226938846891</c:v>
                </c:pt>
                <c:pt idx="13130">
                  <c:v>-0.3032606989781178</c:v>
                </c:pt>
                <c:pt idx="13131">
                  <c:v>-0.30329445719136672</c:v>
                </c:pt>
                <c:pt idx="13132">
                  <c:v>-0.30332821348776262</c:v>
                </c:pt>
                <c:pt idx="13133">
                  <c:v>-0.30336196786842995</c:v>
                </c:pt>
                <c:pt idx="13134">
                  <c:v>-0.30339572033449236</c:v>
                </c:pt>
                <c:pt idx="13135">
                  <c:v>-0.30342947088707273</c:v>
                </c:pt>
                <c:pt idx="13136">
                  <c:v>-0.30346321952729349</c:v>
                </c:pt>
                <c:pt idx="13137">
                  <c:v>-0.30349696625627631</c:v>
                </c:pt>
                <c:pt idx="13138">
                  <c:v>-0.30353071107514218</c:v>
                </c:pt>
                <c:pt idx="13139">
                  <c:v>-0.30356445398501142</c:v>
                </c:pt>
                <c:pt idx="13140">
                  <c:v>-0.3035981949870038</c:v>
                </c:pt>
                <c:pt idx="13141">
                  <c:v>-0.30363193408223821</c:v>
                </c:pt>
                <c:pt idx="13142">
                  <c:v>-0.30366567127183319</c:v>
                </c:pt>
                <c:pt idx="13143">
                  <c:v>-0.30369940655690641</c:v>
                </c:pt>
                <c:pt idx="13144">
                  <c:v>-0.30373313993857487</c:v>
                </c:pt>
                <c:pt idx="13145">
                  <c:v>-0.303766871417955</c:v>
                </c:pt>
                <c:pt idx="13146">
                  <c:v>-0.30380060099616257</c:v>
                </c:pt>
                <c:pt idx="13147">
                  <c:v>-0.3038343286743127</c:v>
                </c:pt>
                <c:pt idx="13148">
                  <c:v>-0.30386805445351972</c:v>
                </c:pt>
                <c:pt idx="13149">
                  <c:v>-0.30390177833489751</c:v>
                </c:pt>
                <c:pt idx="13150">
                  <c:v>-0.30393550031955918</c:v>
                </c:pt>
                <c:pt idx="13151">
                  <c:v>-0.30396922040861718</c:v>
                </c:pt>
                <c:pt idx="13152">
                  <c:v>-0.30400293860318328</c:v>
                </c:pt>
                <c:pt idx="13153">
                  <c:v>-0.30403665490436871</c:v>
                </c:pt>
                <c:pt idx="13154">
                  <c:v>-0.30407036931328391</c:v>
                </c:pt>
                <c:pt idx="13155">
                  <c:v>-0.30410408183103876</c:v>
                </c:pt>
                <c:pt idx="13156">
                  <c:v>-0.30413779245874262</c:v>
                </c:pt>
                <c:pt idx="13157">
                  <c:v>-0.3041715011975038</c:v>
                </c:pt>
                <c:pt idx="13158">
                  <c:v>-0.30420520804843032</c:v>
                </c:pt>
                <c:pt idx="13159">
                  <c:v>-0.3042389130126294</c:v>
                </c:pt>
                <c:pt idx="13160">
                  <c:v>-0.30427261609120759</c:v>
                </c:pt>
                <c:pt idx="13161">
                  <c:v>-0.30430631728527091</c:v>
                </c:pt>
                <c:pt idx="13162">
                  <c:v>-0.30434001659592469</c:v>
                </c:pt>
                <c:pt idx="13163">
                  <c:v>-0.30437371402427349</c:v>
                </c:pt>
                <c:pt idx="13164">
                  <c:v>-0.30440740957142132</c:v>
                </c:pt>
                <c:pt idx="13165">
                  <c:v>-0.30444110323847151</c:v>
                </c:pt>
                <c:pt idx="13166">
                  <c:v>-0.30447479502652686</c:v>
                </c:pt>
                <c:pt idx="13167">
                  <c:v>-0.30450848493668925</c:v>
                </c:pt>
                <c:pt idx="13168">
                  <c:v>-0.30454217297006014</c:v>
                </c:pt>
                <c:pt idx="13169">
                  <c:v>-0.30457585912774043</c:v>
                </c:pt>
                <c:pt idx="13170">
                  <c:v>-0.30460954341083002</c:v>
                </c:pt>
                <c:pt idx="13171">
                  <c:v>-0.30464322582042846</c:v>
                </c:pt>
                <c:pt idx="13172">
                  <c:v>-0.30467690635763456</c:v>
                </c:pt>
                <c:pt idx="13173">
                  <c:v>-0.30471058502354642</c:v>
                </c:pt>
                <c:pt idx="13174">
                  <c:v>-0.30474426181926162</c:v>
                </c:pt>
                <c:pt idx="13175">
                  <c:v>-0.30477793674587705</c:v>
                </c:pt>
                <c:pt idx="13176">
                  <c:v>-0.30481160980448896</c:v>
                </c:pt>
                <c:pt idx="13177">
                  <c:v>-0.30484528099619279</c:v>
                </c:pt>
                <c:pt idx="13178">
                  <c:v>-0.30487895032208367</c:v>
                </c:pt>
                <c:pt idx="13179">
                  <c:v>-0.30491261778325585</c:v>
                </c:pt>
                <c:pt idx="13180">
                  <c:v>-0.30494628338080287</c:v>
                </c:pt>
                <c:pt idx="13181">
                  <c:v>-0.30497994711581777</c:v>
                </c:pt>
                <c:pt idx="13182">
                  <c:v>-0.305013608989393</c:v>
                </c:pt>
                <c:pt idx="13183">
                  <c:v>-0.30504726900262025</c:v>
                </c:pt>
                <c:pt idx="13184">
                  <c:v>-0.30508092715659052</c:v>
                </c:pt>
                <c:pt idx="13185">
                  <c:v>-0.30511458345239439</c:v>
                </c:pt>
                <c:pt idx="13186">
                  <c:v>-0.30514823789112155</c:v>
                </c:pt>
                <c:pt idx="13187">
                  <c:v>-0.30518189047386124</c:v>
                </c:pt>
                <c:pt idx="13188">
                  <c:v>-0.30521554120170191</c:v>
                </c:pt>
                <c:pt idx="13189">
                  <c:v>-0.30524919007573148</c:v>
                </c:pt>
                <c:pt idx="13190">
                  <c:v>-0.30528283709703719</c:v>
                </c:pt>
                <c:pt idx="13191">
                  <c:v>-0.3053164822667056</c:v>
                </c:pt>
                <c:pt idx="13192">
                  <c:v>-0.30535012558582264</c:v>
                </c:pt>
                <c:pt idx="13193">
                  <c:v>-0.30538376705547376</c:v>
                </c:pt>
                <c:pt idx="13194">
                  <c:v>-0.30541740667674355</c:v>
                </c:pt>
                <c:pt idx="13195">
                  <c:v>-0.30545104445071614</c:v>
                </c:pt>
                <c:pt idx="13196">
                  <c:v>-0.30548468037847476</c:v>
                </c:pt>
                <c:pt idx="13197">
                  <c:v>-0.30551831446110234</c:v>
                </c:pt>
                <c:pt idx="13198">
                  <c:v>-0.305551946699681</c:v>
                </c:pt>
                <c:pt idx="13199">
                  <c:v>-0.3055855770952921</c:v>
                </c:pt>
                <c:pt idx="13200">
                  <c:v>-0.30561920564901668</c:v>
                </c:pt>
                <c:pt idx="13201">
                  <c:v>-0.30565283236193497</c:v>
                </c:pt>
                <c:pt idx="13202">
                  <c:v>-0.30568645723512633</c:v>
                </c:pt>
                <c:pt idx="13203">
                  <c:v>-0.3057200802696699</c:v>
                </c:pt>
                <c:pt idx="13204">
                  <c:v>-0.30575370146664405</c:v>
                </c:pt>
                <c:pt idx="13205">
                  <c:v>-0.30578732082712634</c:v>
                </c:pt>
                <c:pt idx="13206">
                  <c:v>-0.30582093835219393</c:v>
                </c:pt>
                <c:pt idx="13207">
                  <c:v>-0.30585455404292317</c:v>
                </c:pt>
                <c:pt idx="13208">
                  <c:v>-0.30588816790038986</c:v>
                </c:pt>
                <c:pt idx="13209">
                  <c:v>-0.30592177992566916</c:v>
                </c:pt>
                <c:pt idx="13210">
                  <c:v>-0.30595539011983564</c:v>
                </c:pt>
                <c:pt idx="13211">
                  <c:v>-0.30598899848396321</c:v>
                </c:pt>
                <c:pt idx="13212">
                  <c:v>-0.30602260501912504</c:v>
                </c:pt>
                <c:pt idx="13213">
                  <c:v>-0.30605620972639369</c:v>
                </c:pt>
                <c:pt idx="13214">
                  <c:v>-0.30608981260684143</c:v>
                </c:pt>
                <c:pt idx="13215">
                  <c:v>-0.30612341366153939</c:v>
                </c:pt>
                <c:pt idx="13216">
                  <c:v>-0.30615701289155839</c:v>
                </c:pt>
                <c:pt idx="13217">
                  <c:v>-0.30619061029796857</c:v>
                </c:pt>
                <c:pt idx="13218">
                  <c:v>-0.3062242058818393</c:v>
                </c:pt>
                <c:pt idx="13219">
                  <c:v>-0.30625779964423949</c:v>
                </c:pt>
                <c:pt idx="13220">
                  <c:v>-0.30629139158623742</c:v>
                </c:pt>
                <c:pt idx="13221">
                  <c:v>-0.30632498170890066</c:v>
                </c:pt>
                <c:pt idx="13222">
                  <c:v>-0.30635857001329614</c:v>
                </c:pt>
                <c:pt idx="13223">
                  <c:v>-0.30639215650049023</c:v>
                </c:pt>
                <c:pt idx="13224">
                  <c:v>-0.30642574117154864</c:v>
                </c:pt>
                <c:pt idx="13225">
                  <c:v>-0.3064593240275364</c:v>
                </c:pt>
                <c:pt idx="13226">
                  <c:v>-0.3064929050695181</c:v>
                </c:pt>
                <c:pt idx="13227">
                  <c:v>-0.30652648429855756</c:v>
                </c:pt>
                <c:pt idx="13228">
                  <c:v>-0.30656006171571781</c:v>
                </c:pt>
                <c:pt idx="13229">
                  <c:v>-0.30659363732206157</c:v>
                </c:pt>
                <c:pt idx="13230">
                  <c:v>-0.30662721111865088</c:v>
                </c:pt>
                <c:pt idx="13231">
                  <c:v>-0.30666078310654687</c:v>
                </c:pt>
                <c:pt idx="13232">
                  <c:v>-0.30669435328681038</c:v>
                </c:pt>
                <c:pt idx="13233">
                  <c:v>-0.30672792166050156</c:v>
                </c:pt>
                <c:pt idx="13234">
                  <c:v>-0.30676148822867977</c:v>
                </c:pt>
                <c:pt idx="13235">
                  <c:v>-0.30679505299240384</c:v>
                </c:pt>
                <c:pt idx="13236">
                  <c:v>-0.30682861595273214</c:v>
                </c:pt>
                <c:pt idx="13237">
                  <c:v>-0.30686217711072206</c:v>
                </c:pt>
                <c:pt idx="13238">
                  <c:v>-0.30689573646743074</c:v>
                </c:pt>
                <c:pt idx="13239">
                  <c:v>-0.30692929402391445</c:v>
                </c:pt>
                <c:pt idx="13240">
                  <c:v>-0.3069628497812289</c:v>
                </c:pt>
                <c:pt idx="13241">
                  <c:v>-0.30699640374042925</c:v>
                </c:pt>
                <c:pt idx="13242">
                  <c:v>-0.30702995590256998</c:v>
                </c:pt>
                <c:pt idx="13243">
                  <c:v>-0.30706350626870504</c:v>
                </c:pt>
                <c:pt idx="13244">
                  <c:v>-0.30709705483988758</c:v>
                </c:pt>
                <c:pt idx="13245">
                  <c:v>-0.30713060161717032</c:v>
                </c:pt>
                <c:pt idx="13246">
                  <c:v>-0.30716414660160529</c:v>
                </c:pt>
                <c:pt idx="13247">
                  <c:v>-0.30719768979424378</c:v>
                </c:pt>
                <c:pt idx="13248">
                  <c:v>-0.3072312311961366</c:v>
                </c:pt>
                <c:pt idx="13249">
                  <c:v>-0.30726477080833392</c:v>
                </c:pt>
                <c:pt idx="13250">
                  <c:v>-0.30729830863188534</c:v>
                </c:pt>
                <c:pt idx="13251">
                  <c:v>-0.30733184466783969</c:v>
                </c:pt>
                <c:pt idx="13252">
                  <c:v>-0.30736537891724536</c:v>
                </c:pt>
                <c:pt idx="13253">
                  <c:v>-0.30739891138114994</c:v>
                </c:pt>
                <c:pt idx="13254">
                  <c:v>-0.30743244206060061</c:v>
                </c:pt>
                <c:pt idx="13255">
                  <c:v>-0.30746597095664385</c:v>
                </c:pt>
                <c:pt idx="13256">
                  <c:v>-0.30749949807032551</c:v>
                </c:pt>
                <c:pt idx="13257">
                  <c:v>-0.30753302340269073</c:v>
                </c:pt>
                <c:pt idx="13258">
                  <c:v>-0.30756654695478425</c:v>
                </c:pt>
                <c:pt idx="13259">
                  <c:v>-0.30760006872765</c:v>
                </c:pt>
                <c:pt idx="13260">
                  <c:v>-0.30763358872233137</c:v>
                </c:pt>
                <c:pt idx="13261">
                  <c:v>-0.30766710693987109</c:v>
                </c:pt>
                <c:pt idx="13262">
                  <c:v>-0.30770062338131143</c:v>
                </c:pt>
                <c:pt idx="13263">
                  <c:v>-0.30773413804769389</c:v>
                </c:pt>
                <c:pt idx="13264">
                  <c:v>-0.30776765094005942</c:v>
                </c:pt>
                <c:pt idx="13265">
                  <c:v>-0.30780116205944841</c:v>
                </c:pt>
                <c:pt idx="13266">
                  <c:v>-0.30783467140690046</c:v>
                </c:pt>
                <c:pt idx="13267">
                  <c:v>-0.30786817898345475</c:v>
                </c:pt>
                <c:pt idx="13268">
                  <c:v>-0.30790168479014979</c:v>
                </c:pt>
                <c:pt idx="13269">
                  <c:v>-0.3079351888280234</c:v>
                </c:pt>
                <c:pt idx="13270">
                  <c:v>-0.30796869109811287</c:v>
                </c:pt>
                <c:pt idx="13271">
                  <c:v>-0.30800219160145492</c:v>
                </c:pt>
                <c:pt idx="13272">
                  <c:v>-0.30803569033908551</c:v>
                </c:pt>
                <c:pt idx="13273">
                  <c:v>-0.30806918731204014</c:v>
                </c:pt>
                <c:pt idx="13274">
                  <c:v>-0.30810268252135364</c:v>
                </c:pt>
                <c:pt idx="13275">
                  <c:v>-0.30813617596806042</c:v>
                </c:pt>
                <c:pt idx="13276">
                  <c:v>-0.30816966765319387</c:v>
                </c:pt>
                <c:pt idx="13277">
                  <c:v>-0.30820315757778705</c:v>
                </c:pt>
                <c:pt idx="13278">
                  <c:v>-0.30823664574287246</c:v>
                </c:pt>
                <c:pt idx="13279">
                  <c:v>-0.30827013214948173</c:v>
                </c:pt>
                <c:pt idx="13280">
                  <c:v>-0.30830361679864615</c:v>
                </c:pt>
                <c:pt idx="13281">
                  <c:v>-0.30833709969139644</c:v>
                </c:pt>
                <c:pt idx="13282">
                  <c:v>-0.30837058082876234</c:v>
                </c:pt>
                <c:pt idx="13283">
                  <c:v>-0.30840406021177336</c:v>
                </c:pt>
                <c:pt idx="13284">
                  <c:v>-0.30843753784145833</c:v>
                </c:pt>
                <c:pt idx="13285">
                  <c:v>-0.30847101371884533</c:v>
                </c:pt>
                <c:pt idx="13286">
                  <c:v>-0.30850448784496198</c:v>
                </c:pt>
                <c:pt idx="13287">
                  <c:v>-0.30853796022083524</c:v>
                </c:pt>
                <c:pt idx="13288">
                  <c:v>-0.3085714308474915</c:v>
                </c:pt>
                <c:pt idx="13289">
                  <c:v>-0.30860489972595639</c:v>
                </c:pt>
                <c:pt idx="13290">
                  <c:v>-0.3086383668572551</c:v>
                </c:pt>
                <c:pt idx="13291">
                  <c:v>-0.30867183224241224</c:v>
                </c:pt>
                <c:pt idx="13292">
                  <c:v>-0.30870529588245166</c:v>
                </c:pt>
                <c:pt idx="13293">
                  <c:v>-0.30873875777839677</c:v>
                </c:pt>
                <c:pt idx="13294">
                  <c:v>-0.3087722179312703</c:v>
                </c:pt>
                <c:pt idx="13295">
                  <c:v>-0.30880567634209433</c:v>
                </c:pt>
                <c:pt idx="13296">
                  <c:v>-0.30883913301189392</c:v>
                </c:pt>
                <c:pt idx="13297">
                  <c:v>-0.30887258794167982</c:v>
                </c:pt>
                <c:pt idx="13298">
                  <c:v>-0.30890604113248243</c:v>
                </c:pt>
                <c:pt idx="13299">
                  <c:v>-0.30893949258531817</c:v>
                </c:pt>
                <c:pt idx="13300">
                  <c:v>-0.30897294230120631</c:v>
                </c:pt>
                <c:pt idx="13301">
                  <c:v>-0.30900639028116517</c:v>
                </c:pt>
                <c:pt idx="13302">
                  <c:v>-0.30903983652621281</c:v>
                </c:pt>
                <c:pt idx="13303">
                  <c:v>-0.30907328103736653</c:v>
                </c:pt>
                <c:pt idx="13304">
                  <c:v>-0.30910672381564652</c:v>
                </c:pt>
                <c:pt idx="13305">
                  <c:v>-0.30914016486205875</c:v>
                </c:pt>
                <c:pt idx="13306">
                  <c:v>-0.30917360417762896</c:v>
                </c:pt>
                <c:pt idx="13307">
                  <c:v>-0.30920704176337199</c:v>
                </c:pt>
                <c:pt idx="13308">
                  <c:v>-0.30924047762029228</c:v>
                </c:pt>
                <c:pt idx="13309">
                  <c:v>-0.30927391174941354</c:v>
                </c:pt>
                <c:pt idx="13310">
                  <c:v>-0.30930734415174899</c:v>
                </c:pt>
                <c:pt idx="13311">
                  <c:v>-0.30934077482830113</c:v>
                </c:pt>
                <c:pt idx="13312">
                  <c:v>-0.30937420378009195</c:v>
                </c:pt>
                <c:pt idx="13313">
                  <c:v>-0.30940763100813284</c:v>
                </c:pt>
                <c:pt idx="13314">
                  <c:v>-0.30944105651342457</c:v>
                </c:pt>
                <c:pt idx="13315">
                  <c:v>-0.30947448029698743</c:v>
                </c:pt>
                <c:pt idx="13316">
                  <c:v>-0.30950790235983106</c:v>
                </c:pt>
                <c:pt idx="13317">
                  <c:v>-0.30954132270295431</c:v>
                </c:pt>
                <c:pt idx="13318">
                  <c:v>-0.30957474132737561</c:v>
                </c:pt>
                <c:pt idx="13319">
                  <c:v>-0.30960815823410293</c:v>
                </c:pt>
                <c:pt idx="13320">
                  <c:v>-0.30964157342413667</c:v>
                </c:pt>
                <c:pt idx="13321">
                  <c:v>-0.3096749868984835</c:v>
                </c:pt>
                <c:pt idx="13322">
                  <c:v>-0.30970839865815958</c:v>
                </c:pt>
                <c:pt idx="13323">
                  <c:v>-0.30974180870415691</c:v>
                </c:pt>
                <c:pt idx="13324">
                  <c:v>-0.30977521703749378</c:v>
                </c:pt>
                <c:pt idx="13325">
                  <c:v>-0.30980862365916451</c:v>
                </c:pt>
                <c:pt idx="13326">
                  <c:v>-0.30984202857017595</c:v>
                </c:pt>
                <c:pt idx="13327">
                  <c:v>-0.30987543177153132</c:v>
                </c:pt>
                <c:pt idx="13328">
                  <c:v>-0.30990883326423313</c:v>
                </c:pt>
                <c:pt idx="13329">
                  <c:v>-0.30994223304928314</c:v>
                </c:pt>
                <c:pt idx="13330">
                  <c:v>-0.30997563112768278</c:v>
                </c:pt>
                <c:pt idx="13331">
                  <c:v>-0.31000902750043291</c:v>
                </c:pt>
                <c:pt idx="13332">
                  <c:v>-0.3100424221685335</c:v>
                </c:pt>
                <c:pt idx="13333">
                  <c:v>-0.31007581513298421</c:v>
                </c:pt>
                <c:pt idx="13334">
                  <c:v>-0.31010920639478401</c:v>
                </c:pt>
                <c:pt idx="13335">
                  <c:v>-0.31014259595493132</c:v>
                </c:pt>
                <c:pt idx="13336">
                  <c:v>-0.31017598381442391</c:v>
                </c:pt>
                <c:pt idx="13337">
                  <c:v>-0.31020936997425896</c:v>
                </c:pt>
                <c:pt idx="13338">
                  <c:v>-0.31024275443543325</c:v>
                </c:pt>
                <c:pt idx="13339">
                  <c:v>-0.31027613719894265</c:v>
                </c:pt>
                <c:pt idx="13340">
                  <c:v>-0.31030951826578268</c:v>
                </c:pt>
                <c:pt idx="13341">
                  <c:v>-0.31034289763694822</c:v>
                </c:pt>
                <c:pt idx="13342">
                  <c:v>-0.31037627531343348</c:v>
                </c:pt>
                <c:pt idx="13343">
                  <c:v>-0.31040965129623233</c:v>
                </c:pt>
                <c:pt idx="13344">
                  <c:v>-0.31044302558633785</c:v>
                </c:pt>
                <c:pt idx="13345">
                  <c:v>-0.31047639818474249</c:v>
                </c:pt>
                <c:pt idx="13346">
                  <c:v>-0.31050976909243821</c:v>
                </c:pt>
                <c:pt idx="13347">
                  <c:v>-0.31054313831041658</c:v>
                </c:pt>
                <c:pt idx="13348">
                  <c:v>-0.31057650583966812</c:v>
                </c:pt>
                <c:pt idx="13349">
                  <c:v>-0.31060987168118315</c:v>
                </c:pt>
                <c:pt idx="13350">
                  <c:v>-0.31064323583595133</c:v>
                </c:pt>
                <c:pt idx="13351">
                  <c:v>-0.31067659830496175</c:v>
                </c:pt>
                <c:pt idx="13352">
                  <c:v>-0.31070995908920274</c:v>
                </c:pt>
                <c:pt idx="13353">
                  <c:v>-0.31074331818966228</c:v>
                </c:pt>
                <c:pt idx="13354">
                  <c:v>-0.31077667560732769</c:v>
                </c:pt>
                <c:pt idx="13355">
                  <c:v>-0.31081003134318563</c:v>
                </c:pt>
                <c:pt idx="13356">
                  <c:v>-0.31084338539822232</c:v>
                </c:pt>
                <c:pt idx="13357">
                  <c:v>-0.31087673777342328</c:v>
                </c:pt>
                <c:pt idx="13358">
                  <c:v>-0.31091008846977353</c:v>
                </c:pt>
                <c:pt idx="13359">
                  <c:v>-0.31094343748825737</c:v>
                </c:pt>
                <c:pt idx="13360">
                  <c:v>-0.3109767848298588</c:v>
                </c:pt>
                <c:pt idx="13361">
                  <c:v>-0.31101013049556092</c:v>
                </c:pt>
                <c:pt idx="13362">
                  <c:v>-0.31104347448634651</c:v>
                </c:pt>
                <c:pt idx="13363">
                  <c:v>-0.31107681680319765</c:v>
                </c:pt>
                <c:pt idx="13364">
                  <c:v>-0.31111015744709569</c:v>
                </c:pt>
                <c:pt idx="13365">
                  <c:v>-0.31114349641902173</c:v>
                </c:pt>
                <c:pt idx="13366">
                  <c:v>-0.31117683371995608</c:v>
                </c:pt>
                <c:pt idx="13367">
                  <c:v>-0.31121016935087864</c:v>
                </c:pt>
                <c:pt idx="13368">
                  <c:v>-0.31124350331276851</c:v>
                </c:pt>
                <c:pt idx="13369">
                  <c:v>-0.31127683560660435</c:v>
                </c:pt>
                <c:pt idx="13370">
                  <c:v>-0.31131016623336438</c:v>
                </c:pt>
                <c:pt idx="13371">
                  <c:v>-0.31134349519402582</c:v>
                </c:pt>
                <c:pt idx="13372">
                  <c:v>-0.31137682248956577</c:v>
                </c:pt>
                <c:pt idx="13373">
                  <c:v>-0.31141014812096057</c:v>
                </c:pt>
                <c:pt idx="13374">
                  <c:v>-0.31144347208918588</c:v>
                </c:pt>
                <c:pt idx="13375">
                  <c:v>-0.31147679439521703</c:v>
                </c:pt>
                <c:pt idx="13376">
                  <c:v>-0.31151011504002857</c:v>
                </c:pt>
                <c:pt idx="13377">
                  <c:v>-0.3115434340245945</c:v>
                </c:pt>
                <c:pt idx="13378">
                  <c:v>-0.31157675134988838</c:v>
                </c:pt>
                <c:pt idx="13379">
                  <c:v>-0.3116100670168831</c:v>
                </c:pt>
                <c:pt idx="13380">
                  <c:v>-0.31164338102655098</c:v>
                </c:pt>
                <c:pt idx="13381">
                  <c:v>-0.3116766933798637</c:v>
                </c:pt>
                <c:pt idx="13382">
                  <c:v>-0.31171000407779259</c:v>
                </c:pt>
                <c:pt idx="13383">
                  <c:v>-0.31174331312130821</c:v>
                </c:pt>
                <c:pt idx="13384">
                  <c:v>-0.31177662051138055</c:v>
                </c:pt>
                <c:pt idx="13385">
                  <c:v>-0.31180992624897919</c:v>
                </c:pt>
                <c:pt idx="13386">
                  <c:v>-0.31184323033507311</c:v>
                </c:pt>
                <c:pt idx="13387">
                  <c:v>-0.31187653277063043</c:v>
                </c:pt>
                <c:pt idx="13388">
                  <c:v>-0.31190983355661905</c:v>
                </c:pt>
                <c:pt idx="13389">
                  <c:v>-0.31194313269400631</c:v>
                </c:pt>
                <c:pt idx="13390">
                  <c:v>-0.31197643018375865</c:v>
                </c:pt>
                <c:pt idx="13391">
                  <c:v>-0.31200972602684218</c:v>
                </c:pt>
                <c:pt idx="13392">
                  <c:v>-0.31204302022422248</c:v>
                </c:pt>
                <c:pt idx="13393">
                  <c:v>-0.31207631277686432</c:v>
                </c:pt>
                <c:pt idx="13394">
                  <c:v>-0.31210960368573226</c:v>
                </c:pt>
                <c:pt idx="13395">
                  <c:v>-0.31214289295178999</c:v>
                </c:pt>
                <c:pt idx="13396">
                  <c:v>-0.31217618057600083</c:v>
                </c:pt>
                <c:pt idx="13397">
                  <c:v>-0.31220946655932735</c:v>
                </c:pt>
                <c:pt idx="13398">
                  <c:v>-0.31224275090273168</c:v>
                </c:pt>
                <c:pt idx="13399">
                  <c:v>-0.31227603360717548</c:v>
                </c:pt>
                <c:pt idx="13400">
                  <c:v>-0.31230931467361955</c:v>
                </c:pt>
                <c:pt idx="13401">
                  <c:v>-0.31234259410302434</c:v>
                </c:pt>
                <c:pt idx="13402">
                  <c:v>-0.31237587189634985</c:v>
                </c:pt>
                <c:pt idx="13403">
                  <c:v>-0.31240914805455522</c:v>
                </c:pt>
                <c:pt idx="13404">
                  <c:v>-0.31244242257859911</c:v>
                </c:pt>
                <c:pt idx="13405">
                  <c:v>-0.31247569546943987</c:v>
                </c:pt>
                <c:pt idx="13406">
                  <c:v>-0.31250896672803496</c:v>
                </c:pt>
                <c:pt idx="13407">
                  <c:v>-0.3125422363553414</c:v>
                </c:pt>
                <c:pt idx="13408">
                  <c:v>-0.31257550435231574</c:v>
                </c:pt>
                <c:pt idx="13409">
                  <c:v>-0.31260877071991378</c:v>
                </c:pt>
                <c:pt idx="13410">
                  <c:v>-0.31264203545909086</c:v>
                </c:pt>
                <c:pt idx="13411">
                  <c:v>-0.3126752985708019</c:v>
                </c:pt>
                <c:pt idx="13412">
                  <c:v>-0.31270856005600112</c:v>
                </c:pt>
                <c:pt idx="13413">
                  <c:v>-0.31274181991564198</c:v>
                </c:pt>
                <c:pt idx="13414">
                  <c:v>-0.31277507815067773</c:v>
                </c:pt>
                <c:pt idx="13415">
                  <c:v>-0.31280833476206105</c:v>
                </c:pt>
                <c:pt idx="13416">
                  <c:v>-0.31284158975074372</c:v>
                </c:pt>
                <c:pt idx="13417">
                  <c:v>-0.31287484311767721</c:v>
                </c:pt>
                <c:pt idx="13418">
                  <c:v>-0.31290809486381244</c:v>
                </c:pt>
                <c:pt idx="13419">
                  <c:v>-0.31294134499009962</c:v>
                </c:pt>
                <c:pt idx="13420">
                  <c:v>-0.31297459349748846</c:v>
                </c:pt>
                <c:pt idx="13421">
                  <c:v>-0.3130078403869283</c:v>
                </c:pt>
                <c:pt idx="13422">
                  <c:v>-0.31304108565936772</c:v>
                </c:pt>
                <c:pt idx="13423">
                  <c:v>-0.31307432931575474</c:v>
                </c:pt>
                <c:pt idx="13424">
                  <c:v>-0.31310757135703704</c:v>
                </c:pt>
                <c:pt idx="13425">
                  <c:v>-0.31314081178416142</c:v>
                </c:pt>
                <c:pt idx="13426">
                  <c:v>-0.31317405059807435</c:v>
                </c:pt>
                <c:pt idx="13427">
                  <c:v>-0.31320728779972162</c:v>
                </c:pt>
                <c:pt idx="13428">
                  <c:v>-0.31324052339004871</c:v>
                </c:pt>
                <c:pt idx="13429">
                  <c:v>-0.31327375737000007</c:v>
                </c:pt>
                <c:pt idx="13430">
                  <c:v>-0.31330698974052007</c:v>
                </c:pt>
                <c:pt idx="13431">
                  <c:v>-0.31334022050255239</c:v>
                </c:pt>
                <c:pt idx="13432">
                  <c:v>-0.31337344965703995</c:v>
                </c:pt>
                <c:pt idx="13433">
                  <c:v>-0.31340667720492532</c:v>
                </c:pt>
                <c:pt idx="13434">
                  <c:v>-0.31343990314715064</c:v>
                </c:pt>
                <c:pt idx="13435">
                  <c:v>-0.31347312748465705</c:v>
                </c:pt>
                <c:pt idx="13436">
                  <c:v>-0.31350635021838558</c:v>
                </c:pt>
                <c:pt idx="13437">
                  <c:v>-0.31353957134927657</c:v>
                </c:pt>
                <c:pt idx="13438">
                  <c:v>-0.31357279087826972</c:v>
                </c:pt>
                <c:pt idx="13439">
                  <c:v>-0.31360600880630418</c:v>
                </c:pt>
                <c:pt idx="13440">
                  <c:v>-0.31363922513431874</c:v>
                </c:pt>
                <c:pt idx="13441">
                  <c:v>-0.31367243986325133</c:v>
                </c:pt>
                <c:pt idx="13442">
                  <c:v>-0.31370565299403963</c:v>
                </c:pt>
                <c:pt idx="13443">
                  <c:v>-0.31373886452762068</c:v>
                </c:pt>
                <c:pt idx="13444">
                  <c:v>-0.31377207446493083</c:v>
                </c:pt>
                <c:pt idx="13445">
                  <c:v>-0.31380528280690601</c:v>
                </c:pt>
                <c:pt idx="13446">
                  <c:v>-0.31383848955448157</c:v>
                </c:pt>
                <c:pt idx="13447">
                  <c:v>-0.31387169470859233</c:v>
                </c:pt>
                <c:pt idx="13448">
                  <c:v>-0.31390489827017254</c:v>
                </c:pt>
                <c:pt idx="13449">
                  <c:v>-0.31393810024015589</c:v>
                </c:pt>
                <c:pt idx="13450">
                  <c:v>-0.31397130061947554</c:v>
                </c:pt>
                <c:pt idx="13451">
                  <c:v>-0.31400449940906405</c:v>
                </c:pt>
                <c:pt idx="13452">
                  <c:v>-0.31403769660985359</c:v>
                </c:pt>
                <c:pt idx="13453">
                  <c:v>-0.31407089222277562</c:v>
                </c:pt>
                <c:pt idx="13454">
                  <c:v>-0.31410408624876107</c:v>
                </c:pt>
                <c:pt idx="13455">
                  <c:v>-0.31413727868874042</c:v>
                </c:pt>
                <c:pt idx="13456">
                  <c:v>-0.31417046954364358</c:v>
                </c:pt>
                <c:pt idx="13457">
                  <c:v>-0.31420365881439971</c:v>
                </c:pt>
                <c:pt idx="13458">
                  <c:v>-0.31423684650193773</c:v>
                </c:pt>
                <c:pt idx="13459">
                  <c:v>-0.31427003260718589</c:v>
                </c:pt>
                <c:pt idx="13460">
                  <c:v>-0.3143032171310719</c:v>
                </c:pt>
                <c:pt idx="13461">
                  <c:v>-0.31433640007452279</c:v>
                </c:pt>
                <c:pt idx="13462">
                  <c:v>-0.31436958143846516</c:v>
                </c:pt>
                <c:pt idx="13463">
                  <c:v>-0.31440276122382516</c:v>
                </c:pt>
                <c:pt idx="13464">
                  <c:v>-0.31443593943152826</c:v>
                </c:pt>
                <c:pt idx="13465">
                  <c:v>-0.31446911606249939</c:v>
                </c:pt>
                <c:pt idx="13466">
                  <c:v>-0.31450229111766315</c:v>
                </c:pt>
                <c:pt idx="13467">
                  <c:v>-0.31453546459794324</c:v>
                </c:pt>
                <c:pt idx="13468">
                  <c:v>-0.31456863650426303</c:v>
                </c:pt>
                <c:pt idx="13469">
                  <c:v>-0.31460180683754546</c:v>
                </c:pt>
                <c:pt idx="13470">
                  <c:v>-0.31463497559871256</c:v>
                </c:pt>
                <c:pt idx="13471">
                  <c:v>-0.31466814278868616</c:v>
                </c:pt>
                <c:pt idx="13472">
                  <c:v>-0.3147013084083875</c:v>
                </c:pt>
                <c:pt idx="13473">
                  <c:v>-0.31473447245873709</c:v>
                </c:pt>
                <c:pt idx="13474">
                  <c:v>-0.31476763494065507</c:v>
                </c:pt>
                <c:pt idx="13475">
                  <c:v>-0.31480079585506104</c:v>
                </c:pt>
                <c:pt idx="13476">
                  <c:v>-0.31483395520287405</c:v>
                </c:pt>
                <c:pt idx="13477">
                  <c:v>-0.31486711298501247</c:v>
                </c:pt>
                <c:pt idx="13478">
                  <c:v>-0.31490026920239422</c:v>
                </c:pt>
                <c:pt idx="13479">
                  <c:v>-0.31493342385593692</c:v>
                </c:pt>
                <c:pt idx="13480">
                  <c:v>-0.31496657694655716</c:v>
                </c:pt>
                <c:pt idx="13481">
                  <c:v>-0.31499972847517133</c:v>
                </c:pt>
                <c:pt idx="13482">
                  <c:v>-0.31503287844269534</c:v>
                </c:pt>
                <c:pt idx="13483">
                  <c:v>-0.31506602685004426</c:v>
                </c:pt>
                <c:pt idx="13484">
                  <c:v>-0.3150991736981329</c:v>
                </c:pt>
                <c:pt idx="13485">
                  <c:v>-0.31513231898787541</c:v>
                </c:pt>
                <c:pt idx="13486">
                  <c:v>-0.31516546272018531</c:v>
                </c:pt>
                <c:pt idx="13487">
                  <c:v>-0.31519860489597584</c:v>
                </c:pt>
                <c:pt idx="13488">
                  <c:v>-0.31523174551615951</c:v>
                </c:pt>
                <c:pt idx="13489">
                  <c:v>-0.31526488458164836</c:v>
                </c:pt>
                <c:pt idx="13490">
                  <c:v>-0.31529802209335378</c:v>
                </c:pt>
                <c:pt idx="13491">
                  <c:v>-0.31533115805218681</c:v>
                </c:pt>
                <c:pt idx="13492">
                  <c:v>-0.31536429245905795</c:v>
                </c:pt>
                <c:pt idx="13493">
                  <c:v>-0.31539742531487691</c:v>
                </c:pt>
                <c:pt idx="13494">
                  <c:v>-0.31543055662055308</c:v>
                </c:pt>
                <c:pt idx="13495">
                  <c:v>-0.3154636863769954</c:v>
                </c:pt>
                <c:pt idx="13496">
                  <c:v>-0.31549681458511203</c:v>
                </c:pt>
                <c:pt idx="13497">
                  <c:v>-0.31552994124581069</c:v>
                </c:pt>
                <c:pt idx="13498">
                  <c:v>-0.31556306635999876</c:v>
                </c:pt>
                <c:pt idx="13499">
                  <c:v>-0.31559618992858274</c:v>
                </c:pt>
                <c:pt idx="13500">
                  <c:v>-0.31562931195246891</c:v>
                </c:pt>
                <c:pt idx="13501">
                  <c:v>-0.31566243243256287</c:v>
                </c:pt>
                <c:pt idx="13502">
                  <c:v>-0.31569555136976957</c:v>
                </c:pt>
                <c:pt idx="13503">
                  <c:v>-0.31572866876499373</c:v>
                </c:pt>
                <c:pt idx="13504">
                  <c:v>-0.31576178461913929</c:v>
                </c:pt>
                <c:pt idx="13505">
                  <c:v>-0.31579489893310975</c:v>
                </c:pt>
                <c:pt idx="13506">
                  <c:v>-0.31582801170780805</c:v>
                </c:pt>
                <c:pt idx="13507">
                  <c:v>-0.31586112294413671</c:v>
                </c:pt>
                <c:pt idx="13508">
                  <c:v>-0.31589423264299754</c:v>
                </c:pt>
                <c:pt idx="13509">
                  <c:v>-0.31592734080529195</c:v>
                </c:pt>
                <c:pt idx="13510">
                  <c:v>-0.31596044743192075</c:v>
                </c:pt>
                <c:pt idx="13511">
                  <c:v>-0.31599355252378436</c:v>
                </c:pt>
                <c:pt idx="13512">
                  <c:v>-0.31602665608178238</c:v>
                </c:pt>
                <c:pt idx="13513">
                  <c:v>-0.31605975810681419</c:v>
                </c:pt>
                <c:pt idx="13514">
                  <c:v>-0.31609285859977854</c:v>
                </c:pt>
                <c:pt idx="13515">
                  <c:v>-0.31612595756157358</c:v>
                </c:pt>
                <c:pt idx="13516">
                  <c:v>-0.31615905499309704</c:v>
                </c:pt>
                <c:pt idx="13517">
                  <c:v>-0.31619215089524599</c:v>
                </c:pt>
                <c:pt idx="13518">
                  <c:v>-0.31622524526891704</c:v>
                </c:pt>
                <c:pt idx="13519">
                  <c:v>-0.31625833811500637</c:v>
                </c:pt>
                <c:pt idx="13520">
                  <c:v>-0.31629142943440947</c:v>
                </c:pt>
                <c:pt idx="13521">
                  <c:v>-0.31632451922802152</c:v>
                </c:pt>
                <c:pt idx="13522">
                  <c:v>-0.31635760749673691</c:v>
                </c:pt>
                <c:pt idx="13523">
                  <c:v>-0.31639069424144961</c:v>
                </c:pt>
                <c:pt idx="13524">
                  <c:v>-0.31642377946305322</c:v>
                </c:pt>
                <c:pt idx="13525">
                  <c:v>-0.31645686316244059</c:v>
                </c:pt>
                <c:pt idx="13526">
                  <c:v>-0.31648994534050412</c:v>
                </c:pt>
                <c:pt idx="13527">
                  <c:v>-0.31652302599813575</c:v>
                </c:pt>
                <c:pt idx="13528">
                  <c:v>-0.31655610513622678</c:v>
                </c:pt>
                <c:pt idx="13529">
                  <c:v>-0.31658918275566816</c:v>
                </c:pt>
                <c:pt idx="13530">
                  <c:v>-0.31662225885735018</c:v>
                </c:pt>
                <c:pt idx="13531">
                  <c:v>-0.31665533344216257</c:v>
                </c:pt>
                <c:pt idx="13532">
                  <c:v>-0.31668840651099461</c:v>
                </c:pt>
                <c:pt idx="13533">
                  <c:v>-0.31672147806473516</c:v>
                </c:pt>
                <c:pt idx="13534">
                  <c:v>-0.31675454810427239</c:v>
                </c:pt>
                <c:pt idx="13535">
                  <c:v>-0.31678761663049404</c:v>
                </c:pt>
                <c:pt idx="13536">
                  <c:v>-0.31682068364428728</c:v>
                </c:pt>
                <c:pt idx="13537">
                  <c:v>-0.31685374914653885</c:v>
                </c:pt>
                <c:pt idx="13538">
                  <c:v>-0.31688681313813472</c:v>
                </c:pt>
                <c:pt idx="13539">
                  <c:v>-0.31691987561996071</c:v>
                </c:pt>
                <c:pt idx="13540">
                  <c:v>-0.31695293659290191</c:v>
                </c:pt>
                <c:pt idx="13541">
                  <c:v>-0.31698599605784272</c:v>
                </c:pt>
                <c:pt idx="13542">
                  <c:v>-0.31701905401566743</c:v>
                </c:pt>
                <c:pt idx="13543">
                  <c:v>-0.31705211046725956</c:v>
                </c:pt>
                <c:pt idx="13544">
                  <c:v>-0.31708516541350207</c:v>
                </c:pt>
                <c:pt idx="13545">
                  <c:v>-0.31711821885527747</c:v>
                </c:pt>
                <c:pt idx="13546">
                  <c:v>-0.31715127079346783</c:v>
                </c:pt>
                <c:pt idx="13547">
                  <c:v>-0.31718432122895457</c:v>
                </c:pt>
                <c:pt idx="13548">
                  <c:v>-0.31721737016261864</c:v>
                </c:pt>
                <c:pt idx="13549">
                  <c:v>-0.31725041759534056</c:v>
                </c:pt>
                <c:pt idx="13550">
                  <c:v>-0.31728346352800019</c:v>
                </c:pt>
                <c:pt idx="13551">
                  <c:v>-0.31731650796147692</c:v>
                </c:pt>
                <c:pt idx="13552">
                  <c:v>-0.31734955089664973</c:v>
                </c:pt>
                <c:pt idx="13553">
                  <c:v>-0.31738259233439703</c:v>
                </c:pt>
                <c:pt idx="13554">
                  <c:v>-0.31741563227559655</c:v>
                </c:pt>
                <c:pt idx="13555">
                  <c:v>-0.3174486707211257</c:v>
                </c:pt>
                <c:pt idx="13556">
                  <c:v>-0.31748170767186135</c:v>
                </c:pt>
                <c:pt idx="13557">
                  <c:v>-0.31751474312867978</c:v>
                </c:pt>
                <c:pt idx="13558">
                  <c:v>-0.31754777709245674</c:v>
                </c:pt>
                <c:pt idx="13559">
                  <c:v>-0.31758080956406765</c:v>
                </c:pt>
                <c:pt idx="13560">
                  <c:v>-0.31761384054438724</c:v>
                </c:pt>
                <c:pt idx="13561">
                  <c:v>-0.31764687003428971</c:v>
                </c:pt>
                <c:pt idx="13562">
                  <c:v>-0.31767989803464891</c:v>
                </c:pt>
                <c:pt idx="13563">
                  <c:v>-0.31771292454633793</c:v>
                </c:pt>
                <c:pt idx="13564">
                  <c:v>-0.31774594957022961</c:v>
                </c:pt>
                <c:pt idx="13565">
                  <c:v>-0.31777897310719616</c:v>
                </c:pt>
                <c:pt idx="13566">
                  <c:v>-0.31781199515810921</c:v>
                </c:pt>
                <c:pt idx="13567">
                  <c:v>-0.31784501572383994</c:v>
                </c:pt>
                <c:pt idx="13568">
                  <c:v>-0.31787803480525911</c:v>
                </c:pt>
                <c:pt idx="13569">
                  <c:v>-0.31791105240323692</c:v>
                </c:pt>
                <c:pt idx="13570">
                  <c:v>-0.31794406851864287</c:v>
                </c:pt>
                <c:pt idx="13571">
                  <c:v>-0.31797708315234618</c:v>
                </c:pt>
                <c:pt idx="13572">
                  <c:v>-0.31801009630521559</c:v>
                </c:pt>
                <c:pt idx="13573">
                  <c:v>-0.31804310797811908</c:v>
                </c:pt>
                <c:pt idx="13574">
                  <c:v>-0.31807611817192427</c:v>
                </c:pt>
                <c:pt idx="13575">
                  <c:v>-0.31810912688749837</c:v>
                </c:pt>
                <c:pt idx="13576">
                  <c:v>-0.31814213412570791</c:v>
                </c:pt>
                <c:pt idx="13577">
                  <c:v>-0.31817513988741897</c:v>
                </c:pt>
                <c:pt idx="13578">
                  <c:v>-0.31820814417349719</c:v>
                </c:pt>
                <c:pt idx="13579">
                  <c:v>-0.31824114698480743</c:v>
                </c:pt>
                <c:pt idx="13580">
                  <c:v>-0.31827414832221446</c:v>
                </c:pt>
                <c:pt idx="13581">
                  <c:v>-0.31830714818658234</c:v>
                </c:pt>
                <c:pt idx="13582">
                  <c:v>-0.31834014657877452</c:v>
                </c:pt>
                <c:pt idx="13583">
                  <c:v>-0.31837314349965407</c:v>
                </c:pt>
                <c:pt idx="13584">
                  <c:v>-0.31840613895008352</c:v>
                </c:pt>
                <c:pt idx="13585">
                  <c:v>-0.31843913293092496</c:v>
                </c:pt>
                <c:pt idx="13586">
                  <c:v>-0.31847212544303982</c:v>
                </c:pt>
                <c:pt idx="13587">
                  <c:v>-0.31850511648728919</c:v>
                </c:pt>
                <c:pt idx="13588">
                  <c:v>-0.31853810606453359</c:v>
                </c:pt>
                <c:pt idx="13589">
                  <c:v>-0.31857109417563301</c:v>
                </c:pt>
                <c:pt idx="13590">
                  <c:v>-0.31860408082144687</c:v>
                </c:pt>
                <c:pt idx="13591">
                  <c:v>-0.31863706600283437</c:v>
                </c:pt>
                <c:pt idx="13592">
                  <c:v>-0.31867004972065371</c:v>
                </c:pt>
                <c:pt idx="13593">
                  <c:v>-0.31870303197576311</c:v>
                </c:pt>
                <c:pt idx="13594">
                  <c:v>-0.31873601276901997</c:v>
                </c:pt>
                <c:pt idx="13595">
                  <c:v>-0.31876899210128129</c:v>
                </c:pt>
                <c:pt idx="13596">
                  <c:v>-0.31880196997340349</c:v>
                </c:pt>
                <c:pt idx="13597">
                  <c:v>-0.31883494638624266</c:v>
                </c:pt>
                <c:pt idx="13598">
                  <c:v>-0.31886792134065745</c:v>
                </c:pt>
                <c:pt idx="13599">
                  <c:v>-0.31890089483749295</c:v>
                </c:pt>
                <c:pt idx="13600">
                  <c:v>-0.3189338668776136</c:v>
                </c:pt>
                <c:pt idx="13601">
                  <c:v>-0.31896683746187338</c:v>
                </c:pt>
                <c:pt idx="13602">
                  <c:v>-0.31899980659111582</c:v>
                </c:pt>
                <c:pt idx="13603">
                  <c:v>-0.31903277426620369</c:v>
                </c:pt>
                <c:pt idx="13604">
                  <c:v>-0.31906574048798964</c:v>
                </c:pt>
                <c:pt idx="13605">
                  <c:v>-0.31909870525731565</c:v>
                </c:pt>
                <c:pt idx="13606">
                  <c:v>-0.31913166857504305</c:v>
                </c:pt>
                <c:pt idx="13607">
                  <c:v>-0.31916463044202281</c:v>
                </c:pt>
                <c:pt idx="13608">
                  <c:v>-0.31919759085909549</c:v>
                </c:pt>
                <c:pt idx="13609">
                  <c:v>-0.31923054982712096</c:v>
                </c:pt>
                <c:pt idx="13610">
                  <c:v>-0.31926350734694875</c:v>
                </c:pt>
                <c:pt idx="13611">
                  <c:v>-0.31929646341941786</c:v>
                </c:pt>
                <c:pt idx="13612">
                  <c:v>-0.31932941804538673</c:v>
                </c:pt>
                <c:pt idx="13613">
                  <c:v>-0.31936237122570332</c:v>
                </c:pt>
                <c:pt idx="13614">
                  <c:v>-0.31939532296120843</c:v>
                </c:pt>
                <c:pt idx="13615">
                  <c:v>-0.31942827325274914</c:v>
                </c:pt>
                <c:pt idx="13616">
                  <c:v>-0.31946122210118177</c:v>
                </c:pt>
                <c:pt idx="13617">
                  <c:v>-0.31949416950733911</c:v>
                </c:pt>
                <c:pt idx="13618">
                  <c:v>-0.31952711547207646</c:v>
                </c:pt>
                <c:pt idx="13619">
                  <c:v>-0.31956005999623893</c:v>
                </c:pt>
                <c:pt idx="13620">
                  <c:v>-0.31959300308066108</c:v>
                </c:pt>
                <c:pt idx="13621">
                  <c:v>-0.31962594472619676</c:v>
                </c:pt>
                <c:pt idx="13622">
                  <c:v>-0.31965888493368955</c:v>
                </c:pt>
                <c:pt idx="13623">
                  <c:v>-0.31969182370397586</c:v>
                </c:pt>
                <c:pt idx="13624">
                  <c:v>-0.31972476103790148</c:v>
                </c:pt>
                <c:pt idx="13625">
                  <c:v>-0.3197576969363084</c:v>
                </c:pt>
                <c:pt idx="13626">
                  <c:v>-0.31979063140003816</c:v>
                </c:pt>
                <c:pt idx="13627">
                  <c:v>-0.31982356442993176</c:v>
                </c:pt>
                <c:pt idx="13628">
                  <c:v>-0.31985649602682975</c:v>
                </c:pt>
                <c:pt idx="13629">
                  <c:v>-0.31988942619157235</c:v>
                </c:pt>
                <c:pt idx="13630">
                  <c:v>-0.31992235492499888</c:v>
                </c:pt>
                <c:pt idx="13631">
                  <c:v>-0.31995528222794845</c:v>
                </c:pt>
                <c:pt idx="13632">
                  <c:v>-0.31998820810125972</c:v>
                </c:pt>
                <c:pt idx="13633">
                  <c:v>-0.32002113254577058</c:v>
                </c:pt>
                <c:pt idx="13634">
                  <c:v>-0.32005405556231881</c:v>
                </c:pt>
                <c:pt idx="13635">
                  <c:v>-0.3200869771517415</c:v>
                </c:pt>
                <c:pt idx="13636">
                  <c:v>-0.32011989731487511</c:v>
                </c:pt>
                <c:pt idx="13637">
                  <c:v>-0.32015281605255574</c:v>
                </c:pt>
                <c:pt idx="13638">
                  <c:v>-0.32018573336561917</c:v>
                </c:pt>
                <c:pt idx="13639">
                  <c:v>-0.3202186492549004</c:v>
                </c:pt>
                <c:pt idx="13640">
                  <c:v>-0.32025156372123409</c:v>
                </c:pt>
                <c:pt idx="13641">
                  <c:v>-0.32028447676545446</c:v>
                </c:pt>
                <c:pt idx="13642">
                  <c:v>-0.32031738838839496</c:v>
                </c:pt>
                <c:pt idx="13643">
                  <c:v>-0.32035029859088893</c:v>
                </c:pt>
                <c:pt idx="13644">
                  <c:v>-0.32038320737376902</c:v>
                </c:pt>
                <c:pt idx="13645">
                  <c:v>-0.32041611473786746</c:v>
                </c:pt>
                <c:pt idx="13646">
                  <c:v>-0.32044902068401593</c:v>
                </c:pt>
                <c:pt idx="13647">
                  <c:v>-0.32048192521304564</c:v>
                </c:pt>
                <c:pt idx="13648">
                  <c:v>-0.32051482832578726</c:v>
                </c:pt>
                <c:pt idx="13649">
                  <c:v>-0.32054773002307102</c:v>
                </c:pt>
                <c:pt idx="13650">
                  <c:v>-0.32058063030572681</c:v>
                </c:pt>
                <c:pt idx="13651">
                  <c:v>-0.32061352917458386</c:v>
                </c:pt>
                <c:pt idx="13652">
                  <c:v>-0.32064642663047083</c:v>
                </c:pt>
                <c:pt idx="13653">
                  <c:v>-0.32067932267421606</c:v>
                </c:pt>
                <c:pt idx="13654">
                  <c:v>-0.32071221730664745</c:v>
                </c:pt>
                <c:pt idx="13655">
                  <c:v>-0.32074511052859211</c:v>
                </c:pt>
                <c:pt idx="13656">
                  <c:v>-0.32077800234087706</c:v>
                </c:pt>
                <c:pt idx="13657">
                  <c:v>-0.32081089274432861</c:v>
                </c:pt>
                <c:pt idx="13658">
                  <c:v>-0.32084378173977257</c:v>
                </c:pt>
                <c:pt idx="13659">
                  <c:v>-0.32087666932803438</c:v>
                </c:pt>
                <c:pt idx="13660">
                  <c:v>-0.32090955550993883</c:v>
                </c:pt>
                <c:pt idx="13661">
                  <c:v>-0.32094244028631047</c:v>
                </c:pt>
                <c:pt idx="13662">
                  <c:v>-0.3209753236579731</c:v>
                </c:pt>
                <c:pt idx="13663">
                  <c:v>-0.32100820562575028</c:v>
                </c:pt>
                <c:pt idx="13664">
                  <c:v>-0.32104108619046501</c:v>
                </c:pt>
                <c:pt idx="13665">
                  <c:v>-0.32107396535293953</c:v>
                </c:pt>
                <c:pt idx="13666">
                  <c:v>-0.32110684311399607</c:v>
                </c:pt>
                <c:pt idx="13667">
                  <c:v>-0.32113971947445608</c:v>
                </c:pt>
                <c:pt idx="13668">
                  <c:v>-0.32117259443514046</c:v>
                </c:pt>
                <c:pt idx="13669">
                  <c:v>-0.32120546799686989</c:v>
                </c:pt>
                <c:pt idx="13670">
                  <c:v>-0.32123834016046449</c:v>
                </c:pt>
                <c:pt idx="13671">
                  <c:v>-0.32127121092674371</c:v>
                </c:pt>
                <c:pt idx="13672">
                  <c:v>-0.32130408029652668</c:v>
                </c:pt>
                <c:pt idx="13673">
                  <c:v>-0.32133694827063208</c:v>
                </c:pt>
                <c:pt idx="13674">
                  <c:v>-0.32136981484987792</c:v>
                </c:pt>
                <c:pt idx="13675">
                  <c:v>-0.32140268003508199</c:v>
                </c:pt>
                <c:pt idx="13676">
                  <c:v>-0.32143554382706141</c:v>
                </c:pt>
                <c:pt idx="13677">
                  <c:v>-0.32146840622663297</c:v>
                </c:pt>
                <c:pt idx="13678">
                  <c:v>-0.32150126723461281</c:v>
                </c:pt>
                <c:pt idx="13679">
                  <c:v>-0.3215341268518167</c:v>
                </c:pt>
                <c:pt idx="13680">
                  <c:v>-0.32156698507906001</c:v>
                </c:pt>
                <c:pt idx="13681">
                  <c:v>-0.3215998419171574</c:v>
                </c:pt>
                <c:pt idx="13682">
                  <c:v>-0.32163269736692313</c:v>
                </c:pt>
                <c:pt idx="13683">
                  <c:v>-0.32166555142917119</c:v>
                </c:pt>
                <c:pt idx="13684">
                  <c:v>-0.32169840410471484</c:v>
                </c:pt>
                <c:pt idx="13685">
                  <c:v>-0.32173125539436698</c:v>
                </c:pt>
                <c:pt idx="13686">
                  <c:v>-0.32176410529894006</c:v>
                </c:pt>
                <c:pt idx="13687">
                  <c:v>-0.32179695381924589</c:v>
                </c:pt>
                <c:pt idx="13688">
                  <c:v>-0.32182980095609592</c:v>
                </c:pt>
                <c:pt idx="13689">
                  <c:v>-0.32186264671030129</c:v>
                </c:pt>
                <c:pt idx="13690">
                  <c:v>-0.32189549108267224</c:v>
                </c:pt>
                <c:pt idx="13691">
                  <c:v>-0.321928334074019</c:v>
                </c:pt>
                <c:pt idx="13692">
                  <c:v>-0.32196117568515104</c:v>
                </c:pt>
                <c:pt idx="13693">
                  <c:v>-0.32199401591687749</c:v>
                </c:pt>
                <c:pt idx="13694">
                  <c:v>-0.32202685477000681</c:v>
                </c:pt>
                <c:pt idx="13695">
                  <c:v>-0.32205969224534714</c:v>
                </c:pt>
                <c:pt idx="13696">
                  <c:v>-0.32209252834370627</c:v>
                </c:pt>
                <c:pt idx="13697">
                  <c:v>-0.32212536306589123</c:v>
                </c:pt>
                <c:pt idx="13698">
                  <c:v>-0.32215819641270882</c:v>
                </c:pt>
                <c:pt idx="13699">
                  <c:v>-0.32219102838496516</c:v>
                </c:pt>
                <c:pt idx="13700">
                  <c:v>-0.32222385898346606</c:v>
                </c:pt>
                <c:pt idx="13701">
                  <c:v>-0.32225668820901676</c:v>
                </c:pt>
                <c:pt idx="13702">
                  <c:v>-0.32228951606242218</c:v>
                </c:pt>
                <c:pt idx="13703">
                  <c:v>-0.32232234254448655</c:v>
                </c:pt>
                <c:pt idx="13704">
                  <c:v>-0.32235516765601369</c:v>
                </c:pt>
                <c:pt idx="13705">
                  <c:v>-0.32238799139780705</c:v>
                </c:pt>
                <c:pt idx="13706">
                  <c:v>-0.32242081377066967</c:v>
                </c:pt>
                <c:pt idx="13707">
                  <c:v>-0.32245363477540379</c:v>
                </c:pt>
                <c:pt idx="13708">
                  <c:v>-0.32248645441281143</c:v>
                </c:pt>
                <c:pt idx="13709">
                  <c:v>-0.32251927268369418</c:v>
                </c:pt>
                <c:pt idx="13710">
                  <c:v>-0.32255208958885306</c:v>
                </c:pt>
                <c:pt idx="13711">
                  <c:v>-0.32258490512908855</c:v>
                </c:pt>
                <c:pt idx="13712">
                  <c:v>-0.32261771930520089</c:v>
                </c:pt>
                <c:pt idx="13713">
                  <c:v>-0.32265053211798955</c:v>
                </c:pt>
                <c:pt idx="13714">
                  <c:v>-0.32268334356825379</c:v>
                </c:pt>
                <c:pt idx="13715">
                  <c:v>-0.32271615365679229</c:v>
                </c:pt>
                <c:pt idx="13716">
                  <c:v>-0.3227489623844032</c:v>
                </c:pt>
                <c:pt idx="13717">
                  <c:v>-0.32278176975188433</c:v>
                </c:pt>
                <c:pt idx="13718">
                  <c:v>-0.32281457576003303</c:v>
                </c:pt>
                <c:pt idx="13719">
                  <c:v>-0.32284738040964589</c:v>
                </c:pt>
                <c:pt idx="13720">
                  <c:v>-0.3228801837015195</c:v>
                </c:pt>
                <c:pt idx="13721">
                  <c:v>-0.32291298563644955</c:v>
                </c:pt>
                <c:pt idx="13722">
                  <c:v>-0.32294578621523162</c:v>
                </c:pt>
                <c:pt idx="13723">
                  <c:v>-0.32297858543866054</c:v>
                </c:pt>
                <c:pt idx="13724">
                  <c:v>-0.32301138330753087</c:v>
                </c:pt>
                <c:pt idx="13725">
                  <c:v>-0.32304417982263656</c:v>
                </c:pt>
                <c:pt idx="13726">
                  <c:v>-0.32307697498477117</c:v>
                </c:pt>
                <c:pt idx="13727">
                  <c:v>-0.32310976879472775</c:v>
                </c:pt>
                <c:pt idx="13728">
                  <c:v>-0.3231425612532991</c:v>
                </c:pt>
                <c:pt idx="13729">
                  <c:v>-0.32317535236127715</c:v>
                </c:pt>
                <c:pt idx="13730">
                  <c:v>-0.3232081421194537</c:v>
                </c:pt>
                <c:pt idx="13731">
                  <c:v>-0.32324093052861991</c:v>
                </c:pt>
                <c:pt idx="13732">
                  <c:v>-0.32327371758956658</c:v>
                </c:pt>
                <c:pt idx="13733">
                  <c:v>-0.32330650330308397</c:v>
                </c:pt>
                <c:pt idx="13734">
                  <c:v>-0.32333928766996201</c:v>
                </c:pt>
                <c:pt idx="13735">
                  <c:v>-0.32337207069098994</c:v>
                </c:pt>
                <c:pt idx="13736">
                  <c:v>-0.32340485236695671</c:v>
                </c:pt>
                <c:pt idx="13737">
                  <c:v>-0.32343763269865078</c:v>
                </c:pt>
                <c:pt idx="13738">
                  <c:v>-0.32347041168686019</c:v>
                </c:pt>
                <c:pt idx="13739">
                  <c:v>-0.32350318933237232</c:v>
                </c:pt>
                <c:pt idx="13740">
                  <c:v>-0.3235359656359742</c:v>
                </c:pt>
                <c:pt idx="13741">
                  <c:v>-0.32356874059845264</c:v>
                </c:pt>
                <c:pt idx="13742">
                  <c:v>-0.32360151422059358</c:v>
                </c:pt>
                <c:pt idx="13743">
                  <c:v>-0.32363428650318271</c:v>
                </c:pt>
                <c:pt idx="13744">
                  <c:v>-0.3236670574470053</c:v>
                </c:pt>
                <c:pt idx="13745">
                  <c:v>-0.32369982705284606</c:v>
                </c:pt>
                <c:pt idx="13746">
                  <c:v>-0.32373259532148924</c:v>
                </c:pt>
                <c:pt idx="13747">
                  <c:v>-0.32376536225371888</c:v>
                </c:pt>
                <c:pt idx="13748">
                  <c:v>-0.32379812785031803</c:v>
                </c:pt>
                <c:pt idx="13749">
                  <c:v>-0.32383089211206983</c:v>
                </c:pt>
                <c:pt idx="13750">
                  <c:v>-0.32386365503975667</c:v>
                </c:pt>
                <c:pt idx="13751">
                  <c:v>-0.32389641663416047</c:v>
                </c:pt>
                <c:pt idx="13752">
                  <c:v>-0.32392917689606282</c:v>
                </c:pt>
                <c:pt idx="13753">
                  <c:v>-0.32396193582624477</c:v>
                </c:pt>
                <c:pt idx="13754">
                  <c:v>-0.32399469342548703</c:v>
                </c:pt>
                <c:pt idx="13755">
                  <c:v>-0.32402744969456954</c:v>
                </c:pt>
                <c:pt idx="13756">
                  <c:v>-0.32406020463427221</c:v>
                </c:pt>
                <c:pt idx="13757">
                  <c:v>-0.32409295824537421</c:v>
                </c:pt>
                <c:pt idx="13758">
                  <c:v>-0.32412571052865424</c:v>
                </c:pt>
                <c:pt idx="13759">
                  <c:v>-0.32415846148489069</c:v>
                </c:pt>
                <c:pt idx="13760">
                  <c:v>-0.32419121111486149</c:v>
                </c:pt>
                <c:pt idx="13761">
                  <c:v>-0.3242239594193439</c:v>
                </c:pt>
                <c:pt idx="13762">
                  <c:v>-0.32425670639911508</c:v>
                </c:pt>
                <c:pt idx="13763">
                  <c:v>-0.32428945205495141</c:v>
                </c:pt>
                <c:pt idx="13764">
                  <c:v>-0.32432219638762894</c:v>
                </c:pt>
                <c:pt idx="13765">
                  <c:v>-0.32435493939792326</c:v>
                </c:pt>
                <c:pt idx="13766">
                  <c:v>-0.32438768108660954</c:v>
                </c:pt>
                <c:pt idx="13767">
                  <c:v>-0.32442042145446237</c:v>
                </c:pt>
                <c:pt idx="13768">
                  <c:v>-0.32445316050225603</c:v>
                </c:pt>
                <c:pt idx="13769">
                  <c:v>-0.32448589823076435</c:v>
                </c:pt>
                <c:pt idx="13770">
                  <c:v>-0.32451863464076058</c:v>
                </c:pt>
                <c:pt idx="13771">
                  <c:v>-0.32455136973301757</c:v>
                </c:pt>
                <c:pt idx="13772">
                  <c:v>-0.3245841035083078</c:v>
                </c:pt>
                <c:pt idx="13773">
                  <c:v>-0.32461683596740321</c:v>
                </c:pt>
                <c:pt idx="13774">
                  <c:v>-0.32464956711107529</c:v>
                </c:pt>
                <c:pt idx="13775">
                  <c:v>-0.32468229694009509</c:v>
                </c:pt>
                <c:pt idx="13776">
                  <c:v>-0.32471502545523323</c:v>
                </c:pt>
                <c:pt idx="13777">
                  <c:v>-0.32474775265725975</c:v>
                </c:pt>
                <c:pt idx="13778">
                  <c:v>-0.32478047854694447</c:v>
                </c:pt>
                <c:pt idx="13779">
                  <c:v>-0.32481320312505668</c:v>
                </c:pt>
                <c:pt idx="13780">
                  <c:v>-0.32484592639236498</c:v>
                </c:pt>
                <c:pt idx="13781">
                  <c:v>-0.32487864834963776</c:v>
                </c:pt>
                <c:pt idx="13782">
                  <c:v>-0.32491136899764306</c:v>
                </c:pt>
                <c:pt idx="13783">
                  <c:v>-0.32494408833714816</c:v>
                </c:pt>
                <c:pt idx="13784">
                  <c:v>-0.32497680636892012</c:v>
                </c:pt>
                <c:pt idx="13785">
                  <c:v>-0.32500952309372544</c:v>
                </c:pt>
                <c:pt idx="13786">
                  <c:v>-0.32504223851233038</c:v>
                </c:pt>
                <c:pt idx="13787">
                  <c:v>-0.32507495262550035</c:v>
                </c:pt>
                <c:pt idx="13788">
                  <c:v>-0.3251076654340006</c:v>
                </c:pt>
                <c:pt idx="13789">
                  <c:v>-0.32514037693859599</c:v>
                </c:pt>
                <c:pt idx="13790">
                  <c:v>-0.32517308714005067</c:v>
                </c:pt>
                <c:pt idx="13791">
                  <c:v>-0.32520579603912858</c:v>
                </c:pt>
                <c:pt idx="13792">
                  <c:v>-0.32523850363659312</c:v>
                </c:pt>
                <c:pt idx="13793">
                  <c:v>-0.32527120993320713</c:v>
                </c:pt>
                <c:pt idx="13794">
                  <c:v>-0.32530391492973321</c:v>
                </c:pt>
                <c:pt idx="13795">
                  <c:v>-0.32533661862693342</c:v>
                </c:pt>
                <c:pt idx="13796">
                  <c:v>-0.32536932102556926</c:v>
                </c:pt>
                <c:pt idx="13797">
                  <c:v>-0.32540202212640201</c:v>
                </c:pt>
                <c:pt idx="13798">
                  <c:v>-0.32543472193019241</c:v>
                </c:pt>
                <c:pt idx="13799">
                  <c:v>-0.32546742043770061</c:v>
                </c:pt>
                <c:pt idx="13800">
                  <c:v>-0.32550011764968645</c:v>
                </c:pt>
                <c:pt idx="13801">
                  <c:v>-0.32553281356690933</c:v>
                </c:pt>
                <c:pt idx="13802">
                  <c:v>-0.32556550819012819</c:v>
                </c:pt>
                <c:pt idx="13803">
                  <c:v>-0.32559820152010144</c:v>
                </c:pt>
                <c:pt idx="13804">
                  <c:v>-0.32563089355758723</c:v>
                </c:pt>
                <c:pt idx="13805">
                  <c:v>-0.32566358430334319</c:v>
                </c:pt>
                <c:pt idx="13806">
                  <c:v>-0.32569627375812626</c:v>
                </c:pt>
                <c:pt idx="13807">
                  <c:v>-0.32572896192269329</c:v>
                </c:pt>
                <c:pt idx="13808">
                  <c:v>-0.32576164879780067</c:v>
                </c:pt>
                <c:pt idx="13809">
                  <c:v>-0.32579433438420402</c:v>
                </c:pt>
                <c:pt idx="13810">
                  <c:v>-0.32582701868265873</c:v>
                </c:pt>
                <c:pt idx="13811">
                  <c:v>-0.32585970169391987</c:v>
                </c:pt>
                <c:pt idx="13812">
                  <c:v>-0.32589238341874172</c:v>
                </c:pt>
                <c:pt idx="13813">
                  <c:v>-0.32592506385787845</c:v>
                </c:pt>
                <c:pt idx="13814">
                  <c:v>-0.3259577430120838</c:v>
                </c:pt>
                <c:pt idx="13815">
                  <c:v>-0.32599042088211072</c:v>
                </c:pt>
                <c:pt idx="13816">
                  <c:v>-0.32602309746871194</c:v>
                </c:pt>
                <c:pt idx="13817">
                  <c:v>-0.32605577277263986</c:v>
                </c:pt>
                <c:pt idx="13818">
                  <c:v>-0.32608844679464632</c:v>
                </c:pt>
                <c:pt idx="13819">
                  <c:v>-0.32612111953548262</c:v>
                </c:pt>
                <c:pt idx="13820">
                  <c:v>-0.3261537909958997</c:v>
                </c:pt>
                <c:pt idx="13821">
                  <c:v>-0.32618646117664818</c:v>
                </c:pt>
                <c:pt idx="13822">
                  <c:v>-0.32621913007847803</c:v>
                </c:pt>
                <c:pt idx="13823">
                  <c:v>-0.32625179770213897</c:v>
                </c:pt>
                <c:pt idx="13824">
                  <c:v>-0.32628446404838019</c:v>
                </c:pt>
                <c:pt idx="13825">
                  <c:v>-0.32631712911795041</c:v>
                </c:pt>
                <c:pt idx="13826">
                  <c:v>-0.32634979291159794</c:v>
                </c:pt>
                <c:pt idx="13827">
                  <c:v>-0.32638245543007072</c:v>
                </c:pt>
                <c:pt idx="13828">
                  <c:v>-0.32641511667411605</c:v>
                </c:pt>
                <c:pt idx="13829">
                  <c:v>-0.32644777664448099</c:v>
                </c:pt>
                <c:pt idx="13830">
                  <c:v>-0.32648043534191218</c:v>
                </c:pt>
                <c:pt idx="13831">
                  <c:v>-0.32651309276715579</c:v>
                </c:pt>
                <c:pt idx="13832">
                  <c:v>-0.32654574892095733</c:v>
                </c:pt>
                <c:pt idx="13833">
                  <c:v>-0.32657840380406211</c:v>
                </c:pt>
                <c:pt idx="13834">
                  <c:v>-0.32661105741721508</c:v>
                </c:pt>
                <c:pt idx="13835">
                  <c:v>-0.32664370976116042</c:v>
                </c:pt>
                <c:pt idx="13836">
                  <c:v>-0.32667636083664209</c:v>
                </c:pt>
                <c:pt idx="13837">
                  <c:v>-0.32670901064440372</c:v>
                </c:pt>
                <c:pt idx="13838">
                  <c:v>-0.32674165918518827</c:v>
                </c:pt>
                <c:pt idx="13839">
                  <c:v>-0.32677430645973837</c:v>
                </c:pt>
                <c:pt idx="13840">
                  <c:v>-0.32680695246879632</c:v>
                </c:pt>
                <c:pt idx="13841">
                  <c:v>-0.32683959721310374</c:v>
                </c:pt>
                <c:pt idx="13842">
                  <c:v>-0.32687224069340204</c:v>
                </c:pt>
                <c:pt idx="13843">
                  <c:v>-0.32690488291043218</c:v>
                </c:pt>
                <c:pt idx="13844">
                  <c:v>-0.32693752386493447</c:v>
                </c:pt>
                <c:pt idx="13845">
                  <c:v>-0.32697016355764896</c:v>
                </c:pt>
                <c:pt idx="13846">
                  <c:v>-0.32700280198931519</c:v>
                </c:pt>
                <c:pt idx="13847">
                  <c:v>-0.32703543916067246</c:v>
                </c:pt>
                <c:pt idx="13848">
                  <c:v>-0.32706807507245939</c:v>
                </c:pt>
                <c:pt idx="13849">
                  <c:v>-0.32710070972541427</c:v>
                </c:pt>
                <c:pt idx="13850">
                  <c:v>-0.32713334312027498</c:v>
                </c:pt>
                <c:pt idx="13851">
                  <c:v>-0.32716597525777891</c:v>
                </c:pt>
                <c:pt idx="13852">
                  <c:v>-0.32719860613866303</c:v>
                </c:pt>
                <c:pt idx="13853">
                  <c:v>-0.32723123576366397</c:v>
                </c:pt>
                <c:pt idx="13854">
                  <c:v>-0.32726386413351771</c:v>
                </c:pt>
                <c:pt idx="13855">
                  <c:v>-0.3272964912489601</c:v>
                </c:pt>
                <c:pt idx="13856">
                  <c:v>-0.32732911711072632</c:v>
                </c:pt>
                <c:pt idx="13857">
                  <c:v>-0.32736174171955112</c:v>
                </c:pt>
                <c:pt idx="13858">
                  <c:v>-0.32739436507616904</c:v>
                </c:pt>
                <c:pt idx="13859">
                  <c:v>-0.32742698718131402</c:v>
                </c:pt>
                <c:pt idx="13860">
                  <c:v>-0.3274596080357195</c:v>
                </c:pt>
                <c:pt idx="13861">
                  <c:v>-0.32749222764011865</c:v>
                </c:pt>
                <c:pt idx="13862">
                  <c:v>-0.32752484599524412</c:v>
                </c:pt>
                <c:pt idx="13863">
                  <c:v>-0.32755746310182832</c:v>
                </c:pt>
                <c:pt idx="13864">
                  <c:v>-0.32759007896060277</c:v>
                </c:pt>
                <c:pt idx="13865">
                  <c:v>-0.32762269357229901</c:v>
                </c:pt>
                <c:pt idx="13866">
                  <c:v>-0.32765530693764811</c:v>
                </c:pt>
                <c:pt idx="13867">
                  <c:v>-0.32768791905738037</c:v>
                </c:pt>
                <c:pt idx="13868">
                  <c:v>-0.327720529932226</c:v>
                </c:pt>
                <c:pt idx="13869">
                  <c:v>-0.32775313956291474</c:v>
                </c:pt>
                <c:pt idx="13870">
                  <c:v>-0.32778574795017568</c:v>
                </c:pt>
                <c:pt idx="13871">
                  <c:v>-0.32781835509473778</c:v>
                </c:pt>
                <c:pt idx="13872">
                  <c:v>-0.32785096099732935</c:v>
                </c:pt>
                <c:pt idx="13873">
                  <c:v>-0.32788356565867838</c:v>
                </c:pt>
                <c:pt idx="13874">
                  <c:v>-0.32791616907951238</c:v>
                </c:pt>
                <c:pt idx="13875">
                  <c:v>-0.32794877126055844</c:v>
                </c:pt>
                <c:pt idx="13876">
                  <c:v>-0.3279813722025432</c:v>
                </c:pt>
                <c:pt idx="13877">
                  <c:v>-0.32801397190619297</c:v>
                </c:pt>
                <c:pt idx="13878">
                  <c:v>-0.32804657037223361</c:v>
                </c:pt>
                <c:pt idx="13879">
                  <c:v>-0.32807916760139055</c:v>
                </c:pt>
                <c:pt idx="13880">
                  <c:v>-0.32811176359438865</c:v>
                </c:pt>
                <c:pt idx="13881">
                  <c:v>-0.32814435835195255</c:v>
                </c:pt>
                <c:pt idx="13882">
                  <c:v>-0.32817695187480644</c:v>
                </c:pt>
                <c:pt idx="13883">
                  <c:v>-0.32820954416367387</c:v>
                </c:pt>
                <c:pt idx="13884">
                  <c:v>-0.32824213521927814</c:v>
                </c:pt>
                <c:pt idx="13885">
                  <c:v>-0.32827472504234223</c:v>
                </c:pt>
                <c:pt idx="13886">
                  <c:v>-0.32830731363358845</c:v>
                </c:pt>
                <c:pt idx="13887">
                  <c:v>-0.32833990099373878</c:v>
                </c:pt>
                <c:pt idx="13888">
                  <c:v>-0.32837248712351497</c:v>
                </c:pt>
                <c:pt idx="13889">
                  <c:v>-0.328405072023638</c:v>
                </c:pt>
                <c:pt idx="13890">
                  <c:v>-0.32843765569482863</c:v>
                </c:pt>
                <c:pt idx="13891">
                  <c:v>-0.32847023813780729</c:v>
                </c:pt>
                <c:pt idx="13892">
                  <c:v>-0.32850281935329373</c:v>
                </c:pt>
                <c:pt idx="13893">
                  <c:v>-0.32853539934200748</c:v>
                </c:pt>
                <c:pt idx="13894">
                  <c:v>-0.32856797810466754</c:v>
                </c:pt>
                <c:pt idx="13895">
                  <c:v>-0.32860055564199586</c:v>
                </c:pt>
                <c:pt idx="13896">
                  <c:v>-0.3286331319547009</c:v>
                </c:pt>
                <c:pt idx="13897">
                  <c:v>-0.32866570704351017</c:v>
                </c:pt>
                <c:pt idx="13898">
                  <c:v>-0.32869828090914099</c:v>
                </c:pt>
                <c:pt idx="13899">
                  <c:v>-0.32873085355230058</c:v>
                </c:pt>
                <c:pt idx="13900">
                  <c:v>-0.32876342497371513</c:v>
                </c:pt>
                <c:pt idx="13901">
                  <c:v>-0.32879599517410085</c:v>
                </c:pt>
                <c:pt idx="13902">
                  <c:v>-0.32882856415416362</c:v>
                </c:pt>
                <c:pt idx="13903">
                  <c:v>-0.32886113191462851</c:v>
                </c:pt>
                <c:pt idx="13904">
                  <c:v>-0.3288936984562103</c:v>
                </c:pt>
                <c:pt idx="13905">
                  <c:v>-0.32892626377961365</c:v>
                </c:pt>
                <c:pt idx="13906">
                  <c:v>-0.3289588278855623</c:v>
                </c:pt>
                <c:pt idx="13907">
                  <c:v>-0.32899139077476991</c:v>
                </c:pt>
                <c:pt idx="13908">
                  <c:v>-0.32902395244794302</c:v>
                </c:pt>
                <c:pt idx="13909">
                  <c:v>-0.32905651290579452</c:v>
                </c:pt>
                <c:pt idx="13910">
                  <c:v>-0.32908907214904637</c:v>
                </c:pt>
                <c:pt idx="13911">
                  <c:v>-0.32912163017840079</c:v>
                </c:pt>
                <c:pt idx="13912">
                  <c:v>-0.32915418699456922</c:v>
                </c:pt>
                <c:pt idx="13913">
                  <c:v>-0.32918674259827252</c:v>
                </c:pt>
                <c:pt idx="13914">
                  <c:v>-0.32921929699020835</c:v>
                </c:pt>
                <c:pt idx="13915">
                  <c:v>-0.3292518501710967</c:v>
                </c:pt>
                <c:pt idx="13916">
                  <c:v>-0.32928440214164745</c:v>
                </c:pt>
                <c:pt idx="13917">
                  <c:v>-0.32931695290256013</c:v>
                </c:pt>
                <c:pt idx="13918">
                  <c:v>-0.32934950245455352</c:v>
                </c:pt>
                <c:pt idx="13919">
                  <c:v>-0.32938205079833627</c:v>
                </c:pt>
                <c:pt idx="13920">
                  <c:v>-0.3294145979346067</c:v>
                </c:pt>
                <c:pt idx="13921">
                  <c:v>-0.32944714386408236</c:v>
                </c:pt>
                <c:pt idx="13922">
                  <c:v>-0.32947968858746735</c:v>
                </c:pt>
                <c:pt idx="13923">
                  <c:v>-0.32951223210547176</c:v>
                </c:pt>
                <c:pt idx="13924">
                  <c:v>-0.32954477441879559</c:v>
                </c:pt>
                <c:pt idx="13925">
                  <c:v>-0.32957731552814828</c:v>
                </c:pt>
                <c:pt idx="13926">
                  <c:v>-0.32960985543423549</c:v>
                </c:pt>
                <c:pt idx="13927">
                  <c:v>-0.32964239413776231</c:v>
                </c:pt>
                <c:pt idx="13928">
                  <c:v>-0.32967493163943373</c:v>
                </c:pt>
                <c:pt idx="13929">
                  <c:v>-0.3297074679399542</c:v>
                </c:pt>
                <c:pt idx="13930">
                  <c:v>-0.3297400030400276</c:v>
                </c:pt>
                <c:pt idx="13931">
                  <c:v>-0.32977253694035769</c:v>
                </c:pt>
                <c:pt idx="13932">
                  <c:v>-0.32980506964164757</c:v>
                </c:pt>
                <c:pt idx="13933">
                  <c:v>-0.32983760114460003</c:v>
                </c:pt>
                <c:pt idx="13934">
                  <c:v>-0.3298701314499175</c:v>
                </c:pt>
                <c:pt idx="13935">
                  <c:v>-0.32990266055830186</c:v>
                </c:pt>
                <c:pt idx="13936">
                  <c:v>-0.32993518847045467</c:v>
                </c:pt>
                <c:pt idx="13937">
                  <c:v>-0.32996771518707702</c:v>
                </c:pt>
                <c:pt idx="13938">
                  <c:v>-0.33000024070886969</c:v>
                </c:pt>
                <c:pt idx="13939">
                  <c:v>-0.330032765036533</c:v>
                </c:pt>
                <c:pt idx="13940">
                  <c:v>-0.33006528817076686</c:v>
                </c:pt>
                <c:pt idx="13941">
                  <c:v>-0.33009781011227068</c:v>
                </c:pt>
                <c:pt idx="13942">
                  <c:v>-0.33013033086174359</c:v>
                </c:pt>
                <c:pt idx="13943">
                  <c:v>-0.33016285041988425</c:v>
                </c:pt>
                <c:pt idx="13944">
                  <c:v>-0.33019536878739086</c:v>
                </c:pt>
                <c:pt idx="13945">
                  <c:v>-0.33022788596496144</c:v>
                </c:pt>
                <c:pt idx="13946">
                  <c:v>-0.3302604019532932</c:v>
                </c:pt>
                <c:pt idx="13947">
                  <c:v>-0.33029291675308325</c:v>
                </c:pt>
                <c:pt idx="13948">
                  <c:v>-0.33032543036502837</c:v>
                </c:pt>
                <c:pt idx="13949">
                  <c:v>-0.33035794278982455</c:v>
                </c:pt>
                <c:pt idx="13950">
                  <c:v>-0.33039045402816769</c:v>
                </c:pt>
                <c:pt idx="13951">
                  <c:v>-0.33042296408075333</c:v>
                </c:pt>
                <c:pt idx="13952">
                  <c:v>-0.33045547294827626</c:v>
                </c:pt>
                <c:pt idx="13953">
                  <c:v>-0.33048798063143103</c:v>
                </c:pt>
                <c:pt idx="13954">
                  <c:v>-0.33052048713091198</c:v>
                </c:pt>
                <c:pt idx="13955">
                  <c:v>-0.33055299244741276</c:v>
                </c:pt>
                <c:pt idx="13956">
                  <c:v>-0.33058549658162673</c:v>
                </c:pt>
                <c:pt idx="13957">
                  <c:v>-0.33061799953424686</c:v>
                </c:pt>
                <c:pt idx="13958">
                  <c:v>-0.33065050130596585</c:v>
                </c:pt>
                <c:pt idx="13959">
                  <c:v>-0.33068300189747568</c:v>
                </c:pt>
                <c:pt idx="13960">
                  <c:v>-0.33071550130946803</c:v>
                </c:pt>
                <c:pt idx="13961">
                  <c:v>-0.33074799954263445</c:v>
                </c:pt>
                <c:pt idx="13962">
                  <c:v>-0.33078049659766562</c:v>
                </c:pt>
                <c:pt idx="13963">
                  <c:v>-0.3308129924752522</c:v>
                </c:pt>
                <c:pt idx="13964">
                  <c:v>-0.33084548717608431</c:v>
                </c:pt>
                <c:pt idx="13965">
                  <c:v>-0.3308779807008515</c:v>
                </c:pt>
                <c:pt idx="13966">
                  <c:v>-0.33091047305024324</c:v>
                </c:pt>
                <c:pt idx="13967">
                  <c:v>-0.3309429642249484</c:v>
                </c:pt>
                <c:pt idx="13968">
                  <c:v>-0.33097545422565533</c:v>
                </c:pt>
                <c:pt idx="13969">
                  <c:v>-0.33100794305305226</c:v>
                </c:pt>
                <c:pt idx="13970">
                  <c:v>-0.33104043070782685</c:v>
                </c:pt>
                <c:pt idx="13971">
                  <c:v>-0.33107291719066645</c:v>
                </c:pt>
                <c:pt idx="13972">
                  <c:v>-0.33110540250225784</c:v>
                </c:pt>
                <c:pt idx="13973">
                  <c:v>-0.33113788664328758</c:v>
                </c:pt>
                <c:pt idx="13974">
                  <c:v>-0.3311703696144418</c:v>
                </c:pt>
                <c:pt idx="13975">
                  <c:v>-0.33120285141640604</c:v>
                </c:pt>
                <c:pt idx="13976">
                  <c:v>-0.33123533204986555</c:v>
                </c:pt>
                <c:pt idx="13977">
                  <c:v>-0.33126781151550533</c:v>
                </c:pt>
                <c:pt idx="13978">
                  <c:v>-0.33130028981400972</c:v>
                </c:pt>
                <c:pt idx="13979">
                  <c:v>-0.33133276694606284</c:v>
                </c:pt>
                <c:pt idx="13980">
                  <c:v>-0.33136524291234848</c:v>
                </c:pt>
                <c:pt idx="13981">
                  <c:v>-0.33139771771354964</c:v>
                </c:pt>
                <c:pt idx="13982">
                  <c:v>-0.33143019135034935</c:v>
                </c:pt>
                <c:pt idx="13983">
                  <c:v>-0.33146266382343015</c:v>
                </c:pt>
                <c:pt idx="13984">
                  <c:v>-0.33149513513347395</c:v>
                </c:pt>
                <c:pt idx="13985">
                  <c:v>-0.33152760528116243</c:v>
                </c:pt>
                <c:pt idx="13986">
                  <c:v>-0.33156007426717693</c:v>
                </c:pt>
                <c:pt idx="13987">
                  <c:v>-0.33159254209219835</c:v>
                </c:pt>
                <c:pt idx="13988">
                  <c:v>-0.33162500875690704</c:v>
                </c:pt>
                <c:pt idx="13989">
                  <c:v>-0.33165747426198311</c:v>
                </c:pt>
                <c:pt idx="13990">
                  <c:v>-0.33168993860810625</c:v>
                </c:pt>
                <c:pt idx="13991">
                  <c:v>-0.33172240179595558</c:v>
                </c:pt>
                <c:pt idx="13992">
                  <c:v>-0.33175486382621011</c:v>
                </c:pt>
                <c:pt idx="13993">
                  <c:v>-0.33178732469954841</c:v>
                </c:pt>
                <c:pt idx="13994">
                  <c:v>-0.33181978441664839</c:v>
                </c:pt>
                <c:pt idx="13995">
                  <c:v>-0.33185224297818772</c:v>
                </c:pt>
                <c:pt idx="13996">
                  <c:v>-0.33188470038484374</c:v>
                </c:pt>
                <c:pt idx="13997">
                  <c:v>-0.33191715663729326</c:v>
                </c:pt>
                <c:pt idx="13998">
                  <c:v>-0.33194961173621285</c:v>
                </c:pt>
                <c:pt idx="13999">
                  <c:v>-0.33198206568227862</c:v>
                </c:pt>
                <c:pt idx="14000">
                  <c:v>-0.33201451847616614</c:v>
                </c:pt>
                <c:pt idx="14001">
                  <c:v>-0.33204697011855078</c:v>
                </c:pt>
                <c:pt idx="14002">
                  <c:v>-0.33207942061010742</c:v>
                </c:pt>
                <c:pt idx="14003">
                  <c:v>-0.33211186995151065</c:v>
                </c:pt>
                <c:pt idx="14004">
                  <c:v>-0.33214431814343448</c:v>
                </c:pt>
                <c:pt idx="14005">
                  <c:v>-0.33217676518655259</c:v>
                </c:pt>
                <c:pt idx="14006">
                  <c:v>-0.33220921108153845</c:v>
                </c:pt>
                <c:pt idx="14007">
                  <c:v>-0.33224165582906484</c:v>
                </c:pt>
                <c:pt idx="14008">
                  <c:v>-0.33227409942980435</c:v>
                </c:pt>
                <c:pt idx="14009">
                  <c:v>-0.3323065418844291</c:v>
                </c:pt>
                <c:pt idx="14010">
                  <c:v>-0.33233898319361077</c:v>
                </c:pt>
                <c:pt idx="14011">
                  <c:v>-0.33237142335802072</c:v>
                </c:pt>
                <c:pt idx="14012">
                  <c:v>-0.33240386237833008</c:v>
                </c:pt>
                <c:pt idx="14013">
                  <c:v>-0.33243630025520921</c:v>
                </c:pt>
                <c:pt idx="14014">
                  <c:v>-0.33246873698932833</c:v>
                </c:pt>
                <c:pt idx="14015">
                  <c:v>-0.33250117258135725</c:v>
                </c:pt>
                <c:pt idx="14016">
                  <c:v>-0.33253360703196522</c:v>
                </c:pt>
                <c:pt idx="14017">
                  <c:v>-0.33256604034182125</c:v>
                </c:pt>
                <c:pt idx="14018">
                  <c:v>-0.33259847251159402</c:v>
                </c:pt>
                <c:pt idx="14019">
                  <c:v>-0.33263090354195179</c:v>
                </c:pt>
                <c:pt idx="14020">
                  <c:v>-0.33266333343356225</c:v>
                </c:pt>
                <c:pt idx="14021">
                  <c:v>-0.33269576218709285</c:v>
                </c:pt>
                <c:pt idx="14022">
                  <c:v>-0.33272818980321062</c:v>
                </c:pt>
                <c:pt idx="14023">
                  <c:v>-0.33276061628258213</c:v>
                </c:pt>
                <c:pt idx="14024">
                  <c:v>-0.33279304162587375</c:v>
                </c:pt>
                <c:pt idx="14025">
                  <c:v>-0.33282546583375128</c:v>
                </c:pt>
                <c:pt idx="14026">
                  <c:v>-0.33285788890688017</c:v>
                </c:pt>
                <c:pt idx="14027">
                  <c:v>-0.33289031084592546</c:v>
                </c:pt>
                <c:pt idx="14028">
                  <c:v>-0.33292273165155195</c:v>
                </c:pt>
                <c:pt idx="14029">
                  <c:v>-0.33295515132442377</c:v>
                </c:pt>
                <c:pt idx="14030">
                  <c:v>-0.33298756986520495</c:v>
                </c:pt>
                <c:pt idx="14031">
                  <c:v>-0.33301998727455895</c:v>
                </c:pt>
                <c:pt idx="14032">
                  <c:v>-0.33305240355314891</c:v>
                </c:pt>
                <c:pt idx="14033">
                  <c:v>-0.33308481870163753</c:v>
                </c:pt>
                <c:pt idx="14034">
                  <c:v>-0.33311723272068716</c:v>
                </c:pt>
                <c:pt idx="14035">
                  <c:v>-0.33314964561095983</c:v>
                </c:pt>
                <c:pt idx="14036">
                  <c:v>-0.33318205737311701</c:v>
                </c:pt>
                <c:pt idx="14037">
                  <c:v>-0.33321446800781995</c:v>
                </c:pt>
                <c:pt idx="14038">
                  <c:v>-0.33324687751572957</c:v>
                </c:pt>
                <c:pt idx="14039">
                  <c:v>-0.33327928589750599</c:v>
                </c:pt>
                <c:pt idx="14040">
                  <c:v>-0.33331169315380937</c:v>
                </c:pt>
                <c:pt idx="14041">
                  <c:v>-0.33334409928529951</c:v>
                </c:pt>
                <c:pt idx="14042">
                  <c:v>-0.33337650429263543</c:v>
                </c:pt>
                <c:pt idx="14043">
                  <c:v>-0.33340890817647606</c:v>
                </c:pt>
                <c:pt idx="14044">
                  <c:v>-0.33344131093747986</c:v>
                </c:pt>
                <c:pt idx="14045">
                  <c:v>-0.33347371257630487</c:v>
                </c:pt>
                <c:pt idx="14046">
                  <c:v>-0.33350611309360889</c:v>
                </c:pt>
                <c:pt idx="14047">
                  <c:v>-0.33353851249004918</c:v>
                </c:pt>
                <c:pt idx="14048">
                  <c:v>-0.33357091076628276</c:v>
                </c:pt>
                <c:pt idx="14049">
                  <c:v>-0.333603307922966</c:v>
                </c:pt>
                <c:pt idx="14050">
                  <c:v>-0.33363570396075526</c:v>
                </c:pt>
                <c:pt idx="14051">
                  <c:v>-0.33366809888030624</c:v>
                </c:pt>
                <c:pt idx="14052">
                  <c:v>-0.3337004926822742</c:v>
                </c:pt>
                <c:pt idx="14053">
                  <c:v>-0.33373288536731427</c:v>
                </c:pt>
                <c:pt idx="14054">
                  <c:v>-0.33376527693608116</c:v>
                </c:pt>
                <c:pt idx="14055">
                  <c:v>-0.33379766738922889</c:v>
                </c:pt>
                <c:pt idx="14056">
                  <c:v>-0.33383005672741151</c:v>
                </c:pt>
                <c:pt idx="14057">
                  <c:v>-0.33386244495128237</c:v>
                </c:pt>
                <c:pt idx="14058">
                  <c:v>-0.33389483206149462</c:v>
                </c:pt>
                <c:pt idx="14059">
                  <c:v>-0.33392721805870085</c:v>
                </c:pt>
                <c:pt idx="14060">
                  <c:v>-0.33395960294355354</c:v>
                </c:pt>
                <c:pt idx="14061">
                  <c:v>-0.33399198671670449</c:v>
                </c:pt>
                <c:pt idx="14062">
                  <c:v>-0.33402436937880542</c:v>
                </c:pt>
                <c:pt idx="14063">
                  <c:v>-0.33405675093050735</c:v>
                </c:pt>
                <c:pt idx="14064">
                  <c:v>-0.33408913137246121</c:v>
                </c:pt>
                <c:pt idx="14065">
                  <c:v>-0.33412151070531726</c:v>
                </c:pt>
                <c:pt idx="14066">
                  <c:v>-0.33415388892972564</c:v>
                </c:pt>
                <c:pt idx="14067">
                  <c:v>-0.33418626604633606</c:v>
                </c:pt>
                <c:pt idx="14068">
                  <c:v>-0.33421864205579765</c:v>
                </c:pt>
                <c:pt idx="14069">
                  <c:v>-0.33425101695875936</c:v>
                </c:pt>
                <c:pt idx="14070">
                  <c:v>-0.33428339075586966</c:v>
                </c:pt>
                <c:pt idx="14071">
                  <c:v>-0.33431576344777669</c:v>
                </c:pt>
                <c:pt idx="14072">
                  <c:v>-0.33434813503512817</c:v>
                </c:pt>
                <c:pt idx="14073">
                  <c:v>-0.33438050551857157</c:v>
                </c:pt>
                <c:pt idx="14074">
                  <c:v>-0.33441287489875371</c:v>
                </c:pt>
                <c:pt idx="14075">
                  <c:v>-0.33444524317632129</c:v>
                </c:pt>
                <c:pt idx="14076">
                  <c:v>-0.33447761035192058</c:v>
                </c:pt>
                <c:pt idx="14077">
                  <c:v>-0.3345099764261974</c:v>
                </c:pt>
                <c:pt idx="14078">
                  <c:v>-0.33454234139979722</c:v>
                </c:pt>
                <c:pt idx="14079">
                  <c:v>-0.33457470527336508</c:v>
                </c:pt>
                <c:pt idx="14080">
                  <c:v>-0.33460706804754581</c:v>
                </c:pt>
                <c:pt idx="14081">
                  <c:v>-0.33463942972298366</c:v>
                </c:pt>
                <c:pt idx="14082">
                  <c:v>-0.33467179030032257</c:v>
                </c:pt>
                <c:pt idx="14083">
                  <c:v>-0.33470414978020624</c:v>
                </c:pt>
                <c:pt idx="14084">
                  <c:v>-0.33473650816327771</c:v>
                </c:pt>
                <c:pt idx="14085">
                  <c:v>-0.33476886545017992</c:v>
                </c:pt>
                <c:pt idx="14086">
                  <c:v>-0.33480122164155524</c:v>
                </c:pt>
                <c:pt idx="14087">
                  <c:v>-0.33483357673804581</c:v>
                </c:pt>
                <c:pt idx="14088">
                  <c:v>-0.33486593074029325</c:v>
                </c:pt>
                <c:pt idx="14089">
                  <c:v>-0.33489828364893903</c:v>
                </c:pt>
                <c:pt idx="14090">
                  <c:v>-0.33493063546462387</c:v>
                </c:pt>
                <c:pt idx="14091">
                  <c:v>-0.33496298618798848</c:v>
                </c:pt>
                <c:pt idx="14092">
                  <c:v>-0.33499533581967311</c:v>
                </c:pt>
                <c:pt idx="14093">
                  <c:v>-0.33502768436031738</c:v>
                </c:pt>
                <c:pt idx="14094">
                  <c:v>-0.33506003181056088</c:v>
                </c:pt>
                <c:pt idx="14095">
                  <c:v>-0.33509237817104265</c:v>
                </c:pt>
                <c:pt idx="14096">
                  <c:v>-0.33512472344240141</c:v>
                </c:pt>
                <c:pt idx="14097">
                  <c:v>-0.33515706762527542</c:v>
                </c:pt>
                <c:pt idx="14098">
                  <c:v>-0.33518941072030262</c:v>
                </c:pt>
                <c:pt idx="14099">
                  <c:v>-0.3352217527281206</c:v>
                </c:pt>
                <c:pt idx="14100">
                  <c:v>-0.33525409364936654</c:v>
                </c:pt>
                <c:pt idx="14101">
                  <c:v>-0.33528643348467724</c:v>
                </c:pt>
                <c:pt idx="14102">
                  <c:v>-0.33531877223468931</c:v>
                </c:pt>
                <c:pt idx="14103">
                  <c:v>-0.33535110990003858</c:v>
                </c:pt>
                <c:pt idx="14104">
                  <c:v>-0.33538344648136087</c:v>
                </c:pt>
                <c:pt idx="14105">
                  <c:v>-0.33541578197929156</c:v>
                </c:pt>
                <c:pt idx="14106">
                  <c:v>-0.33544811639446548</c:v>
                </c:pt>
                <c:pt idx="14107">
                  <c:v>-0.33548044972751734</c:v>
                </c:pt>
                <c:pt idx="14108">
                  <c:v>-0.3355127819790813</c:v>
                </c:pt>
                <c:pt idx="14109">
                  <c:v>-0.33554511314979119</c:v>
                </c:pt>
                <c:pt idx="14110">
                  <c:v>-0.33557744324028049</c:v>
                </c:pt>
                <c:pt idx="14111">
                  <c:v>-0.33560977225118227</c:v>
                </c:pt>
                <c:pt idx="14112">
                  <c:v>-0.33564210018312934</c:v>
                </c:pt>
                <c:pt idx="14113">
                  <c:v>-0.33567442703675399</c:v>
                </c:pt>
                <c:pt idx="14114">
                  <c:v>-0.33570675281268814</c:v>
                </c:pt>
                <c:pt idx="14115">
                  <c:v>-0.33573907751156351</c:v>
                </c:pt>
                <c:pt idx="14116">
                  <c:v>-0.33577140113401127</c:v>
                </c:pt>
                <c:pt idx="14117">
                  <c:v>-0.33580372368066236</c:v>
                </c:pt>
                <c:pt idx="14118">
                  <c:v>-0.33583604515214727</c:v>
                </c:pt>
                <c:pt idx="14119">
                  <c:v>-0.33586836554909605</c:v>
                </c:pt>
                <c:pt idx="14120">
                  <c:v>-0.33590068487213853</c:v>
                </c:pt>
                <c:pt idx="14121">
                  <c:v>-0.33593300312190422</c:v>
                </c:pt>
                <c:pt idx="14122">
                  <c:v>-0.33596532029902193</c:v>
                </c:pt>
                <c:pt idx="14123">
                  <c:v>-0.33599763640412039</c:v>
                </c:pt>
                <c:pt idx="14124">
                  <c:v>-0.33602995143782799</c:v>
                </c:pt>
                <c:pt idx="14125">
                  <c:v>-0.33606226540077244</c:v>
                </c:pt>
                <c:pt idx="14126">
                  <c:v>-0.33609457829358147</c:v>
                </c:pt>
                <c:pt idx="14127">
                  <c:v>-0.33612689011688224</c:v>
                </c:pt>
                <c:pt idx="14128">
                  <c:v>-0.33615920087130158</c:v>
                </c:pt>
                <c:pt idx="14129">
                  <c:v>-0.33619151055746577</c:v>
                </c:pt>
                <c:pt idx="14130">
                  <c:v>-0.33622381917600108</c:v>
                </c:pt>
                <c:pt idx="14131">
                  <c:v>-0.33625612672753313</c:v>
                </c:pt>
                <c:pt idx="14132">
                  <c:v>-0.33628843321268731</c:v>
                </c:pt>
                <c:pt idx="14133">
                  <c:v>-0.33632073863208856</c:v>
                </c:pt>
                <c:pt idx="14134">
                  <c:v>-0.33635304298636159</c:v>
                </c:pt>
                <c:pt idx="14135">
                  <c:v>-0.33638534627613048</c:v>
                </c:pt>
                <c:pt idx="14136">
                  <c:v>-0.33641764850201916</c:v>
                </c:pt>
                <c:pt idx="14137">
                  <c:v>-0.33644994966465125</c:v>
                </c:pt>
                <c:pt idx="14138">
                  <c:v>-0.3364822497646498</c:v>
                </c:pt>
                <c:pt idx="14139">
                  <c:v>-0.33651454880263765</c:v>
                </c:pt>
                <c:pt idx="14140">
                  <c:v>-0.33654684677923719</c:v>
                </c:pt>
                <c:pt idx="14141">
                  <c:v>-0.33657914369507047</c:v>
                </c:pt>
                <c:pt idx="14142">
                  <c:v>-0.33661143955075923</c:v>
                </c:pt>
                <c:pt idx="14143">
                  <c:v>-0.33664373434692474</c:v>
                </c:pt>
                <c:pt idx="14144">
                  <c:v>-0.33667602808418806</c:v>
                </c:pt>
                <c:pt idx="14145">
                  <c:v>-0.33670832076316959</c:v>
                </c:pt>
                <c:pt idx="14146">
                  <c:v>-0.33674061238448971</c:v>
                </c:pt>
                <c:pt idx="14147">
                  <c:v>-0.33677290294876827</c:v>
                </c:pt>
                <c:pt idx="14148">
                  <c:v>-0.33680519245662466</c:v>
                </c:pt>
                <c:pt idx="14149">
                  <c:v>-0.33683748090867816</c:v>
                </c:pt>
                <c:pt idx="14150">
                  <c:v>-0.3368697683055476</c:v>
                </c:pt>
                <c:pt idx="14151">
                  <c:v>-0.33690205464785117</c:v>
                </c:pt>
                <c:pt idx="14152">
                  <c:v>-0.33693433993620714</c:v>
                </c:pt>
                <c:pt idx="14153">
                  <c:v>-0.33696662417123313</c:v>
                </c:pt>
                <c:pt idx="14154">
                  <c:v>-0.33699890735354643</c:v>
                </c:pt>
                <c:pt idx="14155">
                  <c:v>-0.33703118948376398</c:v>
                </c:pt>
                <c:pt idx="14156">
                  <c:v>-0.33706347056250252</c:v>
                </c:pt>
                <c:pt idx="14157">
                  <c:v>-0.33709575059037811</c:v>
                </c:pt>
                <c:pt idx="14158">
                  <c:v>-0.3371280295680068</c:v>
                </c:pt>
                <c:pt idx="14159">
                  <c:v>-0.33716030749600401</c:v>
                </c:pt>
                <c:pt idx="14160">
                  <c:v>-0.337192584374985</c:v>
                </c:pt>
                <c:pt idx="14161">
                  <c:v>-0.33722486020556441</c:v>
                </c:pt>
                <c:pt idx="14162">
                  <c:v>-0.33725713498835674</c:v>
                </c:pt>
                <c:pt idx="14163">
                  <c:v>-0.33728940872397617</c:v>
                </c:pt>
                <c:pt idx="14164">
                  <c:v>-0.33732168141303631</c:v>
                </c:pt>
                <c:pt idx="14165">
                  <c:v>-0.33735395305615057</c:v>
                </c:pt>
                <c:pt idx="14166">
                  <c:v>-0.337386223653932</c:v>
                </c:pt>
                <c:pt idx="14167">
                  <c:v>-0.33741849320699313</c:v>
                </c:pt>
                <c:pt idx="14168">
                  <c:v>-0.33745076171594623</c:v>
                </c:pt>
                <c:pt idx="14169">
                  <c:v>-0.33748302918140338</c:v>
                </c:pt>
                <c:pt idx="14170">
                  <c:v>-0.33751529560397597</c:v>
                </c:pt>
                <c:pt idx="14171">
                  <c:v>-0.3375475609842753</c:v>
                </c:pt>
                <c:pt idx="14172">
                  <c:v>-0.3375798253229122</c:v>
                </c:pt>
                <c:pt idx="14173">
                  <c:v>-0.33761208862049719</c:v>
                </c:pt>
                <c:pt idx="14174">
                  <c:v>-0.33764435087764033</c:v>
                </c:pt>
                <c:pt idx="14175">
                  <c:v>-0.33767661209495137</c:v>
                </c:pt>
                <c:pt idx="14176">
                  <c:v>-0.33770887227303981</c:v>
                </c:pt>
                <c:pt idx="14177">
                  <c:v>-0.33774113141251461</c:v>
                </c:pt>
                <c:pt idx="14178">
                  <c:v>-0.33777338951398461</c:v>
                </c:pt>
                <c:pt idx="14179">
                  <c:v>-0.33780564657805812</c:v>
                </c:pt>
                <c:pt idx="14180">
                  <c:v>-0.33783790260534297</c:v>
                </c:pt>
                <c:pt idx="14181">
                  <c:v>-0.3378701575964469</c:v>
                </c:pt>
                <c:pt idx="14182">
                  <c:v>-0.3379024115519772</c:v>
                </c:pt>
                <c:pt idx="14183">
                  <c:v>-0.33793466447254072</c:v>
                </c:pt>
                <c:pt idx="14184">
                  <c:v>-0.3379669163587441</c:v>
                </c:pt>
                <c:pt idx="14185">
                  <c:v>-0.33799916721119361</c:v>
                </c:pt>
                <c:pt idx="14186">
                  <c:v>-0.33803141703049489</c:v>
                </c:pt>
                <c:pt idx="14187">
                  <c:v>-0.33806366581725356</c:v>
                </c:pt>
                <c:pt idx="14188">
                  <c:v>-0.3380959135720748</c:v>
                </c:pt>
                <c:pt idx="14189">
                  <c:v>-0.33812816029556336</c:v>
                </c:pt>
                <c:pt idx="14190">
                  <c:v>-0.33816040598832364</c:v>
                </c:pt>
                <c:pt idx="14191">
                  <c:v>-0.33819265065095971</c:v>
                </c:pt>
                <c:pt idx="14192">
                  <c:v>-0.33822489428407865</c:v>
                </c:pt>
                <c:pt idx="14193">
                  <c:v>-0.33825713688827397</c:v>
                </c:pt>
                <c:pt idx="14194">
                  <c:v>-0.33828937846415841</c:v>
                </c:pt>
                <c:pt idx="14195">
                  <c:v>-0.33832161901233471</c:v>
                </c:pt>
                <c:pt idx="14196">
                  <c:v>-0.33835385853339539</c:v>
                </c:pt>
                <c:pt idx="14197">
                  <c:v>-0.33838609702795219</c:v>
                </c:pt>
                <c:pt idx="14198">
                  <c:v>-0.33841833449660663</c:v>
                </c:pt>
                <c:pt idx="14199">
                  <c:v>-0.33845057093995035</c:v>
                </c:pt>
                <c:pt idx="14200">
                  <c:v>-0.33848280635859385</c:v>
                </c:pt>
                <c:pt idx="14201">
                  <c:v>-0.33851504075313776</c:v>
                </c:pt>
                <c:pt idx="14202">
                  <c:v>-0.33854727412417251</c:v>
                </c:pt>
                <c:pt idx="14203">
                  <c:v>-0.33857950647230761</c:v>
                </c:pt>
                <c:pt idx="14204">
                  <c:v>-0.33861173779814258</c:v>
                </c:pt>
                <c:pt idx="14205">
                  <c:v>-0.33864396810227015</c:v>
                </c:pt>
                <c:pt idx="14206">
                  <c:v>-0.33867619738528909</c:v>
                </c:pt>
                <c:pt idx="14207">
                  <c:v>-0.33870842564780745</c:v>
                </c:pt>
                <c:pt idx="14208">
                  <c:v>-0.33874065289041044</c:v>
                </c:pt>
                <c:pt idx="14209">
                  <c:v>-0.33877287911370546</c:v>
                </c:pt>
                <c:pt idx="14210">
                  <c:v>-0.33880510431828992</c:v>
                </c:pt>
                <c:pt idx="14211">
                  <c:v>-0.33883732850475112</c:v>
                </c:pt>
                <c:pt idx="14212">
                  <c:v>-0.33886955167369548</c:v>
                </c:pt>
                <c:pt idx="14213">
                  <c:v>-0.3389017738257194</c:v>
                </c:pt>
                <c:pt idx="14214">
                  <c:v>-0.33893399496140908</c:v>
                </c:pt>
                <c:pt idx="14215">
                  <c:v>-0.33896621508136981</c:v>
                </c:pt>
                <c:pt idx="14216">
                  <c:v>-0.33899843418619369</c:v>
                </c:pt>
                <c:pt idx="14217">
                  <c:v>-0.33903065227647566</c:v>
                </c:pt>
                <c:pt idx="14218">
                  <c:v>-0.33906286935281349</c:v>
                </c:pt>
                <c:pt idx="14219">
                  <c:v>-0.33909508541579181</c:v>
                </c:pt>
                <c:pt idx="14220">
                  <c:v>-0.33912730046601414</c:v>
                </c:pt>
                <c:pt idx="14221">
                  <c:v>-0.33915951450407411</c:v>
                </c:pt>
                <c:pt idx="14222">
                  <c:v>-0.33919172753055837</c:v>
                </c:pt>
                <c:pt idx="14223">
                  <c:v>-0.339223939546063</c:v>
                </c:pt>
                <c:pt idx="14224">
                  <c:v>-0.33925615055118041</c:v>
                </c:pt>
                <c:pt idx="14225">
                  <c:v>-0.33928836054650291</c:v>
                </c:pt>
                <c:pt idx="14226">
                  <c:v>-0.33932056953262224</c:v>
                </c:pt>
                <c:pt idx="14227">
                  <c:v>-0.33935277751012982</c:v>
                </c:pt>
                <c:pt idx="14228">
                  <c:v>-0.33938498447961685</c:v>
                </c:pt>
                <c:pt idx="14229">
                  <c:v>-0.33941719044167407</c:v>
                </c:pt>
                <c:pt idx="14230">
                  <c:v>-0.33944939539689178</c:v>
                </c:pt>
                <c:pt idx="14231">
                  <c:v>-0.33948159934586009</c:v>
                </c:pt>
                <c:pt idx="14232">
                  <c:v>-0.33951380228916883</c:v>
                </c:pt>
                <c:pt idx="14233">
                  <c:v>-0.33954600422740722</c:v>
                </c:pt>
                <c:pt idx="14234">
                  <c:v>-0.33957820516116444</c:v>
                </c:pt>
                <c:pt idx="14235">
                  <c:v>-0.33961040509102913</c:v>
                </c:pt>
                <c:pt idx="14236">
                  <c:v>-0.33964260401758961</c:v>
                </c:pt>
                <c:pt idx="14237">
                  <c:v>-0.33967480194143385</c:v>
                </c:pt>
                <c:pt idx="14238">
                  <c:v>-0.33970699886314959</c:v>
                </c:pt>
                <c:pt idx="14239">
                  <c:v>-0.33973919478332415</c:v>
                </c:pt>
                <c:pt idx="14240">
                  <c:v>-0.33977138970254439</c:v>
                </c:pt>
                <c:pt idx="14241">
                  <c:v>-0.33980358362139695</c:v>
                </c:pt>
                <c:pt idx="14242">
                  <c:v>-0.33983577654046815</c:v>
                </c:pt>
                <c:pt idx="14243">
                  <c:v>-0.33986796846034384</c:v>
                </c:pt>
                <c:pt idx="14244">
                  <c:v>-0.33990015938160967</c:v>
                </c:pt>
                <c:pt idx="14245">
                  <c:v>-0.33993234930485094</c:v>
                </c:pt>
                <c:pt idx="14246">
                  <c:v>-0.33996453823065242</c:v>
                </c:pt>
                <c:pt idx="14247">
                  <c:v>-0.33999672615959875</c:v>
                </c:pt>
                <c:pt idx="14248">
                  <c:v>-0.34002891309227423</c:v>
                </c:pt>
                <c:pt idx="14249">
                  <c:v>-0.34006109902926251</c:v>
                </c:pt>
                <c:pt idx="14250">
                  <c:v>-0.34009328397114735</c:v>
                </c:pt>
                <c:pt idx="14251">
                  <c:v>-0.34012546791851184</c:v>
                </c:pt>
                <c:pt idx="14252">
                  <c:v>-0.34015765087193883</c:v>
                </c:pt>
                <c:pt idx="14253">
                  <c:v>-0.34018983283201076</c:v>
                </c:pt>
                <c:pt idx="14254">
                  <c:v>-0.34022201379930983</c:v>
                </c:pt>
                <c:pt idx="14255">
                  <c:v>-0.34025419377441801</c:v>
                </c:pt>
                <c:pt idx="14256">
                  <c:v>-0.34028637275791662</c:v>
                </c:pt>
                <c:pt idx="14257">
                  <c:v>-0.34031855075038686</c:v>
                </c:pt>
                <c:pt idx="14258">
                  <c:v>-0.34035072775240949</c:v>
                </c:pt>
                <c:pt idx="14259">
                  <c:v>-0.34038290376456493</c:v>
                </c:pt>
                <c:pt idx="14260">
                  <c:v>-0.34041507878743338</c:v>
                </c:pt>
                <c:pt idx="14261">
                  <c:v>-0.34044725282159471</c:v>
                </c:pt>
                <c:pt idx="14262">
                  <c:v>-0.34047942586762814</c:v>
                </c:pt>
                <c:pt idx="14263">
                  <c:v>-0.34051159792611285</c:v>
                </c:pt>
                <c:pt idx="14264">
                  <c:v>-0.34054376899762773</c:v>
                </c:pt>
                <c:pt idx="14265">
                  <c:v>-0.34057593908275108</c:v>
                </c:pt>
                <c:pt idx="14266">
                  <c:v>-0.340608108182061</c:v>
                </c:pt>
                <c:pt idx="14267">
                  <c:v>-0.34064027629613514</c:v>
                </c:pt>
                <c:pt idx="14268">
                  <c:v>-0.34067244342555114</c:v>
                </c:pt>
                <c:pt idx="14269">
                  <c:v>-0.34070460957088577</c:v>
                </c:pt>
                <c:pt idx="14270">
                  <c:v>-0.34073677473271602</c:v>
                </c:pt>
                <c:pt idx="14271">
                  <c:v>-0.34076893891161819</c:v>
                </c:pt>
                <c:pt idx="14272">
                  <c:v>-0.34080110210816827</c:v>
                </c:pt>
                <c:pt idx="14273">
                  <c:v>-0.34083326432294192</c:v>
                </c:pt>
                <c:pt idx="14274">
                  <c:v>-0.34086542555651467</c:v>
                </c:pt>
                <c:pt idx="14275">
                  <c:v>-0.3408975858094615</c:v>
                </c:pt>
                <c:pt idx="14276">
                  <c:v>-0.34092974508235707</c:v>
                </c:pt>
                <c:pt idx="14277">
                  <c:v>-0.34096190337577581</c:v>
                </c:pt>
                <c:pt idx="14278">
                  <c:v>-0.3409940606902917</c:v>
                </c:pt>
                <c:pt idx="14279">
                  <c:v>-0.3410262170264784</c:v>
                </c:pt>
                <c:pt idx="14280">
                  <c:v>-0.34105837238490933</c:v>
                </c:pt>
                <c:pt idx="14281">
                  <c:v>-0.34109052676615759</c:v>
                </c:pt>
                <c:pt idx="14282">
                  <c:v>-0.34112268017079572</c:v>
                </c:pt>
                <c:pt idx="14283">
                  <c:v>-0.34115483259939605</c:v>
                </c:pt>
                <c:pt idx="14284">
                  <c:v>-0.34118698405253067</c:v>
                </c:pt>
                <c:pt idx="14285">
                  <c:v>-0.34121913453077124</c:v>
                </c:pt>
                <c:pt idx="14286">
                  <c:v>-0.34125128403468907</c:v>
                </c:pt>
                <c:pt idx="14287">
                  <c:v>-0.34128343256485527</c:v>
                </c:pt>
                <c:pt idx="14288">
                  <c:v>-0.34131558012184038</c:v>
                </c:pt>
                <c:pt idx="14289">
                  <c:v>-0.34134772670621472</c:v>
                </c:pt>
                <c:pt idx="14290">
                  <c:v>-0.34137987231854849</c:v>
                </c:pt>
                <c:pt idx="14291">
                  <c:v>-0.34141201695941115</c:v>
                </c:pt>
                <c:pt idx="14292">
                  <c:v>-0.34144416062937211</c:v>
                </c:pt>
                <c:pt idx="14293">
                  <c:v>-0.34147630332900036</c:v>
                </c:pt>
                <c:pt idx="14294">
                  <c:v>-0.34150844505886457</c:v>
                </c:pt>
                <c:pt idx="14295">
                  <c:v>-0.34154058581953306</c:v>
                </c:pt>
                <c:pt idx="14296">
                  <c:v>-0.34157272561157392</c:v>
                </c:pt>
                <c:pt idx="14297">
                  <c:v>-0.34160486443555471</c:v>
                </c:pt>
                <c:pt idx="14298">
                  <c:v>-0.34163700229204275</c:v>
                </c:pt>
                <c:pt idx="14299">
                  <c:v>-0.34166913918160513</c:v>
                </c:pt>
                <c:pt idx="14300">
                  <c:v>-0.34170127510480852</c:v>
                </c:pt>
                <c:pt idx="14301">
                  <c:v>-0.34173341006221913</c:v>
                </c:pt>
                <c:pt idx="14302">
                  <c:v>-0.34176554405440307</c:v>
                </c:pt>
                <c:pt idx="14303">
                  <c:v>-0.3417976770819261</c:v>
                </c:pt>
                <c:pt idx="14304">
                  <c:v>-0.34182980914535332</c:v>
                </c:pt>
                <c:pt idx="14305">
                  <c:v>-0.34186194024524996</c:v>
                </c:pt>
                <c:pt idx="14306">
                  <c:v>-0.34189407038218067</c:v>
                </c:pt>
                <c:pt idx="14307">
                  <c:v>-0.34192619955670966</c:v>
                </c:pt>
                <c:pt idx="14308">
                  <c:v>-0.34195832776940105</c:v>
                </c:pt>
                <c:pt idx="14309">
                  <c:v>-0.34199045502081848</c:v>
                </c:pt>
                <c:pt idx="14310">
                  <c:v>-0.3420225813115253</c:v>
                </c:pt>
                <c:pt idx="14311">
                  <c:v>-0.34205470664208459</c:v>
                </c:pt>
                <c:pt idx="14312">
                  <c:v>-0.34208683101305903</c:v>
                </c:pt>
                <c:pt idx="14313">
                  <c:v>-0.34211895442501106</c:v>
                </c:pt>
                <c:pt idx="14314">
                  <c:v>-0.34215107687850255</c:v>
                </c:pt>
                <c:pt idx="14315">
                  <c:v>-0.34218319837409528</c:v>
                </c:pt>
                <c:pt idx="14316">
                  <c:v>-0.34221531891235069</c:v>
                </c:pt>
                <c:pt idx="14317">
                  <c:v>-0.34224743849382966</c:v>
                </c:pt>
                <c:pt idx="14318">
                  <c:v>-0.34227955711909308</c:v>
                </c:pt>
                <c:pt idx="14319">
                  <c:v>-0.34231167478870128</c:v>
                </c:pt>
                <c:pt idx="14320">
                  <c:v>-0.34234379150321426</c:v>
                </c:pt>
                <c:pt idx="14321">
                  <c:v>-0.34237590726319178</c:v>
                </c:pt>
                <c:pt idx="14322">
                  <c:v>-0.34240802206919341</c:v>
                </c:pt>
                <c:pt idx="14323">
                  <c:v>-0.34244013592177802</c:v>
                </c:pt>
                <c:pt idx="14324">
                  <c:v>-0.3424722488215044</c:v>
                </c:pt>
                <c:pt idx="14325">
                  <c:v>-0.34250436076893109</c:v>
                </c:pt>
                <c:pt idx="14326">
                  <c:v>-0.3425364717646161</c:v>
                </c:pt>
                <c:pt idx="14327">
                  <c:v>-0.34256858180911709</c:v>
                </c:pt>
                <c:pt idx="14328">
                  <c:v>-0.34260069090299161</c:v>
                </c:pt>
                <c:pt idx="14329">
                  <c:v>-0.34263279904679689</c:v>
                </c:pt>
                <c:pt idx="14330">
                  <c:v>-0.34266490624108947</c:v>
                </c:pt>
                <c:pt idx="14331">
                  <c:v>-0.34269701248642603</c:v>
                </c:pt>
                <c:pt idx="14332">
                  <c:v>-0.34272911778336268</c:v>
                </c:pt>
                <c:pt idx="14333">
                  <c:v>-0.34276122213245508</c:v>
                </c:pt>
                <c:pt idx="14334">
                  <c:v>-0.34279332553425879</c:v>
                </c:pt>
                <c:pt idx="14335">
                  <c:v>-0.34282542798932902</c:v>
                </c:pt>
                <c:pt idx="14336">
                  <c:v>-0.34285752949822046</c:v>
                </c:pt>
                <c:pt idx="14337">
                  <c:v>-0.34288963006148765</c:v>
                </c:pt>
                <c:pt idx="14338">
                  <c:v>-0.34292172967968493</c:v>
                </c:pt>
                <c:pt idx="14339">
                  <c:v>-0.34295382835336596</c:v>
                </c:pt>
                <c:pt idx="14340">
                  <c:v>-0.34298592608308442</c:v>
                </c:pt>
                <c:pt idx="14341">
                  <c:v>-0.34301802286939354</c:v>
                </c:pt>
                <c:pt idx="14342">
                  <c:v>-0.34305011871284596</c:v>
                </c:pt>
                <c:pt idx="14343">
                  <c:v>-0.34308221361399449</c:v>
                </c:pt>
                <c:pt idx="14344">
                  <c:v>-0.34311430757339123</c:v>
                </c:pt>
                <c:pt idx="14345">
                  <c:v>-0.34314640059158819</c:v>
                </c:pt>
                <c:pt idx="14346">
                  <c:v>-0.3431784926691368</c:v>
                </c:pt>
                <c:pt idx="14347">
                  <c:v>-0.34321058380658842</c:v>
                </c:pt>
                <c:pt idx="14348">
                  <c:v>-0.34324267400449404</c:v>
                </c:pt>
                <c:pt idx="14349">
                  <c:v>-0.34327476326340423</c:v>
                </c:pt>
                <c:pt idx="14350">
                  <c:v>-0.34330685158386931</c:v>
                </c:pt>
                <c:pt idx="14351">
                  <c:v>-0.3433389389664393</c:v>
                </c:pt>
                <c:pt idx="14352">
                  <c:v>-0.34337102541166364</c:v>
                </c:pt>
                <c:pt idx="14353">
                  <c:v>-0.34340311092009179</c:v>
                </c:pt>
                <c:pt idx="14354">
                  <c:v>-0.34343519549227286</c:v>
                </c:pt>
                <c:pt idx="14355">
                  <c:v>-0.34346727912875541</c:v>
                </c:pt>
                <c:pt idx="14356">
                  <c:v>-0.34349936183008778</c:v>
                </c:pt>
                <c:pt idx="14357">
                  <c:v>-0.34353144359681809</c:v>
                </c:pt>
                <c:pt idx="14358">
                  <c:v>-0.343563524429494</c:v>
                </c:pt>
                <c:pt idx="14359">
                  <c:v>-0.34359560432866287</c:v>
                </c:pt>
                <c:pt idx="14360">
                  <c:v>-0.34362768329487192</c:v>
                </c:pt>
                <c:pt idx="14361">
                  <c:v>-0.34365976132866782</c:v>
                </c:pt>
                <c:pt idx="14362">
                  <c:v>-0.34369183843059692</c:v>
                </c:pt>
                <c:pt idx="14363">
                  <c:v>-0.34372391460120544</c:v>
                </c:pt>
                <c:pt idx="14364">
                  <c:v>-0.34375598984103928</c:v>
                </c:pt>
                <c:pt idx="14365">
                  <c:v>-0.34378806415064367</c:v>
                </c:pt>
                <c:pt idx="14366">
                  <c:v>-0.34382013753056395</c:v>
                </c:pt>
                <c:pt idx="14367">
                  <c:v>-0.34385220998134491</c:v>
                </c:pt>
                <c:pt idx="14368">
                  <c:v>-0.34388428150353101</c:v>
                </c:pt>
                <c:pt idx="14369">
                  <c:v>-0.34391635209766647</c:v>
                </c:pt>
                <c:pt idx="14370">
                  <c:v>-0.3439484217642953</c:v>
                </c:pt>
                <c:pt idx="14371">
                  <c:v>-0.34398049050396085</c:v>
                </c:pt>
                <c:pt idx="14372">
                  <c:v>-0.34401255831720645</c:v>
                </c:pt>
                <c:pt idx="14373">
                  <c:v>-0.34404462520457513</c:v>
                </c:pt>
                <c:pt idx="14374">
                  <c:v>-0.34407669116660933</c:v>
                </c:pt>
                <c:pt idx="14375">
                  <c:v>-0.3441087562038514</c:v>
                </c:pt>
                <c:pt idx="14376">
                  <c:v>-0.34414082031684323</c:v>
                </c:pt>
                <c:pt idx="14377">
                  <c:v>-0.34417288350612663</c:v>
                </c:pt>
                <c:pt idx="14378">
                  <c:v>-0.34420494577224281</c:v>
                </c:pt>
                <c:pt idx="14379">
                  <c:v>-0.3442370071157328</c:v>
                </c:pt>
                <c:pt idx="14380">
                  <c:v>-0.34426906753713737</c:v>
                </c:pt>
                <c:pt idx="14381">
                  <c:v>-0.34430112703699689</c:v>
                </c:pt>
                <c:pt idx="14382">
                  <c:v>-0.34433318561585136</c:v>
                </c:pt>
                <c:pt idx="14383">
                  <c:v>-0.34436524327424056</c:v>
                </c:pt>
                <c:pt idx="14384">
                  <c:v>-0.34439730001270386</c:v>
                </c:pt>
                <c:pt idx="14385">
                  <c:v>-0.34442935583178047</c:v>
                </c:pt>
                <c:pt idx="14386">
                  <c:v>-0.3444614107320092</c:v>
                </c:pt>
                <c:pt idx="14387">
                  <c:v>-0.34449346471392839</c:v>
                </c:pt>
                <c:pt idx="14388">
                  <c:v>-0.34452551777807638</c:v>
                </c:pt>
                <c:pt idx="14389">
                  <c:v>-0.34455756992499087</c:v>
                </c:pt>
                <c:pt idx="14390">
                  <c:v>-0.34458962115520952</c:v>
                </c:pt>
                <c:pt idx="14391">
                  <c:v>-0.34462167146926947</c:v>
                </c:pt>
                <c:pt idx="14392">
                  <c:v>-0.34465372086770774</c:v>
                </c:pt>
                <c:pt idx="14393">
                  <c:v>-0.34468576935106088</c:v>
                </c:pt>
                <c:pt idx="14394">
                  <c:v>-0.34471781691986503</c:v>
                </c:pt>
                <c:pt idx="14395">
                  <c:v>-0.34474986357465631</c:v>
                </c:pt>
                <c:pt idx="14396">
                  <c:v>-0.3447819093159703</c:v>
                </c:pt>
                <c:pt idx="14397">
                  <c:v>-0.34481395414434235</c:v>
                </c:pt>
                <c:pt idx="14398">
                  <c:v>-0.34484599806030747</c:v>
                </c:pt>
                <c:pt idx="14399">
                  <c:v>-0.34487804106440045</c:v>
                </c:pt>
                <c:pt idx="14400">
                  <c:v>-0.34491008315715554</c:v>
                </c:pt>
                <c:pt idx="14401">
                  <c:v>-0.34494212433910687</c:v>
                </c:pt>
                <c:pt idx="14402">
                  <c:v>-0.34497416461078834</c:v>
                </c:pt>
                <c:pt idx="14403">
                  <c:v>-0.34500620397273318</c:v>
                </c:pt>
                <c:pt idx="14404">
                  <c:v>-0.34503824242547465</c:v>
                </c:pt>
                <c:pt idx="14405">
                  <c:v>-0.34507027996954553</c:v>
                </c:pt>
                <c:pt idx="14406">
                  <c:v>-0.34510231660547852</c:v>
                </c:pt>
                <c:pt idx="14407">
                  <c:v>-0.34513435233380563</c:v>
                </c:pt>
                <c:pt idx="14408">
                  <c:v>-0.34516638715505876</c:v>
                </c:pt>
                <c:pt idx="14409">
                  <c:v>-0.34519842106976961</c:v>
                </c:pt>
                <c:pt idx="14410">
                  <c:v>-0.34523045407846931</c:v>
                </c:pt>
                <c:pt idx="14411">
                  <c:v>-0.34526248618168887</c:v>
                </c:pt>
                <c:pt idx="14412">
                  <c:v>-0.34529451737995909</c:v>
                </c:pt>
                <c:pt idx="14413">
                  <c:v>-0.3453265476738101</c:v>
                </c:pt>
                <c:pt idx="14414">
                  <c:v>-0.34535857706377193</c:v>
                </c:pt>
                <c:pt idx="14415">
                  <c:v>-0.34539060555037449</c:v>
                </c:pt>
                <c:pt idx="14416">
                  <c:v>-0.34542263313414689</c:v>
                </c:pt>
                <c:pt idx="14417">
                  <c:v>-0.3454546598156184</c:v>
                </c:pt>
                <c:pt idx="14418">
                  <c:v>-0.34548668559531792</c:v>
                </c:pt>
                <c:pt idx="14419">
                  <c:v>-0.34551871047377369</c:v>
                </c:pt>
                <c:pt idx="14420">
                  <c:v>-0.34555073445151396</c:v>
                </c:pt>
                <c:pt idx="14421">
                  <c:v>-0.34558275752906664</c:v>
                </c:pt>
                <c:pt idx="14422">
                  <c:v>-0.34561477970695931</c:v>
                </c:pt>
                <c:pt idx="14423">
                  <c:v>-0.34564680098571898</c:v>
                </c:pt>
                <c:pt idx="14424">
                  <c:v>-0.3456788213658728</c:v>
                </c:pt>
                <c:pt idx="14425">
                  <c:v>-0.34571084084794734</c:v>
                </c:pt>
                <c:pt idx="14426">
                  <c:v>-0.34574285943246885</c:v>
                </c:pt>
                <c:pt idx="14427">
                  <c:v>-0.34577487711996335</c:v>
                </c:pt>
                <c:pt idx="14428">
                  <c:v>-0.34580689391095654</c:v>
                </c:pt>
                <c:pt idx="14429">
                  <c:v>-0.34583890980597376</c:v>
                </c:pt>
                <c:pt idx="14430">
                  <c:v>-0.34587092480554016</c:v>
                </c:pt>
                <c:pt idx="14431">
                  <c:v>-0.34590293891018054</c:v>
                </c:pt>
                <c:pt idx="14432">
                  <c:v>-0.34593495212041925</c:v>
                </c:pt>
                <c:pt idx="14433">
                  <c:v>-0.34596696443678043</c:v>
                </c:pt>
                <c:pt idx="14434">
                  <c:v>-0.34599897585978812</c:v>
                </c:pt>
                <c:pt idx="14435">
                  <c:v>-0.34603098638996566</c:v>
                </c:pt>
                <c:pt idx="14436">
                  <c:v>-0.3460629960278363</c:v>
                </c:pt>
                <c:pt idx="14437">
                  <c:v>-0.34609500477392297</c:v>
                </c:pt>
                <c:pt idx="14438">
                  <c:v>-0.34612701262874845</c:v>
                </c:pt>
                <c:pt idx="14439">
                  <c:v>-0.34615901959283479</c:v>
                </c:pt>
                <c:pt idx="14440">
                  <c:v>-0.34619102566670423</c:v>
                </c:pt>
                <c:pt idx="14441">
                  <c:v>-0.34622303085087835</c:v>
                </c:pt>
                <c:pt idx="14442">
                  <c:v>-0.34625503514587852</c:v>
                </c:pt>
                <c:pt idx="14443">
                  <c:v>-0.34628703855222587</c:v>
                </c:pt>
                <c:pt idx="14444">
                  <c:v>-0.34631904107044131</c:v>
                </c:pt>
                <c:pt idx="14445">
                  <c:v>-0.34635104270104511</c:v>
                </c:pt>
                <c:pt idx="14446">
                  <c:v>-0.3463830434445575</c:v>
                </c:pt>
                <c:pt idx="14447">
                  <c:v>-0.34641504330149842</c:v>
                </c:pt>
                <c:pt idx="14448">
                  <c:v>-0.34644704227238732</c:v>
                </c:pt>
                <c:pt idx="14449">
                  <c:v>-0.34647904035774357</c:v>
                </c:pt>
                <c:pt idx="14450">
                  <c:v>-0.3465110375580861</c:v>
                </c:pt>
                <c:pt idx="14451">
                  <c:v>-0.34654303387393348</c:v>
                </c:pt>
                <c:pt idx="14452">
                  <c:v>-0.34657502930580408</c:v>
                </c:pt>
                <c:pt idx="14453">
                  <c:v>-0.34660702385421605</c:v>
                </c:pt>
                <c:pt idx="14454">
                  <c:v>-0.34663901751968706</c:v>
                </c:pt>
                <c:pt idx="14455">
                  <c:v>-0.34667101030273451</c:v>
                </c:pt>
                <c:pt idx="14456">
                  <c:v>-0.34670300220387551</c:v>
                </c:pt>
                <c:pt idx="14457">
                  <c:v>-0.346734993223627</c:v>
                </c:pt>
                <c:pt idx="14458">
                  <c:v>-0.34676698336250533</c:v>
                </c:pt>
                <c:pt idx="14459">
                  <c:v>-0.34679897262102688</c:v>
                </c:pt>
                <c:pt idx="14460">
                  <c:v>-0.34683096099970756</c:v>
                </c:pt>
                <c:pt idx="14461">
                  <c:v>-0.34686294849906285</c:v>
                </c:pt>
                <c:pt idx="14462">
                  <c:v>-0.34689493511960823</c:v>
                </c:pt>
                <c:pt idx="14463">
                  <c:v>-0.34692692086185861</c:v>
                </c:pt>
                <c:pt idx="14464">
                  <c:v>-0.3469589057263287</c:v>
                </c:pt>
                <c:pt idx="14465">
                  <c:v>-0.34699088971353298</c:v>
                </c:pt>
                <c:pt idx="14466">
                  <c:v>-0.34702287282398558</c:v>
                </c:pt>
                <c:pt idx="14467">
                  <c:v>-0.34705485505820011</c:v>
                </c:pt>
                <c:pt idx="14468">
                  <c:v>-0.34708683641669025</c:v>
                </c:pt>
                <c:pt idx="14469">
                  <c:v>-0.34711881689996915</c:v>
                </c:pt>
                <c:pt idx="14470">
                  <c:v>-0.34715079650854974</c:v>
                </c:pt>
                <c:pt idx="14471">
                  <c:v>-0.34718277524294461</c:v>
                </c:pt>
                <c:pt idx="14472">
                  <c:v>-0.34721475310366601</c:v>
                </c:pt>
                <c:pt idx="14473">
                  <c:v>-0.34724673009122609</c:v>
                </c:pt>
                <c:pt idx="14474">
                  <c:v>-0.34727870620613632</c:v>
                </c:pt>
                <c:pt idx="14475">
                  <c:v>-0.34731068144890831</c:v>
                </c:pt>
                <c:pt idx="14476">
                  <c:v>-0.34734265582005308</c:v>
                </c:pt>
                <c:pt idx="14477">
                  <c:v>-0.34737462932008145</c:v>
                </c:pt>
                <c:pt idx="14478">
                  <c:v>-0.3474066019495039</c:v>
                </c:pt>
                <c:pt idx="14479">
                  <c:v>-0.34743857370883069</c:v>
                </c:pt>
                <c:pt idx="14480">
                  <c:v>-0.34747054459857163</c:v>
                </c:pt>
                <c:pt idx="14481">
                  <c:v>-0.34750251461923631</c:v>
                </c:pt>
                <c:pt idx="14482">
                  <c:v>-0.34753448377133422</c:v>
                </c:pt>
                <c:pt idx="14483">
                  <c:v>-0.34756645205537418</c:v>
                </c:pt>
                <c:pt idx="14484">
                  <c:v>-0.34759841947186487</c:v>
                </c:pt>
                <c:pt idx="14485">
                  <c:v>-0.34763038602131491</c:v>
                </c:pt>
                <c:pt idx="14486">
                  <c:v>-0.34766235170423232</c:v>
                </c:pt>
                <c:pt idx="14487">
                  <c:v>-0.34769431652112481</c:v>
                </c:pt>
                <c:pt idx="14488">
                  <c:v>-0.34772628047249998</c:v>
                </c:pt>
                <c:pt idx="14489">
                  <c:v>-0.34775824355886509</c:v>
                </c:pt>
                <c:pt idx="14490">
                  <c:v>-0.34779020578072706</c:v>
                </c:pt>
                <c:pt idx="14491">
                  <c:v>-0.34782216713859238</c:v>
                </c:pt>
                <c:pt idx="14492">
                  <c:v>-0.34785412763297074</c:v>
                </c:pt>
                <c:pt idx="14493">
                  <c:v>-0.34788608726435855</c:v>
                </c:pt>
                <c:pt idx="14494">
                  <c:v>-0.34791804603327103</c:v>
                </c:pt>
                <c:pt idx="14495">
                  <c:v>-0.3479500039402138</c:v>
                </c:pt>
                <c:pt idx="14496">
                  <c:v>-0.34798196098568224</c:v>
                </c:pt>
                <c:pt idx="14497">
                  <c:v>-0.34801391717019081</c:v>
                </c:pt>
                <c:pt idx="14498">
                  <c:v>-0.34804587249424424</c:v>
                </c:pt>
                <c:pt idx="14499">
                  <c:v>-0.34807782695834011</c:v>
                </c:pt>
                <c:pt idx="14500">
                  <c:v>-0.34810978056298258</c:v>
                </c:pt>
                <c:pt idx="14501">
                  <c:v>-0.34814173330868492</c:v>
                </c:pt>
                <c:pt idx="14502">
                  <c:v>-0.34817368519593761</c:v>
                </c:pt>
                <c:pt idx="14503">
                  <c:v>-0.34820563622525336</c:v>
                </c:pt>
                <c:pt idx="14504">
                  <c:v>-0.34823758639713487</c:v>
                </c:pt>
                <c:pt idx="14505">
                  <c:v>-0.34826953571207508</c:v>
                </c:pt>
                <c:pt idx="14506">
                  <c:v>-0.34830148417058582</c:v>
                </c:pt>
                <c:pt idx="14507">
                  <c:v>-0.348333431773169</c:v>
                </c:pt>
                <c:pt idx="14508">
                  <c:v>-0.34836537852031657</c:v>
                </c:pt>
                <c:pt idx="14509">
                  <c:v>-0.34839732441253946</c:v>
                </c:pt>
                <c:pt idx="14510">
                  <c:v>-0.34842926945033537</c:v>
                </c:pt>
                <c:pt idx="14511">
                  <c:v>-0.34846121363420524</c:v>
                </c:pt>
                <c:pt idx="14512">
                  <c:v>-0.34849315696464933</c:v>
                </c:pt>
                <c:pt idx="14513">
                  <c:v>-0.34852509944216781</c:v>
                </c:pt>
                <c:pt idx="14514">
                  <c:v>-0.34855704106726049</c:v>
                </c:pt>
                <c:pt idx="14515">
                  <c:v>-0.34858898184043019</c:v>
                </c:pt>
                <c:pt idx="14516">
                  <c:v>-0.34862092176216652</c:v>
                </c:pt>
                <c:pt idx="14517">
                  <c:v>-0.34865286083297797</c:v>
                </c:pt>
                <c:pt idx="14518">
                  <c:v>-0.34868479905336336</c:v>
                </c:pt>
                <c:pt idx="14519">
                  <c:v>-0.3487167364238114</c:v>
                </c:pt>
                <c:pt idx="14520">
                  <c:v>-0.3487486729448297</c:v>
                </c:pt>
                <c:pt idx="14521">
                  <c:v>-0.34878060861691618</c:v>
                </c:pt>
                <c:pt idx="14522">
                  <c:v>-0.3488125434405619</c:v>
                </c:pt>
                <c:pt idx="14523">
                  <c:v>-0.34884447741626723</c:v>
                </c:pt>
                <c:pt idx="14524">
                  <c:v>-0.34887641054452911</c:v>
                </c:pt>
                <c:pt idx="14525">
                  <c:v>-0.34890834282584415</c:v>
                </c:pt>
                <c:pt idx="14526">
                  <c:v>-0.34894027426070873</c:v>
                </c:pt>
                <c:pt idx="14527">
                  <c:v>-0.34897220484961877</c:v>
                </c:pt>
                <c:pt idx="14528">
                  <c:v>-0.34900413459307011</c:v>
                </c:pt>
                <c:pt idx="14529">
                  <c:v>-0.34903606349155825</c:v>
                </c:pt>
                <c:pt idx="14530">
                  <c:v>-0.34906799154557833</c:v>
                </c:pt>
                <c:pt idx="14531">
                  <c:v>-0.34909991875562518</c:v>
                </c:pt>
                <c:pt idx="14532">
                  <c:v>-0.34913184512219342</c:v>
                </c:pt>
                <c:pt idx="14533">
                  <c:v>-0.34916377064577742</c:v>
                </c:pt>
                <c:pt idx="14534">
                  <c:v>-0.34919569532687111</c:v>
                </c:pt>
                <c:pt idx="14535">
                  <c:v>-0.34922761916596823</c:v>
                </c:pt>
                <c:pt idx="14536">
                  <c:v>-0.34925954216356225</c:v>
                </c:pt>
                <c:pt idx="14537">
                  <c:v>-0.34929146432014624</c:v>
                </c:pt>
                <c:pt idx="14538">
                  <c:v>-0.34932338563621312</c:v>
                </c:pt>
                <c:pt idx="14539">
                  <c:v>-0.34935530611225551</c:v>
                </c:pt>
                <c:pt idx="14540">
                  <c:v>-0.34938722574876557</c:v>
                </c:pt>
                <c:pt idx="14541">
                  <c:v>-0.34941914454623535</c:v>
                </c:pt>
                <c:pt idx="14542">
                  <c:v>-0.34945106250515656</c:v>
                </c:pt>
                <c:pt idx="14543">
                  <c:v>-0.3494829796260206</c:v>
                </c:pt>
                <c:pt idx="14544">
                  <c:v>-0.3495148959093185</c:v>
                </c:pt>
                <c:pt idx="14545">
                  <c:v>-0.34954681135554122</c:v>
                </c:pt>
                <c:pt idx="14546">
                  <c:v>-0.34957872596517936</c:v>
                </c:pt>
                <c:pt idx="14547">
                  <c:v>-0.34961063973872297</c:v>
                </c:pt>
                <c:pt idx="14548">
                  <c:v>-0.34964255267666222</c:v>
                </c:pt>
                <c:pt idx="14549">
                  <c:v>-0.34967446477948672</c:v>
                </c:pt>
                <c:pt idx="14550">
                  <c:v>-0.34970637604768584</c:v>
                </c:pt>
                <c:pt idx="14551">
                  <c:v>-0.34973828648174865</c:v>
                </c:pt>
                <c:pt idx="14552">
                  <c:v>-0.3497701960821642</c:v>
                </c:pt>
                <c:pt idx="14553">
                  <c:v>-0.34980210484942076</c:v>
                </c:pt>
                <c:pt idx="14554">
                  <c:v>-0.34983401278400672</c:v>
                </c:pt>
                <c:pt idx="14555">
                  <c:v>-0.34986591988641003</c:v>
                </c:pt>
                <c:pt idx="14556">
                  <c:v>-0.34989782615711829</c:v>
                </c:pt>
                <c:pt idx="14557">
                  <c:v>-0.349929731596619</c:v>
                </c:pt>
                <c:pt idx="14558">
                  <c:v>-0.34996163620539933</c:v>
                </c:pt>
                <c:pt idx="14559">
                  <c:v>-0.34999353998394589</c:v>
                </c:pt>
                <c:pt idx="14560">
                  <c:v>-0.3500254429327454</c:v>
                </c:pt>
                <c:pt idx="14561">
                  <c:v>-0.35005734505228403</c:v>
                </c:pt>
                <c:pt idx="14562">
                  <c:v>-0.35008924634304783</c:v>
                </c:pt>
                <c:pt idx="14563">
                  <c:v>-0.35012114680552231</c:v>
                </c:pt>
                <c:pt idx="14564">
                  <c:v>-0.35015304644019296</c:v>
                </c:pt>
                <c:pt idx="14565">
                  <c:v>-0.35018494524754507</c:v>
                </c:pt>
                <c:pt idx="14566">
                  <c:v>-0.35021684322806323</c:v>
                </c:pt>
                <c:pt idx="14567">
                  <c:v>-0.35024874038223208</c:v>
                </c:pt>
                <c:pt idx="14568">
                  <c:v>-0.35028063671053589</c:v>
                </c:pt>
                <c:pt idx="14569">
                  <c:v>-0.35031253221345859</c:v>
                </c:pt>
                <c:pt idx="14570">
                  <c:v>-0.35034442689148382</c:v>
                </c:pt>
                <c:pt idx="14571">
                  <c:v>-0.35037632074509517</c:v>
                </c:pt>
                <c:pt idx="14572">
                  <c:v>-0.3504082137747756</c:v>
                </c:pt>
                <c:pt idx="14573">
                  <c:v>-0.35044010598100805</c:v>
                </c:pt>
                <c:pt idx="14574">
                  <c:v>-0.35047199736427503</c:v>
                </c:pt>
                <c:pt idx="14575">
                  <c:v>-0.35050388792505882</c:v>
                </c:pt>
                <c:pt idx="14576">
                  <c:v>-0.35053577766384147</c:v>
                </c:pt>
                <c:pt idx="14577">
                  <c:v>-0.35056766658110461</c:v>
                </c:pt>
                <c:pt idx="14578">
                  <c:v>-0.35059955467732984</c:v>
                </c:pt>
                <c:pt idx="14579">
                  <c:v>-0.35063144195299811</c:v>
                </c:pt>
                <c:pt idx="14580">
                  <c:v>-0.35066332840859027</c:v>
                </c:pt>
                <c:pt idx="14581">
                  <c:v>-0.35069521404458714</c:v>
                </c:pt>
                <c:pt idx="14582">
                  <c:v>-0.3507270988614688</c:v>
                </c:pt>
                <c:pt idx="14583">
                  <c:v>-0.3507589828597153</c:v>
                </c:pt>
                <c:pt idx="14584">
                  <c:v>-0.35079086603980647</c:v>
                </c:pt>
                <c:pt idx="14585">
                  <c:v>-0.35082274840222172</c:v>
                </c:pt>
                <c:pt idx="14586">
                  <c:v>-0.35085462994744021</c:v>
                </c:pt>
                <c:pt idx="14587">
                  <c:v>-0.3508865106759409</c:v>
                </c:pt>
                <c:pt idx="14588">
                  <c:v>-0.35091839058820229</c:v>
                </c:pt>
                <c:pt idx="14589">
                  <c:v>-0.35095026968470278</c:v>
                </c:pt>
                <c:pt idx="14590">
                  <c:v>-0.35098214796592053</c:v>
                </c:pt>
                <c:pt idx="14591">
                  <c:v>-0.35101402543233318</c:v>
                </c:pt>
                <c:pt idx="14592">
                  <c:v>-0.35104590208441822</c:v>
                </c:pt>
                <c:pt idx="14593">
                  <c:v>-0.35107777792265293</c:v>
                </c:pt>
                <c:pt idx="14594">
                  <c:v>-0.35110965294751428</c:v>
                </c:pt>
                <c:pt idx="14595">
                  <c:v>-0.35114152715947877</c:v>
                </c:pt>
                <c:pt idx="14596">
                  <c:v>-0.35117340055902291</c:v>
                </c:pt>
                <c:pt idx="14597">
                  <c:v>-0.35120527314662275</c:v>
                </c:pt>
                <c:pt idx="14598">
                  <c:v>-0.35123714492275415</c:v>
                </c:pt>
                <c:pt idx="14599">
                  <c:v>-0.35126901588789261</c:v>
                </c:pt>
                <c:pt idx="14600">
                  <c:v>-0.35130088604251342</c:v>
                </c:pt>
                <c:pt idx="14601">
                  <c:v>-0.35133275538709141</c:v>
                </c:pt>
                <c:pt idx="14602">
                  <c:v>-0.35136462392210144</c:v>
                </c:pt>
                <c:pt idx="14603">
                  <c:v>-0.35139649164801801</c:v>
                </c:pt>
                <c:pt idx="14604">
                  <c:v>-0.35142835856531507</c:v>
                </c:pt>
                <c:pt idx="14605">
                  <c:v>-0.35146022467446658</c:v>
                </c:pt>
                <c:pt idx="14606">
                  <c:v>-0.35149208997594616</c:v>
                </c:pt>
                <c:pt idx="14607">
                  <c:v>-0.35152395447022711</c:v>
                </c:pt>
                <c:pt idx="14608">
                  <c:v>-0.35155581815778236</c:v>
                </c:pt>
                <c:pt idx="14609">
                  <c:v>-0.35158768103908478</c:v>
                </c:pt>
                <c:pt idx="14610">
                  <c:v>-0.35161954311460686</c:v>
                </c:pt>
                <c:pt idx="14611">
                  <c:v>-0.35165140438482079</c:v>
                </c:pt>
                <c:pt idx="14612">
                  <c:v>-0.35168326485019841</c:v>
                </c:pt>
                <c:pt idx="14613">
                  <c:v>-0.35171512451121156</c:v>
                </c:pt>
                <c:pt idx="14614">
                  <c:v>-0.35174698336833143</c:v>
                </c:pt>
                <c:pt idx="14615">
                  <c:v>-0.3517788414220292</c:v>
                </c:pt>
                <c:pt idx="14616">
                  <c:v>-0.3518106986727757</c:v>
                </c:pt>
                <c:pt idx="14617">
                  <c:v>-0.35184255512104134</c:v>
                </c:pt>
                <c:pt idx="14618">
                  <c:v>-0.35187441076729653</c:v>
                </c:pt>
                <c:pt idx="14619">
                  <c:v>-0.35190626561201133</c:v>
                </c:pt>
                <c:pt idx="14620">
                  <c:v>-0.35193811965565525</c:v>
                </c:pt>
                <c:pt idx="14621">
                  <c:v>-0.35196997289869791</c:v>
                </c:pt>
                <c:pt idx="14622">
                  <c:v>-0.3520018253416084</c:v>
                </c:pt>
                <c:pt idx="14623">
                  <c:v>-0.35203367698485566</c:v>
                </c:pt>
                <c:pt idx="14624">
                  <c:v>-0.35206552782890821</c:v>
                </c:pt>
                <c:pt idx="14625">
                  <c:v>-0.35209737787423456</c:v>
                </c:pt>
                <c:pt idx="14626">
                  <c:v>-0.35212922712130268</c:v>
                </c:pt>
                <c:pt idx="14627">
                  <c:v>-0.3521610755705803</c:v>
                </c:pt>
                <c:pt idx="14628">
                  <c:v>-0.35219292322253504</c:v>
                </c:pt>
                <c:pt idx="14629">
                  <c:v>-0.3522247700776342</c:v>
                </c:pt>
                <c:pt idx="14630">
                  <c:v>-0.35225661613634462</c:v>
                </c:pt>
                <c:pt idx="14631">
                  <c:v>-0.35228846139913306</c:v>
                </c:pt>
                <c:pt idx="14632">
                  <c:v>-0.35232030586646601</c:v>
                </c:pt>
                <c:pt idx="14633">
                  <c:v>-0.35235214953880944</c:v>
                </c:pt>
                <c:pt idx="14634">
                  <c:v>-0.35238399241662932</c:v>
                </c:pt>
                <c:pt idx="14635">
                  <c:v>-0.35241583450039138</c:v>
                </c:pt>
                <c:pt idx="14636">
                  <c:v>-0.3524476757905608</c:v>
                </c:pt>
                <c:pt idx="14637">
                  <c:v>-0.35247951628760266</c:v>
                </c:pt>
                <c:pt idx="14638">
                  <c:v>-0.3525113559919818</c:v>
                </c:pt>
                <c:pt idx="14639">
                  <c:v>-0.35254319490416275</c:v>
                </c:pt>
                <c:pt idx="14640">
                  <c:v>-0.35257503302460969</c:v>
                </c:pt>
                <c:pt idx="14641">
                  <c:v>-0.35260687035378657</c:v>
                </c:pt>
                <c:pt idx="14642">
                  <c:v>-0.35263870689215726</c:v>
                </c:pt>
                <c:pt idx="14643">
                  <c:v>-0.35267054264018505</c:v>
                </c:pt>
                <c:pt idx="14644">
                  <c:v>-0.35270237759833301</c:v>
                </c:pt>
                <c:pt idx="14645">
                  <c:v>-0.35273421176706421</c:v>
                </c:pt>
                <c:pt idx="14646">
                  <c:v>-0.35276604514684118</c:v>
                </c:pt>
                <c:pt idx="14647">
                  <c:v>-0.35279787773812621</c:v>
                </c:pt>
                <c:pt idx="14648">
                  <c:v>-0.35282970954138149</c:v>
                </c:pt>
                <c:pt idx="14649">
                  <c:v>-0.35286154055706875</c:v>
                </c:pt>
                <c:pt idx="14650">
                  <c:v>-0.35289337078564953</c:v>
                </c:pt>
                <c:pt idx="14651">
                  <c:v>-0.35292520022758511</c:v>
                </c:pt>
                <c:pt idx="14652">
                  <c:v>-0.35295702888333635</c:v>
                </c:pt>
                <c:pt idx="14653">
                  <c:v>-0.35298885675336411</c:v>
                </c:pt>
                <c:pt idx="14654">
                  <c:v>-0.35302068383812879</c:v>
                </c:pt>
                <c:pt idx="14655">
                  <c:v>-0.35305251013809069</c:v>
                </c:pt>
                <c:pt idx="14656">
                  <c:v>-0.35308433565370945</c:v>
                </c:pt>
                <c:pt idx="14657">
                  <c:v>-0.35311616038544491</c:v>
                </c:pt>
                <c:pt idx="14658">
                  <c:v>-0.35314798433375649</c:v>
                </c:pt>
                <c:pt idx="14659">
                  <c:v>-0.35317980749910305</c:v>
                </c:pt>
                <c:pt idx="14660">
                  <c:v>-0.35321162988194366</c:v>
                </c:pt>
                <c:pt idx="14661">
                  <c:v>-0.35324345148273684</c:v>
                </c:pt>
                <c:pt idx="14662">
                  <c:v>-0.35327527230194078</c:v>
                </c:pt>
                <c:pt idx="14663">
                  <c:v>-0.35330709234001356</c:v>
                </c:pt>
                <c:pt idx="14664">
                  <c:v>-0.35333891159741293</c:v>
                </c:pt>
                <c:pt idx="14665">
                  <c:v>-0.3533707300745963</c:v>
                </c:pt>
                <c:pt idx="14666">
                  <c:v>-0.35340254777202096</c:v>
                </c:pt>
                <c:pt idx="14667">
                  <c:v>-0.353434364690144</c:v>
                </c:pt>
                <c:pt idx="14668">
                  <c:v>-0.35346618082942194</c:v>
                </c:pt>
                <c:pt idx="14669">
                  <c:v>-0.35349799619031119</c:v>
                </c:pt>
                <c:pt idx="14670">
                  <c:v>-0.35352981077326795</c:v>
                </c:pt>
                <c:pt idx="14671">
                  <c:v>-0.35356162457874818</c:v>
                </c:pt>
                <c:pt idx="14672">
                  <c:v>-0.35359343760720729</c:v>
                </c:pt>
                <c:pt idx="14673">
                  <c:v>-0.35362524985910082</c:v>
                </c:pt>
                <c:pt idx="14674">
                  <c:v>-0.35365706133488384</c:v>
                </c:pt>
                <c:pt idx="14675">
                  <c:v>-0.35368887203501098</c:v>
                </c:pt>
                <c:pt idx="14676">
                  <c:v>-0.353720681959937</c:v>
                </c:pt>
                <c:pt idx="14677">
                  <c:v>-0.35375249111011609</c:v>
                </c:pt>
                <c:pt idx="14678">
                  <c:v>-0.35378429948600221</c:v>
                </c:pt>
                <c:pt idx="14679">
                  <c:v>-0.35381610708804923</c:v>
                </c:pt>
                <c:pt idx="14680">
                  <c:v>-0.35384791391671055</c:v>
                </c:pt>
                <c:pt idx="14681">
                  <c:v>-0.35387971997243939</c:v>
                </c:pt>
                <c:pt idx="14682">
                  <c:v>-0.3539115252556887</c:v>
                </c:pt>
                <c:pt idx="14683">
                  <c:v>-0.35394332976691123</c:v>
                </c:pt>
                <c:pt idx="14684">
                  <c:v>-0.35397513350655929</c:v>
                </c:pt>
                <c:pt idx="14685">
                  <c:v>-0.35400693647508508</c:v>
                </c:pt>
                <c:pt idx="14686">
                  <c:v>-0.35403873867294056</c:v>
                </c:pt>
                <c:pt idx="14687">
                  <c:v>-0.35407054010057737</c:v>
                </c:pt>
                <c:pt idx="14688">
                  <c:v>-0.35410234075844671</c:v>
                </c:pt>
                <c:pt idx="14689">
                  <c:v>-0.35413414064699977</c:v>
                </c:pt>
                <c:pt idx="14690">
                  <c:v>-0.35416593976668742</c:v>
                </c:pt>
                <c:pt idx="14691">
                  <c:v>-0.35419773811796018</c:v>
                </c:pt>
                <c:pt idx="14692">
                  <c:v>-0.35422953570126836</c:v>
                </c:pt>
                <c:pt idx="14693">
                  <c:v>-0.35426133251706204</c:v>
                </c:pt>
                <c:pt idx="14694">
                  <c:v>-0.35429312856579087</c:v>
                </c:pt>
                <c:pt idx="14695">
                  <c:v>-0.35432492384790448</c:v>
                </c:pt>
                <c:pt idx="14696">
                  <c:v>-0.35435671836385219</c:v>
                </c:pt>
                <c:pt idx="14697">
                  <c:v>-0.35438851211408273</c:v>
                </c:pt>
                <c:pt idx="14698">
                  <c:v>-0.35442030509904499</c:v>
                </c:pt>
                <c:pt idx="14699">
                  <c:v>-0.35445209731918748</c:v>
                </c:pt>
                <c:pt idx="14700">
                  <c:v>-0.35448388877495829</c:v>
                </c:pt>
                <c:pt idx="14701">
                  <c:v>-0.3545156794668054</c:v>
                </c:pt>
                <c:pt idx="14702">
                  <c:v>-0.35454746939517645</c:v>
                </c:pt>
                <c:pt idx="14703">
                  <c:v>-0.35457925856051897</c:v>
                </c:pt>
                <c:pt idx="14704">
                  <c:v>-0.35461104696327994</c:v>
                </c:pt>
                <c:pt idx="14705">
                  <c:v>-0.35464283460390633</c:v>
                </c:pt>
                <c:pt idx="14706">
                  <c:v>-0.35467462148284479</c:v>
                </c:pt>
                <c:pt idx="14707">
                  <c:v>-0.35470640760054151</c:v>
                </c:pt>
                <c:pt idx="14708">
                  <c:v>-0.35473819295744269</c:v>
                </c:pt>
                <c:pt idx="14709">
                  <c:v>-0.35476997755399431</c:v>
                </c:pt>
                <c:pt idx="14710">
                  <c:v>-0.35480176139064179</c:v>
                </c:pt>
                <c:pt idx="14711">
                  <c:v>-0.35483354446783044</c:v>
                </c:pt>
                <c:pt idx="14712">
                  <c:v>-0.35486532678600546</c:v>
                </c:pt>
                <c:pt idx="14713">
                  <c:v>-0.3548971083456115</c:v>
                </c:pt>
                <c:pt idx="14714">
                  <c:v>-0.35492888914709309</c:v>
                </c:pt>
                <c:pt idx="14715">
                  <c:v>-0.35496066919089453</c:v>
                </c:pt>
                <c:pt idx="14716">
                  <c:v>-0.35499244847745981</c:v>
                </c:pt>
                <c:pt idx="14717">
                  <c:v>-0.3550242270072328</c:v>
                </c:pt>
                <c:pt idx="14718">
                  <c:v>-0.3550560047806568</c:v>
                </c:pt>
                <c:pt idx="14719">
                  <c:v>-0.35508778179817524</c:v>
                </c:pt>
                <c:pt idx="14720">
                  <c:v>-0.35511955806023099</c:v>
                </c:pt>
                <c:pt idx="14721">
                  <c:v>-0.35515133356726669</c:v>
                </c:pt>
                <c:pt idx="14722">
                  <c:v>-0.35518310831972499</c:v>
                </c:pt>
                <c:pt idx="14723">
                  <c:v>-0.35521488231804788</c:v>
                </c:pt>
                <c:pt idx="14724">
                  <c:v>-0.35524665556267743</c:v>
                </c:pt>
                <c:pt idx="14725">
                  <c:v>-0.3552784280540553</c:v>
                </c:pt>
                <c:pt idx="14726">
                  <c:v>-0.35531019979262279</c:v>
                </c:pt>
                <c:pt idx="14727">
                  <c:v>-0.35534197077882113</c:v>
                </c:pt>
                <c:pt idx="14728">
                  <c:v>-0.35537374101309127</c:v>
                </c:pt>
                <c:pt idx="14729">
                  <c:v>-0.35540551049587377</c:v>
                </c:pt>
                <c:pt idx="14730">
                  <c:v>-0.35543727922760904</c:v>
                </c:pt>
                <c:pt idx="14731">
                  <c:v>-0.35546904720873718</c:v>
                </c:pt>
                <c:pt idx="14732">
                  <c:v>-0.35550081443969817</c:v>
                </c:pt>
                <c:pt idx="14733">
                  <c:v>-0.35553258092093143</c:v>
                </c:pt>
                <c:pt idx="14734">
                  <c:v>-0.35556434665287651</c:v>
                </c:pt>
                <c:pt idx="14735">
                  <c:v>-0.35559611163597238</c:v>
                </c:pt>
                <c:pt idx="14736">
                  <c:v>-0.35562787587065792</c:v>
                </c:pt>
                <c:pt idx="14737">
                  <c:v>-0.35565963935737166</c:v>
                </c:pt>
                <c:pt idx="14738">
                  <c:v>-0.35569140209655203</c:v>
                </c:pt>
                <c:pt idx="14739">
                  <c:v>-0.35572316408863691</c:v>
                </c:pt>
                <c:pt idx="14740">
                  <c:v>-0.35575492533406428</c:v>
                </c:pt>
                <c:pt idx="14741">
                  <c:v>-0.35578668583327167</c:v>
                </c:pt>
                <c:pt idx="14742">
                  <c:v>-0.35581844558669617</c:v>
                </c:pt>
                <c:pt idx="14743">
                  <c:v>-0.35585020459477501</c:v>
                </c:pt>
                <c:pt idx="14744">
                  <c:v>-0.35588196285794504</c:v>
                </c:pt>
                <c:pt idx="14745">
                  <c:v>-0.35591372037664259</c:v>
                </c:pt>
                <c:pt idx="14746">
                  <c:v>-0.35594547715130409</c:v>
                </c:pt>
                <c:pt idx="14747">
                  <c:v>-0.3559772331823654</c:v>
                </c:pt>
                <c:pt idx="14748">
                  <c:v>-0.35600898847026252</c:v>
                </c:pt>
                <c:pt idx="14749">
                  <c:v>-0.35604074301543065</c:v>
                </c:pt>
                <c:pt idx="14750">
                  <c:v>-0.35607249681830522</c:v>
                </c:pt>
                <c:pt idx="14751">
                  <c:v>-0.35610424987932121</c:v>
                </c:pt>
                <c:pt idx="14752">
                  <c:v>-0.35613600219891328</c:v>
                </c:pt>
                <c:pt idx="14753">
                  <c:v>-0.35616775377751608</c:v>
                </c:pt>
                <c:pt idx="14754">
                  <c:v>-0.35619950461556371</c:v>
                </c:pt>
                <c:pt idx="14755">
                  <c:v>-0.35623125471349015</c:v>
                </c:pt>
                <c:pt idx="14756">
                  <c:v>-0.35626300407172917</c:v>
                </c:pt>
                <c:pt idx="14757">
                  <c:v>-0.3562947526907142</c:v>
                </c:pt>
                <c:pt idx="14758">
                  <c:v>-0.35632650057087845</c:v>
                </c:pt>
                <c:pt idx="14759">
                  <c:v>-0.35635824771265479</c:v>
                </c:pt>
                <c:pt idx="14760">
                  <c:v>-0.35638999411647609</c:v>
                </c:pt>
                <c:pt idx="14761">
                  <c:v>-0.35642173978277469</c:v>
                </c:pt>
                <c:pt idx="14762">
                  <c:v>-0.35645348471198279</c:v>
                </c:pt>
                <c:pt idx="14763">
                  <c:v>-0.35648522890453238</c:v>
                </c:pt>
                <c:pt idx="14764">
                  <c:v>-0.35651697236085522</c:v>
                </c:pt>
                <c:pt idx="14765">
                  <c:v>-0.35654871508138264</c:v>
                </c:pt>
                <c:pt idx="14766">
                  <c:v>-0.35658045706654584</c:v>
                </c:pt>
                <c:pt idx="14767">
                  <c:v>-0.35661219831677582</c:v>
                </c:pt>
                <c:pt idx="14768">
                  <c:v>-0.35664393883250312</c:v>
                </c:pt>
                <c:pt idx="14769">
                  <c:v>-0.35667567861415828</c:v>
                </c:pt>
                <c:pt idx="14770">
                  <c:v>-0.3567074176621714</c:v>
                </c:pt>
                <c:pt idx="14771">
                  <c:v>-0.35673915597697248</c:v>
                </c:pt>
                <c:pt idx="14772">
                  <c:v>-0.35677089355899105</c:v>
                </c:pt>
                <c:pt idx="14773">
                  <c:v>-0.35680263040865678</c:v>
                </c:pt>
                <c:pt idx="14774">
                  <c:v>-0.35683436652639855</c:v>
                </c:pt>
                <c:pt idx="14775">
                  <c:v>-0.35686610191264545</c:v>
                </c:pt>
                <c:pt idx="14776">
                  <c:v>-0.35689783656782614</c:v>
                </c:pt>
                <c:pt idx="14777">
                  <c:v>-0.35692957049236895</c:v>
                </c:pt>
                <c:pt idx="14778">
                  <c:v>-0.35696130368670209</c:v>
                </c:pt>
                <c:pt idx="14779">
                  <c:v>-0.35699303615125344</c:v>
                </c:pt>
                <c:pt idx="14780">
                  <c:v>-0.35702476788645077</c:v>
                </c:pt>
                <c:pt idx="14781">
                  <c:v>-0.3570564988927214</c:v>
                </c:pt>
                <c:pt idx="14782">
                  <c:v>-0.35708822917049243</c:v>
                </c:pt>
                <c:pt idx="14783">
                  <c:v>-0.35711995872019098</c:v>
                </c:pt>
                <c:pt idx="14784">
                  <c:v>-0.35715168754224347</c:v>
                </c:pt>
                <c:pt idx="14785">
                  <c:v>-0.35718341563707645</c:v>
                </c:pt>
                <c:pt idx="14786">
                  <c:v>-0.35721514300511603</c:v>
                </c:pt>
                <c:pt idx="14787">
                  <c:v>-0.35724686964678809</c:v>
                </c:pt>
                <c:pt idx="14788">
                  <c:v>-0.35727859556251829</c:v>
                </c:pt>
                <c:pt idx="14789">
                  <c:v>-0.35731032075273217</c:v>
                </c:pt>
                <c:pt idx="14790">
                  <c:v>-0.35734204521785473</c:v>
                </c:pt>
                <c:pt idx="14791">
                  <c:v>-0.35737376895831086</c:v>
                </c:pt>
                <c:pt idx="14792">
                  <c:v>-0.35740549197452853</c:v>
                </c:pt>
                <c:pt idx="14793">
                  <c:v>-0.35743721426692576</c:v>
                </c:pt>
                <c:pt idx="14794">
                  <c:v>-0.35746893583592665</c:v>
                </c:pt>
                <c:pt idx="14795">
                  <c:v>-0.35750065668196473</c:v>
                </c:pt>
                <c:pt idx="14796">
                  <c:v>-0.35753237680545413</c:v>
                </c:pt>
                <c:pt idx="14797">
                  <c:v>-0.35756409620681817</c:v>
                </c:pt>
                <c:pt idx="14798">
                  <c:v>-0.35759581488648973</c:v>
                </c:pt>
                <c:pt idx="14799">
                  <c:v>-0.3576275328448788</c:v>
                </c:pt>
                <c:pt idx="14800">
                  <c:v>-0.35765925008241772</c:v>
                </c:pt>
                <c:pt idx="14801">
                  <c:v>-0.35769096659952893</c:v>
                </c:pt>
                <c:pt idx="14802">
                  <c:v>-0.35772268239662508</c:v>
                </c:pt>
                <c:pt idx="14803">
                  <c:v>-0.35775439747413751</c:v>
                </c:pt>
                <c:pt idx="14804">
                  <c:v>-0.3577861118324881</c:v>
                </c:pt>
                <c:pt idx="14805">
                  <c:v>-0.35781782547208862</c:v>
                </c:pt>
                <c:pt idx="14806">
                  <c:v>-0.35784953839336975</c:v>
                </c:pt>
                <c:pt idx="14807">
                  <c:v>-0.35788125059674936</c:v>
                </c:pt>
                <c:pt idx="14808">
                  <c:v>-0.35791296208264822</c:v>
                </c:pt>
                <c:pt idx="14809">
                  <c:v>-0.35794467285148968</c:v>
                </c:pt>
                <c:pt idx="14810">
                  <c:v>-0.35797638290368472</c:v>
                </c:pt>
                <c:pt idx="14811">
                  <c:v>-0.35800809223966257</c:v>
                </c:pt>
                <c:pt idx="14812">
                  <c:v>-0.3580398008598431</c:v>
                </c:pt>
                <c:pt idx="14813">
                  <c:v>-0.35807150876463623</c:v>
                </c:pt>
                <c:pt idx="14814">
                  <c:v>-0.3581032159544707</c:v>
                </c:pt>
                <c:pt idx="14815">
                  <c:v>-0.35813492242976552</c:v>
                </c:pt>
                <c:pt idx="14816">
                  <c:v>-0.35816662819092981</c:v>
                </c:pt>
                <c:pt idx="14817">
                  <c:v>-0.35819833323839156</c:v>
                </c:pt>
                <c:pt idx="14818">
                  <c:v>-0.3582300375725691</c:v>
                </c:pt>
                <c:pt idx="14819">
                  <c:v>-0.35826174119387089</c:v>
                </c:pt>
                <c:pt idx="14820">
                  <c:v>-0.35829344410272412</c:v>
                </c:pt>
                <c:pt idx="14821">
                  <c:v>-0.35832514629954637</c:v>
                </c:pt>
                <c:pt idx="14822">
                  <c:v>-0.35835684778474852</c:v>
                </c:pt>
                <c:pt idx="14823">
                  <c:v>-0.35838854855875069</c:v>
                </c:pt>
                <c:pt idx="14824">
                  <c:v>-0.35842024862196975</c:v>
                </c:pt>
                <c:pt idx="14825">
                  <c:v>-0.35845194797482216</c:v>
                </c:pt>
                <c:pt idx="14826">
                  <c:v>-0.35848364661772425</c:v>
                </c:pt>
                <c:pt idx="14827">
                  <c:v>-0.35851534455109213</c:v>
                </c:pt>
                <c:pt idx="14828">
                  <c:v>-0.35854704177534147</c:v>
                </c:pt>
                <c:pt idx="14829">
                  <c:v>-0.35857873829088782</c:v>
                </c:pt>
                <c:pt idx="14830">
                  <c:v>-0.35861043409814652</c:v>
                </c:pt>
                <c:pt idx="14831">
                  <c:v>-0.35864212919753258</c:v>
                </c:pt>
                <c:pt idx="14832">
                  <c:v>-0.35867382358946087</c:v>
                </c:pt>
                <c:pt idx="14833">
                  <c:v>-0.35870551727434608</c:v>
                </c:pt>
                <c:pt idx="14834">
                  <c:v>-0.3587372102526023</c:v>
                </c:pt>
                <c:pt idx="14835">
                  <c:v>-0.35876890252464377</c:v>
                </c:pt>
                <c:pt idx="14836">
                  <c:v>-0.35880059409088438</c:v>
                </c:pt>
                <c:pt idx="14837">
                  <c:v>-0.35883228495173758</c:v>
                </c:pt>
                <c:pt idx="14838">
                  <c:v>-0.35886397510761681</c:v>
                </c:pt>
                <c:pt idx="14839">
                  <c:v>-0.35889566455893529</c:v>
                </c:pt>
                <c:pt idx="14840">
                  <c:v>-0.35892735330610581</c:v>
                </c:pt>
                <c:pt idx="14841">
                  <c:v>-0.35895904134954093</c:v>
                </c:pt>
                <c:pt idx="14842">
                  <c:v>-0.35899072868965309</c:v>
                </c:pt>
                <c:pt idx="14843">
                  <c:v>-0.35902241532685453</c:v>
                </c:pt>
                <c:pt idx="14844">
                  <c:v>-0.35905410126155712</c:v>
                </c:pt>
                <c:pt idx="14845">
                  <c:v>-0.35908578649417244</c:v>
                </c:pt>
                <c:pt idx="14846">
                  <c:v>-0.35911747102511204</c:v>
                </c:pt>
                <c:pt idx="14847">
                  <c:v>-0.35914915485478704</c:v>
                </c:pt>
                <c:pt idx="14848">
                  <c:v>-0.35918083798360845</c:v>
                </c:pt>
                <c:pt idx="14849">
                  <c:v>-0.35921252041198692</c:v>
                </c:pt>
                <c:pt idx="14850">
                  <c:v>-0.35924420214033292</c:v>
                </c:pt>
                <c:pt idx="14851">
                  <c:v>-0.35927588316905668</c:v>
                </c:pt>
                <c:pt idx="14852">
                  <c:v>-0.35930756349856818</c:v>
                </c:pt>
                <c:pt idx="14853">
                  <c:v>-0.35933924312927712</c:v>
                </c:pt>
                <c:pt idx="14854">
                  <c:v>-0.35937092206159305</c:v>
                </c:pt>
                <c:pt idx="14855">
                  <c:v>-0.35940260029592519</c:v>
                </c:pt>
                <c:pt idx="14856">
                  <c:v>-0.35943427783268267</c:v>
                </c:pt>
                <c:pt idx="14857">
                  <c:v>-0.35946595467227416</c:v>
                </c:pt>
                <c:pt idx="14858">
                  <c:v>-0.35949763081510822</c:v>
                </c:pt>
                <c:pt idx="14859">
                  <c:v>-0.3595293062615933</c:v>
                </c:pt>
                <c:pt idx="14860">
                  <c:v>-0.35956098101213718</c:v>
                </c:pt>
                <c:pt idx="14861">
                  <c:v>-0.35959265506714788</c:v>
                </c:pt>
                <c:pt idx="14862">
                  <c:v>-0.35962432842703307</c:v>
                </c:pt>
                <c:pt idx="14863">
                  <c:v>-0.35965600109219986</c:v>
                </c:pt>
                <c:pt idx="14864">
                  <c:v>-0.35968767306305549</c:v>
                </c:pt>
                <c:pt idx="14865">
                  <c:v>-0.35971934434000696</c:v>
                </c:pt>
                <c:pt idx="14866">
                  <c:v>-0.35975101492346073</c:v>
                </c:pt>
                <c:pt idx="14867">
                  <c:v>-0.35978268481382314</c:v>
                </c:pt>
                <c:pt idx="14868">
                  <c:v>-0.35981435401150053</c:v>
                </c:pt>
                <c:pt idx="14869">
                  <c:v>-0.35984602251689868</c:v>
                </c:pt>
                <c:pt idx="14870">
                  <c:v>-0.35987769033042327</c:v>
                </c:pt>
                <c:pt idx="14871">
                  <c:v>-0.35990935745247987</c:v>
                </c:pt>
                <c:pt idx="14872">
                  <c:v>-0.3599410238834736</c:v>
                </c:pt>
                <c:pt idx="14873">
                  <c:v>-0.35997268962380935</c:v>
                </c:pt>
                <c:pt idx="14874">
                  <c:v>-0.36000435467389191</c:v>
                </c:pt>
                <c:pt idx="14875">
                  <c:v>-0.36003601903412585</c:v>
                </c:pt>
                <c:pt idx="14876">
                  <c:v>-0.3600676827049154</c:v>
                </c:pt>
                <c:pt idx="14877">
                  <c:v>-0.36009934568666446</c:v>
                </c:pt>
                <c:pt idx="14878">
                  <c:v>-0.36013100797977704</c:v>
                </c:pt>
                <c:pt idx="14879">
                  <c:v>-0.36016266958465648</c:v>
                </c:pt>
                <c:pt idx="14880">
                  <c:v>-0.36019433050170613</c:v>
                </c:pt>
                <c:pt idx="14881">
                  <c:v>-0.3602259907313291</c:v>
                </c:pt>
                <c:pt idx="14882">
                  <c:v>-0.3602576502739282</c:v>
                </c:pt>
                <c:pt idx="14883">
                  <c:v>-0.36028930912990598</c:v>
                </c:pt>
                <c:pt idx="14884">
                  <c:v>-0.3603209672996649</c:v>
                </c:pt>
                <c:pt idx="14885">
                  <c:v>-0.36035262478360697</c:v>
                </c:pt>
                <c:pt idx="14886">
                  <c:v>-0.3603842815821342</c:v>
                </c:pt>
                <c:pt idx="14887">
                  <c:v>-0.36041593769564817</c:v>
                </c:pt>
                <c:pt idx="14888">
                  <c:v>-0.36044759312455044</c:v>
                </c:pt>
                <c:pt idx="14889">
                  <c:v>-0.36047924786924201</c:v>
                </c:pt>
                <c:pt idx="14890">
                  <c:v>-0.36051090193012392</c:v>
                </c:pt>
                <c:pt idx="14891">
                  <c:v>-0.36054255530759693</c:v>
                </c:pt>
                <c:pt idx="14892">
                  <c:v>-0.36057420800206141</c:v>
                </c:pt>
                <c:pt idx="14893">
                  <c:v>-0.3606058600139177</c:v>
                </c:pt>
                <c:pt idx="14894">
                  <c:v>-0.36063751134356581</c:v>
                </c:pt>
                <c:pt idx="14895">
                  <c:v>-0.36066916199140542</c:v>
                </c:pt>
                <c:pt idx="14896">
                  <c:v>-0.36070081195783621</c:v>
                </c:pt>
                <c:pt idx="14897">
                  <c:v>-0.36073246124325742</c:v>
                </c:pt>
                <c:pt idx="14898">
                  <c:v>-0.36076410984806806</c:v>
                </c:pt>
                <c:pt idx="14899">
                  <c:v>-0.36079575777266704</c:v>
                </c:pt>
                <c:pt idx="14900">
                  <c:v>-0.36082740501745303</c:v>
                </c:pt>
                <c:pt idx="14901">
                  <c:v>-0.36085905158282428</c:v>
                </c:pt>
                <c:pt idx="14902">
                  <c:v>-0.3608906974691789</c:v>
                </c:pt>
                <c:pt idx="14903">
                  <c:v>-0.36092234267691492</c:v>
                </c:pt>
                <c:pt idx="14904">
                  <c:v>-0.36095398720643002</c:v>
                </c:pt>
                <c:pt idx="14905">
                  <c:v>-0.36098563105812154</c:v>
                </c:pt>
                <c:pt idx="14906">
                  <c:v>-0.36101727423238672</c:v>
                </c:pt>
                <c:pt idx="14907">
                  <c:v>-0.36104891672962269</c:v>
                </c:pt>
                <c:pt idx="14908">
                  <c:v>-0.36108055855022603</c:v>
                </c:pt>
                <c:pt idx="14909">
                  <c:v>-0.36111219969459318</c:v>
                </c:pt>
                <c:pt idx="14910">
                  <c:v>-0.36114384016312062</c:v>
                </c:pt>
                <c:pt idx="14911">
                  <c:v>-0.36117547995620425</c:v>
                </c:pt>
                <c:pt idx="14912">
                  <c:v>-0.36120711907423986</c:v>
                </c:pt>
                <c:pt idx="14913">
                  <c:v>-0.36123875751762313</c:v>
                </c:pt>
                <c:pt idx="14914">
                  <c:v>-0.36127039528674942</c:v>
                </c:pt>
                <c:pt idx="14915">
                  <c:v>-0.36130203238201375</c:v>
                </c:pt>
                <c:pt idx="14916">
                  <c:v>-0.36133366880381113</c:v>
                </c:pt>
                <c:pt idx="14917">
                  <c:v>-0.36136530455253602</c:v>
                </c:pt>
                <c:pt idx="14918">
                  <c:v>-0.36139693962858299</c:v>
                </c:pt>
                <c:pt idx="14919">
                  <c:v>-0.36142857403234618</c:v>
                </c:pt>
                <c:pt idx="14920">
                  <c:v>-0.36146020776421972</c:v>
                </c:pt>
                <c:pt idx="14921">
                  <c:v>-0.36149184082459707</c:v>
                </c:pt>
                <c:pt idx="14922">
                  <c:v>-0.3615234732138719</c:v>
                </c:pt>
                <c:pt idx="14923">
                  <c:v>-0.36155510493243748</c:v>
                </c:pt>
                <c:pt idx="14924">
                  <c:v>-0.36158673598068669</c:v>
                </c:pt>
                <c:pt idx="14925">
                  <c:v>-0.36161836635901246</c:v>
                </c:pt>
                <c:pt idx="14926">
                  <c:v>-0.36164999606780746</c:v>
                </c:pt>
                <c:pt idx="14927">
                  <c:v>-0.36168162510746382</c:v>
                </c:pt>
                <c:pt idx="14928">
                  <c:v>-0.3617132534783738</c:v>
                </c:pt>
                <c:pt idx="14929">
                  <c:v>-0.36174488118092929</c:v>
                </c:pt>
                <c:pt idx="14930">
                  <c:v>-0.36177650821552187</c:v>
                </c:pt>
                <c:pt idx="14931">
                  <c:v>-0.36180813458254302</c:v>
                </c:pt>
                <c:pt idx="14932">
                  <c:v>-0.36183976028238396</c:v>
                </c:pt>
                <c:pt idx="14933">
                  <c:v>-0.36187138531543561</c:v>
                </c:pt>
                <c:pt idx="14934">
                  <c:v>-0.36190300968208877</c:v>
                </c:pt>
                <c:pt idx="14935">
                  <c:v>-0.36193463338273391</c:v>
                </c:pt>
                <c:pt idx="14936">
                  <c:v>-0.36196625641776137</c:v>
                </c:pt>
                <c:pt idx="14937">
                  <c:v>-0.36199787878756107</c:v>
                </c:pt>
                <c:pt idx="14938">
                  <c:v>-0.36202950049252292</c:v>
                </c:pt>
                <c:pt idx="14939">
                  <c:v>-0.36206112153303649</c:v>
                </c:pt>
                <c:pt idx="14940">
                  <c:v>-0.36209274190949114</c:v>
                </c:pt>
                <c:pt idx="14941">
                  <c:v>-0.36212436162227613</c:v>
                </c:pt>
                <c:pt idx="14942">
                  <c:v>-0.36215598067178023</c:v>
                </c:pt>
                <c:pt idx="14943">
                  <c:v>-0.36218759905839215</c:v>
                </c:pt>
                <c:pt idx="14944">
                  <c:v>-0.36221921678250035</c:v>
                </c:pt>
                <c:pt idx="14945">
                  <c:v>-0.36225083384449319</c:v>
                </c:pt>
                <c:pt idx="14946">
                  <c:v>-0.36228245024475847</c:v>
                </c:pt>
                <c:pt idx="14947">
                  <c:v>-0.3623140659836841</c:v>
                </c:pt>
                <c:pt idx="14948">
                  <c:v>-0.36234568106165754</c:v>
                </c:pt>
                <c:pt idx="14949">
                  <c:v>-0.36237729547906627</c:v>
                </c:pt>
                <c:pt idx="14950">
                  <c:v>-0.36240890923629721</c:v>
                </c:pt>
                <c:pt idx="14951">
                  <c:v>-0.36244052233373725</c:v>
                </c:pt>
                <c:pt idx="14952">
                  <c:v>-0.36247213477177309</c:v>
                </c:pt>
                <c:pt idx="14953">
                  <c:v>-0.36250374655079109</c:v>
                </c:pt>
                <c:pt idx="14954">
                  <c:v>-0.3625353576711775</c:v>
                </c:pt>
                <c:pt idx="14955">
                  <c:v>-0.36256696813331823</c:v>
                </c:pt>
                <c:pt idx="14956">
                  <c:v>-0.36259857793759898</c:v>
                </c:pt>
                <c:pt idx="14957">
                  <c:v>-0.36263018708440531</c:v>
                </c:pt>
                <c:pt idx="14958">
                  <c:v>-0.36266179557412259</c:v>
                </c:pt>
                <c:pt idx="14959">
                  <c:v>-0.36269340340713574</c:v>
                </c:pt>
                <c:pt idx="14960">
                  <c:v>-0.36272501058382955</c:v>
                </c:pt>
                <c:pt idx="14961">
                  <c:v>-0.36275661710458884</c:v>
                </c:pt>
                <c:pt idx="14962">
                  <c:v>-0.36278822296979774</c:v>
                </c:pt>
                <c:pt idx="14963">
                  <c:v>-0.36281982817984049</c:v>
                </c:pt>
                <c:pt idx="14964">
                  <c:v>-0.36285143273510112</c:v>
                </c:pt>
                <c:pt idx="14965">
                  <c:v>-0.36288303663596322</c:v>
                </c:pt>
                <c:pt idx="14966">
                  <c:v>-0.36291463988281025</c:v>
                </c:pt>
                <c:pt idx="14967">
                  <c:v>-0.36294624247602558</c:v>
                </c:pt>
                <c:pt idx="14968">
                  <c:v>-0.36297784441599223</c:v>
                </c:pt>
                <c:pt idx="14969">
                  <c:v>-0.3630094457030929</c:v>
                </c:pt>
                <c:pt idx="14970">
                  <c:v>-0.36304104633771017</c:v>
                </c:pt>
                <c:pt idx="14971">
                  <c:v>-0.36307264632022651</c:v>
                </c:pt>
                <c:pt idx="14972">
                  <c:v>-0.36310424565102395</c:v>
                </c:pt>
                <c:pt idx="14973">
                  <c:v>-0.36313584433048451</c:v>
                </c:pt>
                <c:pt idx="14974">
                  <c:v>-0.36316744235898979</c:v>
                </c:pt>
                <c:pt idx="14975">
                  <c:v>-0.36319903973692125</c:v>
                </c:pt>
                <c:pt idx="14976">
                  <c:v>-0.36323063646466014</c:v>
                </c:pt>
                <c:pt idx="14977">
                  <c:v>-0.36326223254258749</c:v>
                </c:pt>
                <c:pt idx="14978">
                  <c:v>-0.363293827971084</c:v>
                </c:pt>
                <c:pt idx="14979">
                  <c:v>-0.36332542275053037</c:v>
                </c:pt>
                <c:pt idx="14980">
                  <c:v>-0.36335701688130684</c:v>
                </c:pt>
                <c:pt idx="14981">
                  <c:v>-0.36338861036379366</c:v>
                </c:pt>
                <c:pt idx="14982">
                  <c:v>-0.36342020319837065</c:v>
                </c:pt>
                <c:pt idx="14983">
                  <c:v>-0.36345179538541739</c:v>
                </c:pt>
                <c:pt idx="14984">
                  <c:v>-0.36348338692531357</c:v>
                </c:pt>
                <c:pt idx="14985">
                  <c:v>-0.36351497781843822</c:v>
                </c:pt>
                <c:pt idx="14986">
                  <c:v>-0.36354656806517038</c:v>
                </c:pt>
                <c:pt idx="14987">
                  <c:v>-0.36357815766588886</c:v>
                </c:pt>
                <c:pt idx="14988">
                  <c:v>-0.36360974662097223</c:v>
                </c:pt>
                <c:pt idx="14989">
                  <c:v>-0.36364133493079887</c:v>
                </c:pt>
                <c:pt idx="14990">
                  <c:v>-0.36367292259574691</c:v>
                </c:pt>
                <c:pt idx="14991">
                  <c:v>-0.36370450961619405</c:v>
                </c:pt>
                <c:pt idx="14992">
                  <c:v>-0.36373609599251822</c:v>
                </c:pt>
                <c:pt idx="14993">
                  <c:v>-0.36376768172509677</c:v>
                </c:pt>
                <c:pt idx="14994">
                  <c:v>-0.36379926681430685</c:v>
                </c:pt>
                <c:pt idx="14995">
                  <c:v>-0.36383085126052561</c:v>
                </c:pt>
                <c:pt idx="14996">
                  <c:v>-0.36386243506412974</c:v>
                </c:pt>
                <c:pt idx="14997">
                  <c:v>-0.36389401822549594</c:v>
                </c:pt>
                <c:pt idx="14998">
                  <c:v>-0.36392560074500047</c:v>
                </c:pt>
                <c:pt idx="14999">
                  <c:v>-0.36395718262301946</c:v>
                </c:pt>
                <c:pt idx="15000">
                  <c:v>-0.36398876385992895</c:v>
                </c:pt>
                <c:pt idx="15001">
                  <c:v>-0.36402034445610443</c:v>
                </c:pt>
                <c:pt idx="15002">
                  <c:v>-0.36405192441192147</c:v>
                </c:pt>
                <c:pt idx="15003">
                  <c:v>-0.36408350372775533</c:v>
                </c:pt>
                <c:pt idx="15004">
                  <c:v>-0.36411508240398105</c:v>
                </c:pt>
                <c:pt idx="15005">
                  <c:v>-0.36414666044097344</c:v>
                </c:pt>
                <c:pt idx="15006">
                  <c:v>-0.36417823783910708</c:v>
                </c:pt>
                <c:pt idx="15007">
                  <c:v>-0.36420981459875623</c:v>
                </c:pt>
                <c:pt idx="15008">
                  <c:v>-0.36424139072029516</c:v>
                </c:pt>
                <c:pt idx="15009">
                  <c:v>-0.36427296620409788</c:v>
                </c:pt>
                <c:pt idx="15010">
                  <c:v>-0.36430454105053789</c:v>
                </c:pt>
                <c:pt idx="15011">
                  <c:v>-0.36433611525998877</c:v>
                </c:pt>
                <c:pt idx="15012">
                  <c:v>-0.36436768883282389</c:v>
                </c:pt>
                <c:pt idx="15013">
                  <c:v>-0.36439926176941628</c:v>
                </c:pt>
                <c:pt idx="15014">
                  <c:v>-0.36443083407013865</c:v>
                </c:pt>
                <c:pt idx="15015">
                  <c:v>-0.3644624057353637</c:v>
                </c:pt>
                <c:pt idx="15016">
                  <c:v>-0.36449397676546391</c:v>
                </c:pt>
                <c:pt idx="15017">
                  <c:v>-0.36452554716081143</c:v>
                </c:pt>
                <c:pt idx="15018">
                  <c:v>-0.36455711692177817</c:v>
                </c:pt>
                <c:pt idx="15019">
                  <c:v>-0.36458868604873595</c:v>
                </c:pt>
                <c:pt idx="15020">
                  <c:v>-0.36462025454205615</c:v>
                </c:pt>
                <c:pt idx="15021">
                  <c:v>-0.36465182240211014</c:v>
                </c:pt>
                <c:pt idx="15022">
                  <c:v>-0.36468338962926916</c:v>
                </c:pt>
                <c:pt idx="15023">
                  <c:v>-0.36471495622390393</c:v>
                </c:pt>
                <c:pt idx="15024">
                  <c:v>-0.36474652218638515</c:v>
                </c:pt>
                <c:pt idx="15025">
                  <c:v>-0.36477808751708329</c:v>
                </c:pt>
                <c:pt idx="15026">
                  <c:v>-0.36480965221636852</c:v>
                </c:pt>
                <c:pt idx="15027">
                  <c:v>-0.36484121628461086</c:v>
                </c:pt>
                <c:pt idx="15028">
                  <c:v>-0.36487277972218013</c:v>
                </c:pt>
                <c:pt idx="15029">
                  <c:v>-0.36490434252944592</c:v>
                </c:pt>
                <c:pt idx="15030">
                  <c:v>-0.3649359047067775</c:v>
                </c:pt>
                <c:pt idx="15031">
                  <c:v>-0.36496746625454413</c:v>
                </c:pt>
                <c:pt idx="15032">
                  <c:v>-0.36499902717311472</c:v>
                </c:pt>
                <c:pt idx="15033">
                  <c:v>-0.36503058746285788</c:v>
                </c:pt>
                <c:pt idx="15034">
                  <c:v>-0.3650621471241422</c:v>
                </c:pt>
                <c:pt idx="15035">
                  <c:v>-0.36509370615733594</c:v>
                </c:pt>
                <c:pt idx="15036">
                  <c:v>-0.36512526456280703</c:v>
                </c:pt>
                <c:pt idx="15037">
                  <c:v>-0.3651568223409235</c:v>
                </c:pt>
                <c:pt idx="15038">
                  <c:v>-0.36518837949205296</c:v>
                </c:pt>
                <c:pt idx="15039">
                  <c:v>-0.36521993601656266</c:v>
                </c:pt>
                <c:pt idx="15040">
                  <c:v>-0.36525149191481987</c:v>
                </c:pt>
                <c:pt idx="15041">
                  <c:v>-0.36528304718719484</c:v>
                </c:pt>
                <c:pt idx="15042">
                  <c:v>-0.36531460183404785</c:v>
                </c:pt>
                <c:pt idx="15043">
                  <c:v>-0.3653461558557487</c:v>
                </c:pt>
                <c:pt idx="15044">
                  <c:v>-0.36537770925266388</c:v>
                </c:pt>
                <c:pt idx="15045">
                  <c:v>-0.36540926202515933</c:v>
                </c:pt>
                <c:pt idx="15046">
                  <c:v>-0.36544081417360097</c:v>
                </c:pt>
                <c:pt idx="15047">
                  <c:v>-0.36547236569835451</c:v>
                </c:pt>
                <c:pt idx="15048">
                  <c:v>-0.36550391659978543</c:v>
                </c:pt>
                <c:pt idx="15049">
                  <c:v>-0.365535466878259</c:v>
                </c:pt>
                <c:pt idx="15050">
                  <c:v>-0.36556701653414037</c:v>
                </c:pt>
                <c:pt idx="15051">
                  <c:v>-0.36559856556779424</c:v>
                </c:pt>
                <c:pt idx="15052">
                  <c:v>-0.36563011397958523</c:v>
                </c:pt>
                <c:pt idx="15053">
                  <c:v>-0.36566166176987791</c:v>
                </c:pt>
                <c:pt idx="15054">
                  <c:v>-0.36569320893903623</c:v>
                </c:pt>
                <c:pt idx="15055">
                  <c:v>-0.36572475548742434</c:v>
                </c:pt>
                <c:pt idx="15056">
                  <c:v>-0.36575630141540605</c:v>
                </c:pt>
                <c:pt idx="15057">
                  <c:v>-0.36578784672334486</c:v>
                </c:pt>
                <c:pt idx="15058">
                  <c:v>-0.36581939141160402</c:v>
                </c:pt>
                <c:pt idx="15059">
                  <c:v>-0.36585093548054681</c:v>
                </c:pt>
                <c:pt idx="15060">
                  <c:v>-0.36588247893053616</c:v>
                </c:pt>
                <c:pt idx="15061">
                  <c:v>-0.36591402176193455</c:v>
                </c:pt>
                <c:pt idx="15062">
                  <c:v>-0.36594556397510469</c:v>
                </c:pt>
                <c:pt idx="15063">
                  <c:v>-0.36597710557040886</c:v>
                </c:pt>
                <c:pt idx="15064">
                  <c:v>-0.36600864654820897</c:v>
                </c:pt>
                <c:pt idx="15065">
                  <c:v>-0.36604018690886697</c:v>
                </c:pt>
                <c:pt idx="15066">
                  <c:v>-0.36607172665274457</c:v>
                </c:pt>
                <c:pt idx="15067">
                  <c:v>-0.36610326578020302</c:v>
                </c:pt>
                <c:pt idx="15068">
                  <c:v>-0.36613480429160372</c:v>
                </c:pt>
                <c:pt idx="15069">
                  <c:v>-0.3661663421873077</c:v>
                </c:pt>
                <c:pt idx="15070">
                  <c:v>-0.36619787946767557</c:v>
                </c:pt>
                <c:pt idx="15071">
                  <c:v>-0.36622941613306803</c:v>
                </c:pt>
                <c:pt idx="15072">
                  <c:v>-0.36626095218384547</c:v>
                </c:pt>
                <c:pt idx="15073">
                  <c:v>-0.36629248762036803</c:v>
                </c:pt>
                <c:pt idx="15074">
                  <c:v>-0.36632402244299567</c:v>
                </c:pt>
                <c:pt idx="15075">
                  <c:v>-0.36635555665208808</c:v>
                </c:pt>
                <c:pt idx="15076">
                  <c:v>-0.36638709024800487</c:v>
                </c:pt>
                <c:pt idx="15077">
                  <c:v>-0.3664186232311053</c:v>
                </c:pt>
                <c:pt idx="15078">
                  <c:v>-0.36645015560174843</c:v>
                </c:pt>
                <c:pt idx="15079">
                  <c:v>-0.3664816873602933</c:v>
                </c:pt>
                <c:pt idx="15080">
                  <c:v>-0.3665132185070985</c:v>
                </c:pt>
                <c:pt idx="15081">
                  <c:v>-0.36654474904252254</c:v>
                </c:pt>
                <c:pt idx="15082">
                  <c:v>-0.36657627896692369</c:v>
                </c:pt>
                <c:pt idx="15083">
                  <c:v>-0.36660780828065997</c:v>
                </c:pt>
                <c:pt idx="15084">
                  <c:v>-0.36663933698408924</c:v>
                </c:pt>
                <c:pt idx="15085">
                  <c:v>-0.36667086507756919</c:v>
                </c:pt>
                <c:pt idx="15086">
                  <c:v>-0.3667023925614572</c:v>
                </c:pt>
                <c:pt idx="15087">
                  <c:v>-0.36673391943611044</c:v>
                </c:pt>
                <c:pt idx="15088">
                  <c:v>-0.36676544570188607</c:v>
                </c:pt>
                <c:pt idx="15089">
                  <c:v>-0.3667969713591408</c:v>
                </c:pt>
                <c:pt idx="15090">
                  <c:v>-0.36682849640823112</c:v>
                </c:pt>
                <c:pt idx="15091">
                  <c:v>-0.36686002084951352</c:v>
                </c:pt>
                <c:pt idx="15092">
                  <c:v>-0.36689154468334428</c:v>
                </c:pt>
                <c:pt idx="15093">
                  <c:v>-0.36692306791007923</c:v>
                </c:pt>
                <c:pt idx="15094">
                  <c:v>-0.36695459053007407</c:v>
                </c:pt>
                <c:pt idx="15095">
                  <c:v>-0.36698611254368452</c:v>
                </c:pt>
                <c:pt idx="15096">
                  <c:v>-0.36701763395126574</c:v>
                </c:pt>
                <c:pt idx="15097">
                  <c:v>-0.36704915475317301</c:v>
                </c:pt>
                <c:pt idx="15098">
                  <c:v>-0.36708067494976127</c:v>
                </c:pt>
                <c:pt idx="15099">
                  <c:v>-0.367112194541385</c:v>
                </c:pt>
                <c:pt idx="15100">
                  <c:v>-0.36714371352839892</c:v>
                </c:pt>
                <c:pt idx="15101">
                  <c:v>-0.36717523191115731</c:v>
                </c:pt>
                <c:pt idx="15102">
                  <c:v>-0.36720674969001421</c:v>
                </c:pt>
                <c:pt idx="15103">
                  <c:v>-0.36723826686532346</c:v>
                </c:pt>
                <c:pt idx="15104">
                  <c:v>-0.36726978343743888</c:v>
                </c:pt>
                <c:pt idx="15105">
                  <c:v>-0.36730129940671385</c:v>
                </c:pt>
                <c:pt idx="15106">
                  <c:v>-0.36733281477350166</c:v>
                </c:pt>
                <c:pt idx="15107">
                  <c:v>-0.36736432953815534</c:v>
                </c:pt>
                <c:pt idx="15108">
                  <c:v>-0.36739584370102774</c:v>
                </c:pt>
                <c:pt idx="15109">
                  <c:v>-0.36742735726247144</c:v>
                </c:pt>
                <c:pt idx="15110">
                  <c:v>-0.36745887022283896</c:v>
                </c:pt>
                <c:pt idx="15111">
                  <c:v>-0.36749038258248257</c:v>
                </c:pt>
                <c:pt idx="15112">
                  <c:v>-0.3675218943417542</c:v>
                </c:pt>
                <c:pt idx="15113">
                  <c:v>-0.36755340550100568</c:v>
                </c:pt>
                <c:pt idx="15114">
                  <c:v>-0.36758491606058863</c:v>
                </c:pt>
                <c:pt idx="15115">
                  <c:v>-0.36761642602085443</c:v>
                </c:pt>
                <c:pt idx="15116">
                  <c:v>-0.36764793538215434</c:v>
                </c:pt>
                <c:pt idx="15117">
                  <c:v>-0.36767944414483933</c:v>
                </c:pt>
                <c:pt idx="15118">
                  <c:v>-0.36771095230926021</c:v>
                </c:pt>
                <c:pt idx="15119">
                  <c:v>-0.36774245987576748</c:v>
                </c:pt>
                <c:pt idx="15120">
                  <c:v>-0.36777396684471153</c:v>
                </c:pt>
                <c:pt idx="15121">
                  <c:v>-0.36780547321644264</c:v>
                </c:pt>
                <c:pt idx="15122">
                  <c:v>-0.36783697899131063</c:v>
                </c:pt>
                <c:pt idx="15123">
                  <c:v>-0.36786848416966855</c:v>
                </c:pt>
                <c:pt idx="15124">
                  <c:v>-0.36789998875185959</c:v>
                </c:pt>
                <c:pt idx="15125">
                  <c:v>-0.36793149273823622</c:v>
                </c:pt>
                <c:pt idx="15126">
                  <c:v>-0.36796299612914762</c:v>
                </c:pt>
                <c:pt idx="15127">
                  <c:v>-0.36799449892494263</c:v>
                </c:pt>
                <c:pt idx="15128">
                  <c:v>-0.36802600112597006</c:v>
                </c:pt>
                <c:pt idx="15129">
                  <c:v>-0.36805750273257853</c:v>
                </c:pt>
                <c:pt idx="15130">
                  <c:v>-0.36808900374511622</c:v>
                </c:pt>
                <c:pt idx="15131">
                  <c:v>-0.36812050416393138</c:v>
                </c:pt>
                <c:pt idx="15132">
                  <c:v>-0.36815200398937187</c:v>
                </c:pt>
                <c:pt idx="15133">
                  <c:v>-0.36818350322178539</c:v>
                </c:pt>
                <c:pt idx="15134">
                  <c:v>-0.36821500186151945</c:v>
                </c:pt>
                <c:pt idx="15135">
                  <c:v>-0.36824649990892144</c:v>
                </c:pt>
                <c:pt idx="15136">
                  <c:v>-0.36827799736433842</c:v>
                </c:pt>
                <c:pt idx="15137">
                  <c:v>-0.36830949422811721</c:v>
                </c:pt>
                <c:pt idx="15138">
                  <c:v>-0.36834099050060454</c:v>
                </c:pt>
                <c:pt idx="15139">
                  <c:v>-0.36837248618214702</c:v>
                </c:pt>
                <c:pt idx="15140">
                  <c:v>-0.36840398127309082</c:v>
                </c:pt>
                <c:pt idx="15141">
                  <c:v>-0.368435475773782</c:v>
                </c:pt>
                <c:pt idx="15142">
                  <c:v>-0.3684669696845666</c:v>
                </c:pt>
                <c:pt idx="15143">
                  <c:v>-0.36849846300579014</c:v>
                </c:pt>
                <c:pt idx="15144">
                  <c:v>-0.36852995573779823</c:v>
                </c:pt>
                <c:pt idx="15145">
                  <c:v>-0.36856144788093614</c:v>
                </c:pt>
                <c:pt idx="15146">
                  <c:v>-0.36859293943554883</c:v>
                </c:pt>
                <c:pt idx="15147">
                  <c:v>-0.36862443040198123</c:v>
                </c:pt>
                <c:pt idx="15148">
                  <c:v>-0.36865592078057796</c:v>
                </c:pt>
                <c:pt idx="15149">
                  <c:v>-0.36868741057168364</c:v>
                </c:pt>
                <c:pt idx="15150">
                  <c:v>-0.36871889977564243</c:v>
                </c:pt>
                <c:pt idx="15151">
                  <c:v>-0.36875038839279839</c:v>
                </c:pt>
                <c:pt idx="15152">
                  <c:v>-0.36878187642349547</c:v>
                </c:pt>
                <c:pt idx="15153">
                  <c:v>-0.36881336386807717</c:v>
                </c:pt>
                <c:pt idx="15154">
                  <c:v>-0.368844850726887</c:v>
                </c:pt>
                <c:pt idx="15155">
                  <c:v>-0.36887633700026834</c:v>
                </c:pt>
                <c:pt idx="15156">
                  <c:v>-0.36890782268856415</c:v>
                </c:pt>
                <c:pt idx="15157">
                  <c:v>-0.36893930779211725</c:v>
                </c:pt>
                <c:pt idx="15158">
                  <c:v>-0.3689707923112705</c:v>
                </c:pt>
                <c:pt idx="15159">
                  <c:v>-0.36900227624636617</c:v>
                </c:pt>
                <c:pt idx="15160">
                  <c:v>-0.36903375959774654</c:v>
                </c:pt>
                <c:pt idx="15161">
                  <c:v>-0.36906524236575367</c:v>
                </c:pt>
                <c:pt idx="15162">
                  <c:v>-0.36909672455072939</c:v>
                </c:pt>
                <c:pt idx="15163">
                  <c:v>-0.36912820615301545</c:v>
                </c:pt>
                <c:pt idx="15164">
                  <c:v>-0.36915968717295322</c:v>
                </c:pt>
                <c:pt idx="15165">
                  <c:v>-0.369191167610884</c:v>
                </c:pt>
                <c:pt idx="15166">
                  <c:v>-0.36922264746714883</c:v>
                </c:pt>
                <c:pt idx="15167">
                  <c:v>-0.36925412674208846</c:v>
                </c:pt>
                <c:pt idx="15168">
                  <c:v>-0.36928560543604372</c:v>
                </c:pt>
                <c:pt idx="15169">
                  <c:v>-0.369317083549355</c:v>
                </c:pt>
                <c:pt idx="15170">
                  <c:v>-0.36934856108236247</c:v>
                </c:pt>
                <c:pt idx="15171">
                  <c:v>-0.36938003803540631</c:v>
                </c:pt>
                <c:pt idx="15172">
                  <c:v>-0.36941151440882625</c:v>
                </c:pt>
                <c:pt idx="15173">
                  <c:v>-0.36944299020296201</c:v>
                </c:pt>
                <c:pt idx="15174">
                  <c:v>-0.3694744654181531</c:v>
                </c:pt>
                <c:pt idx="15175">
                  <c:v>-0.36950594005473869</c:v>
                </c:pt>
                <c:pt idx="15176">
                  <c:v>-0.36953741411305785</c:v>
                </c:pt>
                <c:pt idx="15177">
                  <c:v>-0.36956888759344952</c:v>
                </c:pt>
                <c:pt idx="15178">
                  <c:v>-0.36960036049625233</c:v>
                </c:pt>
                <c:pt idx="15179">
                  <c:v>-0.36963183282180467</c:v>
                </c:pt>
                <c:pt idx="15180">
                  <c:v>-0.36966330457044483</c:v>
                </c:pt>
                <c:pt idx="15181">
                  <c:v>-0.36969477574251097</c:v>
                </c:pt>
                <c:pt idx="15182">
                  <c:v>-0.36972624633834084</c:v>
                </c:pt>
                <c:pt idx="15183">
                  <c:v>-0.36975771635827226</c:v>
                </c:pt>
                <c:pt idx="15184">
                  <c:v>-0.36978918580264264</c:v>
                </c:pt>
                <c:pt idx="15185">
                  <c:v>-0.36982065467178915</c:v>
                </c:pt>
                <c:pt idx="15186">
                  <c:v>-0.36985212296604897</c:v>
                </c:pt>
                <c:pt idx="15187">
                  <c:v>-0.36988359068575893</c:v>
                </c:pt>
                <c:pt idx="15188">
                  <c:v>-0.36991505783125578</c:v>
                </c:pt>
                <c:pt idx="15189">
                  <c:v>-0.3699465244028759</c:v>
                </c:pt>
                <c:pt idx="15190">
                  <c:v>-0.36997799040095569</c:v>
                </c:pt>
                <c:pt idx="15191">
                  <c:v>-0.37000945582583122</c:v>
                </c:pt>
                <c:pt idx="15192">
                  <c:v>-0.37004092067783834</c:v>
                </c:pt>
                <c:pt idx="15193">
                  <c:v>-0.37007238495731276</c:v>
                </c:pt>
                <c:pt idx="15194">
                  <c:v>-0.37010384866459001</c:v>
                </c:pt>
                <c:pt idx="15195">
                  <c:v>-0.37013531180000536</c:v>
                </c:pt>
                <c:pt idx="15196">
                  <c:v>-0.37016677436389389</c:v>
                </c:pt>
                <c:pt idx="15197">
                  <c:v>-0.37019823635659066</c:v>
                </c:pt>
                <c:pt idx="15198">
                  <c:v>-0.37022969777843018</c:v>
                </c:pt>
                <c:pt idx="15199">
                  <c:v>-0.37026115862974707</c:v>
                </c:pt>
                <c:pt idx="15200">
                  <c:v>-0.37029261891087573</c:v>
                </c:pt>
                <c:pt idx="15201">
                  <c:v>-0.37032407862215011</c:v>
                </c:pt>
                <c:pt idx="15202">
                  <c:v>-0.37035553776390417</c:v>
                </c:pt>
                <c:pt idx="15203">
                  <c:v>-0.37038699633647187</c:v>
                </c:pt>
                <c:pt idx="15204">
                  <c:v>-0.3704184543401865</c:v>
                </c:pt>
                <c:pt idx="15205">
                  <c:v>-0.37044991177538467</c:v>
                </c:pt>
                <c:pt idx="15206">
                  <c:v>-0.37048136864239312</c:v>
                </c:pt>
                <c:pt idx="15207">
                  <c:v>-0.37051282494154802</c:v>
                </c:pt>
                <c:pt idx="15208">
                  <c:v>-0.37054428067318224</c:v>
                </c:pt>
                <c:pt idx="15209">
                  <c:v>-0.37057573583762826</c:v>
                </c:pt>
                <c:pt idx="15210">
                  <c:v>-0.37060719043521839</c:v>
                </c:pt>
                <c:pt idx="15211">
                  <c:v>-0.37063864446628492</c:v>
                </c:pt>
                <c:pt idx="15212">
                  <c:v>-0.37067009793115979</c:v>
                </c:pt>
                <c:pt idx="15213">
                  <c:v>-0.37070155083017464</c:v>
                </c:pt>
                <c:pt idx="15214">
                  <c:v>-0.3707330031636612</c:v>
                </c:pt>
                <c:pt idx="15215">
                  <c:v>-0.37076445493195087</c:v>
                </c:pt>
                <c:pt idx="15216">
                  <c:v>-0.37079590613537483</c:v>
                </c:pt>
                <c:pt idx="15217">
                  <c:v>-0.37082735677426404</c:v>
                </c:pt>
                <c:pt idx="15218">
                  <c:v>-0.37085880684894945</c:v>
                </c:pt>
                <c:pt idx="15219">
                  <c:v>-0.37089025635976147</c:v>
                </c:pt>
                <c:pt idx="15220">
                  <c:v>-0.37092170530703072</c:v>
                </c:pt>
                <c:pt idx="15221">
                  <c:v>-0.37095315369108739</c:v>
                </c:pt>
                <c:pt idx="15222">
                  <c:v>-0.37098460151226142</c:v>
                </c:pt>
                <c:pt idx="15223">
                  <c:v>-0.37101604877088268</c:v>
                </c:pt>
                <c:pt idx="15224">
                  <c:v>-0.37104749546728089</c:v>
                </c:pt>
                <c:pt idx="15225">
                  <c:v>-0.37107894160178556</c:v>
                </c:pt>
                <c:pt idx="15226">
                  <c:v>-0.37111038717472578</c:v>
                </c:pt>
                <c:pt idx="15227">
                  <c:v>-0.37114183218643071</c:v>
                </c:pt>
                <c:pt idx="15228">
                  <c:v>-0.37117327663722932</c:v>
                </c:pt>
                <c:pt idx="15229">
                  <c:v>-0.37120472052745013</c:v>
                </c:pt>
                <c:pt idx="15230">
                  <c:v>-0.37123616385742175</c:v>
                </c:pt>
                <c:pt idx="15231">
                  <c:v>-0.37126760662747249</c:v>
                </c:pt>
                <c:pt idx="15232">
                  <c:v>-0.37129904883793041</c:v>
                </c:pt>
                <c:pt idx="15233">
                  <c:v>-0.37133049048912337</c:v>
                </c:pt>
                <c:pt idx="15234">
                  <c:v>-0.37136193158137931</c:v>
                </c:pt>
                <c:pt idx="15235">
                  <c:v>-0.37139337211502554</c:v>
                </c:pt>
                <c:pt idx="15236">
                  <c:v>-0.37142481209038947</c:v>
                </c:pt>
                <c:pt idx="15237">
                  <c:v>-0.37145625150779826</c:v>
                </c:pt>
                <c:pt idx="15238">
                  <c:v>-0.37148769036757889</c:v>
                </c:pt>
                <c:pt idx="15239">
                  <c:v>-0.3715191286700581</c:v>
                </c:pt>
                <c:pt idx="15240">
                  <c:v>-0.37155056641556239</c:v>
                </c:pt>
                <c:pt idx="15241">
                  <c:v>-0.37158200360441829</c:v>
                </c:pt>
                <c:pt idx="15242">
                  <c:v>-0.37161344023695186</c:v>
                </c:pt>
                <c:pt idx="15243">
                  <c:v>-0.37164487631348919</c:v>
                </c:pt>
                <c:pt idx="15244">
                  <c:v>-0.37167631183435612</c:v>
                </c:pt>
                <c:pt idx="15245">
                  <c:v>-0.37170774679987817</c:v>
                </c:pt>
                <c:pt idx="15246">
                  <c:v>-0.37173918121038085</c:v>
                </c:pt>
                <c:pt idx="15247">
                  <c:v>-0.37177061506618936</c:v>
                </c:pt>
                <c:pt idx="15248">
                  <c:v>-0.37180204836762876</c:v>
                </c:pt>
                <c:pt idx="15249">
                  <c:v>-0.3718334811150239</c:v>
                </c:pt>
                <c:pt idx="15250">
                  <c:v>-0.37186491330869942</c:v>
                </c:pt>
                <c:pt idx="15251">
                  <c:v>-0.37189634494897983</c:v>
                </c:pt>
                <c:pt idx="15252">
                  <c:v>-0.37192777603618932</c:v>
                </c:pt>
                <c:pt idx="15253">
                  <c:v>-0.37195920657065218</c:v>
                </c:pt>
                <c:pt idx="15254">
                  <c:v>-0.37199063655269216</c:v>
                </c:pt>
                <c:pt idx="15255">
                  <c:v>-0.37202206598263299</c:v>
                </c:pt>
                <c:pt idx="15256">
                  <c:v>-0.3720534948607982</c:v>
                </c:pt>
                <c:pt idx="15257">
                  <c:v>-0.37208492318751119</c:v>
                </c:pt>
                <c:pt idx="15258">
                  <c:v>-0.37211635096309503</c:v>
                </c:pt>
                <c:pt idx="15259">
                  <c:v>-0.3721477781878727</c:v>
                </c:pt>
                <c:pt idx="15260">
                  <c:v>-0.37217920486216705</c:v>
                </c:pt>
                <c:pt idx="15261">
                  <c:v>-0.37221063098630058</c:v>
                </c:pt>
                <c:pt idx="15262">
                  <c:v>-0.37224205656059572</c:v>
                </c:pt>
                <c:pt idx="15263">
                  <c:v>-0.37227348158537465</c:v>
                </c:pt>
                <c:pt idx="15264">
                  <c:v>-0.37230490606095934</c:v>
                </c:pt>
                <c:pt idx="15265">
                  <c:v>-0.37233632998767163</c:v>
                </c:pt>
                <c:pt idx="15266">
                  <c:v>-0.37236775336583328</c:v>
                </c:pt>
                <c:pt idx="15267">
                  <c:v>-0.37239917619576557</c:v>
                </c:pt>
                <c:pt idx="15268">
                  <c:v>-0.37243059847778981</c:v>
                </c:pt>
                <c:pt idx="15269">
                  <c:v>-0.37246202021222707</c:v>
                </c:pt>
                <c:pt idx="15270">
                  <c:v>-0.37249344139939822</c:v>
                </c:pt>
                <c:pt idx="15271">
                  <c:v>-0.37252486203962398</c:v>
                </c:pt>
                <c:pt idx="15272">
                  <c:v>-0.37255628213322478</c:v>
                </c:pt>
                <c:pt idx="15273">
                  <c:v>-0.37258770168052113</c:v>
                </c:pt>
                <c:pt idx="15274">
                  <c:v>-0.372619120681833</c:v>
                </c:pt>
                <c:pt idx="15275">
                  <c:v>-0.37265053913748036</c:v>
                </c:pt>
                <c:pt idx="15276">
                  <c:v>-0.37268195704778295</c:v>
                </c:pt>
                <c:pt idx="15277">
                  <c:v>-0.37271337441306041</c:v>
                </c:pt>
                <c:pt idx="15278">
                  <c:v>-0.37274479123363202</c:v>
                </c:pt>
                <c:pt idx="15279">
                  <c:v>-0.3727762075098171</c:v>
                </c:pt>
                <c:pt idx="15280">
                  <c:v>-0.3728076232419345</c:v>
                </c:pt>
                <c:pt idx="15281">
                  <c:v>-0.37283903843030308</c:v>
                </c:pt>
                <c:pt idx="15282">
                  <c:v>-0.37287045307524158</c:v>
                </c:pt>
                <c:pt idx="15283">
                  <c:v>-0.37290186717706841</c:v>
                </c:pt>
                <c:pt idx="15284">
                  <c:v>-0.37293328073610177</c:v>
                </c:pt>
                <c:pt idx="15285">
                  <c:v>-0.37296469375265984</c:v>
                </c:pt>
                <c:pt idx="15286">
                  <c:v>-0.37299610622706347</c:v>
                </c:pt>
                <c:pt idx="15287">
                  <c:v>-0.37302751815962421</c:v>
                </c:pt>
                <c:pt idx="15288">
                  <c:v>-0.37305892955066267</c:v>
                </c:pt>
                <c:pt idx="15289">
                  <c:v>-0.37309034040049616</c:v>
                </c:pt>
                <c:pt idx="15290">
                  <c:v>-0.37312175070944187</c:v>
                </c:pt>
                <c:pt idx="15291">
                  <c:v>-0.37315316047781677</c:v>
                </c:pt>
                <c:pt idx="15292">
                  <c:v>-0.37318456970593761</c:v>
                </c:pt>
                <c:pt idx="15293">
                  <c:v>-0.37321597839412091</c:v>
                </c:pt>
                <c:pt idx="15294">
                  <c:v>-0.37324738654268319</c:v>
                </c:pt>
                <c:pt idx="15295">
                  <c:v>-0.37327879415194054</c:v>
                </c:pt>
                <c:pt idx="15296">
                  <c:v>-0.37331020122220904</c:v>
                </c:pt>
                <c:pt idx="15297">
                  <c:v>-0.37334160775380454</c:v>
                </c:pt>
                <c:pt idx="15298">
                  <c:v>-0.37337301374704268</c:v>
                </c:pt>
                <c:pt idx="15299">
                  <c:v>-0.37340441920223899</c:v>
                </c:pt>
                <c:pt idx="15300">
                  <c:v>-0.37343582411970877</c:v>
                </c:pt>
                <c:pt idx="15301">
                  <c:v>-0.37346722849976699</c:v>
                </c:pt>
                <c:pt idx="15302">
                  <c:v>-0.37349863234272862</c:v>
                </c:pt>
                <c:pt idx="15303">
                  <c:v>-0.37353003564890841</c:v>
                </c:pt>
                <c:pt idx="15304">
                  <c:v>-0.37356143841862099</c:v>
                </c:pt>
                <c:pt idx="15305">
                  <c:v>-0.37359284065218057</c:v>
                </c:pt>
                <c:pt idx="15306">
                  <c:v>-0.37362424234990144</c:v>
                </c:pt>
                <c:pt idx="15307">
                  <c:v>-0.37365564351209757</c:v>
                </c:pt>
                <c:pt idx="15308">
                  <c:v>-0.37368704413908271</c:v>
                </c:pt>
                <c:pt idx="15309">
                  <c:v>-0.37371844423117062</c:v>
                </c:pt>
                <c:pt idx="15310">
                  <c:v>-0.37374984378867471</c:v>
                </c:pt>
                <c:pt idx="15311">
                  <c:v>-0.37378124281190817</c:v>
                </c:pt>
                <c:pt idx="15312">
                  <c:v>-0.37381264130118408</c:v>
                </c:pt>
                <c:pt idx="15313">
                  <c:v>-0.37384403925681542</c:v>
                </c:pt>
                <c:pt idx="15314">
                  <c:v>-0.37387543667911483</c:v>
                </c:pt>
                <c:pt idx="15315">
                  <c:v>-0.37390683356839483</c:v>
                </c:pt>
                <c:pt idx="15316">
                  <c:v>-0.37393822992496784</c:v>
                </c:pt>
                <c:pt idx="15317">
                  <c:v>-0.37396962574914605</c:v>
                </c:pt>
                <c:pt idx="15318">
                  <c:v>-0.37400102104124133</c:v>
                </c:pt>
                <c:pt idx="15319">
                  <c:v>-0.37403241580156554</c:v>
                </c:pt>
                <c:pt idx="15320">
                  <c:v>-0.37406381003043032</c:v>
                </c:pt>
                <c:pt idx="15321">
                  <c:v>-0.37409520372814697</c:v>
                </c:pt>
                <c:pt idx="15322">
                  <c:v>-0.37412659689502681</c:v>
                </c:pt>
                <c:pt idx="15323">
                  <c:v>-0.37415798953138091</c:v>
                </c:pt>
                <c:pt idx="15324">
                  <c:v>-0.37418938163752014</c:v>
                </c:pt>
                <c:pt idx="15325">
                  <c:v>-0.37422077321375524</c:v>
                </c:pt>
                <c:pt idx="15326">
                  <c:v>-0.37425216426039676</c:v>
                </c:pt>
                <c:pt idx="15327">
                  <c:v>-0.37428355477775488</c:v>
                </c:pt>
                <c:pt idx="15328">
                  <c:v>-0.37431494476613991</c:v>
                </c:pt>
                <c:pt idx="15329">
                  <c:v>-0.37434633422586172</c:v>
                </c:pt>
                <c:pt idx="15330">
                  <c:v>-0.37437772315723017</c:v>
                </c:pt>
                <c:pt idx="15331">
                  <c:v>-0.37440911156055479</c:v>
                </c:pt>
                <c:pt idx="15332">
                  <c:v>-0.3744404994361451</c:v>
                </c:pt>
                <c:pt idx="15333">
                  <c:v>-0.37447188678431043</c:v>
                </c:pt>
                <c:pt idx="15334">
                  <c:v>-0.37450327360535962</c:v>
                </c:pt>
                <c:pt idx="15335">
                  <c:v>-0.37453465989960166</c:v>
                </c:pt>
                <c:pt idx="15336">
                  <c:v>-0.3745660456673453</c:v>
                </c:pt>
                <c:pt idx="15337">
                  <c:v>-0.37459743090889908</c:v>
                </c:pt>
                <c:pt idx="15338">
                  <c:v>-0.37462881562457118</c:v>
                </c:pt>
                <c:pt idx="15339">
                  <c:v>-0.37466019981467003</c:v>
                </c:pt>
                <c:pt idx="15340">
                  <c:v>-0.37469158347950338</c:v>
                </c:pt>
                <c:pt idx="15341">
                  <c:v>-0.37472296661937909</c:v>
                </c:pt>
                <c:pt idx="15342">
                  <c:v>-0.37475434923460482</c:v>
                </c:pt>
                <c:pt idx="15343">
                  <c:v>-0.37478573132548798</c:v>
                </c:pt>
                <c:pt idx="15344">
                  <c:v>-0.37481711289233577</c:v>
                </c:pt>
                <c:pt idx="15345">
                  <c:v>-0.37484849393545538</c:v>
                </c:pt>
                <c:pt idx="15346">
                  <c:v>-0.37487987445515358</c:v>
                </c:pt>
                <c:pt idx="15347">
                  <c:v>-0.37491125445173723</c:v>
                </c:pt>
                <c:pt idx="15348">
                  <c:v>-0.37494263392551286</c:v>
                </c:pt>
                <c:pt idx="15349">
                  <c:v>-0.37497401287678678</c:v>
                </c:pt>
                <c:pt idx="15350">
                  <c:v>-0.37500539130586508</c:v>
                </c:pt>
                <c:pt idx="15351">
                  <c:v>-0.37503676921305384</c:v>
                </c:pt>
                <c:pt idx="15352">
                  <c:v>-0.37506814659865906</c:v>
                </c:pt>
                <c:pt idx="15353">
                  <c:v>-0.37509952346298614</c:v>
                </c:pt>
                <c:pt idx="15354">
                  <c:v>-0.37513089980634062</c:v>
                </c:pt>
                <c:pt idx="15355">
                  <c:v>-0.37516227562902782</c:v>
                </c:pt>
                <c:pt idx="15356">
                  <c:v>-0.37519365093135282</c:v>
                </c:pt>
                <c:pt idx="15357">
                  <c:v>-0.37522502571362049</c:v>
                </c:pt>
                <c:pt idx="15358">
                  <c:v>-0.37525639997613569</c:v>
                </c:pt>
                <c:pt idx="15359">
                  <c:v>-0.37528777371920286</c:v>
                </c:pt>
                <c:pt idx="15360">
                  <c:v>-0.37531914694312651</c:v>
                </c:pt>
                <c:pt idx="15361">
                  <c:v>-0.37535051964821087</c:v>
                </c:pt>
                <c:pt idx="15362">
                  <c:v>-0.37538189183475978</c:v>
                </c:pt>
                <c:pt idx="15363">
                  <c:v>-0.37541326350307724</c:v>
                </c:pt>
                <c:pt idx="15364">
                  <c:v>-0.375444634653467</c:v>
                </c:pt>
                <c:pt idx="15365">
                  <c:v>-0.37547600528623248</c:v>
                </c:pt>
                <c:pt idx="15366">
                  <c:v>-0.37550737540167689</c:v>
                </c:pt>
                <c:pt idx="15367">
                  <c:v>-0.37553874500010354</c:v>
                </c:pt>
                <c:pt idx="15368">
                  <c:v>-0.37557011408181851</c:v>
                </c:pt>
                <c:pt idx="15369">
                  <c:v>-0.37560148264711823</c:v>
                </c:pt>
                <c:pt idx="15370">
                  <c:v>-0.37563285069630858</c:v>
                </c:pt>
                <c:pt idx="15371">
                  <c:v>-0.37566421822969187</c:v>
                </c:pt>
                <c:pt idx="15372">
                  <c:v>-0.37569558524757041</c:v>
                </c:pt>
                <c:pt idx="15373">
                  <c:v>-0.37572695175024629</c:v>
                </c:pt>
                <c:pt idx="15374">
                  <c:v>-0.37575831773802137</c:v>
                </c:pt>
                <c:pt idx="15375">
                  <c:v>-0.37578968321119743</c:v>
                </c:pt>
                <c:pt idx="15376">
                  <c:v>-0.375821048170076</c:v>
                </c:pt>
                <c:pt idx="15377">
                  <c:v>-0.3758524126149585</c:v>
                </c:pt>
                <c:pt idx="15378">
                  <c:v>-0.37588377654614602</c:v>
                </c:pt>
                <c:pt idx="15379">
                  <c:v>-0.37591513996393966</c:v>
                </c:pt>
                <c:pt idx="15380">
                  <c:v>-0.37594650286864029</c:v>
                </c:pt>
                <c:pt idx="15381">
                  <c:v>-0.37597786526054844</c:v>
                </c:pt>
                <c:pt idx="15382">
                  <c:v>-0.37600922713996476</c:v>
                </c:pt>
                <c:pt idx="15383">
                  <c:v>-0.37604058850718947</c:v>
                </c:pt>
                <c:pt idx="15384">
                  <c:v>-0.37607194936252275</c:v>
                </c:pt>
                <c:pt idx="15385">
                  <c:v>-0.37610330970626449</c:v>
                </c:pt>
                <c:pt idx="15386">
                  <c:v>-0.37613466953871466</c:v>
                </c:pt>
                <c:pt idx="15387">
                  <c:v>-0.37616602886017259</c:v>
                </c:pt>
                <c:pt idx="15388">
                  <c:v>-0.37619738767093791</c:v>
                </c:pt>
                <c:pt idx="15389">
                  <c:v>-0.37622874597130995</c:v>
                </c:pt>
                <c:pt idx="15390">
                  <c:v>-0.37626010376158758</c:v>
                </c:pt>
                <c:pt idx="15391">
                  <c:v>-0.37629146104206979</c:v>
                </c:pt>
                <c:pt idx="15392">
                  <c:v>-0.37632281781305543</c:v>
                </c:pt>
                <c:pt idx="15393">
                  <c:v>-0.37635417407484295</c:v>
                </c:pt>
                <c:pt idx="15394">
                  <c:v>-0.37638552982773077</c:v>
                </c:pt>
                <c:pt idx="15395">
                  <c:v>-0.37641688507201709</c:v>
                </c:pt>
                <c:pt idx="15396">
                  <c:v>-0.37644823980800002</c:v>
                </c:pt>
                <c:pt idx="15397">
                  <c:v>-0.37647959403597719</c:v>
                </c:pt>
                <c:pt idx="15398">
                  <c:v>-0.37651094775624649</c:v>
                </c:pt>
                <c:pt idx="15399">
                  <c:v>-0.37654230096910546</c:v>
                </c:pt>
                <c:pt idx="15400">
                  <c:v>-0.37657365367485129</c:v>
                </c:pt>
                <c:pt idx="15401">
                  <c:v>-0.37660500587378121</c:v>
                </c:pt>
                <c:pt idx="15402">
                  <c:v>-0.37663635756619229</c:v>
                </c:pt>
                <c:pt idx="15403">
                  <c:v>-0.3766677087523812</c:v>
                </c:pt>
                <c:pt idx="15404">
                  <c:v>-0.37669905943264459</c:v>
                </c:pt>
                <c:pt idx="15405">
                  <c:v>-0.3767304096072791</c:v>
                </c:pt>
                <c:pt idx="15406">
                  <c:v>-0.37676175927658084</c:v>
                </c:pt>
                <c:pt idx="15407">
                  <c:v>-0.37679310844084601</c:v>
                </c:pt>
                <c:pt idx="15408">
                  <c:v>-0.37682445710037049</c:v>
                </c:pt>
                <c:pt idx="15409">
                  <c:v>-0.37685580525545015</c:v>
                </c:pt>
                <c:pt idx="15410">
                  <c:v>-0.37688715290638053</c:v>
                </c:pt>
                <c:pt idx="15411">
                  <c:v>-0.37691850005345706</c:v>
                </c:pt>
                <c:pt idx="15412">
                  <c:v>-0.37694984669697507</c:v>
                </c:pt>
                <c:pt idx="15413">
                  <c:v>-0.37698119283722953</c:v>
                </c:pt>
                <c:pt idx="15414">
                  <c:v>-0.37701253847451532</c:v>
                </c:pt>
                <c:pt idx="15415">
                  <c:v>-0.37704388360912733</c:v>
                </c:pt>
                <c:pt idx="15416">
                  <c:v>-0.37707522824135997</c:v>
                </c:pt>
                <c:pt idx="15417">
                  <c:v>-0.37710657237150769</c:v>
                </c:pt>
                <c:pt idx="15418">
                  <c:v>-0.37713791599986479</c:v>
                </c:pt>
                <c:pt idx="15419">
                  <c:v>-0.37716925912672516</c:v>
                </c:pt>
                <c:pt idx="15420">
                  <c:v>-0.37720060175238279</c:v>
                </c:pt>
                <c:pt idx="15421">
                  <c:v>-0.37723194387713133</c:v>
                </c:pt>
                <c:pt idx="15422">
                  <c:v>-0.37726328550126431</c:v>
                </c:pt>
                <c:pt idx="15423">
                  <c:v>-0.37729462662507507</c:v>
                </c:pt>
                <c:pt idx="15424">
                  <c:v>-0.37732596724885681</c:v>
                </c:pt>
                <c:pt idx="15425">
                  <c:v>-0.37735730737290263</c:v>
                </c:pt>
                <c:pt idx="15426">
                  <c:v>-0.37738864699750518</c:v>
                </c:pt>
                <c:pt idx="15427">
                  <c:v>-0.37741998612295724</c:v>
                </c:pt>
                <c:pt idx="15428">
                  <c:v>-0.37745132474955134</c:v>
                </c:pt>
                <c:pt idx="15429">
                  <c:v>-0.3774826628775797</c:v>
                </c:pt>
                <c:pt idx="15430">
                  <c:v>-0.37751400050733463</c:v>
                </c:pt>
                <c:pt idx="15431">
                  <c:v>-0.37754533763910803</c:v>
                </c:pt>
                <c:pt idx="15432">
                  <c:v>-0.37757667427319164</c:v>
                </c:pt>
                <c:pt idx="15433">
                  <c:v>-0.37760801040987713</c:v>
                </c:pt>
                <c:pt idx="15434">
                  <c:v>-0.37763934604945615</c:v>
                </c:pt>
                <c:pt idx="15435">
                  <c:v>-0.37767068119221969</c:v>
                </c:pt>
                <c:pt idx="15436">
                  <c:v>-0.37770201583845908</c:v>
                </c:pt>
                <c:pt idx="15437">
                  <c:v>-0.37773334998846531</c:v>
                </c:pt>
                <c:pt idx="15438">
                  <c:v>-0.37776468364252902</c:v>
                </c:pt>
                <c:pt idx="15439">
                  <c:v>-0.37779601680094088</c:v>
                </c:pt>
                <c:pt idx="15440">
                  <c:v>-0.37782734946399144</c:v>
                </c:pt>
                <c:pt idx="15441">
                  <c:v>-0.37785868163197089</c:v>
                </c:pt>
                <c:pt idx="15442">
                  <c:v>-0.37789001330516925</c:v>
                </c:pt>
                <c:pt idx="15443">
                  <c:v>-0.3779213444838766</c:v>
                </c:pt>
                <c:pt idx="15444">
                  <c:v>-0.37795267516838271</c:v>
                </c:pt>
                <c:pt idx="15445">
                  <c:v>-0.37798400535897703</c:v>
                </c:pt>
                <c:pt idx="15446">
                  <c:v>-0.37801533505594909</c:v>
                </c:pt>
                <c:pt idx="15447">
                  <c:v>-0.37804666425958822</c:v>
                </c:pt>
                <c:pt idx="15448">
                  <c:v>-0.3780779929701833</c:v>
                </c:pt>
                <c:pt idx="15449">
                  <c:v>-0.37810932118802343</c:v>
                </c:pt>
                <c:pt idx="15450">
                  <c:v>-0.37814064891340049</c:v>
                </c:pt>
                <c:pt idx="15451">
                  <c:v>-0.3781719761465967</c:v>
                </c:pt>
                <c:pt idx="15452">
                  <c:v>-0.3782033028879036</c:v>
                </c:pt>
                <c:pt idx="15453">
                  <c:v>-0.37823462913760941</c:v>
                </c:pt>
                <c:pt idx="15454">
                  <c:v>-0.37826595489600234</c:v>
                </c:pt>
                <c:pt idx="15455">
                  <c:v>-0.37829728016337016</c:v>
                </c:pt>
                <c:pt idx="15456">
                  <c:v>-0.37832860494000076</c:v>
                </c:pt>
                <c:pt idx="15457">
                  <c:v>-0.37835992922618156</c:v>
                </c:pt>
                <c:pt idx="15458">
                  <c:v>-0.3783912530222</c:v>
                </c:pt>
                <c:pt idx="15459">
                  <c:v>-0.37842257632834331</c:v>
                </c:pt>
                <c:pt idx="15460">
                  <c:v>-0.37845389914489858</c:v>
                </c:pt>
                <c:pt idx="15461">
                  <c:v>-0.37848522147215258</c:v>
                </c:pt>
                <c:pt idx="15462">
                  <c:v>-0.3785165433103922</c:v>
                </c:pt>
                <c:pt idx="15463">
                  <c:v>-0.37854786465990387</c:v>
                </c:pt>
                <c:pt idx="15464">
                  <c:v>-0.37857918552097403</c:v>
                </c:pt>
                <c:pt idx="15465">
                  <c:v>-0.378610505893889</c:v>
                </c:pt>
                <c:pt idx="15466">
                  <c:v>-0.37864182577893468</c:v>
                </c:pt>
                <c:pt idx="15467">
                  <c:v>-0.37867314517639705</c:v>
                </c:pt>
                <c:pt idx="15468">
                  <c:v>-0.37870446408656189</c:v>
                </c:pt>
                <c:pt idx="15469">
                  <c:v>-0.37873578250971451</c:v>
                </c:pt>
                <c:pt idx="15470">
                  <c:v>-0.37876710044614048</c:v>
                </c:pt>
                <c:pt idx="15471">
                  <c:v>-0.37879841789612501</c:v>
                </c:pt>
                <c:pt idx="15472">
                  <c:v>-0.37882973485995319</c:v>
                </c:pt>
                <c:pt idx="15473">
                  <c:v>-0.3788610513379097</c:v>
                </c:pt>
                <c:pt idx="15474">
                  <c:v>-0.37889236733027942</c:v>
                </c:pt>
                <c:pt idx="15475">
                  <c:v>-0.3789236828373469</c:v>
                </c:pt>
                <c:pt idx="15476">
                  <c:v>-0.37895499785939646</c:v>
                </c:pt>
                <c:pt idx="15477">
                  <c:v>-0.37898631239671232</c:v>
                </c:pt>
                <c:pt idx="15478">
                  <c:v>-0.37901762644957859</c:v>
                </c:pt>
                <c:pt idx="15479">
                  <c:v>-0.37904894001827905</c:v>
                </c:pt>
                <c:pt idx="15480">
                  <c:v>-0.37908025310309745</c:v>
                </c:pt>
                <c:pt idx="15481">
                  <c:v>-0.37911156570431748</c:v>
                </c:pt>
                <c:pt idx="15482">
                  <c:v>-0.37914287782222234</c:v>
                </c:pt>
                <c:pt idx="15483">
                  <c:v>-0.37917418945709525</c:v>
                </c:pt>
                <c:pt idx="15484">
                  <c:v>-0.37920550060921931</c:v>
                </c:pt>
                <c:pt idx="15485">
                  <c:v>-0.37923681127887754</c:v>
                </c:pt>
                <c:pt idx="15486">
                  <c:v>-0.37926812146635247</c:v>
                </c:pt>
                <c:pt idx="15487">
                  <c:v>-0.37929943117192666</c:v>
                </c:pt>
                <c:pt idx="15488">
                  <c:v>-0.37933074039588266</c:v>
                </c:pt>
                <c:pt idx="15489">
                  <c:v>-0.37936204913850258</c:v>
                </c:pt>
                <c:pt idx="15490">
                  <c:v>-0.37939335740006841</c:v>
                </c:pt>
                <c:pt idx="15491">
                  <c:v>-0.37942466518086226</c:v>
                </c:pt>
                <c:pt idx="15492">
                  <c:v>-0.37945597248116558</c:v>
                </c:pt>
                <c:pt idx="15493">
                  <c:v>-0.37948727930126014</c:v>
                </c:pt>
                <c:pt idx="15494">
                  <c:v>-0.37951858564142726</c:v>
                </c:pt>
                <c:pt idx="15495">
                  <c:v>-0.37954989150194818</c:v>
                </c:pt>
                <c:pt idx="15496">
                  <c:v>-0.37958119688310388</c:v>
                </c:pt>
                <c:pt idx="15497">
                  <c:v>-0.37961250178517547</c:v>
                </c:pt>
                <c:pt idx="15498">
                  <c:v>-0.37964380620844351</c:v>
                </c:pt>
                <c:pt idx="15499">
                  <c:v>-0.37967511015318856</c:v>
                </c:pt>
                <c:pt idx="15500">
                  <c:v>-0.37970641361969115</c:v>
                </c:pt>
                <c:pt idx="15501">
                  <c:v>-0.37973771660823152</c:v>
                </c:pt>
                <c:pt idx="15502">
                  <c:v>-0.37976901911908967</c:v>
                </c:pt>
                <c:pt idx="15503">
                  <c:v>-0.37980032115254547</c:v>
                </c:pt>
                <c:pt idx="15504">
                  <c:v>-0.37983162270887882</c:v>
                </c:pt>
                <c:pt idx="15505">
                  <c:v>-0.37986292378836917</c:v>
                </c:pt>
                <c:pt idx="15506">
                  <c:v>-0.37989422439129605</c:v>
                </c:pt>
                <c:pt idx="15507">
                  <c:v>-0.37992552451793871</c:v>
                </c:pt>
                <c:pt idx="15508">
                  <c:v>-0.37995682416857612</c:v>
                </c:pt>
                <c:pt idx="15509">
                  <c:v>-0.37998812334348742</c:v>
                </c:pt>
                <c:pt idx="15510">
                  <c:v>-0.38001942204295125</c:v>
                </c:pt>
                <c:pt idx="15511">
                  <c:v>-0.38005072026724618</c:v>
                </c:pt>
                <c:pt idx="15512">
                  <c:v>-0.38008201801665076</c:v>
                </c:pt>
                <c:pt idx="15513">
                  <c:v>-0.38011331529144321</c:v>
                </c:pt>
                <c:pt idx="15514">
                  <c:v>-0.38014461209190165</c:v>
                </c:pt>
                <c:pt idx="15515">
                  <c:v>-0.38017590841830395</c:v>
                </c:pt>
                <c:pt idx="15516">
                  <c:v>-0.38020720427092802</c:v>
                </c:pt>
                <c:pt idx="15517">
                  <c:v>-0.38023849965005152</c:v>
                </c:pt>
                <c:pt idx="15518">
                  <c:v>-0.38026979455595178</c:v>
                </c:pt>
                <c:pt idx="15519">
                  <c:v>-0.38030108898890624</c:v>
                </c:pt>
                <c:pt idx="15520">
                  <c:v>-0.38033238294919203</c:v>
                </c:pt>
                <c:pt idx="15521">
                  <c:v>-0.38036367643708602</c:v>
                </c:pt>
                <c:pt idx="15522">
                  <c:v>-0.38039496945286511</c:v>
                </c:pt>
                <c:pt idx="15523">
                  <c:v>-0.38042626199680596</c:v>
                </c:pt>
                <c:pt idx="15524">
                  <c:v>-0.38045755406918491</c:v>
                </c:pt>
                <c:pt idx="15525">
                  <c:v>-0.38048884567027841</c:v>
                </c:pt>
                <c:pt idx="15526">
                  <c:v>-0.38052013680036267</c:v>
                </c:pt>
                <c:pt idx="15527">
                  <c:v>-0.3805514274597136</c:v>
                </c:pt>
                <c:pt idx="15528">
                  <c:v>-0.38058271764860707</c:v>
                </c:pt>
                <c:pt idx="15529">
                  <c:v>-0.38061400736731887</c:v>
                </c:pt>
                <c:pt idx="15530">
                  <c:v>-0.38064529661612445</c:v>
                </c:pt>
                <c:pt idx="15531">
                  <c:v>-0.38067658539529914</c:v>
                </c:pt>
                <c:pt idx="15532">
                  <c:v>-0.38070787370512127</c:v>
                </c:pt>
                <c:pt idx="15533">
                  <c:v>-0.38073916154585963</c:v>
                </c:pt>
                <c:pt idx="15534">
                  <c:v>-0.38077044891779221</c:v>
                </c:pt>
                <c:pt idx="15535">
                  <c:v>-0.38080173582119381</c:v>
                </c:pt>
                <c:pt idx="15536">
                  <c:v>-0.38083302225633886</c:v>
                </c:pt>
                <c:pt idx="15537">
                  <c:v>-0.3808643082235017</c:v>
                </c:pt>
                <c:pt idx="15538">
                  <c:v>-0.38089559372295678</c:v>
                </c:pt>
                <c:pt idx="15539">
                  <c:v>-0.38092687875497799</c:v>
                </c:pt>
                <c:pt idx="15540">
                  <c:v>-0.38095816331983934</c:v>
                </c:pt>
                <c:pt idx="15541">
                  <c:v>-0.3809894474178146</c:v>
                </c:pt>
                <c:pt idx="15542">
                  <c:v>-0.38102073104917722</c:v>
                </c:pt>
                <c:pt idx="15543">
                  <c:v>-0.38105201421420065</c:v>
                </c:pt>
                <c:pt idx="15544">
                  <c:v>-0.38108329691315834</c:v>
                </c:pt>
                <c:pt idx="15545">
                  <c:v>-0.38111457914632318</c:v>
                </c:pt>
                <c:pt idx="15546">
                  <c:v>-0.38114586091396829</c:v>
                </c:pt>
                <c:pt idx="15547">
                  <c:v>-0.38117714221636634</c:v>
                </c:pt>
                <c:pt idx="15548">
                  <c:v>-0.3812084230537901</c:v>
                </c:pt>
                <c:pt idx="15549">
                  <c:v>-0.38123970342651192</c:v>
                </c:pt>
                <c:pt idx="15550">
                  <c:v>-0.38127098333480403</c:v>
                </c:pt>
                <c:pt idx="15551">
                  <c:v>-0.38130226277893875</c:v>
                </c:pt>
                <c:pt idx="15552">
                  <c:v>-0.38133354175918799</c:v>
                </c:pt>
                <c:pt idx="15553">
                  <c:v>-0.38136482027582363</c:v>
                </c:pt>
                <c:pt idx="15554">
                  <c:v>-0.38139609832911736</c:v>
                </c:pt>
                <c:pt idx="15555">
                  <c:v>-0.38142737591934051</c:v>
                </c:pt>
                <c:pt idx="15556">
                  <c:v>-0.38145865304676463</c:v>
                </c:pt>
                <c:pt idx="15557">
                  <c:v>-0.38148992971166085</c:v>
                </c:pt>
                <c:pt idx="15558">
                  <c:v>-0.38152120591430017</c:v>
                </c:pt>
                <c:pt idx="15559">
                  <c:v>-0.38155248165495348</c:v>
                </c:pt>
                <c:pt idx="15560">
                  <c:v>-0.38158375693389157</c:v>
                </c:pt>
                <c:pt idx="15561">
                  <c:v>-0.38161503175138489</c:v>
                </c:pt>
                <c:pt idx="15562">
                  <c:v>-0.38164630610770389</c:v>
                </c:pt>
                <c:pt idx="15563">
                  <c:v>-0.3816775800031188</c:v>
                </c:pt>
                <c:pt idx="15564">
                  <c:v>-0.38170885343789984</c:v>
                </c:pt>
                <c:pt idx="15565">
                  <c:v>-0.38174012641231669</c:v>
                </c:pt>
                <c:pt idx="15566">
                  <c:v>-0.38177139892663925</c:v>
                </c:pt>
                <c:pt idx="15567">
                  <c:v>-0.38180267098113718</c:v>
                </c:pt>
                <c:pt idx="15568">
                  <c:v>-0.38183394257607983</c:v>
                </c:pt>
                <c:pt idx="15569">
                  <c:v>-0.38186521371173654</c:v>
                </c:pt>
                <c:pt idx="15570">
                  <c:v>-0.38189648438837653</c:v>
                </c:pt>
                <c:pt idx="15571">
                  <c:v>-0.3819277546062686</c:v>
                </c:pt>
                <c:pt idx="15572">
                  <c:v>-0.38195902436568174</c:v>
                </c:pt>
                <c:pt idx="15573">
                  <c:v>-0.38199029366688453</c:v>
                </c:pt>
                <c:pt idx="15574">
                  <c:v>-0.38202156251014541</c:v>
                </c:pt>
                <c:pt idx="15575">
                  <c:v>-0.38205283089573283</c:v>
                </c:pt>
                <c:pt idx="15576">
                  <c:v>-0.38208409882391492</c:v>
                </c:pt>
                <c:pt idx="15577">
                  <c:v>-0.38211536629495979</c:v>
                </c:pt>
                <c:pt idx="15578">
                  <c:v>-0.38214663330913523</c:v>
                </c:pt>
                <c:pt idx="15579">
                  <c:v>-0.38217789986670903</c:v>
                </c:pt>
                <c:pt idx="15580">
                  <c:v>-0.38220916596794874</c:v>
                </c:pt>
                <c:pt idx="15581">
                  <c:v>-0.38224043161312171</c:v>
                </c:pt>
                <c:pt idx="15582">
                  <c:v>-0.38227169680249518</c:v>
                </c:pt>
                <c:pt idx="15583">
                  <c:v>-0.38230296153633636</c:v>
                </c:pt>
                <c:pt idx="15584">
                  <c:v>-0.38233422581491205</c:v>
                </c:pt>
                <c:pt idx="15585">
                  <c:v>-0.38236548963848915</c:v>
                </c:pt>
                <c:pt idx="15586">
                  <c:v>-0.38239675300733422</c:v>
                </c:pt>
                <c:pt idx="15587">
                  <c:v>-0.38242801592171372</c:v>
                </c:pt>
                <c:pt idx="15588">
                  <c:v>-0.38245927838189397</c:v>
                </c:pt>
                <c:pt idx="15589">
                  <c:v>-0.38249054038814123</c:v>
                </c:pt>
                <c:pt idx="15590">
                  <c:v>-0.38252180194072127</c:v>
                </c:pt>
                <c:pt idx="15591">
                  <c:v>-0.38255306303990011</c:v>
                </c:pt>
                <c:pt idx="15592">
                  <c:v>-0.38258432368594331</c:v>
                </c:pt>
                <c:pt idx="15593">
                  <c:v>-0.38261558387911654</c:v>
                </c:pt>
                <c:pt idx="15594">
                  <c:v>-0.38264684361968504</c:v>
                </c:pt>
                <c:pt idx="15595">
                  <c:v>-0.38267810290791415</c:v>
                </c:pt>
                <c:pt idx="15596">
                  <c:v>-0.382709361744069</c:v>
                </c:pt>
                <c:pt idx="15597">
                  <c:v>-0.38274062012841426</c:v>
                </c:pt>
                <c:pt idx="15598">
                  <c:v>-0.38277187806121482</c:v>
                </c:pt>
                <c:pt idx="15599">
                  <c:v>-0.38280313554273537</c:v>
                </c:pt>
                <c:pt idx="15600">
                  <c:v>-0.38283439257324015</c:v>
                </c:pt>
                <c:pt idx="15601">
                  <c:v>-0.38286564915299359</c:v>
                </c:pt>
                <c:pt idx="15602">
                  <c:v>-0.38289690528225984</c:v>
                </c:pt>
                <c:pt idx="15603">
                  <c:v>-0.38292816096130278</c:v>
                </c:pt>
                <c:pt idx="15604">
                  <c:v>-0.3829594161903862</c:v>
                </c:pt>
                <c:pt idx="15605">
                  <c:v>-0.38299067096977391</c:v>
                </c:pt>
                <c:pt idx="15606">
                  <c:v>-0.38302192529972934</c:v>
                </c:pt>
                <c:pt idx="15607">
                  <c:v>-0.38305317918051585</c:v>
                </c:pt>
                <c:pt idx="15608">
                  <c:v>-0.38308443261239666</c:v>
                </c:pt>
                <c:pt idx="15609">
                  <c:v>-0.38311568559563491</c:v>
                </c:pt>
                <c:pt idx="15610">
                  <c:v>-0.38314693813049339</c:v>
                </c:pt>
                <c:pt idx="15611">
                  <c:v>-0.38317819021723487</c:v>
                </c:pt>
                <c:pt idx="15612">
                  <c:v>-0.38320944185612205</c:v>
                </c:pt>
                <c:pt idx="15613">
                  <c:v>-0.38324069304741715</c:v>
                </c:pt>
                <c:pt idx="15614">
                  <c:v>-0.38327194379138574</c:v>
                </c:pt>
                <c:pt idx="15615">
                  <c:v>-0.38330319408828362</c:v>
                </c:pt>
                <c:pt idx="15616">
                  <c:v>-0.38333444393837601</c:v>
                </c:pt>
                <c:pt idx="15617">
                  <c:v>-0.38336569334192461</c:v>
                </c:pt>
                <c:pt idx="15618">
                  <c:v>-0.38339694229919108</c:v>
                </c:pt>
                <c:pt idx="15619">
                  <c:v>-0.383428190810437</c:v>
                </c:pt>
                <c:pt idx="15620">
                  <c:v>-0.38345943887592382</c:v>
                </c:pt>
                <c:pt idx="15621">
                  <c:v>-0.38349068649591256</c:v>
                </c:pt>
                <c:pt idx="15622">
                  <c:v>-0.38352193367066434</c:v>
                </c:pt>
                <c:pt idx="15623">
                  <c:v>-0.38355318040044006</c:v>
                </c:pt>
                <c:pt idx="15624">
                  <c:v>-0.38358442668550052</c:v>
                </c:pt>
                <c:pt idx="15625">
                  <c:v>-0.38361567252610629</c:v>
                </c:pt>
                <c:pt idx="15626">
                  <c:v>-0.38364691792251782</c:v>
                </c:pt>
                <c:pt idx="15627">
                  <c:v>-0.38367816287499545</c:v>
                </c:pt>
                <c:pt idx="15628">
                  <c:v>-0.38370940738379922</c:v>
                </c:pt>
                <c:pt idx="15629">
                  <c:v>-0.38374065144918912</c:v>
                </c:pt>
                <c:pt idx="15630">
                  <c:v>-0.38377189507142506</c:v>
                </c:pt>
                <c:pt idx="15631">
                  <c:v>-0.38380313825076662</c:v>
                </c:pt>
                <c:pt idx="15632">
                  <c:v>-0.38383438098747336</c:v>
                </c:pt>
                <c:pt idx="15633">
                  <c:v>-0.38386562328180474</c:v>
                </c:pt>
                <c:pt idx="15634">
                  <c:v>-0.38389686513401988</c:v>
                </c:pt>
                <c:pt idx="15635">
                  <c:v>-0.38392810654437792</c:v>
                </c:pt>
                <c:pt idx="15636">
                  <c:v>-0.38395934751313787</c:v>
                </c:pt>
                <c:pt idx="15637">
                  <c:v>-0.3839905880405583</c:v>
                </c:pt>
                <c:pt idx="15638">
                  <c:v>-0.384021828126898</c:v>
                </c:pt>
                <c:pt idx="15639">
                  <c:v>-0.38405306777241532</c:v>
                </c:pt>
                <c:pt idx="15640">
                  <c:v>-0.38408430697736873</c:v>
                </c:pt>
                <c:pt idx="15641">
                  <c:v>-0.38411554574201623</c:v>
                </c:pt>
                <c:pt idx="15642">
                  <c:v>-0.38414678406661584</c:v>
                </c:pt>
                <c:pt idx="15643">
                  <c:v>-0.38417802195142559</c:v>
                </c:pt>
                <c:pt idx="15644">
                  <c:v>-0.38420925939670303</c:v>
                </c:pt>
                <c:pt idx="15645">
                  <c:v>-0.38424049640270574</c:v>
                </c:pt>
                <c:pt idx="15646">
                  <c:v>-0.38427173296969119</c:v>
                </c:pt>
                <c:pt idx="15647">
                  <c:v>-0.3843029690979165</c:v>
                </c:pt>
                <c:pt idx="15648">
                  <c:v>-0.38433420478763891</c:v>
                </c:pt>
                <c:pt idx="15649">
                  <c:v>-0.38436544003911544</c:v>
                </c:pt>
                <c:pt idx="15650">
                  <c:v>-0.38439667485260276</c:v>
                </c:pt>
                <c:pt idx="15651">
                  <c:v>-0.38442790922835757</c:v>
                </c:pt>
                <c:pt idx="15652">
                  <c:v>-0.38445914316663632</c:v>
                </c:pt>
                <c:pt idx="15653">
                  <c:v>-0.38449037666769537</c:v>
                </c:pt>
                <c:pt idx="15654">
                  <c:v>-0.38452160973179106</c:v>
                </c:pt>
                <c:pt idx="15655">
                  <c:v>-0.3845528423591793</c:v>
                </c:pt>
                <c:pt idx="15656">
                  <c:v>-0.38458407455011612</c:v>
                </c:pt>
                <c:pt idx="15657">
                  <c:v>-0.38461530630485719</c:v>
                </c:pt>
                <c:pt idx="15658">
                  <c:v>-0.38464653762365808</c:v>
                </c:pt>
                <c:pt idx="15659">
                  <c:v>-0.38467776850677438</c:v>
                </c:pt>
                <c:pt idx="15660">
                  <c:v>-0.3847089989544612</c:v>
                </c:pt>
                <c:pt idx="15661">
                  <c:v>-0.3847402289669738</c:v>
                </c:pt>
                <c:pt idx="15662">
                  <c:v>-0.38477145854456729</c:v>
                </c:pt>
                <c:pt idx="15663">
                  <c:v>-0.38480268768749637</c:v>
                </c:pt>
                <c:pt idx="15664">
                  <c:v>-0.38483391639601572</c:v>
                </c:pt>
                <c:pt idx="15665">
                  <c:v>-0.38486514467038002</c:v>
                </c:pt>
                <c:pt idx="15666">
                  <c:v>-0.38489637251084363</c:v>
                </c:pt>
                <c:pt idx="15667">
                  <c:v>-0.38492759991766079</c:v>
                </c:pt>
                <c:pt idx="15668">
                  <c:v>-0.38495882689108563</c:v>
                </c:pt>
                <c:pt idx="15669">
                  <c:v>-0.38499005343137227</c:v>
                </c:pt>
                <c:pt idx="15670">
                  <c:v>-0.3850212795387743</c:v>
                </c:pt>
                <c:pt idx="15671">
                  <c:v>-0.38505250521354539</c:v>
                </c:pt>
                <c:pt idx="15672">
                  <c:v>-0.38508373045593924</c:v>
                </c:pt>
                <c:pt idx="15673">
                  <c:v>-0.38511495526620898</c:v>
                </c:pt>
                <c:pt idx="15674">
                  <c:v>-0.38514617964460796</c:v>
                </c:pt>
                <c:pt idx="15675">
                  <c:v>-0.3851774035913893</c:v>
                </c:pt>
                <c:pt idx="15676">
                  <c:v>-0.38520862710680581</c:v>
                </c:pt>
                <c:pt idx="15677">
                  <c:v>-0.38523985019111029</c:v>
                </c:pt>
                <c:pt idx="15678">
                  <c:v>-0.38527107284455542</c:v>
                </c:pt>
                <c:pt idx="15679">
                  <c:v>-0.38530229506739366</c:v>
                </c:pt>
                <c:pt idx="15680">
                  <c:v>-0.38533351685987727</c:v>
                </c:pt>
                <c:pt idx="15681">
                  <c:v>-0.38536473822225858</c:v>
                </c:pt>
                <c:pt idx="15682">
                  <c:v>-0.38539595915478952</c:v>
                </c:pt>
                <c:pt idx="15683">
                  <c:v>-0.38542717965772189</c:v>
                </c:pt>
                <c:pt idx="15684">
                  <c:v>-0.38545839973130758</c:v>
                </c:pt>
                <c:pt idx="15685">
                  <c:v>-0.38548961937579818</c:v>
                </c:pt>
                <c:pt idx="15686">
                  <c:v>-0.38552083859144504</c:v>
                </c:pt>
                <c:pt idx="15687">
                  <c:v>-0.3855520573784994</c:v>
                </c:pt>
                <c:pt idx="15688">
                  <c:v>-0.38558327573721263</c:v>
                </c:pt>
                <c:pt idx="15689">
                  <c:v>-0.38561449366783551</c:v>
                </c:pt>
                <c:pt idx="15690">
                  <c:v>-0.38564571117061897</c:v>
                </c:pt>
                <c:pt idx="15691">
                  <c:v>-0.38567692824581379</c:v>
                </c:pt>
                <c:pt idx="15692">
                  <c:v>-0.38570814489367045</c:v>
                </c:pt>
                <c:pt idx="15693">
                  <c:v>-0.38573936111443941</c:v>
                </c:pt>
                <c:pt idx="15694">
                  <c:v>-0.38577057690837102</c:v>
                </c:pt>
                <c:pt idx="15695">
                  <c:v>-0.38580179227571521</c:v>
                </c:pt>
                <c:pt idx="15696">
                  <c:v>-0.3858330072167252</c:v>
                </c:pt>
                <c:pt idx="15697">
                  <c:v>-0.38586422173164447</c:v>
                </c:pt>
                <c:pt idx="15698">
                  <c:v>-0.38589543582072594</c:v>
                </c:pt>
                <c:pt idx="15699">
                  <c:v>-0.38592664948421906</c:v>
                </c:pt>
                <c:pt idx="15700">
                  <c:v>-0.38595786272237331</c:v>
                </c:pt>
                <c:pt idx="15701">
                  <c:v>-0.38598907553543782</c:v>
                </c:pt>
                <c:pt idx="15702">
                  <c:v>-0.38602028792366172</c:v>
                </c:pt>
                <c:pt idx="15703">
                  <c:v>-0.38605149988729404</c:v>
                </c:pt>
                <c:pt idx="15704">
                  <c:v>-0.38608271142658346</c:v>
                </c:pt>
                <c:pt idx="15705">
                  <c:v>-0.38611392254177879</c:v>
                </c:pt>
                <c:pt idx="15706">
                  <c:v>-0.38614513323312849</c:v>
                </c:pt>
                <c:pt idx="15707">
                  <c:v>-0.38617634350088081</c:v>
                </c:pt>
                <c:pt idx="15708">
                  <c:v>-0.38620755334528412</c:v>
                </c:pt>
                <c:pt idx="15709">
                  <c:v>-0.38623876276658642</c:v>
                </c:pt>
                <c:pt idx="15710">
                  <c:v>-0.38626997176503564</c:v>
                </c:pt>
                <c:pt idx="15711">
                  <c:v>-0.38630118034087957</c:v>
                </c:pt>
                <c:pt idx="15712">
                  <c:v>-0.38633238849436591</c:v>
                </c:pt>
                <c:pt idx="15713">
                  <c:v>-0.38636359622574201</c:v>
                </c:pt>
                <c:pt idx="15714">
                  <c:v>-0.38639480353525535</c:v>
                </c:pt>
                <c:pt idx="15715">
                  <c:v>-0.38642601042315305</c:v>
                </c:pt>
                <c:pt idx="15716">
                  <c:v>-0.38645721688968238</c:v>
                </c:pt>
                <c:pt idx="15717">
                  <c:v>-0.38648842293509</c:v>
                </c:pt>
                <c:pt idx="15718">
                  <c:v>-0.38651962855962274</c:v>
                </c:pt>
                <c:pt idx="15719">
                  <c:v>-0.38655083376352739</c:v>
                </c:pt>
                <c:pt idx="15720">
                  <c:v>-0.3865820385470502</c:v>
                </c:pt>
                <c:pt idx="15721">
                  <c:v>-0.38661324291043764</c:v>
                </c:pt>
                <c:pt idx="15722">
                  <c:v>-0.38664444685393595</c:v>
                </c:pt>
                <c:pt idx="15723">
                  <c:v>-0.38667565037779095</c:v>
                </c:pt>
                <c:pt idx="15724">
                  <c:v>-0.38670685348224876</c:v>
                </c:pt>
                <c:pt idx="15725">
                  <c:v>-0.38673805616755508</c:v>
                </c:pt>
                <c:pt idx="15726">
                  <c:v>-0.38676925843395549</c:v>
                </c:pt>
                <c:pt idx="15727">
                  <c:v>-0.38680046028169557</c:v>
                </c:pt>
                <c:pt idx="15728">
                  <c:v>-0.38683166171102057</c:v>
                </c:pt>
                <c:pt idx="15729">
                  <c:v>-0.38686286272217563</c:v>
                </c:pt>
                <c:pt idx="15730">
                  <c:v>-0.38689406331540588</c:v>
                </c:pt>
                <c:pt idx="15731">
                  <c:v>-0.38692526349095613</c:v>
                </c:pt>
                <c:pt idx="15732">
                  <c:v>-0.38695646324907129</c:v>
                </c:pt>
                <c:pt idx="15733">
                  <c:v>-0.38698766258999584</c:v>
                </c:pt>
                <c:pt idx="15734">
                  <c:v>-0.38701886151397424</c:v>
                </c:pt>
                <c:pt idx="15735">
                  <c:v>-0.38705006002125086</c:v>
                </c:pt>
                <c:pt idx="15736">
                  <c:v>-0.38708125811206984</c:v>
                </c:pt>
                <c:pt idx="15737">
                  <c:v>-0.3871124557866753</c:v>
                </c:pt>
                <c:pt idx="15738">
                  <c:v>-0.38714365304531106</c:v>
                </c:pt>
                <c:pt idx="15739">
                  <c:v>-0.38717484988822093</c:v>
                </c:pt>
                <c:pt idx="15740">
                  <c:v>-0.38720604631564848</c:v>
                </c:pt>
                <c:pt idx="15741">
                  <c:v>-0.38723724232783718</c:v>
                </c:pt>
                <c:pt idx="15742">
                  <c:v>-0.3872684379250303</c:v>
                </c:pt>
                <c:pt idx="15743">
                  <c:v>-0.38729963310747106</c:v>
                </c:pt>
                <c:pt idx="15744">
                  <c:v>-0.38733082787540263</c:v>
                </c:pt>
                <c:pt idx="15745">
                  <c:v>-0.38736202222906768</c:v>
                </c:pt>
                <c:pt idx="15746">
                  <c:v>-0.38739321616870903</c:v>
                </c:pt>
                <c:pt idx="15747">
                  <c:v>-0.38742440969456937</c:v>
                </c:pt>
                <c:pt idx="15748">
                  <c:v>-0.38745560280689118</c:v>
                </c:pt>
                <c:pt idx="15749">
                  <c:v>-0.38748679550591669</c:v>
                </c:pt>
                <c:pt idx="15750">
                  <c:v>-0.38751798779188817</c:v>
                </c:pt>
                <c:pt idx="15751">
                  <c:v>-0.38754917966504765</c:v>
                </c:pt>
                <c:pt idx="15752">
                  <c:v>-0.38758037112563692</c:v>
                </c:pt>
                <c:pt idx="15753">
                  <c:v>-0.38761156217389792</c:v>
                </c:pt>
                <c:pt idx="15754">
                  <c:v>-0.38764275281007221</c:v>
                </c:pt>
                <c:pt idx="15755">
                  <c:v>-0.38767394303440117</c:v>
                </c:pt>
                <c:pt idx="15756">
                  <c:v>-0.38770513284712615</c:v>
                </c:pt>
                <c:pt idx="15757">
                  <c:v>-0.38773632224848853</c:v>
                </c:pt>
                <c:pt idx="15758">
                  <c:v>-0.3877675112387291</c:v>
                </c:pt>
                <c:pt idx="15759">
                  <c:v>-0.3877986998180889</c:v>
                </c:pt>
                <c:pt idx="15760">
                  <c:v>-0.38782988798680873</c:v>
                </c:pt>
                <c:pt idx="15761">
                  <c:v>-0.38786107574512918</c:v>
                </c:pt>
                <c:pt idx="15762">
                  <c:v>-0.38789226309329072</c:v>
                </c:pt>
                <c:pt idx="15763">
                  <c:v>-0.38792345003153372</c:v>
                </c:pt>
                <c:pt idx="15764">
                  <c:v>-0.38795463656009843</c:v>
                </c:pt>
                <c:pt idx="15765">
                  <c:v>-0.38798582267922488</c:v>
                </c:pt>
                <c:pt idx="15766">
                  <c:v>-0.38801700838915298</c:v>
                </c:pt>
                <c:pt idx="15767">
                  <c:v>-0.38804819369012256</c:v>
                </c:pt>
                <c:pt idx="15768">
                  <c:v>-0.38807937858237307</c:v>
                </c:pt>
                <c:pt idx="15769">
                  <c:v>-0.38811056306614422</c:v>
                </c:pt>
                <c:pt idx="15770">
                  <c:v>-0.38814174714167538</c:v>
                </c:pt>
                <c:pt idx="15771">
                  <c:v>-0.38817293080920567</c:v>
                </c:pt>
                <c:pt idx="15772">
                  <c:v>-0.38820411406897415</c:v>
                </c:pt>
                <c:pt idx="15773">
                  <c:v>-0.38823529692121994</c:v>
                </c:pt>
                <c:pt idx="15774">
                  <c:v>-0.38826647936618164</c:v>
                </c:pt>
                <c:pt idx="15775">
                  <c:v>-0.38829766140409805</c:v>
                </c:pt>
                <c:pt idx="15776">
                  <c:v>-0.38832884303520765</c:v>
                </c:pt>
                <c:pt idx="15777">
                  <c:v>-0.38836002425975191</c:v>
                </c:pt>
                <c:pt idx="15778">
                  <c:v>-0.38839120507796288</c:v>
                </c:pt>
                <c:pt idx="15779">
                  <c:v>-0.38842238549008179</c:v>
                </c:pt>
                <c:pt idx="15780">
                  <c:v>-0.38845356549634646</c:v>
                </c:pt>
                <c:pt idx="15781">
                  <c:v>-0.38848474509699482</c:v>
                </c:pt>
                <c:pt idx="15782">
                  <c:v>-0.38851592429226467</c:v>
                </c:pt>
                <c:pt idx="15783">
                  <c:v>-0.38854710308239337</c:v>
                </c:pt>
                <c:pt idx="15784">
                  <c:v>-0.38857828146761841</c:v>
                </c:pt>
                <c:pt idx="15785">
                  <c:v>-0.38860945944817715</c:v>
                </c:pt>
                <c:pt idx="15786">
                  <c:v>-0.38864063702430651</c:v>
                </c:pt>
                <c:pt idx="15787">
                  <c:v>-0.38867181419624364</c:v>
                </c:pt>
                <c:pt idx="15788">
                  <c:v>-0.38870299096422534</c:v>
                </c:pt>
                <c:pt idx="15789">
                  <c:v>-0.3887341673284882</c:v>
                </c:pt>
                <c:pt idx="15790">
                  <c:v>-0.38876534328926893</c:v>
                </c:pt>
                <c:pt idx="15791">
                  <c:v>-0.388796518846804</c:v>
                </c:pt>
                <c:pt idx="15792">
                  <c:v>-0.38882769400132966</c:v>
                </c:pt>
                <c:pt idx="15793">
                  <c:v>-0.38885886875308207</c:v>
                </c:pt>
                <c:pt idx="15794">
                  <c:v>-0.38889004310229724</c:v>
                </c:pt>
                <c:pt idx="15795">
                  <c:v>-0.38892121704921112</c:v>
                </c:pt>
                <c:pt idx="15796">
                  <c:v>-0.38895239059405928</c:v>
                </c:pt>
                <c:pt idx="15797">
                  <c:v>-0.38898356373707743</c:v>
                </c:pt>
                <c:pt idx="15798">
                  <c:v>-0.38901473647850104</c:v>
                </c:pt>
                <c:pt idx="15799">
                  <c:v>-0.38904590881856538</c:v>
                </c:pt>
                <c:pt idx="15800">
                  <c:v>-0.38907708075750569</c:v>
                </c:pt>
                <c:pt idx="15801">
                  <c:v>-0.38910825229555712</c:v>
                </c:pt>
                <c:pt idx="15802">
                  <c:v>-0.38913942343295438</c:v>
                </c:pt>
                <c:pt idx="15803">
                  <c:v>-0.38917059416993238</c:v>
                </c:pt>
                <c:pt idx="15804">
                  <c:v>-0.38920176450672583</c:v>
                </c:pt>
                <c:pt idx="15805">
                  <c:v>-0.38923293444356899</c:v>
                </c:pt>
                <c:pt idx="15806">
                  <c:v>-0.38926410398069644</c:v>
                </c:pt>
                <c:pt idx="15807">
                  <c:v>-0.38929527311834233</c:v>
                </c:pt>
                <c:pt idx="15808">
                  <c:v>-0.38932644185674081</c:v>
                </c:pt>
                <c:pt idx="15809">
                  <c:v>-0.38935761019612569</c:v>
                </c:pt>
                <c:pt idx="15810">
                  <c:v>-0.3893887781367309</c:v>
                </c:pt>
                <c:pt idx="15811">
                  <c:v>-0.38941994567879012</c:v>
                </c:pt>
                <c:pt idx="15812">
                  <c:v>-0.38945111282253686</c:v>
                </c:pt>
                <c:pt idx="15813">
                  <c:v>-0.38948227956820447</c:v>
                </c:pt>
                <c:pt idx="15814">
                  <c:v>-0.38951344591602632</c:v>
                </c:pt>
                <c:pt idx="15815">
                  <c:v>-0.38954461186623546</c:v>
                </c:pt>
                <c:pt idx="15816">
                  <c:v>-0.38957577741906491</c:v>
                </c:pt>
                <c:pt idx="15817">
                  <c:v>-0.38960694257474759</c:v>
                </c:pt>
                <c:pt idx="15818">
                  <c:v>-0.38963810733351611</c:v>
                </c:pt>
                <c:pt idx="15819">
                  <c:v>-0.38966927169560317</c:v>
                </c:pt>
                <c:pt idx="15820">
                  <c:v>-0.38970043566124124</c:v>
                </c:pt>
                <c:pt idx="15821">
                  <c:v>-0.38973159923066247</c:v>
                </c:pt>
                <c:pt idx="15822">
                  <c:v>-0.38976276240409913</c:v>
                </c:pt>
                <c:pt idx="15823">
                  <c:v>-0.38979392518178324</c:v>
                </c:pt>
                <c:pt idx="15824">
                  <c:v>-0.38982508756394674</c:v>
                </c:pt>
                <c:pt idx="15825">
                  <c:v>-0.38985624955082132</c:v>
                </c:pt>
                <c:pt idx="15826">
                  <c:v>-0.3898874111426387</c:v>
                </c:pt>
                <c:pt idx="15827">
                  <c:v>-0.38991857233963045</c:v>
                </c:pt>
                <c:pt idx="15828">
                  <c:v>-0.38994973314202774</c:v>
                </c:pt>
                <c:pt idx="15829">
                  <c:v>-0.38998089355006194</c:v>
                </c:pt>
                <c:pt idx="15830">
                  <c:v>-0.39001205356396407</c:v>
                </c:pt>
                <c:pt idx="15831">
                  <c:v>-0.39004321318396507</c:v>
                </c:pt>
                <c:pt idx="15832">
                  <c:v>-0.39007437241029574</c:v>
                </c:pt>
                <c:pt idx="15833">
                  <c:v>-0.39010553124318692</c:v>
                </c:pt>
                <c:pt idx="15834">
                  <c:v>-0.39013668968286896</c:v>
                </c:pt>
                <c:pt idx="15835">
                  <c:v>-0.39016784772957247</c:v>
                </c:pt>
                <c:pt idx="15836">
                  <c:v>-0.39019900538352759</c:v>
                </c:pt>
                <c:pt idx="15837">
                  <c:v>-0.39023016264496446</c:v>
                </c:pt>
                <c:pt idx="15838">
                  <c:v>-0.39026131951411314</c:v>
                </c:pt>
                <c:pt idx="15839">
                  <c:v>-0.39029247599120354</c:v>
                </c:pt>
                <c:pt idx="15840">
                  <c:v>-0.39032363207646537</c:v>
                </c:pt>
                <c:pt idx="15841">
                  <c:v>-0.39035478777012822</c:v>
                </c:pt>
                <c:pt idx="15842">
                  <c:v>-0.39038594307242158</c:v>
                </c:pt>
                <c:pt idx="15843">
                  <c:v>-0.39041709798357482</c:v>
                </c:pt>
                <c:pt idx="15844">
                  <c:v>-0.39044825250381698</c:v>
                </c:pt>
                <c:pt idx="15845">
                  <c:v>-0.39047940663337721</c:v>
                </c:pt>
                <c:pt idx="15846">
                  <c:v>-0.39051056037248455</c:v>
                </c:pt>
                <c:pt idx="15847">
                  <c:v>-0.3905417137213677</c:v>
                </c:pt>
                <c:pt idx="15848">
                  <c:v>-0.39057286668025537</c:v>
                </c:pt>
                <c:pt idx="15849">
                  <c:v>-0.39060401924937604</c:v>
                </c:pt>
                <c:pt idx="15850">
                  <c:v>-0.39063517142895809</c:v>
                </c:pt>
                <c:pt idx="15851">
                  <c:v>-0.39066632321922989</c:v>
                </c:pt>
                <c:pt idx="15852">
                  <c:v>-0.39069747462041948</c:v>
                </c:pt>
                <c:pt idx="15853">
                  <c:v>-0.3907286256327549</c:v>
                </c:pt>
                <c:pt idx="15854">
                  <c:v>-0.39075977625646396</c:v>
                </c:pt>
                <c:pt idx="15855">
                  <c:v>-0.39079092649177449</c:v>
                </c:pt>
                <c:pt idx="15856">
                  <c:v>-0.39082207633891397</c:v>
                </c:pt>
                <c:pt idx="15857">
                  <c:v>-0.39085322579810988</c:v>
                </c:pt>
                <c:pt idx="15858">
                  <c:v>-0.3908843748695896</c:v>
                </c:pt>
                <c:pt idx="15859">
                  <c:v>-0.3909155235535835</c:v>
                </c:pt>
                <c:pt idx="15860">
                  <c:v>-0.39094667185031229</c:v>
                </c:pt>
                <c:pt idx="15861">
                  <c:v>-0.39097781976000612</c:v>
                </c:pt>
                <c:pt idx="15862">
                  <c:v>-0.39100896728289158</c:v>
                </c:pt>
                <c:pt idx="15863">
                  <c:v>-0.39104011441919551</c:v>
                </c:pt>
                <c:pt idx="15864">
                  <c:v>-0.39107126116914448</c:v>
                </c:pt>
                <c:pt idx="15865">
                  <c:v>-0.39110240753296477</c:v>
                </c:pt>
                <c:pt idx="15866">
                  <c:v>-0.39113355351088264</c:v>
                </c:pt>
                <c:pt idx="15867">
                  <c:v>-0.39116469910312424</c:v>
                </c:pt>
                <c:pt idx="15868">
                  <c:v>-0.39119584430991572</c:v>
                </c:pt>
                <c:pt idx="15869">
                  <c:v>-0.39122698913148279</c:v>
                </c:pt>
                <c:pt idx="15870">
                  <c:v>-0.39125813356805117</c:v>
                </c:pt>
                <c:pt idx="15871">
                  <c:v>-0.39128927761984655</c:v>
                </c:pt>
                <c:pt idx="15872">
                  <c:v>-0.39132042128709432</c:v>
                </c:pt>
                <c:pt idx="15873">
                  <c:v>-0.39135156457001985</c:v>
                </c:pt>
                <c:pt idx="15874">
                  <c:v>-0.39138270746884851</c:v>
                </c:pt>
                <c:pt idx="15875">
                  <c:v>-0.39141384998380513</c:v>
                </c:pt>
                <c:pt idx="15876">
                  <c:v>-0.39144499211511474</c:v>
                </c:pt>
                <c:pt idx="15877">
                  <c:v>-0.39147613386300217</c:v>
                </c:pt>
                <c:pt idx="15878">
                  <c:v>-0.39150727522769213</c:v>
                </c:pt>
                <c:pt idx="15879">
                  <c:v>-0.3915384162094091</c:v>
                </c:pt>
                <c:pt idx="15880">
                  <c:v>-0.39156955680837757</c:v>
                </c:pt>
                <c:pt idx="15881">
                  <c:v>-0.3916006970248217</c:v>
                </c:pt>
                <c:pt idx="15882">
                  <c:v>-0.39163183685896574</c:v>
                </c:pt>
                <c:pt idx="15883">
                  <c:v>-0.39166297631103364</c:v>
                </c:pt>
                <c:pt idx="15884">
                  <c:v>-0.39169411538124943</c:v>
                </c:pt>
                <c:pt idx="15885">
                  <c:v>-0.39172525406983671</c:v>
                </c:pt>
                <c:pt idx="15886">
                  <c:v>-0.3917563923770192</c:v>
                </c:pt>
                <c:pt idx="15887">
                  <c:v>-0.39178753030302038</c:v>
                </c:pt>
                <c:pt idx="15888">
                  <c:v>-0.39181866784806363</c:v>
                </c:pt>
                <c:pt idx="15889">
                  <c:v>-0.3918498050123721</c:v>
                </c:pt>
                <c:pt idx="15890">
                  <c:v>-0.39188094179616906</c:v>
                </c:pt>
                <c:pt idx="15891">
                  <c:v>-0.39191207819967733</c:v>
                </c:pt>
                <c:pt idx="15892">
                  <c:v>-0.39194321422311984</c:v>
                </c:pt>
                <c:pt idx="15893">
                  <c:v>-0.39197434986671931</c:v>
                </c:pt>
                <c:pt idx="15894">
                  <c:v>-0.39200548513069822</c:v>
                </c:pt>
                <c:pt idx="15895">
                  <c:v>-0.39203662001527906</c:v>
                </c:pt>
                <c:pt idx="15896">
                  <c:v>-0.39206775452068421</c:v>
                </c:pt>
                <c:pt idx="15897">
                  <c:v>-0.39209888864713582</c:v>
                </c:pt>
                <c:pt idx="15898">
                  <c:v>-0.39213002239485595</c:v>
                </c:pt>
                <c:pt idx="15899">
                  <c:v>-0.39216115576406652</c:v>
                </c:pt>
                <c:pt idx="15900">
                  <c:v>-0.39219228875498935</c:v>
                </c:pt>
                <c:pt idx="15901">
                  <c:v>-0.39222342136784605</c:v>
                </c:pt>
                <c:pt idx="15902">
                  <c:v>-0.39225455360285821</c:v>
                </c:pt>
                <c:pt idx="15903">
                  <c:v>-0.39228568546024734</c:v>
                </c:pt>
                <c:pt idx="15904">
                  <c:v>-0.39231681694023457</c:v>
                </c:pt>
                <c:pt idx="15905">
                  <c:v>-0.39234794804304107</c:v>
                </c:pt>
                <c:pt idx="15906">
                  <c:v>-0.392379078768888</c:v>
                </c:pt>
                <c:pt idx="15907">
                  <c:v>-0.39241020911799607</c:v>
                </c:pt>
                <c:pt idx="15908">
                  <c:v>-0.39244133909058609</c:v>
                </c:pt>
                <c:pt idx="15909">
                  <c:v>-0.39247246868687879</c:v>
                </c:pt>
                <c:pt idx="15910">
                  <c:v>-0.39250359790709455</c:v>
                </c:pt>
                <c:pt idx="15911">
                  <c:v>-0.39253472675145384</c:v>
                </c:pt>
                <c:pt idx="15912">
                  <c:v>-0.39256585522017695</c:v>
                </c:pt>
                <c:pt idx="15913">
                  <c:v>-0.3925969833134838</c:v>
                </c:pt>
                <c:pt idx="15914">
                  <c:v>-0.39262811103159456</c:v>
                </c:pt>
                <c:pt idx="15915">
                  <c:v>-0.39265923837472905</c:v>
                </c:pt>
                <c:pt idx="15916">
                  <c:v>-0.39269036534310697</c:v>
                </c:pt>
                <c:pt idx="15917">
                  <c:v>-0.39272149193694783</c:v>
                </c:pt>
                <c:pt idx="15918">
                  <c:v>-0.39275261815647122</c:v>
                </c:pt>
                <c:pt idx="15919">
                  <c:v>-0.39278374400189653</c:v>
                </c:pt>
                <c:pt idx="15920">
                  <c:v>-0.39281486947344291</c:v>
                </c:pt>
                <c:pt idx="15921">
                  <c:v>-0.3928459945713294</c:v>
                </c:pt>
                <c:pt idx="15922">
                  <c:v>-0.39287711929577507</c:v>
                </c:pt>
                <c:pt idx="15923">
                  <c:v>-0.39290824364699861</c:v>
                </c:pt>
                <c:pt idx="15924">
                  <c:v>-0.39293936762521875</c:v>
                </c:pt>
                <c:pt idx="15925">
                  <c:v>-0.3929704912306542</c:v>
                </c:pt>
                <c:pt idx="15926">
                  <c:v>-0.39300161446352322</c:v>
                </c:pt>
                <c:pt idx="15927">
                  <c:v>-0.3930327373240442</c:v>
                </c:pt>
                <c:pt idx="15928">
                  <c:v>-0.39306385981243541</c:v>
                </c:pt>
                <c:pt idx="15929">
                  <c:v>-0.39309498192891479</c:v>
                </c:pt>
                <c:pt idx="15930">
                  <c:v>-0.39312610367370038</c:v>
                </c:pt>
                <c:pt idx="15931">
                  <c:v>-0.3931572250470099</c:v>
                </c:pt>
                <c:pt idx="15932">
                  <c:v>-0.39318834604906117</c:v>
                </c:pt>
                <c:pt idx="15933">
                  <c:v>-0.39321946668007157</c:v>
                </c:pt>
                <c:pt idx="15934">
                  <c:v>-0.39325058694025861</c:v>
                </c:pt>
                <c:pt idx="15935">
                  <c:v>-0.39328170682983965</c:v>
                </c:pt>
                <c:pt idx="15936">
                  <c:v>-0.39331282634903175</c:v>
                </c:pt>
                <c:pt idx="15937">
                  <c:v>-0.39334394549805196</c:v>
                </c:pt>
                <c:pt idx="15938">
                  <c:v>-0.39337506427711721</c:v>
                </c:pt>
                <c:pt idx="15939">
                  <c:v>-0.39340618268644423</c:v>
                </c:pt>
                <c:pt idx="15940">
                  <c:v>-0.39343730072624983</c:v>
                </c:pt>
                <c:pt idx="15941">
                  <c:v>-0.39346841839675362</c:v>
                </c:pt>
                <c:pt idx="15942">
                  <c:v>-0.39349953569816565</c:v>
                </c:pt>
                <c:pt idx="15943">
                  <c:v>-0.39353065263070541</c:v>
                </c:pt>
                <c:pt idx="15944">
                  <c:v>-0.39356176919458907</c:v>
                </c:pt>
                <c:pt idx="15945">
                  <c:v>-0.39359288539003257</c:v>
                </c:pt>
                <c:pt idx="15946">
                  <c:v>-0.39362400121725183</c:v>
                </c:pt>
                <c:pt idx="15947">
                  <c:v>-0.39365511667646269</c:v>
                </c:pt>
                <c:pt idx="15948">
                  <c:v>-0.39368623176788076</c:v>
                </c:pt>
                <c:pt idx="15949">
                  <c:v>-0.39371734649172152</c:v>
                </c:pt>
                <c:pt idx="15950">
                  <c:v>-0.39374846084820048</c:v>
                </c:pt>
                <c:pt idx="15951">
                  <c:v>-0.39377957483753279</c:v>
                </c:pt>
                <c:pt idx="15952">
                  <c:v>-0.39381068845993361</c:v>
                </c:pt>
                <c:pt idx="15953">
                  <c:v>-0.393841801715618</c:v>
                </c:pt>
                <c:pt idx="15954">
                  <c:v>-0.39387291460480078</c:v>
                </c:pt>
                <c:pt idx="15955">
                  <c:v>-0.39390402712769679</c:v>
                </c:pt>
                <c:pt idx="15956">
                  <c:v>-0.39393513928452073</c:v>
                </c:pt>
                <c:pt idx="15957">
                  <c:v>-0.393966251075487</c:v>
                </c:pt>
                <c:pt idx="15958">
                  <c:v>-0.39399736250080997</c:v>
                </c:pt>
                <c:pt idx="15959">
                  <c:v>-0.39402847356070392</c:v>
                </c:pt>
                <c:pt idx="15960">
                  <c:v>-0.39405958425538312</c:v>
                </c:pt>
                <c:pt idx="15961">
                  <c:v>-0.39409069458506141</c:v>
                </c:pt>
                <c:pt idx="15962">
                  <c:v>-0.39412180454995271</c:v>
                </c:pt>
                <c:pt idx="15963">
                  <c:v>-0.39415291415027087</c:v>
                </c:pt>
                <c:pt idx="15964">
                  <c:v>-0.39418402338622938</c:v>
                </c:pt>
                <c:pt idx="15965">
                  <c:v>-0.39421513225804183</c:v>
                </c:pt>
                <c:pt idx="15966">
                  <c:v>-0.39424624076592163</c:v>
                </c:pt>
                <c:pt idx="15967">
                  <c:v>-0.39427734891008193</c:v>
                </c:pt>
                <c:pt idx="15968">
                  <c:v>-0.39430845669073589</c:v>
                </c:pt>
                <c:pt idx="15969">
                  <c:v>-0.39433956410809667</c:v>
                </c:pt>
                <c:pt idx="15970">
                  <c:v>-0.39437067116237701</c:v>
                </c:pt>
                <c:pt idx="15971">
                  <c:v>-0.39440177785378971</c:v>
                </c:pt>
                <c:pt idx="15972">
                  <c:v>-0.39443288418254741</c:v>
                </c:pt>
                <c:pt idx="15973">
                  <c:v>-0.39446399014886258</c:v>
                </c:pt>
                <c:pt idx="15974">
                  <c:v>-0.39449509575294761</c:v>
                </c:pt>
                <c:pt idx="15975">
                  <c:v>-0.39452620099501479</c:v>
                </c:pt>
                <c:pt idx="15976">
                  <c:v>-0.39455730587527627</c:v>
                </c:pt>
                <c:pt idx="15977">
                  <c:v>-0.39458841039394399</c:v>
                </c:pt>
                <c:pt idx="15978">
                  <c:v>-0.3946195145512299</c:v>
                </c:pt>
                <c:pt idx="15979">
                  <c:v>-0.39465061834734583</c:v>
                </c:pt>
                <c:pt idx="15980">
                  <c:v>-0.39468172178250327</c:v>
                </c:pt>
                <c:pt idx="15981">
                  <c:v>-0.39471282485691384</c:v>
                </c:pt>
                <c:pt idx="15982">
                  <c:v>-0.39474392757078891</c:v>
                </c:pt>
                <c:pt idx="15983">
                  <c:v>-0.39477502992433977</c:v>
                </c:pt>
                <c:pt idx="15984">
                  <c:v>-0.39480613191777747</c:v>
                </c:pt>
                <c:pt idx="15985">
                  <c:v>-0.39483723355131317</c:v>
                </c:pt>
                <c:pt idx="15986">
                  <c:v>-0.3948683348251576</c:v>
                </c:pt>
                <c:pt idx="15987">
                  <c:v>-0.39489943573952169</c:v>
                </c:pt>
                <c:pt idx="15988">
                  <c:v>-0.39493053629461605</c:v>
                </c:pt>
                <c:pt idx="15989">
                  <c:v>-0.39496163649065108</c:v>
                </c:pt>
                <c:pt idx="15990">
                  <c:v>-0.39499273632783727</c:v>
                </c:pt>
                <c:pt idx="15991">
                  <c:v>-0.395023835806385</c:v>
                </c:pt>
                <c:pt idx="15992">
                  <c:v>-0.39505493492650434</c:v>
                </c:pt>
                <c:pt idx="15993">
                  <c:v>-0.39508603368840522</c:v>
                </c:pt>
                <c:pt idx="15994">
                  <c:v>-0.39511713209229771</c:v>
                </c:pt>
                <c:pt idx="15995">
                  <c:v>-0.39514823013839162</c:v>
                </c:pt>
                <c:pt idx="15996">
                  <c:v>-0.39517932782689646</c:v>
                </c:pt>
                <c:pt idx="15997">
                  <c:v>-0.39521042515802185</c:v>
                </c:pt>
                <c:pt idx="15998">
                  <c:v>-0.39524152213197716</c:v>
                </c:pt>
                <c:pt idx="15999">
                  <c:v>-0.39527261874897168</c:v>
                </c:pt>
                <c:pt idx="16000">
                  <c:v>-0.39530371500921468</c:v>
                </c:pt>
                <c:pt idx="16001">
                  <c:v>-0.39533481091291522</c:v>
                </c:pt>
                <c:pt idx="16002">
                  <c:v>-0.39536590646028202</c:v>
                </c:pt>
                <c:pt idx="16003">
                  <c:v>-0.39539700165152414</c:v>
                </c:pt>
                <c:pt idx="16004">
                  <c:v>-0.39542809648685018</c:v>
                </c:pt>
                <c:pt idx="16005">
                  <c:v>-0.39545919096646853</c:v>
                </c:pt>
                <c:pt idx="16006">
                  <c:v>-0.39549028509058792</c:v>
                </c:pt>
                <c:pt idx="16007">
                  <c:v>-0.39552137885941652</c:v>
                </c:pt>
                <c:pt idx="16008">
                  <c:v>-0.39555247227316237</c:v>
                </c:pt>
                <c:pt idx="16009">
                  <c:v>-0.39558356533203376</c:v>
                </c:pt>
                <c:pt idx="16010">
                  <c:v>-0.39561465803623863</c:v>
                </c:pt>
                <c:pt idx="16011">
                  <c:v>-0.3956457503859846</c:v>
                </c:pt>
                <c:pt idx="16012">
                  <c:v>-0.39567684238147971</c:v>
                </c:pt>
                <c:pt idx="16013">
                  <c:v>-0.39570793402293136</c:v>
                </c:pt>
                <c:pt idx="16014">
                  <c:v>-0.39573902531054683</c:v>
                </c:pt>
                <c:pt idx="16015">
                  <c:v>-0.39577011624453384</c:v>
                </c:pt>
                <c:pt idx="16016">
                  <c:v>-0.39580120682509934</c:v>
                </c:pt>
                <c:pt idx="16017">
                  <c:v>-0.39583229705245038</c:v>
                </c:pt>
                <c:pt idx="16018">
                  <c:v>-0.39586338692679424</c:v>
                </c:pt>
                <c:pt idx="16019">
                  <c:v>-0.39589447644833753</c:v>
                </c:pt>
                <c:pt idx="16020">
                  <c:v>-0.39592556561728698</c:v>
                </c:pt>
                <c:pt idx="16021">
                  <c:v>-0.39595665443385253</c:v>
                </c:pt>
                <c:pt idx="16022">
                  <c:v>-0.39598774289823124</c:v>
                </c:pt>
                <c:pt idx="16023">
                  <c:v>-0.39601883101063862</c:v>
                </c:pt>
                <c:pt idx="16024">
                  <c:v>-0.39604991877128115</c:v>
                </c:pt>
                <c:pt idx="16025">
                  <c:v>-0.39608100618035558</c:v>
                </c:pt>
                <c:pt idx="16026">
                  <c:v>-0.39611209323808017</c:v>
                </c:pt>
                <c:pt idx="16027">
                  <c:v>-0.39614317994465176</c:v>
                </c:pt>
                <c:pt idx="16028">
                  <c:v>-0.39617426630027919</c:v>
                </c:pt>
                <c:pt idx="16029">
                  <c:v>-0.39620535230516785</c:v>
                </c:pt>
                <c:pt idx="16030">
                  <c:v>-0.39623643795952357</c:v>
                </c:pt>
                <c:pt idx="16031">
                  <c:v>-0.39626752326355164</c:v>
                </c:pt>
                <c:pt idx="16032">
                  <c:v>-0.39629860821745722</c:v>
                </c:pt>
                <c:pt idx="16033">
                  <c:v>-0.3963296928214457</c:v>
                </c:pt>
                <c:pt idx="16034">
                  <c:v>-0.39636077707572204</c:v>
                </c:pt>
                <c:pt idx="16035">
                  <c:v>-0.39639186098049095</c:v>
                </c:pt>
                <c:pt idx="16036">
                  <c:v>-0.39642294453595761</c:v>
                </c:pt>
                <c:pt idx="16037">
                  <c:v>-0.39645402774232652</c:v>
                </c:pt>
                <c:pt idx="16038">
                  <c:v>-0.39648511059980207</c:v>
                </c:pt>
                <c:pt idx="16039">
                  <c:v>-0.39651619310858899</c:v>
                </c:pt>
                <c:pt idx="16040">
                  <c:v>-0.39654727526889155</c:v>
                </c:pt>
                <c:pt idx="16041">
                  <c:v>-0.39657835708091382</c:v>
                </c:pt>
                <c:pt idx="16042">
                  <c:v>-0.39660943854486008</c:v>
                </c:pt>
                <c:pt idx="16043">
                  <c:v>-0.39664051966093405</c:v>
                </c:pt>
                <c:pt idx="16044">
                  <c:v>-0.3966716004293398</c:v>
                </c:pt>
                <c:pt idx="16045">
                  <c:v>-0.39670268085028093</c:v>
                </c:pt>
                <c:pt idx="16046">
                  <c:v>-0.39673376092396107</c:v>
                </c:pt>
                <c:pt idx="16047">
                  <c:v>-0.39676484065058382</c:v>
                </c:pt>
                <c:pt idx="16048">
                  <c:v>-0.39679592003035247</c:v>
                </c:pt>
                <c:pt idx="16049">
                  <c:v>-0.39682699906347008</c:v>
                </c:pt>
                <c:pt idx="16050">
                  <c:v>-0.39685807775014015</c:v>
                </c:pt>
                <c:pt idx="16051">
                  <c:v>-0.39688915609056541</c:v>
                </c:pt>
                <c:pt idx="16052">
                  <c:v>-0.39692023408494881</c:v>
                </c:pt>
                <c:pt idx="16053">
                  <c:v>-0.39695131173349318</c:v>
                </c:pt>
                <c:pt idx="16054">
                  <c:v>-0.39698238903640115</c:v>
                </c:pt>
                <c:pt idx="16055">
                  <c:v>-0.39701346599387521</c:v>
                </c:pt>
                <c:pt idx="16056">
                  <c:v>-0.39704454260611788</c:v>
                </c:pt>
                <c:pt idx="16057">
                  <c:v>-0.39707561887333143</c:v>
                </c:pt>
                <c:pt idx="16058">
                  <c:v>-0.39710669479571792</c:v>
                </c:pt>
                <c:pt idx="16059">
                  <c:v>-0.39713777037347964</c:v>
                </c:pt>
                <c:pt idx="16060">
                  <c:v>-0.39716884560681842</c:v>
                </c:pt>
                <c:pt idx="16061">
                  <c:v>-0.39719992049593589</c:v>
                </c:pt>
                <c:pt idx="16062">
                  <c:v>-0.3972309950410341</c:v>
                </c:pt>
                <c:pt idx="16063">
                  <c:v>-0.39726206924231444</c:v>
                </c:pt>
                <c:pt idx="16064">
                  <c:v>-0.39729314309997832</c:v>
                </c:pt>
                <c:pt idx="16065">
                  <c:v>-0.39732421661422734</c:v>
                </c:pt>
                <c:pt idx="16066">
                  <c:v>-0.39735528978526258</c:v>
                </c:pt>
                <c:pt idx="16067">
                  <c:v>-0.39738636261328508</c:v>
                </c:pt>
                <c:pt idx="16068">
                  <c:v>-0.39741743509849603</c:v>
                </c:pt>
                <c:pt idx="16069">
                  <c:v>-0.39744850724109615</c:v>
                </c:pt>
                <c:pt idx="16070">
                  <c:v>-0.39747957904128617</c:v>
                </c:pt>
                <c:pt idx="16071">
                  <c:v>-0.39751065049926693</c:v>
                </c:pt>
                <c:pt idx="16072">
                  <c:v>-0.39754172161523882</c:v>
                </c:pt>
                <c:pt idx="16073">
                  <c:v>-0.39757279238940224</c:v>
                </c:pt>
                <c:pt idx="16074">
                  <c:v>-0.39760386282195759</c:v>
                </c:pt>
                <c:pt idx="16075">
                  <c:v>-0.39763493291310492</c:v>
                </c:pt>
                <c:pt idx="16076">
                  <c:v>-0.39766600266304442</c:v>
                </c:pt>
                <c:pt idx="16077">
                  <c:v>-0.39769707207197602</c:v>
                </c:pt>
                <c:pt idx="16078">
                  <c:v>-0.39772814114009936</c:v>
                </c:pt>
                <c:pt idx="16079">
                  <c:v>-0.39775920986761437</c:v>
                </c:pt>
                <c:pt idx="16080">
                  <c:v>-0.39779027825472058</c:v>
                </c:pt>
                <c:pt idx="16081">
                  <c:v>-0.39782134630161725</c:v>
                </c:pt>
                <c:pt idx="16082">
                  <c:v>-0.39785241400850402</c:v>
                </c:pt>
                <c:pt idx="16083">
                  <c:v>-0.39788348137558005</c:v>
                </c:pt>
                <c:pt idx="16084">
                  <c:v>-0.3979145484030443</c:v>
                </c:pt>
                <c:pt idx="16085">
                  <c:v>-0.39794561509109605</c:v>
                </c:pt>
                <c:pt idx="16086">
                  <c:v>-0.39797668143993403</c:v>
                </c:pt>
                <c:pt idx="16087">
                  <c:v>-0.39800774744975698</c:v>
                </c:pt>
                <c:pt idx="16088">
                  <c:v>-0.39803881312076372</c:v>
                </c:pt>
                <c:pt idx="16089">
                  <c:v>-0.39806987845315267</c:v>
                </c:pt>
                <c:pt idx="16090">
                  <c:v>-0.39810094344712221</c:v>
                </c:pt>
                <c:pt idx="16091">
                  <c:v>-0.39813200810287075</c:v>
                </c:pt>
                <c:pt idx="16092">
                  <c:v>-0.39816307242059645</c:v>
                </c:pt>
                <c:pt idx="16093">
                  <c:v>-0.39819413640049728</c:v>
                </c:pt>
                <c:pt idx="16094">
                  <c:v>-0.3982252000427714</c:v>
                </c:pt>
                <c:pt idx="16095">
                  <c:v>-0.39825626334761655</c:v>
                </c:pt>
                <c:pt idx="16096">
                  <c:v>-0.39828732631523034</c:v>
                </c:pt>
                <c:pt idx="16097">
                  <c:v>-0.39831838894581062</c:v>
                </c:pt>
                <c:pt idx="16098">
                  <c:v>-0.39834945123955479</c:v>
                </c:pt>
                <c:pt idx="16099">
                  <c:v>-0.39838051319666001</c:v>
                </c:pt>
                <c:pt idx="16100">
                  <c:v>-0.39841157481732703</c:v>
                </c:pt>
                <c:pt idx="16101">
                  <c:v>-0.39844263610174346</c:v>
                </c:pt>
                <c:pt idx="16102">
                  <c:v>-0.39847369705011559</c:v>
                </c:pt>
                <c:pt idx="16103">
                  <c:v>-0.39850475766264049</c:v>
                </c:pt>
                <c:pt idx="16104">
                  <c:v>-0.39853581793950565</c:v>
                </c:pt>
                <c:pt idx="16105">
                  <c:v>-0.39856687788091683</c:v>
                </c:pt>
                <c:pt idx="16106">
                  <c:v>-0.39859793748707095</c:v>
                </c:pt>
                <c:pt idx="16107">
                  <c:v>-0.39862899675815489</c:v>
                </c:pt>
                <c:pt idx="16108">
                  <c:v>-0.39866005569437757</c:v>
                </c:pt>
                <c:pt idx="16109">
                  <c:v>-0.39869111429592585</c:v>
                </c:pt>
                <c:pt idx="16110">
                  <c:v>-0.39872217256299891</c:v>
                </c:pt>
                <c:pt idx="16111">
                  <c:v>-0.3987532304957927</c:v>
                </c:pt>
                <c:pt idx="16112">
                  <c:v>-0.39878428809450328</c:v>
                </c:pt>
                <c:pt idx="16113">
                  <c:v>-0.39881534535932628</c:v>
                </c:pt>
                <c:pt idx="16114">
                  <c:v>-0.3988464022904572</c:v>
                </c:pt>
                <c:pt idx="16115">
                  <c:v>-0.3988774588880919</c:v>
                </c:pt>
                <c:pt idx="16116">
                  <c:v>-0.39890851515242565</c:v>
                </c:pt>
                <c:pt idx="16117">
                  <c:v>-0.39893957108365363</c:v>
                </c:pt>
                <c:pt idx="16118">
                  <c:v>-0.39897062668197136</c:v>
                </c:pt>
                <c:pt idx="16119">
                  <c:v>-0.39900168194757357</c:v>
                </c:pt>
                <c:pt idx="16120">
                  <c:v>-0.39903273688065555</c:v>
                </c:pt>
                <c:pt idx="16121">
                  <c:v>-0.39906379148141191</c:v>
                </c:pt>
                <c:pt idx="16122">
                  <c:v>-0.3990948457500374</c:v>
                </c:pt>
                <c:pt idx="16123">
                  <c:v>-0.39912589968672685</c:v>
                </c:pt>
                <c:pt idx="16124">
                  <c:v>-0.39915695329167455</c:v>
                </c:pt>
                <c:pt idx="16125">
                  <c:v>-0.39918800656507492</c:v>
                </c:pt>
                <c:pt idx="16126">
                  <c:v>-0.39921905950712233</c:v>
                </c:pt>
                <c:pt idx="16127">
                  <c:v>-0.39925011211801098</c:v>
                </c:pt>
                <c:pt idx="16128">
                  <c:v>-0.39928116439793471</c:v>
                </c:pt>
                <c:pt idx="16129">
                  <c:v>-0.39931221634708769</c:v>
                </c:pt>
                <c:pt idx="16130">
                  <c:v>-0.39934326796566366</c:v>
                </c:pt>
                <c:pt idx="16131">
                  <c:v>-0.39937431925385625</c:v>
                </c:pt>
                <c:pt idx="16132">
                  <c:v>-0.39940537021185918</c:v>
                </c:pt>
                <c:pt idx="16133">
                  <c:v>-0.39943642083986597</c:v>
                </c:pt>
                <c:pt idx="16134">
                  <c:v>-0.3994674711380698</c:v>
                </c:pt>
                <c:pt idx="16135">
                  <c:v>-0.39949852110666406</c:v>
                </c:pt>
                <c:pt idx="16136">
                  <c:v>-0.39952957074584194</c:v>
                </c:pt>
                <c:pt idx="16137">
                  <c:v>-0.39956062005579629</c:v>
                </c:pt>
                <c:pt idx="16138">
                  <c:v>-0.39959166903672028</c:v>
                </c:pt>
                <c:pt idx="16139">
                  <c:v>-0.39962271768880653</c:v>
                </c:pt>
                <c:pt idx="16140">
                  <c:v>-0.39965376601224767</c:v>
                </c:pt>
                <c:pt idx="16141">
                  <c:v>-0.39968481400723654</c:v>
                </c:pt>
                <c:pt idx="16142">
                  <c:v>-0.39971586167396544</c:v>
                </c:pt>
                <c:pt idx="16143">
                  <c:v>-0.39974690901262666</c:v>
                </c:pt>
                <c:pt idx="16144">
                  <c:v>-0.3997779560234126</c:v>
                </c:pt>
                <c:pt idx="16145">
                  <c:v>-0.39980900270651532</c:v>
                </c:pt>
                <c:pt idx="16146">
                  <c:v>-0.39984004906212678</c:v>
                </c:pt>
                <c:pt idx="16147">
                  <c:v>-0.39987109509043905</c:v>
                </c:pt>
                <c:pt idx="16148">
                  <c:v>-0.39990214079164377</c:v>
                </c:pt>
                <c:pt idx="16149">
                  <c:v>-0.39993318616593254</c:v>
                </c:pt>
                <c:pt idx="16150">
                  <c:v>-0.39996423121349711</c:v>
                </c:pt>
                <c:pt idx="16151">
                  <c:v>-0.39999527593452877</c:v>
                </c:pt>
                <c:pt idx="16152">
                  <c:v>-0.40002632032921914</c:v>
                </c:pt>
                <c:pt idx="16153">
                  <c:v>-0.4000573643977593</c:v>
                </c:pt>
                <c:pt idx="16154">
                  <c:v>-0.40008840814034019</c:v>
                </c:pt>
                <c:pt idx="16155">
                  <c:v>-0.40011945155715312</c:v>
                </c:pt>
                <c:pt idx="16156">
                  <c:v>-0.40015049464838881</c:v>
                </c:pt>
                <c:pt idx="16157">
                  <c:v>-0.4001815374142379</c:v>
                </c:pt>
                <c:pt idx="16158">
                  <c:v>-0.40021257985489134</c:v>
                </c:pt>
                <c:pt idx="16159">
                  <c:v>-0.40024362197053953</c:v>
                </c:pt>
                <c:pt idx="16160">
                  <c:v>-0.40027466376137288</c:v>
                </c:pt>
                <c:pt idx="16161">
                  <c:v>-0.40030570522758191</c:v>
                </c:pt>
                <c:pt idx="16162">
                  <c:v>-0.40033674636935679</c:v>
                </c:pt>
                <c:pt idx="16163">
                  <c:v>-0.40036778718688748</c:v>
                </c:pt>
                <c:pt idx="16164">
                  <c:v>-0.40039882768036417</c:v>
                </c:pt>
                <c:pt idx="16165">
                  <c:v>-0.40042986784997658</c:v>
                </c:pt>
                <c:pt idx="16166">
                  <c:v>-0.40046090769591447</c:v>
                </c:pt>
                <c:pt idx="16167">
                  <c:v>-0.40049194721836778</c:v>
                </c:pt>
                <c:pt idx="16168">
                  <c:v>-0.40052298641752593</c:v>
                </c:pt>
                <c:pt idx="16169">
                  <c:v>-0.4005540252935782</c:v>
                </c:pt>
                <c:pt idx="16170">
                  <c:v>-0.40058506384671411</c:v>
                </c:pt>
                <c:pt idx="16171">
                  <c:v>-0.40061610207712284</c:v>
                </c:pt>
                <c:pt idx="16172">
                  <c:v>-0.40064713998499335</c:v>
                </c:pt>
                <c:pt idx="16173">
                  <c:v>-0.40067817757051494</c:v>
                </c:pt>
                <c:pt idx="16174">
                  <c:v>-0.40070921483387634</c:v>
                </c:pt>
                <c:pt idx="16175">
                  <c:v>-0.40074025177526618</c:v>
                </c:pt>
                <c:pt idx="16176">
                  <c:v>-0.40077128839487342</c:v>
                </c:pt>
                <c:pt idx="16177">
                  <c:v>-0.40080232469288646</c:v>
                </c:pt>
                <c:pt idx="16178">
                  <c:v>-0.4008333606694936</c:v>
                </c:pt>
                <c:pt idx="16179">
                  <c:v>-0.40086439632488347</c:v>
                </c:pt>
                <c:pt idx="16180">
                  <c:v>-0.40089543165924424</c:v>
                </c:pt>
                <c:pt idx="16181">
                  <c:v>-0.40092646667276377</c:v>
                </c:pt>
                <c:pt idx="16182">
                  <c:v>-0.40095750136563346</c:v>
                </c:pt>
                <c:pt idx="16183">
                  <c:v>-0.40098853573803173</c:v>
                </c:pt>
                <c:pt idx="16184">
                  <c:v>-0.40101956979015585</c:v>
                </c:pt>
                <c:pt idx="16185">
                  <c:v>-0.40105060352219335</c:v>
                </c:pt>
                <c:pt idx="16186">
                  <c:v>-0.40108163693432253</c:v>
                </c:pt>
                <c:pt idx="16187">
                  <c:v>-0.40111267002674023</c:v>
                </c:pt>
                <c:pt idx="16188">
                  <c:v>-0.40114370279963363</c:v>
                </c:pt>
                <c:pt idx="16189">
                  <c:v>-0.4011747352531807</c:v>
                </c:pt>
                <c:pt idx="16190">
                  <c:v>-0.40120576738758107</c:v>
                </c:pt>
                <c:pt idx="16191">
                  <c:v>-0.40123679920301247</c:v>
                </c:pt>
                <c:pt idx="16192">
                  <c:v>-0.40126783069966487</c:v>
                </c:pt>
                <c:pt idx="16193">
                  <c:v>-0.4012988618777249</c:v>
                </c:pt>
                <c:pt idx="16194">
                  <c:v>-0.40132989273737951</c:v>
                </c:pt>
                <c:pt idx="16195">
                  <c:v>-0.40136092327881501</c:v>
                </c:pt>
                <c:pt idx="16196">
                  <c:v>-0.40139195350221812</c:v>
                </c:pt>
                <c:pt idx="16197">
                  <c:v>-0.40142298340777516</c:v>
                </c:pt>
                <c:pt idx="16198">
                  <c:v>-0.40145401299567218</c:v>
                </c:pt>
                <c:pt idx="16199">
                  <c:v>-0.4014850422660956</c:v>
                </c:pt>
                <c:pt idx="16200">
                  <c:v>-0.40151607121923139</c:v>
                </c:pt>
                <c:pt idx="16201">
                  <c:v>-0.40154709985526527</c:v>
                </c:pt>
                <c:pt idx="16202">
                  <c:v>-0.40157812817438332</c:v>
                </c:pt>
                <c:pt idx="16203">
                  <c:v>-0.40160915617677106</c:v>
                </c:pt>
                <c:pt idx="16204">
                  <c:v>-0.40164018386261402</c:v>
                </c:pt>
                <c:pt idx="16205">
                  <c:v>-0.40167121123209792</c:v>
                </c:pt>
                <c:pt idx="16206">
                  <c:v>-0.40170223828540808</c:v>
                </c:pt>
                <c:pt idx="16207">
                  <c:v>-0.40173326502272966</c:v>
                </c:pt>
                <c:pt idx="16208">
                  <c:v>-0.40176429144424797</c:v>
                </c:pt>
                <c:pt idx="16209">
                  <c:v>-0.40179531755014797</c:v>
                </c:pt>
                <c:pt idx="16210">
                  <c:v>-0.40182634334061451</c:v>
                </c:pt>
                <c:pt idx="16211">
                  <c:v>-0.40185736881583267</c:v>
                </c:pt>
                <c:pt idx="16212">
                  <c:v>-0.40188839397598708</c:v>
                </c:pt>
                <c:pt idx="16213">
                  <c:v>-0.40191941882126214</c:v>
                </c:pt>
                <c:pt idx="16214">
                  <c:v>-0.40195044335184271</c:v>
                </c:pt>
                <c:pt idx="16215">
                  <c:v>-0.40198146756791309</c:v>
                </c:pt>
                <c:pt idx="16216">
                  <c:v>-0.40201249146965734</c:v>
                </c:pt>
                <c:pt idx="16217">
                  <c:v>-0.40204351505725999</c:v>
                </c:pt>
                <c:pt idx="16218">
                  <c:v>-0.40207453833090501</c:v>
                </c:pt>
                <c:pt idx="16219">
                  <c:v>-0.40210556129077613</c:v>
                </c:pt>
                <c:pt idx="16220">
                  <c:v>-0.40213658393705753</c:v>
                </c:pt>
                <c:pt idx="16221">
                  <c:v>-0.40216760626993286</c:v>
                </c:pt>
                <c:pt idx="16222">
                  <c:v>-0.40219862828958575</c:v>
                </c:pt>
                <c:pt idx="16223">
                  <c:v>-0.40222964999619981</c:v>
                </c:pt>
                <c:pt idx="16224">
                  <c:v>-0.40226067138995847</c:v>
                </c:pt>
                <c:pt idx="16225">
                  <c:v>-0.4022916924710449</c:v>
                </c:pt>
                <c:pt idx="16226">
                  <c:v>-0.40232271323964253</c:v>
                </c:pt>
                <c:pt idx="16227">
                  <c:v>-0.40235373369593419</c:v>
                </c:pt>
                <c:pt idx="16228">
                  <c:v>-0.40238475384010319</c:v>
                </c:pt>
                <c:pt idx="16229">
                  <c:v>-0.40241577367233239</c:v>
                </c:pt>
                <c:pt idx="16230">
                  <c:v>-0.40244679319280441</c:v>
                </c:pt>
                <c:pt idx="16231">
                  <c:v>-0.40247781240170211</c:v>
                </c:pt>
                <c:pt idx="16232">
                  <c:v>-0.40250883129920789</c:v>
                </c:pt>
                <c:pt idx="16233">
                  <c:v>-0.40253984988550429</c:v>
                </c:pt>
                <c:pt idx="16234">
                  <c:v>-0.40257086816077381</c:v>
                </c:pt>
                <c:pt idx="16235">
                  <c:v>-0.40260188612519854</c:v>
                </c:pt>
                <c:pt idx="16236">
                  <c:v>-0.40263290377896055</c:v>
                </c:pt>
                <c:pt idx="16237">
                  <c:v>-0.40266392112224214</c:v>
                </c:pt>
                <c:pt idx="16238">
                  <c:v>-0.40269493815522517</c:v>
                </c:pt>
                <c:pt idx="16239">
                  <c:v>-0.40272595487809126</c:v>
                </c:pt>
                <c:pt idx="16240">
                  <c:v>-0.40275697129102239</c:v>
                </c:pt>
                <c:pt idx="16241">
                  <c:v>-0.40278798739420008</c:v>
                </c:pt>
                <c:pt idx="16242">
                  <c:v>-0.40281900318780572</c:v>
                </c:pt>
                <c:pt idx="16243">
                  <c:v>-0.40285001867202097</c:v>
                </c:pt>
                <c:pt idx="16244">
                  <c:v>-0.402881033847027</c:v>
                </c:pt>
                <c:pt idx="16245">
                  <c:v>-0.40291204871300479</c:v>
                </c:pt>
                <c:pt idx="16246">
                  <c:v>-0.40294306327013574</c:v>
                </c:pt>
                <c:pt idx="16247">
                  <c:v>-0.4029740775186007</c:v>
                </c:pt>
                <c:pt idx="16248">
                  <c:v>-0.40300509145858043</c:v>
                </c:pt>
                <c:pt idx="16249">
                  <c:v>-0.403036105090256</c:v>
                </c:pt>
                <c:pt idx="16250">
                  <c:v>-0.40306711841380782</c:v>
                </c:pt>
                <c:pt idx="16251">
                  <c:v>-0.40309813142941642</c:v>
                </c:pt>
                <c:pt idx="16252">
                  <c:v>-0.40312914413726242</c:v>
                </c:pt>
                <c:pt idx="16253">
                  <c:v>-0.40316015653752613</c:v>
                </c:pt>
                <c:pt idx="16254">
                  <c:v>-0.40319116863038762</c:v>
                </c:pt>
                <c:pt idx="16255">
                  <c:v>-0.40322218041602731</c:v>
                </c:pt>
                <c:pt idx="16256">
                  <c:v>-0.40325319189462505</c:v>
                </c:pt>
                <c:pt idx="16257">
                  <c:v>-0.40328420306636059</c:v>
                </c:pt>
                <c:pt idx="16258">
                  <c:v>-0.40331521393141412</c:v>
                </c:pt>
                <c:pt idx="16259">
                  <c:v>-0.40334622448996504</c:v>
                </c:pt>
                <c:pt idx="16260">
                  <c:v>-0.40337723474219311</c:v>
                </c:pt>
                <c:pt idx="16261">
                  <c:v>-0.40340824468827785</c:v>
                </c:pt>
                <c:pt idx="16262">
                  <c:v>-0.40343925432839844</c:v>
                </c:pt>
                <c:pt idx="16263">
                  <c:v>-0.40347026366273442</c:v>
                </c:pt>
                <c:pt idx="16264">
                  <c:v>-0.40350127269146796</c:v>
                </c:pt>
                <c:pt idx="16265">
                  <c:v>-0.40353228141476882</c:v>
                </c:pt>
                <c:pt idx="16266">
                  <c:v>-0.40356328983282541</c:v>
                </c:pt>
                <c:pt idx="16267">
                  <c:v>-0.40359429794581647</c:v>
                </c:pt>
                <c:pt idx="16268">
                  <c:v>-0.40362530575391142</c:v>
                </c:pt>
                <c:pt idx="16269">
                  <c:v>-0.40365631325729845</c:v>
                </c:pt>
                <c:pt idx="16270">
                  <c:v>-0.40368732045615585</c:v>
                </c:pt>
                <c:pt idx="16271">
                  <c:v>-0.40371832735065283</c:v>
                </c:pt>
                <c:pt idx="16272">
                  <c:v>-0.40374933394098023</c:v>
                </c:pt>
                <c:pt idx="16273">
                  <c:v>-0.40378034022730702</c:v>
                </c:pt>
                <c:pt idx="16274">
                  <c:v>-0.40381134620981429</c:v>
                </c:pt>
                <c:pt idx="16275">
                  <c:v>-0.40384235188868023</c:v>
                </c:pt>
                <c:pt idx="16276">
                  <c:v>-0.40387335726408269</c:v>
                </c:pt>
                <c:pt idx="16277">
                  <c:v>-0.40390436233619931</c:v>
                </c:pt>
                <c:pt idx="16278">
                  <c:v>-0.40393536710520817</c:v>
                </c:pt>
                <c:pt idx="16279">
                  <c:v>-0.40396637157128668</c:v>
                </c:pt>
                <c:pt idx="16280">
                  <c:v>-0.40399737573461225</c:v>
                </c:pt>
                <c:pt idx="16281">
                  <c:v>-0.40402837959536253</c:v>
                </c:pt>
                <c:pt idx="16282">
                  <c:v>-0.4040593831537147</c:v>
                </c:pt>
                <c:pt idx="16283">
                  <c:v>-0.40409038640984585</c:v>
                </c:pt>
                <c:pt idx="16284">
                  <c:v>-0.40412138936393327</c:v>
                </c:pt>
                <c:pt idx="16285">
                  <c:v>-0.40415239201615394</c:v>
                </c:pt>
                <c:pt idx="16286">
                  <c:v>-0.40418339436668449</c:v>
                </c:pt>
                <c:pt idx="16287">
                  <c:v>-0.404214396415702</c:v>
                </c:pt>
                <c:pt idx="16288">
                  <c:v>-0.40424539816338312</c:v>
                </c:pt>
                <c:pt idx="16289">
                  <c:v>-0.40427639960990425</c:v>
                </c:pt>
                <c:pt idx="16290">
                  <c:v>-0.40430740075544203</c:v>
                </c:pt>
                <c:pt idx="16291">
                  <c:v>-0.40433840160017276</c:v>
                </c:pt>
                <c:pt idx="16292">
                  <c:v>-0.40436940214427264</c:v>
                </c:pt>
                <c:pt idx="16293">
                  <c:v>-0.40440040238791797</c:v>
                </c:pt>
                <c:pt idx="16294">
                  <c:v>-0.40443140233128483</c:v>
                </c:pt>
                <c:pt idx="16295">
                  <c:v>-0.40446240197454897</c:v>
                </c:pt>
                <c:pt idx="16296">
                  <c:v>-0.40449340131788647</c:v>
                </c:pt>
                <c:pt idx="16297">
                  <c:v>-0.40452440036147297</c:v>
                </c:pt>
                <c:pt idx="16298">
                  <c:v>-0.40455539910548399</c:v>
                </c:pt>
                <c:pt idx="16299">
                  <c:v>-0.4045863975500954</c:v>
                </c:pt>
                <c:pt idx="16300">
                  <c:v>-0.40461739569548238</c:v>
                </c:pt>
                <c:pt idx="16301">
                  <c:v>-0.40464839354182025</c:v>
                </c:pt>
                <c:pt idx="16302">
                  <c:v>-0.40467939108928452</c:v>
                </c:pt>
                <c:pt idx="16303">
                  <c:v>-0.40471038833805006</c:v>
                </c:pt>
                <c:pt idx="16304">
                  <c:v>-0.40474138528829207</c:v>
                </c:pt>
                <c:pt idx="16305">
                  <c:v>-0.40477238194018539</c:v>
                </c:pt>
                <c:pt idx="16306">
                  <c:v>-0.40480337829390478</c:v>
                </c:pt>
                <c:pt idx="16307">
                  <c:v>-0.4048343743496251</c:v>
                </c:pt>
                <c:pt idx="16308">
                  <c:v>-0.40486537010752099</c:v>
                </c:pt>
                <c:pt idx="16309">
                  <c:v>-0.40489636556776676</c:v>
                </c:pt>
                <c:pt idx="16310">
                  <c:v>-0.40492736073053703</c:v>
                </c:pt>
                <c:pt idx="16311">
                  <c:v>-0.40495835559600613</c:v>
                </c:pt>
                <c:pt idx="16312">
                  <c:v>-0.40498935016434801</c:v>
                </c:pt>
                <c:pt idx="16313">
                  <c:v>-0.40502034443573709</c:v>
                </c:pt>
                <c:pt idx="16314">
                  <c:v>-0.40505133841034724</c:v>
                </c:pt>
                <c:pt idx="16315">
                  <c:v>-0.40508233208835231</c:v>
                </c:pt>
                <c:pt idx="16316">
                  <c:v>-0.40511332546992629</c:v>
                </c:pt>
                <c:pt idx="16317">
                  <c:v>-0.40514431855524269</c:v>
                </c:pt>
                <c:pt idx="16318">
                  <c:v>-0.40517531134447515</c:v>
                </c:pt>
                <c:pt idx="16319">
                  <c:v>-0.40520630383779732</c:v>
                </c:pt>
                <c:pt idx="16320">
                  <c:v>-0.40523729603538239</c:v>
                </c:pt>
                <c:pt idx="16321">
                  <c:v>-0.40526828793740366</c:v>
                </c:pt>
                <c:pt idx="16322">
                  <c:v>-0.40529927954403455</c:v>
                </c:pt>
                <c:pt idx="16323">
                  <c:v>-0.40533027085544804</c:v>
                </c:pt>
                <c:pt idx="16324">
                  <c:v>-0.40536126187181698</c:v>
                </c:pt>
                <c:pt idx="16325">
                  <c:v>-0.40539225259331446</c:v>
                </c:pt>
                <c:pt idx="16326">
                  <c:v>-0.40542324302011323</c:v>
                </c:pt>
                <c:pt idx="16327">
                  <c:v>-0.40545423315238582</c:v>
                </c:pt>
                <c:pt idx="16328">
                  <c:v>-0.40548522299030498</c:v>
                </c:pt>
                <c:pt idx="16329">
                  <c:v>-0.40551621253404324</c:v>
                </c:pt>
                <c:pt idx="16330">
                  <c:v>-0.40554720178377268</c:v>
                </c:pt>
                <c:pt idx="16331">
                  <c:v>-0.40557819073966594</c:v>
                </c:pt>
                <c:pt idx="16332">
                  <c:v>-0.40560917940189511</c:v>
                </c:pt>
                <c:pt idx="16333">
                  <c:v>-0.40564016777063205</c:v>
                </c:pt>
                <c:pt idx="16334">
                  <c:v>-0.40567115584604907</c:v>
                </c:pt>
                <c:pt idx="16335">
                  <c:v>-0.4057021436283178</c:v>
                </c:pt>
                <c:pt idx="16336">
                  <c:v>-0.40573313111761022</c:v>
                </c:pt>
                <c:pt idx="16337">
                  <c:v>-0.40576411831409787</c:v>
                </c:pt>
                <c:pt idx="16338">
                  <c:v>-0.40579510521795226</c:v>
                </c:pt>
                <c:pt idx="16339">
                  <c:v>-0.40582609182934504</c:v>
                </c:pt>
                <c:pt idx="16340">
                  <c:v>-0.40585707814844751</c:v>
                </c:pt>
                <c:pt idx="16341">
                  <c:v>-0.40588806417543088</c:v>
                </c:pt>
                <c:pt idx="16342">
                  <c:v>-0.40591904991046646</c:v>
                </c:pt>
                <c:pt idx="16343">
                  <c:v>-0.40595003535372531</c:v>
                </c:pt>
                <c:pt idx="16344">
                  <c:v>-0.40598102050537821</c:v>
                </c:pt>
                <c:pt idx="16345">
                  <c:v>-0.40601200536559623</c:v>
                </c:pt>
                <c:pt idx="16346">
                  <c:v>-0.40604298993455323</c:v>
                </c:pt>
                <c:pt idx="16347">
                  <c:v>-0.40607397421241054</c:v>
                </c:pt>
                <c:pt idx="16348">
                  <c:v>-0.40610495819934811</c:v>
                </c:pt>
                <c:pt idx="16349">
                  <c:v>-0.40613594189553626</c:v>
                </c:pt>
                <c:pt idx="16350">
                  <c:v>-0.40616692530113607</c:v>
                </c:pt>
                <c:pt idx="16351">
                  <c:v>-0.4061979084163273</c:v>
                </c:pt>
                <c:pt idx="16352">
                  <c:v>-0.40622889124128003</c:v>
                </c:pt>
                <c:pt idx="16353">
                  <c:v>-0.40625987377615502</c:v>
                </c:pt>
                <c:pt idx="16354">
                  <c:v>-0.40629085602113468</c:v>
                </c:pt>
                <c:pt idx="16355">
                  <c:v>-0.40632183797637966</c:v>
                </c:pt>
                <c:pt idx="16356">
                  <c:v>-0.4063528196420626</c:v>
                </c:pt>
                <c:pt idx="16357">
                  <c:v>-0.40638380101835347</c:v>
                </c:pt>
                <c:pt idx="16358">
                  <c:v>-0.4064147821054217</c:v>
                </c:pt>
                <c:pt idx="16359">
                  <c:v>-0.40644576290343659</c:v>
                </c:pt>
                <c:pt idx="16360">
                  <c:v>-0.40647674341256779</c:v>
                </c:pt>
                <c:pt idx="16361">
                  <c:v>-0.40650772363298449</c:v>
                </c:pt>
                <c:pt idx="16362">
                  <c:v>-0.40653870356485577</c:v>
                </c:pt>
                <c:pt idx="16363">
                  <c:v>-0.40656968320835096</c:v>
                </c:pt>
                <c:pt idx="16364">
                  <c:v>-0.40660066256363891</c:v>
                </c:pt>
                <c:pt idx="16365">
                  <c:v>-0.40663164163088839</c:v>
                </c:pt>
                <c:pt idx="16366">
                  <c:v>-0.40666262041026835</c:v>
                </c:pt>
                <c:pt idx="16367">
                  <c:v>-0.40669359890194745</c:v>
                </c:pt>
                <c:pt idx="16368">
                  <c:v>-0.40672457710609411</c:v>
                </c:pt>
                <c:pt idx="16369">
                  <c:v>-0.40675555502287708</c:v>
                </c:pt>
                <c:pt idx="16370">
                  <c:v>-0.40678653265246456</c:v>
                </c:pt>
                <c:pt idx="16371">
                  <c:v>-0.40681750999502486</c:v>
                </c:pt>
                <c:pt idx="16372">
                  <c:v>-0.40684848705072629</c:v>
                </c:pt>
                <c:pt idx="16373">
                  <c:v>-0.40687946381973683</c:v>
                </c:pt>
                <c:pt idx="16374">
                  <c:v>-0.40691044030222445</c:v>
                </c:pt>
                <c:pt idx="16375">
                  <c:v>-0.40694141649835713</c:v>
                </c:pt>
                <c:pt idx="16376">
                  <c:v>-0.40697239240830274</c:v>
                </c:pt>
                <c:pt idx="16377">
                  <c:v>-0.4070033680322287</c:v>
                </c:pt>
                <c:pt idx="16378">
                  <c:v>-0.40703434337030298</c:v>
                </c:pt>
                <c:pt idx="16379">
                  <c:v>-0.40706531842269278</c:v>
                </c:pt>
                <c:pt idx="16380">
                  <c:v>-0.40709629318956575</c:v>
                </c:pt>
                <c:pt idx="16381">
                  <c:v>-0.40712726767108898</c:v>
                </c:pt>
                <c:pt idx="16382">
                  <c:v>-0.40715824186742966</c:v>
                </c:pt>
                <c:pt idx="16383">
                  <c:v>-0.40718921577875522</c:v>
                </c:pt>
                <c:pt idx="16384">
                  <c:v>-0.40722018940523241</c:v>
                </c:pt>
                <c:pt idx="16385">
                  <c:v>-0.40725116274702811</c:v>
                </c:pt>
                <c:pt idx="16386">
                  <c:v>-0.40728213580430928</c:v>
                </c:pt>
                <c:pt idx="16387">
                  <c:v>-0.40731310857724268</c:v>
                </c:pt>
                <c:pt idx="16388">
                  <c:v>-0.40734408106599473</c:v>
                </c:pt>
                <c:pt idx="16389">
                  <c:v>-0.40737505327073209</c:v>
                </c:pt>
                <c:pt idx="16390">
                  <c:v>-0.40740602519162117</c:v>
                </c:pt>
                <c:pt idx="16391">
                  <c:v>-0.40743699682882828</c:v>
                </c:pt>
                <c:pt idx="16392">
                  <c:v>-0.40746796818251974</c:v>
                </c:pt>
                <c:pt idx="16393">
                  <c:v>-0.40749893925286162</c:v>
                </c:pt>
                <c:pt idx="16394">
                  <c:v>-0.40752991004001982</c:v>
                </c:pt>
                <c:pt idx="16395">
                  <c:v>-0.40756088054416051</c:v>
                </c:pt>
                <c:pt idx="16396">
                  <c:v>-0.40759185076544946</c:v>
                </c:pt>
                <c:pt idx="16397">
                  <c:v>-0.4076228207040522</c:v>
                </c:pt>
                <c:pt idx="16398">
                  <c:v>-0.40765379036013472</c:v>
                </c:pt>
                <c:pt idx="16399">
                  <c:v>-0.40768475973386242</c:v>
                </c:pt>
                <c:pt idx="16400">
                  <c:v>-0.40771572882540064</c:v>
                </c:pt>
                <c:pt idx="16401">
                  <c:v>-0.407746697634915</c:v>
                </c:pt>
                <c:pt idx="16402">
                  <c:v>-0.40777766616257061</c:v>
                </c:pt>
                <c:pt idx="16403">
                  <c:v>-0.40780863440853254</c:v>
                </c:pt>
                <c:pt idx="16404">
                  <c:v>-0.40783960237296601</c:v>
                </c:pt>
                <c:pt idx="16405">
                  <c:v>-0.40787057005603589</c:v>
                </c:pt>
                <c:pt idx="16406">
                  <c:v>-0.40790153745790703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C6-4AF5-86EA-D27407894AA9}"/>
            </c:ext>
          </c:extLst>
        </c:ser>
        <c:ser>
          <c:idx val="3"/>
          <c:order val="1"/>
          <c:spPr>
            <a:ln w="19050" cap="rnd">
              <a:noFill/>
              <a:prstDash val="dash"/>
              <a:round/>
            </a:ln>
            <a:effectLst/>
          </c:spPr>
          <c:marker>
            <c:symbol val="none"/>
          </c:marker>
          <c:xVal>
            <c:numRef>
              <c:f>Combination!$A$4:$A$16410</c:f>
              <c:numCache>
                <c:formatCode>General</c:formatCode>
                <c:ptCount val="16407"/>
                <c:pt idx="0">
                  <c:v>2</c:v>
                </c:pt>
                <c:pt idx="1">
                  <c:v>1.9999374999999999</c:v>
                </c:pt>
                <c:pt idx="2">
                  <c:v>1.9998499999999999</c:v>
                </c:pt>
                <c:pt idx="3">
                  <c:v>1.9997575000000001</c:v>
                </c:pt>
                <c:pt idx="4">
                  <c:v>1.99966</c:v>
                </c:pt>
                <c:pt idx="5">
                  <c:v>1.9995598999999999</c:v>
                </c:pt>
                <c:pt idx="6">
                  <c:v>1.99945752</c:v>
                </c:pt>
                <c:pt idx="7">
                  <c:v>1.999353532</c:v>
                </c:pt>
                <c:pt idx="8">
                  <c:v>1.9992481663999999</c:v>
                </c:pt>
                <c:pt idx="9">
                  <c:v>1.9991416983999999</c:v>
                </c:pt>
                <c:pt idx="10">
                  <c:v>1.999034276992</c:v>
                </c:pt>
                <c:pt idx="11">
                  <c:v>1.9989260451776001</c:v>
                </c:pt>
                <c:pt idx="12">
                  <c:v>1.9988171006873601</c:v>
                </c:pt>
                <c:pt idx="13">
                  <c:v>1.9987075299857919</c:v>
                </c:pt>
                <c:pt idx="14">
                  <c:v>1.998597399661568</c:v>
                </c:pt>
                <c:pt idx="15">
                  <c:v>1.9984867672917503</c:v>
                </c:pt>
                <c:pt idx="16">
                  <c:v>1.9983756801143604</c:v>
                </c:pt>
                <c:pt idx="17">
                  <c:v>1.9982641789963858</c:v>
                </c:pt>
                <c:pt idx="18">
                  <c:v>1.9981522986964106</c:v>
                </c:pt>
                <c:pt idx="19">
                  <c:v>1.9980400695488769</c:v>
                </c:pt>
                <c:pt idx="20">
                  <c:v>1.9979275179449263</c:v>
                </c:pt>
                <c:pt idx="21">
                  <c:v>1.9978146671641335</c:v>
                </c:pt>
                <c:pt idx="22">
                  <c:v>1.9977015377809197</c:v>
                </c:pt>
                <c:pt idx="23">
                  <c:v>1.9975881481323612</c:v>
                </c:pt>
                <c:pt idx="24">
                  <c:v>1.9974745146180277</c:v>
                </c:pt>
                <c:pt idx="25">
                  <c:v>1.9973606519900606</c:v>
                </c:pt>
                <c:pt idx="26">
                  <c:v>1.9972465735674281</c:v>
                </c:pt>
                <c:pt idx="27">
                  <c:v>1.9971322914284286</c:v>
                </c:pt>
                <c:pt idx="28">
                  <c:v>1.9970178165639478</c:v>
                </c:pt>
                <c:pt idx="29">
                  <c:v>1.9969031590113422</c:v>
                </c:pt>
                <c:pt idx="30">
                  <c:v>1.9967883279654892</c:v>
                </c:pt>
                <c:pt idx="31">
                  <c:v>1.9966733318750938</c:v>
                </c:pt>
                <c:pt idx="32">
                  <c:v>1.9965581785245134</c:v>
                </c:pt>
                <c:pt idx="33">
                  <c:v>1.9964428751048393</c:v>
                </c:pt>
                <c:pt idx="34">
                  <c:v>1.9963274282752339</c:v>
                </c:pt>
                <c:pt idx="35">
                  <c:v>1.9962118442164951</c:v>
                </c:pt>
                <c:pt idx="36">
                  <c:v>1.9960961286777927</c:v>
                </c:pt>
                <c:pt idx="37">
                  <c:v>1.9959802870177441</c:v>
                </c:pt>
                <c:pt idx="38">
                  <c:v>1.9958643242405671</c:v>
                </c:pt>
                <c:pt idx="39">
                  <c:v>1.9957482450280566</c:v>
                </c:pt>
                <c:pt idx="40">
                  <c:v>1.9956320537679364</c:v>
                </c:pt>
                <c:pt idx="41">
                  <c:v>1.9955157545790885</c:v>
                </c:pt>
                <c:pt idx="42">
                  <c:v>1.9953993513340629</c:v>
                </c:pt>
                <c:pt idx="43">
                  <c:v>1.9952828476792233</c:v>
                </c:pt>
                <c:pt idx="44">
                  <c:v>1.9951662470528198</c:v>
                </c:pt>
                <c:pt idx="45">
                  <c:v>1.9950495527012488</c:v>
                </c:pt>
                <c:pt idx="46">
                  <c:v>1.9949327676937143</c:v>
                </c:pt>
                <c:pt idx="47">
                  <c:v>1.9948158949354786</c:v>
                </c:pt>
                <c:pt idx="48">
                  <c:v>1.9946989371798669</c:v>
                </c:pt>
                <c:pt idx="49">
                  <c:v>1.9945818970391633</c:v>
                </c:pt>
                <c:pt idx="50">
                  <c:v>1.9944647769945241</c:v>
                </c:pt>
                <c:pt idx="51">
                  <c:v>1.9943475794050112</c:v>
                </c:pt>
                <c:pt idx="52">
                  <c:v>1.994230306515842</c:v>
                </c:pt>
                <c:pt idx="53">
                  <c:v>1.9941129604659349</c:v>
                </c:pt>
                <c:pt idx="54">
                  <c:v>1.9939955432948258</c:v>
                </c:pt>
                <c:pt idx="55">
                  <c:v>1.9938780569490135</c:v>
                </c:pt>
                <c:pt idx="56">
                  <c:v>1.9937605032877976</c:v>
                </c:pt>
                <c:pt idx="57">
                  <c:v>1.9936428840886493</c:v>
                </c:pt>
                <c:pt idx="58">
                  <c:v>1.9935252010521685</c:v>
                </c:pt>
                <c:pt idx="59">
                  <c:v>1.9934074558066575</c:v>
                </c:pt>
                <c:pt idx="60">
                  <c:v>1.9932896499123551</c:v>
                </c:pt>
                <c:pt idx="61">
                  <c:v>1.9931717848653534</c:v>
                </c:pt>
                <c:pt idx="62">
                  <c:v>1.9930538621012315</c:v>
                </c:pt>
                <c:pt idx="63">
                  <c:v>1.9929358829984294</c:v>
                </c:pt>
                <c:pt idx="64">
                  <c:v>1.9928178488813824</c:v>
                </c:pt>
                <c:pt idx="65">
                  <c:v>1.99269976102344</c:v>
                </c:pt>
                <c:pt idx="66">
                  <c:v>1.9925816206495841</c:v>
                </c:pt>
                <c:pt idx="67">
                  <c:v>1.9924634289389644</c:v>
                </c:pt>
                <c:pt idx="68">
                  <c:v>1.9923451870272662</c:v>
                </c:pt>
                <c:pt idx="69">
                  <c:v>1.9922268960089238</c:v>
                </c:pt>
                <c:pt idx="70">
                  <c:v>1.9921085569391903</c:v>
                </c:pt>
                <c:pt idx="71">
                  <c:v>1.9919901708360781</c:v>
                </c:pt>
                <c:pt idx="72">
                  <c:v>1.9918717386821763</c:v>
                </c:pt>
                <c:pt idx="73">
                  <c:v>1.9917532614263562</c:v>
                </c:pt>
                <c:pt idx="74">
                  <c:v>1.9916347399853749</c:v>
                </c:pt>
                <c:pt idx="75">
                  <c:v>1.9915161752453812</c:v>
                </c:pt>
                <c:pt idx="76">
                  <c:v>1.991397568063332</c:v>
                </c:pt>
                <c:pt idx="77">
                  <c:v>1.9912789192683278</c:v>
                </c:pt>
                <c:pt idx="78">
                  <c:v>1.9911602296628703</c:v>
                </c:pt>
                <c:pt idx="79">
                  <c:v>1.991041500024048</c:v>
                </c:pt>
                <c:pt idx="80">
                  <c:v>1.9909227311046569</c:v>
                </c:pt>
                <c:pt idx="81">
                  <c:v>1.9908039236342572</c:v>
                </c:pt>
                <c:pt idx="82">
                  <c:v>1.9906850783201742</c:v>
                </c:pt>
                <c:pt idx="83">
                  <c:v>1.9905661958484435</c:v>
                </c:pt>
                <c:pt idx="84">
                  <c:v>1.9904472768847066</c:v>
                </c:pt>
                <c:pt idx="85">
                  <c:v>1.9903283220750594</c:v>
                </c:pt>
                <c:pt idx="86">
                  <c:v>1.9902093320468561</c:v>
                </c:pt>
                <c:pt idx="87">
                  <c:v>1.9900903074094718</c:v>
                </c:pt>
                <c:pt idx="88">
                  <c:v>1.9899712487550272</c:v>
                </c:pt>
                <c:pt idx="89">
                  <c:v>1.989852156659075</c:v>
                </c:pt>
                <c:pt idx="90">
                  <c:v>1.9897330316812543</c:v>
                </c:pt>
                <c:pt idx="91">
                  <c:v>1.9896138743659111</c:v>
                </c:pt>
                <c:pt idx="92">
                  <c:v>1.9894946852426902</c:v>
                </c:pt>
                <c:pt idx="93">
                  <c:v>1.9893754648270969</c:v>
                </c:pt>
                <c:pt idx="94">
                  <c:v>1.9892562136210337</c:v>
                </c:pt>
                <c:pt idx="95">
                  <c:v>1.9891369321133099</c:v>
                </c:pt>
                <c:pt idx="96">
                  <c:v>1.9890176207801293</c:v>
                </c:pt>
                <c:pt idx="97">
                  <c:v>1.9888982800855546</c:v>
                </c:pt>
                <c:pt idx="98">
                  <c:v>1.9887789104819495</c:v>
                </c:pt>
                <c:pt idx="99">
                  <c:v>1.988659512410403</c:v>
                </c:pt>
                <c:pt idx="100">
                  <c:v>1.988540086301132</c:v>
                </c:pt>
                <c:pt idx="101">
                  <c:v>1.9884206325738691</c:v>
                </c:pt>
                <c:pt idx="102">
                  <c:v>1.988301151638231</c:v>
                </c:pt>
                <c:pt idx="103">
                  <c:v>1.9881816438940709</c:v>
                </c:pt>
                <c:pt idx="104">
                  <c:v>1.9880621097318174</c:v>
                </c:pt>
                <c:pt idx="105">
                  <c:v>1.9879425495327969</c:v>
                </c:pt>
                <c:pt idx="106">
                  <c:v>1.9878229636695439</c:v>
                </c:pt>
                <c:pt idx="107">
                  <c:v>1.9877033525060968</c:v>
                </c:pt>
                <c:pt idx="108">
                  <c:v>1.9875837163982828</c:v>
                </c:pt>
                <c:pt idx="109">
                  <c:v>1.9874640556939893</c:v>
                </c:pt>
                <c:pt idx="110">
                  <c:v>1.9873443707334257</c:v>
                </c:pt>
                <c:pt idx="111">
                  <c:v>1.9872246618493741</c:v>
                </c:pt>
                <c:pt idx="112">
                  <c:v>1.9871049293674281</c:v>
                </c:pt>
                <c:pt idx="113">
                  <c:v>1.9869851736062254</c:v>
                </c:pt>
                <c:pt idx="114">
                  <c:v>1.986865394877668</c:v>
                </c:pt>
                <c:pt idx="115">
                  <c:v>1.9867455934871348</c:v>
                </c:pt>
                <c:pt idx="116">
                  <c:v>1.9866257697336864</c:v>
                </c:pt>
                <c:pt idx="117">
                  <c:v>1.9865059239102614</c:v>
                </c:pt>
                <c:pt idx="118">
                  <c:v>1.9863860563038642</c:v>
                </c:pt>
                <c:pt idx="119">
                  <c:v>1.9862661671957469</c:v>
                </c:pt>
                <c:pt idx="120">
                  <c:v>1.9861462568615837</c:v>
                </c:pt>
                <c:pt idx="121">
                  <c:v>1.9860263255716388</c:v>
                </c:pt>
                <c:pt idx="122">
                  <c:v>1.9859063735909273</c:v>
                </c:pt>
                <c:pt idx="123">
                  <c:v>1.9857864011793702</c:v>
                </c:pt>
                <c:pt idx="124">
                  <c:v>1.9856664085919458</c:v>
                </c:pt>
                <c:pt idx="125">
                  <c:v>1.9855463960788304</c:v>
                </c:pt>
                <c:pt idx="126">
                  <c:v>1.9854263638855398</c:v>
                </c:pt>
                <c:pt idx="127">
                  <c:v>1.9853063122530616</c:v>
                </c:pt>
                <c:pt idx="128">
                  <c:v>1.9851862414179835</c:v>
                </c:pt>
                <c:pt idx="129">
                  <c:v>1.9850661516126176</c:v>
                </c:pt>
                <c:pt idx="130">
                  <c:v>1.98494604306512</c:v>
                </c:pt>
                <c:pt idx="131">
                  <c:v>1.9848259159996056</c:v>
                </c:pt>
                <c:pt idx="132">
                  <c:v>1.9847057706362594</c:v>
                </c:pt>
                <c:pt idx="133">
                  <c:v>1.9845856071914432</c:v>
                </c:pt>
                <c:pt idx="134">
                  <c:v>1.9844654258777996</c:v>
                </c:pt>
                <c:pt idx="135">
                  <c:v>1.9843452269043504</c:v>
                </c:pt>
                <c:pt idx="136">
                  <c:v>1.9842250104765944</c:v>
                </c:pt>
                <c:pt idx="137">
                  <c:v>1.9841047767965982</c:v>
                </c:pt>
                <c:pt idx="138">
                  <c:v>1.9839845260630879</c:v>
                </c:pt>
                <c:pt idx="139">
                  <c:v>1.9838642584715342</c:v>
                </c:pt>
                <c:pt idx="140">
                  <c:v>1.983743974214236</c:v>
                </c:pt>
                <c:pt idx="141">
                  <c:v>1.9836236734804014</c:v>
                </c:pt>
                <c:pt idx="142">
                  <c:v>1.9835033564562257</c:v>
                </c:pt>
                <c:pt idx="143">
                  <c:v>1.983383023324967</c:v>
                </c:pt>
                <c:pt idx="144">
                  <c:v>1.9832626742670176</c:v>
                </c:pt>
                <c:pt idx="145">
                  <c:v>1.9831423094599758</c:v>
                </c:pt>
                <c:pt idx="146">
                  <c:v>1.9830219290787139</c:v>
                </c:pt>
                <c:pt idx="147">
                  <c:v>1.9829015332954421</c:v>
                </c:pt>
                <c:pt idx="148">
                  <c:v>1.9827811222797744</c:v>
                </c:pt>
                <c:pt idx="149">
                  <c:v>1.9826606961987887</c:v>
                </c:pt>
                <c:pt idx="150">
                  <c:v>1.9825402552170868</c:v>
                </c:pt>
                <c:pt idx="151">
                  <c:v>1.9824197994968515</c:v>
                </c:pt>
                <c:pt idx="152">
                  <c:v>1.9822993291979032</c:v>
                </c:pt>
                <c:pt idx="153">
                  <c:v>1.9821788444777526</c:v>
                </c:pt>
                <c:pt idx="154">
                  <c:v>1.9820583454916538</c:v>
                </c:pt>
                <c:pt idx="155">
                  <c:v>1.9819378323926549</c:v>
                </c:pt>
                <c:pt idx="156">
                  <c:v>1.9818173053316464</c:v>
                </c:pt>
                <c:pt idx="157">
                  <c:v>1.9816967644574082</c:v>
                </c:pt>
                <c:pt idx="158">
                  <c:v>1.9815762099166576</c:v>
                </c:pt>
                <c:pt idx="159">
                  <c:v>1.9814556418540912</c:v>
                </c:pt>
                <c:pt idx="160">
                  <c:v>1.9813350604124298</c:v>
                </c:pt>
                <c:pt idx="161">
                  <c:v>1.9812144657324595</c:v>
                </c:pt>
                <c:pt idx="162">
                  <c:v>1.9810938579530724</c:v>
                </c:pt>
                <c:pt idx="163">
                  <c:v>1.980973237211306</c:v>
                </c:pt>
                <c:pt idx="164">
                  <c:v>1.980852603642381</c:v>
                </c:pt>
                <c:pt idx="165">
                  <c:v>1.9807319573797388</c:v>
                </c:pt>
                <c:pt idx="166">
                  <c:v>1.980611298555077</c:v>
                </c:pt>
                <c:pt idx="167">
                  <c:v>1.9804906272983842</c:v>
                </c:pt>
                <c:pt idx="168">
                  <c:v>1.980369943737974</c:v>
                </c:pt>
                <c:pt idx="169">
                  <c:v>1.9802492480005176</c:v>
                </c:pt>
                <c:pt idx="170">
                  <c:v>1.980128540211076</c:v>
                </c:pt>
                <c:pt idx="171">
                  <c:v>1.9800078204931308</c:v>
                </c:pt>
                <c:pt idx="172">
                  <c:v>1.9798870889686138</c:v>
                </c:pt>
                <c:pt idx="173">
                  <c:v>1.9797663457579364</c:v>
                </c:pt>
                <c:pt idx="174">
                  <c:v>1.9796455909800192</c:v>
                </c:pt>
                <c:pt idx="175">
                  <c:v>1.9795248247523172</c:v>
                </c:pt>
                <c:pt idx="176">
                  <c:v>1.9794040471908485</c:v>
                </c:pt>
                <c:pt idx="177">
                  <c:v>1.97928325841022</c:v>
                </c:pt>
                <c:pt idx="178">
                  <c:v>1.9791624585236522</c:v>
                </c:pt>
                <c:pt idx="179">
                  <c:v>1.9790416476430042</c:v>
                </c:pt>
                <c:pt idx="180">
                  <c:v>1.9789208258787974</c:v>
                </c:pt>
                <c:pt idx="181">
                  <c:v>1.9787999933402394</c:v>
                </c:pt>
                <c:pt idx="182">
                  <c:v>1.9786791501352463</c:v>
                </c:pt>
                <c:pt idx="183">
                  <c:v>1.9785582963704649</c:v>
                </c:pt>
                <c:pt idx="184">
                  <c:v>1.9784374321512943</c:v>
                </c:pt>
                <c:pt idx="185">
                  <c:v>1.9783165575819064</c:v>
                </c:pt>
                <c:pt idx="186">
                  <c:v>1.9781956727652674</c:v>
                </c:pt>
                <c:pt idx="187">
                  <c:v>1.9780747778031562</c:v>
                </c:pt>
                <c:pt idx="188">
                  <c:v>1.977953872796185</c:v>
                </c:pt>
                <c:pt idx="189">
                  <c:v>1.9778329578438179</c:v>
                </c:pt>
                <c:pt idx="190">
                  <c:v>1.9777120330443887</c:v>
                </c:pt>
                <c:pt idx="191">
                  <c:v>1.9775910984951202</c:v>
                </c:pt>
                <c:pt idx="192">
                  <c:v>1.9774701542921398</c:v>
                </c:pt>
                <c:pt idx="193">
                  <c:v>1.9773492005304987</c:v>
                </c:pt>
                <c:pt idx="194">
                  <c:v>1.9772282373041865</c:v>
                </c:pt>
                <c:pt idx="195">
                  <c:v>1.9771072647061496</c:v>
                </c:pt>
                <c:pt idx="196">
                  <c:v>1.9769862828283049</c:v>
                </c:pt>
                <c:pt idx="197">
                  <c:v>1.9768652917615572</c:v>
                </c:pt>
                <c:pt idx="198">
                  <c:v>1.9767442915958133</c:v>
                </c:pt>
                <c:pt idx="199">
                  <c:v>1.9766232824199967</c:v>
                </c:pt>
                <c:pt idx="200">
                  <c:v>1.9765022643220629</c:v>
                </c:pt>
                <c:pt idx="201">
                  <c:v>1.9763812373890122</c:v>
                </c:pt>
                <c:pt idx="202">
                  <c:v>1.9762602017069049</c:v>
                </c:pt>
                <c:pt idx="203">
                  <c:v>1.976139157360874</c:v>
                </c:pt>
                <c:pt idx="204">
                  <c:v>1.9760181044351384</c:v>
                </c:pt>
                <c:pt idx="205">
                  <c:v>1.9758970430130161</c:v>
                </c:pt>
                <c:pt idx="206">
                  <c:v>1.9757759731769362</c:v>
                </c:pt>
                <c:pt idx="207">
                  <c:v>1.9756548950084523</c:v>
                </c:pt>
                <c:pt idx="208">
                  <c:v>1.9755338085882532</c:v>
                </c:pt>
                <c:pt idx="209">
                  <c:v>1.9754127139961759</c:v>
                </c:pt>
                <c:pt idx="210">
                  <c:v>1.9752916113112169</c:v>
                </c:pt>
                <c:pt idx="211">
                  <c:v>1.9751705006115425</c:v>
                </c:pt>
                <c:pt idx="212">
                  <c:v>1.9750493819745019</c:v>
                </c:pt>
                <c:pt idx="213">
                  <c:v>1.9749282554766356</c:v>
                </c:pt>
                <c:pt idx="214">
                  <c:v>1.9748071211936882</c:v>
                </c:pt>
                <c:pt idx="215">
                  <c:v>1.9746859792006175</c:v>
                </c:pt>
                <c:pt idx="216">
                  <c:v>1.9745648295716054</c:v>
                </c:pt>
                <c:pt idx="217">
                  <c:v>1.9744436723800673</c:v>
                </c:pt>
                <c:pt idx="218">
                  <c:v>1.9743225076986628</c:v>
                </c:pt>
                <c:pt idx="219">
                  <c:v>1.9742013355993042</c:v>
                </c:pt>
                <c:pt idx="220">
                  <c:v>1.9740801561531671</c:v>
                </c:pt>
                <c:pt idx="221">
                  <c:v>1.9739589694306987</c:v>
                </c:pt>
                <c:pt idx="222">
                  <c:v>1.9738377755016276</c:v>
                </c:pt>
                <c:pt idx="223">
                  <c:v>1.9737165744349721</c:v>
                </c:pt>
                <c:pt idx="224">
                  <c:v>1.9735953662990497</c:v>
                </c:pt>
                <c:pt idx="225">
                  <c:v>1.9734741511614846</c:v>
                </c:pt>
                <c:pt idx="226">
                  <c:v>1.9733529290892178</c:v>
                </c:pt>
                <c:pt idx="227">
                  <c:v>1.9732317001485131</c:v>
                </c:pt>
                <c:pt idx="228">
                  <c:v>1.9731104644049677</c:v>
                </c:pt>
                <c:pt idx="229">
                  <c:v>1.9729892219235186</c:v>
                </c:pt>
                <c:pt idx="230">
                  <c:v>1.9728679727684504</c:v>
                </c:pt>
                <c:pt idx="231">
                  <c:v>1.9727467170034043</c:v>
                </c:pt>
                <c:pt idx="232">
                  <c:v>1.9726254546913844</c:v>
                </c:pt>
                <c:pt idx="233">
                  <c:v>1.9725041858947656</c:v>
                </c:pt>
                <c:pt idx="234">
                  <c:v>1.972382910675301</c:v>
                </c:pt>
                <c:pt idx="235">
                  <c:v>1.9722616290941297</c:v>
                </c:pt>
                <c:pt idx="236">
                  <c:v>1.9721403412117824</c:v>
                </c:pt>
                <c:pt idx="237">
                  <c:v>1.9720190470881898</c:v>
                </c:pt>
                <c:pt idx="238">
                  <c:v>1.9718977467826884</c:v>
                </c:pt>
                <c:pt idx="239">
                  <c:v>1.9717764403540285</c:v>
                </c:pt>
                <c:pt idx="240">
                  <c:v>1.9716551278603793</c:v>
                </c:pt>
                <c:pt idx="241">
                  <c:v>1.9715338093593373</c:v>
                </c:pt>
                <c:pt idx="242">
                  <c:v>1.9714124849079304</c:v>
                </c:pt>
                <c:pt idx="243">
                  <c:v>1.9712911545626264</c:v>
                </c:pt>
                <c:pt idx="244">
                  <c:v>1.9711698183793382</c:v>
                </c:pt>
                <c:pt idx="245">
                  <c:v>1.9710484764134302</c:v>
                </c:pt>
                <c:pt idx="246">
                  <c:v>1.9709271287197236</c:v>
                </c:pt>
                <c:pt idx="247">
                  <c:v>1.9708057753525039</c:v>
                </c:pt>
                <c:pt idx="248">
                  <c:v>1.9706844163655255</c:v>
                </c:pt>
                <c:pt idx="249">
                  <c:v>1.9705630518120179</c:v>
                </c:pt>
                <c:pt idx="250">
                  <c:v>1.9704416817446913</c:v>
                </c:pt>
                <c:pt idx="251">
                  <c:v>1.9703203062157424</c:v>
                </c:pt>
                <c:pt idx="252">
                  <c:v>1.9701989252768599</c:v>
                </c:pt>
                <c:pt idx="253">
                  <c:v>1.9700775389792298</c:v>
                </c:pt>
                <c:pt idx="254">
                  <c:v>1.9699561473735407</c:v>
                </c:pt>
                <c:pt idx="255">
                  <c:v>1.96983475050999</c:v>
                </c:pt>
                <c:pt idx="256">
                  <c:v>1.9697133484382876</c:v>
                </c:pt>
                <c:pt idx="257">
                  <c:v>1.9695919412076623</c:v>
                </c:pt>
                <c:pt idx="258">
                  <c:v>1.9694705288668664</c:v>
                </c:pt>
                <c:pt idx="259">
                  <c:v>1.9693491114641808</c:v>
                </c:pt>
                <c:pt idx="260">
                  <c:v>1.9692276890474198</c:v>
                </c:pt>
                <c:pt idx="261">
                  <c:v>1.9691062616639368</c:v>
                </c:pt>
                <c:pt idx="262">
                  <c:v>1.9689848293606274</c:v>
                </c:pt>
                <c:pt idx="263">
                  <c:v>1.9688633921839358</c:v>
                </c:pt>
                <c:pt idx="264">
                  <c:v>1.9687419501798591</c:v>
                </c:pt>
                <c:pt idx="265">
                  <c:v>1.9686205033939517</c:v>
                </c:pt>
                <c:pt idx="266">
                  <c:v>1.9684990518713292</c:v>
                </c:pt>
                <c:pt idx="267">
                  <c:v>1.9683775956566749</c:v>
                </c:pt>
                <c:pt idx="268">
                  <c:v>1.9682561347942418</c:v>
                </c:pt>
                <c:pt idx="269">
                  <c:v>1.968134669327859</c:v>
                </c:pt>
                <c:pt idx="270">
                  <c:v>1.9680131993009347</c:v>
                </c:pt>
                <c:pt idx="271">
                  <c:v>1.9678917247564613</c:v>
                </c:pt>
                <c:pt idx="272">
                  <c:v>1.9677702457370199</c:v>
                </c:pt>
                <c:pt idx="273">
                  <c:v>1.9676487622847827</c:v>
                </c:pt>
                <c:pt idx="274">
                  <c:v>1.9675272744415198</c:v>
                </c:pt>
                <c:pt idx="275">
                  <c:v>1.9674057822486009</c:v>
                </c:pt>
                <c:pt idx="276">
                  <c:v>1.9672842857470008</c:v>
                </c:pt>
                <c:pt idx="277">
                  <c:v>1.9671627849773026</c:v>
                </c:pt>
                <c:pt idx="278">
                  <c:v>1.9670412799797024</c:v>
                </c:pt>
                <c:pt idx="279">
                  <c:v>1.9669197707940123</c:v>
                </c:pt>
                <c:pt idx="280">
                  <c:v>1.9667982574596647</c:v>
                </c:pt>
                <c:pt idx="281">
                  <c:v>1.9666767400157166</c:v>
                </c:pt>
                <c:pt idx="282">
                  <c:v>1.9665552185008524</c:v>
                </c:pt>
                <c:pt idx="283">
                  <c:v>1.9664336929533881</c:v>
                </c:pt>
                <c:pt idx="284">
                  <c:v>1.9663121634112748</c:v>
                </c:pt>
                <c:pt idx="285">
                  <c:v>1.966190629912103</c:v>
                </c:pt>
                <c:pt idx="286">
                  <c:v>1.9660690924931048</c:v>
                </c:pt>
                <c:pt idx="287">
                  <c:v>1.9659475511911593</c:v>
                </c:pt>
                <c:pt idx="288">
                  <c:v>1.9658260060427939</c:v>
                </c:pt>
                <c:pt idx="289">
                  <c:v>1.9657044570841899</c:v>
                </c:pt>
                <c:pt idx="290">
                  <c:v>1.9655829043511848</c:v>
                </c:pt>
                <c:pt idx="291">
                  <c:v>1.9654613478792753</c:v>
                </c:pt>
                <c:pt idx="292">
                  <c:v>1.9653397877036221</c:v>
                </c:pt>
                <c:pt idx="293">
                  <c:v>1.9652182238590512</c:v>
                </c:pt>
                <c:pt idx="294">
                  <c:v>1.9650966563800594</c:v>
                </c:pt>
                <c:pt idx="295">
                  <c:v>1.9649750853008157</c:v>
                </c:pt>
                <c:pt idx="296">
                  <c:v>1.9648535106551657</c:v>
                </c:pt>
                <c:pt idx="297">
                  <c:v>1.9647319324766337</c:v>
                </c:pt>
                <c:pt idx="298">
                  <c:v>1.9646103507984269</c:v>
                </c:pt>
                <c:pt idx="299">
                  <c:v>1.9644887656534382</c:v>
                </c:pt>
                <c:pt idx="300">
                  <c:v>1.9643671770742488</c:v>
                </c:pt>
                <c:pt idx="301">
                  <c:v>1.9642455850931313</c:v>
                </c:pt>
                <c:pt idx="302">
                  <c:v>1.9641239897420533</c:v>
                </c:pt>
                <c:pt idx="303">
                  <c:v>1.9640023910526796</c:v>
                </c:pt>
                <c:pt idx="304">
                  <c:v>1.9638807890563763</c:v>
                </c:pt>
                <c:pt idx="305">
                  <c:v>1.9637591837842121</c:v>
                </c:pt>
                <c:pt idx="306">
                  <c:v>1.9636375752669626</c:v>
                </c:pt>
                <c:pt idx="307">
                  <c:v>1.9635159635351118</c:v>
                </c:pt>
                <c:pt idx="308">
                  <c:v>1.9633943486188568</c:v>
                </c:pt>
                <c:pt idx="309">
                  <c:v>1.9632727305481081</c:v>
                </c:pt>
                <c:pt idx="310">
                  <c:v>1.9631511093524951</c:v>
                </c:pt>
                <c:pt idx="311">
                  <c:v>1.9630294850613663</c:v>
                </c:pt>
                <c:pt idx="312">
                  <c:v>1.9629078577037935</c:v>
                </c:pt>
                <c:pt idx="313">
                  <c:v>1.9627862273085743</c:v>
                </c:pt>
                <c:pt idx="314">
                  <c:v>1.9626645939042346</c:v>
                </c:pt>
                <c:pt idx="315">
                  <c:v>1.9625429575190305</c:v>
                </c:pt>
                <c:pt idx="316">
                  <c:v>1.9624213181809522</c:v>
                </c:pt>
                <c:pt idx="317">
                  <c:v>1.9622996759177256</c:v>
                </c:pt>
                <c:pt idx="318">
                  <c:v>1.9621780307568151</c:v>
                </c:pt>
                <c:pt idx="319">
                  <c:v>1.9620563827254263</c:v>
                </c:pt>
                <c:pt idx="320">
                  <c:v>1.9619347318505083</c:v>
                </c:pt>
                <c:pt idx="321">
                  <c:v>1.9618130781587562</c:v>
                </c:pt>
                <c:pt idx="322">
                  <c:v>1.961691421676613</c:v>
                </c:pt>
                <c:pt idx="323">
                  <c:v>1.9615697624302735</c:v>
                </c:pt>
                <c:pt idx="324">
                  <c:v>1.9614481004456847</c:v>
                </c:pt>
                <c:pt idx="325">
                  <c:v>1.96132643574855</c:v>
                </c:pt>
                <c:pt idx="326">
                  <c:v>1.9612047683643301</c:v>
                </c:pt>
                <c:pt idx="327">
                  <c:v>1.9610830983182459</c:v>
                </c:pt>
                <c:pt idx="328">
                  <c:v>1.9609614256352814</c:v>
                </c:pt>
                <c:pt idx="329">
                  <c:v>1.9608397503401847</c:v>
                </c:pt>
                <c:pt idx="330">
                  <c:v>1.9607180724574711</c:v>
                </c:pt>
                <c:pt idx="331">
                  <c:v>1.9605963920114255</c:v>
                </c:pt>
                <c:pt idx="332">
                  <c:v>1.9604747090261037</c:v>
                </c:pt>
                <c:pt idx="333">
                  <c:v>1.9603530235253352</c:v>
                </c:pt>
                <c:pt idx="334">
                  <c:v>1.9602313355327259</c:v>
                </c:pt>
                <c:pt idx="335">
                  <c:v>1.9601096450716582</c:v>
                </c:pt>
                <c:pt idx="336">
                  <c:v>1.9599879521652961</c:v>
                </c:pt>
                <c:pt idx="337">
                  <c:v>1.9598662568365846</c:v>
                </c:pt>
                <c:pt idx="338">
                  <c:v>1.9597445591082532</c:v>
                </c:pt>
                <c:pt idx="339">
                  <c:v>1.9596228590028177</c:v>
                </c:pt>
                <c:pt idx="340">
                  <c:v>1.9595011565425819</c:v>
                </c:pt>
                <c:pt idx="341">
                  <c:v>1.9593794517496403</c:v>
                </c:pt>
                <c:pt idx="342">
                  <c:v>1.959257744645879</c:v>
                </c:pt>
                <c:pt idx="343">
                  <c:v>1.959136035252979</c:v>
                </c:pt>
                <c:pt idx="344">
                  <c:v>1.9590143235924169</c:v>
                </c:pt>
                <c:pt idx="345">
                  <c:v>1.9588926096854675</c:v>
                </c:pt>
                <c:pt idx="346">
                  <c:v>1.958770893553206</c:v>
                </c:pt>
                <c:pt idx="347">
                  <c:v>1.9586491752165089</c:v>
                </c:pt>
                <c:pt idx="348">
                  <c:v>1.9585274546960574</c:v>
                </c:pt>
                <c:pt idx="349">
                  <c:v>1.9584057320123369</c:v>
                </c:pt>
                <c:pt idx="350">
                  <c:v>1.9582840071856418</c:v>
                </c:pt>
                <c:pt idx="351">
                  <c:v>1.958162280236075</c:v>
                </c:pt>
                <c:pt idx="352">
                  <c:v>1.9580405511835504</c:v>
                </c:pt>
                <c:pt idx="353">
                  <c:v>1.9579188200477948</c:v>
                </c:pt>
                <c:pt idx="354">
                  <c:v>1.9577970868483505</c:v>
                </c:pt>
                <c:pt idx="355">
                  <c:v>1.9576753516045753</c:v>
                </c:pt>
                <c:pt idx="356">
                  <c:v>1.9575536143356453</c:v>
                </c:pt>
                <c:pt idx="357">
                  <c:v>1.9574318750605566</c:v>
                </c:pt>
                <c:pt idx="358">
                  <c:v>1.9573101337981269</c:v>
                </c:pt>
                <c:pt idx="359">
                  <c:v>1.9571883905669973</c:v>
                </c:pt>
                <c:pt idx="360">
                  <c:v>1.9570666453856336</c:v>
                </c:pt>
                <c:pt idx="361">
                  <c:v>1.9569448982723276</c:v>
                </c:pt>
                <c:pt idx="362">
                  <c:v>1.9568231492452008</c:v>
                </c:pt>
                <c:pt idx="363">
                  <c:v>1.956701398322203</c:v>
                </c:pt>
                <c:pt idx="364">
                  <c:v>1.9565796455211166</c:v>
                </c:pt>
                <c:pt idx="365">
                  <c:v>1.956457890859556</c:v>
                </c:pt>
                <c:pt idx="366">
                  <c:v>1.956336134354971</c:v>
                </c:pt>
                <c:pt idx="367">
                  <c:v>1.9562143760246473</c:v>
                </c:pt>
                <c:pt idx="368">
                  <c:v>1.9560926158857082</c:v>
                </c:pt>
                <c:pt idx="369">
                  <c:v>1.9559708539551162</c:v>
                </c:pt>
                <c:pt idx="370">
                  <c:v>1.9558490902496748</c:v>
                </c:pt>
                <c:pt idx="371">
                  <c:v>1.9557273247860296</c:v>
                </c:pt>
                <c:pt idx="372">
                  <c:v>1.9556055575806701</c:v>
                </c:pt>
                <c:pt idx="373">
                  <c:v>1.9554837886499308</c:v>
                </c:pt>
                <c:pt idx="374">
                  <c:v>1.9553620180099929</c:v>
                </c:pt>
                <c:pt idx="375">
                  <c:v>1.9552402456768858</c:v>
                </c:pt>
                <c:pt idx="376">
                  <c:v>1.9551184716664884</c:v>
                </c:pt>
                <c:pt idx="377">
                  <c:v>1.9549966959945309</c:v>
                </c:pt>
                <c:pt idx="378">
                  <c:v>1.954874918676595</c:v>
                </c:pt>
                <c:pt idx="379">
                  <c:v>1.9547531397281168</c:v>
                </c:pt>
                <c:pt idx="380">
                  <c:v>1.954631359164388</c:v>
                </c:pt>
                <c:pt idx="381">
                  <c:v>1.9545095770005556</c:v>
                </c:pt>
                <c:pt idx="382">
                  <c:v>1.9543877932516251</c:v>
                </c:pt>
                <c:pt idx="383">
                  <c:v>1.9542660079324619</c:v>
                </c:pt>
                <c:pt idx="384">
                  <c:v>1.9541442210577902</c:v>
                </c:pt>
                <c:pt idx="385">
                  <c:v>1.9540224326421975</c:v>
                </c:pt>
                <c:pt idx="386">
                  <c:v>1.953900642700134</c:v>
                </c:pt>
                <c:pt idx="387">
                  <c:v>1.953778851245914</c:v>
                </c:pt>
                <c:pt idx="388">
                  <c:v>1.9536570582937178</c:v>
                </c:pt>
                <c:pt idx="389">
                  <c:v>1.9535352638575927</c:v>
                </c:pt>
                <c:pt idx="390">
                  <c:v>1.9534134679514539</c:v>
                </c:pt>
                <c:pt idx="391">
                  <c:v>1.9532916705890861</c:v>
                </c:pt>
                <c:pt idx="392">
                  <c:v>1.953169871784145</c:v>
                </c:pt>
                <c:pt idx="393">
                  <c:v>1.9530480715501579</c:v>
                </c:pt>
                <c:pt idx="394">
                  <c:v>1.9529262699005252</c:v>
                </c:pt>
                <c:pt idx="395">
                  <c:v>1.9528044668485214</c:v>
                </c:pt>
                <c:pt idx="396">
                  <c:v>1.952682662407297</c:v>
                </c:pt>
                <c:pt idx="397">
                  <c:v>1.9525608565898789</c:v>
                </c:pt>
                <c:pt idx="398">
                  <c:v>1.9524390494091715</c:v>
                </c:pt>
                <c:pt idx="399">
                  <c:v>1.9523172408779581</c:v>
                </c:pt>
                <c:pt idx="400">
                  <c:v>1.9521954310089027</c:v>
                </c:pt>
                <c:pt idx="401">
                  <c:v>1.9520736198145501</c:v>
                </c:pt>
                <c:pt idx="402">
                  <c:v>1.9519518073073274</c:v>
                </c:pt>
                <c:pt idx="403">
                  <c:v>1.9518299934995451</c:v>
                </c:pt>
                <c:pt idx="404">
                  <c:v>1.9517081784033983</c:v>
                </c:pt>
                <c:pt idx="405">
                  <c:v>1.9515863620309679</c:v>
                </c:pt>
                <c:pt idx="406">
                  <c:v>1.9514645443942211</c:v>
                </c:pt>
                <c:pt idx="407">
                  <c:v>1.9513427255050131</c:v>
                </c:pt>
                <c:pt idx="408">
                  <c:v>1.9512209053750877</c:v>
                </c:pt>
                <c:pt idx="409">
                  <c:v>1.9510990840160791</c:v>
                </c:pt>
                <c:pt idx="410">
                  <c:v>1.9509772614395113</c:v>
                </c:pt>
                <c:pt idx="411">
                  <c:v>1.9508554376568017</c:v>
                </c:pt>
                <c:pt idx="412">
                  <c:v>1.9507336126792589</c:v>
                </c:pt>
                <c:pt idx="413">
                  <c:v>1.950611786518087</c:v>
                </c:pt>
                <c:pt idx="414">
                  <c:v>1.9504899591843841</c:v>
                </c:pt>
                <c:pt idx="415">
                  <c:v>1.9503681306891443</c:v>
                </c:pt>
                <c:pt idx="416">
                  <c:v>1.9502463010432587</c:v>
                </c:pt>
                <c:pt idx="417">
                  <c:v>1.9501244702575167</c:v>
                </c:pt>
                <c:pt idx="418">
                  <c:v>1.9500026383426057</c:v>
                </c:pt>
                <c:pt idx="419">
                  <c:v>1.9498808053091132</c:v>
                </c:pt>
                <c:pt idx="420">
                  <c:v>1.9497589711675276</c:v>
                </c:pt>
                <c:pt idx="421">
                  <c:v>1.949637135928239</c:v>
                </c:pt>
                <c:pt idx="422">
                  <c:v>1.9495152996015395</c:v>
                </c:pt>
                <c:pt idx="423">
                  <c:v>1.9493934621976252</c:v>
                </c:pt>
                <c:pt idx="424">
                  <c:v>1.9492716237265963</c:v>
                </c:pt>
                <c:pt idx="425">
                  <c:v>1.9491497841984586</c:v>
                </c:pt>
                <c:pt idx="426">
                  <c:v>1.9490279436231237</c:v>
                </c:pt>
                <c:pt idx="427">
                  <c:v>1.9489061020104101</c:v>
                </c:pt>
                <c:pt idx="428">
                  <c:v>1.9487842593700451</c:v>
                </c:pt>
                <c:pt idx="429">
                  <c:v>1.9486624157116637</c:v>
                </c:pt>
                <c:pt idx="430">
                  <c:v>1.9485405710448112</c:v>
                </c:pt>
                <c:pt idx="431">
                  <c:v>1.9484187253789433</c:v>
                </c:pt>
                <c:pt idx="432">
                  <c:v>1.9482968787234269</c:v>
                </c:pt>
                <c:pt idx="433">
                  <c:v>1.948175031087541</c:v>
                </c:pt>
                <c:pt idx="434">
                  <c:v>1.9480531824804779</c:v>
                </c:pt>
                <c:pt idx="435">
                  <c:v>1.9479313329113432</c:v>
                </c:pt>
                <c:pt idx="436">
                  <c:v>1.9478094823891579</c:v>
                </c:pt>
                <c:pt idx="437">
                  <c:v>1.9476876309228572</c:v>
                </c:pt>
                <c:pt idx="438">
                  <c:v>1.9475657785212936</c:v>
                </c:pt>
                <c:pt idx="439">
                  <c:v>1.9474439251932365</c:v>
                </c:pt>
                <c:pt idx="440">
                  <c:v>1.9473220709473722</c:v>
                </c:pt>
                <c:pt idx="441">
                  <c:v>1.9472002157923065</c:v>
                </c:pt>
                <c:pt idx="442">
                  <c:v>1.947078359736564</c:v>
                </c:pt>
                <c:pt idx="443">
                  <c:v>1.9469565027885893</c:v>
                </c:pt>
                <c:pt idx="444">
                  <c:v>1.9468346449567484</c:v>
                </c:pt>
                <c:pt idx="445">
                  <c:v>1.9467127862493281</c:v>
                </c:pt>
                <c:pt idx="446">
                  <c:v>1.9465909266745378</c:v>
                </c:pt>
                <c:pt idx="447">
                  <c:v>1.9464690662405104</c:v>
                </c:pt>
                <c:pt idx="448">
                  <c:v>1.9463472049553017</c:v>
                </c:pt>
                <c:pt idx="449">
                  <c:v>1.9462253428268925</c:v>
                </c:pt>
                <c:pt idx="450">
                  <c:v>1.9461034798631884</c:v>
                </c:pt>
                <c:pt idx="451">
                  <c:v>1.9459816160720216</c:v>
                </c:pt>
                <c:pt idx="452">
                  <c:v>1.94585975146115</c:v>
                </c:pt>
                <c:pt idx="453">
                  <c:v>1.9457378860382588</c:v>
                </c:pt>
                <c:pt idx="454">
                  <c:v>1.945616019810962</c:v>
                </c:pt>
                <c:pt idx="455">
                  <c:v>1.9454941527868015</c:v>
                </c:pt>
                <c:pt idx="456">
                  <c:v>1.9453722849732487</c:v>
                </c:pt>
                <c:pt idx="457">
                  <c:v>1.9452504163777045</c:v>
                </c:pt>
                <c:pt idx="458">
                  <c:v>1.945128547007501</c:v>
                </c:pt>
                <c:pt idx="459">
                  <c:v>1.9450066768699015</c:v>
                </c:pt>
                <c:pt idx="460">
                  <c:v>1.9448848059721007</c:v>
                </c:pt>
                <c:pt idx="461">
                  <c:v>1.9447629343212265</c:v>
                </c:pt>
                <c:pt idx="462">
                  <c:v>1.9446410619243393</c:v>
                </c:pt>
                <c:pt idx="463">
                  <c:v>1.9445191887884339</c:v>
                </c:pt>
                <c:pt idx="464">
                  <c:v>1.9443973149204392</c:v>
                </c:pt>
                <c:pt idx="465">
                  <c:v>1.9442754403272189</c:v>
                </c:pt>
                <c:pt idx="466">
                  <c:v>1.944153565015573</c:v>
                </c:pt>
                <c:pt idx="467">
                  <c:v>1.9440316889922369</c:v>
                </c:pt>
                <c:pt idx="468">
                  <c:v>1.9439098122638838</c:v>
                </c:pt>
                <c:pt idx="469">
                  <c:v>1.9437879348371234</c:v>
                </c:pt>
                <c:pt idx="470">
                  <c:v>1.943666056718504</c:v>
                </c:pt>
                <c:pt idx="471">
                  <c:v>1.9435441779145126</c:v>
                </c:pt>
                <c:pt idx="472">
                  <c:v>1.9434222984315748</c:v>
                </c:pt>
                <c:pt idx="473">
                  <c:v>1.9433004182760563</c:v>
                </c:pt>
                <c:pt idx="474">
                  <c:v>1.9431785374542634</c:v>
                </c:pt>
                <c:pt idx="475">
                  <c:v>1.9430566559724425</c:v>
                </c:pt>
                <c:pt idx="476">
                  <c:v>1.9429347738367824</c:v>
                </c:pt>
                <c:pt idx="477">
                  <c:v>1.9428128910534128</c:v>
                </c:pt>
                <c:pt idx="478">
                  <c:v>1.942691007628407</c:v>
                </c:pt>
                <c:pt idx="479">
                  <c:v>1.9425691235677807</c:v>
                </c:pt>
                <c:pt idx="480">
                  <c:v>1.9424472388774932</c:v>
                </c:pt>
                <c:pt idx="481">
                  <c:v>1.9423253535634482</c:v>
                </c:pt>
                <c:pt idx="482">
                  <c:v>1.9422034676314939</c:v>
                </c:pt>
                <c:pt idx="483">
                  <c:v>1.9420815810874237</c:v>
                </c:pt>
                <c:pt idx="484">
                  <c:v>1.9419596939369765</c:v>
                </c:pt>
                <c:pt idx="485">
                  <c:v>1.9418378061858379</c:v>
                </c:pt>
                <c:pt idx="486">
                  <c:v>1.9417159178396395</c:v>
                </c:pt>
                <c:pt idx="487">
                  <c:v>1.9415940289039604</c:v>
                </c:pt>
                <c:pt idx="488">
                  <c:v>1.9414721393843279</c:v>
                </c:pt>
                <c:pt idx="489">
                  <c:v>1.9413502492862165</c:v>
                </c:pt>
                <c:pt idx="490">
                  <c:v>1.9412283586150503</c:v>
                </c:pt>
                <c:pt idx="491">
                  <c:v>1.9411064673762017</c:v>
                </c:pt>
                <c:pt idx="492">
                  <c:v>1.9409845755749937</c:v>
                </c:pt>
                <c:pt idx="493">
                  <c:v>1.9408626832166982</c:v>
                </c:pt>
                <c:pt idx="494">
                  <c:v>1.9407407903065388</c:v>
                </c:pt>
                <c:pt idx="495">
                  <c:v>1.9406188968496894</c:v>
                </c:pt>
                <c:pt idx="496">
                  <c:v>1.9404970028512756</c:v>
                </c:pt>
                <c:pt idx="497">
                  <c:v>1.9403751083163752</c:v>
                </c:pt>
                <c:pt idx="498">
                  <c:v>1.9402532132500179</c:v>
                </c:pt>
                <c:pt idx="499">
                  <c:v>1.9401313176571866</c:v>
                </c:pt>
                <c:pt idx="500">
                  <c:v>1.9400094215428174</c:v>
                </c:pt>
                <c:pt idx="501">
                  <c:v>1.9398875249118002</c:v>
                </c:pt>
                <c:pt idx="502">
                  <c:v>1.9397656277689788</c:v>
                </c:pt>
                <c:pt idx="503">
                  <c:v>1.9396437301191516</c:v>
                </c:pt>
                <c:pt idx="504">
                  <c:v>1.9395218319670726</c:v>
                </c:pt>
                <c:pt idx="505">
                  <c:v>1.9393999333174503</c:v>
                </c:pt>
                <c:pt idx="506">
                  <c:v>1.9392780341749498</c:v>
                </c:pt>
                <c:pt idx="507">
                  <c:v>1.9391561345441921</c:v>
                </c:pt>
                <c:pt idx="508">
                  <c:v>1.9390342344297551</c:v>
                </c:pt>
                <c:pt idx="509">
                  <c:v>1.9389123338361736</c:v>
                </c:pt>
                <c:pt idx="510">
                  <c:v>1.9387904327679395</c:v>
                </c:pt>
                <c:pt idx="511">
                  <c:v>1.9386685312295036</c:v>
                </c:pt>
                <c:pt idx="512">
                  <c:v>1.9385466292252742</c:v>
                </c:pt>
                <c:pt idx="513">
                  <c:v>1.9384247267596182</c:v>
                </c:pt>
                <c:pt idx="514">
                  <c:v>1.938302823836862</c:v>
                </c:pt>
                <c:pt idx="515">
                  <c:v>1.9381809204612914</c:v>
                </c:pt>
                <c:pt idx="516">
                  <c:v>1.9380590166371514</c:v>
                </c:pt>
                <c:pt idx="517">
                  <c:v>1.9379371123686482</c:v>
                </c:pt>
                <c:pt idx="518">
                  <c:v>1.9378152076599475</c:v>
                </c:pt>
                <c:pt idx="519">
                  <c:v>1.937693302515177</c:v>
                </c:pt>
                <c:pt idx="520">
                  <c:v>1.9375713969384247</c:v>
                </c:pt>
                <c:pt idx="521">
                  <c:v>1.9374494909337407</c:v>
                </c:pt>
                <c:pt idx="522">
                  <c:v>1.9373275845051376</c:v>
                </c:pt>
                <c:pt idx="523">
                  <c:v>1.9372056776565898</c:v>
                </c:pt>
                <c:pt idx="524">
                  <c:v>1.9370837703920343</c:v>
                </c:pt>
                <c:pt idx="525">
                  <c:v>1.9369618627153717</c:v>
                </c:pt>
                <c:pt idx="526">
                  <c:v>1.9368399546304658</c:v>
                </c:pt>
                <c:pt idx="527">
                  <c:v>1.936718046141144</c:v>
                </c:pt>
                <c:pt idx="528">
                  <c:v>1.9365961372511982</c:v>
                </c:pt>
                <c:pt idx="529">
                  <c:v>1.9364742279643843</c:v>
                </c:pt>
                <c:pt idx="530">
                  <c:v>1.9363523182844231</c:v>
                </c:pt>
                <c:pt idx="531">
                  <c:v>1.936230408215001</c:v>
                </c:pt>
                <c:pt idx="532">
                  <c:v>1.9361084977597696</c:v>
                </c:pt>
                <c:pt idx="533">
                  <c:v>1.9359865869223454</c:v>
                </c:pt>
                <c:pt idx="534">
                  <c:v>1.9358646757063125</c:v>
                </c:pt>
                <c:pt idx="535">
                  <c:v>1.9357427641152201</c:v>
                </c:pt>
                <c:pt idx="536">
                  <c:v>1.9356208521525848</c:v>
                </c:pt>
                <c:pt idx="537">
                  <c:v>1.93549893982189</c:v>
                </c:pt>
                <c:pt idx="538">
                  <c:v>1.9353770271265869</c:v>
                </c:pt>
                <c:pt idx="539">
                  <c:v>1.9352551140700933</c:v>
                </c:pt>
                <c:pt idx="540">
                  <c:v>1.9351332006557962</c:v>
                </c:pt>
                <c:pt idx="541">
                  <c:v>1.9350112868870499</c:v>
                </c:pt>
                <c:pt idx="542">
                  <c:v>1.9348893727671779</c:v>
                </c:pt>
                <c:pt idx="543">
                  <c:v>1.9347674582994718</c:v>
                </c:pt>
                <c:pt idx="544">
                  <c:v>1.9346455434871932</c:v>
                </c:pt>
                <c:pt idx="545">
                  <c:v>1.9345236283335725</c:v>
                </c:pt>
                <c:pt idx="546">
                  <c:v>1.9344017128418098</c:v>
                </c:pt>
                <c:pt idx="547">
                  <c:v>1.934279797015076</c:v>
                </c:pt>
                <c:pt idx="548">
                  <c:v>1.9341578808565112</c:v>
                </c:pt>
                <c:pt idx="549">
                  <c:v>1.9340359643692269</c:v>
                </c:pt>
                <c:pt idx="550">
                  <c:v>1.9339140475563046</c:v>
                </c:pt>
                <c:pt idx="551">
                  <c:v>1.9337921304207977</c:v>
                </c:pt>
                <c:pt idx="552">
                  <c:v>1.9336702129657306</c:v>
                </c:pt>
                <c:pt idx="553">
                  <c:v>1.9335482951940994</c:v>
                </c:pt>
                <c:pt idx="554">
                  <c:v>1.933426377108872</c:v>
                </c:pt>
                <c:pt idx="555">
                  <c:v>1.9333044587129886</c:v>
                </c:pt>
                <c:pt idx="556">
                  <c:v>1.9331825400093621</c:v>
                </c:pt>
                <c:pt idx="557">
                  <c:v>1.9330606210008774</c:v>
                </c:pt>
                <c:pt idx="558">
                  <c:v>1.9329387016903929</c:v>
                </c:pt>
                <c:pt idx="559">
                  <c:v>1.93281678208074</c:v>
                </c:pt>
                <c:pt idx="560">
                  <c:v>1.932694862174724</c:v>
                </c:pt>
                <c:pt idx="561">
                  <c:v>1.9325729419751227</c:v>
                </c:pt>
                <c:pt idx="562">
                  <c:v>1.9324510214846895</c:v>
                </c:pt>
                <c:pt idx="563">
                  <c:v>1.9323291007061507</c:v>
                </c:pt>
                <c:pt idx="564">
                  <c:v>1.9322071796422076</c:v>
                </c:pt>
                <c:pt idx="565">
                  <c:v>1.9320852582955359</c:v>
                </c:pt>
                <c:pt idx="566">
                  <c:v>1.9319633366687865</c:v>
                </c:pt>
                <c:pt idx="567">
                  <c:v>1.9318414147645855</c:v>
                </c:pt>
                <c:pt idx="568">
                  <c:v>1.9317194925855339</c:v>
                </c:pt>
                <c:pt idx="569">
                  <c:v>1.9315975701342087</c:v>
                </c:pt>
                <c:pt idx="570">
                  <c:v>1.9314756474131625</c:v>
                </c:pt>
                <c:pt idx="571">
                  <c:v>1.9313537244249246</c:v>
                </c:pt>
                <c:pt idx="572">
                  <c:v>1.9312318011719996</c:v>
                </c:pt>
                <c:pt idx="573">
                  <c:v>1.9311098776568691</c:v>
                </c:pt>
                <c:pt idx="574">
                  <c:v>1.9309879538819918</c:v>
                </c:pt>
                <c:pt idx="575">
                  <c:v>1.930866029849803</c:v>
                </c:pt>
                <c:pt idx="576">
                  <c:v>1.930744105562715</c:v>
                </c:pt>
                <c:pt idx="577">
                  <c:v>1.9306221810231177</c:v>
                </c:pt>
                <c:pt idx="578">
                  <c:v>1.9305002562333782</c:v>
                </c:pt>
                <c:pt idx="579">
                  <c:v>1.9303783311958422</c:v>
                </c:pt>
                <c:pt idx="580">
                  <c:v>1.9302564059128331</c:v>
                </c:pt>
                <c:pt idx="581">
                  <c:v>1.9301344803866518</c:v>
                </c:pt>
                <c:pt idx="582">
                  <c:v>1.9300125546195785</c:v>
                </c:pt>
                <c:pt idx="583">
                  <c:v>1.9298906286138717</c:v>
                </c:pt>
                <c:pt idx="584">
                  <c:v>1.9297687023717689</c:v>
                </c:pt>
                <c:pt idx="585">
                  <c:v>1.9296467758954863</c:v>
                </c:pt>
                <c:pt idx="586">
                  <c:v>1.9295248491872194</c:v>
                </c:pt>
                <c:pt idx="587">
                  <c:v>1.9294029222491436</c:v>
                </c:pt>
                <c:pt idx="588">
                  <c:v>1.9292809950834131</c:v>
                </c:pt>
                <c:pt idx="589">
                  <c:v>1.9291590676921624</c:v>
                </c:pt>
                <c:pt idx="590">
                  <c:v>1.9290371400775062</c:v>
                </c:pt>
                <c:pt idx="591">
                  <c:v>1.9289152122415385</c:v>
                </c:pt>
                <c:pt idx="592">
                  <c:v>1.9287932841863349</c:v>
                </c:pt>
                <c:pt idx="593">
                  <c:v>1.9286713559139503</c:v>
                </c:pt>
                <c:pt idx="594">
                  <c:v>1.9285494274264214</c:v>
                </c:pt>
                <c:pt idx="595">
                  <c:v>1.928427498725765</c:v>
                </c:pt>
                <c:pt idx="596">
                  <c:v>1.9283055698139795</c:v>
                </c:pt>
                <c:pt idx="597">
                  <c:v>1.9281836406930442</c:v>
                </c:pt>
                <c:pt idx="598">
                  <c:v>1.9280617113649201</c:v>
                </c:pt>
                <c:pt idx="599">
                  <c:v>1.9279397818315498</c:v>
                </c:pt>
                <c:pt idx="600">
                  <c:v>1.9278178520948575</c:v>
                </c:pt>
                <c:pt idx="601">
                  <c:v>1.9276959221567496</c:v>
                </c:pt>
                <c:pt idx="602">
                  <c:v>1.9275739920191144</c:v>
                </c:pt>
                <c:pt idx="603">
                  <c:v>1.9274520616838227</c:v>
                </c:pt>
                <c:pt idx="604">
                  <c:v>1.9273301311527276</c:v>
                </c:pt>
                <c:pt idx="605">
                  <c:v>1.9272082004276647</c:v>
                </c:pt>
                <c:pt idx="606">
                  <c:v>1.9270862695104531</c:v>
                </c:pt>
                <c:pt idx="607">
                  <c:v>1.9269643384028938</c:v>
                </c:pt>
                <c:pt idx="608">
                  <c:v>1.9268424071067718</c:v>
                </c:pt>
                <c:pt idx="609">
                  <c:v>1.9267204756238547</c:v>
                </c:pt>
                <c:pt idx="610">
                  <c:v>1.9265985439558939</c:v>
                </c:pt>
                <c:pt idx="611">
                  <c:v>1.9264766121046244</c:v>
                </c:pt>
                <c:pt idx="612">
                  <c:v>1.9263546800717648</c:v>
                </c:pt>
                <c:pt idx="613">
                  <c:v>1.9262327478590178</c:v>
                </c:pt>
                <c:pt idx="614">
                  <c:v>1.9261108154680697</c:v>
                </c:pt>
                <c:pt idx="615">
                  <c:v>1.9259888829005913</c:v>
                </c:pt>
                <c:pt idx="616">
                  <c:v>1.9258669501582377</c:v>
                </c:pt>
                <c:pt idx="617">
                  <c:v>1.9257450172426487</c:v>
                </c:pt>
                <c:pt idx="618">
                  <c:v>1.9256230841554483</c:v>
                </c:pt>
                <c:pt idx="619">
                  <c:v>1.9255011508982454</c:v>
                </c:pt>
                <c:pt idx="620">
                  <c:v>1.9253792174726339</c:v>
                </c:pt>
                <c:pt idx="621">
                  <c:v>1.9252572838801927</c:v>
                </c:pt>
                <c:pt idx="622">
                  <c:v>1.9251353501224862</c:v>
                </c:pt>
                <c:pt idx="623">
                  <c:v>1.9250134162010637</c:v>
                </c:pt>
                <c:pt idx="624">
                  <c:v>1.9248914821174603</c:v>
                </c:pt>
                <c:pt idx="625">
                  <c:v>1.9247695478731963</c:v>
                </c:pt>
                <c:pt idx="626">
                  <c:v>1.9246476134697781</c:v>
                </c:pt>
                <c:pt idx="627">
                  <c:v>1.924525678908698</c:v>
                </c:pt>
                <c:pt idx="628">
                  <c:v>1.9244037441914339</c:v>
                </c:pt>
                <c:pt idx="629">
                  <c:v>1.9242818093194505</c:v>
                </c:pt>
                <c:pt idx="630">
                  <c:v>1.9241598742941981</c:v>
                </c:pt>
                <c:pt idx="631">
                  <c:v>1.9240379391171138</c:v>
                </c:pt>
                <c:pt idx="632">
                  <c:v>1.9239160037896212</c:v>
                </c:pt>
                <c:pt idx="633">
                  <c:v>1.9237940683131305</c:v>
                </c:pt>
                <c:pt idx="634">
                  <c:v>1.9236721326890382</c:v>
                </c:pt>
                <c:pt idx="635">
                  <c:v>1.923550196918729</c:v>
                </c:pt>
                <c:pt idx="636">
                  <c:v>1.9234282610035729</c:v>
                </c:pt>
                <c:pt idx="637">
                  <c:v>1.9233063249449285</c:v>
                </c:pt>
                <c:pt idx="638">
                  <c:v>1.9231843887441409</c:v>
                </c:pt>
                <c:pt idx="639">
                  <c:v>1.923062452402543</c:v>
                </c:pt>
                <c:pt idx="640">
                  <c:v>1.9229405159214545</c:v>
                </c:pt>
                <c:pt idx="641">
                  <c:v>1.9228185793021839</c:v>
                </c:pt>
                <c:pt idx="642">
                  <c:v>1.9226966425460261</c:v>
                </c:pt>
                <c:pt idx="643">
                  <c:v>1.9225747056542648</c:v>
                </c:pt>
                <c:pt idx="644">
                  <c:v>1.9224527686281716</c:v>
                </c:pt>
                <c:pt idx="645">
                  <c:v>1.9223308314690055</c:v>
                </c:pt>
                <c:pt idx="646">
                  <c:v>1.9222088941780144</c:v>
                </c:pt>
                <c:pt idx="647">
                  <c:v>1.9220869567564343</c:v>
                </c:pt>
                <c:pt idx="648">
                  <c:v>1.9219650192054891</c:v>
                </c:pt>
                <c:pt idx="649">
                  <c:v>1.9218430815263925</c:v>
                </c:pt>
                <c:pt idx="650">
                  <c:v>1.9217211437203454</c:v>
                </c:pt>
                <c:pt idx="651">
                  <c:v>1.921599205788538</c:v>
                </c:pt>
                <c:pt idx="652">
                  <c:v>1.9214772677321499</c:v>
                </c:pt>
                <c:pt idx="653">
                  <c:v>1.9213553295523487</c:v>
                </c:pt>
                <c:pt idx="654">
                  <c:v>1.9212333912502915</c:v>
                </c:pt>
                <c:pt idx="655">
                  <c:v>1.9211114528271245</c:v>
                </c:pt>
                <c:pt idx="656">
                  <c:v>1.9209895142839837</c:v>
                </c:pt>
                <c:pt idx="657">
                  <c:v>1.9208675756219931</c:v>
                </c:pt>
                <c:pt idx="658">
                  <c:v>1.9207456368422677</c:v>
                </c:pt>
                <c:pt idx="659">
                  <c:v>1.920623697945911</c:v>
                </c:pt>
                <c:pt idx="660">
                  <c:v>1.9205017589340165</c:v>
                </c:pt>
                <c:pt idx="661">
                  <c:v>1.9203798198076676</c:v>
                </c:pt>
                <c:pt idx="662">
                  <c:v>1.9202578805679373</c:v>
                </c:pt>
                <c:pt idx="663">
                  <c:v>1.9201359412158887</c:v>
                </c:pt>
                <c:pt idx="664">
                  <c:v>1.9200140017525746</c:v>
                </c:pt>
                <c:pt idx="665">
                  <c:v>1.9198920621790385</c:v>
                </c:pt>
                <c:pt idx="666">
                  <c:v>1.9197701224963137</c:v>
                </c:pt>
                <c:pt idx="667">
                  <c:v>1.9196481827054237</c:v>
                </c:pt>
                <c:pt idx="668">
                  <c:v>1.9195262428073829</c:v>
                </c:pt>
                <c:pt idx="669">
                  <c:v>1.919404302803196</c:v>
                </c:pt>
                <c:pt idx="670">
                  <c:v>1.9192823626938578</c:v>
                </c:pt>
                <c:pt idx="671">
                  <c:v>1.9191604224803545</c:v>
                </c:pt>
                <c:pt idx="672">
                  <c:v>1.9190384821636626</c:v>
                </c:pt>
                <c:pt idx="673">
                  <c:v>1.9189165417447493</c:v>
                </c:pt>
                <c:pt idx="674">
                  <c:v>1.9187946012245736</c:v>
                </c:pt>
                <c:pt idx="675">
                  <c:v>1.9186726606040843</c:v>
                </c:pt>
                <c:pt idx="676">
                  <c:v>1.9185507198842222</c:v>
                </c:pt>
                <c:pt idx="677">
                  <c:v>1.9184287790659191</c:v>
                </c:pt>
                <c:pt idx="678">
                  <c:v>1.9183068381500976</c:v>
                </c:pt>
                <c:pt idx="679">
                  <c:v>1.9181848971376723</c:v>
                </c:pt>
                <c:pt idx="680">
                  <c:v>1.9180629560295488</c:v>
                </c:pt>
                <c:pt idx="681">
                  <c:v>1.9179410148266243</c:v>
                </c:pt>
                <c:pt idx="682">
                  <c:v>1.9178190735297875</c:v>
                </c:pt>
                <c:pt idx="683">
                  <c:v>1.9176971321399194</c:v>
                </c:pt>
                <c:pt idx="684">
                  <c:v>1.9175751906578917</c:v>
                </c:pt>
                <c:pt idx="685">
                  <c:v>1.9174532490845686</c:v>
                </c:pt>
                <c:pt idx="686">
                  <c:v>1.9173313074208063</c:v>
                </c:pt>
                <c:pt idx="687">
                  <c:v>1.9172093656674523</c:v>
                </c:pt>
                <c:pt idx="688">
                  <c:v>1.917087423825347</c:v>
                </c:pt>
                <c:pt idx="689">
                  <c:v>1.9169654818953221</c:v>
                </c:pt>
                <c:pt idx="690">
                  <c:v>1.9168435398782022</c:v>
                </c:pt>
                <c:pt idx="691">
                  <c:v>1.916721597774804</c:v>
                </c:pt>
                <c:pt idx="692">
                  <c:v>1.9165996555859359</c:v>
                </c:pt>
                <c:pt idx="693">
                  <c:v>1.9164777133123998</c:v>
                </c:pt>
                <c:pt idx="694">
                  <c:v>1.916355770954989</c:v>
                </c:pt>
                <c:pt idx="695">
                  <c:v>1.9162338285144902</c:v>
                </c:pt>
                <c:pt idx="696">
                  <c:v>1.9161118859916826</c:v>
                </c:pt>
                <c:pt idx="697">
                  <c:v>1.9159899433873373</c:v>
                </c:pt>
                <c:pt idx="698">
                  <c:v>1.9158680007022193</c:v>
                </c:pt>
                <c:pt idx="699">
                  <c:v>1.9157460579370857</c:v>
                </c:pt>
                <c:pt idx="700">
                  <c:v>1.9156241150926867</c:v>
                </c:pt>
                <c:pt idx="701">
                  <c:v>1.9155021721697656</c:v>
                </c:pt>
                <c:pt idx="702">
                  <c:v>1.9153802291690583</c:v>
                </c:pt>
                <c:pt idx="703">
                  <c:v>1.9152582860912943</c:v>
                </c:pt>
                <c:pt idx="704">
                  <c:v>1.9151363429371961</c:v>
                </c:pt>
                <c:pt idx="705">
                  <c:v>1.9150143997074793</c:v>
                </c:pt>
                <c:pt idx="706">
                  <c:v>1.9148924564028529</c:v>
                </c:pt>
                <c:pt idx="707">
                  <c:v>1.9147705130240191</c:v>
                </c:pt>
                <c:pt idx="708">
                  <c:v>1.9146485695716737</c:v>
                </c:pt>
                <c:pt idx="709">
                  <c:v>1.9145266260465061</c:v>
                </c:pt>
                <c:pt idx="710">
                  <c:v>1.9144046824491991</c:v>
                </c:pt>
                <c:pt idx="711">
                  <c:v>1.9142827387804286</c:v>
                </c:pt>
                <c:pt idx="712">
                  <c:v>1.914160795040865</c:v>
                </c:pt>
                <c:pt idx="713">
                  <c:v>1.9140388512311721</c:v>
                </c:pt>
                <c:pt idx="714">
                  <c:v>1.913916907352007</c:v>
                </c:pt>
                <c:pt idx="715">
                  <c:v>1.9137949634040214</c:v>
                </c:pt>
                <c:pt idx="716">
                  <c:v>1.9136730193878606</c:v>
                </c:pt>
                <c:pt idx="717">
                  <c:v>1.9135510753041634</c:v>
                </c:pt>
                <c:pt idx="718">
                  <c:v>1.9134291311535632</c:v>
                </c:pt>
                <c:pt idx="719">
                  <c:v>1.9133071869366873</c:v>
                </c:pt>
                <c:pt idx="720">
                  <c:v>1.9131852426541571</c:v>
                </c:pt>
                <c:pt idx="721">
                  <c:v>1.9130632983065883</c:v>
                </c:pt>
                <c:pt idx="722">
                  <c:v>1.9129413538945903</c:v>
                </c:pt>
                <c:pt idx="723">
                  <c:v>1.9128194094187674</c:v>
                </c:pt>
                <c:pt idx="724">
                  <c:v>1.9126974648797179</c:v>
                </c:pt>
                <c:pt idx="725">
                  <c:v>1.9125755202780346</c:v>
                </c:pt>
                <c:pt idx="726">
                  <c:v>1.9124535756143048</c:v>
                </c:pt>
                <c:pt idx="727">
                  <c:v>1.9123316308891103</c:v>
                </c:pt>
                <c:pt idx="728">
                  <c:v>1.9122096861030271</c:v>
                </c:pt>
                <c:pt idx="729">
                  <c:v>1.9120877412566264</c:v>
                </c:pt>
                <c:pt idx="730">
                  <c:v>1.9119657963504737</c:v>
                </c:pt>
                <c:pt idx="731">
                  <c:v>1.9118438513851288</c:v>
                </c:pt>
                <c:pt idx="732">
                  <c:v>1.911721906361147</c:v>
                </c:pt>
                <c:pt idx="733">
                  <c:v>1.9115999612790782</c:v>
                </c:pt>
                <c:pt idx="734">
                  <c:v>1.9114780161394667</c:v>
                </c:pt>
                <c:pt idx="735">
                  <c:v>1.9113560709428521</c:v>
                </c:pt>
                <c:pt idx="736">
                  <c:v>1.9112341256897687</c:v>
                </c:pt>
                <c:pt idx="737">
                  <c:v>1.9111121803807465</c:v>
                </c:pt>
                <c:pt idx="738">
                  <c:v>1.9109902350163093</c:v>
                </c:pt>
                <c:pt idx="739">
                  <c:v>1.9108682895969769</c:v>
                </c:pt>
                <c:pt idx="740">
                  <c:v>1.9107463441232637</c:v>
                </c:pt>
                <c:pt idx="741">
                  <c:v>1.9106243985956803</c:v>
                </c:pt>
                <c:pt idx="742">
                  <c:v>1.910502453014731</c:v>
                </c:pt>
                <c:pt idx="743">
                  <c:v>1.9103805073809166</c:v>
                </c:pt>
                <c:pt idx="744">
                  <c:v>1.9102585616947325</c:v>
                </c:pt>
                <c:pt idx="745">
                  <c:v>1.9101366159566699</c:v>
                </c:pt>
                <c:pt idx="746">
                  <c:v>1.9100146701672152</c:v>
                </c:pt>
                <c:pt idx="747">
                  <c:v>1.9098927243268498</c:v>
                </c:pt>
                <c:pt idx="748">
                  <c:v>1.9097707784360516</c:v>
                </c:pt>
                <c:pt idx="749">
                  <c:v>1.9096488324952932</c:v>
                </c:pt>
                <c:pt idx="750">
                  <c:v>1.9095268865050428</c:v>
                </c:pt>
                <c:pt idx="751">
                  <c:v>1.9094049404657647</c:v>
                </c:pt>
                <c:pt idx="752">
                  <c:v>1.9092829943779184</c:v>
                </c:pt>
                <c:pt idx="753">
                  <c:v>1.9091610482419594</c:v>
                </c:pt>
                <c:pt idx="754">
                  <c:v>1.9090391020583388</c:v>
                </c:pt>
                <c:pt idx="755">
                  <c:v>1.9089171558275033</c:v>
                </c:pt>
                <c:pt idx="756">
                  <c:v>1.9087952095498957</c:v>
                </c:pt>
                <c:pt idx="757">
                  <c:v>1.9086732632259544</c:v>
                </c:pt>
                <c:pt idx="758">
                  <c:v>1.9085513168561139</c:v>
                </c:pt>
                <c:pt idx="759">
                  <c:v>1.9084293704408046</c:v>
                </c:pt>
                <c:pt idx="760">
                  <c:v>1.9083074239804527</c:v>
                </c:pt>
                <c:pt idx="761">
                  <c:v>1.9081854774754805</c:v>
                </c:pt>
                <c:pt idx="762">
                  <c:v>1.9080635309263065</c:v>
                </c:pt>
                <c:pt idx="763">
                  <c:v>1.9079415843333449</c:v>
                </c:pt>
                <c:pt idx="764">
                  <c:v>1.9078196376970062</c:v>
                </c:pt>
                <c:pt idx="765">
                  <c:v>1.9076976910176975</c:v>
                </c:pt>
                <c:pt idx="766">
                  <c:v>1.9075757442958212</c:v>
                </c:pt>
                <c:pt idx="767">
                  <c:v>1.9074537975317765</c:v>
                </c:pt>
                <c:pt idx="768">
                  <c:v>1.9073318507259591</c:v>
                </c:pt>
                <c:pt idx="769">
                  <c:v>1.9072099038787602</c:v>
                </c:pt>
                <c:pt idx="770">
                  <c:v>1.9070879569905679</c:v>
                </c:pt>
                <c:pt idx="771">
                  <c:v>1.9069660100617669</c:v>
                </c:pt>
                <c:pt idx="772">
                  <c:v>1.9068440630927375</c:v>
                </c:pt>
                <c:pt idx="773">
                  <c:v>1.906722116083857</c:v>
                </c:pt>
                <c:pt idx="774">
                  <c:v>1.906600169035499</c:v>
                </c:pt>
                <c:pt idx="775">
                  <c:v>1.9064782219480336</c:v>
                </c:pt>
                <c:pt idx="776">
                  <c:v>1.9063562748218277</c:v>
                </c:pt>
                <c:pt idx="777">
                  <c:v>1.9062343276572444</c:v>
                </c:pt>
                <c:pt idx="778">
                  <c:v>1.9061123804546434</c:v>
                </c:pt>
                <c:pt idx="779">
                  <c:v>1.9059904332143811</c:v>
                </c:pt>
                <c:pt idx="780">
                  <c:v>1.9058684859368109</c:v>
                </c:pt>
                <c:pt idx="781">
                  <c:v>1.905746538622282</c:v>
                </c:pt>
                <c:pt idx="782">
                  <c:v>1.9056245912711416</c:v>
                </c:pt>
                <c:pt idx="783">
                  <c:v>1.9055026438837326</c:v>
                </c:pt>
                <c:pt idx="784">
                  <c:v>1.9053806964603952</c:v>
                </c:pt>
                <c:pt idx="785">
                  <c:v>1.9052587490014661</c:v>
                </c:pt>
                <c:pt idx="786">
                  <c:v>1.9051368015072789</c:v>
                </c:pt>
                <c:pt idx="787">
                  <c:v>1.9050148539781644</c:v>
                </c:pt>
                <c:pt idx="788">
                  <c:v>1.9048929064144502</c:v>
                </c:pt>
                <c:pt idx="789">
                  <c:v>1.9047709588164601</c:v>
                </c:pt>
                <c:pt idx="790">
                  <c:v>1.904649011184516</c:v>
                </c:pt>
                <c:pt idx="791">
                  <c:v>1.9045270635189362</c:v>
                </c:pt>
                <c:pt idx="792">
                  <c:v>1.9044051158200359</c:v>
                </c:pt>
                <c:pt idx="793">
                  <c:v>1.9042831680881274</c:v>
                </c:pt>
                <c:pt idx="794">
                  <c:v>1.9041612203235203</c:v>
                </c:pt>
                <c:pt idx="795">
                  <c:v>1.9040392725265214</c:v>
                </c:pt>
                <c:pt idx="796">
                  <c:v>1.9039173246974341</c:v>
                </c:pt>
                <c:pt idx="797">
                  <c:v>1.9037953768365592</c:v>
                </c:pt>
                <c:pt idx="798">
                  <c:v>1.903673428944195</c:v>
                </c:pt>
                <c:pt idx="799">
                  <c:v>1.9035514810206364</c:v>
                </c:pt>
                <c:pt idx="800">
                  <c:v>1.9034295330661761</c:v>
                </c:pt>
                <c:pt idx="801">
                  <c:v>1.9033075850811039</c:v>
                </c:pt>
                <c:pt idx="802">
                  <c:v>1.9031856370657065</c:v>
                </c:pt>
                <c:pt idx="803">
                  <c:v>1.9030636890202686</c:v>
                </c:pt>
                <c:pt idx="804">
                  <c:v>1.9029417409450717</c:v>
                </c:pt>
                <c:pt idx="805">
                  <c:v>1.9028197928403947</c:v>
                </c:pt>
                <c:pt idx="806">
                  <c:v>1.9026978447065139</c:v>
                </c:pt>
                <c:pt idx="807">
                  <c:v>1.9025758965437034</c:v>
                </c:pt>
                <c:pt idx="808">
                  <c:v>1.9024539483522345</c:v>
                </c:pt>
                <c:pt idx="809">
                  <c:v>1.9023320001323754</c:v>
                </c:pt>
                <c:pt idx="810">
                  <c:v>1.9022100518843925</c:v>
                </c:pt>
                <c:pt idx="811">
                  <c:v>1.9020881036085497</c:v>
                </c:pt>
                <c:pt idx="812">
                  <c:v>1.9019661553051082</c:v>
                </c:pt>
                <c:pt idx="813">
                  <c:v>1.9018442069743264</c:v>
                </c:pt>
                <c:pt idx="814">
                  <c:v>1.9017222586164608</c:v>
                </c:pt>
                <c:pt idx="815">
                  <c:v>1.9016003102317656</c:v>
                </c:pt>
                <c:pt idx="816">
                  <c:v>1.901478361820492</c:v>
                </c:pt>
                <c:pt idx="817">
                  <c:v>1.9013564133828893</c:v>
                </c:pt>
                <c:pt idx="818">
                  <c:v>1.9012344649192043</c:v>
                </c:pt>
                <c:pt idx="819">
                  <c:v>1.9011125164296816</c:v>
                </c:pt>
                <c:pt idx="820">
                  <c:v>1.9009905679145636</c:v>
                </c:pt>
                <c:pt idx="821">
                  <c:v>1.90086861937409</c:v>
                </c:pt>
                <c:pt idx="822">
                  <c:v>1.9007466708084988</c:v>
                </c:pt>
                <c:pt idx="823">
                  <c:v>1.900624722218025</c:v>
                </c:pt>
                <c:pt idx="824">
                  <c:v>1.9005027736029025</c:v>
                </c:pt>
                <c:pt idx="825">
                  <c:v>1.900380824963362</c:v>
                </c:pt>
                <c:pt idx="826">
                  <c:v>1.9002588762996326</c:v>
                </c:pt>
                <c:pt idx="827">
                  <c:v>1.9001369276119411</c:v>
                </c:pt>
                <c:pt idx="828">
                  <c:v>1.9000149789005121</c:v>
                </c:pt>
                <c:pt idx="829">
                  <c:v>1.8998930301655681</c:v>
                </c:pt>
                <c:pt idx="830">
                  <c:v>1.8997710814073296</c:v>
                </c:pt>
                <c:pt idx="831">
                  <c:v>1.8996491326260152</c:v>
                </c:pt>
                <c:pt idx="832">
                  <c:v>1.899527183821841</c:v>
                </c:pt>
                <c:pt idx="833">
                  <c:v>1.8994052349950215</c:v>
                </c:pt>
                <c:pt idx="834">
                  <c:v>1.8992832861457687</c:v>
                </c:pt>
                <c:pt idx="835">
                  <c:v>1.8991613372742933</c:v>
                </c:pt>
                <c:pt idx="836">
                  <c:v>1.8990393883808034</c:v>
                </c:pt>
                <c:pt idx="837">
                  <c:v>1.8989174394655055</c:v>
                </c:pt>
                <c:pt idx="838">
                  <c:v>1.8987954905286042</c:v>
                </c:pt>
                <c:pt idx="839">
                  <c:v>1.898673541570302</c:v>
                </c:pt>
                <c:pt idx="840">
                  <c:v>1.8985515925907992</c:v>
                </c:pt>
                <c:pt idx="841">
                  <c:v>1.898429643590295</c:v>
                </c:pt>
                <c:pt idx="842">
                  <c:v>1.8983076945689861</c:v>
                </c:pt>
                <c:pt idx="843">
                  <c:v>1.8981857455270674</c:v>
                </c:pt>
                <c:pt idx="844">
                  <c:v>1.8980637964647327</c:v>
                </c:pt>
                <c:pt idx="845">
                  <c:v>1.8979418473821728</c:v>
                </c:pt>
                <c:pt idx="846">
                  <c:v>1.8978198982795775</c:v>
                </c:pt>
                <c:pt idx="847">
                  <c:v>1.8976979491571349</c:v>
                </c:pt>
                <c:pt idx="848">
                  <c:v>1.8975760000150306</c:v>
                </c:pt>
                <c:pt idx="849">
                  <c:v>1.8974540508534494</c:v>
                </c:pt>
                <c:pt idx="850">
                  <c:v>1.8973321016725737</c:v>
                </c:pt>
                <c:pt idx="851">
                  <c:v>1.8972101524725846</c:v>
                </c:pt>
                <c:pt idx="852">
                  <c:v>1.8970882032536609</c:v>
                </c:pt>
                <c:pt idx="853">
                  <c:v>1.8969662540159806</c:v>
                </c:pt>
                <c:pt idx="854">
                  <c:v>1.8968443047597192</c:v>
                </c:pt>
                <c:pt idx="855">
                  <c:v>1.896722355485051</c:v>
                </c:pt>
                <c:pt idx="856">
                  <c:v>1.8966004061921486</c:v>
                </c:pt>
                <c:pt idx="857">
                  <c:v>1.896478456881183</c:v>
                </c:pt>
                <c:pt idx="858">
                  <c:v>1.8963565075523234</c:v>
                </c:pt>
                <c:pt idx="859">
                  <c:v>1.8962345582057378</c:v>
                </c:pt>
                <c:pt idx="860">
                  <c:v>1.8961126088415923</c:v>
                </c:pt>
                <c:pt idx="861">
                  <c:v>1.8959906594600515</c:v>
                </c:pt>
                <c:pt idx="862">
                  <c:v>1.8958687100612783</c:v>
                </c:pt>
                <c:pt idx="863">
                  <c:v>1.8957467606454348</c:v>
                </c:pt>
                <c:pt idx="864">
                  <c:v>1.8956248112126806</c:v>
                </c:pt>
                <c:pt idx="865">
                  <c:v>1.8955028617631742</c:v>
                </c:pt>
                <c:pt idx="866">
                  <c:v>1.8953809122970728</c:v>
                </c:pt>
                <c:pt idx="867">
                  <c:v>1.8952589628145322</c:v>
                </c:pt>
                <c:pt idx="868">
                  <c:v>1.8951370133157064</c:v>
                </c:pt>
                <c:pt idx="869">
                  <c:v>1.8950150638007479</c:v>
                </c:pt>
                <c:pt idx="870">
                  <c:v>1.894893114269808</c:v>
                </c:pt>
                <c:pt idx="871">
                  <c:v>1.894771164723037</c:v>
                </c:pt>
                <c:pt idx="872">
                  <c:v>1.8946492151605825</c:v>
                </c:pt>
                <c:pt idx="873">
                  <c:v>1.8945272655825922</c:v>
                </c:pt>
                <c:pt idx="874">
                  <c:v>1.8944053159892116</c:v>
                </c:pt>
                <c:pt idx="875">
                  <c:v>1.8942833663805847</c:v>
                </c:pt>
                <c:pt idx="876">
                  <c:v>1.8941614167568548</c:v>
                </c:pt>
                <c:pt idx="877">
                  <c:v>1.8940394671181635</c:v>
                </c:pt>
                <c:pt idx="878">
                  <c:v>1.8939175174646508</c:v>
                </c:pt>
                <c:pt idx="879">
                  <c:v>1.893795567796456</c:v>
                </c:pt>
                <c:pt idx="880">
                  <c:v>1.8936736181137164</c:v>
                </c:pt>
                <c:pt idx="881">
                  <c:v>1.8935516684165685</c:v>
                </c:pt>
                <c:pt idx="882">
                  <c:v>1.8934297187051476</c:v>
                </c:pt>
                <c:pt idx="883">
                  <c:v>1.8933077689795874</c:v>
                </c:pt>
                <c:pt idx="884">
                  <c:v>1.8931858192400202</c:v>
                </c:pt>
                <c:pt idx="885">
                  <c:v>1.8930638694865776</c:v>
                </c:pt>
                <c:pt idx="886">
                  <c:v>1.8929419197193897</c:v>
                </c:pt>
                <c:pt idx="887">
                  <c:v>1.8928199699385853</c:v>
                </c:pt>
                <c:pt idx="888">
                  <c:v>1.892698020144292</c:v>
                </c:pt>
                <c:pt idx="889">
                  <c:v>1.8925760703366363</c:v>
                </c:pt>
                <c:pt idx="890">
                  <c:v>1.8924541205157435</c:v>
                </c:pt>
                <c:pt idx="891">
                  <c:v>1.8923321706817378</c:v>
                </c:pt>
                <c:pt idx="892">
                  <c:v>1.8922102208347422</c:v>
                </c:pt>
                <c:pt idx="893">
                  <c:v>1.8920882709748783</c:v>
                </c:pt>
                <c:pt idx="894">
                  <c:v>1.8919663211022666</c:v>
                </c:pt>
                <c:pt idx="895">
                  <c:v>1.8918443712170268</c:v>
                </c:pt>
                <c:pt idx="896">
                  <c:v>1.8917224213192776</c:v>
                </c:pt>
                <c:pt idx="897">
                  <c:v>1.8916004714091357</c:v>
                </c:pt>
                <c:pt idx="898">
                  <c:v>1.8914785214867178</c:v>
                </c:pt>
                <c:pt idx="899">
                  <c:v>1.8913565715521388</c:v>
                </c:pt>
                <c:pt idx="900">
                  <c:v>1.8912346216055125</c:v>
                </c:pt>
                <c:pt idx="901">
                  <c:v>1.8911126716469522</c:v>
                </c:pt>
                <c:pt idx="902">
                  <c:v>1.8909907216765696</c:v>
                </c:pt>
                <c:pt idx="903">
                  <c:v>1.8908687716944754</c:v>
                </c:pt>
                <c:pt idx="904">
                  <c:v>1.8907468217007799</c:v>
                </c:pt>
                <c:pt idx="905">
                  <c:v>1.8906248716955913</c:v>
                </c:pt>
                <c:pt idx="906">
                  <c:v>1.8905029216790179</c:v>
                </c:pt>
                <c:pt idx="907">
                  <c:v>1.8903809716511659</c:v>
                </c:pt>
                <c:pt idx="908">
                  <c:v>1.8902590216121413</c:v>
                </c:pt>
                <c:pt idx="909">
                  <c:v>1.8901370715620491</c:v>
                </c:pt>
                <c:pt idx="910">
                  <c:v>1.8900151215009926</c:v>
                </c:pt>
                <c:pt idx="911">
                  <c:v>1.889893171429075</c:v>
                </c:pt>
                <c:pt idx="912">
                  <c:v>1.8897712213463977</c:v>
                </c:pt>
                <c:pt idx="913">
                  <c:v>1.8896492712530619</c:v>
                </c:pt>
                <c:pt idx="914">
                  <c:v>1.8895273211491674</c:v>
                </c:pt>
                <c:pt idx="915">
                  <c:v>1.8894053710348135</c:v>
                </c:pt>
                <c:pt idx="916">
                  <c:v>1.8892834209100977</c:v>
                </c:pt>
                <c:pt idx="917">
                  <c:v>1.8891614707751176</c:v>
                </c:pt>
                <c:pt idx="918">
                  <c:v>1.8890395206299695</c:v>
                </c:pt>
                <c:pt idx="919">
                  <c:v>1.8889175704747483</c:v>
                </c:pt>
                <c:pt idx="920">
                  <c:v>1.8887956203095486</c:v>
                </c:pt>
                <c:pt idx="921">
                  <c:v>1.8886736701344642</c:v>
                </c:pt>
                <c:pt idx="922">
                  <c:v>1.8885517199495874</c:v>
                </c:pt>
                <c:pt idx="923">
                  <c:v>1.8884297697550103</c:v>
                </c:pt>
                <c:pt idx="924">
                  <c:v>1.8883078195508238</c:v>
                </c:pt>
                <c:pt idx="925">
                  <c:v>1.8881858693371181</c:v>
                </c:pt>
                <c:pt idx="926">
                  <c:v>1.8880639191139821</c:v>
                </c:pt>
                <c:pt idx="927">
                  <c:v>1.8879419688815042</c:v>
                </c:pt>
                <c:pt idx="928">
                  <c:v>1.8878200186397727</c:v>
                </c:pt>
                <c:pt idx="929">
                  <c:v>1.8876980683888736</c:v>
                </c:pt>
                <c:pt idx="930">
                  <c:v>1.887576118128893</c:v>
                </c:pt>
                <c:pt idx="931">
                  <c:v>1.8874541678599162</c:v>
                </c:pt>
                <c:pt idx="932">
                  <c:v>1.8873322175820277</c:v>
                </c:pt>
                <c:pt idx="933">
                  <c:v>1.8872102672953108</c:v>
                </c:pt>
                <c:pt idx="934">
                  <c:v>1.8870883169998482</c:v>
                </c:pt>
                <c:pt idx="935">
                  <c:v>1.8869663666957219</c:v>
                </c:pt>
                <c:pt idx="936">
                  <c:v>1.8868444163830136</c:v>
                </c:pt>
                <c:pt idx="937">
                  <c:v>1.8867224660618032</c:v>
                </c:pt>
                <c:pt idx="938">
                  <c:v>1.8866005157321708</c:v>
                </c:pt>
                <c:pt idx="939">
                  <c:v>1.8864785653941949</c:v>
                </c:pt>
                <c:pt idx="940">
                  <c:v>1.8863566150479543</c:v>
                </c:pt>
                <c:pt idx="941">
                  <c:v>1.8862346646935262</c:v>
                </c:pt>
                <c:pt idx="942">
                  <c:v>1.886112714330987</c:v>
                </c:pt>
                <c:pt idx="943">
                  <c:v>1.8859907639604134</c:v>
                </c:pt>
                <c:pt idx="944">
                  <c:v>1.8858688135818804</c:v>
                </c:pt>
                <c:pt idx="945">
                  <c:v>1.8857468631954628</c:v>
                </c:pt>
                <c:pt idx="946">
                  <c:v>1.8856249128012341</c:v>
                </c:pt>
                <c:pt idx="947">
                  <c:v>1.8855029623992681</c:v>
                </c:pt>
                <c:pt idx="948">
                  <c:v>1.8853810119896368</c:v>
                </c:pt>
                <c:pt idx="949">
                  <c:v>1.8852590615724125</c:v>
                </c:pt>
                <c:pt idx="950">
                  <c:v>1.8851371111476662</c:v>
                </c:pt>
                <c:pt idx="951">
                  <c:v>1.8850151607154684</c:v>
                </c:pt>
                <c:pt idx="952">
                  <c:v>1.8848932102758891</c:v>
                </c:pt>
                <c:pt idx="953">
                  <c:v>1.8847712598289974</c:v>
                </c:pt>
                <c:pt idx="954">
                  <c:v>1.8846493093748617</c:v>
                </c:pt>
                <c:pt idx="955">
                  <c:v>1.8845273589135503</c:v>
                </c:pt>
                <c:pt idx="956">
                  <c:v>1.88440540844513</c:v>
                </c:pt>
                <c:pt idx="957">
                  <c:v>1.8842834579696681</c:v>
                </c:pt>
                <c:pt idx="958">
                  <c:v>1.88416150748723</c:v>
                </c:pt>
                <c:pt idx="959">
                  <c:v>1.8840395569978814</c:v>
                </c:pt>
                <c:pt idx="960">
                  <c:v>1.8839176065016869</c:v>
                </c:pt>
                <c:pt idx="961">
                  <c:v>1.883795655998711</c:v>
                </c:pt>
                <c:pt idx="962">
                  <c:v>1.8836737054890169</c:v>
                </c:pt>
                <c:pt idx="963">
                  <c:v>1.8835517549726681</c:v>
                </c:pt>
                <c:pt idx="964">
                  <c:v>1.8834298044497264</c:v>
                </c:pt>
                <c:pt idx="965">
                  <c:v>1.8833078539202541</c:v>
                </c:pt>
                <c:pt idx="966">
                  <c:v>1.8831859033843121</c:v>
                </c:pt>
                <c:pt idx="967">
                  <c:v>1.8830639528419613</c:v>
                </c:pt>
                <c:pt idx="968">
                  <c:v>1.8829420022932615</c:v>
                </c:pt>
                <c:pt idx="969">
                  <c:v>1.8828200517382723</c:v>
                </c:pt>
                <c:pt idx="970">
                  <c:v>1.8826981011770529</c:v>
                </c:pt>
                <c:pt idx="971">
                  <c:v>1.8825761506096617</c:v>
                </c:pt>
                <c:pt idx="972">
                  <c:v>1.8824542000361562</c:v>
                </c:pt>
                <c:pt idx="973">
                  <c:v>1.8823322494565939</c:v>
                </c:pt>
                <c:pt idx="974">
                  <c:v>1.8822102988710319</c:v>
                </c:pt>
                <c:pt idx="975">
                  <c:v>1.8820883482795261</c:v>
                </c:pt>
                <c:pt idx="976">
                  <c:v>1.8819663976821324</c:v>
                </c:pt>
                <c:pt idx="977">
                  <c:v>1.8818444470789057</c:v>
                </c:pt>
                <c:pt idx="978">
                  <c:v>1.8817224964699013</c:v>
                </c:pt>
                <c:pt idx="979">
                  <c:v>1.8816005458551728</c:v>
                </c:pt>
                <c:pt idx="980">
                  <c:v>1.8814785952347739</c:v>
                </c:pt>
                <c:pt idx="981">
                  <c:v>1.881356644608758</c:v>
                </c:pt>
                <c:pt idx="982">
                  <c:v>1.8812346939771776</c:v>
                </c:pt>
                <c:pt idx="983">
                  <c:v>1.8811127433400852</c:v>
                </c:pt>
                <c:pt idx="984">
                  <c:v>1.880990792697532</c:v>
                </c:pt>
                <c:pt idx="985">
                  <c:v>1.8808688420495696</c:v>
                </c:pt>
                <c:pt idx="986">
                  <c:v>1.8807468913962484</c:v>
                </c:pt>
                <c:pt idx="987">
                  <c:v>1.880624940737619</c:v>
                </c:pt>
                <c:pt idx="988">
                  <c:v>1.8805029900737307</c:v>
                </c:pt>
                <c:pt idx="989">
                  <c:v>1.8803810394046332</c:v>
                </c:pt>
                <c:pt idx="990">
                  <c:v>1.8802590887303752</c:v>
                </c:pt>
                <c:pt idx="991">
                  <c:v>1.8801371380510048</c:v>
                </c:pt>
                <c:pt idx="992">
                  <c:v>1.8800151873665707</c:v>
                </c:pt>
                <c:pt idx="993">
                  <c:v>1.8798932366771195</c:v>
                </c:pt>
                <c:pt idx="994">
                  <c:v>1.8797712859826987</c:v>
                </c:pt>
                <c:pt idx="995">
                  <c:v>1.879649335283355</c:v>
                </c:pt>
                <c:pt idx="996">
                  <c:v>1.8795273845791343</c:v>
                </c:pt>
                <c:pt idx="997">
                  <c:v>1.8794054338700823</c:v>
                </c:pt>
                <c:pt idx="998">
                  <c:v>1.8792834831562444</c:v>
                </c:pt>
                <c:pt idx="999">
                  <c:v>1.8791615324376656</c:v>
                </c:pt>
                <c:pt idx="1000">
                  <c:v>1.8790395817143901</c:v>
                </c:pt>
                <c:pt idx="1001">
                  <c:v>1.8789176309864621</c:v>
                </c:pt>
                <c:pt idx="1002">
                  <c:v>1.8787956802539252</c:v>
                </c:pt>
                <c:pt idx="1003">
                  <c:v>1.8786737295168225</c:v>
                </c:pt>
                <c:pt idx="1004">
                  <c:v>1.8785517787751971</c:v>
                </c:pt>
                <c:pt idx="1005">
                  <c:v>1.878429828029091</c:v>
                </c:pt>
                <c:pt idx="1006">
                  <c:v>1.8783078772785464</c:v>
                </c:pt>
                <c:pt idx="1007">
                  <c:v>1.8781859265236049</c:v>
                </c:pt>
                <c:pt idx="1008">
                  <c:v>1.8780639757643081</c:v>
                </c:pt>
                <c:pt idx="1009">
                  <c:v>1.877942025000696</c:v>
                </c:pt>
                <c:pt idx="1010">
                  <c:v>1.8778200742328097</c:v>
                </c:pt>
                <c:pt idx="1011">
                  <c:v>1.8776981234606893</c:v>
                </c:pt>
                <c:pt idx="1012">
                  <c:v>1.877576172684374</c:v>
                </c:pt>
                <c:pt idx="1013">
                  <c:v>1.8774542219039037</c:v>
                </c:pt>
                <c:pt idx="1014">
                  <c:v>1.8773322711193168</c:v>
                </c:pt>
                <c:pt idx="1015">
                  <c:v>1.8772103203306525</c:v>
                </c:pt>
                <c:pt idx="1016">
                  <c:v>1.8770883695379486</c:v>
                </c:pt>
                <c:pt idx="1017">
                  <c:v>1.8769664187412429</c:v>
                </c:pt>
                <c:pt idx="1018">
                  <c:v>1.8768444679405734</c:v>
                </c:pt>
                <c:pt idx="1019">
                  <c:v>1.8767225171359769</c:v>
                </c:pt>
                <c:pt idx="1020">
                  <c:v>1.8766005663274901</c:v>
                </c:pt>
                <c:pt idx="1021">
                  <c:v>1.8764786155151498</c:v>
                </c:pt>
                <c:pt idx="1022">
                  <c:v>1.8763566646989922</c:v>
                </c:pt>
                <c:pt idx="1023">
                  <c:v>1.8762347138790525</c:v>
                </c:pt>
                <c:pt idx="1024">
                  <c:v>1.8761127630553669</c:v>
                </c:pt>
                <c:pt idx="1025">
                  <c:v>1.8759908122279698</c:v>
                </c:pt>
                <c:pt idx="1026">
                  <c:v>1.8758688613968966</c:v>
                </c:pt>
                <c:pt idx="1027">
                  <c:v>1.8757469105621816</c:v>
                </c:pt>
                <c:pt idx="1028">
                  <c:v>1.8756249597238588</c:v>
                </c:pt>
                <c:pt idx="1029">
                  <c:v>1.875503008881962</c:v>
                </c:pt>
                <c:pt idx="1030">
                  <c:v>1.8753810580365249</c:v>
                </c:pt>
                <c:pt idx="1031">
                  <c:v>1.8752591071875804</c:v>
                </c:pt>
                <c:pt idx="1032">
                  <c:v>1.8751371563351618</c:v>
                </c:pt>
                <c:pt idx="1033">
                  <c:v>1.8750152054793014</c:v>
                </c:pt>
                <c:pt idx="1034">
                  <c:v>1.8748932546200314</c:v>
                </c:pt>
                <c:pt idx="1035">
                  <c:v>1.8747713037573841</c:v>
                </c:pt>
                <c:pt idx="1036">
                  <c:v>1.8746493528913908</c:v>
                </c:pt>
                <c:pt idx="1037">
                  <c:v>1.8745274020220832</c:v>
                </c:pt>
                <c:pt idx="1038">
                  <c:v>1.8744054511494921</c:v>
                </c:pt>
                <c:pt idx="1039">
                  <c:v>1.8742835002736482</c:v>
                </c:pt>
                <c:pt idx="1040">
                  <c:v>1.8741615493945825</c:v>
                </c:pt>
                <c:pt idx="1041">
                  <c:v>1.8740395985123248</c:v>
                </c:pt>
                <c:pt idx="1042">
                  <c:v>1.873917647626905</c:v>
                </c:pt>
                <c:pt idx="1043">
                  <c:v>1.8737956967383529</c:v>
                </c:pt>
                <c:pt idx="1044">
                  <c:v>1.8736737458466979</c:v>
                </c:pt>
                <c:pt idx="1045">
                  <c:v>1.8735517949519691</c:v>
                </c:pt>
                <c:pt idx="1046">
                  <c:v>1.873429844054195</c:v>
                </c:pt>
                <c:pt idx="1047">
                  <c:v>1.8733078931534044</c:v>
                </c:pt>
                <c:pt idx="1048">
                  <c:v>1.8731859422496258</c:v>
                </c:pt>
                <c:pt idx="1049">
                  <c:v>1.8730639913428868</c:v>
                </c:pt>
                <c:pt idx="1050">
                  <c:v>1.8729420404332155</c:v>
                </c:pt>
                <c:pt idx="1051">
                  <c:v>1.8728200895206391</c:v>
                </c:pt>
                <c:pt idx="1052">
                  <c:v>1.8726981386051851</c:v>
                </c:pt>
                <c:pt idx="1053">
                  <c:v>1.8725761876868803</c:v>
                </c:pt>
                <c:pt idx="1054">
                  <c:v>1.8724542367657513</c:v>
                </c:pt>
                <c:pt idx="1055">
                  <c:v>1.872332285841825</c:v>
                </c:pt>
                <c:pt idx="1056">
                  <c:v>1.8722103349151273</c:v>
                </c:pt>
                <c:pt idx="1057">
                  <c:v>1.8720883839856843</c:v>
                </c:pt>
                <c:pt idx="1058">
                  <c:v>1.8719664330535217</c:v>
                </c:pt>
                <c:pt idx="1059">
                  <c:v>1.8718444821186651</c:v>
                </c:pt>
                <c:pt idx="1060">
                  <c:v>1.8717225311811396</c:v>
                </c:pt>
                <c:pt idx="1061">
                  <c:v>1.8716005802409701</c:v>
                </c:pt>
                <c:pt idx="1062">
                  <c:v>1.8714786292981818</c:v>
                </c:pt>
                <c:pt idx="1063">
                  <c:v>1.8713566783527991</c:v>
                </c:pt>
                <c:pt idx="1064">
                  <c:v>1.871234727404846</c:v>
                </c:pt>
                <c:pt idx="1065">
                  <c:v>1.8711127764543469</c:v>
                </c:pt>
                <c:pt idx="1066">
                  <c:v>1.8709908255013257</c:v>
                </c:pt>
                <c:pt idx="1067">
                  <c:v>1.870868874545806</c:v>
                </c:pt>
                <c:pt idx="1068">
                  <c:v>1.8707469235878111</c:v>
                </c:pt>
                <c:pt idx="1069">
                  <c:v>1.8706249726273645</c:v>
                </c:pt>
                <c:pt idx="1070">
                  <c:v>1.8705030216644887</c:v>
                </c:pt>
                <c:pt idx="1071">
                  <c:v>1.870381070699207</c:v>
                </c:pt>
                <c:pt idx="1072">
                  <c:v>1.8702591197315417</c:v>
                </c:pt>
                <c:pt idx="1073">
                  <c:v>1.8701371687615151</c:v>
                </c:pt>
                <c:pt idx="1074">
                  <c:v>1.8700152177891494</c:v>
                </c:pt>
                <c:pt idx="1075">
                  <c:v>1.8698932668144665</c:v>
                </c:pt>
                <c:pt idx="1076">
                  <c:v>1.8697713158374882</c:v>
                </c:pt>
                <c:pt idx="1077">
                  <c:v>1.869649364858236</c:v>
                </c:pt>
                <c:pt idx="1078">
                  <c:v>1.8695274138767313</c:v>
                </c:pt>
                <c:pt idx="1079">
                  <c:v>1.869405462892995</c:v>
                </c:pt>
                <c:pt idx="1080">
                  <c:v>1.8692835119070481</c:v>
                </c:pt>
                <c:pt idx="1081">
                  <c:v>1.8691615609189116</c:v>
                </c:pt>
                <c:pt idx="1082">
                  <c:v>1.8690396099286055</c:v>
                </c:pt>
                <c:pt idx="1083">
                  <c:v>1.8689176589361507</c:v>
                </c:pt>
                <c:pt idx="1084">
                  <c:v>1.8687957079415669</c:v>
                </c:pt>
                <c:pt idx="1085">
                  <c:v>1.8686737569448744</c:v>
                </c:pt>
                <c:pt idx="1086">
                  <c:v>1.8685518059460926</c:v>
                </c:pt>
                <c:pt idx="1087">
                  <c:v>1.8684298549452416</c:v>
                </c:pt>
                <c:pt idx="1088">
                  <c:v>1.8683079039423403</c:v>
                </c:pt>
                <c:pt idx="1089">
                  <c:v>1.8681859529374081</c:v>
                </c:pt>
                <c:pt idx="1090">
                  <c:v>1.8680640019304642</c:v>
                </c:pt>
                <c:pt idx="1091">
                  <c:v>1.8679420509215272</c:v>
                </c:pt>
                <c:pt idx="1092">
                  <c:v>1.8678200999106163</c:v>
                </c:pt>
                <c:pt idx="1093">
                  <c:v>1.8676981488977491</c:v>
                </c:pt>
                <c:pt idx="1094">
                  <c:v>1.8675761978829448</c:v>
                </c:pt>
                <c:pt idx="1095">
                  <c:v>1.867454246866221</c:v>
                </c:pt>
                <c:pt idx="1096">
                  <c:v>1.8673322958475962</c:v>
                </c:pt>
                <c:pt idx="1097">
                  <c:v>1.8672103448270878</c:v>
                </c:pt>
                <c:pt idx="1098">
                  <c:v>1.8670883938047136</c:v>
                </c:pt>
                <c:pt idx="1099">
                  <c:v>1.8669664427804911</c:v>
                </c:pt>
                <c:pt idx="1100">
                  <c:v>1.8668444917544376</c:v>
                </c:pt>
                <c:pt idx="1101">
                  <c:v>1.8667225407265702</c:v>
                </c:pt>
                <c:pt idx="1102">
                  <c:v>1.8666005896969062</c:v>
                </c:pt>
                <c:pt idx="1103">
                  <c:v>1.8664786386654622</c:v>
                </c:pt>
                <c:pt idx="1104">
                  <c:v>1.8663566876322548</c:v>
                </c:pt>
                <c:pt idx="1105">
                  <c:v>1.8662347365973009</c:v>
                </c:pt>
                <c:pt idx="1106">
                  <c:v>1.8661127855606165</c:v>
                </c:pt>
                <c:pt idx="1107">
                  <c:v>1.865990834522218</c:v>
                </c:pt>
                <c:pt idx="1108">
                  <c:v>1.8658688834821215</c:v>
                </c:pt>
                <c:pt idx="1109">
                  <c:v>1.8657469324403428</c:v>
                </c:pt>
                <c:pt idx="1110">
                  <c:v>1.8656249813968977</c:v>
                </c:pt>
                <c:pt idx="1111">
                  <c:v>1.8655030303518019</c:v>
                </c:pt>
                <c:pt idx="1112">
                  <c:v>1.8653810793050709</c:v>
                </c:pt>
                <c:pt idx="1113">
                  <c:v>1.8652591282567199</c:v>
                </c:pt>
                <c:pt idx="1114">
                  <c:v>1.865137177206764</c:v>
                </c:pt>
                <c:pt idx="1115">
                  <c:v>1.8650152261552184</c:v>
                </c:pt>
                <c:pt idx="1116">
                  <c:v>1.8648932751020983</c:v>
                </c:pt>
                <c:pt idx="1117">
                  <c:v>1.864771324047418</c:v>
                </c:pt>
                <c:pt idx="1118">
                  <c:v>1.8646493729911922</c:v>
                </c:pt>
                <c:pt idx="1119">
                  <c:v>1.8645274219334356</c:v>
                </c:pt>
                <c:pt idx="1120">
                  <c:v>1.8644054708741624</c:v>
                </c:pt>
                <c:pt idx="1121">
                  <c:v>1.8642835198133869</c:v>
                </c:pt>
                <c:pt idx="1122">
                  <c:v>1.864161568751123</c:v>
                </c:pt>
                <c:pt idx="1123">
                  <c:v>1.864039617687385</c:v>
                </c:pt>
                <c:pt idx="1124">
                  <c:v>1.8639176666221864</c:v>
                </c:pt>
                <c:pt idx="1125">
                  <c:v>1.8637957155555409</c:v>
                </c:pt>
                <c:pt idx="1126">
                  <c:v>1.8636737644874624</c:v>
                </c:pt>
                <c:pt idx="1127">
                  <c:v>1.8635518134179638</c:v>
                </c:pt>
                <c:pt idx="1128">
                  <c:v>1.8634298623470591</c:v>
                </c:pt>
                <c:pt idx="1129">
                  <c:v>1.8633079112747608</c:v>
                </c:pt>
                <c:pt idx="1130">
                  <c:v>1.8631859602010825</c:v>
                </c:pt>
                <c:pt idx="1131">
                  <c:v>1.8630640091260369</c:v>
                </c:pt>
                <c:pt idx="1132">
                  <c:v>1.8629420580496368</c:v>
                </c:pt>
                <c:pt idx="1133">
                  <c:v>1.8628201069718946</c:v>
                </c:pt>
                <c:pt idx="1134">
                  <c:v>1.8626981558928237</c:v>
                </c:pt>
                <c:pt idx="1135">
                  <c:v>1.8625762048124357</c:v>
                </c:pt>
                <c:pt idx="1136">
                  <c:v>1.8624542537307436</c:v>
                </c:pt>
                <c:pt idx="1137">
                  <c:v>1.8623323026477592</c:v>
                </c:pt>
                <c:pt idx="1138">
                  <c:v>1.8622103515634947</c:v>
                </c:pt>
                <c:pt idx="1139">
                  <c:v>1.8620884004779623</c:v>
                </c:pt>
                <c:pt idx="1140">
                  <c:v>1.8619664493911736</c:v>
                </c:pt>
                <c:pt idx="1141">
                  <c:v>1.8618444983031406</c:v>
                </c:pt>
                <c:pt idx="1142">
                  <c:v>1.861722547213875</c:v>
                </c:pt>
                <c:pt idx="1143">
                  <c:v>1.8616005961233881</c:v>
                </c:pt>
                <c:pt idx="1144">
                  <c:v>1.8614786450316916</c:v>
                </c:pt>
                <c:pt idx="1145">
                  <c:v>1.8613566939387967</c:v>
                </c:pt>
                <c:pt idx="1146">
                  <c:v>1.8612347428447147</c:v>
                </c:pt>
                <c:pt idx="1147">
                  <c:v>1.8611127917494565</c:v>
                </c:pt>
                <c:pt idx="1148">
                  <c:v>1.8609908406530338</c:v>
                </c:pt>
                <c:pt idx="1149">
                  <c:v>1.8608688895554568</c:v>
                </c:pt>
                <c:pt idx="1150">
                  <c:v>1.8607469384567366</c:v>
                </c:pt>
                <c:pt idx="1151">
                  <c:v>1.8606249873568836</c:v>
                </c:pt>
                <c:pt idx="1152">
                  <c:v>1.860503036255909</c:v>
                </c:pt>
                <c:pt idx="1153">
                  <c:v>1.8603810851538232</c:v>
                </c:pt>
                <c:pt idx="1154">
                  <c:v>1.860259134050636</c:v>
                </c:pt>
                <c:pt idx="1155">
                  <c:v>1.8601371829463587</c:v>
                </c:pt>
                <c:pt idx="1156">
                  <c:v>1.8600152318410008</c:v>
                </c:pt>
                <c:pt idx="1157">
                  <c:v>1.8598932807345725</c:v>
                </c:pt>
                <c:pt idx="1158">
                  <c:v>1.8597713296270839</c:v>
                </c:pt>
                <c:pt idx="1159">
                  <c:v>1.8596493785185451</c:v>
                </c:pt>
                <c:pt idx="1160">
                  <c:v>1.8595274274089659</c:v>
                </c:pt>
                <c:pt idx="1161">
                  <c:v>1.8594054762983561</c:v>
                </c:pt>
                <c:pt idx="1162">
                  <c:v>1.8592835251867252</c:v>
                </c:pt>
                <c:pt idx="1163">
                  <c:v>1.8591615740740826</c:v>
                </c:pt>
                <c:pt idx="1164">
                  <c:v>1.8590396229604382</c:v>
                </c:pt>
                <c:pt idx="1165">
                  <c:v>1.8589176718458014</c:v>
                </c:pt>
                <c:pt idx="1166">
                  <c:v>1.8587957207301811</c:v>
                </c:pt>
                <c:pt idx="1167">
                  <c:v>1.8586737696135869</c:v>
                </c:pt>
                <c:pt idx="1168">
                  <c:v>1.8585518184960277</c:v>
                </c:pt>
                <c:pt idx="1169">
                  <c:v>1.8584298673775126</c:v>
                </c:pt>
                <c:pt idx="1170">
                  <c:v>1.8583079162580505</c:v>
                </c:pt>
                <c:pt idx="1171">
                  <c:v>1.8581859651376504</c:v>
                </c:pt>
                <c:pt idx="1172">
                  <c:v>1.8580640140163212</c:v>
                </c:pt>
                <c:pt idx="1173">
                  <c:v>1.8579420628940713</c:v>
                </c:pt>
                <c:pt idx="1174">
                  <c:v>1.8578201117709097</c:v>
                </c:pt>
                <c:pt idx="1175">
                  <c:v>1.8576981606468446</c:v>
                </c:pt>
                <c:pt idx="1176">
                  <c:v>1.8575762095218846</c:v>
                </c:pt>
                <c:pt idx="1177">
                  <c:v>1.8574542583960381</c:v>
                </c:pt>
                <c:pt idx="1178">
                  <c:v>1.8573323072693135</c:v>
                </c:pt>
                <c:pt idx="1179">
                  <c:v>1.857210356141719</c:v>
                </c:pt>
                <c:pt idx="1180">
                  <c:v>1.8570884050132628</c:v>
                </c:pt>
                <c:pt idx="1181">
                  <c:v>1.8569664538839525</c:v>
                </c:pt>
                <c:pt idx="1182">
                  <c:v>1.856844502753797</c:v>
                </c:pt>
                <c:pt idx="1183">
                  <c:v>1.8567225516228034</c:v>
                </c:pt>
                <c:pt idx="1184">
                  <c:v>1.8566006004909799</c:v>
                </c:pt>
                <c:pt idx="1185">
                  <c:v>1.8564786493583343</c:v>
                </c:pt>
                <c:pt idx="1186">
                  <c:v>1.8563566982248743</c:v>
                </c:pt>
                <c:pt idx="1187">
                  <c:v>1.8562347470906073</c:v>
                </c:pt>
                <c:pt idx="1188">
                  <c:v>1.8561127959555415</c:v>
                </c:pt>
                <c:pt idx="1189">
                  <c:v>1.8559908448196836</c:v>
                </c:pt>
                <c:pt idx="1190">
                  <c:v>1.8558688936830416</c:v>
                </c:pt>
                <c:pt idx="1191">
                  <c:v>1.8557469425456226</c:v>
                </c:pt>
                <c:pt idx="1192">
                  <c:v>1.8556249914074336</c:v>
                </c:pt>
                <c:pt idx="1193">
                  <c:v>1.8555030402684825</c:v>
                </c:pt>
                <c:pt idx="1194">
                  <c:v>1.8553810891287761</c:v>
                </c:pt>
                <c:pt idx="1195">
                  <c:v>1.8552591379883212</c:v>
                </c:pt>
                <c:pt idx="1196">
                  <c:v>1.8551371868471251</c:v>
                </c:pt>
                <c:pt idx="1197">
                  <c:v>1.855015235705195</c:v>
                </c:pt>
                <c:pt idx="1198">
                  <c:v>1.8548932845625374</c:v>
                </c:pt>
                <c:pt idx="1199">
                  <c:v>1.8547713334191593</c:v>
                </c:pt>
                <c:pt idx="1200">
                  <c:v>1.8546493822750674</c:v>
                </c:pt>
                <c:pt idx="1201">
                  <c:v>1.8545274311302682</c:v>
                </c:pt>
                <c:pt idx="1202">
                  <c:v>1.8544054799847687</c:v>
                </c:pt>
                <c:pt idx="1203">
                  <c:v>1.8542835288385751</c:v>
                </c:pt>
                <c:pt idx="1204">
                  <c:v>1.8541615776916942</c:v>
                </c:pt>
                <c:pt idx="1205">
                  <c:v>1.8540396265441323</c:v>
                </c:pt>
                <c:pt idx="1206">
                  <c:v>1.8539176753958959</c:v>
                </c:pt>
                <c:pt idx="1207">
                  <c:v>1.8537957242469911</c:v>
                </c:pt>
                <c:pt idx="1208">
                  <c:v>1.8536737730974244</c:v>
                </c:pt>
                <c:pt idx="1209">
                  <c:v>1.853551821947202</c:v>
                </c:pt>
                <c:pt idx="1210">
                  <c:v>1.8534298707963299</c:v>
                </c:pt>
                <c:pt idx="1211">
                  <c:v>1.8533079196448141</c:v>
                </c:pt>
                <c:pt idx="1212">
                  <c:v>1.853185968492661</c:v>
                </c:pt>
                <c:pt idx="1213">
                  <c:v>1.8530640173398762</c:v>
                </c:pt>
                <c:pt idx="1214">
                  <c:v>1.8529420661864657</c:v>
                </c:pt>
                <c:pt idx="1215">
                  <c:v>1.8528201150324357</c:v>
                </c:pt>
                <c:pt idx="1216">
                  <c:v>1.8526981638777917</c:v>
                </c:pt>
                <c:pt idx="1217">
                  <c:v>1.8525762127225396</c:v>
                </c:pt>
                <c:pt idx="1218">
                  <c:v>1.8524542615666848</c:v>
                </c:pt>
                <c:pt idx="1219">
                  <c:v>1.8523323104102334</c:v>
                </c:pt>
                <c:pt idx="1220">
                  <c:v>1.8522103592531907</c:v>
                </c:pt>
                <c:pt idx="1221">
                  <c:v>1.8520884080955622</c:v>
                </c:pt>
                <c:pt idx="1222">
                  <c:v>1.8519664569373535</c:v>
                </c:pt>
                <c:pt idx="1223">
                  <c:v>1.85184450577857</c:v>
                </c:pt>
                <c:pt idx="1224">
                  <c:v>1.8517225546192173</c:v>
                </c:pt>
                <c:pt idx="1225">
                  <c:v>1.8516006034593007</c:v>
                </c:pt>
                <c:pt idx="1226">
                  <c:v>1.8514786522988249</c:v>
                </c:pt>
                <c:pt idx="1227">
                  <c:v>1.8513567011377958</c:v>
                </c:pt>
                <c:pt idx="1228">
                  <c:v>1.8512347499762185</c:v>
                </c:pt>
                <c:pt idx="1229">
                  <c:v>1.8511127988140978</c:v>
                </c:pt>
                <c:pt idx="1230">
                  <c:v>1.8509908476514392</c:v>
                </c:pt>
                <c:pt idx="1231">
                  <c:v>1.8508688964882476</c:v>
                </c:pt>
                <c:pt idx="1232">
                  <c:v>1.8507469453245278</c:v>
                </c:pt>
                <c:pt idx="1233">
                  <c:v>1.850624994160285</c:v>
                </c:pt>
                <c:pt idx="1234">
                  <c:v>1.850503042995524</c:v>
                </c:pt>
                <c:pt idx="1235">
                  <c:v>1.8503810918302497</c:v>
                </c:pt>
                <c:pt idx="1236">
                  <c:v>1.8502591406644668</c:v>
                </c:pt>
                <c:pt idx="1237">
                  <c:v>1.8501371894981802</c:v>
                </c:pt>
                <c:pt idx="1238">
                  <c:v>1.8500152383313948</c:v>
                </c:pt>
                <c:pt idx="1239">
                  <c:v>1.8498932871641147</c:v>
                </c:pt>
                <c:pt idx="1240">
                  <c:v>1.849771335996345</c:v>
                </c:pt>
                <c:pt idx="1241">
                  <c:v>1.8496493848280902</c:v>
                </c:pt>
                <c:pt idx="1242">
                  <c:v>1.8495274336593548</c:v>
                </c:pt>
                <c:pt idx="1243">
                  <c:v>1.8494054824901434</c:v>
                </c:pt>
                <c:pt idx="1244">
                  <c:v>1.8492835313204603</c:v>
                </c:pt>
                <c:pt idx="1245">
                  <c:v>1.8491615801503101</c:v>
                </c:pt>
                <c:pt idx="1246">
                  <c:v>1.8490396289796971</c:v>
                </c:pt>
                <c:pt idx="1247">
                  <c:v>1.8489176778086254</c:v>
                </c:pt>
                <c:pt idx="1248">
                  <c:v>1.8487957266371</c:v>
                </c:pt>
                <c:pt idx="1249">
                  <c:v>1.8486737754651243</c:v>
                </c:pt>
                <c:pt idx="1250">
                  <c:v>1.848551824292703</c:v>
                </c:pt>
                <c:pt idx="1251">
                  <c:v>1.8484298731198403</c:v>
                </c:pt>
                <c:pt idx="1252">
                  <c:v>1.8483079219465404</c:v>
                </c:pt>
                <c:pt idx="1253">
                  <c:v>1.8481859707728068</c:v>
                </c:pt>
                <c:pt idx="1254">
                  <c:v>1.8480640195986442</c:v>
                </c:pt>
                <c:pt idx="1255">
                  <c:v>1.8479420684240564</c:v>
                </c:pt>
                <c:pt idx="1256">
                  <c:v>1.8478201172490474</c:v>
                </c:pt>
                <c:pt idx="1257">
                  <c:v>1.8476981660736214</c:v>
                </c:pt>
                <c:pt idx="1258">
                  <c:v>1.8475762148977819</c:v>
                </c:pt>
                <c:pt idx="1259">
                  <c:v>1.8474542637215328</c:v>
                </c:pt>
                <c:pt idx="1260">
                  <c:v>1.8473323125448782</c:v>
                </c:pt>
                <c:pt idx="1261">
                  <c:v>1.8472103613678217</c:v>
                </c:pt>
                <c:pt idx="1262">
                  <c:v>1.8470884101903671</c:v>
                </c:pt>
                <c:pt idx="1263">
                  <c:v>1.8469664590125183</c:v>
                </c:pt>
                <c:pt idx="1264">
                  <c:v>1.8468445078342788</c:v>
                </c:pt>
                <c:pt idx="1265">
                  <c:v>1.8467225566556524</c:v>
                </c:pt>
                <c:pt idx="1266">
                  <c:v>1.8466006054766426</c:v>
                </c:pt>
                <c:pt idx="1267">
                  <c:v>1.8464786542972533</c:v>
                </c:pt>
                <c:pt idx="1268">
                  <c:v>1.8463567031174875</c:v>
                </c:pt>
                <c:pt idx="1269">
                  <c:v>1.8462347519373492</c:v>
                </c:pt>
                <c:pt idx="1270">
                  <c:v>1.8461128007568417</c:v>
                </c:pt>
                <c:pt idx="1271">
                  <c:v>1.8459908495759685</c:v>
                </c:pt>
                <c:pt idx="1272">
                  <c:v>1.8458688983947333</c:v>
                </c:pt>
                <c:pt idx="1273">
                  <c:v>1.8457469472131389</c:v>
                </c:pt>
                <c:pt idx="1274">
                  <c:v>1.845624996031189</c:v>
                </c:pt>
                <c:pt idx="1275">
                  <c:v>1.8455030448488872</c:v>
                </c:pt>
                <c:pt idx="1276">
                  <c:v>1.8453810936662363</c:v>
                </c:pt>
                <c:pt idx="1277">
                  <c:v>1.8452591424832399</c:v>
                </c:pt>
                <c:pt idx="1278">
                  <c:v>1.8451371912999011</c:v>
                </c:pt>
                <c:pt idx="1279">
                  <c:v>1.845015240116223</c:v>
                </c:pt>
                <c:pt idx="1280">
                  <c:v>1.8448932889322092</c:v>
                </c:pt>
                <c:pt idx="1281">
                  <c:v>1.8447713377478625</c:v>
                </c:pt>
                <c:pt idx="1282">
                  <c:v>1.8446493865631861</c:v>
                </c:pt>
                <c:pt idx="1283">
                  <c:v>1.8445274353781831</c:v>
                </c:pt>
                <c:pt idx="1284">
                  <c:v>1.8444054841928563</c:v>
                </c:pt>
                <c:pt idx="1285">
                  <c:v>1.8442835330072092</c:v>
                </c:pt>
                <c:pt idx="1286">
                  <c:v>1.8441615818212447</c:v>
                </c:pt>
                <c:pt idx="1287">
                  <c:v>1.8440396306349656</c:v>
                </c:pt>
                <c:pt idx="1288">
                  <c:v>1.8439176794483747</c:v>
                </c:pt>
                <c:pt idx="1289">
                  <c:v>1.8437957282614754</c:v>
                </c:pt>
                <c:pt idx="1290">
                  <c:v>1.8436737770742702</c:v>
                </c:pt>
                <c:pt idx="1291">
                  <c:v>1.8435518258867623</c:v>
                </c:pt>
                <c:pt idx="1292">
                  <c:v>1.8434298746989541</c:v>
                </c:pt>
                <c:pt idx="1293">
                  <c:v>1.8433079235108489</c:v>
                </c:pt>
                <c:pt idx="1294">
                  <c:v>1.8431859723224489</c:v>
                </c:pt>
                <c:pt idx="1295">
                  <c:v>1.8430640211337574</c:v>
                </c:pt>
                <c:pt idx="1296">
                  <c:v>1.8429420699447769</c:v>
                </c:pt>
                <c:pt idx="1297">
                  <c:v>1.8428201187555102</c:v>
                </c:pt>
                <c:pt idx="1298">
                  <c:v>1.8426981675659597</c:v>
                </c:pt>
                <c:pt idx="1299">
                  <c:v>1.8425762163761288</c:v>
                </c:pt>
                <c:pt idx="1300">
                  <c:v>1.8424542651860192</c:v>
                </c:pt>
                <c:pt idx="1301">
                  <c:v>1.842332313995634</c:v>
                </c:pt>
                <c:pt idx="1302">
                  <c:v>1.8422103628049757</c:v>
                </c:pt>
                <c:pt idx="1303">
                  <c:v>1.842088411614047</c:v>
                </c:pt>
                <c:pt idx="1304">
                  <c:v>1.8419664604228503</c:v>
                </c:pt>
                <c:pt idx="1305">
                  <c:v>1.841844509231388</c:v>
                </c:pt>
                <c:pt idx="1306">
                  <c:v>1.8417225580396628</c:v>
                </c:pt>
                <c:pt idx="1307">
                  <c:v>1.8416006068476769</c:v>
                </c:pt>
                <c:pt idx="1308">
                  <c:v>1.8414786556554332</c:v>
                </c:pt>
                <c:pt idx="1309">
                  <c:v>1.8413567044629338</c:v>
                </c:pt>
                <c:pt idx="1310">
                  <c:v>1.8412347532701809</c:v>
                </c:pt>
                <c:pt idx="1311">
                  <c:v>1.8411128020771772</c:v>
                </c:pt>
                <c:pt idx="1312">
                  <c:v>1.8409908508839252</c:v>
                </c:pt>
                <c:pt idx="1313">
                  <c:v>1.8408688996904268</c:v>
                </c:pt>
                <c:pt idx="1314">
                  <c:v>1.8407469484966845</c:v>
                </c:pt>
                <c:pt idx="1315">
                  <c:v>1.8406249973027005</c:v>
                </c:pt>
                <c:pt idx="1316">
                  <c:v>1.8405030461084773</c:v>
                </c:pt>
                <c:pt idx="1317">
                  <c:v>1.8403810949140169</c:v>
                </c:pt>
                <c:pt idx="1318">
                  <c:v>1.8402591437193216</c:v>
                </c:pt>
                <c:pt idx="1319">
                  <c:v>1.8401371925243939</c:v>
                </c:pt>
                <c:pt idx="1320">
                  <c:v>1.8400152413292354</c:v>
                </c:pt>
                <c:pt idx="1321">
                  <c:v>1.8398932901338487</c:v>
                </c:pt>
                <c:pt idx="1322">
                  <c:v>1.8397713389382357</c:v>
                </c:pt>
                <c:pt idx="1323">
                  <c:v>1.8396493877423989</c:v>
                </c:pt>
                <c:pt idx="1324">
                  <c:v>1.8395274365463399</c:v>
                </c:pt>
                <c:pt idx="1325">
                  <c:v>1.8394054853500612</c:v>
                </c:pt>
                <c:pt idx="1326">
                  <c:v>1.8392835341535645</c:v>
                </c:pt>
                <c:pt idx="1327">
                  <c:v>1.8391615829568519</c:v>
                </c:pt>
                <c:pt idx="1328">
                  <c:v>1.8390396317599258</c:v>
                </c:pt>
                <c:pt idx="1329">
                  <c:v>1.8389176805627878</c:v>
                </c:pt>
                <c:pt idx="1330">
                  <c:v>1.83879572936544</c:v>
                </c:pt>
                <c:pt idx="1331">
                  <c:v>1.8386737781678846</c:v>
                </c:pt>
                <c:pt idx="1332">
                  <c:v>1.8385518269701231</c:v>
                </c:pt>
                <c:pt idx="1333">
                  <c:v>1.8384298757721578</c:v>
                </c:pt>
                <c:pt idx="1334">
                  <c:v>1.8383079245739904</c:v>
                </c:pt>
                <c:pt idx="1335">
                  <c:v>1.838185973375623</c:v>
                </c:pt>
                <c:pt idx="1336">
                  <c:v>1.8380640221770572</c:v>
                </c:pt>
                <c:pt idx="1337">
                  <c:v>1.8379420709782952</c:v>
                </c:pt>
                <c:pt idx="1338">
                  <c:v>1.8378201197793385</c:v>
                </c:pt>
                <c:pt idx="1339">
                  <c:v>1.837698168580189</c:v>
                </c:pt>
                <c:pt idx="1340">
                  <c:v>1.8375762173808488</c:v>
                </c:pt>
                <c:pt idx="1341">
                  <c:v>1.8374542661813194</c:v>
                </c:pt>
                <c:pt idx="1342">
                  <c:v>1.8373323149816025</c:v>
                </c:pt>
                <c:pt idx="1343">
                  <c:v>1.8372103637817001</c:v>
                </c:pt>
                <c:pt idx="1344">
                  <c:v>1.837088412581614</c:v>
                </c:pt>
                <c:pt idx="1345">
                  <c:v>1.8369664613813457</c:v>
                </c:pt>
                <c:pt idx="1346">
                  <c:v>1.836844510180897</c:v>
                </c:pt>
                <c:pt idx="1347">
                  <c:v>1.8367225589802694</c:v>
                </c:pt>
                <c:pt idx="1348">
                  <c:v>1.8366006077794648</c:v>
                </c:pt>
                <c:pt idx="1349">
                  <c:v>1.836478656578485</c:v>
                </c:pt>
                <c:pt idx="1350">
                  <c:v>1.8363567053773311</c:v>
                </c:pt>
                <c:pt idx="1351">
                  <c:v>1.8362347541760056</c:v>
                </c:pt>
                <c:pt idx="1352">
                  <c:v>1.8361128029745089</c:v>
                </c:pt>
                <c:pt idx="1353">
                  <c:v>1.8359908517728438</c:v>
                </c:pt>
                <c:pt idx="1354">
                  <c:v>1.8358689005710112</c:v>
                </c:pt>
                <c:pt idx="1355">
                  <c:v>1.8357469493690128</c:v>
                </c:pt>
                <c:pt idx="1356">
                  <c:v>1.8356249981668504</c:v>
                </c:pt>
                <c:pt idx="1357">
                  <c:v>1.835503046964525</c:v>
                </c:pt>
                <c:pt idx="1358">
                  <c:v>1.8353810957620387</c:v>
                </c:pt>
                <c:pt idx="1359">
                  <c:v>1.8352591445593929</c:v>
                </c:pt>
                <c:pt idx="1360">
                  <c:v>1.8351371933565888</c:v>
                </c:pt>
                <c:pt idx="1361">
                  <c:v>1.8350152421536279</c:v>
                </c:pt>
                <c:pt idx="1362">
                  <c:v>1.834893290950512</c:v>
                </c:pt>
                <c:pt idx="1363">
                  <c:v>1.8347713397472423</c:v>
                </c:pt>
                <c:pt idx="1364">
                  <c:v>1.8346493885438204</c:v>
                </c:pt>
                <c:pt idx="1365">
                  <c:v>1.8345274373402476</c:v>
                </c:pt>
                <c:pt idx="1366">
                  <c:v>1.8344054861365253</c:v>
                </c:pt>
                <c:pt idx="1367">
                  <c:v>1.8342835349326552</c:v>
                </c:pt>
                <c:pt idx="1368">
                  <c:v>1.8341615837286382</c:v>
                </c:pt>
                <c:pt idx="1369">
                  <c:v>1.8340396325244759</c:v>
                </c:pt>
                <c:pt idx="1370">
                  <c:v>1.8339176813201696</c:v>
                </c:pt>
                <c:pt idx="1371">
                  <c:v>1.8337957301157211</c:v>
                </c:pt>
                <c:pt idx="1372">
                  <c:v>1.833673778911131</c:v>
                </c:pt>
                <c:pt idx="1373">
                  <c:v>1.8335518277064013</c:v>
                </c:pt>
                <c:pt idx="1374">
                  <c:v>1.8334298765015329</c:v>
                </c:pt>
                <c:pt idx="1375">
                  <c:v>1.8333079252965272</c:v>
                </c:pt>
                <c:pt idx="1376">
                  <c:v>1.8331859740913854</c:v>
                </c:pt>
                <c:pt idx="1377">
                  <c:v>1.833064022886109</c:v>
                </c:pt>
                <c:pt idx="1378">
                  <c:v>1.832942071680699</c:v>
                </c:pt>
                <c:pt idx="1379">
                  <c:v>1.8328201204751569</c:v>
                </c:pt>
                <c:pt idx="1380">
                  <c:v>1.8326981692694837</c:v>
                </c:pt>
                <c:pt idx="1381">
                  <c:v>1.8325762180636809</c:v>
                </c:pt>
                <c:pt idx="1382">
                  <c:v>1.8324542668577495</c:v>
                </c:pt>
                <c:pt idx="1383">
                  <c:v>1.8323323156516906</c:v>
                </c:pt>
                <c:pt idx="1384">
                  <c:v>1.8322103644455059</c:v>
                </c:pt>
                <c:pt idx="1385">
                  <c:v>1.8320884132391959</c:v>
                </c:pt>
                <c:pt idx="1386">
                  <c:v>1.8319664620327625</c:v>
                </c:pt>
                <c:pt idx="1387">
                  <c:v>1.831844510826206</c:v>
                </c:pt>
                <c:pt idx="1388">
                  <c:v>1.8317225596195283</c:v>
                </c:pt>
                <c:pt idx="1389">
                  <c:v>1.8316006084127305</c:v>
                </c:pt>
                <c:pt idx="1390">
                  <c:v>1.8314786572058133</c:v>
                </c:pt>
                <c:pt idx="1391">
                  <c:v>1.8313567059987779</c:v>
                </c:pt>
                <c:pt idx="1392">
                  <c:v>1.8312347547916257</c:v>
                </c:pt>
                <c:pt idx="1393">
                  <c:v>1.8311128035843574</c:v>
                </c:pt>
                <c:pt idx="1394">
                  <c:v>1.8309908523769745</c:v>
                </c:pt>
                <c:pt idx="1395">
                  <c:v>1.8308689011694776</c:v>
                </c:pt>
                <c:pt idx="1396">
                  <c:v>1.8307469499618683</c:v>
                </c:pt>
                <c:pt idx="1397">
                  <c:v>1.8306249987541474</c:v>
                </c:pt>
                <c:pt idx="1398">
                  <c:v>1.830503047546316</c:v>
                </c:pt>
                <c:pt idx="1399">
                  <c:v>1.8303810963383749</c:v>
                </c:pt>
                <c:pt idx="1400">
                  <c:v>1.8302591451303254</c:v>
                </c:pt>
                <c:pt idx="1401">
                  <c:v>1.8301371939221684</c:v>
                </c:pt>
                <c:pt idx="1402">
                  <c:v>1.8300152427139049</c:v>
                </c:pt>
                <c:pt idx="1403">
                  <c:v>1.8298932915055359</c:v>
                </c:pt>
                <c:pt idx="1404">
                  <c:v>1.8297713402970626</c:v>
                </c:pt>
                <c:pt idx="1405">
                  <c:v>1.8296493890884857</c:v>
                </c:pt>
                <c:pt idx="1406">
                  <c:v>1.8295274378798063</c:v>
                </c:pt>
                <c:pt idx="1407">
                  <c:v>1.8294054866710254</c:v>
                </c:pt>
                <c:pt idx="1408">
                  <c:v>1.829283535462144</c:v>
                </c:pt>
                <c:pt idx="1409">
                  <c:v>1.8291615842531626</c:v>
                </c:pt>
                <c:pt idx="1410">
                  <c:v>1.8290396330440826</c:v>
                </c:pt>
                <c:pt idx="1411">
                  <c:v>1.8289176818349047</c:v>
                </c:pt>
                <c:pt idx="1412">
                  <c:v>1.8287957306256302</c:v>
                </c:pt>
                <c:pt idx="1413">
                  <c:v>1.8286737794162595</c:v>
                </c:pt>
                <c:pt idx="1414">
                  <c:v>1.8285518282067936</c:v>
                </c:pt>
                <c:pt idx="1415">
                  <c:v>1.8284298769972338</c:v>
                </c:pt>
                <c:pt idx="1416">
                  <c:v>1.8283079257875805</c:v>
                </c:pt>
                <c:pt idx="1417">
                  <c:v>1.8281859745778348</c:v>
                </c:pt>
                <c:pt idx="1418">
                  <c:v>1.8280640233679977</c:v>
                </c:pt>
                <c:pt idx="1419">
                  <c:v>1.8279420721580695</c:v>
                </c:pt>
                <c:pt idx="1420">
                  <c:v>1.8278201209480518</c:v>
                </c:pt>
                <c:pt idx="1421">
                  <c:v>1.8276981697379451</c:v>
                </c:pt>
                <c:pt idx="1422">
                  <c:v>1.82757621852775</c:v>
                </c:pt>
                <c:pt idx="1423">
                  <c:v>1.8274542673174676</c:v>
                </c:pt>
                <c:pt idx="1424">
                  <c:v>1.8273323161070987</c:v>
                </c:pt>
                <c:pt idx="1425">
                  <c:v>1.827210364896644</c:v>
                </c:pt>
                <c:pt idx="1426">
                  <c:v>1.8270884136861045</c:v>
                </c:pt>
                <c:pt idx="1427">
                  <c:v>1.8269664624754809</c:v>
                </c:pt>
                <c:pt idx="1428">
                  <c:v>1.8268445112647738</c:v>
                </c:pt>
                <c:pt idx="1429">
                  <c:v>1.8267225600539843</c:v>
                </c:pt>
                <c:pt idx="1430">
                  <c:v>1.8266006088431128</c:v>
                </c:pt>
                <c:pt idx="1431">
                  <c:v>1.8264786576321603</c:v>
                </c:pt>
                <c:pt idx="1432">
                  <c:v>1.8263567064211279</c:v>
                </c:pt>
                <c:pt idx="1433">
                  <c:v>1.8262347552100158</c:v>
                </c:pt>
                <c:pt idx="1434">
                  <c:v>1.826112803998825</c:v>
                </c:pt>
                <c:pt idx="1435">
                  <c:v>1.8259908527875561</c:v>
                </c:pt>
                <c:pt idx="1436">
                  <c:v>1.82586890157621</c:v>
                </c:pt>
                <c:pt idx="1437">
                  <c:v>1.825746950364787</c:v>
                </c:pt>
                <c:pt idx="1438">
                  <c:v>1.8256249991532885</c:v>
                </c:pt>
                <c:pt idx="1439">
                  <c:v>1.8255030479417149</c:v>
                </c:pt>
                <c:pt idx="1440">
                  <c:v>1.8253810967300668</c:v>
                </c:pt>
                <c:pt idx="1441">
                  <c:v>1.8252591455183449</c:v>
                </c:pt>
                <c:pt idx="1442">
                  <c:v>1.82513719430655</c:v>
                </c:pt>
                <c:pt idx="1443">
                  <c:v>1.8250152430946827</c:v>
                </c:pt>
                <c:pt idx="1444">
                  <c:v>1.8248932918827436</c:v>
                </c:pt>
                <c:pt idx="1445">
                  <c:v>1.8247713406707338</c:v>
                </c:pt>
                <c:pt idx="1446">
                  <c:v>1.8246493894586535</c:v>
                </c:pt>
                <c:pt idx="1447">
                  <c:v>1.8245274382465033</c:v>
                </c:pt>
                <c:pt idx="1448">
                  <c:v>1.8244054870342845</c:v>
                </c:pt>
                <c:pt idx="1449">
                  <c:v>1.8242835358219971</c:v>
                </c:pt>
                <c:pt idx="1450">
                  <c:v>1.824161584609642</c:v>
                </c:pt>
                <c:pt idx="1451">
                  <c:v>1.8240396333972198</c:v>
                </c:pt>
                <c:pt idx="1452">
                  <c:v>1.8239176821847312</c:v>
                </c:pt>
                <c:pt idx="1453">
                  <c:v>1.8237957309721766</c:v>
                </c:pt>
                <c:pt idx="1454">
                  <c:v>1.8236737797595568</c:v>
                </c:pt>
                <c:pt idx="1455">
                  <c:v>1.8235518285468724</c:v>
                </c:pt>
                <c:pt idx="1456">
                  <c:v>1.823429877334124</c:v>
                </c:pt>
                <c:pt idx="1457">
                  <c:v>1.8233079261213121</c:v>
                </c:pt>
                <c:pt idx="1458">
                  <c:v>1.8231859749084376</c:v>
                </c:pt>
                <c:pt idx="1459">
                  <c:v>1.8230640236955007</c:v>
                </c:pt>
                <c:pt idx="1460">
                  <c:v>1.8229420724825021</c:v>
                </c:pt>
                <c:pt idx="1461">
                  <c:v>1.8228201212694426</c:v>
                </c:pt>
                <c:pt idx="1462">
                  <c:v>1.8226981700563225</c:v>
                </c:pt>
                <c:pt idx="1463">
                  <c:v>1.8225762188431425</c:v>
                </c:pt>
                <c:pt idx="1464">
                  <c:v>1.8224542676299031</c:v>
                </c:pt>
                <c:pt idx="1465">
                  <c:v>1.822332316416605</c:v>
                </c:pt>
                <c:pt idx="1466">
                  <c:v>1.8222103652032484</c:v>
                </c:pt>
                <c:pt idx="1467">
                  <c:v>1.8220884139898343</c:v>
                </c:pt>
                <c:pt idx="1468">
                  <c:v>1.8219664627763628</c:v>
                </c:pt>
                <c:pt idx="1469">
                  <c:v>1.821844511562835</c:v>
                </c:pt>
                <c:pt idx="1470">
                  <c:v>1.8217225603492508</c:v>
                </c:pt>
                <c:pt idx="1471">
                  <c:v>1.8216006091356112</c:v>
                </c:pt>
                <c:pt idx="1472">
                  <c:v>1.8214786579219164</c:v>
                </c:pt>
                <c:pt idx="1473">
                  <c:v>1.8213567067081673</c:v>
                </c:pt>
                <c:pt idx="1474">
                  <c:v>1.821234755494364</c:v>
                </c:pt>
                <c:pt idx="1475">
                  <c:v>1.8211128042805071</c:v>
                </c:pt>
                <c:pt idx="1476">
                  <c:v>1.8209908530665972</c:v>
                </c:pt>
                <c:pt idx="1477">
                  <c:v>1.8208689018526347</c:v>
                </c:pt>
                <c:pt idx="1478">
                  <c:v>1.8207469506386205</c:v>
                </c:pt>
                <c:pt idx="1479">
                  <c:v>1.8206249994245547</c:v>
                </c:pt>
                <c:pt idx="1480">
                  <c:v>1.8205030482104376</c:v>
                </c:pt>
                <c:pt idx="1481">
                  <c:v>1.8203810969962699</c:v>
                </c:pt>
                <c:pt idx="1482">
                  <c:v>1.8202591457820523</c:v>
                </c:pt>
                <c:pt idx="1483">
                  <c:v>1.8201371945677847</c:v>
                </c:pt>
                <c:pt idx="1484">
                  <c:v>1.8200152433534682</c:v>
                </c:pt>
                <c:pt idx="1485">
                  <c:v>1.8198932921391031</c:v>
                </c:pt>
                <c:pt idx="1486">
                  <c:v>1.8197713409246896</c:v>
                </c:pt>
                <c:pt idx="1487">
                  <c:v>1.8196493897102282</c:v>
                </c:pt>
                <c:pt idx="1488">
                  <c:v>1.8195274384957196</c:v>
                </c:pt>
                <c:pt idx="1489">
                  <c:v>1.819405487281164</c:v>
                </c:pt>
                <c:pt idx="1490">
                  <c:v>1.8192835360665622</c:v>
                </c:pt>
                <c:pt idx="1491">
                  <c:v>1.819161584851914</c:v>
                </c:pt>
                <c:pt idx="1492">
                  <c:v>1.8190396336372203</c:v>
                </c:pt>
                <c:pt idx="1493">
                  <c:v>1.8189176824224815</c:v>
                </c:pt>
                <c:pt idx="1494">
                  <c:v>1.8187957312076979</c:v>
                </c:pt>
                <c:pt idx="1495">
                  <c:v>1.8186737799928698</c:v>
                </c:pt>
                <c:pt idx="1496">
                  <c:v>1.818551828777998</c:v>
                </c:pt>
                <c:pt idx="1497">
                  <c:v>1.8184298775630827</c:v>
                </c:pt>
                <c:pt idx="1498">
                  <c:v>1.8183079263481241</c:v>
                </c:pt>
                <c:pt idx="1499">
                  <c:v>1.8181859751331231</c:v>
                </c:pt>
                <c:pt idx="1500">
                  <c:v>1.8180640239180796</c:v>
                </c:pt>
                <c:pt idx="1501">
                  <c:v>1.8179420727029942</c:v>
                </c:pt>
                <c:pt idx="1502">
                  <c:v>1.8178201214878675</c:v>
                </c:pt>
                <c:pt idx="1503">
                  <c:v>1.8176981702726995</c:v>
                </c:pt>
                <c:pt idx="1504">
                  <c:v>1.8175762190574909</c:v>
                </c:pt>
                <c:pt idx="1505">
                  <c:v>1.8174542678422418</c:v>
                </c:pt>
                <c:pt idx="1506">
                  <c:v>1.8173323166269528</c:v>
                </c:pt>
                <c:pt idx="1507">
                  <c:v>1.8172103654116243</c:v>
                </c:pt>
                <c:pt idx="1508">
                  <c:v>1.8170884141962562</c:v>
                </c:pt>
                <c:pt idx="1509">
                  <c:v>1.8169664629808497</c:v>
                </c:pt>
                <c:pt idx="1510">
                  <c:v>1.8168445117654044</c:v>
                </c:pt>
                <c:pt idx="1511">
                  <c:v>1.8167225605499213</c:v>
                </c:pt>
                <c:pt idx="1512">
                  <c:v>1.8166006093344</c:v>
                </c:pt>
                <c:pt idx="1513">
                  <c:v>1.8164786581188417</c:v>
                </c:pt>
                <c:pt idx="1514">
                  <c:v>1.816356706903246</c:v>
                </c:pt>
                <c:pt idx="1515">
                  <c:v>1.8162347556876137</c:v>
                </c:pt>
                <c:pt idx="1516">
                  <c:v>1.816112804471945</c:v>
                </c:pt>
                <c:pt idx="1517">
                  <c:v>1.8159908532562403</c:v>
                </c:pt>
                <c:pt idx="1518">
                  <c:v>1.8158689020404999</c:v>
                </c:pt>
                <c:pt idx="1519">
                  <c:v>1.8157469508247244</c:v>
                </c:pt>
                <c:pt idx="1520">
                  <c:v>1.8156249996089133</c:v>
                </c:pt>
                <c:pt idx="1521">
                  <c:v>1.8155030483930679</c:v>
                </c:pt>
                <c:pt idx="1522">
                  <c:v>1.815381097177188</c:v>
                </c:pt>
                <c:pt idx="1523">
                  <c:v>1.8152591459612741</c:v>
                </c:pt>
                <c:pt idx="1524">
                  <c:v>1.8151371947453263</c:v>
                </c:pt>
                <c:pt idx="1525">
                  <c:v>1.8150152435293454</c:v>
                </c:pt>
                <c:pt idx="1526">
                  <c:v>1.8148932923133312</c:v>
                </c:pt>
                <c:pt idx="1527">
                  <c:v>1.8147713410972841</c:v>
                </c:pt>
                <c:pt idx="1528">
                  <c:v>1.8146493898812046</c:v>
                </c:pt>
                <c:pt idx="1529">
                  <c:v>1.8145274386650929</c:v>
                </c:pt>
                <c:pt idx="1530">
                  <c:v>1.8144054874489495</c:v>
                </c:pt>
                <c:pt idx="1531">
                  <c:v>1.8142835362327745</c:v>
                </c:pt>
                <c:pt idx="1532">
                  <c:v>1.814161585016568</c:v>
                </c:pt>
                <c:pt idx="1533">
                  <c:v>1.8140396338003306</c:v>
                </c:pt>
                <c:pt idx="1534">
                  <c:v>1.8139176825840624</c:v>
                </c:pt>
                <c:pt idx="1535">
                  <c:v>1.8137957313677637</c:v>
                </c:pt>
                <c:pt idx="1536">
                  <c:v>1.8136737801514353</c:v>
                </c:pt>
                <c:pt idx="1537">
                  <c:v>1.8135518289350767</c:v>
                </c:pt>
                <c:pt idx="1538">
                  <c:v>1.8134298777186886</c:v>
                </c:pt>
                <c:pt idx="1539">
                  <c:v>1.8133079265022713</c:v>
                </c:pt>
                <c:pt idx="1540">
                  <c:v>1.813185975285825</c:v>
                </c:pt>
                <c:pt idx="1541">
                  <c:v>1.8130640240693499</c:v>
                </c:pt>
                <c:pt idx="1542">
                  <c:v>1.812942072852846</c:v>
                </c:pt>
                <c:pt idx="1543">
                  <c:v>1.8128201216363142</c:v>
                </c:pt>
                <c:pt idx="1544">
                  <c:v>1.8126981704197545</c:v>
                </c:pt>
                <c:pt idx="1545">
                  <c:v>1.8125762192031671</c:v>
                </c:pt>
                <c:pt idx="1546">
                  <c:v>1.8124542679865534</c:v>
                </c:pt>
                <c:pt idx="1547">
                  <c:v>1.8123323167699115</c:v>
                </c:pt>
                <c:pt idx="1548">
                  <c:v>1.8122103655532427</c:v>
                </c:pt>
                <c:pt idx="1549">
                  <c:v>1.812088414336547</c:v>
                </c:pt>
                <c:pt idx="1550">
                  <c:v>1.8119664631198251</c:v>
                </c:pt>
                <c:pt idx="1551">
                  <c:v>1.8118445119030768</c:v>
                </c:pt>
                <c:pt idx="1552">
                  <c:v>1.8117225606863028</c:v>
                </c:pt>
                <c:pt idx="1553">
                  <c:v>1.811600609469503</c:v>
                </c:pt>
                <c:pt idx="1554">
                  <c:v>1.8114786582526778</c:v>
                </c:pt>
                <c:pt idx="1555">
                  <c:v>1.8113567070358276</c:v>
                </c:pt>
                <c:pt idx="1556">
                  <c:v>1.8112347558189521</c:v>
                </c:pt>
                <c:pt idx="1557">
                  <c:v>1.8111128046020522</c:v>
                </c:pt>
                <c:pt idx="1558">
                  <c:v>1.8109908533851276</c:v>
                </c:pt>
                <c:pt idx="1559">
                  <c:v>1.8108689021681788</c:v>
                </c:pt>
                <c:pt idx="1560">
                  <c:v>1.810746950951206</c:v>
                </c:pt>
                <c:pt idx="1561">
                  <c:v>1.8106249997342094</c:v>
                </c:pt>
                <c:pt idx="1562">
                  <c:v>1.8105030485171891</c:v>
                </c:pt>
                <c:pt idx="1563">
                  <c:v>1.8103810973001455</c:v>
                </c:pt>
                <c:pt idx="1564">
                  <c:v>1.8102591460830788</c:v>
                </c:pt>
                <c:pt idx="1565">
                  <c:v>1.8101371948659892</c:v>
                </c:pt>
                <c:pt idx="1566">
                  <c:v>1.8100152436488768</c:v>
                </c:pt>
                <c:pt idx="1567">
                  <c:v>1.8098932924317419</c:v>
                </c:pt>
                <c:pt idx="1568">
                  <c:v>1.8097713412145846</c:v>
                </c:pt>
                <c:pt idx="1569">
                  <c:v>1.8096493899974055</c:v>
                </c:pt>
                <c:pt idx="1570">
                  <c:v>1.8095274387802045</c:v>
                </c:pt>
                <c:pt idx="1571">
                  <c:v>1.8094054875629817</c:v>
                </c:pt>
                <c:pt idx="1572">
                  <c:v>1.8092835363457374</c:v>
                </c:pt>
                <c:pt idx="1573">
                  <c:v>1.8091615851284719</c:v>
                </c:pt>
                <c:pt idx="1574">
                  <c:v>1.8090396339111852</c:v>
                </c:pt>
                <c:pt idx="1575">
                  <c:v>1.8089176826938778</c:v>
                </c:pt>
                <c:pt idx="1576">
                  <c:v>1.8087957314765497</c:v>
                </c:pt>
                <c:pt idx="1577">
                  <c:v>1.8086737802592012</c:v>
                </c:pt>
                <c:pt idx="1578">
                  <c:v>1.8085518290418323</c:v>
                </c:pt>
                <c:pt idx="1579">
                  <c:v>1.8084298778244432</c:v>
                </c:pt>
                <c:pt idx="1580">
                  <c:v>1.8083079266070345</c:v>
                </c:pt>
                <c:pt idx="1581">
                  <c:v>1.8081859753896059</c:v>
                </c:pt>
                <c:pt idx="1582">
                  <c:v>1.8080640241721577</c:v>
                </c:pt>
                <c:pt idx="1583">
                  <c:v>1.8079420729546902</c:v>
                </c:pt>
                <c:pt idx="1584">
                  <c:v>1.8078201217372034</c:v>
                </c:pt>
                <c:pt idx="1585">
                  <c:v>1.8076981705196979</c:v>
                </c:pt>
                <c:pt idx="1586">
                  <c:v>1.8075762193021736</c:v>
                </c:pt>
                <c:pt idx="1587">
                  <c:v>1.8074542680846304</c:v>
                </c:pt>
                <c:pt idx="1588">
                  <c:v>1.8073323168670687</c:v>
                </c:pt>
                <c:pt idx="1589">
                  <c:v>1.8072103656494891</c:v>
                </c:pt>
                <c:pt idx="1590">
                  <c:v>1.8070884144318913</c:v>
                </c:pt>
                <c:pt idx="1591">
                  <c:v>1.806966463214275</c:v>
                </c:pt>
                <c:pt idx="1592">
                  <c:v>1.8068445119966414</c:v>
                </c:pt>
                <c:pt idx="1593">
                  <c:v>1.8067225607789901</c:v>
                </c:pt>
                <c:pt idx="1594">
                  <c:v>1.8066006095613214</c:v>
                </c:pt>
                <c:pt idx="1595">
                  <c:v>1.8064786583436354</c:v>
                </c:pt>
                <c:pt idx="1596">
                  <c:v>1.8063567071259323</c:v>
                </c:pt>
                <c:pt idx="1597">
                  <c:v>1.8062347559082121</c:v>
                </c:pt>
                <c:pt idx="1598">
                  <c:v>1.8061128046904753</c:v>
                </c:pt>
                <c:pt idx="1599">
                  <c:v>1.8059908534727216</c:v>
                </c:pt>
                <c:pt idx="1600">
                  <c:v>1.8058689022549517</c:v>
                </c:pt>
                <c:pt idx="1601">
                  <c:v>1.8057469510371653</c:v>
                </c:pt>
                <c:pt idx="1602">
                  <c:v>1.8056249998193628</c:v>
                </c:pt>
                <c:pt idx="1603">
                  <c:v>1.805503048601544</c:v>
                </c:pt>
                <c:pt idx="1604">
                  <c:v>1.8053810973837097</c:v>
                </c:pt>
                <c:pt idx="1605">
                  <c:v>1.8052591461658594</c:v>
                </c:pt>
                <c:pt idx="1606">
                  <c:v>1.8051371949479935</c:v>
                </c:pt>
                <c:pt idx="1607">
                  <c:v>1.8050152437301124</c:v>
                </c:pt>
                <c:pt idx="1608">
                  <c:v>1.8048932925122159</c:v>
                </c:pt>
                <c:pt idx="1609">
                  <c:v>1.8047713412943043</c:v>
                </c:pt>
                <c:pt idx="1610">
                  <c:v>1.8046493900763776</c:v>
                </c:pt>
                <c:pt idx="1611">
                  <c:v>1.804527438858436</c:v>
                </c:pt>
                <c:pt idx="1612">
                  <c:v>1.8044054876404798</c:v>
                </c:pt>
                <c:pt idx="1613">
                  <c:v>1.8042835364225089</c:v>
                </c:pt>
                <c:pt idx="1614">
                  <c:v>1.8041615852045236</c:v>
                </c:pt>
                <c:pt idx="1615">
                  <c:v>1.8040396339865241</c:v>
                </c:pt>
                <c:pt idx="1616">
                  <c:v>1.8039176827685104</c:v>
                </c:pt>
                <c:pt idx="1617">
                  <c:v>1.8037957315504825</c:v>
                </c:pt>
                <c:pt idx="1618">
                  <c:v>1.8036737803324407</c:v>
                </c:pt>
                <c:pt idx="1619">
                  <c:v>1.8035518291143853</c:v>
                </c:pt>
                <c:pt idx="1620">
                  <c:v>1.803429877896316</c:v>
                </c:pt>
                <c:pt idx="1621">
                  <c:v>1.8033079266782333</c:v>
                </c:pt>
                <c:pt idx="1622">
                  <c:v>1.8031859754601371</c:v>
                </c:pt>
                <c:pt idx="1623">
                  <c:v>1.8030640242420277</c:v>
                </c:pt>
                <c:pt idx="1624">
                  <c:v>1.8029420730239052</c:v>
                </c:pt>
                <c:pt idx="1625">
                  <c:v>1.8028201218057696</c:v>
                </c:pt>
                <c:pt idx="1626">
                  <c:v>1.8026981705876211</c:v>
                </c:pt>
                <c:pt idx="1627">
                  <c:v>1.8025762193694597</c:v>
                </c:pt>
                <c:pt idx="1628">
                  <c:v>1.8024542681512856</c:v>
                </c:pt>
                <c:pt idx="1629">
                  <c:v>1.8023323169330994</c:v>
                </c:pt>
                <c:pt idx="1630">
                  <c:v>1.8022103657149005</c:v>
                </c:pt>
                <c:pt idx="1631">
                  <c:v>1.8020884144966891</c:v>
                </c:pt>
                <c:pt idx="1632">
                  <c:v>1.8019664632784658</c:v>
                </c:pt>
                <c:pt idx="1633">
                  <c:v>1.8018445120602302</c:v>
                </c:pt>
                <c:pt idx="1634">
                  <c:v>1.8017225608419829</c:v>
                </c:pt>
                <c:pt idx="1635">
                  <c:v>1.8016006096237234</c:v>
                </c:pt>
                <c:pt idx="1636">
                  <c:v>1.8014786584054523</c:v>
                </c:pt>
                <c:pt idx="1637">
                  <c:v>1.8013567071871697</c:v>
                </c:pt>
                <c:pt idx="1638">
                  <c:v>1.8012347559688753</c:v>
                </c:pt>
                <c:pt idx="1639">
                  <c:v>1.8011128047505696</c:v>
                </c:pt>
                <c:pt idx="1640">
                  <c:v>1.8009908535322539</c:v>
                </c:pt>
                <c:pt idx="1641">
                  <c:v>1.8008689023139257</c:v>
                </c:pt>
                <c:pt idx="1642">
                  <c:v>1.8007469510955865</c:v>
                </c:pt>
                <c:pt idx="1643">
                  <c:v>1.8006249998772361</c:v>
                </c:pt>
                <c:pt idx="1644">
                  <c:v>1.8005030486588751</c:v>
                </c:pt>
                <c:pt idx="1645">
                  <c:v>1.800381097440503</c:v>
                </c:pt>
                <c:pt idx="1646">
                  <c:v>1.8002591462221202</c:v>
                </c:pt>
                <c:pt idx="1647">
                  <c:v>1.800137195003727</c:v>
                </c:pt>
                <c:pt idx="1648">
                  <c:v>1.8000152437853234</c:v>
                </c:pt>
                <c:pt idx="1649">
                  <c:v>1.7998932925669091</c:v>
                </c:pt>
                <c:pt idx="1650">
                  <c:v>1.7997713413484848</c:v>
                </c:pt>
                <c:pt idx="1651">
                  <c:v>1.7996493901300501</c:v>
                </c:pt>
                <c:pt idx="1652">
                  <c:v>1.7995274389116054</c:v>
                </c:pt>
                <c:pt idx="1653">
                  <c:v>1.7994054876931507</c:v>
                </c:pt>
                <c:pt idx="1654">
                  <c:v>1.799283536474686</c:v>
                </c:pt>
                <c:pt idx="1655">
                  <c:v>1.7991615852562115</c:v>
                </c:pt>
                <c:pt idx="1656">
                  <c:v>1.7990396340377275</c:v>
                </c:pt>
                <c:pt idx="1657">
                  <c:v>1.7989176828192335</c:v>
                </c:pt>
                <c:pt idx="1658">
                  <c:v>1.7987957316007301</c:v>
                </c:pt>
                <c:pt idx="1659">
                  <c:v>1.7986737803822173</c:v>
                </c:pt>
                <c:pt idx="1660">
                  <c:v>1.798551829163695</c:v>
                </c:pt>
                <c:pt idx="1661">
                  <c:v>1.7984298779451635</c:v>
                </c:pt>
                <c:pt idx="1662">
                  <c:v>1.7983079267266229</c:v>
                </c:pt>
                <c:pt idx="1663">
                  <c:v>1.7981859755080731</c:v>
                </c:pt>
                <c:pt idx="1664">
                  <c:v>1.7980640242895141</c:v>
                </c:pt>
                <c:pt idx="1665">
                  <c:v>1.7979420730709463</c:v>
                </c:pt>
                <c:pt idx="1666">
                  <c:v>1.7978201218523697</c:v>
                </c:pt>
                <c:pt idx="1667">
                  <c:v>1.7976981706337845</c:v>
                </c:pt>
                <c:pt idx="1668">
                  <c:v>1.7975762194151903</c:v>
                </c:pt>
                <c:pt idx="1669">
                  <c:v>1.7974542681965877</c:v>
                </c:pt>
                <c:pt idx="1670">
                  <c:v>1.7973323169779765</c:v>
                </c:pt>
                <c:pt idx="1671">
                  <c:v>1.7972103657593568</c:v>
                </c:pt>
                <c:pt idx="1672">
                  <c:v>1.7970884145407289</c:v>
                </c:pt>
                <c:pt idx="1673">
                  <c:v>1.7969664633220925</c:v>
                </c:pt>
                <c:pt idx="1674">
                  <c:v>1.796844512103448</c:v>
                </c:pt>
                <c:pt idx="1675">
                  <c:v>1.7967225608847952</c:v>
                </c:pt>
                <c:pt idx="1676">
                  <c:v>1.7966006096661344</c:v>
                </c:pt>
                <c:pt idx="1677">
                  <c:v>1.7964786584474659</c:v>
                </c:pt>
                <c:pt idx="1678">
                  <c:v>1.7963567072287892</c:v>
                </c:pt>
                <c:pt idx="1679">
                  <c:v>1.7962347560101048</c:v>
                </c:pt>
                <c:pt idx="1680">
                  <c:v>1.7961128047914126</c:v>
                </c:pt>
                <c:pt idx="1681">
                  <c:v>1.7959908535727127</c:v>
                </c:pt>
                <c:pt idx="1682">
                  <c:v>1.7958689023540051</c:v>
                </c:pt>
                <c:pt idx="1683">
                  <c:v>1.7957469511352899</c:v>
                </c:pt>
                <c:pt idx="1684">
                  <c:v>1.7956249999165677</c:v>
                </c:pt>
                <c:pt idx="1685">
                  <c:v>1.7955030486978376</c:v>
                </c:pt>
                <c:pt idx="1686">
                  <c:v>1.7953810974791002</c:v>
                </c:pt>
                <c:pt idx="1687">
                  <c:v>1.7952591462603558</c:v>
                </c:pt>
                <c:pt idx="1688">
                  <c:v>1.7951371950416042</c:v>
                </c:pt>
                <c:pt idx="1689">
                  <c:v>1.7950152438228453</c:v>
                </c:pt>
                <c:pt idx="1690">
                  <c:v>1.7948932926040793</c:v>
                </c:pt>
                <c:pt idx="1691">
                  <c:v>1.7947713413853064</c:v>
                </c:pt>
                <c:pt idx="1692">
                  <c:v>1.7946493901665266</c:v>
                </c:pt>
                <c:pt idx="1693">
                  <c:v>1.7945274389477397</c:v>
                </c:pt>
                <c:pt idx="1694">
                  <c:v>1.7944054877289461</c:v>
                </c:pt>
                <c:pt idx="1695">
                  <c:v>1.7942835365101459</c:v>
                </c:pt>
                <c:pt idx="1696">
                  <c:v>1.7941615852913391</c:v>
                </c:pt>
                <c:pt idx="1697">
                  <c:v>1.7940396340725255</c:v>
                </c:pt>
                <c:pt idx="1698">
                  <c:v>1.7939176828537053</c:v>
                </c:pt>
                <c:pt idx="1699">
                  <c:v>1.7937957316348787</c:v>
                </c:pt>
                <c:pt idx="1700">
                  <c:v>1.7936737804160459</c:v>
                </c:pt>
                <c:pt idx="1701">
                  <c:v>1.7935518291972063</c:v>
                </c:pt>
                <c:pt idx="1702">
                  <c:v>1.7934298779783606</c:v>
                </c:pt>
                <c:pt idx="1703">
                  <c:v>1.7933079267595087</c:v>
                </c:pt>
                <c:pt idx="1704">
                  <c:v>1.7931859755406505</c:v>
                </c:pt>
                <c:pt idx="1705">
                  <c:v>1.7930640243217864</c:v>
                </c:pt>
                <c:pt idx="1706">
                  <c:v>1.792942073102916</c:v>
                </c:pt>
                <c:pt idx="1707">
                  <c:v>1.7928201218840396</c:v>
                </c:pt>
                <c:pt idx="1708">
                  <c:v>1.7926981706651575</c:v>
                </c:pt>
                <c:pt idx="1709">
                  <c:v>1.7925762194462691</c:v>
                </c:pt>
                <c:pt idx="1710">
                  <c:v>1.7924542682273752</c:v>
                </c:pt>
                <c:pt idx="1711">
                  <c:v>1.7923323170084753</c:v>
                </c:pt>
                <c:pt idx="1712">
                  <c:v>1.7922103657895696</c:v>
                </c:pt>
                <c:pt idx="1713">
                  <c:v>1.7920884145706584</c:v>
                </c:pt>
                <c:pt idx="1714">
                  <c:v>1.7919664633517414</c:v>
                </c:pt>
                <c:pt idx="1715">
                  <c:v>1.7918445121328188</c:v>
                </c:pt>
                <c:pt idx="1716">
                  <c:v>1.7917225609138909</c:v>
                </c:pt>
                <c:pt idx="1717">
                  <c:v>1.7916006096949573</c:v>
                </c:pt>
                <c:pt idx="1718">
                  <c:v>1.7914786584760183</c:v>
                </c:pt>
                <c:pt idx="1719">
                  <c:v>1.791356707257074</c:v>
                </c:pt>
                <c:pt idx="1720">
                  <c:v>1.7912347560381243</c:v>
                </c:pt>
                <c:pt idx="1721">
                  <c:v>1.7911128048191693</c:v>
                </c:pt>
                <c:pt idx="1722">
                  <c:v>1.7909908536002095</c:v>
                </c:pt>
                <c:pt idx="1723">
                  <c:v>1.7908689023812452</c:v>
                </c:pt>
                <c:pt idx="1724">
                  <c:v>1.7907469511622736</c:v>
                </c:pt>
                <c:pt idx="1725">
                  <c:v>1.7906249999432982</c:v>
                </c:pt>
                <c:pt idx="1726">
                  <c:v>1.7905030487243174</c:v>
                </c:pt>
                <c:pt idx="1727">
                  <c:v>1.7903810975053331</c:v>
                </c:pt>
                <c:pt idx="1728">
                  <c:v>1.7902591462863415</c:v>
                </c:pt>
                <c:pt idx="1729">
                  <c:v>1.7901371950673459</c:v>
                </c:pt>
                <c:pt idx="1730">
                  <c:v>1.7900152438483459</c:v>
                </c:pt>
                <c:pt idx="1731">
                  <c:v>1.7898932926293423</c:v>
                </c:pt>
                <c:pt idx="1732">
                  <c:v>1.7897713414103322</c:v>
                </c:pt>
                <c:pt idx="1733">
                  <c:v>1.789649390191318</c:v>
                </c:pt>
                <c:pt idx="1734">
                  <c:v>1.7895274389722988</c:v>
                </c:pt>
                <c:pt idx="1735">
                  <c:v>1.789405487753275</c:v>
                </c:pt>
                <c:pt idx="1736">
                  <c:v>1.7892835365342465</c:v>
                </c:pt>
                <c:pt idx="1737">
                  <c:v>1.7891615853152139</c:v>
                </c:pt>
                <c:pt idx="1738">
                  <c:v>1.7890396340961763</c:v>
                </c:pt>
                <c:pt idx="1739">
                  <c:v>1.7889176828771345</c:v>
                </c:pt>
                <c:pt idx="1740">
                  <c:v>1.7887957316580883</c:v>
                </c:pt>
                <c:pt idx="1741">
                  <c:v>1.7886737804390376</c:v>
                </c:pt>
                <c:pt idx="1742">
                  <c:v>1.7885518292199827</c:v>
                </c:pt>
                <c:pt idx="1743">
                  <c:v>1.7884298780009236</c:v>
                </c:pt>
                <c:pt idx="1744">
                  <c:v>1.78830792678186</c:v>
                </c:pt>
                <c:pt idx="1745">
                  <c:v>1.7881859755627922</c:v>
                </c:pt>
                <c:pt idx="1746">
                  <c:v>1.7880640243437205</c:v>
                </c:pt>
                <c:pt idx="1747">
                  <c:v>1.7879420731246445</c:v>
                </c:pt>
                <c:pt idx="1748">
                  <c:v>1.7878201219055645</c:v>
                </c:pt>
                <c:pt idx="1749">
                  <c:v>1.7876981706864803</c:v>
                </c:pt>
                <c:pt idx="1750">
                  <c:v>1.7875762194673921</c:v>
                </c:pt>
                <c:pt idx="1751">
                  <c:v>1.7874542682483001</c:v>
                </c:pt>
                <c:pt idx="1752">
                  <c:v>1.7873323170292041</c:v>
                </c:pt>
                <c:pt idx="1753">
                  <c:v>1.7872103658101042</c:v>
                </c:pt>
                <c:pt idx="1754">
                  <c:v>1.7870884145910004</c:v>
                </c:pt>
                <c:pt idx="1755">
                  <c:v>1.7869664633718927</c:v>
                </c:pt>
                <c:pt idx="1756">
                  <c:v>1.7868445121527814</c:v>
                </c:pt>
                <c:pt idx="1757">
                  <c:v>1.7867225609336661</c:v>
                </c:pt>
                <c:pt idx="1758">
                  <c:v>1.7866006097145473</c:v>
                </c:pt>
                <c:pt idx="1759">
                  <c:v>1.7864786584954244</c:v>
                </c:pt>
                <c:pt idx="1760">
                  <c:v>1.7863567072762983</c:v>
                </c:pt>
                <c:pt idx="1761">
                  <c:v>1.7862347560571685</c:v>
                </c:pt>
                <c:pt idx="1762">
                  <c:v>1.786112804838035</c:v>
                </c:pt>
                <c:pt idx="1763">
                  <c:v>1.785990853618898</c:v>
                </c:pt>
                <c:pt idx="1764">
                  <c:v>1.7858689023997574</c:v>
                </c:pt>
                <c:pt idx="1765">
                  <c:v>1.7857469511806134</c:v>
                </c:pt>
                <c:pt idx="1766">
                  <c:v>1.785624999961466</c:v>
                </c:pt>
                <c:pt idx="1767">
                  <c:v>1.7855030487423151</c:v>
                </c:pt>
                <c:pt idx="1768">
                  <c:v>1.7853810975231608</c:v>
                </c:pt>
                <c:pt idx="1769">
                  <c:v>1.7852591463040033</c:v>
                </c:pt>
                <c:pt idx="1770">
                  <c:v>1.7851371950848423</c:v>
                </c:pt>
                <c:pt idx="1771">
                  <c:v>1.7850152438656781</c:v>
                </c:pt>
                <c:pt idx="1772">
                  <c:v>1.7848932926465104</c:v>
                </c:pt>
                <c:pt idx="1773">
                  <c:v>1.7847713414273398</c:v>
                </c:pt>
                <c:pt idx="1774">
                  <c:v>1.7846493902081657</c:v>
                </c:pt>
                <c:pt idx="1775">
                  <c:v>1.7845274389889887</c:v>
                </c:pt>
                <c:pt idx="1776">
                  <c:v>1.7844054877698086</c:v>
                </c:pt>
                <c:pt idx="1777">
                  <c:v>1.7842835365506251</c:v>
                </c:pt>
                <c:pt idx="1778">
                  <c:v>1.7841615853314388</c:v>
                </c:pt>
                <c:pt idx="1779">
                  <c:v>1.7840396341122493</c:v>
                </c:pt>
                <c:pt idx="1780">
                  <c:v>1.7839176828930567</c:v>
                </c:pt>
                <c:pt idx="1781">
                  <c:v>1.7837957316738611</c:v>
                </c:pt>
                <c:pt idx="1782">
                  <c:v>1.7836737804546627</c:v>
                </c:pt>
                <c:pt idx="1783">
                  <c:v>1.7835518292354613</c:v>
                </c:pt>
                <c:pt idx="1784">
                  <c:v>1.783429878016257</c:v>
                </c:pt>
                <c:pt idx="1785">
                  <c:v>1.7833079267970495</c:v>
                </c:pt>
                <c:pt idx="1786">
                  <c:v>1.7831859755778396</c:v>
                </c:pt>
                <c:pt idx="1787">
                  <c:v>1.7830640243586267</c:v>
                </c:pt>
                <c:pt idx="1788">
                  <c:v>1.782942073139411</c:v>
                </c:pt>
                <c:pt idx="1789">
                  <c:v>1.7828201219201925</c:v>
                </c:pt>
                <c:pt idx="1790">
                  <c:v>1.7826981707009713</c:v>
                </c:pt>
                <c:pt idx="1791">
                  <c:v>1.7825762194817472</c:v>
                </c:pt>
                <c:pt idx="1792">
                  <c:v>1.7824542682625204</c:v>
                </c:pt>
                <c:pt idx="1793">
                  <c:v>1.7823323170432912</c:v>
                </c:pt>
                <c:pt idx="1794">
                  <c:v>1.7822103658240591</c:v>
                </c:pt>
                <c:pt idx="1795">
                  <c:v>1.7820884146048244</c:v>
                </c:pt>
                <c:pt idx="1796">
                  <c:v>1.7819664633855872</c:v>
                </c:pt>
                <c:pt idx="1797">
                  <c:v>1.7818445121663473</c:v>
                </c:pt>
                <c:pt idx="1798">
                  <c:v>1.781722560947105</c:v>
                </c:pt>
                <c:pt idx="1799">
                  <c:v>1.7816006097278603</c:v>
                </c:pt>
                <c:pt idx="1800">
                  <c:v>1.7814786585086126</c:v>
                </c:pt>
                <c:pt idx="1801">
                  <c:v>1.7813567072893628</c:v>
                </c:pt>
                <c:pt idx="1802">
                  <c:v>1.7812347560701105</c:v>
                </c:pt>
                <c:pt idx="1803">
                  <c:v>1.7811128048508555</c:v>
                </c:pt>
                <c:pt idx="1804">
                  <c:v>1.7809908536315984</c:v>
                </c:pt>
                <c:pt idx="1805">
                  <c:v>1.7808689024123388</c:v>
                </c:pt>
                <c:pt idx="1806">
                  <c:v>1.7807469511930769</c:v>
                </c:pt>
                <c:pt idx="1807">
                  <c:v>1.7806249999738126</c:v>
                </c:pt>
                <c:pt idx="1808">
                  <c:v>1.7805030487545459</c:v>
                </c:pt>
                <c:pt idx="1809">
                  <c:v>1.780381097535277</c:v>
                </c:pt>
                <c:pt idx="1810">
                  <c:v>1.7802591463160058</c:v>
                </c:pt>
                <c:pt idx="1811">
                  <c:v>1.7801371950967322</c:v>
                </c:pt>
                <c:pt idx="1812">
                  <c:v>1.7800152438774566</c:v>
                </c:pt>
                <c:pt idx="1813">
                  <c:v>1.7798932926581785</c:v>
                </c:pt>
                <c:pt idx="1814">
                  <c:v>1.7797713414388996</c:v>
                </c:pt>
                <c:pt idx="1815">
                  <c:v>1.7796493902196162</c:v>
                </c:pt>
                <c:pt idx="1816">
                  <c:v>1.7795274390003317</c:v>
                </c:pt>
                <c:pt idx="1817">
                  <c:v>1.779405487781045</c:v>
                </c:pt>
                <c:pt idx="1818">
                  <c:v>1.7792835365617576</c:v>
                </c:pt>
                <c:pt idx="1819">
                  <c:v>1.7791615853424656</c:v>
                </c:pt>
                <c:pt idx="1820">
                  <c:v>1.7790396341231727</c:v>
                </c:pt>
                <c:pt idx="1821">
                  <c:v>1.7789176829038778</c:v>
                </c:pt>
                <c:pt idx="1822">
                  <c:v>1.7787957316845819</c:v>
                </c:pt>
                <c:pt idx="1823">
                  <c:v>1.778673780465283</c:v>
                </c:pt>
                <c:pt idx="1824">
                  <c:v>1.7785518292459821</c:v>
                </c:pt>
                <c:pt idx="1825">
                  <c:v>1.7784298780266792</c:v>
                </c:pt>
                <c:pt idx="1826">
                  <c:v>1.7783079268073743</c:v>
                </c:pt>
                <c:pt idx="1827">
                  <c:v>1.7781859755880673</c:v>
                </c:pt>
                <c:pt idx="1828">
                  <c:v>1.7780640243687584</c:v>
                </c:pt>
                <c:pt idx="1829">
                  <c:v>1.7779420731494477</c:v>
                </c:pt>
                <c:pt idx="1830">
                  <c:v>1.7778201219301353</c:v>
                </c:pt>
                <c:pt idx="1831">
                  <c:v>1.7776981707108208</c:v>
                </c:pt>
                <c:pt idx="1832">
                  <c:v>1.7775762194915044</c:v>
                </c:pt>
                <c:pt idx="1833">
                  <c:v>1.7774542682721863</c:v>
                </c:pt>
                <c:pt idx="1834">
                  <c:v>1.7773323170528663</c:v>
                </c:pt>
                <c:pt idx="1835">
                  <c:v>1.7772103658335445</c:v>
                </c:pt>
                <c:pt idx="1836">
                  <c:v>1.777088414614221</c:v>
                </c:pt>
                <c:pt idx="1837">
                  <c:v>1.7769664633948956</c:v>
                </c:pt>
                <c:pt idx="1838">
                  <c:v>1.7768445121755685</c:v>
                </c:pt>
                <c:pt idx="1839">
                  <c:v>1.7767225609562396</c:v>
                </c:pt>
                <c:pt idx="1840">
                  <c:v>1.7766006097369091</c:v>
                </c:pt>
                <c:pt idx="1841">
                  <c:v>1.7764786585175769</c:v>
                </c:pt>
                <c:pt idx="1842">
                  <c:v>1.7763567072982429</c:v>
                </c:pt>
                <c:pt idx="1843">
                  <c:v>1.7762347560789074</c:v>
                </c:pt>
                <c:pt idx="1844">
                  <c:v>1.77611280485957</c:v>
                </c:pt>
                <c:pt idx="1845">
                  <c:v>1.7759908536402313</c:v>
                </c:pt>
                <c:pt idx="1846">
                  <c:v>1.7758689024208905</c:v>
                </c:pt>
                <c:pt idx="1847">
                  <c:v>1.7757469512015485</c:v>
                </c:pt>
                <c:pt idx="1848">
                  <c:v>1.7756249999822049</c:v>
                </c:pt>
                <c:pt idx="1849">
                  <c:v>1.7755030487628596</c:v>
                </c:pt>
                <c:pt idx="1850">
                  <c:v>1.7753810975435127</c:v>
                </c:pt>
                <c:pt idx="1851">
                  <c:v>1.7752591463241643</c:v>
                </c:pt>
                <c:pt idx="1852">
                  <c:v>1.7751371951048143</c:v>
                </c:pt>
                <c:pt idx="1853">
                  <c:v>1.7750152438854627</c:v>
                </c:pt>
                <c:pt idx="1854">
                  <c:v>1.7748932926661096</c:v>
                </c:pt>
                <c:pt idx="1855">
                  <c:v>1.7747713414467552</c:v>
                </c:pt>
                <c:pt idx="1856">
                  <c:v>1.7746493902273994</c:v>
                </c:pt>
                <c:pt idx="1857">
                  <c:v>1.7745274390080419</c:v>
                </c:pt>
                <c:pt idx="1858">
                  <c:v>1.774405487788683</c:v>
                </c:pt>
                <c:pt idx="1859">
                  <c:v>1.7742835365693228</c:v>
                </c:pt>
                <c:pt idx="1860">
                  <c:v>1.774161585349961</c:v>
                </c:pt>
                <c:pt idx="1861">
                  <c:v>1.774039634130598</c:v>
                </c:pt>
                <c:pt idx="1862">
                  <c:v>1.7739176829112335</c:v>
                </c:pt>
                <c:pt idx="1863">
                  <c:v>1.7737957316918673</c:v>
                </c:pt>
                <c:pt idx="1864">
                  <c:v>1.7736737804725002</c:v>
                </c:pt>
                <c:pt idx="1865">
                  <c:v>1.7735518292531314</c:v>
                </c:pt>
                <c:pt idx="1866">
                  <c:v>1.7734298780337614</c:v>
                </c:pt>
                <c:pt idx="1867">
                  <c:v>1.7733079268143901</c:v>
                </c:pt>
                <c:pt idx="1868">
                  <c:v>1.7731859755950174</c:v>
                </c:pt>
                <c:pt idx="1869">
                  <c:v>1.7730640243756435</c:v>
                </c:pt>
                <c:pt idx="1870">
                  <c:v>1.7729420731562682</c:v>
                </c:pt>
                <c:pt idx="1871">
                  <c:v>1.7728201219368918</c:v>
                </c:pt>
                <c:pt idx="1872">
                  <c:v>1.7726981707175138</c:v>
                </c:pt>
                <c:pt idx="1873">
                  <c:v>1.7725762194981347</c:v>
                </c:pt>
                <c:pt idx="1874">
                  <c:v>1.7724542682787545</c:v>
                </c:pt>
                <c:pt idx="1875">
                  <c:v>1.772332317059373</c:v>
                </c:pt>
                <c:pt idx="1876">
                  <c:v>1.7722103658399901</c:v>
                </c:pt>
                <c:pt idx="1877">
                  <c:v>1.772088414620606</c:v>
                </c:pt>
                <c:pt idx="1878">
                  <c:v>1.7719664634012209</c:v>
                </c:pt>
                <c:pt idx="1879">
                  <c:v>1.7718445121818345</c:v>
                </c:pt>
                <c:pt idx="1880">
                  <c:v>1.771722560962447</c:v>
                </c:pt>
                <c:pt idx="1881">
                  <c:v>1.7716006097430581</c:v>
                </c:pt>
                <c:pt idx="1882">
                  <c:v>1.7714786585236684</c:v>
                </c:pt>
                <c:pt idx="1883">
                  <c:v>1.7713567073042773</c:v>
                </c:pt>
                <c:pt idx="1884">
                  <c:v>1.7712347560848851</c:v>
                </c:pt>
                <c:pt idx="1885">
                  <c:v>1.7711128048654916</c:v>
                </c:pt>
                <c:pt idx="1886">
                  <c:v>1.7709908536460974</c:v>
                </c:pt>
                <c:pt idx="1887">
                  <c:v>1.7708689024267019</c:v>
                </c:pt>
                <c:pt idx="1888">
                  <c:v>1.7707469512073053</c:v>
                </c:pt>
                <c:pt idx="1889">
                  <c:v>1.7706249999879076</c:v>
                </c:pt>
                <c:pt idx="1890">
                  <c:v>1.7705030487685087</c:v>
                </c:pt>
                <c:pt idx="1891">
                  <c:v>1.770381097549109</c:v>
                </c:pt>
                <c:pt idx="1892">
                  <c:v>1.7702591463297079</c:v>
                </c:pt>
                <c:pt idx="1893">
                  <c:v>1.770137195110306</c:v>
                </c:pt>
                <c:pt idx="1894">
                  <c:v>1.7700152438909031</c:v>
                </c:pt>
                <c:pt idx="1895">
                  <c:v>1.7698932926714992</c:v>
                </c:pt>
                <c:pt idx="1896">
                  <c:v>1.7697713414520941</c:v>
                </c:pt>
                <c:pt idx="1897">
                  <c:v>1.769649390232688</c:v>
                </c:pt>
                <c:pt idx="1898">
                  <c:v>1.7695274390132811</c:v>
                </c:pt>
                <c:pt idx="1899">
                  <c:v>1.7694054877938732</c:v>
                </c:pt>
                <c:pt idx="1900">
                  <c:v>1.7692835365744641</c:v>
                </c:pt>
                <c:pt idx="1901">
                  <c:v>1.7691615853550542</c:v>
                </c:pt>
                <c:pt idx="1902">
                  <c:v>1.7690396341356434</c:v>
                </c:pt>
                <c:pt idx="1903">
                  <c:v>1.7689176829162314</c:v>
                </c:pt>
                <c:pt idx="1904">
                  <c:v>1.7687957316968188</c:v>
                </c:pt>
                <c:pt idx="1905">
                  <c:v>1.7686737804774051</c:v>
                </c:pt>
                <c:pt idx="1906">
                  <c:v>1.7685518292579903</c:v>
                </c:pt>
                <c:pt idx="1907">
                  <c:v>1.7684298780385748</c:v>
                </c:pt>
                <c:pt idx="1908">
                  <c:v>1.7683079268191582</c:v>
                </c:pt>
                <c:pt idx="1909">
                  <c:v>1.7681859755997409</c:v>
                </c:pt>
                <c:pt idx="1910">
                  <c:v>1.7680640243803227</c:v>
                </c:pt>
                <c:pt idx="1911">
                  <c:v>1.7679420731609035</c:v>
                </c:pt>
                <c:pt idx="1912">
                  <c:v>1.7678201219414835</c:v>
                </c:pt>
                <c:pt idx="1913">
                  <c:v>1.7676981707220638</c:v>
                </c:pt>
                <c:pt idx="1914">
                  <c:v>1.7675762195026421</c:v>
                </c:pt>
                <c:pt idx="1915">
                  <c:v>1.7674542682832195</c:v>
                </c:pt>
                <c:pt idx="1916">
                  <c:v>1.7673323170637962</c:v>
                </c:pt>
                <c:pt idx="1917">
                  <c:v>1.7672103658443719</c:v>
                </c:pt>
                <c:pt idx="1918">
                  <c:v>1.7670884146249468</c:v>
                </c:pt>
                <c:pt idx="1919">
                  <c:v>1.7669664634055209</c:v>
                </c:pt>
                <c:pt idx="1920">
                  <c:v>1.7668445121860943</c:v>
                </c:pt>
                <c:pt idx="1921">
                  <c:v>1.7667225609666668</c:v>
                </c:pt>
                <c:pt idx="1922">
                  <c:v>1.7666006097472384</c:v>
                </c:pt>
                <c:pt idx="1923">
                  <c:v>1.7664786585278094</c:v>
                </c:pt>
                <c:pt idx="1924">
                  <c:v>1.7663567073083795</c:v>
                </c:pt>
                <c:pt idx="1925">
                  <c:v>1.7662347560889489</c:v>
                </c:pt>
                <c:pt idx="1926">
                  <c:v>1.7661128048695176</c:v>
                </c:pt>
                <c:pt idx="1927">
                  <c:v>1.7659908536500855</c:v>
                </c:pt>
                <c:pt idx="1928">
                  <c:v>1.7658689024306524</c:v>
                </c:pt>
                <c:pt idx="1929">
                  <c:v>1.7657469512112189</c:v>
                </c:pt>
                <c:pt idx="1930">
                  <c:v>1.7656249999917843</c:v>
                </c:pt>
                <c:pt idx="1931">
                  <c:v>1.7655030487723493</c:v>
                </c:pt>
                <c:pt idx="1932">
                  <c:v>1.7653810975529134</c:v>
                </c:pt>
                <c:pt idx="1933">
                  <c:v>1.765259146333477</c:v>
                </c:pt>
                <c:pt idx="1934">
                  <c:v>1.7651371951140398</c:v>
                </c:pt>
                <c:pt idx="1935">
                  <c:v>1.7650152438946016</c:v>
                </c:pt>
                <c:pt idx="1936">
                  <c:v>1.764893292675163</c:v>
                </c:pt>
                <c:pt idx="1937">
                  <c:v>1.7647713414557238</c:v>
                </c:pt>
                <c:pt idx="1938">
                  <c:v>1.7646493902362836</c:v>
                </c:pt>
                <c:pt idx="1939">
                  <c:v>1.7645274390168428</c:v>
                </c:pt>
                <c:pt idx="1940">
                  <c:v>1.7644054877974016</c:v>
                </c:pt>
                <c:pt idx="1941">
                  <c:v>1.7642835365779597</c:v>
                </c:pt>
                <c:pt idx="1942">
                  <c:v>1.7641615853585169</c:v>
                </c:pt>
                <c:pt idx="1943">
                  <c:v>1.7640396341390734</c:v>
                </c:pt>
                <c:pt idx="1944">
                  <c:v>1.7639176829196295</c:v>
                </c:pt>
                <c:pt idx="1945">
                  <c:v>1.7637957317001849</c:v>
                </c:pt>
                <c:pt idx="1946">
                  <c:v>1.7636737804807396</c:v>
                </c:pt>
                <c:pt idx="1947">
                  <c:v>1.7635518292612935</c:v>
                </c:pt>
                <c:pt idx="1948">
                  <c:v>1.7634298780418471</c:v>
                </c:pt>
                <c:pt idx="1949">
                  <c:v>1.7633079268223999</c:v>
                </c:pt>
                <c:pt idx="1950">
                  <c:v>1.7631859756029522</c:v>
                </c:pt>
                <c:pt idx="1951">
                  <c:v>1.7630640243835038</c:v>
                </c:pt>
                <c:pt idx="1952">
                  <c:v>1.762942073164055</c:v>
                </c:pt>
                <c:pt idx="1953">
                  <c:v>1.7628201219446056</c:v>
                </c:pt>
                <c:pt idx="1954">
                  <c:v>1.7626981707251554</c:v>
                </c:pt>
                <c:pt idx="1955">
                  <c:v>1.7625762195057046</c:v>
                </c:pt>
                <c:pt idx="1956">
                  <c:v>1.7624542682862534</c:v>
                </c:pt>
                <c:pt idx="1957">
                  <c:v>1.7623323170668015</c:v>
                </c:pt>
                <c:pt idx="1958">
                  <c:v>1.7622103658473491</c:v>
                </c:pt>
                <c:pt idx="1959">
                  <c:v>1.7620884146278961</c:v>
                </c:pt>
                <c:pt idx="1960">
                  <c:v>1.7619664634084427</c:v>
                </c:pt>
                <c:pt idx="1961">
                  <c:v>1.7618445121889885</c:v>
                </c:pt>
                <c:pt idx="1962">
                  <c:v>1.7617225609695339</c:v>
                </c:pt>
                <c:pt idx="1963">
                  <c:v>1.7616006097500787</c:v>
                </c:pt>
                <c:pt idx="1964">
                  <c:v>1.7614786585306228</c:v>
                </c:pt>
                <c:pt idx="1965">
                  <c:v>1.7613567073111669</c:v>
                </c:pt>
                <c:pt idx="1966">
                  <c:v>1.7612347560917101</c:v>
                </c:pt>
                <c:pt idx="1967">
                  <c:v>1.7611128048722526</c:v>
                </c:pt>
                <c:pt idx="1968">
                  <c:v>1.760990853652795</c:v>
                </c:pt>
                <c:pt idx="1969">
                  <c:v>1.7608689024333366</c:v>
                </c:pt>
                <c:pt idx="1970">
                  <c:v>1.7607469512138778</c:v>
                </c:pt>
                <c:pt idx="1971">
                  <c:v>1.7606249999944183</c:v>
                </c:pt>
                <c:pt idx="1972">
                  <c:v>1.7605030487749587</c:v>
                </c:pt>
                <c:pt idx="1973">
                  <c:v>1.7603810975554983</c:v>
                </c:pt>
                <c:pt idx="1974">
                  <c:v>1.7602591463360375</c:v>
                </c:pt>
                <c:pt idx="1975">
                  <c:v>1.7601371951165765</c:v>
                </c:pt>
                <c:pt idx="1976">
                  <c:v>1.7600152438971146</c:v>
                </c:pt>
                <c:pt idx="1977">
                  <c:v>1.7598932926776525</c:v>
                </c:pt>
                <c:pt idx="1978">
                  <c:v>1.7597713414581897</c:v>
                </c:pt>
                <c:pt idx="1979">
                  <c:v>1.7596493902387265</c:v>
                </c:pt>
                <c:pt idx="1980">
                  <c:v>1.759527439019263</c:v>
                </c:pt>
                <c:pt idx="1981">
                  <c:v>1.7594054877997989</c:v>
                </c:pt>
                <c:pt idx="1982">
                  <c:v>1.7592835365803343</c:v>
                </c:pt>
                <c:pt idx="1983">
                  <c:v>1.7591615853608695</c:v>
                </c:pt>
                <c:pt idx="1984">
                  <c:v>1.7590396341414041</c:v>
                </c:pt>
                <c:pt idx="1985">
                  <c:v>1.758917682921938</c:v>
                </c:pt>
                <c:pt idx="1986">
                  <c:v>1.7587957317024718</c:v>
                </c:pt>
                <c:pt idx="1987">
                  <c:v>1.758673780483005</c:v>
                </c:pt>
                <c:pt idx="1988">
                  <c:v>1.758551829263538</c:v>
                </c:pt>
                <c:pt idx="1989">
                  <c:v>1.7584298780440706</c:v>
                </c:pt>
                <c:pt idx="1990">
                  <c:v>1.7583079268246025</c:v>
                </c:pt>
                <c:pt idx="1991">
                  <c:v>1.7581859756051339</c:v>
                </c:pt>
                <c:pt idx="1992">
                  <c:v>1.7580640243856653</c:v>
                </c:pt>
                <c:pt idx="1993">
                  <c:v>1.7579420731661961</c:v>
                </c:pt>
                <c:pt idx="1994">
                  <c:v>1.7578201219467264</c:v>
                </c:pt>
                <c:pt idx="1995">
                  <c:v>1.7576981707272565</c:v>
                </c:pt>
                <c:pt idx="1996">
                  <c:v>1.757576219507786</c:v>
                </c:pt>
                <c:pt idx="1997">
                  <c:v>1.7574542682883152</c:v>
                </c:pt>
                <c:pt idx="1998">
                  <c:v>1.757332317068844</c:v>
                </c:pt>
                <c:pt idx="1999">
                  <c:v>1.7572103658493725</c:v>
                </c:pt>
                <c:pt idx="2000">
                  <c:v>1.7570884146299006</c:v>
                </c:pt>
                <c:pt idx="2001">
                  <c:v>1.7569664634104281</c:v>
                </c:pt>
                <c:pt idx="2002">
                  <c:v>1.7568445121909555</c:v>
                </c:pt>
                <c:pt idx="2003">
                  <c:v>1.7567225609714836</c:v>
                </c:pt>
                <c:pt idx="2004">
                  <c:v>1.7566006097520102</c:v>
                </c:pt>
                <c:pt idx="2005">
                  <c:v>1.7564786585325365</c:v>
                </c:pt>
                <c:pt idx="2006">
                  <c:v>1.7563567073130624</c:v>
                </c:pt>
                <c:pt idx="2007">
                  <c:v>1.7562347560935876</c:v>
                </c:pt>
                <c:pt idx="2008">
                  <c:v>1.7561128048741128</c:v>
                </c:pt>
                <c:pt idx="2009">
                  <c:v>1.7559908536546374</c:v>
                </c:pt>
                <c:pt idx="2010">
                  <c:v>1.7558689024351619</c:v>
                </c:pt>
                <c:pt idx="2011">
                  <c:v>1.7557469512156862</c:v>
                </c:pt>
                <c:pt idx="2012">
                  <c:v>1.7556249999962097</c:v>
                </c:pt>
                <c:pt idx="2013">
                  <c:v>1.7555030487767334</c:v>
                </c:pt>
                <c:pt idx="2014">
                  <c:v>1.7553810975572564</c:v>
                </c:pt>
                <c:pt idx="2015">
                  <c:v>1.7552591463377789</c:v>
                </c:pt>
                <c:pt idx="2016">
                  <c:v>1.7551371951183012</c:v>
                </c:pt>
                <c:pt idx="2017">
                  <c:v>1.7550152438988236</c:v>
                </c:pt>
                <c:pt idx="2018">
                  <c:v>1.7548932926793452</c:v>
                </c:pt>
                <c:pt idx="2019">
                  <c:v>1.7547713414598669</c:v>
                </c:pt>
                <c:pt idx="2020">
                  <c:v>1.7546493902403879</c:v>
                </c:pt>
                <c:pt idx="2021">
                  <c:v>1.7545274390209087</c:v>
                </c:pt>
                <c:pt idx="2022">
                  <c:v>1.7544054878014292</c:v>
                </c:pt>
                <c:pt idx="2023">
                  <c:v>1.7542835365819496</c:v>
                </c:pt>
                <c:pt idx="2024">
                  <c:v>1.7541615853624692</c:v>
                </c:pt>
                <c:pt idx="2025">
                  <c:v>1.7540396341429891</c:v>
                </c:pt>
                <c:pt idx="2026">
                  <c:v>1.7539176829235084</c:v>
                </c:pt>
                <c:pt idx="2027">
                  <c:v>1.7537957317040271</c:v>
                </c:pt>
                <c:pt idx="2028">
                  <c:v>1.7536737804845459</c:v>
                </c:pt>
                <c:pt idx="2029">
                  <c:v>1.7535518292650645</c:v>
                </c:pt>
                <c:pt idx="2030">
                  <c:v>1.7534298780455826</c:v>
                </c:pt>
                <c:pt idx="2031">
                  <c:v>1.7533079268261005</c:v>
                </c:pt>
                <c:pt idx="2032">
                  <c:v>1.7531859756066179</c:v>
                </c:pt>
                <c:pt idx="2033">
                  <c:v>1.7530640243871352</c:v>
                </c:pt>
                <c:pt idx="2034">
                  <c:v>1.7529420731676524</c:v>
                </c:pt>
                <c:pt idx="2035">
                  <c:v>1.7528201219481689</c:v>
                </c:pt>
                <c:pt idx="2036">
                  <c:v>1.7526981707286855</c:v>
                </c:pt>
                <c:pt idx="2037">
                  <c:v>1.7525762195092016</c:v>
                </c:pt>
                <c:pt idx="2038">
                  <c:v>1.7524542682897177</c:v>
                </c:pt>
                <c:pt idx="2039">
                  <c:v>1.7523323170702334</c:v>
                </c:pt>
                <c:pt idx="2040">
                  <c:v>1.7522103658507486</c:v>
                </c:pt>
                <c:pt idx="2041">
                  <c:v>1.7520884146312639</c:v>
                </c:pt>
                <c:pt idx="2042">
                  <c:v>1.7519664634117786</c:v>
                </c:pt>
                <c:pt idx="2043">
                  <c:v>1.7518445121922934</c:v>
                </c:pt>
                <c:pt idx="2044">
                  <c:v>1.7517225609728078</c:v>
                </c:pt>
                <c:pt idx="2045">
                  <c:v>1.7516006097533219</c:v>
                </c:pt>
                <c:pt idx="2046">
                  <c:v>1.7514786585338358</c:v>
                </c:pt>
                <c:pt idx="2047">
                  <c:v>1.7513567073143494</c:v>
                </c:pt>
                <c:pt idx="2048">
                  <c:v>1.7512347560948629</c:v>
                </c:pt>
                <c:pt idx="2049">
                  <c:v>1.7511128048753761</c:v>
                </c:pt>
                <c:pt idx="2050">
                  <c:v>1.7509908536558889</c:v>
                </c:pt>
                <c:pt idx="2051">
                  <c:v>1.7508689024364017</c:v>
                </c:pt>
                <c:pt idx="2052">
                  <c:v>1.750746951216914</c:v>
                </c:pt>
                <c:pt idx="2053">
                  <c:v>1.7506249999974264</c:v>
                </c:pt>
                <c:pt idx="2054">
                  <c:v>1.7505030487779385</c:v>
                </c:pt>
                <c:pt idx="2055">
                  <c:v>1.7503810975584502</c:v>
                </c:pt>
                <c:pt idx="2056">
                  <c:v>1.7502591463389616</c:v>
                </c:pt>
                <c:pt idx="2057">
                  <c:v>1.7501371951194731</c:v>
                </c:pt>
                <c:pt idx="2058">
                  <c:v>1.7500152438999843</c:v>
                </c:pt>
                <c:pt idx="2059">
                  <c:v>1.7498932926804951</c:v>
                </c:pt>
                <c:pt idx="2060">
                  <c:v>1.7497713414610057</c:v>
                </c:pt>
                <c:pt idx="2061">
                  <c:v>1.7496493902415162</c:v>
                </c:pt>
                <c:pt idx="2062">
                  <c:v>1.7495274390220263</c:v>
                </c:pt>
                <c:pt idx="2063">
                  <c:v>1.7494054878025365</c:v>
                </c:pt>
                <c:pt idx="2064">
                  <c:v>1.7492835365830461</c:v>
                </c:pt>
                <c:pt idx="2065">
                  <c:v>1.7491615853635558</c:v>
                </c:pt>
                <c:pt idx="2066">
                  <c:v>1.7490396341440653</c:v>
                </c:pt>
                <c:pt idx="2067">
                  <c:v>1.7489176829245745</c:v>
                </c:pt>
                <c:pt idx="2068">
                  <c:v>1.7487957317050833</c:v>
                </c:pt>
                <c:pt idx="2069">
                  <c:v>1.7486737804855923</c:v>
                </c:pt>
                <c:pt idx="2070">
                  <c:v>1.7485518292661011</c:v>
                </c:pt>
                <c:pt idx="2071">
                  <c:v>1.7484298780466094</c:v>
                </c:pt>
                <c:pt idx="2072">
                  <c:v>1.7483079268271173</c:v>
                </c:pt>
                <c:pt idx="2073">
                  <c:v>1.7481859756076257</c:v>
                </c:pt>
                <c:pt idx="2074">
                  <c:v>1.7480640243881334</c:v>
                </c:pt>
                <c:pt idx="2075">
                  <c:v>1.747942073168641</c:v>
                </c:pt>
                <c:pt idx="2076">
                  <c:v>1.7478201219491485</c:v>
                </c:pt>
                <c:pt idx="2077">
                  <c:v>1.7476981707296557</c:v>
                </c:pt>
                <c:pt idx="2078">
                  <c:v>1.747576219510163</c:v>
                </c:pt>
                <c:pt idx="2079">
                  <c:v>1.74745426829067</c:v>
                </c:pt>
                <c:pt idx="2080">
                  <c:v>1.7473323170711765</c:v>
                </c:pt>
                <c:pt idx="2081">
                  <c:v>1.7472103658516831</c:v>
                </c:pt>
                <c:pt idx="2082">
                  <c:v>1.7470884146321897</c:v>
                </c:pt>
                <c:pt idx="2083">
                  <c:v>1.7469664634126958</c:v>
                </c:pt>
                <c:pt idx="2084">
                  <c:v>1.7468445121932019</c:v>
                </c:pt>
                <c:pt idx="2085">
                  <c:v>1.7467225609737078</c:v>
                </c:pt>
                <c:pt idx="2086">
                  <c:v>1.7466006097542135</c:v>
                </c:pt>
                <c:pt idx="2087">
                  <c:v>1.7464786585347203</c:v>
                </c:pt>
                <c:pt idx="2088">
                  <c:v>1.7463567073152242</c:v>
                </c:pt>
                <c:pt idx="2089">
                  <c:v>1.7462347560957294</c:v>
                </c:pt>
                <c:pt idx="2090">
                  <c:v>1.7461128048762347</c:v>
                </c:pt>
                <c:pt idx="2091">
                  <c:v>1.7459908536567394</c:v>
                </c:pt>
                <c:pt idx="2092">
                  <c:v>1.7458689024372442</c:v>
                </c:pt>
                <c:pt idx="2093">
                  <c:v>1.7457469512177486</c:v>
                </c:pt>
                <c:pt idx="2094">
                  <c:v>1.7456249999982543</c:v>
                </c:pt>
                <c:pt idx="2095">
                  <c:v>1.7455030487787586</c:v>
                </c:pt>
                <c:pt idx="2096">
                  <c:v>1.745381097559263</c:v>
                </c:pt>
                <c:pt idx="2097">
                  <c:v>1.7452591463397669</c:v>
                </c:pt>
                <c:pt idx="2098">
                  <c:v>1.7451371951202703</c:v>
                </c:pt>
                <c:pt idx="2099">
                  <c:v>1.7450152439007742</c:v>
                </c:pt>
                <c:pt idx="2100">
                  <c:v>1.7448932926812775</c:v>
                </c:pt>
                <c:pt idx="2101">
                  <c:v>1.7447713414617811</c:v>
                </c:pt>
                <c:pt idx="2102">
                  <c:v>1.7446493902422842</c:v>
                </c:pt>
                <c:pt idx="2103">
                  <c:v>1.7445274390227872</c:v>
                </c:pt>
                <c:pt idx="2104">
                  <c:v>1.7444054878032902</c:v>
                </c:pt>
                <c:pt idx="2105">
                  <c:v>1.744283536583793</c:v>
                </c:pt>
                <c:pt idx="2106">
                  <c:v>1.7441615853642953</c:v>
                </c:pt>
                <c:pt idx="2107">
                  <c:v>1.7440396341447979</c:v>
                </c:pt>
                <c:pt idx="2108">
                  <c:v>1.7439176829253005</c:v>
                </c:pt>
                <c:pt idx="2109">
                  <c:v>1.7437957317058026</c:v>
                </c:pt>
                <c:pt idx="2110">
                  <c:v>1.7436737804863047</c:v>
                </c:pt>
                <c:pt idx="2111">
                  <c:v>1.7435518292668064</c:v>
                </c:pt>
                <c:pt idx="2112">
                  <c:v>1.7434298780473085</c:v>
                </c:pt>
                <c:pt idx="2113">
                  <c:v>1.7433079268278102</c:v>
                </c:pt>
                <c:pt idx="2114">
                  <c:v>1.7431859756083115</c:v>
                </c:pt>
                <c:pt idx="2115">
                  <c:v>1.7430640243888131</c:v>
                </c:pt>
                <c:pt idx="2116">
                  <c:v>1.7429420731693144</c:v>
                </c:pt>
                <c:pt idx="2117">
                  <c:v>1.7428201219498156</c:v>
                </c:pt>
                <c:pt idx="2118">
                  <c:v>1.7426981707303169</c:v>
                </c:pt>
                <c:pt idx="2119">
                  <c:v>1.7425762195108174</c:v>
                </c:pt>
                <c:pt idx="2120">
                  <c:v>1.7424542682913182</c:v>
                </c:pt>
                <c:pt idx="2121">
                  <c:v>1.7423323170718188</c:v>
                </c:pt>
                <c:pt idx="2122">
                  <c:v>1.7422103658523196</c:v>
                </c:pt>
                <c:pt idx="2123">
                  <c:v>1.7420884146328199</c:v>
                </c:pt>
                <c:pt idx="2124">
                  <c:v>1.7419664634133203</c:v>
                </c:pt>
                <c:pt idx="2125">
                  <c:v>1.7418445121938204</c:v>
                </c:pt>
                <c:pt idx="2126">
                  <c:v>1.7417225609743205</c:v>
                </c:pt>
                <c:pt idx="2127">
                  <c:v>1.7416006097548205</c:v>
                </c:pt>
                <c:pt idx="2128">
                  <c:v>1.7414786585353204</c:v>
                </c:pt>
                <c:pt idx="2129">
                  <c:v>1.74135670731582</c:v>
                </c:pt>
                <c:pt idx="2130">
                  <c:v>1.7412347560963197</c:v>
                </c:pt>
                <c:pt idx="2131">
                  <c:v>1.7411128048768192</c:v>
                </c:pt>
                <c:pt idx="2132">
                  <c:v>1.7409908536573186</c:v>
                </c:pt>
                <c:pt idx="2133">
                  <c:v>1.7408689024378179</c:v>
                </c:pt>
                <c:pt idx="2134">
                  <c:v>1.7407469512183171</c:v>
                </c:pt>
                <c:pt idx="2135">
                  <c:v>1.7406249999988161</c:v>
                </c:pt>
                <c:pt idx="2136">
                  <c:v>1.7405030487793152</c:v>
                </c:pt>
                <c:pt idx="2137">
                  <c:v>1.7403810975598142</c:v>
                </c:pt>
                <c:pt idx="2138">
                  <c:v>1.7402591463403128</c:v>
                </c:pt>
                <c:pt idx="2139">
                  <c:v>1.7401371951208116</c:v>
                </c:pt>
                <c:pt idx="2140">
                  <c:v>1.7400152439013101</c:v>
                </c:pt>
                <c:pt idx="2141">
                  <c:v>1.7398932926818085</c:v>
                </c:pt>
                <c:pt idx="2142">
                  <c:v>1.7397713414623068</c:v>
                </c:pt>
                <c:pt idx="2143">
                  <c:v>1.7396493902428052</c:v>
                </c:pt>
                <c:pt idx="2144">
                  <c:v>1.7395274390233033</c:v>
                </c:pt>
                <c:pt idx="2145">
                  <c:v>1.7394054878038014</c:v>
                </c:pt>
                <c:pt idx="2146">
                  <c:v>1.7392835365842994</c:v>
                </c:pt>
                <c:pt idx="2147">
                  <c:v>1.7391615853647973</c:v>
                </c:pt>
                <c:pt idx="2148">
                  <c:v>1.7390396341452952</c:v>
                </c:pt>
                <c:pt idx="2149">
                  <c:v>1.7389176829257926</c:v>
                </c:pt>
                <c:pt idx="2150">
                  <c:v>1.7387957317062903</c:v>
                </c:pt>
                <c:pt idx="2151">
                  <c:v>1.7386737804867878</c:v>
                </c:pt>
                <c:pt idx="2152">
                  <c:v>1.7385518292672852</c:v>
                </c:pt>
                <c:pt idx="2153">
                  <c:v>1.7384298780477827</c:v>
                </c:pt>
                <c:pt idx="2154">
                  <c:v>1.7383079268282799</c:v>
                </c:pt>
                <c:pt idx="2155">
                  <c:v>1.738185975608777</c:v>
                </c:pt>
                <c:pt idx="2156">
                  <c:v>1.738064024389274</c:v>
                </c:pt>
                <c:pt idx="2157">
                  <c:v>1.737942073169771</c:v>
                </c:pt>
                <c:pt idx="2158">
                  <c:v>1.7378201219502678</c:v>
                </c:pt>
                <c:pt idx="2159">
                  <c:v>1.7376981707307646</c:v>
                </c:pt>
                <c:pt idx="2160">
                  <c:v>1.7375762195112614</c:v>
                </c:pt>
                <c:pt idx="2161">
                  <c:v>1.737454268291758</c:v>
                </c:pt>
                <c:pt idx="2162">
                  <c:v>1.7373323170722546</c:v>
                </c:pt>
                <c:pt idx="2163">
                  <c:v>1.7372103658527509</c:v>
                </c:pt>
                <c:pt idx="2164">
                  <c:v>1.7370884146332475</c:v>
                </c:pt>
                <c:pt idx="2165">
                  <c:v>1.7369664634137436</c:v>
                </c:pt>
                <c:pt idx="2166">
                  <c:v>1.73684451219424</c:v>
                </c:pt>
                <c:pt idx="2167">
                  <c:v>1.7367225609747361</c:v>
                </c:pt>
                <c:pt idx="2168">
                  <c:v>1.7366006097552322</c:v>
                </c:pt>
                <c:pt idx="2169">
                  <c:v>1.7364786585357281</c:v>
                </c:pt>
                <c:pt idx="2170">
                  <c:v>1.736356707316224</c:v>
                </c:pt>
                <c:pt idx="2171">
                  <c:v>1.73623475609672</c:v>
                </c:pt>
                <c:pt idx="2172">
                  <c:v>1.7361128048772156</c:v>
                </c:pt>
                <c:pt idx="2173">
                  <c:v>1.7359908536577113</c:v>
                </c:pt>
                <c:pt idx="2174">
                  <c:v>1.7358689024382072</c:v>
                </c:pt>
                <c:pt idx="2175">
                  <c:v>1.7357469512187027</c:v>
                </c:pt>
                <c:pt idx="2176">
                  <c:v>1.7356249999991982</c:v>
                </c:pt>
                <c:pt idx="2177">
                  <c:v>1.7355030487796947</c:v>
                </c:pt>
                <c:pt idx="2178">
                  <c:v>1.7353810975601887</c:v>
                </c:pt>
                <c:pt idx="2179">
                  <c:v>1.7352591463406841</c:v>
                </c:pt>
                <c:pt idx="2180">
                  <c:v>1.7351371951211791</c:v>
                </c:pt>
                <c:pt idx="2181">
                  <c:v>1.7350152439016755</c:v>
                </c:pt>
                <c:pt idx="2182">
                  <c:v>1.7348932926821705</c:v>
                </c:pt>
                <c:pt idx="2183">
                  <c:v>1.7347713414626642</c:v>
                </c:pt>
                <c:pt idx="2184">
                  <c:v>1.7346493902431592</c:v>
                </c:pt>
                <c:pt idx="2185">
                  <c:v>1.7345274390236554</c:v>
                </c:pt>
                <c:pt idx="2186">
                  <c:v>1.7344054878041502</c:v>
                </c:pt>
                <c:pt idx="2187">
                  <c:v>1.7342835365846447</c:v>
                </c:pt>
                <c:pt idx="2188">
                  <c:v>1.7341615853651395</c:v>
                </c:pt>
                <c:pt idx="2189">
                  <c:v>1.7340396341456341</c:v>
                </c:pt>
                <c:pt idx="2190">
                  <c:v>1.7339176829261287</c:v>
                </c:pt>
                <c:pt idx="2191">
                  <c:v>1.733795731706623</c:v>
                </c:pt>
                <c:pt idx="2192">
                  <c:v>1.7336737804871174</c:v>
                </c:pt>
                <c:pt idx="2193">
                  <c:v>1.7335518292676118</c:v>
                </c:pt>
                <c:pt idx="2194">
                  <c:v>1.7334298780481059</c:v>
                </c:pt>
                <c:pt idx="2195">
                  <c:v>1.7333079268286005</c:v>
                </c:pt>
                <c:pt idx="2196">
                  <c:v>1.7331859756090946</c:v>
                </c:pt>
                <c:pt idx="2197">
                  <c:v>1.7330640243895885</c:v>
                </c:pt>
                <c:pt idx="2198">
                  <c:v>1.7329420731700826</c:v>
                </c:pt>
                <c:pt idx="2199">
                  <c:v>1.7328201219505766</c:v>
                </c:pt>
                <c:pt idx="2200">
                  <c:v>1.7326981707310705</c:v>
                </c:pt>
                <c:pt idx="2201">
                  <c:v>1.7325762195115644</c:v>
                </c:pt>
                <c:pt idx="2202">
                  <c:v>1.7324542682920581</c:v>
                </c:pt>
                <c:pt idx="2203">
                  <c:v>1.7323323170725518</c:v>
                </c:pt>
                <c:pt idx="2204">
                  <c:v>1.7322103658530457</c:v>
                </c:pt>
                <c:pt idx="2205">
                  <c:v>1.7320884146335391</c:v>
                </c:pt>
                <c:pt idx="2206">
                  <c:v>1.7319664634140328</c:v>
                </c:pt>
                <c:pt idx="2207">
                  <c:v>1.7318445121945265</c:v>
                </c:pt>
                <c:pt idx="2208">
                  <c:v>1.7317225609750198</c:v>
                </c:pt>
                <c:pt idx="2209">
                  <c:v>1.7316006097555134</c:v>
                </c:pt>
                <c:pt idx="2210">
                  <c:v>1.7314786585360067</c:v>
                </c:pt>
                <c:pt idx="2211">
                  <c:v>1.7313567073164999</c:v>
                </c:pt>
                <c:pt idx="2212">
                  <c:v>1.7312347560969932</c:v>
                </c:pt>
                <c:pt idx="2213">
                  <c:v>1.7311128048774864</c:v>
                </c:pt>
                <c:pt idx="2214">
                  <c:v>1.7309908536579794</c:v>
                </c:pt>
                <c:pt idx="2215">
                  <c:v>1.7308689024384727</c:v>
                </c:pt>
                <c:pt idx="2216">
                  <c:v>1.7307469512189659</c:v>
                </c:pt>
                <c:pt idx="2217">
                  <c:v>1.730624999999459</c:v>
                </c:pt>
                <c:pt idx="2218">
                  <c:v>1.7305030487799518</c:v>
                </c:pt>
                <c:pt idx="2219">
                  <c:v>1.7303810975604446</c:v>
                </c:pt>
                <c:pt idx="2220">
                  <c:v>1.7302591463409374</c:v>
                </c:pt>
                <c:pt idx="2221">
                  <c:v>1.7301371951214302</c:v>
                </c:pt>
                <c:pt idx="2222">
                  <c:v>1.7300152439019232</c:v>
                </c:pt>
                <c:pt idx="2223">
                  <c:v>1.729893292682416</c:v>
                </c:pt>
                <c:pt idx="2224">
                  <c:v>1.7297713414629086</c:v>
                </c:pt>
                <c:pt idx="2225">
                  <c:v>1.7296493902434011</c:v>
                </c:pt>
                <c:pt idx="2226">
                  <c:v>1.7295274390238937</c:v>
                </c:pt>
                <c:pt idx="2227">
                  <c:v>1.7294054878043861</c:v>
                </c:pt>
                <c:pt idx="2228">
                  <c:v>1.7292835365848789</c:v>
                </c:pt>
                <c:pt idx="2229">
                  <c:v>1.7291615853653712</c:v>
                </c:pt>
                <c:pt idx="2230">
                  <c:v>1.7290396341458636</c:v>
                </c:pt>
                <c:pt idx="2231">
                  <c:v>1.7289176829263559</c:v>
                </c:pt>
                <c:pt idx="2232">
                  <c:v>1.7287957317068483</c:v>
                </c:pt>
                <c:pt idx="2233">
                  <c:v>1.7286737804873407</c:v>
                </c:pt>
                <c:pt idx="2234">
                  <c:v>1.7285518292678328</c:v>
                </c:pt>
                <c:pt idx="2235">
                  <c:v>1.7284298780483249</c:v>
                </c:pt>
                <c:pt idx="2236">
                  <c:v>1.7283079268288173</c:v>
                </c:pt>
                <c:pt idx="2237">
                  <c:v>1.7281859756093092</c:v>
                </c:pt>
                <c:pt idx="2238">
                  <c:v>1.7280640243898016</c:v>
                </c:pt>
                <c:pt idx="2239">
                  <c:v>1.7279420731702935</c:v>
                </c:pt>
                <c:pt idx="2240">
                  <c:v>1.7278201219507856</c:v>
                </c:pt>
                <c:pt idx="2241">
                  <c:v>1.7276981707312773</c:v>
                </c:pt>
                <c:pt idx="2242">
                  <c:v>1.7275762195117692</c:v>
                </c:pt>
                <c:pt idx="2243">
                  <c:v>1.7274542682922611</c:v>
                </c:pt>
                <c:pt idx="2244">
                  <c:v>1.727332317072753</c:v>
                </c:pt>
                <c:pt idx="2245">
                  <c:v>1.7272103658532447</c:v>
                </c:pt>
                <c:pt idx="2246">
                  <c:v>1.7270884146337366</c:v>
                </c:pt>
                <c:pt idx="2247">
                  <c:v>1.7269664634142283</c:v>
                </c:pt>
                <c:pt idx="2248">
                  <c:v>1.7268445121947202</c:v>
                </c:pt>
                <c:pt idx="2249">
                  <c:v>1.7267225609752117</c:v>
                </c:pt>
                <c:pt idx="2250">
                  <c:v>1.7266006097557032</c:v>
                </c:pt>
                <c:pt idx="2251">
                  <c:v>1.7264786585361951</c:v>
                </c:pt>
                <c:pt idx="2252">
                  <c:v>1.7263567073166866</c:v>
                </c:pt>
                <c:pt idx="2253">
                  <c:v>1.726234756097178</c:v>
                </c:pt>
                <c:pt idx="2254">
                  <c:v>1.7261128048776695</c:v>
                </c:pt>
                <c:pt idx="2255">
                  <c:v>1.725990853658161</c:v>
                </c:pt>
                <c:pt idx="2256">
                  <c:v>1.7258689024386524</c:v>
                </c:pt>
                <c:pt idx="2257">
                  <c:v>1.7257469512191439</c:v>
                </c:pt>
                <c:pt idx="2258">
                  <c:v>1.7256249999996349</c:v>
                </c:pt>
                <c:pt idx="2259">
                  <c:v>1.7255030487801264</c:v>
                </c:pt>
                <c:pt idx="2260">
                  <c:v>1.7253810975606176</c:v>
                </c:pt>
                <c:pt idx="2261">
                  <c:v>1.7252591463411089</c:v>
                </c:pt>
                <c:pt idx="2262">
                  <c:v>1.7251371951215999</c:v>
                </c:pt>
                <c:pt idx="2263">
                  <c:v>1.7250152439020912</c:v>
                </c:pt>
                <c:pt idx="2264">
                  <c:v>1.7248932926825824</c:v>
                </c:pt>
                <c:pt idx="2265">
                  <c:v>1.7247713414630736</c:v>
                </c:pt>
                <c:pt idx="2266">
                  <c:v>1.7246493902435645</c:v>
                </c:pt>
                <c:pt idx="2267">
                  <c:v>1.7245274390240557</c:v>
                </c:pt>
                <c:pt idx="2268">
                  <c:v>1.7244054878045478</c:v>
                </c:pt>
                <c:pt idx="2269">
                  <c:v>1.7242835365850389</c:v>
                </c:pt>
                <c:pt idx="2270">
                  <c:v>1.7241615853655288</c:v>
                </c:pt>
                <c:pt idx="2271">
                  <c:v>1.7240396341460196</c:v>
                </c:pt>
                <c:pt idx="2272">
                  <c:v>1.7239176829265115</c:v>
                </c:pt>
                <c:pt idx="2273">
                  <c:v>1.7237957317070014</c:v>
                </c:pt>
                <c:pt idx="2274">
                  <c:v>1.7236737804874922</c:v>
                </c:pt>
                <c:pt idx="2275">
                  <c:v>1.723551829267983</c:v>
                </c:pt>
                <c:pt idx="2276">
                  <c:v>1.7234298780484751</c:v>
                </c:pt>
                <c:pt idx="2277">
                  <c:v>1.7233079268289659</c:v>
                </c:pt>
                <c:pt idx="2278">
                  <c:v>1.7231859756094565</c:v>
                </c:pt>
                <c:pt idx="2279">
                  <c:v>1.7230640243899473</c:v>
                </c:pt>
                <c:pt idx="2280">
                  <c:v>1.7229420731704379</c:v>
                </c:pt>
                <c:pt idx="2281">
                  <c:v>1.7228201219509285</c:v>
                </c:pt>
                <c:pt idx="2282">
                  <c:v>1.7226981707314193</c:v>
                </c:pt>
                <c:pt idx="2283">
                  <c:v>1.7225762195119096</c:v>
                </c:pt>
                <c:pt idx="2284">
                  <c:v>1.7224542682924004</c:v>
                </c:pt>
                <c:pt idx="2285">
                  <c:v>1.7223323170728908</c:v>
                </c:pt>
                <c:pt idx="2286">
                  <c:v>1.7222103658533814</c:v>
                </c:pt>
                <c:pt idx="2287">
                  <c:v>1.722088414633872</c:v>
                </c:pt>
                <c:pt idx="2288">
                  <c:v>1.7219664634143625</c:v>
                </c:pt>
                <c:pt idx="2289">
                  <c:v>1.7218445121948527</c:v>
                </c:pt>
                <c:pt idx="2290">
                  <c:v>1.7217225609753435</c:v>
                </c:pt>
                <c:pt idx="2291">
                  <c:v>1.7216006097558338</c:v>
                </c:pt>
                <c:pt idx="2292">
                  <c:v>1.721478658536324</c:v>
                </c:pt>
                <c:pt idx="2293">
                  <c:v>1.7213567073168146</c:v>
                </c:pt>
                <c:pt idx="2294">
                  <c:v>1.7212347560973049</c:v>
                </c:pt>
                <c:pt idx="2295">
                  <c:v>1.7211128048777951</c:v>
                </c:pt>
                <c:pt idx="2296">
                  <c:v>1.7209908536582854</c:v>
                </c:pt>
                <c:pt idx="2297">
                  <c:v>1.7208689024387755</c:v>
                </c:pt>
                <c:pt idx="2298">
                  <c:v>1.7207469512192659</c:v>
                </c:pt>
                <c:pt idx="2299">
                  <c:v>1.7206249999997563</c:v>
                </c:pt>
                <c:pt idx="2300">
                  <c:v>1.7205030487802464</c:v>
                </c:pt>
                <c:pt idx="2301">
                  <c:v>1.7203810975607365</c:v>
                </c:pt>
                <c:pt idx="2302">
                  <c:v>1.7202591463412265</c:v>
                </c:pt>
                <c:pt idx="2303">
                  <c:v>1.7201371951217166</c:v>
                </c:pt>
                <c:pt idx="2304">
                  <c:v>1.7200152439022067</c:v>
                </c:pt>
                <c:pt idx="2305">
                  <c:v>1.7198932926826969</c:v>
                </c:pt>
                <c:pt idx="2306">
                  <c:v>1.7197713414631868</c:v>
                </c:pt>
                <c:pt idx="2307">
                  <c:v>1.7196493902436769</c:v>
                </c:pt>
                <c:pt idx="2308">
                  <c:v>1.719527439024167</c:v>
                </c:pt>
                <c:pt idx="2309">
                  <c:v>1.719405487804657</c:v>
                </c:pt>
                <c:pt idx="2310">
                  <c:v>1.7192835365851469</c:v>
                </c:pt>
                <c:pt idx="2311">
                  <c:v>1.7191615853656368</c:v>
                </c:pt>
                <c:pt idx="2312">
                  <c:v>1.7190396341461267</c:v>
                </c:pt>
                <c:pt idx="2313">
                  <c:v>1.7189176829266168</c:v>
                </c:pt>
                <c:pt idx="2314">
                  <c:v>1.7187957317071065</c:v>
                </c:pt>
                <c:pt idx="2315">
                  <c:v>1.7186737804875964</c:v>
                </c:pt>
                <c:pt idx="2316">
                  <c:v>1.7185518292680861</c:v>
                </c:pt>
                <c:pt idx="2317">
                  <c:v>1.7184298780485761</c:v>
                </c:pt>
                <c:pt idx="2318">
                  <c:v>1.7183079268290662</c:v>
                </c:pt>
                <c:pt idx="2319">
                  <c:v>1.7181859756095559</c:v>
                </c:pt>
                <c:pt idx="2320">
                  <c:v>1.7180640243900456</c:v>
                </c:pt>
                <c:pt idx="2321">
                  <c:v>1.7179420731705353</c:v>
                </c:pt>
                <c:pt idx="2322">
                  <c:v>1.717820121951025</c:v>
                </c:pt>
                <c:pt idx="2323">
                  <c:v>1.7176981707315147</c:v>
                </c:pt>
                <c:pt idx="2324">
                  <c:v>1.7175762195120043</c:v>
                </c:pt>
                <c:pt idx="2325">
                  <c:v>1.717454268292494</c:v>
                </c:pt>
                <c:pt idx="2326">
                  <c:v>1.7173323170729839</c:v>
                </c:pt>
                <c:pt idx="2327">
                  <c:v>1.7172103658534734</c:v>
                </c:pt>
                <c:pt idx="2328">
                  <c:v>1.7170884146339631</c:v>
                </c:pt>
                <c:pt idx="2329">
                  <c:v>1.7169664634144528</c:v>
                </c:pt>
                <c:pt idx="2330">
                  <c:v>1.7168445121949421</c:v>
                </c:pt>
                <c:pt idx="2331">
                  <c:v>1.7167225609754317</c:v>
                </c:pt>
                <c:pt idx="2332">
                  <c:v>1.7166006097559214</c:v>
                </c:pt>
                <c:pt idx="2333">
                  <c:v>1.7164786585364111</c:v>
                </c:pt>
                <c:pt idx="2334">
                  <c:v>1.7163567073169004</c:v>
                </c:pt>
                <c:pt idx="2335">
                  <c:v>1.7162347560973901</c:v>
                </c:pt>
                <c:pt idx="2336">
                  <c:v>1.7161128048778795</c:v>
                </c:pt>
                <c:pt idx="2337">
                  <c:v>1.715990853658369</c:v>
                </c:pt>
                <c:pt idx="2338">
                  <c:v>1.7158689024388587</c:v>
                </c:pt>
                <c:pt idx="2339">
                  <c:v>1.7157469512193479</c:v>
                </c:pt>
                <c:pt idx="2340">
                  <c:v>1.7156249999998374</c:v>
                </c:pt>
                <c:pt idx="2341">
                  <c:v>1.7155030487803269</c:v>
                </c:pt>
                <c:pt idx="2342">
                  <c:v>1.7153810975608161</c:v>
                </c:pt>
                <c:pt idx="2343">
                  <c:v>1.7152591463413058</c:v>
                </c:pt>
                <c:pt idx="2344">
                  <c:v>1.7151371951217949</c:v>
                </c:pt>
                <c:pt idx="2345">
                  <c:v>1.7150152439022843</c:v>
                </c:pt>
                <c:pt idx="2346">
                  <c:v>1.7148932926827736</c:v>
                </c:pt>
                <c:pt idx="2347">
                  <c:v>1.714771341463263</c:v>
                </c:pt>
                <c:pt idx="2348">
                  <c:v>1.7146493902437523</c:v>
                </c:pt>
                <c:pt idx="2349">
                  <c:v>1.7145274390242418</c:v>
                </c:pt>
                <c:pt idx="2350">
                  <c:v>1.714405487804731</c:v>
                </c:pt>
                <c:pt idx="2351">
                  <c:v>1.7142835365852203</c:v>
                </c:pt>
                <c:pt idx="2352">
                  <c:v>1.7141615853657095</c:v>
                </c:pt>
                <c:pt idx="2353">
                  <c:v>1.7140396341461988</c:v>
                </c:pt>
                <c:pt idx="2354">
                  <c:v>1.713917682926688</c:v>
                </c:pt>
                <c:pt idx="2355">
                  <c:v>1.713795731707177</c:v>
                </c:pt>
                <c:pt idx="2356">
                  <c:v>1.7136737804876665</c:v>
                </c:pt>
                <c:pt idx="2357">
                  <c:v>1.7135518292681555</c:v>
                </c:pt>
                <c:pt idx="2358">
                  <c:v>1.713429878048645</c:v>
                </c:pt>
                <c:pt idx="2359">
                  <c:v>1.7133079268291351</c:v>
                </c:pt>
                <c:pt idx="2360">
                  <c:v>1.713185975609623</c:v>
                </c:pt>
                <c:pt idx="2361">
                  <c:v>1.7130640243901123</c:v>
                </c:pt>
                <c:pt idx="2362">
                  <c:v>1.7129420731706015</c:v>
                </c:pt>
                <c:pt idx="2363">
                  <c:v>1.7128201219510917</c:v>
                </c:pt>
                <c:pt idx="2364">
                  <c:v>1.7126981707315809</c:v>
                </c:pt>
                <c:pt idx="2365">
                  <c:v>1.7125762195120688</c:v>
                </c:pt>
                <c:pt idx="2366">
                  <c:v>1.7124542682925579</c:v>
                </c:pt>
                <c:pt idx="2367">
                  <c:v>1.7123323170730482</c:v>
                </c:pt>
                <c:pt idx="2368">
                  <c:v>1.712210365853537</c:v>
                </c:pt>
                <c:pt idx="2369">
                  <c:v>1.7120884146340263</c:v>
                </c:pt>
                <c:pt idx="2370">
                  <c:v>1.7119664634145155</c:v>
                </c:pt>
                <c:pt idx="2371">
                  <c:v>1.7118445121950043</c:v>
                </c:pt>
                <c:pt idx="2372">
                  <c:v>1.7117225609754931</c:v>
                </c:pt>
                <c:pt idx="2373">
                  <c:v>1.7116006097559824</c:v>
                </c:pt>
                <c:pt idx="2374">
                  <c:v>1.7114786585364712</c:v>
                </c:pt>
                <c:pt idx="2375">
                  <c:v>1.7113567073169602</c:v>
                </c:pt>
                <c:pt idx="2376">
                  <c:v>1.7112347560974492</c:v>
                </c:pt>
                <c:pt idx="2377">
                  <c:v>1.7111128048779383</c:v>
                </c:pt>
                <c:pt idx="2378">
                  <c:v>1.7109908536584271</c:v>
                </c:pt>
                <c:pt idx="2379">
                  <c:v>1.7108689024389161</c:v>
                </c:pt>
                <c:pt idx="2380">
                  <c:v>1.7107469512194051</c:v>
                </c:pt>
                <c:pt idx="2381">
                  <c:v>1.7106249999998939</c:v>
                </c:pt>
                <c:pt idx="2382">
                  <c:v>1.710503048780383</c:v>
                </c:pt>
                <c:pt idx="2383">
                  <c:v>1.7103810975608718</c:v>
                </c:pt>
                <c:pt idx="2384">
                  <c:v>1.7102591463413606</c:v>
                </c:pt>
                <c:pt idx="2385">
                  <c:v>1.7101371951218494</c:v>
                </c:pt>
                <c:pt idx="2386">
                  <c:v>1.7100152439023384</c:v>
                </c:pt>
                <c:pt idx="2387">
                  <c:v>1.709893292682827</c:v>
                </c:pt>
                <c:pt idx="2388">
                  <c:v>1.709771341463316</c:v>
                </c:pt>
                <c:pt idx="2389">
                  <c:v>1.7096493902438048</c:v>
                </c:pt>
                <c:pt idx="2390">
                  <c:v>1.7095274390242938</c:v>
                </c:pt>
                <c:pt idx="2391">
                  <c:v>1.7094054878047824</c:v>
                </c:pt>
                <c:pt idx="2392">
                  <c:v>1.7092835365852714</c:v>
                </c:pt>
                <c:pt idx="2393">
                  <c:v>1.7091615853657598</c:v>
                </c:pt>
                <c:pt idx="2394">
                  <c:v>1.7090396341462488</c:v>
                </c:pt>
                <c:pt idx="2395">
                  <c:v>1.7089176829267376</c:v>
                </c:pt>
                <c:pt idx="2396">
                  <c:v>1.7087957317072264</c:v>
                </c:pt>
                <c:pt idx="2397">
                  <c:v>1.708673780487715</c:v>
                </c:pt>
                <c:pt idx="2398">
                  <c:v>1.7085518292682038</c:v>
                </c:pt>
                <c:pt idx="2399">
                  <c:v>1.7084298780486926</c:v>
                </c:pt>
                <c:pt idx="2400">
                  <c:v>1.7083079268291814</c:v>
                </c:pt>
                <c:pt idx="2401">
                  <c:v>1.7081859756096702</c:v>
                </c:pt>
                <c:pt idx="2402">
                  <c:v>1.7080640243901588</c:v>
                </c:pt>
                <c:pt idx="2403">
                  <c:v>1.7079420731706474</c:v>
                </c:pt>
                <c:pt idx="2404">
                  <c:v>1.7078201219511362</c:v>
                </c:pt>
                <c:pt idx="2405">
                  <c:v>1.707698170731625</c:v>
                </c:pt>
                <c:pt idx="2406">
                  <c:v>1.7075762195121136</c:v>
                </c:pt>
                <c:pt idx="2407">
                  <c:v>1.7074542682926024</c:v>
                </c:pt>
                <c:pt idx="2408">
                  <c:v>1.707332317073091</c:v>
                </c:pt>
                <c:pt idx="2409">
                  <c:v>1.7072103658535798</c:v>
                </c:pt>
                <c:pt idx="2410">
                  <c:v>1.7070884146340681</c:v>
                </c:pt>
                <c:pt idx="2411">
                  <c:v>1.7069664634145569</c:v>
                </c:pt>
                <c:pt idx="2412">
                  <c:v>1.7068445121950455</c:v>
                </c:pt>
                <c:pt idx="2413">
                  <c:v>1.7067225609755341</c:v>
                </c:pt>
                <c:pt idx="2414">
                  <c:v>1.7066006097560227</c:v>
                </c:pt>
                <c:pt idx="2415">
                  <c:v>1.7064786585365113</c:v>
                </c:pt>
                <c:pt idx="2416">
                  <c:v>1.7063567073170001</c:v>
                </c:pt>
                <c:pt idx="2417">
                  <c:v>1.7062347560974884</c:v>
                </c:pt>
                <c:pt idx="2418">
                  <c:v>1.7061128048779772</c:v>
                </c:pt>
                <c:pt idx="2419">
                  <c:v>1.7059908536584658</c:v>
                </c:pt>
                <c:pt idx="2420">
                  <c:v>1.7058689024389542</c:v>
                </c:pt>
                <c:pt idx="2421">
                  <c:v>1.7057469512194428</c:v>
                </c:pt>
                <c:pt idx="2422">
                  <c:v>1.7056249999999316</c:v>
                </c:pt>
                <c:pt idx="2423">
                  <c:v>1.7055030487804199</c:v>
                </c:pt>
                <c:pt idx="2424">
                  <c:v>1.7053810975609083</c:v>
                </c:pt>
                <c:pt idx="2425">
                  <c:v>1.7052591463413971</c:v>
                </c:pt>
                <c:pt idx="2426">
                  <c:v>1.7051371951218857</c:v>
                </c:pt>
                <c:pt idx="2427">
                  <c:v>1.7050152439023742</c:v>
                </c:pt>
                <c:pt idx="2428">
                  <c:v>1.7048932926828626</c:v>
                </c:pt>
                <c:pt idx="2429">
                  <c:v>1.7047713414633514</c:v>
                </c:pt>
                <c:pt idx="2430">
                  <c:v>1.7046493902438395</c:v>
                </c:pt>
                <c:pt idx="2431">
                  <c:v>1.7045274390243281</c:v>
                </c:pt>
                <c:pt idx="2432">
                  <c:v>1.7044054878048165</c:v>
                </c:pt>
                <c:pt idx="2433">
                  <c:v>1.7042835365853053</c:v>
                </c:pt>
                <c:pt idx="2434">
                  <c:v>1.7041615853657937</c:v>
                </c:pt>
                <c:pt idx="2435">
                  <c:v>1.704039634146282</c:v>
                </c:pt>
                <c:pt idx="2436">
                  <c:v>1.7039176829267704</c:v>
                </c:pt>
                <c:pt idx="2437">
                  <c:v>1.7037957317072592</c:v>
                </c:pt>
                <c:pt idx="2438">
                  <c:v>1.7036737804877475</c:v>
                </c:pt>
                <c:pt idx="2439">
                  <c:v>1.7035518292682357</c:v>
                </c:pt>
                <c:pt idx="2440">
                  <c:v>1.7034298780487243</c:v>
                </c:pt>
                <c:pt idx="2441">
                  <c:v>1.7033079268292126</c:v>
                </c:pt>
                <c:pt idx="2442">
                  <c:v>1.703185975609701</c:v>
                </c:pt>
                <c:pt idx="2443">
                  <c:v>1.7030640243901896</c:v>
                </c:pt>
                <c:pt idx="2444">
                  <c:v>1.7029420731706779</c:v>
                </c:pt>
                <c:pt idx="2445">
                  <c:v>1.7028201219511665</c:v>
                </c:pt>
                <c:pt idx="2446">
                  <c:v>1.7026981707316549</c:v>
                </c:pt>
                <c:pt idx="2447">
                  <c:v>1.7025762195121432</c:v>
                </c:pt>
                <c:pt idx="2448">
                  <c:v>1.7024542682926316</c:v>
                </c:pt>
                <c:pt idx="2449">
                  <c:v>1.7023323170731199</c:v>
                </c:pt>
                <c:pt idx="2450">
                  <c:v>1.7022103658536085</c:v>
                </c:pt>
                <c:pt idx="2451">
                  <c:v>1.7020884146340967</c:v>
                </c:pt>
                <c:pt idx="2452">
                  <c:v>1.7019664634145852</c:v>
                </c:pt>
                <c:pt idx="2453">
                  <c:v>1.7018445121950736</c:v>
                </c:pt>
                <c:pt idx="2454">
                  <c:v>1.7017225609755631</c:v>
                </c:pt>
                <c:pt idx="2455">
                  <c:v>1.7016006097560501</c:v>
                </c:pt>
                <c:pt idx="2456">
                  <c:v>1.7014786585365385</c:v>
                </c:pt>
                <c:pt idx="2457">
                  <c:v>1.7013567073170281</c:v>
                </c:pt>
                <c:pt idx="2458">
                  <c:v>1.7012347560975165</c:v>
                </c:pt>
                <c:pt idx="2459">
                  <c:v>1.7011128048780049</c:v>
                </c:pt>
                <c:pt idx="2460">
                  <c:v>1.7009908536584932</c:v>
                </c:pt>
                <c:pt idx="2461">
                  <c:v>1.7008689024389816</c:v>
                </c:pt>
                <c:pt idx="2462">
                  <c:v>1.7007469512194699</c:v>
                </c:pt>
                <c:pt idx="2463">
                  <c:v>1.7006249999999583</c:v>
                </c:pt>
                <c:pt idx="2464">
                  <c:v>1.7005030487804464</c:v>
                </c:pt>
                <c:pt idx="2465">
                  <c:v>1.7003810975609348</c:v>
                </c:pt>
                <c:pt idx="2466">
                  <c:v>1.7002591463414229</c:v>
                </c:pt>
                <c:pt idx="2467">
                  <c:v>1.7001371951219113</c:v>
                </c:pt>
                <c:pt idx="2468">
                  <c:v>1.7000152439023997</c:v>
                </c:pt>
                <c:pt idx="2469">
                  <c:v>1.699893292682888</c:v>
                </c:pt>
                <c:pt idx="2470">
                  <c:v>1.6997713414633762</c:v>
                </c:pt>
                <c:pt idx="2471">
                  <c:v>1.6996493902438643</c:v>
                </c:pt>
                <c:pt idx="2472">
                  <c:v>1.6995274390243527</c:v>
                </c:pt>
                <c:pt idx="2473">
                  <c:v>1.699405487804841</c:v>
                </c:pt>
                <c:pt idx="2474">
                  <c:v>1.6992835365853292</c:v>
                </c:pt>
                <c:pt idx="2475">
                  <c:v>1.6991615853658175</c:v>
                </c:pt>
                <c:pt idx="2476">
                  <c:v>1.6990396341463061</c:v>
                </c:pt>
                <c:pt idx="2477">
                  <c:v>1.698917682926794</c:v>
                </c:pt>
                <c:pt idx="2478">
                  <c:v>1.6987957317072824</c:v>
                </c:pt>
                <c:pt idx="2479">
                  <c:v>1.6986737804877707</c:v>
                </c:pt>
                <c:pt idx="2480">
                  <c:v>1.6985518292682589</c:v>
                </c:pt>
                <c:pt idx="2481">
                  <c:v>1.698429878048747</c:v>
                </c:pt>
                <c:pt idx="2482">
                  <c:v>1.6983079268292354</c:v>
                </c:pt>
                <c:pt idx="2483">
                  <c:v>1.6981859756097233</c:v>
                </c:pt>
                <c:pt idx="2484">
                  <c:v>1.6980640243902116</c:v>
                </c:pt>
                <c:pt idx="2485">
                  <c:v>1.6979420731707</c:v>
                </c:pt>
                <c:pt idx="2486">
                  <c:v>1.6978201219511884</c:v>
                </c:pt>
                <c:pt idx="2487">
                  <c:v>1.6976981707316763</c:v>
                </c:pt>
                <c:pt idx="2488">
                  <c:v>1.6975762195121646</c:v>
                </c:pt>
                <c:pt idx="2489">
                  <c:v>1.6974542682926528</c:v>
                </c:pt>
                <c:pt idx="2490">
                  <c:v>1.6973323170731409</c:v>
                </c:pt>
                <c:pt idx="2491">
                  <c:v>1.6972103658536291</c:v>
                </c:pt>
                <c:pt idx="2492">
                  <c:v>1.6970884146341174</c:v>
                </c:pt>
                <c:pt idx="2493">
                  <c:v>1.6969664634146056</c:v>
                </c:pt>
                <c:pt idx="2494">
                  <c:v>1.6968445121950939</c:v>
                </c:pt>
                <c:pt idx="2495">
                  <c:v>1.6967225609755823</c:v>
                </c:pt>
                <c:pt idx="2496">
                  <c:v>1.6966006097560702</c:v>
                </c:pt>
                <c:pt idx="2497">
                  <c:v>1.6964786585365583</c:v>
                </c:pt>
                <c:pt idx="2498">
                  <c:v>1.6963567073170465</c:v>
                </c:pt>
                <c:pt idx="2499">
                  <c:v>1.6962347560975346</c:v>
                </c:pt>
                <c:pt idx="2500">
                  <c:v>1.6961128048780227</c:v>
                </c:pt>
                <c:pt idx="2501">
                  <c:v>1.6959908536585111</c:v>
                </c:pt>
                <c:pt idx="2502">
                  <c:v>1.695868902438999</c:v>
                </c:pt>
                <c:pt idx="2503">
                  <c:v>1.6957469512194874</c:v>
                </c:pt>
                <c:pt idx="2504">
                  <c:v>1.6956249999999755</c:v>
                </c:pt>
                <c:pt idx="2505">
                  <c:v>1.6955030487804637</c:v>
                </c:pt>
                <c:pt idx="2506">
                  <c:v>1.6953810975609516</c:v>
                </c:pt>
                <c:pt idx="2507">
                  <c:v>1.6952591463414399</c:v>
                </c:pt>
                <c:pt idx="2508">
                  <c:v>1.6951371951219281</c:v>
                </c:pt>
                <c:pt idx="2509">
                  <c:v>1.695015243902416</c:v>
                </c:pt>
                <c:pt idx="2510">
                  <c:v>1.6948932926829043</c:v>
                </c:pt>
                <c:pt idx="2511">
                  <c:v>1.6947713414633925</c:v>
                </c:pt>
                <c:pt idx="2512">
                  <c:v>1.6946493902438804</c:v>
                </c:pt>
                <c:pt idx="2513">
                  <c:v>1.6945274390243688</c:v>
                </c:pt>
                <c:pt idx="2514">
                  <c:v>1.6944054878048567</c:v>
                </c:pt>
                <c:pt idx="2515">
                  <c:v>1.6942835365853448</c:v>
                </c:pt>
                <c:pt idx="2516">
                  <c:v>1.6941615853658332</c:v>
                </c:pt>
                <c:pt idx="2517">
                  <c:v>1.6940396341463211</c:v>
                </c:pt>
                <c:pt idx="2518">
                  <c:v>1.6939176829268092</c:v>
                </c:pt>
                <c:pt idx="2519">
                  <c:v>1.6937957317072974</c:v>
                </c:pt>
                <c:pt idx="2520">
                  <c:v>1.6936737804877855</c:v>
                </c:pt>
                <c:pt idx="2521">
                  <c:v>1.6935518292682736</c:v>
                </c:pt>
                <c:pt idx="2522">
                  <c:v>1.6934298780487618</c:v>
                </c:pt>
                <c:pt idx="2523">
                  <c:v>1.6933079268292497</c:v>
                </c:pt>
                <c:pt idx="2524">
                  <c:v>1.6931859756097378</c:v>
                </c:pt>
                <c:pt idx="2525">
                  <c:v>1.693064024390226</c:v>
                </c:pt>
                <c:pt idx="2526">
                  <c:v>1.6929420731707139</c:v>
                </c:pt>
                <c:pt idx="2527">
                  <c:v>1.692820121951202</c:v>
                </c:pt>
                <c:pt idx="2528">
                  <c:v>1.6926981707316902</c:v>
                </c:pt>
                <c:pt idx="2529">
                  <c:v>1.6925762195121783</c:v>
                </c:pt>
                <c:pt idx="2530">
                  <c:v>1.6924542682926664</c:v>
                </c:pt>
                <c:pt idx="2531">
                  <c:v>1.6923323170731543</c:v>
                </c:pt>
                <c:pt idx="2532">
                  <c:v>1.6922103658536427</c:v>
                </c:pt>
                <c:pt idx="2533">
                  <c:v>1.6920884146341306</c:v>
                </c:pt>
                <c:pt idx="2534">
                  <c:v>1.6919664634146185</c:v>
                </c:pt>
                <c:pt idx="2535">
                  <c:v>1.6918445121951067</c:v>
                </c:pt>
                <c:pt idx="2536">
                  <c:v>1.6917225609755948</c:v>
                </c:pt>
                <c:pt idx="2537">
                  <c:v>1.6916006097560827</c:v>
                </c:pt>
                <c:pt idx="2538">
                  <c:v>1.6914786585365706</c:v>
                </c:pt>
                <c:pt idx="2539">
                  <c:v>1.691356707317059</c:v>
                </c:pt>
                <c:pt idx="2540">
                  <c:v>1.6912347560975469</c:v>
                </c:pt>
                <c:pt idx="2541">
                  <c:v>1.6911128048780351</c:v>
                </c:pt>
                <c:pt idx="2542">
                  <c:v>1.690990853658523</c:v>
                </c:pt>
                <c:pt idx="2543">
                  <c:v>1.6908689024390111</c:v>
                </c:pt>
                <c:pt idx="2544">
                  <c:v>1.6907469512195001</c:v>
                </c:pt>
                <c:pt idx="2545">
                  <c:v>1.6906249999999885</c:v>
                </c:pt>
                <c:pt idx="2546">
                  <c:v>1.6905030487804762</c:v>
                </c:pt>
                <c:pt idx="2547">
                  <c:v>1.6903810975609646</c:v>
                </c:pt>
                <c:pt idx="2548">
                  <c:v>1.6902591463414525</c:v>
                </c:pt>
                <c:pt idx="2549">
                  <c:v>1.6901371951219404</c:v>
                </c:pt>
                <c:pt idx="2550">
                  <c:v>1.6900152439024285</c:v>
                </c:pt>
                <c:pt idx="2551">
                  <c:v>1.6898932926829167</c:v>
                </c:pt>
                <c:pt idx="2552">
                  <c:v>1.6897713414634046</c:v>
                </c:pt>
                <c:pt idx="2553">
                  <c:v>1.6896493902438925</c:v>
                </c:pt>
                <c:pt idx="2554">
                  <c:v>1.6895274390243804</c:v>
                </c:pt>
                <c:pt idx="2555">
                  <c:v>1.6894054878048688</c:v>
                </c:pt>
                <c:pt idx="2556">
                  <c:v>1.6892835365853567</c:v>
                </c:pt>
                <c:pt idx="2557">
                  <c:v>1.6891615853658446</c:v>
                </c:pt>
                <c:pt idx="2558">
                  <c:v>1.6890396341463327</c:v>
                </c:pt>
                <c:pt idx="2559">
                  <c:v>1.6889176829268209</c:v>
                </c:pt>
                <c:pt idx="2560">
                  <c:v>1.6887957317073088</c:v>
                </c:pt>
                <c:pt idx="2561">
                  <c:v>1.6886737804877967</c:v>
                </c:pt>
                <c:pt idx="2562">
                  <c:v>1.6885518292682846</c:v>
                </c:pt>
                <c:pt idx="2563">
                  <c:v>1.6884298780487728</c:v>
                </c:pt>
                <c:pt idx="2564">
                  <c:v>1.6883079268292607</c:v>
                </c:pt>
                <c:pt idx="2565">
                  <c:v>1.6881859756097488</c:v>
                </c:pt>
                <c:pt idx="2566">
                  <c:v>1.6880640243902367</c:v>
                </c:pt>
                <c:pt idx="2567">
                  <c:v>1.6879420731707246</c:v>
                </c:pt>
                <c:pt idx="2568">
                  <c:v>1.6878201219512128</c:v>
                </c:pt>
                <c:pt idx="2569">
                  <c:v>1.6876981707317007</c:v>
                </c:pt>
                <c:pt idx="2570">
                  <c:v>1.6875762195121888</c:v>
                </c:pt>
                <c:pt idx="2571">
                  <c:v>1.6874542682926768</c:v>
                </c:pt>
                <c:pt idx="2572">
                  <c:v>1.6873323170731647</c:v>
                </c:pt>
                <c:pt idx="2573">
                  <c:v>1.6872103658536526</c:v>
                </c:pt>
                <c:pt idx="2574">
                  <c:v>1.6870884146341407</c:v>
                </c:pt>
                <c:pt idx="2575">
                  <c:v>1.6869664634146284</c:v>
                </c:pt>
                <c:pt idx="2576">
                  <c:v>1.6868445121951166</c:v>
                </c:pt>
                <c:pt idx="2577">
                  <c:v>1.6867225609756047</c:v>
                </c:pt>
                <c:pt idx="2578">
                  <c:v>1.6866006097560926</c:v>
                </c:pt>
                <c:pt idx="2579">
                  <c:v>1.6864786585365807</c:v>
                </c:pt>
                <c:pt idx="2580">
                  <c:v>1.6863567073170687</c:v>
                </c:pt>
                <c:pt idx="2581">
                  <c:v>1.6862347560975564</c:v>
                </c:pt>
                <c:pt idx="2582">
                  <c:v>1.6861128048780445</c:v>
                </c:pt>
                <c:pt idx="2583">
                  <c:v>1.6859908536585322</c:v>
                </c:pt>
                <c:pt idx="2584">
                  <c:v>1.6858689024390205</c:v>
                </c:pt>
                <c:pt idx="2585">
                  <c:v>1.6857469512195082</c:v>
                </c:pt>
                <c:pt idx="2586">
                  <c:v>1.6856249999999964</c:v>
                </c:pt>
                <c:pt idx="2587">
                  <c:v>1.6855030487804843</c:v>
                </c:pt>
                <c:pt idx="2588">
                  <c:v>1.6853810975609722</c:v>
                </c:pt>
                <c:pt idx="2589">
                  <c:v>1.6852591463414601</c:v>
                </c:pt>
                <c:pt idx="2590">
                  <c:v>1.6851371951219483</c:v>
                </c:pt>
                <c:pt idx="2591">
                  <c:v>1.6850152439024364</c:v>
                </c:pt>
                <c:pt idx="2592">
                  <c:v>1.6848932926829239</c:v>
                </c:pt>
                <c:pt idx="2593">
                  <c:v>1.6847713414634118</c:v>
                </c:pt>
                <c:pt idx="2594">
                  <c:v>1.6846493902439001</c:v>
                </c:pt>
                <c:pt idx="2595">
                  <c:v>1.6845274390243881</c:v>
                </c:pt>
                <c:pt idx="2596">
                  <c:v>1.684405487804876</c:v>
                </c:pt>
                <c:pt idx="2597">
                  <c:v>1.6842835365853639</c:v>
                </c:pt>
                <c:pt idx="2598">
                  <c:v>1.6841615853658518</c:v>
                </c:pt>
                <c:pt idx="2599">
                  <c:v>1.6840396341463397</c:v>
                </c:pt>
                <c:pt idx="2600">
                  <c:v>1.6839176829268276</c:v>
                </c:pt>
                <c:pt idx="2601">
                  <c:v>1.6837957317073156</c:v>
                </c:pt>
                <c:pt idx="2602">
                  <c:v>1.6836737804878035</c:v>
                </c:pt>
                <c:pt idx="2603">
                  <c:v>1.6835518292682914</c:v>
                </c:pt>
                <c:pt idx="2604">
                  <c:v>1.6834298780487793</c:v>
                </c:pt>
                <c:pt idx="2605">
                  <c:v>1.6833079268292672</c:v>
                </c:pt>
                <c:pt idx="2606">
                  <c:v>1.6831859756097554</c:v>
                </c:pt>
                <c:pt idx="2607">
                  <c:v>1.6830640243902433</c:v>
                </c:pt>
                <c:pt idx="2608">
                  <c:v>1.682942073170731</c:v>
                </c:pt>
                <c:pt idx="2609">
                  <c:v>1.6828201219512191</c:v>
                </c:pt>
                <c:pt idx="2610">
                  <c:v>1.682698170731707</c:v>
                </c:pt>
                <c:pt idx="2611">
                  <c:v>1.6825762195121949</c:v>
                </c:pt>
                <c:pt idx="2612">
                  <c:v>1.6824542682926831</c:v>
                </c:pt>
                <c:pt idx="2613">
                  <c:v>1.6823323170731708</c:v>
                </c:pt>
                <c:pt idx="2614">
                  <c:v>1.6822103658536587</c:v>
                </c:pt>
                <c:pt idx="2615">
                  <c:v>1.6820884146341466</c:v>
                </c:pt>
                <c:pt idx="2616">
                  <c:v>1.6819664634146343</c:v>
                </c:pt>
                <c:pt idx="2617">
                  <c:v>1.6818445121951222</c:v>
                </c:pt>
                <c:pt idx="2618">
                  <c:v>1.6817225609756106</c:v>
                </c:pt>
                <c:pt idx="2619">
                  <c:v>1.6816006097560983</c:v>
                </c:pt>
                <c:pt idx="2620">
                  <c:v>1.6814786585365862</c:v>
                </c:pt>
                <c:pt idx="2621">
                  <c:v>1.6813567073170741</c:v>
                </c:pt>
                <c:pt idx="2622">
                  <c:v>1.6812347560975622</c:v>
                </c:pt>
                <c:pt idx="2623">
                  <c:v>1.6811128048780501</c:v>
                </c:pt>
                <c:pt idx="2624">
                  <c:v>1.6809908536585378</c:v>
                </c:pt>
                <c:pt idx="2625">
                  <c:v>1.680868902439026</c:v>
                </c:pt>
                <c:pt idx="2626">
                  <c:v>1.6807469512195139</c:v>
                </c:pt>
                <c:pt idx="2627">
                  <c:v>1.6806250000000016</c:v>
                </c:pt>
                <c:pt idx="2628">
                  <c:v>1.6805030487804895</c:v>
                </c:pt>
                <c:pt idx="2629">
                  <c:v>1.6803810975609776</c:v>
                </c:pt>
                <c:pt idx="2630">
                  <c:v>1.6802591463414653</c:v>
                </c:pt>
                <c:pt idx="2631">
                  <c:v>1.6801371951219533</c:v>
                </c:pt>
                <c:pt idx="2632">
                  <c:v>1.6800152439024409</c:v>
                </c:pt>
                <c:pt idx="2633">
                  <c:v>1.6798932926829289</c:v>
                </c:pt>
                <c:pt idx="2634">
                  <c:v>1.6797713414634181</c:v>
                </c:pt>
                <c:pt idx="2635">
                  <c:v>1.679649390243906</c:v>
                </c:pt>
                <c:pt idx="2636">
                  <c:v>1.6795274390243939</c:v>
                </c:pt>
                <c:pt idx="2637">
                  <c:v>1.6794054878048819</c:v>
                </c:pt>
                <c:pt idx="2638">
                  <c:v>1.67928353658537</c:v>
                </c:pt>
                <c:pt idx="2639">
                  <c:v>1.6791615853658577</c:v>
                </c:pt>
                <c:pt idx="2640">
                  <c:v>1.6790396341463456</c:v>
                </c:pt>
                <c:pt idx="2641">
                  <c:v>1.6789176829268335</c:v>
                </c:pt>
                <c:pt idx="2642">
                  <c:v>1.6787957317073214</c:v>
                </c:pt>
                <c:pt idx="2643">
                  <c:v>1.6786737804878091</c:v>
                </c:pt>
                <c:pt idx="2644">
                  <c:v>1.6785518292682973</c:v>
                </c:pt>
                <c:pt idx="2645">
                  <c:v>1.6784298780487852</c:v>
                </c:pt>
                <c:pt idx="2646">
                  <c:v>1.6783079268292731</c:v>
                </c:pt>
                <c:pt idx="2647">
                  <c:v>1.678185975609761</c:v>
                </c:pt>
                <c:pt idx="2648">
                  <c:v>1.6780640243902487</c:v>
                </c:pt>
                <c:pt idx="2649">
                  <c:v>1.6779420731707364</c:v>
                </c:pt>
                <c:pt idx="2650">
                  <c:v>1.6778201219512248</c:v>
                </c:pt>
                <c:pt idx="2651">
                  <c:v>1.6776981707317125</c:v>
                </c:pt>
                <c:pt idx="2652">
                  <c:v>1.6775762195122002</c:v>
                </c:pt>
                <c:pt idx="2653">
                  <c:v>1.6774542682926881</c:v>
                </c:pt>
                <c:pt idx="2654">
                  <c:v>1.6773323170731762</c:v>
                </c:pt>
                <c:pt idx="2655">
                  <c:v>1.6772103658536639</c:v>
                </c:pt>
                <c:pt idx="2656">
                  <c:v>1.6770884146341518</c:v>
                </c:pt>
                <c:pt idx="2657">
                  <c:v>1.6769664634146397</c:v>
                </c:pt>
                <c:pt idx="2658">
                  <c:v>1.6768445121951276</c:v>
                </c:pt>
                <c:pt idx="2659">
                  <c:v>1.6767225609756156</c:v>
                </c:pt>
                <c:pt idx="2660">
                  <c:v>1.6766006097561035</c:v>
                </c:pt>
                <c:pt idx="2661">
                  <c:v>1.6764786585365914</c:v>
                </c:pt>
                <c:pt idx="2662">
                  <c:v>1.6763567073170793</c:v>
                </c:pt>
                <c:pt idx="2663">
                  <c:v>1.6762347560975668</c:v>
                </c:pt>
                <c:pt idx="2664">
                  <c:v>1.6761128048780549</c:v>
                </c:pt>
                <c:pt idx="2665">
                  <c:v>1.6759908536585428</c:v>
                </c:pt>
                <c:pt idx="2666">
                  <c:v>1.675868902439031</c:v>
                </c:pt>
                <c:pt idx="2667">
                  <c:v>1.6757469512195184</c:v>
                </c:pt>
                <c:pt idx="2668">
                  <c:v>1.6756250000000064</c:v>
                </c:pt>
                <c:pt idx="2669">
                  <c:v>1.6755030487804943</c:v>
                </c:pt>
                <c:pt idx="2670">
                  <c:v>1.6753810975609822</c:v>
                </c:pt>
                <c:pt idx="2671">
                  <c:v>1.6752591463414701</c:v>
                </c:pt>
                <c:pt idx="2672">
                  <c:v>1.6751371951219578</c:v>
                </c:pt>
                <c:pt idx="2673">
                  <c:v>1.6750152439024459</c:v>
                </c:pt>
                <c:pt idx="2674">
                  <c:v>1.6748932926829339</c:v>
                </c:pt>
                <c:pt idx="2675">
                  <c:v>1.6747713414634215</c:v>
                </c:pt>
                <c:pt idx="2676">
                  <c:v>1.6746493902439097</c:v>
                </c:pt>
                <c:pt idx="2677">
                  <c:v>1.6745274390243974</c:v>
                </c:pt>
                <c:pt idx="2678">
                  <c:v>1.6744054878048851</c:v>
                </c:pt>
                <c:pt idx="2679">
                  <c:v>1.674283536585373</c:v>
                </c:pt>
                <c:pt idx="2680">
                  <c:v>1.6741615853658609</c:v>
                </c:pt>
                <c:pt idx="2681">
                  <c:v>1.6740396341463488</c:v>
                </c:pt>
                <c:pt idx="2682">
                  <c:v>1.6739176829268367</c:v>
                </c:pt>
                <c:pt idx="2683">
                  <c:v>1.6737957317073247</c:v>
                </c:pt>
                <c:pt idx="2684">
                  <c:v>1.6736737804878126</c:v>
                </c:pt>
                <c:pt idx="2685">
                  <c:v>1.6735518292683</c:v>
                </c:pt>
                <c:pt idx="2686">
                  <c:v>1.6734298780487884</c:v>
                </c:pt>
                <c:pt idx="2687">
                  <c:v>1.6733079268292759</c:v>
                </c:pt>
                <c:pt idx="2688">
                  <c:v>1.6731859756097638</c:v>
                </c:pt>
                <c:pt idx="2689">
                  <c:v>1.6730640243902517</c:v>
                </c:pt>
                <c:pt idx="2690">
                  <c:v>1.6729420731707396</c:v>
                </c:pt>
                <c:pt idx="2691">
                  <c:v>1.6728201219512275</c:v>
                </c:pt>
                <c:pt idx="2692">
                  <c:v>1.6726981707317155</c:v>
                </c:pt>
                <c:pt idx="2693">
                  <c:v>1.6725762195122031</c:v>
                </c:pt>
                <c:pt idx="2694">
                  <c:v>1.6724542682926911</c:v>
                </c:pt>
                <c:pt idx="2695">
                  <c:v>1.6723323170731788</c:v>
                </c:pt>
                <c:pt idx="2696">
                  <c:v>1.6722103658536669</c:v>
                </c:pt>
                <c:pt idx="2697">
                  <c:v>1.6720884146341546</c:v>
                </c:pt>
                <c:pt idx="2698">
                  <c:v>1.6719664634146423</c:v>
                </c:pt>
                <c:pt idx="2699">
                  <c:v>1.6718445121951302</c:v>
                </c:pt>
                <c:pt idx="2700">
                  <c:v>1.6717225609756179</c:v>
                </c:pt>
                <c:pt idx="2701">
                  <c:v>1.671600609756106</c:v>
                </c:pt>
                <c:pt idx="2702">
                  <c:v>1.6714786585365942</c:v>
                </c:pt>
                <c:pt idx="2703">
                  <c:v>1.6713567073170816</c:v>
                </c:pt>
                <c:pt idx="2704">
                  <c:v>1.6712347560975696</c:v>
                </c:pt>
                <c:pt idx="2705">
                  <c:v>1.6711128048780575</c:v>
                </c:pt>
                <c:pt idx="2706">
                  <c:v>1.6709908536585454</c:v>
                </c:pt>
                <c:pt idx="2707">
                  <c:v>1.6708689024390331</c:v>
                </c:pt>
                <c:pt idx="2708">
                  <c:v>1.670746951219521</c:v>
                </c:pt>
                <c:pt idx="2709">
                  <c:v>1.6706250000000087</c:v>
                </c:pt>
                <c:pt idx="2710">
                  <c:v>1.6705030487804966</c:v>
                </c:pt>
                <c:pt idx="2711">
                  <c:v>1.6703810975609845</c:v>
                </c:pt>
                <c:pt idx="2712">
                  <c:v>1.6702591463414724</c:v>
                </c:pt>
                <c:pt idx="2713">
                  <c:v>1.6701371951219603</c:v>
                </c:pt>
                <c:pt idx="2714">
                  <c:v>1.6700152439024483</c:v>
                </c:pt>
                <c:pt idx="2715">
                  <c:v>1.669893292682936</c:v>
                </c:pt>
                <c:pt idx="2716">
                  <c:v>1.6697713414634239</c:v>
                </c:pt>
                <c:pt idx="2717">
                  <c:v>1.6696493902439116</c:v>
                </c:pt>
                <c:pt idx="2718">
                  <c:v>1.6695274390243997</c:v>
                </c:pt>
                <c:pt idx="2719">
                  <c:v>1.6694054878048874</c:v>
                </c:pt>
                <c:pt idx="2720">
                  <c:v>1.6692835365853751</c:v>
                </c:pt>
                <c:pt idx="2721">
                  <c:v>1.6691615853658632</c:v>
                </c:pt>
                <c:pt idx="2722">
                  <c:v>1.6690396341463509</c:v>
                </c:pt>
                <c:pt idx="2723">
                  <c:v>1.6689176829268386</c:v>
                </c:pt>
                <c:pt idx="2724">
                  <c:v>1.6687957317073265</c:v>
                </c:pt>
                <c:pt idx="2725">
                  <c:v>1.6686737804878158</c:v>
                </c:pt>
                <c:pt idx="2726">
                  <c:v>1.6685518292683035</c:v>
                </c:pt>
                <c:pt idx="2727">
                  <c:v>1.6684298780487914</c:v>
                </c:pt>
                <c:pt idx="2728">
                  <c:v>1.6683079268292793</c:v>
                </c:pt>
                <c:pt idx="2729">
                  <c:v>1.668185975609767</c:v>
                </c:pt>
                <c:pt idx="2730">
                  <c:v>1.6680640243902549</c:v>
                </c:pt>
                <c:pt idx="2731">
                  <c:v>1.6679420731707426</c:v>
                </c:pt>
                <c:pt idx="2732">
                  <c:v>1.6678201219512307</c:v>
                </c:pt>
                <c:pt idx="2733">
                  <c:v>1.6676981707317187</c:v>
                </c:pt>
                <c:pt idx="2734">
                  <c:v>1.6675762195122061</c:v>
                </c:pt>
                <c:pt idx="2735">
                  <c:v>1.6674542682926941</c:v>
                </c:pt>
                <c:pt idx="2736">
                  <c:v>1.667332317073182</c:v>
                </c:pt>
                <c:pt idx="2737">
                  <c:v>1.6672103658536697</c:v>
                </c:pt>
                <c:pt idx="2738">
                  <c:v>1.6670884146341576</c:v>
                </c:pt>
                <c:pt idx="2739">
                  <c:v>1.6669664634146455</c:v>
                </c:pt>
                <c:pt idx="2740">
                  <c:v>1.6668445121951332</c:v>
                </c:pt>
                <c:pt idx="2741">
                  <c:v>1.6667225609756211</c:v>
                </c:pt>
                <c:pt idx="2742">
                  <c:v>1.666600609756109</c:v>
                </c:pt>
                <c:pt idx="2743">
                  <c:v>1.6664786585365969</c:v>
                </c:pt>
                <c:pt idx="2744">
                  <c:v>1.6663567073170846</c:v>
                </c:pt>
                <c:pt idx="2745">
                  <c:v>1.6662347560975725</c:v>
                </c:pt>
                <c:pt idx="2746">
                  <c:v>1.6661128048780602</c:v>
                </c:pt>
                <c:pt idx="2747">
                  <c:v>1.6659908536585482</c:v>
                </c:pt>
                <c:pt idx="2748">
                  <c:v>1.6658689024390358</c:v>
                </c:pt>
                <c:pt idx="2749">
                  <c:v>1.6657469512195235</c:v>
                </c:pt>
                <c:pt idx="2750">
                  <c:v>1.6656250000000117</c:v>
                </c:pt>
                <c:pt idx="2751">
                  <c:v>1.6655030487804996</c:v>
                </c:pt>
                <c:pt idx="2752">
                  <c:v>1.6653810975609873</c:v>
                </c:pt>
                <c:pt idx="2753">
                  <c:v>1.6652591463414752</c:v>
                </c:pt>
                <c:pt idx="2754">
                  <c:v>1.6651371951219631</c:v>
                </c:pt>
                <c:pt idx="2755">
                  <c:v>1.6650152439024506</c:v>
                </c:pt>
                <c:pt idx="2756">
                  <c:v>1.6648932926829385</c:v>
                </c:pt>
                <c:pt idx="2757">
                  <c:v>1.6647713414634264</c:v>
                </c:pt>
                <c:pt idx="2758">
                  <c:v>1.6646493902439141</c:v>
                </c:pt>
                <c:pt idx="2759">
                  <c:v>1.664527439024402</c:v>
                </c:pt>
                <c:pt idx="2760">
                  <c:v>1.6644054878048899</c:v>
                </c:pt>
                <c:pt idx="2761">
                  <c:v>1.6642835365853779</c:v>
                </c:pt>
                <c:pt idx="2762">
                  <c:v>1.6641615853658656</c:v>
                </c:pt>
                <c:pt idx="2763">
                  <c:v>1.6640396341463535</c:v>
                </c:pt>
                <c:pt idx="2764">
                  <c:v>1.6639176829268412</c:v>
                </c:pt>
                <c:pt idx="2765">
                  <c:v>1.6637957317073291</c:v>
                </c:pt>
                <c:pt idx="2766">
                  <c:v>1.663673780487817</c:v>
                </c:pt>
                <c:pt idx="2767">
                  <c:v>1.6635518292683047</c:v>
                </c:pt>
                <c:pt idx="2768">
                  <c:v>1.6634298780487926</c:v>
                </c:pt>
                <c:pt idx="2769">
                  <c:v>1.6633079268292805</c:v>
                </c:pt>
                <c:pt idx="2770">
                  <c:v>1.6631859756097682</c:v>
                </c:pt>
                <c:pt idx="2771">
                  <c:v>1.6630640243902561</c:v>
                </c:pt>
                <c:pt idx="2772">
                  <c:v>1.6629420731707438</c:v>
                </c:pt>
                <c:pt idx="2773">
                  <c:v>1.6628201219512317</c:v>
                </c:pt>
                <c:pt idx="2774">
                  <c:v>1.6626981707317197</c:v>
                </c:pt>
                <c:pt idx="2775">
                  <c:v>1.6625762195122076</c:v>
                </c:pt>
                <c:pt idx="2776">
                  <c:v>1.6624542682926953</c:v>
                </c:pt>
                <c:pt idx="2777">
                  <c:v>1.6623323170731832</c:v>
                </c:pt>
                <c:pt idx="2778">
                  <c:v>1.6622103658536709</c:v>
                </c:pt>
                <c:pt idx="2779">
                  <c:v>1.6620884146341588</c:v>
                </c:pt>
                <c:pt idx="2780">
                  <c:v>1.6619664634146467</c:v>
                </c:pt>
                <c:pt idx="2781">
                  <c:v>1.6618445121951346</c:v>
                </c:pt>
                <c:pt idx="2782">
                  <c:v>1.6617225609756221</c:v>
                </c:pt>
                <c:pt idx="2783">
                  <c:v>1.6616006097561102</c:v>
                </c:pt>
                <c:pt idx="2784">
                  <c:v>1.6614786585365979</c:v>
                </c:pt>
                <c:pt idx="2785">
                  <c:v>1.6613567073170858</c:v>
                </c:pt>
                <c:pt idx="2786">
                  <c:v>1.6612347560975735</c:v>
                </c:pt>
                <c:pt idx="2787">
                  <c:v>1.6611128048780612</c:v>
                </c:pt>
                <c:pt idx="2788">
                  <c:v>1.6609908536585491</c:v>
                </c:pt>
                <c:pt idx="2789">
                  <c:v>1.6608689024390371</c:v>
                </c:pt>
                <c:pt idx="2790">
                  <c:v>1.660746951219525</c:v>
                </c:pt>
                <c:pt idx="2791">
                  <c:v>1.6606250000000127</c:v>
                </c:pt>
                <c:pt idx="2792">
                  <c:v>1.6605030487805004</c:v>
                </c:pt>
                <c:pt idx="2793">
                  <c:v>1.6603810975609885</c:v>
                </c:pt>
                <c:pt idx="2794">
                  <c:v>1.6602591463414764</c:v>
                </c:pt>
                <c:pt idx="2795">
                  <c:v>1.6601371951219641</c:v>
                </c:pt>
                <c:pt idx="2796">
                  <c:v>1.660015243902452</c:v>
                </c:pt>
                <c:pt idx="2797">
                  <c:v>1.6598932926829395</c:v>
                </c:pt>
                <c:pt idx="2798">
                  <c:v>1.6597713414634274</c:v>
                </c:pt>
                <c:pt idx="2799">
                  <c:v>1.6596493902439153</c:v>
                </c:pt>
                <c:pt idx="2800">
                  <c:v>1.6595274390244033</c:v>
                </c:pt>
                <c:pt idx="2801">
                  <c:v>1.6594054878048907</c:v>
                </c:pt>
                <c:pt idx="2802">
                  <c:v>1.6592835365853786</c:v>
                </c:pt>
                <c:pt idx="2803">
                  <c:v>1.6591615853658666</c:v>
                </c:pt>
                <c:pt idx="2804">
                  <c:v>1.6590396341463542</c:v>
                </c:pt>
                <c:pt idx="2805">
                  <c:v>1.6589176829268424</c:v>
                </c:pt>
                <c:pt idx="2806">
                  <c:v>1.6587957317073301</c:v>
                </c:pt>
                <c:pt idx="2807">
                  <c:v>1.6586737804878178</c:v>
                </c:pt>
                <c:pt idx="2808">
                  <c:v>1.6585518292683057</c:v>
                </c:pt>
                <c:pt idx="2809">
                  <c:v>1.6584298780487936</c:v>
                </c:pt>
                <c:pt idx="2810">
                  <c:v>1.6583079268292815</c:v>
                </c:pt>
                <c:pt idx="2811">
                  <c:v>1.6581859756097692</c:v>
                </c:pt>
                <c:pt idx="2812">
                  <c:v>1.6580640243902569</c:v>
                </c:pt>
                <c:pt idx="2813">
                  <c:v>1.6579420731707448</c:v>
                </c:pt>
                <c:pt idx="2814">
                  <c:v>1.6578201219512325</c:v>
                </c:pt>
                <c:pt idx="2815">
                  <c:v>1.6576981707317204</c:v>
                </c:pt>
                <c:pt idx="2816">
                  <c:v>1.6575762195122095</c:v>
                </c:pt>
                <c:pt idx="2817">
                  <c:v>1.6574542682926972</c:v>
                </c:pt>
                <c:pt idx="2818">
                  <c:v>1.6573323170731853</c:v>
                </c:pt>
                <c:pt idx="2819">
                  <c:v>1.6572103658536732</c:v>
                </c:pt>
                <c:pt idx="2820">
                  <c:v>1.6570884146341607</c:v>
                </c:pt>
                <c:pt idx="2821">
                  <c:v>1.6569664634146486</c:v>
                </c:pt>
                <c:pt idx="2822">
                  <c:v>1.6568445121951365</c:v>
                </c:pt>
                <c:pt idx="2823">
                  <c:v>1.6567225609756242</c:v>
                </c:pt>
                <c:pt idx="2824">
                  <c:v>1.6566006097561119</c:v>
                </c:pt>
                <c:pt idx="2825">
                  <c:v>1.6564786585366</c:v>
                </c:pt>
                <c:pt idx="2826">
                  <c:v>1.6563567073170877</c:v>
                </c:pt>
                <c:pt idx="2827">
                  <c:v>1.6562347560975754</c:v>
                </c:pt>
                <c:pt idx="2828">
                  <c:v>1.6561128048780633</c:v>
                </c:pt>
                <c:pt idx="2829">
                  <c:v>1.655990853658551</c:v>
                </c:pt>
                <c:pt idx="2830">
                  <c:v>1.6558689024390389</c:v>
                </c:pt>
                <c:pt idx="2831">
                  <c:v>1.6557469512195269</c:v>
                </c:pt>
                <c:pt idx="2832">
                  <c:v>1.6556250000000146</c:v>
                </c:pt>
                <c:pt idx="2833">
                  <c:v>1.6555030487805025</c:v>
                </c:pt>
                <c:pt idx="2834">
                  <c:v>1.6553810975609906</c:v>
                </c:pt>
                <c:pt idx="2835">
                  <c:v>1.6552591463414783</c:v>
                </c:pt>
                <c:pt idx="2836">
                  <c:v>1.655137195121966</c:v>
                </c:pt>
                <c:pt idx="2837">
                  <c:v>1.6550152439024539</c:v>
                </c:pt>
                <c:pt idx="2838">
                  <c:v>1.6548932926829418</c:v>
                </c:pt>
                <c:pt idx="2839">
                  <c:v>1.6547713414634293</c:v>
                </c:pt>
                <c:pt idx="2840">
                  <c:v>1.654649390243917</c:v>
                </c:pt>
                <c:pt idx="2841">
                  <c:v>1.6545274390244049</c:v>
                </c:pt>
                <c:pt idx="2842">
                  <c:v>1.654405487804893</c:v>
                </c:pt>
                <c:pt idx="2843">
                  <c:v>1.6542835365853807</c:v>
                </c:pt>
                <c:pt idx="2844">
                  <c:v>1.6541615853658684</c:v>
                </c:pt>
                <c:pt idx="2845">
                  <c:v>1.6540396341463564</c:v>
                </c:pt>
                <c:pt idx="2846">
                  <c:v>1.653917682926844</c:v>
                </c:pt>
                <c:pt idx="2847">
                  <c:v>1.6537957317073317</c:v>
                </c:pt>
                <c:pt idx="2848">
                  <c:v>1.6536737804878197</c:v>
                </c:pt>
                <c:pt idx="2849">
                  <c:v>1.6535518292683076</c:v>
                </c:pt>
                <c:pt idx="2850">
                  <c:v>1.6534298780487955</c:v>
                </c:pt>
                <c:pt idx="2851">
                  <c:v>1.6533079268292832</c:v>
                </c:pt>
                <c:pt idx="2852">
                  <c:v>1.6531859756097711</c:v>
                </c:pt>
                <c:pt idx="2853">
                  <c:v>1.6530640243902588</c:v>
                </c:pt>
                <c:pt idx="2854">
                  <c:v>1.6529420731707467</c:v>
                </c:pt>
                <c:pt idx="2855">
                  <c:v>1.6528201219512346</c:v>
                </c:pt>
                <c:pt idx="2856">
                  <c:v>1.6526981707317221</c:v>
                </c:pt>
                <c:pt idx="2857">
                  <c:v>1.65257621951221</c:v>
                </c:pt>
                <c:pt idx="2858">
                  <c:v>1.6524542682926977</c:v>
                </c:pt>
                <c:pt idx="2859">
                  <c:v>1.6523323170731856</c:v>
                </c:pt>
                <c:pt idx="2860">
                  <c:v>1.6522103658536733</c:v>
                </c:pt>
                <c:pt idx="2861">
                  <c:v>1.6520884146341612</c:v>
                </c:pt>
                <c:pt idx="2862">
                  <c:v>1.6519664634146491</c:v>
                </c:pt>
                <c:pt idx="2863">
                  <c:v>1.6518445121951371</c:v>
                </c:pt>
                <c:pt idx="2864">
                  <c:v>1.651722560975625</c:v>
                </c:pt>
                <c:pt idx="2865">
                  <c:v>1.6516006097561127</c:v>
                </c:pt>
                <c:pt idx="2866">
                  <c:v>1.6514786585366004</c:v>
                </c:pt>
                <c:pt idx="2867">
                  <c:v>1.6513567073170883</c:v>
                </c:pt>
                <c:pt idx="2868">
                  <c:v>1.651234756097576</c:v>
                </c:pt>
                <c:pt idx="2869">
                  <c:v>1.6511128048780637</c:v>
                </c:pt>
                <c:pt idx="2870">
                  <c:v>1.6509908536585516</c:v>
                </c:pt>
                <c:pt idx="2871">
                  <c:v>1.6508689024390393</c:v>
                </c:pt>
                <c:pt idx="2872">
                  <c:v>1.650746951219527</c:v>
                </c:pt>
                <c:pt idx="2873">
                  <c:v>1.6506250000000149</c:v>
                </c:pt>
                <c:pt idx="2874">
                  <c:v>1.6505030487805028</c:v>
                </c:pt>
                <c:pt idx="2875">
                  <c:v>1.6503810975609907</c:v>
                </c:pt>
                <c:pt idx="2876">
                  <c:v>1.6502591463414786</c:v>
                </c:pt>
                <c:pt idx="2877">
                  <c:v>1.6501371951219663</c:v>
                </c:pt>
                <c:pt idx="2878">
                  <c:v>1.650015243902454</c:v>
                </c:pt>
                <c:pt idx="2879">
                  <c:v>1.6498932926829419</c:v>
                </c:pt>
                <c:pt idx="2880">
                  <c:v>1.6497713414634299</c:v>
                </c:pt>
                <c:pt idx="2881">
                  <c:v>1.6496493902439175</c:v>
                </c:pt>
                <c:pt idx="2882">
                  <c:v>1.6495274390244055</c:v>
                </c:pt>
                <c:pt idx="2883">
                  <c:v>1.6494054878048932</c:v>
                </c:pt>
                <c:pt idx="2884">
                  <c:v>1.6492835365853811</c:v>
                </c:pt>
                <c:pt idx="2885">
                  <c:v>1.649161585365869</c:v>
                </c:pt>
                <c:pt idx="2886">
                  <c:v>1.6490396341463569</c:v>
                </c:pt>
                <c:pt idx="2887">
                  <c:v>1.6489176829268446</c:v>
                </c:pt>
                <c:pt idx="2888">
                  <c:v>1.6487957317073323</c:v>
                </c:pt>
                <c:pt idx="2889">
                  <c:v>1.6486737804878202</c:v>
                </c:pt>
                <c:pt idx="2890">
                  <c:v>1.6485518292683079</c:v>
                </c:pt>
                <c:pt idx="2891">
                  <c:v>1.6484298780487956</c:v>
                </c:pt>
                <c:pt idx="2892">
                  <c:v>1.6483079268292835</c:v>
                </c:pt>
                <c:pt idx="2893">
                  <c:v>1.6481859756097712</c:v>
                </c:pt>
                <c:pt idx="2894">
                  <c:v>1.6480640243902591</c:v>
                </c:pt>
                <c:pt idx="2895">
                  <c:v>1.6479420731707468</c:v>
                </c:pt>
                <c:pt idx="2896">
                  <c:v>1.6478201219512347</c:v>
                </c:pt>
                <c:pt idx="2897">
                  <c:v>1.6476981707317226</c:v>
                </c:pt>
                <c:pt idx="2898">
                  <c:v>1.6475762195122103</c:v>
                </c:pt>
                <c:pt idx="2899">
                  <c:v>1.647454268292698</c:v>
                </c:pt>
                <c:pt idx="2900">
                  <c:v>1.6473323170731859</c:v>
                </c:pt>
                <c:pt idx="2901">
                  <c:v>1.6472103658536739</c:v>
                </c:pt>
                <c:pt idx="2902">
                  <c:v>1.6470884146341618</c:v>
                </c:pt>
                <c:pt idx="2903">
                  <c:v>1.6469664634146495</c:v>
                </c:pt>
                <c:pt idx="2904">
                  <c:v>1.6468445121951372</c:v>
                </c:pt>
                <c:pt idx="2905">
                  <c:v>1.6467225609756251</c:v>
                </c:pt>
                <c:pt idx="2906">
                  <c:v>1.646600609756113</c:v>
                </c:pt>
                <c:pt idx="2907">
                  <c:v>1.6464786585366018</c:v>
                </c:pt>
                <c:pt idx="2908">
                  <c:v>1.6463567073170897</c:v>
                </c:pt>
                <c:pt idx="2909">
                  <c:v>1.6462347560975776</c:v>
                </c:pt>
                <c:pt idx="2910">
                  <c:v>1.6461128048780655</c:v>
                </c:pt>
                <c:pt idx="2911">
                  <c:v>1.645990853658553</c:v>
                </c:pt>
                <c:pt idx="2912">
                  <c:v>1.6458689024390409</c:v>
                </c:pt>
                <c:pt idx="2913">
                  <c:v>1.6457469512195289</c:v>
                </c:pt>
                <c:pt idx="2914">
                  <c:v>1.6456250000000168</c:v>
                </c:pt>
                <c:pt idx="2915">
                  <c:v>1.6455030487805045</c:v>
                </c:pt>
                <c:pt idx="2916">
                  <c:v>1.6453810975609922</c:v>
                </c:pt>
                <c:pt idx="2917">
                  <c:v>1.6452591463414801</c:v>
                </c:pt>
                <c:pt idx="2918">
                  <c:v>1.6451371951219678</c:v>
                </c:pt>
                <c:pt idx="2919">
                  <c:v>1.6450152439024555</c:v>
                </c:pt>
                <c:pt idx="2920">
                  <c:v>1.6448932926829434</c:v>
                </c:pt>
                <c:pt idx="2921">
                  <c:v>1.6447713414634311</c:v>
                </c:pt>
                <c:pt idx="2922">
                  <c:v>1.6446493902439192</c:v>
                </c:pt>
                <c:pt idx="2923">
                  <c:v>1.6445274390244069</c:v>
                </c:pt>
                <c:pt idx="2924">
                  <c:v>1.6444054878048946</c:v>
                </c:pt>
                <c:pt idx="2925">
                  <c:v>1.6442835365853825</c:v>
                </c:pt>
                <c:pt idx="2926">
                  <c:v>1.6441615853658702</c:v>
                </c:pt>
                <c:pt idx="2927">
                  <c:v>1.6440396341463579</c:v>
                </c:pt>
                <c:pt idx="2928">
                  <c:v>1.6439176829268458</c:v>
                </c:pt>
                <c:pt idx="2929">
                  <c:v>1.6437957317073335</c:v>
                </c:pt>
                <c:pt idx="2930">
                  <c:v>1.6436737804878212</c:v>
                </c:pt>
                <c:pt idx="2931">
                  <c:v>1.6435518292683091</c:v>
                </c:pt>
                <c:pt idx="2932">
                  <c:v>1.643429878048797</c:v>
                </c:pt>
                <c:pt idx="2933">
                  <c:v>1.6433079268292849</c:v>
                </c:pt>
                <c:pt idx="2934">
                  <c:v>1.6431859756097729</c:v>
                </c:pt>
                <c:pt idx="2935">
                  <c:v>1.6430640243902606</c:v>
                </c:pt>
                <c:pt idx="2936">
                  <c:v>1.6429420731707485</c:v>
                </c:pt>
                <c:pt idx="2937">
                  <c:v>1.6428201219512362</c:v>
                </c:pt>
                <c:pt idx="2938">
                  <c:v>1.6426981707317241</c:v>
                </c:pt>
                <c:pt idx="2939">
                  <c:v>1.642576219512212</c:v>
                </c:pt>
                <c:pt idx="2940">
                  <c:v>1.6424542682926997</c:v>
                </c:pt>
                <c:pt idx="2941">
                  <c:v>1.6423323170731874</c:v>
                </c:pt>
                <c:pt idx="2942">
                  <c:v>1.6422103658536753</c:v>
                </c:pt>
                <c:pt idx="2943">
                  <c:v>1.642088414634163</c:v>
                </c:pt>
                <c:pt idx="2944">
                  <c:v>1.6419664634146509</c:v>
                </c:pt>
                <c:pt idx="2945">
                  <c:v>1.6418445121951386</c:v>
                </c:pt>
                <c:pt idx="2946">
                  <c:v>1.6417225609756263</c:v>
                </c:pt>
                <c:pt idx="2947">
                  <c:v>1.6416006097561142</c:v>
                </c:pt>
                <c:pt idx="2948">
                  <c:v>1.6414786585366019</c:v>
                </c:pt>
                <c:pt idx="2949">
                  <c:v>1.6413567073170898</c:v>
                </c:pt>
                <c:pt idx="2950">
                  <c:v>1.6412347560975775</c:v>
                </c:pt>
                <c:pt idx="2951">
                  <c:v>1.6411128048780652</c:v>
                </c:pt>
                <c:pt idx="2952">
                  <c:v>1.6409908536585531</c:v>
                </c:pt>
                <c:pt idx="2953">
                  <c:v>1.640868902439041</c:v>
                </c:pt>
                <c:pt idx="2954">
                  <c:v>1.640746951219529</c:v>
                </c:pt>
                <c:pt idx="2955">
                  <c:v>1.6406250000000169</c:v>
                </c:pt>
                <c:pt idx="2956">
                  <c:v>1.6405030487805046</c:v>
                </c:pt>
                <c:pt idx="2957">
                  <c:v>1.6403810975609925</c:v>
                </c:pt>
                <c:pt idx="2958">
                  <c:v>1.6402591463414802</c:v>
                </c:pt>
                <c:pt idx="2959">
                  <c:v>1.6401371951219679</c:v>
                </c:pt>
                <c:pt idx="2960">
                  <c:v>1.6400152439024558</c:v>
                </c:pt>
                <c:pt idx="2961">
                  <c:v>1.6398932926829435</c:v>
                </c:pt>
                <c:pt idx="2962">
                  <c:v>1.6397713414634314</c:v>
                </c:pt>
                <c:pt idx="2963">
                  <c:v>1.6396493902439191</c:v>
                </c:pt>
                <c:pt idx="2964">
                  <c:v>1.6395274390244068</c:v>
                </c:pt>
                <c:pt idx="2965">
                  <c:v>1.6394054878048947</c:v>
                </c:pt>
                <c:pt idx="2966">
                  <c:v>1.6392835365853826</c:v>
                </c:pt>
                <c:pt idx="2967">
                  <c:v>1.6391615853658703</c:v>
                </c:pt>
                <c:pt idx="2968">
                  <c:v>1.639039634146358</c:v>
                </c:pt>
                <c:pt idx="2969">
                  <c:v>1.6389176829268459</c:v>
                </c:pt>
                <c:pt idx="2970">
                  <c:v>1.6387957317073338</c:v>
                </c:pt>
                <c:pt idx="2971">
                  <c:v>1.6386737804878213</c:v>
                </c:pt>
                <c:pt idx="2972">
                  <c:v>1.6385518292683092</c:v>
                </c:pt>
                <c:pt idx="2973">
                  <c:v>1.6384298780487971</c:v>
                </c:pt>
                <c:pt idx="2974">
                  <c:v>1.6383079268292848</c:v>
                </c:pt>
                <c:pt idx="2975">
                  <c:v>1.6381859756097725</c:v>
                </c:pt>
                <c:pt idx="2976">
                  <c:v>1.6380640243902604</c:v>
                </c:pt>
                <c:pt idx="2977">
                  <c:v>1.6379420731707484</c:v>
                </c:pt>
                <c:pt idx="2978">
                  <c:v>1.6378201219512363</c:v>
                </c:pt>
                <c:pt idx="2979">
                  <c:v>1.637698170731724</c:v>
                </c:pt>
                <c:pt idx="2980">
                  <c:v>1.6375762195122119</c:v>
                </c:pt>
                <c:pt idx="2981">
                  <c:v>1.6374542682926998</c:v>
                </c:pt>
                <c:pt idx="2982">
                  <c:v>1.6373323170731877</c:v>
                </c:pt>
                <c:pt idx="2983">
                  <c:v>1.6372103658536754</c:v>
                </c:pt>
                <c:pt idx="2984">
                  <c:v>1.6370884146341631</c:v>
                </c:pt>
                <c:pt idx="2985">
                  <c:v>1.636966463414651</c:v>
                </c:pt>
                <c:pt idx="2986">
                  <c:v>1.6368445121951389</c:v>
                </c:pt>
                <c:pt idx="2987">
                  <c:v>1.6367225609756269</c:v>
                </c:pt>
                <c:pt idx="2988">
                  <c:v>1.6366006097561145</c:v>
                </c:pt>
                <c:pt idx="2989">
                  <c:v>1.6364786585366022</c:v>
                </c:pt>
                <c:pt idx="2990">
                  <c:v>1.6363567073170899</c:v>
                </c:pt>
                <c:pt idx="2991">
                  <c:v>1.6362347560975778</c:v>
                </c:pt>
                <c:pt idx="2992">
                  <c:v>1.6361128048780658</c:v>
                </c:pt>
                <c:pt idx="2993">
                  <c:v>1.6359908536585537</c:v>
                </c:pt>
                <c:pt idx="2994">
                  <c:v>1.6358689024390416</c:v>
                </c:pt>
                <c:pt idx="2995">
                  <c:v>1.6357469512195293</c:v>
                </c:pt>
                <c:pt idx="2996">
                  <c:v>1.635625000000017</c:v>
                </c:pt>
                <c:pt idx="2997">
                  <c:v>1.6355030487805049</c:v>
                </c:pt>
                <c:pt idx="2998">
                  <c:v>1.6353810975609935</c:v>
                </c:pt>
                <c:pt idx="2999">
                  <c:v>1.6352591463414812</c:v>
                </c:pt>
                <c:pt idx="3000">
                  <c:v>1.6351371951219691</c:v>
                </c:pt>
                <c:pt idx="3001">
                  <c:v>1.635015243902457</c:v>
                </c:pt>
                <c:pt idx="3002">
                  <c:v>1.6348932926829449</c:v>
                </c:pt>
                <c:pt idx="3003">
                  <c:v>1.6347713414634326</c:v>
                </c:pt>
                <c:pt idx="3004">
                  <c:v>1.6346493902439203</c:v>
                </c:pt>
                <c:pt idx="3005">
                  <c:v>1.6345274390244082</c:v>
                </c:pt>
                <c:pt idx="3006">
                  <c:v>1.6344054878048961</c:v>
                </c:pt>
                <c:pt idx="3007">
                  <c:v>1.6342835365853838</c:v>
                </c:pt>
                <c:pt idx="3008">
                  <c:v>1.6341615853658715</c:v>
                </c:pt>
                <c:pt idx="3009">
                  <c:v>1.6340396341463594</c:v>
                </c:pt>
                <c:pt idx="3010">
                  <c:v>1.6339176829268471</c:v>
                </c:pt>
                <c:pt idx="3011">
                  <c:v>1.6337957317073348</c:v>
                </c:pt>
                <c:pt idx="3012">
                  <c:v>1.6336737804878227</c:v>
                </c:pt>
                <c:pt idx="3013">
                  <c:v>1.6335518292683107</c:v>
                </c:pt>
                <c:pt idx="3014">
                  <c:v>1.6334298780487986</c:v>
                </c:pt>
                <c:pt idx="3015">
                  <c:v>1.6333079268292863</c:v>
                </c:pt>
                <c:pt idx="3016">
                  <c:v>1.6331859756097742</c:v>
                </c:pt>
                <c:pt idx="3017">
                  <c:v>1.6330640243902619</c:v>
                </c:pt>
                <c:pt idx="3018">
                  <c:v>1.6329420731707498</c:v>
                </c:pt>
                <c:pt idx="3019">
                  <c:v>1.6328201219512377</c:v>
                </c:pt>
                <c:pt idx="3020">
                  <c:v>1.6326981707317254</c:v>
                </c:pt>
                <c:pt idx="3021">
                  <c:v>1.6325762195122133</c:v>
                </c:pt>
                <c:pt idx="3022">
                  <c:v>1.632454268292701</c:v>
                </c:pt>
                <c:pt idx="3023">
                  <c:v>1.6323323170731889</c:v>
                </c:pt>
                <c:pt idx="3024">
                  <c:v>1.6322103658536766</c:v>
                </c:pt>
                <c:pt idx="3025">
                  <c:v>1.6320884146341643</c:v>
                </c:pt>
                <c:pt idx="3026">
                  <c:v>1.6319664634146522</c:v>
                </c:pt>
                <c:pt idx="3027">
                  <c:v>1.6318445121951402</c:v>
                </c:pt>
                <c:pt idx="3028">
                  <c:v>1.6317225609756278</c:v>
                </c:pt>
                <c:pt idx="3029">
                  <c:v>1.6316006097561155</c:v>
                </c:pt>
                <c:pt idx="3030">
                  <c:v>1.6314786585366035</c:v>
                </c:pt>
                <c:pt idx="3031">
                  <c:v>1.6313567073170914</c:v>
                </c:pt>
                <c:pt idx="3032">
                  <c:v>1.6312347560975791</c:v>
                </c:pt>
                <c:pt idx="3033">
                  <c:v>1.6311128048780668</c:v>
                </c:pt>
                <c:pt idx="3034">
                  <c:v>1.6309908536585547</c:v>
                </c:pt>
                <c:pt idx="3035">
                  <c:v>1.6308689024390426</c:v>
                </c:pt>
                <c:pt idx="3036">
                  <c:v>1.6307469512195303</c:v>
                </c:pt>
                <c:pt idx="3037">
                  <c:v>1.6306250000000182</c:v>
                </c:pt>
                <c:pt idx="3038">
                  <c:v>1.6305030487805059</c:v>
                </c:pt>
                <c:pt idx="3039">
                  <c:v>1.6303810975609938</c:v>
                </c:pt>
                <c:pt idx="3040">
                  <c:v>1.6302591463414817</c:v>
                </c:pt>
                <c:pt idx="3041">
                  <c:v>1.6301371951219692</c:v>
                </c:pt>
                <c:pt idx="3042">
                  <c:v>1.6300152439024571</c:v>
                </c:pt>
                <c:pt idx="3043">
                  <c:v>1.629893292682945</c:v>
                </c:pt>
                <c:pt idx="3044">
                  <c:v>1.6297713414634329</c:v>
                </c:pt>
                <c:pt idx="3045">
                  <c:v>1.6296493902439217</c:v>
                </c:pt>
                <c:pt idx="3046">
                  <c:v>1.6295274390244094</c:v>
                </c:pt>
                <c:pt idx="3047">
                  <c:v>1.6294054878048974</c:v>
                </c:pt>
                <c:pt idx="3048">
                  <c:v>1.6292835365853851</c:v>
                </c:pt>
                <c:pt idx="3049">
                  <c:v>1.629161585365873</c:v>
                </c:pt>
                <c:pt idx="3050">
                  <c:v>1.6290396341463607</c:v>
                </c:pt>
                <c:pt idx="3051">
                  <c:v>1.6289176829268486</c:v>
                </c:pt>
                <c:pt idx="3052">
                  <c:v>1.6287957317073363</c:v>
                </c:pt>
                <c:pt idx="3053">
                  <c:v>1.6286737804878242</c:v>
                </c:pt>
                <c:pt idx="3054">
                  <c:v>1.6285518292683117</c:v>
                </c:pt>
                <c:pt idx="3055">
                  <c:v>1.6284298780487996</c:v>
                </c:pt>
                <c:pt idx="3056">
                  <c:v>1.6283079268292875</c:v>
                </c:pt>
                <c:pt idx="3057">
                  <c:v>1.6281859756097752</c:v>
                </c:pt>
                <c:pt idx="3058">
                  <c:v>1.6280640243902629</c:v>
                </c:pt>
                <c:pt idx="3059">
                  <c:v>1.6279420731707508</c:v>
                </c:pt>
                <c:pt idx="3060">
                  <c:v>1.6278201219512387</c:v>
                </c:pt>
                <c:pt idx="3061">
                  <c:v>1.6276981707317266</c:v>
                </c:pt>
                <c:pt idx="3062">
                  <c:v>1.6275762195122143</c:v>
                </c:pt>
                <c:pt idx="3063">
                  <c:v>1.6274542682927022</c:v>
                </c:pt>
                <c:pt idx="3064">
                  <c:v>1.6273323170731899</c:v>
                </c:pt>
                <c:pt idx="3065">
                  <c:v>1.6272103658536778</c:v>
                </c:pt>
                <c:pt idx="3066">
                  <c:v>1.6270884146341658</c:v>
                </c:pt>
                <c:pt idx="3067">
                  <c:v>1.6269664634146535</c:v>
                </c:pt>
                <c:pt idx="3068">
                  <c:v>1.6268445121951411</c:v>
                </c:pt>
                <c:pt idx="3069">
                  <c:v>1.6267225609756291</c:v>
                </c:pt>
                <c:pt idx="3070">
                  <c:v>1.626600609756117</c:v>
                </c:pt>
                <c:pt idx="3071">
                  <c:v>1.6264786585366049</c:v>
                </c:pt>
                <c:pt idx="3072">
                  <c:v>1.6263567073170924</c:v>
                </c:pt>
                <c:pt idx="3073">
                  <c:v>1.6262347560975803</c:v>
                </c:pt>
                <c:pt idx="3074">
                  <c:v>1.626112804878068</c:v>
                </c:pt>
                <c:pt idx="3075">
                  <c:v>1.6259908536585557</c:v>
                </c:pt>
                <c:pt idx="3076">
                  <c:v>1.6258689024390436</c:v>
                </c:pt>
                <c:pt idx="3077">
                  <c:v>1.6257469512195313</c:v>
                </c:pt>
                <c:pt idx="3078">
                  <c:v>1.6256250000000192</c:v>
                </c:pt>
                <c:pt idx="3079">
                  <c:v>1.6255030487805069</c:v>
                </c:pt>
                <c:pt idx="3080">
                  <c:v>1.6253810975609948</c:v>
                </c:pt>
                <c:pt idx="3081">
                  <c:v>1.6252591463414827</c:v>
                </c:pt>
                <c:pt idx="3082">
                  <c:v>1.6251371951219704</c:v>
                </c:pt>
                <c:pt idx="3083">
                  <c:v>1.6250152439024581</c:v>
                </c:pt>
                <c:pt idx="3084">
                  <c:v>1.624893292682946</c:v>
                </c:pt>
                <c:pt idx="3085">
                  <c:v>1.6247713414634339</c:v>
                </c:pt>
                <c:pt idx="3086">
                  <c:v>1.6246493902439216</c:v>
                </c:pt>
                <c:pt idx="3087">
                  <c:v>1.6245274390244095</c:v>
                </c:pt>
                <c:pt idx="3088">
                  <c:v>1.6244054878048972</c:v>
                </c:pt>
                <c:pt idx="3089">
                  <c:v>1.6242835365853852</c:v>
                </c:pt>
                <c:pt idx="3090">
                  <c:v>1.6241615853658729</c:v>
                </c:pt>
                <c:pt idx="3091">
                  <c:v>1.6240396341463605</c:v>
                </c:pt>
                <c:pt idx="3092">
                  <c:v>1.6239176829268485</c:v>
                </c:pt>
                <c:pt idx="3093">
                  <c:v>1.6237957317073362</c:v>
                </c:pt>
                <c:pt idx="3094">
                  <c:v>1.6236737804878238</c:v>
                </c:pt>
                <c:pt idx="3095">
                  <c:v>1.6235518292683118</c:v>
                </c:pt>
                <c:pt idx="3096">
                  <c:v>1.6234298780487995</c:v>
                </c:pt>
                <c:pt idx="3097">
                  <c:v>1.6233079268292872</c:v>
                </c:pt>
                <c:pt idx="3098">
                  <c:v>1.6231859756097748</c:v>
                </c:pt>
                <c:pt idx="3099">
                  <c:v>1.6230640243902628</c:v>
                </c:pt>
                <c:pt idx="3100">
                  <c:v>1.6229420731707505</c:v>
                </c:pt>
                <c:pt idx="3101">
                  <c:v>1.6228201219512384</c:v>
                </c:pt>
                <c:pt idx="3102">
                  <c:v>1.6226981707317263</c:v>
                </c:pt>
                <c:pt idx="3103">
                  <c:v>1.622576219512214</c:v>
                </c:pt>
                <c:pt idx="3104">
                  <c:v>1.6224542682927019</c:v>
                </c:pt>
                <c:pt idx="3105">
                  <c:v>1.6223323170731896</c:v>
                </c:pt>
                <c:pt idx="3106">
                  <c:v>1.6222103658536775</c:v>
                </c:pt>
                <c:pt idx="3107">
                  <c:v>1.6220884146341654</c:v>
                </c:pt>
                <c:pt idx="3108">
                  <c:v>1.6219664634146533</c:v>
                </c:pt>
                <c:pt idx="3109">
                  <c:v>1.621844512195141</c:v>
                </c:pt>
                <c:pt idx="3110">
                  <c:v>1.6217225609756287</c:v>
                </c:pt>
                <c:pt idx="3111">
                  <c:v>1.6216006097561166</c:v>
                </c:pt>
                <c:pt idx="3112">
                  <c:v>1.6214786585366046</c:v>
                </c:pt>
                <c:pt idx="3113">
                  <c:v>1.6213567073170922</c:v>
                </c:pt>
                <c:pt idx="3114">
                  <c:v>1.6212347560975799</c:v>
                </c:pt>
                <c:pt idx="3115">
                  <c:v>1.6211128048780679</c:v>
                </c:pt>
                <c:pt idx="3116">
                  <c:v>1.6209908536585558</c:v>
                </c:pt>
                <c:pt idx="3117">
                  <c:v>1.6208689024390437</c:v>
                </c:pt>
                <c:pt idx="3118">
                  <c:v>1.6207469512195312</c:v>
                </c:pt>
                <c:pt idx="3119">
                  <c:v>1.6206250000000191</c:v>
                </c:pt>
                <c:pt idx="3120">
                  <c:v>1.620503048780507</c:v>
                </c:pt>
                <c:pt idx="3121">
                  <c:v>1.6203810975609945</c:v>
                </c:pt>
                <c:pt idx="3122">
                  <c:v>1.6202591463414822</c:v>
                </c:pt>
                <c:pt idx="3123">
                  <c:v>1.6201371951219701</c:v>
                </c:pt>
                <c:pt idx="3124">
                  <c:v>1.620015243902458</c:v>
                </c:pt>
                <c:pt idx="3125">
                  <c:v>1.6198932926829457</c:v>
                </c:pt>
                <c:pt idx="3126">
                  <c:v>1.6197713414634336</c:v>
                </c:pt>
                <c:pt idx="3127">
                  <c:v>1.6196493902439215</c:v>
                </c:pt>
                <c:pt idx="3128">
                  <c:v>1.6195274390244094</c:v>
                </c:pt>
                <c:pt idx="3129">
                  <c:v>1.6194054878048971</c:v>
                </c:pt>
                <c:pt idx="3130">
                  <c:v>1.6192835365853848</c:v>
                </c:pt>
                <c:pt idx="3131">
                  <c:v>1.6191615853658727</c:v>
                </c:pt>
                <c:pt idx="3132">
                  <c:v>1.6190396341463615</c:v>
                </c:pt>
                <c:pt idx="3133">
                  <c:v>1.6189176829268495</c:v>
                </c:pt>
                <c:pt idx="3134">
                  <c:v>1.618795731707336</c:v>
                </c:pt>
                <c:pt idx="3135">
                  <c:v>1.618673780487824</c:v>
                </c:pt>
                <c:pt idx="3136">
                  <c:v>1.6185518292683128</c:v>
                </c:pt>
                <c:pt idx="3137">
                  <c:v>1.6184298780488007</c:v>
                </c:pt>
                <c:pt idx="3138">
                  <c:v>1.6183079268292875</c:v>
                </c:pt>
                <c:pt idx="3139">
                  <c:v>1.6181859756097752</c:v>
                </c:pt>
                <c:pt idx="3140">
                  <c:v>1.6180640243902642</c:v>
                </c:pt>
                <c:pt idx="3141">
                  <c:v>1.6179420731707519</c:v>
                </c:pt>
                <c:pt idx="3142">
                  <c:v>1.6178201219512398</c:v>
                </c:pt>
                <c:pt idx="3143">
                  <c:v>1.6176981707317275</c:v>
                </c:pt>
                <c:pt idx="3144">
                  <c:v>1.6175762195122154</c:v>
                </c:pt>
                <c:pt idx="3145">
                  <c:v>1.6174542682927033</c:v>
                </c:pt>
                <c:pt idx="3146">
                  <c:v>1.617332317073191</c:v>
                </c:pt>
                <c:pt idx="3147">
                  <c:v>1.6172103658536789</c:v>
                </c:pt>
                <c:pt idx="3148">
                  <c:v>1.6170884146341666</c:v>
                </c:pt>
                <c:pt idx="3149">
                  <c:v>1.6169664634146543</c:v>
                </c:pt>
                <c:pt idx="3150">
                  <c:v>1.6168445121951422</c:v>
                </c:pt>
                <c:pt idx="3151">
                  <c:v>1.6167225609756299</c:v>
                </c:pt>
                <c:pt idx="3152">
                  <c:v>1.6166006097561179</c:v>
                </c:pt>
                <c:pt idx="3153">
                  <c:v>1.6164786585366056</c:v>
                </c:pt>
                <c:pt idx="3154">
                  <c:v>1.6163567073170935</c:v>
                </c:pt>
                <c:pt idx="3155">
                  <c:v>1.6162347560975809</c:v>
                </c:pt>
                <c:pt idx="3156">
                  <c:v>1.6161128048780689</c:v>
                </c:pt>
                <c:pt idx="3157">
                  <c:v>1.6159908536585568</c:v>
                </c:pt>
                <c:pt idx="3158">
                  <c:v>1.6158689024390447</c:v>
                </c:pt>
                <c:pt idx="3159">
                  <c:v>1.6157469512195324</c:v>
                </c:pt>
                <c:pt idx="3160">
                  <c:v>1.6156250000000201</c:v>
                </c:pt>
                <c:pt idx="3161">
                  <c:v>1.615503048780508</c:v>
                </c:pt>
                <c:pt idx="3162">
                  <c:v>1.6153810975609959</c:v>
                </c:pt>
                <c:pt idx="3163">
                  <c:v>1.6152591463414834</c:v>
                </c:pt>
                <c:pt idx="3164">
                  <c:v>1.6151371951219713</c:v>
                </c:pt>
                <c:pt idx="3165">
                  <c:v>1.6150152439024592</c:v>
                </c:pt>
                <c:pt idx="3166">
                  <c:v>1.6148932926829469</c:v>
                </c:pt>
                <c:pt idx="3167">
                  <c:v>1.6147713414634346</c:v>
                </c:pt>
                <c:pt idx="3168">
                  <c:v>1.6146493902439225</c:v>
                </c:pt>
                <c:pt idx="3169">
                  <c:v>1.6145274390244104</c:v>
                </c:pt>
                <c:pt idx="3170">
                  <c:v>1.6144054878048983</c:v>
                </c:pt>
                <c:pt idx="3171">
                  <c:v>1.6142835365853863</c:v>
                </c:pt>
                <c:pt idx="3172">
                  <c:v>1.614161585365874</c:v>
                </c:pt>
                <c:pt idx="3173">
                  <c:v>1.6140396341463616</c:v>
                </c:pt>
                <c:pt idx="3174">
                  <c:v>1.6139176829268496</c:v>
                </c:pt>
                <c:pt idx="3175">
                  <c:v>1.6137957317073375</c:v>
                </c:pt>
                <c:pt idx="3176">
                  <c:v>1.6136737804878252</c:v>
                </c:pt>
                <c:pt idx="3177">
                  <c:v>1.6135518292683129</c:v>
                </c:pt>
                <c:pt idx="3178">
                  <c:v>1.6134298780488008</c:v>
                </c:pt>
                <c:pt idx="3179">
                  <c:v>1.6133079268292887</c:v>
                </c:pt>
                <c:pt idx="3180">
                  <c:v>1.6131859756097764</c:v>
                </c:pt>
                <c:pt idx="3181">
                  <c:v>1.6130640243902641</c:v>
                </c:pt>
                <c:pt idx="3182">
                  <c:v>1.612942073170752</c:v>
                </c:pt>
                <c:pt idx="3183">
                  <c:v>1.6128201219512399</c:v>
                </c:pt>
                <c:pt idx="3184">
                  <c:v>1.6126981707317276</c:v>
                </c:pt>
                <c:pt idx="3185">
                  <c:v>1.6125762195122153</c:v>
                </c:pt>
                <c:pt idx="3186">
                  <c:v>1.6124542682927032</c:v>
                </c:pt>
                <c:pt idx="3187">
                  <c:v>1.6123323170731909</c:v>
                </c:pt>
                <c:pt idx="3188">
                  <c:v>1.6122103658536786</c:v>
                </c:pt>
                <c:pt idx="3189">
                  <c:v>1.6120884146341665</c:v>
                </c:pt>
                <c:pt idx="3190">
                  <c:v>1.6119664634146544</c:v>
                </c:pt>
                <c:pt idx="3191">
                  <c:v>1.6118445121951424</c:v>
                </c:pt>
                <c:pt idx="3192">
                  <c:v>1.61172256097563</c:v>
                </c:pt>
                <c:pt idx="3193">
                  <c:v>1.611600609756118</c:v>
                </c:pt>
                <c:pt idx="3194">
                  <c:v>1.6114786585366057</c:v>
                </c:pt>
                <c:pt idx="3195">
                  <c:v>1.6113567073170936</c:v>
                </c:pt>
                <c:pt idx="3196">
                  <c:v>1.6112347560975813</c:v>
                </c:pt>
                <c:pt idx="3197">
                  <c:v>1.611112804878069</c:v>
                </c:pt>
                <c:pt idx="3198">
                  <c:v>1.6109908536585569</c:v>
                </c:pt>
                <c:pt idx="3199">
                  <c:v>1.6108689024390448</c:v>
                </c:pt>
                <c:pt idx="3200">
                  <c:v>1.6107469512195327</c:v>
                </c:pt>
                <c:pt idx="3201">
                  <c:v>1.6106250000000206</c:v>
                </c:pt>
                <c:pt idx="3202">
                  <c:v>1.6105030487805083</c:v>
                </c:pt>
                <c:pt idx="3203">
                  <c:v>1.610381097560996</c:v>
                </c:pt>
                <c:pt idx="3204">
                  <c:v>1.6102591463414839</c:v>
                </c:pt>
                <c:pt idx="3205">
                  <c:v>1.6101371951219716</c:v>
                </c:pt>
                <c:pt idx="3206">
                  <c:v>1.6100152439024593</c:v>
                </c:pt>
                <c:pt idx="3207">
                  <c:v>1.6098932926829472</c:v>
                </c:pt>
                <c:pt idx="3208">
                  <c:v>1.6097713414634351</c:v>
                </c:pt>
                <c:pt idx="3209">
                  <c:v>1.6096493902439228</c:v>
                </c:pt>
                <c:pt idx="3210">
                  <c:v>1.6095274390244105</c:v>
                </c:pt>
                <c:pt idx="3211">
                  <c:v>1.6094054878048984</c:v>
                </c:pt>
                <c:pt idx="3212">
                  <c:v>1.6092835365853861</c:v>
                </c:pt>
                <c:pt idx="3213">
                  <c:v>1.6091615853658738</c:v>
                </c:pt>
                <c:pt idx="3214">
                  <c:v>1.6090396341463618</c:v>
                </c:pt>
                <c:pt idx="3215">
                  <c:v>1.6089176829268494</c:v>
                </c:pt>
                <c:pt idx="3216">
                  <c:v>1.6087957317073371</c:v>
                </c:pt>
                <c:pt idx="3217">
                  <c:v>1.6086737804878251</c:v>
                </c:pt>
                <c:pt idx="3218">
                  <c:v>1.608551829268313</c:v>
                </c:pt>
                <c:pt idx="3219">
                  <c:v>1.6084298780488009</c:v>
                </c:pt>
                <c:pt idx="3220">
                  <c:v>1.6083079268292886</c:v>
                </c:pt>
                <c:pt idx="3221">
                  <c:v>1.6081859756097763</c:v>
                </c:pt>
                <c:pt idx="3222">
                  <c:v>1.6080640243902642</c:v>
                </c:pt>
                <c:pt idx="3223">
                  <c:v>1.6079420731707532</c:v>
                </c:pt>
                <c:pt idx="3224">
                  <c:v>1.6078201219512409</c:v>
                </c:pt>
                <c:pt idx="3225">
                  <c:v>1.6076981707317275</c:v>
                </c:pt>
                <c:pt idx="3226">
                  <c:v>1.6075762195122154</c:v>
                </c:pt>
                <c:pt idx="3227">
                  <c:v>1.6074542682927042</c:v>
                </c:pt>
                <c:pt idx="3228">
                  <c:v>1.6073323170731912</c:v>
                </c:pt>
                <c:pt idx="3229">
                  <c:v>1.6072103658536792</c:v>
                </c:pt>
                <c:pt idx="3230">
                  <c:v>1.6070884146341669</c:v>
                </c:pt>
                <c:pt idx="3231">
                  <c:v>1.6069664634146557</c:v>
                </c:pt>
                <c:pt idx="3232">
                  <c:v>1.6068445121951433</c:v>
                </c:pt>
                <c:pt idx="3233">
                  <c:v>1.6067225609756313</c:v>
                </c:pt>
                <c:pt idx="3234">
                  <c:v>1.6066006097561192</c:v>
                </c:pt>
                <c:pt idx="3235">
                  <c:v>1.6064786585366071</c:v>
                </c:pt>
                <c:pt idx="3236">
                  <c:v>1.6063567073170948</c:v>
                </c:pt>
                <c:pt idx="3237">
                  <c:v>1.6062347560975827</c:v>
                </c:pt>
                <c:pt idx="3238">
                  <c:v>1.6061128048780704</c:v>
                </c:pt>
                <c:pt idx="3239">
                  <c:v>1.6059908536585583</c:v>
                </c:pt>
                <c:pt idx="3240">
                  <c:v>1.6058689024390462</c:v>
                </c:pt>
                <c:pt idx="3241">
                  <c:v>1.6057469512195339</c:v>
                </c:pt>
                <c:pt idx="3242">
                  <c:v>1.6056250000000216</c:v>
                </c:pt>
                <c:pt idx="3243">
                  <c:v>1.6055030487805095</c:v>
                </c:pt>
                <c:pt idx="3244">
                  <c:v>1.6053810975609974</c:v>
                </c:pt>
                <c:pt idx="3245">
                  <c:v>1.6052591463414854</c:v>
                </c:pt>
                <c:pt idx="3246">
                  <c:v>1.6051371951219731</c:v>
                </c:pt>
                <c:pt idx="3247">
                  <c:v>1.6050152439024608</c:v>
                </c:pt>
                <c:pt idx="3248">
                  <c:v>1.6048932926829484</c:v>
                </c:pt>
                <c:pt idx="3249">
                  <c:v>1.6047713414634361</c:v>
                </c:pt>
                <c:pt idx="3250">
                  <c:v>1.6046493902439241</c:v>
                </c:pt>
                <c:pt idx="3251">
                  <c:v>1.604527439024412</c:v>
                </c:pt>
                <c:pt idx="3252">
                  <c:v>1.6044054878048994</c:v>
                </c:pt>
                <c:pt idx="3253">
                  <c:v>1.6042835365853874</c:v>
                </c:pt>
                <c:pt idx="3254">
                  <c:v>1.6041615853658751</c:v>
                </c:pt>
                <c:pt idx="3255">
                  <c:v>1.6040396341463627</c:v>
                </c:pt>
                <c:pt idx="3256">
                  <c:v>1.6039176829268507</c:v>
                </c:pt>
                <c:pt idx="3257">
                  <c:v>1.6037957317073386</c:v>
                </c:pt>
                <c:pt idx="3258">
                  <c:v>1.6036737804878265</c:v>
                </c:pt>
                <c:pt idx="3259">
                  <c:v>1.6035518292683142</c:v>
                </c:pt>
                <c:pt idx="3260">
                  <c:v>1.6034298780488019</c:v>
                </c:pt>
                <c:pt idx="3261">
                  <c:v>1.6033079268292898</c:v>
                </c:pt>
                <c:pt idx="3262">
                  <c:v>1.6031859756097777</c:v>
                </c:pt>
                <c:pt idx="3263">
                  <c:v>1.6030640243902654</c:v>
                </c:pt>
                <c:pt idx="3264">
                  <c:v>1.6029420731707531</c:v>
                </c:pt>
                <c:pt idx="3265">
                  <c:v>1.602820121951241</c:v>
                </c:pt>
                <c:pt idx="3266">
                  <c:v>1.6026981707317289</c:v>
                </c:pt>
                <c:pt idx="3267">
                  <c:v>1.6025762195122168</c:v>
                </c:pt>
                <c:pt idx="3268">
                  <c:v>1.6024542682927045</c:v>
                </c:pt>
                <c:pt idx="3269">
                  <c:v>1.6023323170731925</c:v>
                </c:pt>
                <c:pt idx="3270">
                  <c:v>1.6022103658536802</c:v>
                </c:pt>
                <c:pt idx="3271">
                  <c:v>1.6020884146341681</c:v>
                </c:pt>
                <c:pt idx="3272">
                  <c:v>1.601966463414656</c:v>
                </c:pt>
                <c:pt idx="3273">
                  <c:v>1.6018445121951439</c:v>
                </c:pt>
                <c:pt idx="3274">
                  <c:v>1.6017225609756314</c:v>
                </c:pt>
                <c:pt idx="3275">
                  <c:v>1.6016006097561193</c:v>
                </c:pt>
                <c:pt idx="3276">
                  <c:v>1.601478658536607</c:v>
                </c:pt>
                <c:pt idx="3277">
                  <c:v>1.6013567073170947</c:v>
                </c:pt>
                <c:pt idx="3278">
                  <c:v>1.6012347560975826</c:v>
                </c:pt>
                <c:pt idx="3279">
                  <c:v>1.6011128048780705</c:v>
                </c:pt>
                <c:pt idx="3280">
                  <c:v>1.6009908536585584</c:v>
                </c:pt>
                <c:pt idx="3281">
                  <c:v>1.6008689024390463</c:v>
                </c:pt>
                <c:pt idx="3282">
                  <c:v>1.6007469512195338</c:v>
                </c:pt>
                <c:pt idx="3283">
                  <c:v>1.6006250000000217</c:v>
                </c:pt>
                <c:pt idx="3284">
                  <c:v>1.6005030487805092</c:v>
                </c:pt>
                <c:pt idx="3285">
                  <c:v>1.6003810975609971</c:v>
                </c:pt>
                <c:pt idx="3286">
                  <c:v>1.600259146341485</c:v>
                </c:pt>
                <c:pt idx="3287">
                  <c:v>1.6001371951219727</c:v>
                </c:pt>
                <c:pt idx="3288">
                  <c:v>1.6000152439024606</c:v>
                </c:pt>
                <c:pt idx="3289">
                  <c:v>1.5998932926829483</c:v>
                </c:pt>
                <c:pt idx="3290">
                  <c:v>1.5997713414634362</c:v>
                </c:pt>
                <c:pt idx="3291">
                  <c:v>1.5996493902439239</c:v>
                </c:pt>
                <c:pt idx="3292">
                  <c:v>1.5995274390244119</c:v>
                </c:pt>
                <c:pt idx="3293">
                  <c:v>1.5994054878048996</c:v>
                </c:pt>
                <c:pt idx="3294">
                  <c:v>1.5992835365853875</c:v>
                </c:pt>
                <c:pt idx="3295">
                  <c:v>1.5991615853658754</c:v>
                </c:pt>
                <c:pt idx="3296">
                  <c:v>1.5990396341463631</c:v>
                </c:pt>
                <c:pt idx="3297">
                  <c:v>1.598917682926851</c:v>
                </c:pt>
                <c:pt idx="3298">
                  <c:v>1.5987957317073387</c:v>
                </c:pt>
                <c:pt idx="3299">
                  <c:v>1.5986737804878264</c:v>
                </c:pt>
                <c:pt idx="3300">
                  <c:v>1.5985518292683143</c:v>
                </c:pt>
                <c:pt idx="3301">
                  <c:v>1.5984298780488022</c:v>
                </c:pt>
                <c:pt idx="3302">
                  <c:v>1.5983079268292899</c:v>
                </c:pt>
                <c:pt idx="3303">
                  <c:v>1.5981859756097778</c:v>
                </c:pt>
                <c:pt idx="3304">
                  <c:v>1.5980640243902655</c:v>
                </c:pt>
                <c:pt idx="3305">
                  <c:v>1.5979420731707534</c:v>
                </c:pt>
                <c:pt idx="3306">
                  <c:v>1.5978201219512411</c:v>
                </c:pt>
                <c:pt idx="3307">
                  <c:v>1.597698170731729</c:v>
                </c:pt>
                <c:pt idx="3308">
                  <c:v>1.597576219512217</c:v>
                </c:pt>
                <c:pt idx="3309">
                  <c:v>1.5974542682927046</c:v>
                </c:pt>
                <c:pt idx="3310">
                  <c:v>1.5973323170731923</c:v>
                </c:pt>
                <c:pt idx="3311">
                  <c:v>1.5972103658536803</c:v>
                </c:pt>
                <c:pt idx="3312">
                  <c:v>1.597088414634168</c:v>
                </c:pt>
                <c:pt idx="3313">
                  <c:v>1.596966463414657</c:v>
                </c:pt>
                <c:pt idx="3314">
                  <c:v>1.5968445121951449</c:v>
                </c:pt>
                <c:pt idx="3315">
                  <c:v>1.5967225609756315</c:v>
                </c:pt>
                <c:pt idx="3316">
                  <c:v>1.5966006097561192</c:v>
                </c:pt>
                <c:pt idx="3317">
                  <c:v>1.5964786585366071</c:v>
                </c:pt>
                <c:pt idx="3318">
                  <c:v>1.5963567073170961</c:v>
                </c:pt>
                <c:pt idx="3319">
                  <c:v>1.596234756097584</c:v>
                </c:pt>
                <c:pt idx="3320">
                  <c:v>1.5961128048780702</c:v>
                </c:pt>
                <c:pt idx="3321">
                  <c:v>1.5959908536585581</c:v>
                </c:pt>
                <c:pt idx="3322">
                  <c:v>1.5958689024390473</c:v>
                </c:pt>
                <c:pt idx="3323">
                  <c:v>1.595746951219535</c:v>
                </c:pt>
                <c:pt idx="3324">
                  <c:v>1.5956250000000229</c:v>
                </c:pt>
                <c:pt idx="3325">
                  <c:v>1.5955030487805106</c:v>
                </c:pt>
                <c:pt idx="3326">
                  <c:v>1.5953810975609986</c:v>
                </c:pt>
                <c:pt idx="3327">
                  <c:v>1.5952591463414862</c:v>
                </c:pt>
                <c:pt idx="3328">
                  <c:v>1.5951371951219739</c:v>
                </c:pt>
                <c:pt idx="3329">
                  <c:v>1.5950152439024619</c:v>
                </c:pt>
                <c:pt idx="3330">
                  <c:v>1.5948932926829495</c:v>
                </c:pt>
                <c:pt idx="3331">
                  <c:v>1.5947713414634372</c:v>
                </c:pt>
                <c:pt idx="3332">
                  <c:v>1.5946493902439252</c:v>
                </c:pt>
                <c:pt idx="3333">
                  <c:v>1.5945274390244131</c:v>
                </c:pt>
                <c:pt idx="3334">
                  <c:v>1.594405487804901</c:v>
                </c:pt>
                <c:pt idx="3335">
                  <c:v>1.5942835365853889</c:v>
                </c:pt>
                <c:pt idx="3336">
                  <c:v>1.5941615853658766</c:v>
                </c:pt>
                <c:pt idx="3337">
                  <c:v>1.5940396341463643</c:v>
                </c:pt>
                <c:pt idx="3338">
                  <c:v>1.5939176829268522</c:v>
                </c:pt>
                <c:pt idx="3339">
                  <c:v>1.5937957317073401</c:v>
                </c:pt>
                <c:pt idx="3340">
                  <c:v>1.5936737804878278</c:v>
                </c:pt>
                <c:pt idx="3341">
                  <c:v>1.5935518292683155</c:v>
                </c:pt>
                <c:pt idx="3342">
                  <c:v>1.5934298780488034</c:v>
                </c:pt>
                <c:pt idx="3343">
                  <c:v>1.5933079268292913</c:v>
                </c:pt>
                <c:pt idx="3344">
                  <c:v>1.593185975609779</c:v>
                </c:pt>
                <c:pt idx="3345">
                  <c:v>1.5930640243902667</c:v>
                </c:pt>
                <c:pt idx="3346">
                  <c:v>1.5929420731707546</c:v>
                </c:pt>
                <c:pt idx="3347">
                  <c:v>1.5928201219512423</c:v>
                </c:pt>
                <c:pt idx="3348">
                  <c:v>1.5926981707317303</c:v>
                </c:pt>
                <c:pt idx="3349">
                  <c:v>1.5925762195122179</c:v>
                </c:pt>
                <c:pt idx="3350">
                  <c:v>1.5924542682927059</c:v>
                </c:pt>
                <c:pt idx="3351">
                  <c:v>1.5923323170731938</c:v>
                </c:pt>
                <c:pt idx="3352">
                  <c:v>1.5922103658536815</c:v>
                </c:pt>
                <c:pt idx="3353">
                  <c:v>1.5920884146341692</c:v>
                </c:pt>
                <c:pt idx="3354">
                  <c:v>1.5919664634146571</c:v>
                </c:pt>
                <c:pt idx="3355">
                  <c:v>1.591844512195145</c:v>
                </c:pt>
                <c:pt idx="3356">
                  <c:v>1.5917225609756327</c:v>
                </c:pt>
                <c:pt idx="3357">
                  <c:v>1.5916006097561204</c:v>
                </c:pt>
                <c:pt idx="3358">
                  <c:v>1.5914786585366081</c:v>
                </c:pt>
                <c:pt idx="3359">
                  <c:v>1.5913567073170958</c:v>
                </c:pt>
                <c:pt idx="3360">
                  <c:v>1.5912347560975837</c:v>
                </c:pt>
                <c:pt idx="3361">
                  <c:v>1.5911128048780716</c:v>
                </c:pt>
                <c:pt idx="3362">
                  <c:v>1.5909908536585595</c:v>
                </c:pt>
                <c:pt idx="3363">
                  <c:v>1.5908689024390472</c:v>
                </c:pt>
                <c:pt idx="3364">
                  <c:v>1.5907469512195349</c:v>
                </c:pt>
                <c:pt idx="3365">
                  <c:v>1.5906250000000228</c:v>
                </c:pt>
                <c:pt idx="3366">
                  <c:v>1.5905030487805107</c:v>
                </c:pt>
                <c:pt idx="3367">
                  <c:v>1.5903810975609987</c:v>
                </c:pt>
                <c:pt idx="3368">
                  <c:v>1.5902591463414864</c:v>
                </c:pt>
                <c:pt idx="3369">
                  <c:v>1.590137195121974</c:v>
                </c:pt>
                <c:pt idx="3370">
                  <c:v>1.590015243902462</c:v>
                </c:pt>
                <c:pt idx="3371">
                  <c:v>1.5898932926829499</c:v>
                </c:pt>
                <c:pt idx="3372">
                  <c:v>1.5897713414634378</c:v>
                </c:pt>
                <c:pt idx="3373">
                  <c:v>1.5896493902439253</c:v>
                </c:pt>
                <c:pt idx="3374">
                  <c:v>1.5895274390244132</c:v>
                </c:pt>
                <c:pt idx="3375">
                  <c:v>1.5894054878049011</c:v>
                </c:pt>
                <c:pt idx="3376">
                  <c:v>1.589283536585389</c:v>
                </c:pt>
                <c:pt idx="3377">
                  <c:v>1.5891615853658765</c:v>
                </c:pt>
                <c:pt idx="3378">
                  <c:v>1.5890396341463644</c:v>
                </c:pt>
                <c:pt idx="3379">
                  <c:v>1.5889176829268523</c:v>
                </c:pt>
                <c:pt idx="3380">
                  <c:v>1.5887957317073402</c:v>
                </c:pt>
                <c:pt idx="3381">
                  <c:v>1.5886737804878277</c:v>
                </c:pt>
                <c:pt idx="3382">
                  <c:v>1.5885518292683156</c:v>
                </c:pt>
                <c:pt idx="3383">
                  <c:v>1.5884298780488033</c:v>
                </c:pt>
                <c:pt idx="3384">
                  <c:v>1.5883079268292912</c:v>
                </c:pt>
                <c:pt idx="3385">
                  <c:v>1.5881859756097791</c:v>
                </c:pt>
                <c:pt idx="3386">
                  <c:v>1.5880640243902668</c:v>
                </c:pt>
                <c:pt idx="3387">
                  <c:v>1.5879420731707545</c:v>
                </c:pt>
                <c:pt idx="3388">
                  <c:v>1.5878201219512422</c:v>
                </c:pt>
                <c:pt idx="3389">
                  <c:v>1.5876981707317301</c:v>
                </c:pt>
                <c:pt idx="3390">
                  <c:v>1.5875762195122178</c:v>
                </c:pt>
                <c:pt idx="3391">
                  <c:v>1.5874542682927058</c:v>
                </c:pt>
                <c:pt idx="3392">
                  <c:v>1.5873323170731934</c:v>
                </c:pt>
                <c:pt idx="3393">
                  <c:v>1.5872103658536814</c:v>
                </c:pt>
                <c:pt idx="3394">
                  <c:v>1.5870884146341693</c:v>
                </c:pt>
                <c:pt idx="3395">
                  <c:v>1.586966463414657</c:v>
                </c:pt>
                <c:pt idx="3396">
                  <c:v>1.5868445121951447</c:v>
                </c:pt>
                <c:pt idx="3397">
                  <c:v>1.5867225609756326</c:v>
                </c:pt>
                <c:pt idx="3398">
                  <c:v>1.5866006097561203</c:v>
                </c:pt>
                <c:pt idx="3399">
                  <c:v>1.5864786585366082</c:v>
                </c:pt>
                <c:pt idx="3400">
                  <c:v>1.5863567073170961</c:v>
                </c:pt>
                <c:pt idx="3401">
                  <c:v>1.5862347560975838</c:v>
                </c:pt>
                <c:pt idx="3402">
                  <c:v>1.5861128048780715</c:v>
                </c:pt>
                <c:pt idx="3403">
                  <c:v>1.5859908536585594</c:v>
                </c:pt>
                <c:pt idx="3404">
                  <c:v>1.5858689024390484</c:v>
                </c:pt>
                <c:pt idx="3405">
                  <c:v>1.5857469512195361</c:v>
                </c:pt>
                <c:pt idx="3406">
                  <c:v>1.5856250000000227</c:v>
                </c:pt>
                <c:pt idx="3407">
                  <c:v>1.5855030487805106</c:v>
                </c:pt>
                <c:pt idx="3408">
                  <c:v>1.5853810975609997</c:v>
                </c:pt>
                <c:pt idx="3409">
                  <c:v>1.5852591463414873</c:v>
                </c:pt>
                <c:pt idx="3410">
                  <c:v>1.5851371951219737</c:v>
                </c:pt>
                <c:pt idx="3411">
                  <c:v>1.5850152439024616</c:v>
                </c:pt>
                <c:pt idx="3412">
                  <c:v>1.5848932926829509</c:v>
                </c:pt>
                <c:pt idx="3413">
                  <c:v>1.5847713414634386</c:v>
                </c:pt>
                <c:pt idx="3414">
                  <c:v>1.5846493902439265</c:v>
                </c:pt>
                <c:pt idx="3415">
                  <c:v>1.5845274390244142</c:v>
                </c:pt>
                <c:pt idx="3416">
                  <c:v>1.5844054878049019</c:v>
                </c:pt>
                <c:pt idx="3417">
                  <c:v>1.5842835365853898</c:v>
                </c:pt>
                <c:pt idx="3418">
                  <c:v>1.5841615853658777</c:v>
                </c:pt>
                <c:pt idx="3419">
                  <c:v>1.5840396341463654</c:v>
                </c:pt>
                <c:pt idx="3420">
                  <c:v>1.5839176829268529</c:v>
                </c:pt>
                <c:pt idx="3421">
                  <c:v>1.5837957317073408</c:v>
                </c:pt>
                <c:pt idx="3422">
                  <c:v>1.5836737804878287</c:v>
                </c:pt>
                <c:pt idx="3423">
                  <c:v>1.5835518292683164</c:v>
                </c:pt>
                <c:pt idx="3424">
                  <c:v>1.5834298780488043</c:v>
                </c:pt>
                <c:pt idx="3425">
                  <c:v>1.583307926829292</c:v>
                </c:pt>
                <c:pt idx="3426">
                  <c:v>1.5831859756097799</c:v>
                </c:pt>
                <c:pt idx="3427">
                  <c:v>1.5830640243902674</c:v>
                </c:pt>
                <c:pt idx="3428">
                  <c:v>1.5829420731707551</c:v>
                </c:pt>
                <c:pt idx="3429">
                  <c:v>1.582820121951243</c:v>
                </c:pt>
                <c:pt idx="3430">
                  <c:v>1.5826981707317307</c:v>
                </c:pt>
                <c:pt idx="3431">
                  <c:v>1.5825762195122186</c:v>
                </c:pt>
                <c:pt idx="3432">
                  <c:v>1.5824542682927063</c:v>
                </c:pt>
                <c:pt idx="3433">
                  <c:v>1.5823323170731942</c:v>
                </c:pt>
                <c:pt idx="3434">
                  <c:v>1.5822103658536821</c:v>
                </c:pt>
                <c:pt idx="3435">
                  <c:v>1.5820884146341698</c:v>
                </c:pt>
                <c:pt idx="3436">
                  <c:v>1.5819664634146577</c:v>
                </c:pt>
                <c:pt idx="3437">
                  <c:v>1.5818445121951457</c:v>
                </c:pt>
                <c:pt idx="3438">
                  <c:v>1.5817225609756334</c:v>
                </c:pt>
                <c:pt idx="3439">
                  <c:v>1.5816006097561213</c:v>
                </c:pt>
                <c:pt idx="3440">
                  <c:v>1.581478658536609</c:v>
                </c:pt>
                <c:pt idx="3441">
                  <c:v>1.5813567073170967</c:v>
                </c:pt>
                <c:pt idx="3442">
                  <c:v>1.5812347560975846</c:v>
                </c:pt>
                <c:pt idx="3443">
                  <c:v>1.5811128048780723</c:v>
                </c:pt>
                <c:pt idx="3444">
                  <c:v>1.5809908536585602</c:v>
                </c:pt>
                <c:pt idx="3445">
                  <c:v>1.5808689024390479</c:v>
                </c:pt>
                <c:pt idx="3446">
                  <c:v>1.5807469512195358</c:v>
                </c:pt>
                <c:pt idx="3447">
                  <c:v>1.5806250000000235</c:v>
                </c:pt>
                <c:pt idx="3448">
                  <c:v>1.5805030487805112</c:v>
                </c:pt>
                <c:pt idx="3449">
                  <c:v>1.5803810975609989</c:v>
                </c:pt>
                <c:pt idx="3450">
                  <c:v>1.5802591463414868</c:v>
                </c:pt>
                <c:pt idx="3451">
                  <c:v>1.5801371951219745</c:v>
                </c:pt>
                <c:pt idx="3452">
                  <c:v>1.5800152439024624</c:v>
                </c:pt>
                <c:pt idx="3453">
                  <c:v>1.5798932926829503</c:v>
                </c:pt>
                <c:pt idx="3454">
                  <c:v>1.579771341463438</c:v>
                </c:pt>
                <c:pt idx="3455">
                  <c:v>1.5796493902439257</c:v>
                </c:pt>
                <c:pt idx="3456">
                  <c:v>1.5795274390244134</c:v>
                </c:pt>
                <c:pt idx="3457">
                  <c:v>1.5794054878049013</c:v>
                </c:pt>
                <c:pt idx="3458">
                  <c:v>1.579283536585389</c:v>
                </c:pt>
                <c:pt idx="3459">
                  <c:v>1.5791615853658767</c:v>
                </c:pt>
                <c:pt idx="3460">
                  <c:v>1.5790396341463646</c:v>
                </c:pt>
                <c:pt idx="3461">
                  <c:v>1.5789176829268525</c:v>
                </c:pt>
                <c:pt idx="3462">
                  <c:v>1.5787957317073402</c:v>
                </c:pt>
                <c:pt idx="3463">
                  <c:v>1.5786737804878281</c:v>
                </c:pt>
                <c:pt idx="3464">
                  <c:v>1.5785518292683158</c:v>
                </c:pt>
                <c:pt idx="3465">
                  <c:v>1.5784298780488037</c:v>
                </c:pt>
                <c:pt idx="3466">
                  <c:v>1.5783079268292914</c:v>
                </c:pt>
                <c:pt idx="3467">
                  <c:v>1.5781859756097794</c:v>
                </c:pt>
                <c:pt idx="3468">
                  <c:v>1.5780640243902671</c:v>
                </c:pt>
                <c:pt idx="3469">
                  <c:v>1.577942073170755</c:v>
                </c:pt>
                <c:pt idx="3470">
                  <c:v>1.5778201219512427</c:v>
                </c:pt>
                <c:pt idx="3471">
                  <c:v>1.5776981707317304</c:v>
                </c:pt>
                <c:pt idx="3472">
                  <c:v>1.5775762195122183</c:v>
                </c:pt>
                <c:pt idx="3473">
                  <c:v>1.577454268292706</c:v>
                </c:pt>
                <c:pt idx="3474">
                  <c:v>1.5773323170731939</c:v>
                </c:pt>
                <c:pt idx="3475">
                  <c:v>1.5772103658536818</c:v>
                </c:pt>
                <c:pt idx="3476">
                  <c:v>1.5770884146341695</c:v>
                </c:pt>
                <c:pt idx="3477">
                  <c:v>1.5769664634146572</c:v>
                </c:pt>
                <c:pt idx="3478">
                  <c:v>1.5768445121951449</c:v>
                </c:pt>
                <c:pt idx="3479">
                  <c:v>1.5767225609756328</c:v>
                </c:pt>
                <c:pt idx="3480">
                  <c:v>1.5766006097561207</c:v>
                </c:pt>
                <c:pt idx="3481">
                  <c:v>1.5764786585366084</c:v>
                </c:pt>
                <c:pt idx="3482">
                  <c:v>1.5763567073170961</c:v>
                </c:pt>
                <c:pt idx="3483">
                  <c:v>1.576234756097584</c:v>
                </c:pt>
                <c:pt idx="3484">
                  <c:v>1.5761128048780715</c:v>
                </c:pt>
                <c:pt idx="3485">
                  <c:v>1.5759908536585594</c:v>
                </c:pt>
                <c:pt idx="3486">
                  <c:v>1.5758689024390471</c:v>
                </c:pt>
                <c:pt idx="3487">
                  <c:v>1.5757469512195348</c:v>
                </c:pt>
                <c:pt idx="3488">
                  <c:v>1.5756250000000227</c:v>
                </c:pt>
                <c:pt idx="3489">
                  <c:v>1.5755030487805104</c:v>
                </c:pt>
                <c:pt idx="3490">
                  <c:v>1.5753810975609983</c:v>
                </c:pt>
                <c:pt idx="3491">
                  <c:v>1.5752591463414862</c:v>
                </c:pt>
                <c:pt idx="3492">
                  <c:v>1.5751371951219739</c:v>
                </c:pt>
                <c:pt idx="3493">
                  <c:v>1.5750152439024618</c:v>
                </c:pt>
                <c:pt idx="3494">
                  <c:v>1.5748932926829495</c:v>
                </c:pt>
                <c:pt idx="3495">
                  <c:v>1.5747713414634386</c:v>
                </c:pt>
                <c:pt idx="3496">
                  <c:v>1.5746493902439263</c:v>
                </c:pt>
                <c:pt idx="3497">
                  <c:v>1.5745274390244131</c:v>
                </c:pt>
                <c:pt idx="3498">
                  <c:v>1.574405487804901</c:v>
                </c:pt>
                <c:pt idx="3499">
                  <c:v>1.5742835365853898</c:v>
                </c:pt>
                <c:pt idx="3500">
                  <c:v>1.5741615853658764</c:v>
                </c:pt>
                <c:pt idx="3501">
                  <c:v>1.5740396341463643</c:v>
                </c:pt>
                <c:pt idx="3502">
                  <c:v>1.5739176829268522</c:v>
                </c:pt>
                <c:pt idx="3503">
                  <c:v>1.573795731707341</c:v>
                </c:pt>
                <c:pt idx="3504">
                  <c:v>1.5736737804878289</c:v>
                </c:pt>
                <c:pt idx="3505">
                  <c:v>1.5735518292683166</c:v>
                </c:pt>
                <c:pt idx="3506">
                  <c:v>1.5734298780488043</c:v>
                </c:pt>
                <c:pt idx="3507">
                  <c:v>1.5733079268292922</c:v>
                </c:pt>
                <c:pt idx="3508">
                  <c:v>1.5731859756097801</c:v>
                </c:pt>
                <c:pt idx="3509">
                  <c:v>1.5730640243902678</c:v>
                </c:pt>
                <c:pt idx="3510">
                  <c:v>1.5729420731707555</c:v>
                </c:pt>
                <c:pt idx="3511">
                  <c:v>1.5728201219512434</c:v>
                </c:pt>
                <c:pt idx="3512">
                  <c:v>1.5726981707317313</c:v>
                </c:pt>
                <c:pt idx="3513">
                  <c:v>1.572576219512219</c:v>
                </c:pt>
                <c:pt idx="3514">
                  <c:v>1.572454268292707</c:v>
                </c:pt>
                <c:pt idx="3515">
                  <c:v>1.5723323170731947</c:v>
                </c:pt>
                <c:pt idx="3516">
                  <c:v>1.5722103658536826</c:v>
                </c:pt>
                <c:pt idx="3517">
                  <c:v>1.57208841463417</c:v>
                </c:pt>
                <c:pt idx="3518">
                  <c:v>1.571966463414658</c:v>
                </c:pt>
                <c:pt idx="3519">
                  <c:v>1.5718445121951456</c:v>
                </c:pt>
                <c:pt idx="3520">
                  <c:v>1.5717225609756336</c:v>
                </c:pt>
                <c:pt idx="3521">
                  <c:v>1.5716006097561215</c:v>
                </c:pt>
                <c:pt idx="3522">
                  <c:v>1.571478658536609</c:v>
                </c:pt>
                <c:pt idx="3523">
                  <c:v>1.5713567073170969</c:v>
                </c:pt>
                <c:pt idx="3524">
                  <c:v>1.5712347560975846</c:v>
                </c:pt>
                <c:pt idx="3525">
                  <c:v>1.5711128048780725</c:v>
                </c:pt>
                <c:pt idx="3526">
                  <c:v>1.5709908536585602</c:v>
                </c:pt>
                <c:pt idx="3527">
                  <c:v>1.5708689024390481</c:v>
                </c:pt>
                <c:pt idx="3528">
                  <c:v>1.5707469512195358</c:v>
                </c:pt>
                <c:pt idx="3529">
                  <c:v>1.5706250000000237</c:v>
                </c:pt>
                <c:pt idx="3530">
                  <c:v>1.5705030487805116</c:v>
                </c:pt>
                <c:pt idx="3531">
                  <c:v>1.5703810975609993</c:v>
                </c:pt>
                <c:pt idx="3532">
                  <c:v>1.5702591463414872</c:v>
                </c:pt>
                <c:pt idx="3533">
                  <c:v>1.5701371951219749</c:v>
                </c:pt>
                <c:pt idx="3534">
                  <c:v>1.5700152439024626</c:v>
                </c:pt>
                <c:pt idx="3535">
                  <c:v>1.5698932926829505</c:v>
                </c:pt>
                <c:pt idx="3536">
                  <c:v>1.5697713414634382</c:v>
                </c:pt>
                <c:pt idx="3537">
                  <c:v>1.5696493902439261</c:v>
                </c:pt>
                <c:pt idx="3538">
                  <c:v>1.5695274390244136</c:v>
                </c:pt>
                <c:pt idx="3539">
                  <c:v>1.5694054878049015</c:v>
                </c:pt>
                <c:pt idx="3540">
                  <c:v>1.5692835365853894</c:v>
                </c:pt>
                <c:pt idx="3541">
                  <c:v>1.5691615853658771</c:v>
                </c:pt>
                <c:pt idx="3542">
                  <c:v>1.569039634146365</c:v>
                </c:pt>
                <c:pt idx="3543">
                  <c:v>1.5689176829268527</c:v>
                </c:pt>
                <c:pt idx="3544">
                  <c:v>1.5687957317073407</c:v>
                </c:pt>
                <c:pt idx="3545">
                  <c:v>1.5686737804878284</c:v>
                </c:pt>
                <c:pt idx="3546">
                  <c:v>1.568551829268316</c:v>
                </c:pt>
                <c:pt idx="3547">
                  <c:v>1.568429878048804</c:v>
                </c:pt>
                <c:pt idx="3548">
                  <c:v>1.5683079268292917</c:v>
                </c:pt>
                <c:pt idx="3549">
                  <c:v>1.5681859756097796</c:v>
                </c:pt>
                <c:pt idx="3550">
                  <c:v>1.5680640243902673</c:v>
                </c:pt>
                <c:pt idx="3551">
                  <c:v>1.567942073170755</c:v>
                </c:pt>
                <c:pt idx="3552">
                  <c:v>1.5678201219512427</c:v>
                </c:pt>
                <c:pt idx="3553">
                  <c:v>1.5676981707317306</c:v>
                </c:pt>
                <c:pt idx="3554">
                  <c:v>1.5675762195122183</c:v>
                </c:pt>
                <c:pt idx="3555">
                  <c:v>1.567454268292706</c:v>
                </c:pt>
                <c:pt idx="3556">
                  <c:v>1.5673323170731939</c:v>
                </c:pt>
                <c:pt idx="3557">
                  <c:v>1.5672103658536816</c:v>
                </c:pt>
                <c:pt idx="3558">
                  <c:v>1.5670884146341695</c:v>
                </c:pt>
                <c:pt idx="3559">
                  <c:v>1.5669664634146574</c:v>
                </c:pt>
                <c:pt idx="3560">
                  <c:v>1.5668445121951451</c:v>
                </c:pt>
                <c:pt idx="3561">
                  <c:v>1.566722560975633</c:v>
                </c:pt>
                <c:pt idx="3562">
                  <c:v>1.5666006097561207</c:v>
                </c:pt>
                <c:pt idx="3563">
                  <c:v>1.5664786585366086</c:v>
                </c:pt>
                <c:pt idx="3564">
                  <c:v>1.5663567073170963</c:v>
                </c:pt>
                <c:pt idx="3565">
                  <c:v>1.5662347560975842</c:v>
                </c:pt>
                <c:pt idx="3566">
                  <c:v>1.5661128048780719</c:v>
                </c:pt>
                <c:pt idx="3567">
                  <c:v>1.5659908536585596</c:v>
                </c:pt>
                <c:pt idx="3568">
                  <c:v>1.5658689024390475</c:v>
                </c:pt>
                <c:pt idx="3569">
                  <c:v>1.5657469512195354</c:v>
                </c:pt>
                <c:pt idx="3570">
                  <c:v>1.5656250000000231</c:v>
                </c:pt>
                <c:pt idx="3571">
                  <c:v>1.5655030487805108</c:v>
                </c:pt>
                <c:pt idx="3572">
                  <c:v>1.5653810975609987</c:v>
                </c:pt>
                <c:pt idx="3573">
                  <c:v>1.5652591463414864</c:v>
                </c:pt>
                <c:pt idx="3574">
                  <c:v>1.5651371951219741</c:v>
                </c:pt>
                <c:pt idx="3575">
                  <c:v>1.5650152439024618</c:v>
                </c:pt>
                <c:pt idx="3576">
                  <c:v>1.5648932926829497</c:v>
                </c:pt>
                <c:pt idx="3577">
                  <c:v>1.5647713414634377</c:v>
                </c:pt>
                <c:pt idx="3578">
                  <c:v>1.5646493902439254</c:v>
                </c:pt>
                <c:pt idx="3579">
                  <c:v>1.564527439024413</c:v>
                </c:pt>
                <c:pt idx="3580">
                  <c:v>1.564405487804901</c:v>
                </c:pt>
                <c:pt idx="3581">
                  <c:v>1.5642835365853887</c:v>
                </c:pt>
                <c:pt idx="3582">
                  <c:v>1.5641615853658766</c:v>
                </c:pt>
                <c:pt idx="3583">
                  <c:v>1.5640396341463643</c:v>
                </c:pt>
                <c:pt idx="3584">
                  <c:v>1.5639176829268522</c:v>
                </c:pt>
                <c:pt idx="3585">
                  <c:v>1.5637957317073399</c:v>
                </c:pt>
                <c:pt idx="3586">
                  <c:v>1.5636737804878289</c:v>
                </c:pt>
                <c:pt idx="3587">
                  <c:v>1.5635518292683157</c:v>
                </c:pt>
                <c:pt idx="3588">
                  <c:v>1.5634298780488036</c:v>
                </c:pt>
                <c:pt idx="3589">
                  <c:v>1.5633079268292913</c:v>
                </c:pt>
                <c:pt idx="3590">
                  <c:v>1.5631859756097801</c:v>
                </c:pt>
                <c:pt idx="3591">
                  <c:v>1.5630640243902678</c:v>
                </c:pt>
                <c:pt idx="3592">
                  <c:v>1.5629420731707546</c:v>
                </c:pt>
                <c:pt idx="3593">
                  <c:v>1.5628201219512425</c:v>
                </c:pt>
                <c:pt idx="3594">
                  <c:v>1.5626981707317313</c:v>
                </c:pt>
                <c:pt idx="3595">
                  <c:v>1.5625762195122193</c:v>
                </c:pt>
                <c:pt idx="3596">
                  <c:v>1.5624542682927069</c:v>
                </c:pt>
                <c:pt idx="3597">
                  <c:v>1.5623323170731949</c:v>
                </c:pt>
                <c:pt idx="3598">
                  <c:v>1.5622103658536828</c:v>
                </c:pt>
                <c:pt idx="3599">
                  <c:v>1.5620884146341705</c:v>
                </c:pt>
                <c:pt idx="3600">
                  <c:v>1.5619664634146582</c:v>
                </c:pt>
                <c:pt idx="3601">
                  <c:v>1.5618445121951459</c:v>
                </c:pt>
                <c:pt idx="3602">
                  <c:v>1.5617225609756338</c:v>
                </c:pt>
                <c:pt idx="3603">
                  <c:v>1.5616006097561217</c:v>
                </c:pt>
                <c:pt idx="3604">
                  <c:v>1.5614786585366094</c:v>
                </c:pt>
                <c:pt idx="3605">
                  <c:v>1.5613567073170971</c:v>
                </c:pt>
                <c:pt idx="3606">
                  <c:v>1.5612347560975848</c:v>
                </c:pt>
                <c:pt idx="3607">
                  <c:v>1.5611128048780727</c:v>
                </c:pt>
                <c:pt idx="3608">
                  <c:v>1.5609908536585606</c:v>
                </c:pt>
                <c:pt idx="3609">
                  <c:v>1.5608689024390483</c:v>
                </c:pt>
                <c:pt idx="3610">
                  <c:v>1.5607469512195362</c:v>
                </c:pt>
                <c:pt idx="3611">
                  <c:v>1.5606250000000239</c:v>
                </c:pt>
                <c:pt idx="3612">
                  <c:v>1.5605030487805118</c:v>
                </c:pt>
                <c:pt idx="3613">
                  <c:v>1.5603810975609993</c:v>
                </c:pt>
                <c:pt idx="3614">
                  <c:v>1.5602591463414872</c:v>
                </c:pt>
                <c:pt idx="3615">
                  <c:v>1.5601371951219751</c:v>
                </c:pt>
                <c:pt idx="3616">
                  <c:v>1.5600152439024628</c:v>
                </c:pt>
                <c:pt idx="3617">
                  <c:v>1.5598932926829507</c:v>
                </c:pt>
                <c:pt idx="3618">
                  <c:v>1.5597713414634384</c:v>
                </c:pt>
                <c:pt idx="3619">
                  <c:v>1.5596493902439261</c:v>
                </c:pt>
                <c:pt idx="3620">
                  <c:v>1.5595274390244138</c:v>
                </c:pt>
                <c:pt idx="3621">
                  <c:v>1.5594054878049017</c:v>
                </c:pt>
                <c:pt idx="3622">
                  <c:v>1.5592835365853894</c:v>
                </c:pt>
                <c:pt idx="3623">
                  <c:v>1.5591615853658771</c:v>
                </c:pt>
                <c:pt idx="3624">
                  <c:v>1.559039634146365</c:v>
                </c:pt>
                <c:pt idx="3625">
                  <c:v>1.558917682926853</c:v>
                </c:pt>
                <c:pt idx="3626">
                  <c:v>1.5587957317073406</c:v>
                </c:pt>
                <c:pt idx="3627">
                  <c:v>1.5586737804878286</c:v>
                </c:pt>
                <c:pt idx="3628">
                  <c:v>1.5585518292683163</c:v>
                </c:pt>
                <c:pt idx="3629">
                  <c:v>1.5584298780488042</c:v>
                </c:pt>
                <c:pt idx="3630">
                  <c:v>1.5583079268292919</c:v>
                </c:pt>
                <c:pt idx="3631">
                  <c:v>1.5581859756097798</c:v>
                </c:pt>
                <c:pt idx="3632">
                  <c:v>1.5580640243902677</c:v>
                </c:pt>
                <c:pt idx="3633">
                  <c:v>1.5579420731707554</c:v>
                </c:pt>
                <c:pt idx="3634">
                  <c:v>1.5578201219512431</c:v>
                </c:pt>
                <c:pt idx="3635">
                  <c:v>1.5576981707317308</c:v>
                </c:pt>
                <c:pt idx="3636">
                  <c:v>1.5575762195122187</c:v>
                </c:pt>
                <c:pt idx="3637">
                  <c:v>1.5574542682927064</c:v>
                </c:pt>
                <c:pt idx="3638">
                  <c:v>1.5573323170731943</c:v>
                </c:pt>
                <c:pt idx="3639">
                  <c:v>1.557210365853682</c:v>
                </c:pt>
                <c:pt idx="3640">
                  <c:v>1.5570884146341699</c:v>
                </c:pt>
                <c:pt idx="3641">
                  <c:v>1.5569664634146574</c:v>
                </c:pt>
                <c:pt idx="3642">
                  <c:v>1.5568445121951453</c:v>
                </c:pt>
                <c:pt idx="3643">
                  <c:v>1.556722560975633</c:v>
                </c:pt>
                <c:pt idx="3644">
                  <c:v>1.5566006097561209</c:v>
                </c:pt>
                <c:pt idx="3645">
                  <c:v>1.5564786585366088</c:v>
                </c:pt>
                <c:pt idx="3646">
                  <c:v>1.5563567073170965</c:v>
                </c:pt>
                <c:pt idx="3647">
                  <c:v>1.5562347560975842</c:v>
                </c:pt>
                <c:pt idx="3648">
                  <c:v>1.5561128048780721</c:v>
                </c:pt>
                <c:pt idx="3649">
                  <c:v>1.5559908536585598</c:v>
                </c:pt>
                <c:pt idx="3650">
                  <c:v>1.5558689024390477</c:v>
                </c:pt>
                <c:pt idx="3651">
                  <c:v>1.5557469512195354</c:v>
                </c:pt>
                <c:pt idx="3652">
                  <c:v>1.5556250000000234</c:v>
                </c:pt>
                <c:pt idx="3653">
                  <c:v>1.555503048780511</c:v>
                </c:pt>
                <c:pt idx="3654">
                  <c:v>1.555381097560999</c:v>
                </c:pt>
                <c:pt idx="3655">
                  <c:v>1.5552591463414869</c:v>
                </c:pt>
                <c:pt idx="3656">
                  <c:v>1.5551371951219748</c:v>
                </c:pt>
                <c:pt idx="3657">
                  <c:v>1.5550152439024623</c:v>
                </c:pt>
                <c:pt idx="3658">
                  <c:v>1.5548932926829502</c:v>
                </c:pt>
                <c:pt idx="3659">
                  <c:v>1.5547713414634379</c:v>
                </c:pt>
                <c:pt idx="3660">
                  <c:v>1.5546493902439258</c:v>
                </c:pt>
                <c:pt idx="3661">
                  <c:v>1.5545274390244135</c:v>
                </c:pt>
                <c:pt idx="3662">
                  <c:v>1.5544054878049012</c:v>
                </c:pt>
                <c:pt idx="3663">
                  <c:v>1.5542835365853889</c:v>
                </c:pt>
                <c:pt idx="3664">
                  <c:v>1.5541615853658768</c:v>
                </c:pt>
                <c:pt idx="3665">
                  <c:v>1.5540396341463647</c:v>
                </c:pt>
                <c:pt idx="3666">
                  <c:v>1.5539176829268524</c:v>
                </c:pt>
                <c:pt idx="3667">
                  <c:v>1.5537957317073401</c:v>
                </c:pt>
                <c:pt idx="3668">
                  <c:v>1.553673780487828</c:v>
                </c:pt>
                <c:pt idx="3669">
                  <c:v>1.5535518292683159</c:v>
                </c:pt>
                <c:pt idx="3670">
                  <c:v>1.5534298780488034</c:v>
                </c:pt>
                <c:pt idx="3671">
                  <c:v>1.5533079268292913</c:v>
                </c:pt>
                <c:pt idx="3672">
                  <c:v>1.553185975609779</c:v>
                </c:pt>
                <c:pt idx="3673">
                  <c:v>1.5530640243902669</c:v>
                </c:pt>
                <c:pt idx="3674">
                  <c:v>1.5529420731707548</c:v>
                </c:pt>
                <c:pt idx="3675">
                  <c:v>1.5528201219512425</c:v>
                </c:pt>
                <c:pt idx="3676">
                  <c:v>1.5526981707317302</c:v>
                </c:pt>
                <c:pt idx="3677">
                  <c:v>1.5525762195122192</c:v>
                </c:pt>
                <c:pt idx="3678">
                  <c:v>1.5524542682927072</c:v>
                </c:pt>
                <c:pt idx="3679">
                  <c:v>1.5523323170731937</c:v>
                </c:pt>
                <c:pt idx="3680">
                  <c:v>1.5522103658536814</c:v>
                </c:pt>
                <c:pt idx="3681">
                  <c:v>1.5520884146341705</c:v>
                </c:pt>
                <c:pt idx="3682">
                  <c:v>1.551966463414657</c:v>
                </c:pt>
                <c:pt idx="3683">
                  <c:v>1.551844512195145</c:v>
                </c:pt>
                <c:pt idx="3684">
                  <c:v>1.5517225609756329</c:v>
                </c:pt>
                <c:pt idx="3685">
                  <c:v>1.5516006097561219</c:v>
                </c:pt>
                <c:pt idx="3686">
                  <c:v>1.5514786585366096</c:v>
                </c:pt>
                <c:pt idx="3687">
                  <c:v>1.5513567073170973</c:v>
                </c:pt>
                <c:pt idx="3688">
                  <c:v>1.551234756097585</c:v>
                </c:pt>
                <c:pt idx="3689">
                  <c:v>1.5511128048780729</c:v>
                </c:pt>
                <c:pt idx="3690">
                  <c:v>1.5509908536585606</c:v>
                </c:pt>
                <c:pt idx="3691">
                  <c:v>1.5508689024390485</c:v>
                </c:pt>
                <c:pt idx="3692">
                  <c:v>1.5507469512195362</c:v>
                </c:pt>
                <c:pt idx="3693">
                  <c:v>1.5506250000000241</c:v>
                </c:pt>
                <c:pt idx="3694">
                  <c:v>1.550503048780512</c:v>
                </c:pt>
                <c:pt idx="3695">
                  <c:v>1.550381097561</c:v>
                </c:pt>
                <c:pt idx="3696">
                  <c:v>1.5502591463414874</c:v>
                </c:pt>
                <c:pt idx="3697">
                  <c:v>1.5501371951219753</c:v>
                </c:pt>
                <c:pt idx="3698">
                  <c:v>1.550015243902463</c:v>
                </c:pt>
                <c:pt idx="3699">
                  <c:v>1.549893292682951</c:v>
                </c:pt>
                <c:pt idx="3700">
                  <c:v>1.5497713414634386</c:v>
                </c:pt>
                <c:pt idx="3701">
                  <c:v>1.5496493902439266</c:v>
                </c:pt>
                <c:pt idx="3702">
                  <c:v>1.549527439024414</c:v>
                </c:pt>
                <c:pt idx="3703">
                  <c:v>1.5494054878049019</c:v>
                </c:pt>
                <c:pt idx="3704">
                  <c:v>1.5492835365853899</c:v>
                </c:pt>
                <c:pt idx="3705">
                  <c:v>1.5491615853658776</c:v>
                </c:pt>
                <c:pt idx="3706">
                  <c:v>1.5490396341463655</c:v>
                </c:pt>
                <c:pt idx="3707">
                  <c:v>1.5489176829268532</c:v>
                </c:pt>
                <c:pt idx="3708">
                  <c:v>1.5487957317073409</c:v>
                </c:pt>
                <c:pt idx="3709">
                  <c:v>1.5486737804878286</c:v>
                </c:pt>
                <c:pt idx="3710">
                  <c:v>1.5485518292683165</c:v>
                </c:pt>
                <c:pt idx="3711">
                  <c:v>1.5484298780488042</c:v>
                </c:pt>
                <c:pt idx="3712">
                  <c:v>1.5483079268292919</c:v>
                </c:pt>
                <c:pt idx="3713">
                  <c:v>1.5481859756097798</c:v>
                </c:pt>
                <c:pt idx="3714">
                  <c:v>1.5480640243902677</c:v>
                </c:pt>
                <c:pt idx="3715">
                  <c:v>1.5479420731707554</c:v>
                </c:pt>
                <c:pt idx="3716">
                  <c:v>1.5478201219512431</c:v>
                </c:pt>
                <c:pt idx="3717">
                  <c:v>1.547698170731731</c:v>
                </c:pt>
                <c:pt idx="3718">
                  <c:v>1.5475762195122189</c:v>
                </c:pt>
                <c:pt idx="3719">
                  <c:v>1.5474542682927066</c:v>
                </c:pt>
                <c:pt idx="3720">
                  <c:v>1.5473323170731945</c:v>
                </c:pt>
                <c:pt idx="3721">
                  <c:v>1.5472103658536822</c:v>
                </c:pt>
                <c:pt idx="3722">
                  <c:v>1.5470884146341701</c:v>
                </c:pt>
                <c:pt idx="3723">
                  <c:v>1.546966463414658</c:v>
                </c:pt>
                <c:pt idx="3724">
                  <c:v>1.5468445121951457</c:v>
                </c:pt>
                <c:pt idx="3725">
                  <c:v>1.5467225609756334</c:v>
                </c:pt>
                <c:pt idx="3726">
                  <c:v>1.5466006097561213</c:v>
                </c:pt>
                <c:pt idx="3727">
                  <c:v>1.546478658536609</c:v>
                </c:pt>
                <c:pt idx="3728">
                  <c:v>1.5463567073170967</c:v>
                </c:pt>
                <c:pt idx="3729">
                  <c:v>1.5462347560975847</c:v>
                </c:pt>
                <c:pt idx="3730">
                  <c:v>1.5461128048780723</c:v>
                </c:pt>
                <c:pt idx="3731">
                  <c:v>1.54599085365856</c:v>
                </c:pt>
                <c:pt idx="3732">
                  <c:v>1.5458689024390477</c:v>
                </c:pt>
                <c:pt idx="3733">
                  <c:v>1.5457469512195356</c:v>
                </c:pt>
                <c:pt idx="3734">
                  <c:v>1.5456250000000233</c:v>
                </c:pt>
                <c:pt idx="3735">
                  <c:v>1.5455030487805113</c:v>
                </c:pt>
                <c:pt idx="3736">
                  <c:v>1.545381097560999</c:v>
                </c:pt>
                <c:pt idx="3737">
                  <c:v>1.5452591463414869</c:v>
                </c:pt>
                <c:pt idx="3738">
                  <c:v>1.5451371951219746</c:v>
                </c:pt>
                <c:pt idx="3739">
                  <c:v>1.5450152439024625</c:v>
                </c:pt>
                <c:pt idx="3740">
                  <c:v>1.5448932926829502</c:v>
                </c:pt>
                <c:pt idx="3741">
                  <c:v>1.5447713414634381</c:v>
                </c:pt>
                <c:pt idx="3742">
                  <c:v>1.544649390243926</c:v>
                </c:pt>
                <c:pt idx="3743">
                  <c:v>1.5445274390244137</c:v>
                </c:pt>
                <c:pt idx="3744">
                  <c:v>1.5444054878049014</c:v>
                </c:pt>
                <c:pt idx="3745">
                  <c:v>1.5442835365853891</c:v>
                </c:pt>
                <c:pt idx="3746">
                  <c:v>1.544161585365877</c:v>
                </c:pt>
                <c:pt idx="3747">
                  <c:v>1.5440396341463647</c:v>
                </c:pt>
                <c:pt idx="3748">
                  <c:v>1.5439176829268524</c:v>
                </c:pt>
                <c:pt idx="3749">
                  <c:v>1.5437957317073403</c:v>
                </c:pt>
                <c:pt idx="3750">
                  <c:v>1.5436737804878282</c:v>
                </c:pt>
                <c:pt idx="3751">
                  <c:v>1.5435518292683161</c:v>
                </c:pt>
                <c:pt idx="3752">
                  <c:v>1.5434298780488038</c:v>
                </c:pt>
                <c:pt idx="3753">
                  <c:v>1.5433079268292915</c:v>
                </c:pt>
                <c:pt idx="3754">
                  <c:v>1.5431859756097794</c:v>
                </c:pt>
                <c:pt idx="3755">
                  <c:v>1.5430640243902671</c:v>
                </c:pt>
                <c:pt idx="3756">
                  <c:v>1.542942073170755</c:v>
                </c:pt>
                <c:pt idx="3757">
                  <c:v>1.5428201219512427</c:v>
                </c:pt>
                <c:pt idx="3758">
                  <c:v>1.5426981707317307</c:v>
                </c:pt>
                <c:pt idx="3759">
                  <c:v>1.5425762195122183</c:v>
                </c:pt>
                <c:pt idx="3760">
                  <c:v>1.542454268292706</c:v>
                </c:pt>
                <c:pt idx="3761">
                  <c:v>1.542332317073194</c:v>
                </c:pt>
                <c:pt idx="3762">
                  <c:v>1.5422103658536817</c:v>
                </c:pt>
                <c:pt idx="3763">
                  <c:v>1.5420884146341696</c:v>
                </c:pt>
                <c:pt idx="3764">
                  <c:v>1.5419664634146573</c:v>
                </c:pt>
                <c:pt idx="3765">
                  <c:v>1.541844512195145</c:v>
                </c:pt>
                <c:pt idx="3766">
                  <c:v>1.5417225609756326</c:v>
                </c:pt>
                <c:pt idx="3767">
                  <c:v>1.5416006097561219</c:v>
                </c:pt>
                <c:pt idx="3768">
                  <c:v>1.5414786585366098</c:v>
                </c:pt>
                <c:pt idx="3769">
                  <c:v>1.5413567073170962</c:v>
                </c:pt>
                <c:pt idx="3770">
                  <c:v>1.5412347560975841</c:v>
                </c:pt>
                <c:pt idx="3771">
                  <c:v>1.5411128048780718</c:v>
                </c:pt>
                <c:pt idx="3772">
                  <c:v>1.5409908536585608</c:v>
                </c:pt>
                <c:pt idx="3773">
                  <c:v>1.5408689024390487</c:v>
                </c:pt>
                <c:pt idx="3774">
                  <c:v>1.5407469512195351</c:v>
                </c:pt>
                <c:pt idx="3775">
                  <c:v>1.540625000000023</c:v>
                </c:pt>
                <c:pt idx="3776">
                  <c:v>1.540503048780512</c:v>
                </c:pt>
                <c:pt idx="3777">
                  <c:v>1.5403810975609997</c:v>
                </c:pt>
                <c:pt idx="3778">
                  <c:v>1.5402591463414876</c:v>
                </c:pt>
                <c:pt idx="3779">
                  <c:v>1.5401371951219753</c:v>
                </c:pt>
                <c:pt idx="3780">
                  <c:v>1.5400152439024632</c:v>
                </c:pt>
                <c:pt idx="3781">
                  <c:v>1.5398932926829512</c:v>
                </c:pt>
                <c:pt idx="3782">
                  <c:v>1.5397713414634389</c:v>
                </c:pt>
                <c:pt idx="3783">
                  <c:v>1.5396493902439266</c:v>
                </c:pt>
                <c:pt idx="3784">
                  <c:v>1.5395274390244142</c:v>
                </c:pt>
                <c:pt idx="3785">
                  <c:v>1.5394054878049022</c:v>
                </c:pt>
                <c:pt idx="3786">
                  <c:v>1.5392835365853901</c:v>
                </c:pt>
                <c:pt idx="3787">
                  <c:v>1.5391615853658778</c:v>
                </c:pt>
                <c:pt idx="3788">
                  <c:v>1.5390396341463657</c:v>
                </c:pt>
                <c:pt idx="3789">
                  <c:v>1.5389176829268534</c:v>
                </c:pt>
                <c:pt idx="3790">
                  <c:v>1.5387957317073413</c:v>
                </c:pt>
                <c:pt idx="3791">
                  <c:v>1.5386737804878292</c:v>
                </c:pt>
                <c:pt idx="3792">
                  <c:v>1.5385518292683171</c:v>
                </c:pt>
                <c:pt idx="3793">
                  <c:v>1.5384298780488048</c:v>
                </c:pt>
                <c:pt idx="3794">
                  <c:v>1.5383079268292927</c:v>
                </c:pt>
                <c:pt idx="3795">
                  <c:v>1.5381859756097802</c:v>
                </c:pt>
                <c:pt idx="3796">
                  <c:v>1.5380640243902681</c:v>
                </c:pt>
                <c:pt idx="3797">
                  <c:v>1.5379420731707558</c:v>
                </c:pt>
                <c:pt idx="3798">
                  <c:v>1.5378201219512437</c:v>
                </c:pt>
                <c:pt idx="3799">
                  <c:v>1.5376981707317314</c:v>
                </c:pt>
                <c:pt idx="3800">
                  <c:v>1.5375762195122193</c:v>
                </c:pt>
                <c:pt idx="3801">
                  <c:v>1.537454268292707</c:v>
                </c:pt>
                <c:pt idx="3802">
                  <c:v>1.537332317073195</c:v>
                </c:pt>
                <c:pt idx="3803">
                  <c:v>1.5372103658536826</c:v>
                </c:pt>
                <c:pt idx="3804">
                  <c:v>1.5370884146341706</c:v>
                </c:pt>
                <c:pt idx="3805">
                  <c:v>1.5369664634146583</c:v>
                </c:pt>
                <c:pt idx="3806">
                  <c:v>1.5368445121951462</c:v>
                </c:pt>
                <c:pt idx="3807">
                  <c:v>1.5367225609756339</c:v>
                </c:pt>
                <c:pt idx="3808">
                  <c:v>1.5366006097561218</c:v>
                </c:pt>
                <c:pt idx="3809">
                  <c:v>1.5364786585366095</c:v>
                </c:pt>
                <c:pt idx="3810">
                  <c:v>1.5363567073170974</c:v>
                </c:pt>
                <c:pt idx="3811">
                  <c:v>1.5362347560975851</c:v>
                </c:pt>
                <c:pt idx="3812">
                  <c:v>1.536112804878073</c:v>
                </c:pt>
                <c:pt idx="3813">
                  <c:v>1.5359908536585607</c:v>
                </c:pt>
                <c:pt idx="3814">
                  <c:v>1.5358689024390486</c:v>
                </c:pt>
                <c:pt idx="3815">
                  <c:v>1.5357469512195363</c:v>
                </c:pt>
                <c:pt idx="3816">
                  <c:v>1.535625000000024</c:v>
                </c:pt>
                <c:pt idx="3817">
                  <c:v>1.5355030487805119</c:v>
                </c:pt>
                <c:pt idx="3818">
                  <c:v>1.5353810975609996</c:v>
                </c:pt>
                <c:pt idx="3819">
                  <c:v>1.5352591463414875</c:v>
                </c:pt>
                <c:pt idx="3820">
                  <c:v>1.5351371951219752</c:v>
                </c:pt>
                <c:pt idx="3821">
                  <c:v>1.5350152439024631</c:v>
                </c:pt>
                <c:pt idx="3822">
                  <c:v>1.534893292682951</c:v>
                </c:pt>
                <c:pt idx="3823">
                  <c:v>1.534771341463439</c:v>
                </c:pt>
                <c:pt idx="3824">
                  <c:v>1.5346493902439267</c:v>
                </c:pt>
                <c:pt idx="3825">
                  <c:v>1.5345274390244144</c:v>
                </c:pt>
                <c:pt idx="3826">
                  <c:v>1.5344054878049023</c:v>
                </c:pt>
                <c:pt idx="3827">
                  <c:v>1.53428353658539</c:v>
                </c:pt>
                <c:pt idx="3828">
                  <c:v>1.5341615853658779</c:v>
                </c:pt>
                <c:pt idx="3829">
                  <c:v>1.5340396341463658</c:v>
                </c:pt>
                <c:pt idx="3830">
                  <c:v>1.5339176829268535</c:v>
                </c:pt>
                <c:pt idx="3831">
                  <c:v>1.5337957317073414</c:v>
                </c:pt>
                <c:pt idx="3832">
                  <c:v>1.5336737804878289</c:v>
                </c:pt>
                <c:pt idx="3833">
                  <c:v>1.5335518292683168</c:v>
                </c:pt>
                <c:pt idx="3834">
                  <c:v>1.5334298780488047</c:v>
                </c:pt>
                <c:pt idx="3835">
                  <c:v>1.5333079268292924</c:v>
                </c:pt>
                <c:pt idx="3836">
                  <c:v>1.5331859756097803</c:v>
                </c:pt>
                <c:pt idx="3837">
                  <c:v>1.533064024390268</c:v>
                </c:pt>
                <c:pt idx="3838">
                  <c:v>1.5329420731707559</c:v>
                </c:pt>
                <c:pt idx="3839">
                  <c:v>1.5328201219512436</c:v>
                </c:pt>
                <c:pt idx="3840">
                  <c:v>1.5326981707317315</c:v>
                </c:pt>
                <c:pt idx="3841">
                  <c:v>1.5325762195122192</c:v>
                </c:pt>
                <c:pt idx="3842">
                  <c:v>1.5324542682927071</c:v>
                </c:pt>
                <c:pt idx="3843">
                  <c:v>1.5323323170731948</c:v>
                </c:pt>
                <c:pt idx="3844">
                  <c:v>1.5322103658536828</c:v>
                </c:pt>
                <c:pt idx="3845">
                  <c:v>1.5320884146341704</c:v>
                </c:pt>
                <c:pt idx="3846">
                  <c:v>1.5319664634146584</c:v>
                </c:pt>
                <c:pt idx="3847">
                  <c:v>1.5318445121951461</c:v>
                </c:pt>
                <c:pt idx="3848">
                  <c:v>1.5317225609756338</c:v>
                </c:pt>
                <c:pt idx="3849">
                  <c:v>1.5316006097561217</c:v>
                </c:pt>
                <c:pt idx="3850">
                  <c:v>1.5314786585366094</c:v>
                </c:pt>
                <c:pt idx="3851">
                  <c:v>1.5313567073170973</c:v>
                </c:pt>
                <c:pt idx="3852">
                  <c:v>1.531234756097585</c:v>
                </c:pt>
                <c:pt idx="3853">
                  <c:v>1.5311128048780729</c:v>
                </c:pt>
                <c:pt idx="3854">
                  <c:v>1.5309908536585608</c:v>
                </c:pt>
                <c:pt idx="3855">
                  <c:v>1.5308689024390487</c:v>
                </c:pt>
                <c:pt idx="3856">
                  <c:v>1.5307469512195366</c:v>
                </c:pt>
                <c:pt idx="3857">
                  <c:v>1.5306250000000243</c:v>
                </c:pt>
                <c:pt idx="3858">
                  <c:v>1.5305030487805131</c:v>
                </c:pt>
                <c:pt idx="3859">
                  <c:v>1.5303810975610008</c:v>
                </c:pt>
                <c:pt idx="3860">
                  <c:v>1.5302591463414887</c:v>
                </c:pt>
                <c:pt idx="3861">
                  <c:v>1.5301371951219753</c:v>
                </c:pt>
                <c:pt idx="3862">
                  <c:v>1.5300152439024644</c:v>
                </c:pt>
                <c:pt idx="3863">
                  <c:v>1.529893292682952</c:v>
                </c:pt>
                <c:pt idx="3864">
                  <c:v>1.5297713414634388</c:v>
                </c:pt>
                <c:pt idx="3865">
                  <c:v>1.5296493902439265</c:v>
                </c:pt>
                <c:pt idx="3866">
                  <c:v>1.5295274390244158</c:v>
                </c:pt>
                <c:pt idx="3867">
                  <c:v>1.5294054878049037</c:v>
                </c:pt>
                <c:pt idx="3868">
                  <c:v>1.5292835365853914</c:v>
                </c:pt>
                <c:pt idx="3869">
                  <c:v>1.5291615853658791</c:v>
                </c:pt>
                <c:pt idx="3870">
                  <c:v>1.5290396341463668</c:v>
                </c:pt>
                <c:pt idx="3871">
                  <c:v>1.5289176829268547</c:v>
                </c:pt>
                <c:pt idx="3872">
                  <c:v>1.5287957317073424</c:v>
                </c:pt>
                <c:pt idx="3873">
                  <c:v>1.5286737804878303</c:v>
                </c:pt>
                <c:pt idx="3874">
                  <c:v>1.5285518292683182</c:v>
                </c:pt>
                <c:pt idx="3875">
                  <c:v>1.5284298780488059</c:v>
                </c:pt>
                <c:pt idx="3876">
                  <c:v>1.5283079268292936</c:v>
                </c:pt>
                <c:pt idx="3877">
                  <c:v>1.5281859756097815</c:v>
                </c:pt>
                <c:pt idx="3878">
                  <c:v>1.5280640243902692</c:v>
                </c:pt>
                <c:pt idx="3879">
                  <c:v>1.5279420731707571</c:v>
                </c:pt>
                <c:pt idx="3880">
                  <c:v>1.5278201219512448</c:v>
                </c:pt>
                <c:pt idx="3881">
                  <c:v>1.5276981707317325</c:v>
                </c:pt>
                <c:pt idx="3882">
                  <c:v>1.5275762195122202</c:v>
                </c:pt>
                <c:pt idx="3883">
                  <c:v>1.5274542682927081</c:v>
                </c:pt>
                <c:pt idx="3884">
                  <c:v>1.5273323170731961</c:v>
                </c:pt>
                <c:pt idx="3885">
                  <c:v>1.527210365853684</c:v>
                </c:pt>
                <c:pt idx="3886">
                  <c:v>1.5270884146341717</c:v>
                </c:pt>
                <c:pt idx="3887">
                  <c:v>1.5269664634146596</c:v>
                </c:pt>
                <c:pt idx="3888">
                  <c:v>1.5268445121951473</c:v>
                </c:pt>
                <c:pt idx="3889">
                  <c:v>1.5267225609756352</c:v>
                </c:pt>
                <c:pt idx="3890">
                  <c:v>1.5266006097561229</c:v>
                </c:pt>
                <c:pt idx="3891">
                  <c:v>1.5264786585366106</c:v>
                </c:pt>
                <c:pt idx="3892">
                  <c:v>1.5263567073170985</c:v>
                </c:pt>
                <c:pt idx="3893">
                  <c:v>1.5262347560975862</c:v>
                </c:pt>
                <c:pt idx="3894">
                  <c:v>1.5261128048780739</c:v>
                </c:pt>
                <c:pt idx="3895">
                  <c:v>1.5259908536585618</c:v>
                </c:pt>
                <c:pt idx="3896">
                  <c:v>1.5258689024390497</c:v>
                </c:pt>
                <c:pt idx="3897">
                  <c:v>1.5257469512195376</c:v>
                </c:pt>
                <c:pt idx="3898">
                  <c:v>1.5256250000000253</c:v>
                </c:pt>
                <c:pt idx="3899">
                  <c:v>1.525503048780513</c:v>
                </c:pt>
                <c:pt idx="3900">
                  <c:v>1.5253810975610009</c:v>
                </c:pt>
                <c:pt idx="3901">
                  <c:v>1.5252591463414888</c:v>
                </c:pt>
                <c:pt idx="3902">
                  <c:v>1.5251371951219765</c:v>
                </c:pt>
                <c:pt idx="3903">
                  <c:v>1.5250152439024645</c:v>
                </c:pt>
                <c:pt idx="3904">
                  <c:v>1.5248932926829522</c:v>
                </c:pt>
                <c:pt idx="3905">
                  <c:v>1.5247713414634401</c:v>
                </c:pt>
                <c:pt idx="3906">
                  <c:v>1.5246493902439278</c:v>
                </c:pt>
                <c:pt idx="3907">
                  <c:v>1.5245274390244155</c:v>
                </c:pt>
                <c:pt idx="3908">
                  <c:v>1.5244054878049034</c:v>
                </c:pt>
                <c:pt idx="3909">
                  <c:v>1.5242835365853913</c:v>
                </c:pt>
                <c:pt idx="3910">
                  <c:v>1.524161585365879</c:v>
                </c:pt>
                <c:pt idx="3911">
                  <c:v>1.5240396341463669</c:v>
                </c:pt>
                <c:pt idx="3912">
                  <c:v>1.5239176829268546</c:v>
                </c:pt>
                <c:pt idx="3913">
                  <c:v>1.5237957317073425</c:v>
                </c:pt>
                <c:pt idx="3914">
                  <c:v>1.5236737804878302</c:v>
                </c:pt>
                <c:pt idx="3915">
                  <c:v>1.5235518292683181</c:v>
                </c:pt>
                <c:pt idx="3916">
                  <c:v>1.5234298780488058</c:v>
                </c:pt>
                <c:pt idx="3917">
                  <c:v>1.5233079268292937</c:v>
                </c:pt>
                <c:pt idx="3918">
                  <c:v>1.5231859756097814</c:v>
                </c:pt>
                <c:pt idx="3919">
                  <c:v>1.5230640243902693</c:v>
                </c:pt>
                <c:pt idx="3920">
                  <c:v>1.522942073170757</c:v>
                </c:pt>
                <c:pt idx="3921">
                  <c:v>1.5228201219512449</c:v>
                </c:pt>
                <c:pt idx="3922">
                  <c:v>1.5226981707317326</c:v>
                </c:pt>
                <c:pt idx="3923">
                  <c:v>1.5225762195122203</c:v>
                </c:pt>
                <c:pt idx="3924">
                  <c:v>1.5224542682927082</c:v>
                </c:pt>
                <c:pt idx="3925">
                  <c:v>1.5223323170731959</c:v>
                </c:pt>
                <c:pt idx="3926">
                  <c:v>1.5222103658536839</c:v>
                </c:pt>
                <c:pt idx="3927">
                  <c:v>1.5220884146341718</c:v>
                </c:pt>
                <c:pt idx="3928">
                  <c:v>1.5219664634146595</c:v>
                </c:pt>
                <c:pt idx="3929">
                  <c:v>1.5218445121951474</c:v>
                </c:pt>
                <c:pt idx="3930">
                  <c:v>1.5217225609756353</c:v>
                </c:pt>
                <c:pt idx="3931">
                  <c:v>1.521600609756123</c:v>
                </c:pt>
                <c:pt idx="3932">
                  <c:v>1.5214786585366109</c:v>
                </c:pt>
                <c:pt idx="3933">
                  <c:v>1.5213567073170986</c:v>
                </c:pt>
                <c:pt idx="3934">
                  <c:v>1.5212347560975863</c:v>
                </c:pt>
                <c:pt idx="3935">
                  <c:v>1.5211128048780742</c:v>
                </c:pt>
                <c:pt idx="3936">
                  <c:v>1.5209908536585619</c:v>
                </c:pt>
                <c:pt idx="3937">
                  <c:v>1.5208689024390498</c:v>
                </c:pt>
                <c:pt idx="3938">
                  <c:v>1.5207469512195377</c:v>
                </c:pt>
                <c:pt idx="3939">
                  <c:v>1.5206250000000254</c:v>
                </c:pt>
                <c:pt idx="3940">
                  <c:v>1.5205030487805131</c:v>
                </c:pt>
                <c:pt idx="3941">
                  <c:v>1.520381097561001</c:v>
                </c:pt>
                <c:pt idx="3942">
                  <c:v>1.5202591463414887</c:v>
                </c:pt>
                <c:pt idx="3943">
                  <c:v>1.5201371951219766</c:v>
                </c:pt>
                <c:pt idx="3944">
                  <c:v>1.5200152439024643</c:v>
                </c:pt>
                <c:pt idx="3945">
                  <c:v>1.519893292682952</c:v>
                </c:pt>
                <c:pt idx="3946">
                  <c:v>1.51977134146344</c:v>
                </c:pt>
                <c:pt idx="3947">
                  <c:v>1.5196493902439276</c:v>
                </c:pt>
                <c:pt idx="3948">
                  <c:v>1.5195274390244156</c:v>
                </c:pt>
                <c:pt idx="3949">
                  <c:v>1.5194054878049048</c:v>
                </c:pt>
                <c:pt idx="3950">
                  <c:v>1.5192835365853925</c:v>
                </c:pt>
                <c:pt idx="3951">
                  <c:v>1.5191615853658791</c:v>
                </c:pt>
                <c:pt idx="3952">
                  <c:v>1.5190396341463668</c:v>
                </c:pt>
                <c:pt idx="3953">
                  <c:v>1.518917682926856</c:v>
                </c:pt>
                <c:pt idx="3954">
                  <c:v>1.5187957317073424</c:v>
                </c:pt>
                <c:pt idx="3955">
                  <c:v>1.5186737804878301</c:v>
                </c:pt>
                <c:pt idx="3956">
                  <c:v>1.518551829268318</c:v>
                </c:pt>
                <c:pt idx="3957">
                  <c:v>1.518429878048807</c:v>
                </c:pt>
                <c:pt idx="3958">
                  <c:v>1.5183079268292947</c:v>
                </c:pt>
                <c:pt idx="3959">
                  <c:v>1.5181859756097826</c:v>
                </c:pt>
                <c:pt idx="3960">
                  <c:v>1.5180640243902703</c:v>
                </c:pt>
                <c:pt idx="3961">
                  <c:v>1.5179420731707582</c:v>
                </c:pt>
                <c:pt idx="3962">
                  <c:v>1.5178201219512462</c:v>
                </c:pt>
                <c:pt idx="3963">
                  <c:v>1.5176981707317339</c:v>
                </c:pt>
                <c:pt idx="3964">
                  <c:v>1.5175762195122218</c:v>
                </c:pt>
                <c:pt idx="3965">
                  <c:v>1.5174542682927095</c:v>
                </c:pt>
                <c:pt idx="3966">
                  <c:v>1.5173323170731972</c:v>
                </c:pt>
                <c:pt idx="3967">
                  <c:v>1.5172103658536851</c:v>
                </c:pt>
                <c:pt idx="3968">
                  <c:v>1.5170884146341728</c:v>
                </c:pt>
                <c:pt idx="3969">
                  <c:v>1.5169664634146607</c:v>
                </c:pt>
                <c:pt idx="3970">
                  <c:v>1.5168445121951484</c:v>
                </c:pt>
                <c:pt idx="3971">
                  <c:v>1.5167225609756363</c:v>
                </c:pt>
                <c:pt idx="3972">
                  <c:v>1.5166006097561242</c:v>
                </c:pt>
                <c:pt idx="3973">
                  <c:v>1.5164786585366119</c:v>
                </c:pt>
                <c:pt idx="3974">
                  <c:v>1.5163567073170996</c:v>
                </c:pt>
                <c:pt idx="3975">
                  <c:v>1.5162347560975875</c:v>
                </c:pt>
                <c:pt idx="3976">
                  <c:v>1.5161128048780752</c:v>
                </c:pt>
                <c:pt idx="3977">
                  <c:v>1.5159908536585631</c:v>
                </c:pt>
                <c:pt idx="3978">
                  <c:v>1.5158689024390508</c:v>
                </c:pt>
                <c:pt idx="3979">
                  <c:v>1.5157469512195387</c:v>
                </c:pt>
                <c:pt idx="3980">
                  <c:v>1.5156250000000266</c:v>
                </c:pt>
                <c:pt idx="3981">
                  <c:v>1.5155030487805143</c:v>
                </c:pt>
                <c:pt idx="3982">
                  <c:v>1.515381097561002</c:v>
                </c:pt>
                <c:pt idx="3983">
                  <c:v>1.5152591463414899</c:v>
                </c:pt>
                <c:pt idx="3984">
                  <c:v>1.5151371951219776</c:v>
                </c:pt>
                <c:pt idx="3985">
                  <c:v>1.5150152439024656</c:v>
                </c:pt>
                <c:pt idx="3986">
                  <c:v>1.5148932926829533</c:v>
                </c:pt>
                <c:pt idx="3987">
                  <c:v>1.5147713414634412</c:v>
                </c:pt>
                <c:pt idx="3988">
                  <c:v>1.5146493902439289</c:v>
                </c:pt>
                <c:pt idx="3989">
                  <c:v>1.5145274390244168</c:v>
                </c:pt>
                <c:pt idx="3990">
                  <c:v>1.5144054878049045</c:v>
                </c:pt>
                <c:pt idx="3991">
                  <c:v>1.5142835365853924</c:v>
                </c:pt>
                <c:pt idx="3992">
                  <c:v>1.5141615853658801</c:v>
                </c:pt>
                <c:pt idx="3993">
                  <c:v>1.514039634146368</c:v>
                </c:pt>
                <c:pt idx="3994">
                  <c:v>1.5139176829268557</c:v>
                </c:pt>
                <c:pt idx="3995">
                  <c:v>1.5137957317073436</c:v>
                </c:pt>
                <c:pt idx="3996">
                  <c:v>1.5136737804878313</c:v>
                </c:pt>
                <c:pt idx="3997">
                  <c:v>1.513551829268319</c:v>
                </c:pt>
                <c:pt idx="3998">
                  <c:v>1.5134298780488069</c:v>
                </c:pt>
                <c:pt idx="3999">
                  <c:v>1.5133079268292946</c:v>
                </c:pt>
                <c:pt idx="4000">
                  <c:v>1.5131859756097825</c:v>
                </c:pt>
                <c:pt idx="4001">
                  <c:v>1.5130640243902704</c:v>
                </c:pt>
                <c:pt idx="4002">
                  <c:v>1.5129420731707581</c:v>
                </c:pt>
                <c:pt idx="4003">
                  <c:v>1.512820121951246</c:v>
                </c:pt>
                <c:pt idx="4004">
                  <c:v>1.512698170731734</c:v>
                </c:pt>
                <c:pt idx="4005">
                  <c:v>1.5125762195122219</c:v>
                </c:pt>
                <c:pt idx="4006">
                  <c:v>1.5124542682927098</c:v>
                </c:pt>
                <c:pt idx="4007">
                  <c:v>1.5123323170731973</c:v>
                </c:pt>
                <c:pt idx="4008">
                  <c:v>1.5122103658536852</c:v>
                </c:pt>
                <c:pt idx="4009">
                  <c:v>1.5120884146341729</c:v>
                </c:pt>
                <c:pt idx="4010">
                  <c:v>1.5119664634146606</c:v>
                </c:pt>
                <c:pt idx="4011">
                  <c:v>1.5118445121951485</c:v>
                </c:pt>
                <c:pt idx="4012">
                  <c:v>1.5117225609756364</c:v>
                </c:pt>
                <c:pt idx="4013">
                  <c:v>1.5116006097561239</c:v>
                </c:pt>
                <c:pt idx="4014">
                  <c:v>1.5114786585366118</c:v>
                </c:pt>
                <c:pt idx="4015">
                  <c:v>1.5113567073170997</c:v>
                </c:pt>
                <c:pt idx="4016">
                  <c:v>1.5112347560975874</c:v>
                </c:pt>
                <c:pt idx="4017">
                  <c:v>1.5111128048780751</c:v>
                </c:pt>
                <c:pt idx="4018">
                  <c:v>1.510990853658563</c:v>
                </c:pt>
                <c:pt idx="4019">
                  <c:v>1.5108689024390507</c:v>
                </c:pt>
                <c:pt idx="4020">
                  <c:v>1.5107469512195386</c:v>
                </c:pt>
                <c:pt idx="4021">
                  <c:v>1.5106250000000263</c:v>
                </c:pt>
                <c:pt idx="4022">
                  <c:v>1.5105030487805142</c:v>
                </c:pt>
                <c:pt idx="4023">
                  <c:v>1.5103810975610021</c:v>
                </c:pt>
                <c:pt idx="4024">
                  <c:v>1.5102591463414898</c:v>
                </c:pt>
                <c:pt idx="4025">
                  <c:v>1.5101371951219775</c:v>
                </c:pt>
                <c:pt idx="4026">
                  <c:v>1.5100152439024652</c:v>
                </c:pt>
                <c:pt idx="4027">
                  <c:v>1.5098932926829529</c:v>
                </c:pt>
                <c:pt idx="4028">
                  <c:v>1.5097713414634408</c:v>
                </c:pt>
                <c:pt idx="4029">
                  <c:v>1.5096493902439285</c:v>
                </c:pt>
                <c:pt idx="4030">
                  <c:v>1.5095274390244164</c:v>
                </c:pt>
                <c:pt idx="4031">
                  <c:v>1.5094054878049041</c:v>
                </c:pt>
                <c:pt idx="4032">
                  <c:v>1.509283536585392</c:v>
                </c:pt>
                <c:pt idx="4033">
                  <c:v>1.50916158536588</c:v>
                </c:pt>
                <c:pt idx="4034">
                  <c:v>1.5090396341463677</c:v>
                </c:pt>
                <c:pt idx="4035">
                  <c:v>1.5089176829268554</c:v>
                </c:pt>
                <c:pt idx="4036">
                  <c:v>1.5087957317073433</c:v>
                </c:pt>
                <c:pt idx="4037">
                  <c:v>1.508673780487831</c:v>
                </c:pt>
                <c:pt idx="4038">
                  <c:v>1.5085518292683189</c:v>
                </c:pt>
                <c:pt idx="4039">
                  <c:v>1.5084298780488066</c:v>
                </c:pt>
                <c:pt idx="4040">
                  <c:v>1.5083079268292945</c:v>
                </c:pt>
                <c:pt idx="4041">
                  <c:v>1.5081859756097822</c:v>
                </c:pt>
                <c:pt idx="4042">
                  <c:v>1.5080640243902699</c:v>
                </c:pt>
                <c:pt idx="4043">
                  <c:v>1.5079420731707576</c:v>
                </c:pt>
                <c:pt idx="4044">
                  <c:v>1.5078201219512466</c:v>
                </c:pt>
                <c:pt idx="4045">
                  <c:v>1.5076981707317345</c:v>
                </c:pt>
                <c:pt idx="4046">
                  <c:v>1.5075762195122224</c:v>
                </c:pt>
                <c:pt idx="4047">
                  <c:v>1.5074542682927101</c:v>
                </c:pt>
                <c:pt idx="4048">
                  <c:v>1.507332317073198</c:v>
                </c:pt>
                <c:pt idx="4049">
                  <c:v>1.5072103658536857</c:v>
                </c:pt>
                <c:pt idx="4050">
                  <c:v>1.5070884146341736</c:v>
                </c:pt>
                <c:pt idx="4051">
                  <c:v>1.5069664634146613</c:v>
                </c:pt>
                <c:pt idx="4052">
                  <c:v>1.506844512195149</c:v>
                </c:pt>
                <c:pt idx="4053">
                  <c:v>1.5067225609756367</c:v>
                </c:pt>
                <c:pt idx="4054">
                  <c:v>1.5066006097561246</c:v>
                </c:pt>
                <c:pt idx="4055">
                  <c:v>1.5064786585366123</c:v>
                </c:pt>
                <c:pt idx="4056">
                  <c:v>1.5063567073171003</c:v>
                </c:pt>
                <c:pt idx="4057">
                  <c:v>1.5062347560975882</c:v>
                </c:pt>
                <c:pt idx="4058">
                  <c:v>1.5061128048780759</c:v>
                </c:pt>
                <c:pt idx="4059">
                  <c:v>1.5059908536585638</c:v>
                </c:pt>
                <c:pt idx="4060">
                  <c:v>1.5058689024390512</c:v>
                </c:pt>
                <c:pt idx="4061">
                  <c:v>1.5057469512195392</c:v>
                </c:pt>
                <c:pt idx="4062">
                  <c:v>1.5056250000000271</c:v>
                </c:pt>
                <c:pt idx="4063">
                  <c:v>1.5055030487805148</c:v>
                </c:pt>
                <c:pt idx="4064">
                  <c:v>1.5053810975610027</c:v>
                </c:pt>
                <c:pt idx="4065">
                  <c:v>1.5052591463414902</c:v>
                </c:pt>
                <c:pt idx="4066">
                  <c:v>1.5051371951219781</c:v>
                </c:pt>
                <c:pt idx="4067">
                  <c:v>1.5050152439024658</c:v>
                </c:pt>
                <c:pt idx="4068">
                  <c:v>1.5048932926829537</c:v>
                </c:pt>
                <c:pt idx="4069">
                  <c:v>1.5047713414634414</c:v>
                </c:pt>
                <c:pt idx="4070">
                  <c:v>1.5046493902439293</c:v>
                </c:pt>
                <c:pt idx="4071">
                  <c:v>1.5045274390244172</c:v>
                </c:pt>
                <c:pt idx="4072">
                  <c:v>1.5044054878049051</c:v>
                </c:pt>
                <c:pt idx="4073">
                  <c:v>1.504283536585393</c:v>
                </c:pt>
                <c:pt idx="4074">
                  <c:v>1.5041615853658805</c:v>
                </c:pt>
                <c:pt idx="4075">
                  <c:v>1.5040396341463684</c:v>
                </c:pt>
                <c:pt idx="4076">
                  <c:v>1.5039176829268561</c:v>
                </c:pt>
                <c:pt idx="4077">
                  <c:v>1.503795731707344</c:v>
                </c:pt>
                <c:pt idx="4078">
                  <c:v>1.5036737804878317</c:v>
                </c:pt>
                <c:pt idx="4079">
                  <c:v>1.5035518292683194</c:v>
                </c:pt>
                <c:pt idx="4080">
                  <c:v>1.5034298780488073</c:v>
                </c:pt>
                <c:pt idx="4081">
                  <c:v>1.503307926829295</c:v>
                </c:pt>
                <c:pt idx="4082">
                  <c:v>1.5031859756097827</c:v>
                </c:pt>
                <c:pt idx="4083">
                  <c:v>1.5030640243902706</c:v>
                </c:pt>
                <c:pt idx="4084">
                  <c:v>1.5029420731707583</c:v>
                </c:pt>
                <c:pt idx="4085">
                  <c:v>1.5028201219512463</c:v>
                </c:pt>
                <c:pt idx="4086">
                  <c:v>1.502698170731734</c:v>
                </c:pt>
                <c:pt idx="4087">
                  <c:v>1.5025762195122216</c:v>
                </c:pt>
                <c:pt idx="4088">
                  <c:v>1.5024542682927096</c:v>
                </c:pt>
                <c:pt idx="4089">
                  <c:v>1.5023323170731975</c:v>
                </c:pt>
                <c:pt idx="4090">
                  <c:v>1.5022103658536852</c:v>
                </c:pt>
                <c:pt idx="4091">
                  <c:v>1.5020884146341731</c:v>
                </c:pt>
                <c:pt idx="4092">
                  <c:v>1.5019664634146608</c:v>
                </c:pt>
                <c:pt idx="4093">
                  <c:v>1.5018445121951485</c:v>
                </c:pt>
                <c:pt idx="4094">
                  <c:v>1.5017225609756362</c:v>
                </c:pt>
                <c:pt idx="4095">
                  <c:v>1.5016006097561241</c:v>
                </c:pt>
                <c:pt idx="4096">
                  <c:v>1.501478658536612</c:v>
                </c:pt>
                <c:pt idx="4097">
                  <c:v>1.5013567073170995</c:v>
                </c:pt>
                <c:pt idx="4098">
                  <c:v>1.5012347560975874</c:v>
                </c:pt>
                <c:pt idx="4099">
                  <c:v>1.5011128048780753</c:v>
                </c:pt>
                <c:pt idx="4100">
                  <c:v>1.5009908536585632</c:v>
                </c:pt>
                <c:pt idx="4101">
                  <c:v>1.5008689024390509</c:v>
                </c:pt>
                <c:pt idx="4102">
                  <c:v>1.5007469512195386</c:v>
                </c:pt>
                <c:pt idx="4103">
                  <c:v>1.5006250000000265</c:v>
                </c:pt>
                <c:pt idx="4104">
                  <c:v>1.5005030487805144</c:v>
                </c:pt>
                <c:pt idx="4105">
                  <c:v>1.5003810975610021</c:v>
                </c:pt>
                <c:pt idx="4106">
                  <c:v>1.5002591463414898</c:v>
                </c:pt>
                <c:pt idx="4107">
                  <c:v>1.5001371951219777</c:v>
                </c:pt>
                <c:pt idx="4108">
                  <c:v>1.5000152439024654</c:v>
                </c:pt>
                <c:pt idx="4109">
                  <c:v>1.4998932926829531</c:v>
                </c:pt>
                <c:pt idx="4110">
                  <c:v>1.499771341463441</c:v>
                </c:pt>
                <c:pt idx="4111">
                  <c:v>1.4996493902439287</c:v>
                </c:pt>
                <c:pt idx="4112">
                  <c:v>1.4995274390244167</c:v>
                </c:pt>
                <c:pt idx="4113">
                  <c:v>1.4994054878049043</c:v>
                </c:pt>
                <c:pt idx="4114">
                  <c:v>1.4992835365853923</c:v>
                </c:pt>
                <c:pt idx="4115">
                  <c:v>1.4991615853658802</c:v>
                </c:pt>
                <c:pt idx="4116">
                  <c:v>1.4990396341463679</c:v>
                </c:pt>
                <c:pt idx="4117">
                  <c:v>1.4989176829268556</c:v>
                </c:pt>
                <c:pt idx="4118">
                  <c:v>1.4987957317073433</c:v>
                </c:pt>
                <c:pt idx="4119">
                  <c:v>1.4986737804878312</c:v>
                </c:pt>
                <c:pt idx="4120">
                  <c:v>1.4985518292683191</c:v>
                </c:pt>
                <c:pt idx="4121">
                  <c:v>1.4984298780488068</c:v>
                </c:pt>
                <c:pt idx="4122">
                  <c:v>1.4983079268292943</c:v>
                </c:pt>
                <c:pt idx="4123">
                  <c:v>1.4981859756097822</c:v>
                </c:pt>
                <c:pt idx="4124">
                  <c:v>1.4980640243902699</c:v>
                </c:pt>
                <c:pt idx="4125">
                  <c:v>1.4979420731707578</c:v>
                </c:pt>
                <c:pt idx="4126">
                  <c:v>1.4978201219512457</c:v>
                </c:pt>
                <c:pt idx="4127">
                  <c:v>1.4976981707317334</c:v>
                </c:pt>
                <c:pt idx="4128">
                  <c:v>1.4975762195122213</c:v>
                </c:pt>
                <c:pt idx="4129">
                  <c:v>1.4974542682927092</c:v>
                </c:pt>
                <c:pt idx="4130">
                  <c:v>1.4973323170731969</c:v>
                </c:pt>
                <c:pt idx="4131">
                  <c:v>1.4972103658536848</c:v>
                </c:pt>
                <c:pt idx="4132">
                  <c:v>1.4970884146341725</c:v>
                </c:pt>
                <c:pt idx="4133">
                  <c:v>1.4969664634146604</c:v>
                </c:pt>
                <c:pt idx="4134">
                  <c:v>1.496844512195149</c:v>
                </c:pt>
                <c:pt idx="4135">
                  <c:v>1.4967225609756369</c:v>
                </c:pt>
                <c:pt idx="4136">
                  <c:v>1.4966006097561249</c:v>
                </c:pt>
                <c:pt idx="4137">
                  <c:v>1.4964786585366125</c:v>
                </c:pt>
                <c:pt idx="4138">
                  <c:v>1.4963567073171005</c:v>
                </c:pt>
                <c:pt idx="4139">
                  <c:v>1.4962347560975884</c:v>
                </c:pt>
                <c:pt idx="4140">
                  <c:v>1.4961128048780761</c:v>
                </c:pt>
                <c:pt idx="4141">
                  <c:v>1.495990853658564</c:v>
                </c:pt>
                <c:pt idx="4142">
                  <c:v>1.4958689024390517</c:v>
                </c:pt>
                <c:pt idx="4143">
                  <c:v>1.4957469512195396</c:v>
                </c:pt>
                <c:pt idx="4144">
                  <c:v>1.4956250000000273</c:v>
                </c:pt>
                <c:pt idx="4145">
                  <c:v>1.495503048780515</c:v>
                </c:pt>
                <c:pt idx="4146">
                  <c:v>1.4953810975610029</c:v>
                </c:pt>
                <c:pt idx="4147">
                  <c:v>1.4952591463414904</c:v>
                </c:pt>
                <c:pt idx="4148">
                  <c:v>1.4951371951219783</c:v>
                </c:pt>
                <c:pt idx="4149">
                  <c:v>1.4950152439024662</c:v>
                </c:pt>
                <c:pt idx="4150">
                  <c:v>1.4948932926829539</c:v>
                </c:pt>
                <c:pt idx="4151">
                  <c:v>1.4947713414634418</c:v>
                </c:pt>
                <c:pt idx="4152">
                  <c:v>1.4946493902439295</c:v>
                </c:pt>
                <c:pt idx="4153">
                  <c:v>1.4945274390244172</c:v>
                </c:pt>
                <c:pt idx="4154">
                  <c:v>1.4944054878049051</c:v>
                </c:pt>
                <c:pt idx="4155">
                  <c:v>1.4942835365853928</c:v>
                </c:pt>
                <c:pt idx="4156">
                  <c:v>1.4941615853658807</c:v>
                </c:pt>
                <c:pt idx="4157">
                  <c:v>1.4940396341463686</c:v>
                </c:pt>
                <c:pt idx="4158">
                  <c:v>1.4939176829268563</c:v>
                </c:pt>
                <c:pt idx="4159">
                  <c:v>1.493795731707344</c:v>
                </c:pt>
                <c:pt idx="4160">
                  <c:v>1.4936737804878317</c:v>
                </c:pt>
                <c:pt idx="4161">
                  <c:v>1.4935518292683194</c:v>
                </c:pt>
                <c:pt idx="4162">
                  <c:v>1.4934298780488073</c:v>
                </c:pt>
                <c:pt idx="4163">
                  <c:v>1.493307926829295</c:v>
                </c:pt>
                <c:pt idx="4164">
                  <c:v>1.4931859756097827</c:v>
                </c:pt>
                <c:pt idx="4165">
                  <c:v>1.4930640243902706</c:v>
                </c:pt>
                <c:pt idx="4166">
                  <c:v>1.4929420731707586</c:v>
                </c:pt>
                <c:pt idx="4167">
                  <c:v>1.4928201219512465</c:v>
                </c:pt>
                <c:pt idx="4168">
                  <c:v>1.4926981707317342</c:v>
                </c:pt>
                <c:pt idx="4169">
                  <c:v>1.4925762195122219</c:v>
                </c:pt>
                <c:pt idx="4170">
                  <c:v>1.4924542682927098</c:v>
                </c:pt>
                <c:pt idx="4171">
                  <c:v>1.4923323170731977</c:v>
                </c:pt>
                <c:pt idx="4172">
                  <c:v>1.4922103658536854</c:v>
                </c:pt>
                <c:pt idx="4173">
                  <c:v>1.4920884146341733</c:v>
                </c:pt>
                <c:pt idx="4174">
                  <c:v>1.491966463414661</c:v>
                </c:pt>
                <c:pt idx="4175">
                  <c:v>1.4918445121951489</c:v>
                </c:pt>
                <c:pt idx="4176">
                  <c:v>1.4917225609756366</c:v>
                </c:pt>
                <c:pt idx="4177">
                  <c:v>1.4916006097561243</c:v>
                </c:pt>
                <c:pt idx="4178">
                  <c:v>1.4914786585366122</c:v>
                </c:pt>
                <c:pt idx="4179">
                  <c:v>1.4913567073170999</c:v>
                </c:pt>
                <c:pt idx="4180">
                  <c:v>1.4912347560975878</c:v>
                </c:pt>
                <c:pt idx="4181">
                  <c:v>1.4911128048780755</c:v>
                </c:pt>
                <c:pt idx="4182">
                  <c:v>1.4909908536585634</c:v>
                </c:pt>
                <c:pt idx="4183">
                  <c:v>1.4908689024390513</c:v>
                </c:pt>
                <c:pt idx="4184">
                  <c:v>1.4907469512195388</c:v>
                </c:pt>
                <c:pt idx="4185">
                  <c:v>1.4906250000000267</c:v>
                </c:pt>
                <c:pt idx="4186">
                  <c:v>1.4905030487805144</c:v>
                </c:pt>
                <c:pt idx="4187">
                  <c:v>1.4903810975610023</c:v>
                </c:pt>
                <c:pt idx="4188">
                  <c:v>1.49025914634149</c:v>
                </c:pt>
                <c:pt idx="4189">
                  <c:v>1.4901371951219777</c:v>
                </c:pt>
                <c:pt idx="4190">
                  <c:v>1.4900152439024654</c:v>
                </c:pt>
                <c:pt idx="4191">
                  <c:v>1.4898932926829533</c:v>
                </c:pt>
                <c:pt idx="4192">
                  <c:v>1.489771341463441</c:v>
                </c:pt>
                <c:pt idx="4193">
                  <c:v>1.489649390243929</c:v>
                </c:pt>
                <c:pt idx="4194">
                  <c:v>1.4895274390244166</c:v>
                </c:pt>
                <c:pt idx="4195">
                  <c:v>1.4894054878049046</c:v>
                </c:pt>
                <c:pt idx="4196">
                  <c:v>1.4892835365853925</c:v>
                </c:pt>
                <c:pt idx="4197">
                  <c:v>1.4891615853658804</c:v>
                </c:pt>
                <c:pt idx="4198">
                  <c:v>1.4890396341463679</c:v>
                </c:pt>
                <c:pt idx="4199">
                  <c:v>1.4889176829268558</c:v>
                </c:pt>
                <c:pt idx="4200">
                  <c:v>1.4887957317073437</c:v>
                </c:pt>
                <c:pt idx="4201">
                  <c:v>1.4886737804878314</c:v>
                </c:pt>
                <c:pt idx="4202">
                  <c:v>1.4885518292683193</c:v>
                </c:pt>
                <c:pt idx="4203">
                  <c:v>1.488429878048807</c:v>
                </c:pt>
                <c:pt idx="4204">
                  <c:v>1.4883079268292947</c:v>
                </c:pt>
                <c:pt idx="4205">
                  <c:v>1.4881859756097824</c:v>
                </c:pt>
                <c:pt idx="4206">
                  <c:v>1.4880640243902703</c:v>
                </c:pt>
                <c:pt idx="4207">
                  <c:v>1.487942073170758</c:v>
                </c:pt>
                <c:pt idx="4208">
                  <c:v>1.4878201219512459</c:v>
                </c:pt>
                <c:pt idx="4209">
                  <c:v>1.4876981707317336</c:v>
                </c:pt>
                <c:pt idx="4210">
                  <c:v>1.4875762195122215</c:v>
                </c:pt>
                <c:pt idx="4211">
                  <c:v>1.4874542682927092</c:v>
                </c:pt>
                <c:pt idx="4212">
                  <c:v>1.4873323170731969</c:v>
                </c:pt>
                <c:pt idx="4213">
                  <c:v>1.4872103658536848</c:v>
                </c:pt>
                <c:pt idx="4214">
                  <c:v>1.4870884146341727</c:v>
                </c:pt>
                <c:pt idx="4215">
                  <c:v>1.4869664634146604</c:v>
                </c:pt>
                <c:pt idx="4216">
                  <c:v>1.4868445121951481</c:v>
                </c:pt>
                <c:pt idx="4217">
                  <c:v>1.4867225609756358</c:v>
                </c:pt>
                <c:pt idx="4218">
                  <c:v>1.4866006097561235</c:v>
                </c:pt>
                <c:pt idx="4219">
                  <c:v>1.4864786585366114</c:v>
                </c:pt>
                <c:pt idx="4220">
                  <c:v>1.4863567073170991</c:v>
                </c:pt>
                <c:pt idx="4221">
                  <c:v>1.486234756097587</c:v>
                </c:pt>
                <c:pt idx="4222">
                  <c:v>1.4861128048780747</c:v>
                </c:pt>
                <c:pt idx="4223">
                  <c:v>1.4859908536585626</c:v>
                </c:pt>
                <c:pt idx="4224">
                  <c:v>1.4858689024390506</c:v>
                </c:pt>
                <c:pt idx="4225">
                  <c:v>1.4857469512195398</c:v>
                </c:pt>
                <c:pt idx="4226">
                  <c:v>1.4856250000000273</c:v>
                </c:pt>
                <c:pt idx="4227">
                  <c:v>1.485503048780515</c:v>
                </c:pt>
                <c:pt idx="4228">
                  <c:v>1.4853810975610027</c:v>
                </c:pt>
                <c:pt idx="4229">
                  <c:v>1.4852591463414906</c:v>
                </c:pt>
                <c:pt idx="4230">
                  <c:v>1.4851371951219783</c:v>
                </c:pt>
                <c:pt idx="4231">
                  <c:v>1.4850152439024662</c:v>
                </c:pt>
                <c:pt idx="4232">
                  <c:v>1.4848932926829539</c:v>
                </c:pt>
                <c:pt idx="4233">
                  <c:v>1.4847713414634418</c:v>
                </c:pt>
                <c:pt idx="4234">
                  <c:v>1.4846493902439297</c:v>
                </c:pt>
                <c:pt idx="4235">
                  <c:v>1.4845274390244174</c:v>
                </c:pt>
                <c:pt idx="4236">
                  <c:v>1.4844054878049051</c:v>
                </c:pt>
                <c:pt idx="4237">
                  <c:v>1.484283536585393</c:v>
                </c:pt>
                <c:pt idx="4238">
                  <c:v>1.4841615853658809</c:v>
                </c:pt>
                <c:pt idx="4239">
                  <c:v>1.4840396341463686</c:v>
                </c:pt>
                <c:pt idx="4240">
                  <c:v>1.4839176829268563</c:v>
                </c:pt>
                <c:pt idx="4241">
                  <c:v>1.4837957317073442</c:v>
                </c:pt>
                <c:pt idx="4242">
                  <c:v>1.4836737804878319</c:v>
                </c:pt>
                <c:pt idx="4243">
                  <c:v>1.4835518292683196</c:v>
                </c:pt>
                <c:pt idx="4244">
                  <c:v>1.4834298780488075</c:v>
                </c:pt>
                <c:pt idx="4245">
                  <c:v>1.4833079268292952</c:v>
                </c:pt>
                <c:pt idx="4246">
                  <c:v>1.4831859756097832</c:v>
                </c:pt>
                <c:pt idx="4247">
                  <c:v>1.4830640243902711</c:v>
                </c:pt>
                <c:pt idx="4248">
                  <c:v>1.4829420731707588</c:v>
                </c:pt>
                <c:pt idx="4249">
                  <c:v>1.4828201219512467</c:v>
                </c:pt>
                <c:pt idx="4250">
                  <c:v>1.4826981707317346</c:v>
                </c:pt>
                <c:pt idx="4251">
                  <c:v>1.4825762195122221</c:v>
                </c:pt>
                <c:pt idx="4252">
                  <c:v>1.48245426829271</c:v>
                </c:pt>
                <c:pt idx="4253">
                  <c:v>1.4823323170731977</c:v>
                </c:pt>
                <c:pt idx="4254">
                  <c:v>1.4822103658536856</c:v>
                </c:pt>
                <c:pt idx="4255">
                  <c:v>1.4820884146341733</c:v>
                </c:pt>
                <c:pt idx="4256">
                  <c:v>1.481966463414661</c:v>
                </c:pt>
                <c:pt idx="4257">
                  <c:v>1.4818445121951487</c:v>
                </c:pt>
                <c:pt idx="4258">
                  <c:v>1.4817225609756366</c:v>
                </c:pt>
                <c:pt idx="4259">
                  <c:v>1.4816006097561243</c:v>
                </c:pt>
                <c:pt idx="4260">
                  <c:v>1.4814786585366122</c:v>
                </c:pt>
                <c:pt idx="4261">
                  <c:v>1.4813567073171001</c:v>
                </c:pt>
                <c:pt idx="4262">
                  <c:v>1.4812347560975878</c:v>
                </c:pt>
                <c:pt idx="4263">
                  <c:v>1.4811128048780757</c:v>
                </c:pt>
                <c:pt idx="4264">
                  <c:v>1.4809908536585636</c:v>
                </c:pt>
                <c:pt idx="4265">
                  <c:v>1.4808689024390513</c:v>
                </c:pt>
                <c:pt idx="4266">
                  <c:v>1.480746951219539</c:v>
                </c:pt>
                <c:pt idx="4267">
                  <c:v>1.4806250000000269</c:v>
                </c:pt>
                <c:pt idx="4268">
                  <c:v>1.4805030487805149</c:v>
                </c:pt>
                <c:pt idx="4269">
                  <c:v>1.4803810975610023</c:v>
                </c:pt>
                <c:pt idx="4270">
                  <c:v>1.4802591463414903</c:v>
                </c:pt>
                <c:pt idx="4271">
                  <c:v>1.4801371951219779</c:v>
                </c:pt>
                <c:pt idx="4272">
                  <c:v>1.4800152439024656</c:v>
                </c:pt>
                <c:pt idx="4273">
                  <c:v>1.4798932926829536</c:v>
                </c:pt>
                <c:pt idx="4274">
                  <c:v>1.4797713414634415</c:v>
                </c:pt>
                <c:pt idx="4275">
                  <c:v>1.4796493902439292</c:v>
                </c:pt>
                <c:pt idx="4276">
                  <c:v>1.4795274390244171</c:v>
                </c:pt>
                <c:pt idx="4277">
                  <c:v>1.4794054878049048</c:v>
                </c:pt>
                <c:pt idx="4278">
                  <c:v>1.4792835365853927</c:v>
                </c:pt>
                <c:pt idx="4279">
                  <c:v>1.4791615853658804</c:v>
                </c:pt>
                <c:pt idx="4280">
                  <c:v>1.4790396341463681</c:v>
                </c:pt>
                <c:pt idx="4281">
                  <c:v>1.478917682926856</c:v>
                </c:pt>
                <c:pt idx="4282">
                  <c:v>1.4787957317073439</c:v>
                </c:pt>
                <c:pt idx="4283">
                  <c:v>1.4786737804878314</c:v>
                </c:pt>
                <c:pt idx="4284">
                  <c:v>1.4785518292683191</c:v>
                </c:pt>
                <c:pt idx="4285">
                  <c:v>1.478429878048807</c:v>
                </c:pt>
                <c:pt idx="4286">
                  <c:v>1.4783079268292947</c:v>
                </c:pt>
                <c:pt idx="4287">
                  <c:v>1.4781859756097824</c:v>
                </c:pt>
                <c:pt idx="4288">
                  <c:v>1.4780640243902701</c:v>
                </c:pt>
                <c:pt idx="4289">
                  <c:v>1.477942073170758</c:v>
                </c:pt>
                <c:pt idx="4290">
                  <c:v>1.4778201219512459</c:v>
                </c:pt>
                <c:pt idx="4291">
                  <c:v>1.4776981707317338</c:v>
                </c:pt>
                <c:pt idx="4292">
                  <c:v>1.4775762195122215</c:v>
                </c:pt>
                <c:pt idx="4293">
                  <c:v>1.4774542682927092</c:v>
                </c:pt>
                <c:pt idx="4294">
                  <c:v>1.4773323170731971</c:v>
                </c:pt>
                <c:pt idx="4295">
                  <c:v>1.4772103658536848</c:v>
                </c:pt>
                <c:pt idx="4296">
                  <c:v>1.4770884146341727</c:v>
                </c:pt>
                <c:pt idx="4297">
                  <c:v>1.4769664634146606</c:v>
                </c:pt>
                <c:pt idx="4298">
                  <c:v>1.4768445121951483</c:v>
                </c:pt>
                <c:pt idx="4299">
                  <c:v>1.476722560975636</c:v>
                </c:pt>
                <c:pt idx="4300">
                  <c:v>1.4766006097561239</c:v>
                </c:pt>
                <c:pt idx="4301">
                  <c:v>1.4764786585366116</c:v>
                </c:pt>
                <c:pt idx="4302">
                  <c:v>1.4763567073170996</c:v>
                </c:pt>
                <c:pt idx="4303">
                  <c:v>1.4762347560975873</c:v>
                </c:pt>
                <c:pt idx="4304">
                  <c:v>1.4761128048780752</c:v>
                </c:pt>
                <c:pt idx="4305">
                  <c:v>1.4759908536585631</c:v>
                </c:pt>
                <c:pt idx="4306">
                  <c:v>1.4758689024390508</c:v>
                </c:pt>
                <c:pt idx="4307">
                  <c:v>1.4757469512195385</c:v>
                </c:pt>
                <c:pt idx="4308">
                  <c:v>1.4756250000000262</c:v>
                </c:pt>
                <c:pt idx="4309">
                  <c:v>1.4755030487805141</c:v>
                </c:pt>
                <c:pt idx="4310">
                  <c:v>1.475381097561002</c:v>
                </c:pt>
                <c:pt idx="4311">
                  <c:v>1.4752591463414897</c:v>
                </c:pt>
                <c:pt idx="4312">
                  <c:v>1.4751371951219774</c:v>
                </c:pt>
                <c:pt idx="4313">
                  <c:v>1.4750152439024653</c:v>
                </c:pt>
                <c:pt idx="4314">
                  <c:v>1.4748932926829528</c:v>
                </c:pt>
                <c:pt idx="4315">
                  <c:v>1.4747713414634407</c:v>
                </c:pt>
                <c:pt idx="4316">
                  <c:v>1.4746493902439299</c:v>
                </c:pt>
                <c:pt idx="4317">
                  <c:v>1.4745274390244176</c:v>
                </c:pt>
                <c:pt idx="4318">
                  <c:v>1.4744054878049053</c:v>
                </c:pt>
                <c:pt idx="4319">
                  <c:v>1.4742835365853932</c:v>
                </c:pt>
                <c:pt idx="4320">
                  <c:v>1.4741615853658812</c:v>
                </c:pt>
                <c:pt idx="4321">
                  <c:v>1.4740396341463688</c:v>
                </c:pt>
                <c:pt idx="4322">
                  <c:v>1.4739176829268565</c:v>
                </c:pt>
                <c:pt idx="4323">
                  <c:v>1.4737957317073445</c:v>
                </c:pt>
                <c:pt idx="4324">
                  <c:v>1.4736737804878319</c:v>
                </c:pt>
                <c:pt idx="4325">
                  <c:v>1.4735518292683198</c:v>
                </c:pt>
                <c:pt idx="4326">
                  <c:v>1.4734298780488075</c:v>
                </c:pt>
                <c:pt idx="4327">
                  <c:v>1.4733079268292955</c:v>
                </c:pt>
                <c:pt idx="4328">
                  <c:v>1.4731859756097834</c:v>
                </c:pt>
                <c:pt idx="4329">
                  <c:v>1.4730640243902711</c:v>
                </c:pt>
                <c:pt idx="4330">
                  <c:v>1.472942073170759</c:v>
                </c:pt>
                <c:pt idx="4331">
                  <c:v>1.4728201219512469</c:v>
                </c:pt>
                <c:pt idx="4332">
                  <c:v>1.4726981707317344</c:v>
                </c:pt>
                <c:pt idx="4333">
                  <c:v>1.4725762195122223</c:v>
                </c:pt>
                <c:pt idx="4334">
                  <c:v>1.4724542682927102</c:v>
                </c:pt>
                <c:pt idx="4335">
                  <c:v>1.4723323170731979</c:v>
                </c:pt>
                <c:pt idx="4336">
                  <c:v>1.4722103658536858</c:v>
                </c:pt>
                <c:pt idx="4337">
                  <c:v>1.4720884146341735</c:v>
                </c:pt>
                <c:pt idx="4338">
                  <c:v>1.4719664634146612</c:v>
                </c:pt>
                <c:pt idx="4339">
                  <c:v>1.4718445121951489</c:v>
                </c:pt>
                <c:pt idx="4340">
                  <c:v>1.4717225609756368</c:v>
                </c:pt>
                <c:pt idx="4341">
                  <c:v>1.4716006097561247</c:v>
                </c:pt>
                <c:pt idx="4342">
                  <c:v>1.4714786585366124</c:v>
                </c:pt>
                <c:pt idx="4343">
                  <c:v>1.4713567073171001</c:v>
                </c:pt>
                <c:pt idx="4344">
                  <c:v>1.471234756097588</c:v>
                </c:pt>
                <c:pt idx="4345">
                  <c:v>1.4711128048780759</c:v>
                </c:pt>
                <c:pt idx="4346">
                  <c:v>1.4709908536585636</c:v>
                </c:pt>
                <c:pt idx="4347">
                  <c:v>1.4708689024390513</c:v>
                </c:pt>
                <c:pt idx="4348">
                  <c:v>1.4707469512195392</c:v>
                </c:pt>
                <c:pt idx="4349">
                  <c:v>1.4706250000000272</c:v>
                </c:pt>
                <c:pt idx="4350">
                  <c:v>1.4705030487805149</c:v>
                </c:pt>
                <c:pt idx="4351">
                  <c:v>1.4703810975610023</c:v>
                </c:pt>
                <c:pt idx="4352">
                  <c:v>1.4702591463414902</c:v>
                </c:pt>
                <c:pt idx="4353">
                  <c:v>1.4701371951219779</c:v>
                </c:pt>
                <c:pt idx="4354">
                  <c:v>1.4700152439024659</c:v>
                </c:pt>
                <c:pt idx="4355">
                  <c:v>1.4698932926829535</c:v>
                </c:pt>
                <c:pt idx="4356">
                  <c:v>1.4697713414634412</c:v>
                </c:pt>
                <c:pt idx="4357">
                  <c:v>1.4696493902439292</c:v>
                </c:pt>
                <c:pt idx="4358">
                  <c:v>1.4695274390244171</c:v>
                </c:pt>
                <c:pt idx="4359">
                  <c:v>1.4694054878049048</c:v>
                </c:pt>
                <c:pt idx="4360">
                  <c:v>1.4692835365853927</c:v>
                </c:pt>
                <c:pt idx="4361">
                  <c:v>1.4691615853658804</c:v>
                </c:pt>
                <c:pt idx="4362">
                  <c:v>1.4690396341463681</c:v>
                </c:pt>
                <c:pt idx="4363">
                  <c:v>1.468917682926856</c:v>
                </c:pt>
                <c:pt idx="4364">
                  <c:v>1.4687957317073437</c:v>
                </c:pt>
                <c:pt idx="4365">
                  <c:v>1.4686737804878316</c:v>
                </c:pt>
                <c:pt idx="4366">
                  <c:v>1.4685518292683193</c:v>
                </c:pt>
                <c:pt idx="4367">
                  <c:v>1.468429878048807</c:v>
                </c:pt>
                <c:pt idx="4368">
                  <c:v>1.4683079268292949</c:v>
                </c:pt>
                <c:pt idx="4369">
                  <c:v>1.4681859756097826</c:v>
                </c:pt>
                <c:pt idx="4370">
                  <c:v>1.4680640243902705</c:v>
                </c:pt>
                <c:pt idx="4371">
                  <c:v>1.4679420731707582</c:v>
                </c:pt>
                <c:pt idx="4372">
                  <c:v>1.4678201219512461</c:v>
                </c:pt>
                <c:pt idx="4373">
                  <c:v>1.467698170731734</c:v>
                </c:pt>
                <c:pt idx="4374">
                  <c:v>1.4675762195122219</c:v>
                </c:pt>
                <c:pt idx="4375">
                  <c:v>1.4674542682927094</c:v>
                </c:pt>
                <c:pt idx="4376">
                  <c:v>1.4673323170731973</c:v>
                </c:pt>
                <c:pt idx="4377">
                  <c:v>1.4672103658536852</c:v>
                </c:pt>
                <c:pt idx="4378">
                  <c:v>1.4670884146341727</c:v>
                </c:pt>
                <c:pt idx="4379">
                  <c:v>1.4669664634146606</c:v>
                </c:pt>
                <c:pt idx="4380">
                  <c:v>1.4668445121951483</c:v>
                </c:pt>
                <c:pt idx="4381">
                  <c:v>1.466722560975636</c:v>
                </c:pt>
                <c:pt idx="4382">
                  <c:v>1.4666006097561239</c:v>
                </c:pt>
                <c:pt idx="4383">
                  <c:v>1.4664786585366116</c:v>
                </c:pt>
                <c:pt idx="4384">
                  <c:v>1.4663567073170996</c:v>
                </c:pt>
                <c:pt idx="4385">
                  <c:v>1.4662347560975875</c:v>
                </c:pt>
                <c:pt idx="4386">
                  <c:v>1.4661128048780752</c:v>
                </c:pt>
                <c:pt idx="4387">
                  <c:v>1.4659908536585631</c:v>
                </c:pt>
                <c:pt idx="4388">
                  <c:v>1.465868902439051</c:v>
                </c:pt>
                <c:pt idx="4389">
                  <c:v>1.4657469512195387</c:v>
                </c:pt>
                <c:pt idx="4390">
                  <c:v>1.4656250000000264</c:v>
                </c:pt>
                <c:pt idx="4391">
                  <c:v>1.4655030487805143</c:v>
                </c:pt>
                <c:pt idx="4392">
                  <c:v>1.4653810975610022</c:v>
                </c:pt>
                <c:pt idx="4393">
                  <c:v>1.4652591463414897</c:v>
                </c:pt>
                <c:pt idx="4394">
                  <c:v>1.4651371951219776</c:v>
                </c:pt>
                <c:pt idx="4395">
                  <c:v>1.4650152439024653</c:v>
                </c:pt>
                <c:pt idx="4396">
                  <c:v>1.464893292682953</c:v>
                </c:pt>
                <c:pt idx="4397">
                  <c:v>1.4647713414634409</c:v>
                </c:pt>
                <c:pt idx="4398">
                  <c:v>1.4646493902439288</c:v>
                </c:pt>
                <c:pt idx="4399">
                  <c:v>1.4645274390244165</c:v>
                </c:pt>
                <c:pt idx="4400">
                  <c:v>1.4644054878049044</c:v>
                </c:pt>
                <c:pt idx="4401">
                  <c:v>1.4642835365853921</c:v>
                </c:pt>
                <c:pt idx="4402">
                  <c:v>1.46416158536588</c:v>
                </c:pt>
                <c:pt idx="4403">
                  <c:v>1.4640396341463677</c:v>
                </c:pt>
                <c:pt idx="4404">
                  <c:v>1.4639176829268556</c:v>
                </c:pt>
                <c:pt idx="4405">
                  <c:v>1.4637957317073436</c:v>
                </c:pt>
                <c:pt idx="4406">
                  <c:v>1.4636737804878313</c:v>
                </c:pt>
                <c:pt idx="4407">
                  <c:v>1.4635518292683201</c:v>
                </c:pt>
                <c:pt idx="4408">
                  <c:v>1.463429878048808</c:v>
                </c:pt>
                <c:pt idx="4409">
                  <c:v>1.4633079268292957</c:v>
                </c:pt>
                <c:pt idx="4410">
                  <c:v>1.4631859756097836</c:v>
                </c:pt>
                <c:pt idx="4411">
                  <c:v>1.4630640243902713</c:v>
                </c:pt>
                <c:pt idx="4412">
                  <c:v>1.4629420731707592</c:v>
                </c:pt>
                <c:pt idx="4413">
                  <c:v>1.4628201219512469</c:v>
                </c:pt>
                <c:pt idx="4414">
                  <c:v>1.4626981707317348</c:v>
                </c:pt>
                <c:pt idx="4415">
                  <c:v>1.4625762195122227</c:v>
                </c:pt>
                <c:pt idx="4416">
                  <c:v>1.4624542682927104</c:v>
                </c:pt>
                <c:pt idx="4417">
                  <c:v>1.4623323170731979</c:v>
                </c:pt>
                <c:pt idx="4418">
                  <c:v>1.4622103658536858</c:v>
                </c:pt>
                <c:pt idx="4419">
                  <c:v>1.4620884146341735</c:v>
                </c:pt>
                <c:pt idx="4420">
                  <c:v>1.4619664634146612</c:v>
                </c:pt>
                <c:pt idx="4421">
                  <c:v>1.4618445121951489</c:v>
                </c:pt>
                <c:pt idx="4422">
                  <c:v>1.4617225609756368</c:v>
                </c:pt>
                <c:pt idx="4423">
                  <c:v>1.4616006097561247</c:v>
                </c:pt>
                <c:pt idx="4424">
                  <c:v>1.4614786585366124</c:v>
                </c:pt>
                <c:pt idx="4425">
                  <c:v>1.4613567073171003</c:v>
                </c:pt>
                <c:pt idx="4426">
                  <c:v>1.461234756097588</c:v>
                </c:pt>
                <c:pt idx="4427">
                  <c:v>1.4611128048780757</c:v>
                </c:pt>
                <c:pt idx="4428">
                  <c:v>1.4609908536585634</c:v>
                </c:pt>
                <c:pt idx="4429">
                  <c:v>1.4608689024390513</c:v>
                </c:pt>
                <c:pt idx="4430">
                  <c:v>1.460746951219539</c:v>
                </c:pt>
                <c:pt idx="4431">
                  <c:v>1.4606250000000269</c:v>
                </c:pt>
                <c:pt idx="4432">
                  <c:v>1.4605030487805146</c:v>
                </c:pt>
                <c:pt idx="4433">
                  <c:v>1.4603810975610025</c:v>
                </c:pt>
                <c:pt idx="4434">
                  <c:v>1.4602591463414902</c:v>
                </c:pt>
                <c:pt idx="4435">
                  <c:v>1.4601371951219781</c:v>
                </c:pt>
                <c:pt idx="4436">
                  <c:v>1.4600152439024658</c:v>
                </c:pt>
                <c:pt idx="4437">
                  <c:v>1.4598932926829538</c:v>
                </c:pt>
                <c:pt idx="4438">
                  <c:v>1.4597713414634415</c:v>
                </c:pt>
                <c:pt idx="4439">
                  <c:v>1.4596493902439294</c:v>
                </c:pt>
                <c:pt idx="4440">
                  <c:v>1.4595274390244173</c:v>
                </c:pt>
                <c:pt idx="4441">
                  <c:v>1.459405487804905</c:v>
                </c:pt>
                <c:pt idx="4442">
                  <c:v>1.4592835365853927</c:v>
                </c:pt>
                <c:pt idx="4443">
                  <c:v>1.4591615853658806</c:v>
                </c:pt>
                <c:pt idx="4444">
                  <c:v>1.4590396341463683</c:v>
                </c:pt>
                <c:pt idx="4445">
                  <c:v>1.4589176829268562</c:v>
                </c:pt>
                <c:pt idx="4446">
                  <c:v>1.4587957317073439</c:v>
                </c:pt>
                <c:pt idx="4447">
                  <c:v>1.4586737804878318</c:v>
                </c:pt>
                <c:pt idx="4448">
                  <c:v>1.4585518292683193</c:v>
                </c:pt>
                <c:pt idx="4449">
                  <c:v>1.458429878048807</c:v>
                </c:pt>
                <c:pt idx="4450">
                  <c:v>1.4583079268292949</c:v>
                </c:pt>
                <c:pt idx="4451">
                  <c:v>1.4581859756097828</c:v>
                </c:pt>
                <c:pt idx="4452">
                  <c:v>1.4580640243902705</c:v>
                </c:pt>
                <c:pt idx="4453">
                  <c:v>1.4579420731707584</c:v>
                </c:pt>
                <c:pt idx="4454">
                  <c:v>1.4578201219512463</c:v>
                </c:pt>
                <c:pt idx="4455">
                  <c:v>1.4576981707317342</c:v>
                </c:pt>
                <c:pt idx="4456">
                  <c:v>1.4575762195122217</c:v>
                </c:pt>
                <c:pt idx="4457">
                  <c:v>1.4574542682927096</c:v>
                </c:pt>
                <c:pt idx="4458">
                  <c:v>1.4573323170731975</c:v>
                </c:pt>
                <c:pt idx="4459">
                  <c:v>1.4572103658536852</c:v>
                </c:pt>
                <c:pt idx="4460">
                  <c:v>1.4570884146341732</c:v>
                </c:pt>
                <c:pt idx="4461">
                  <c:v>1.4569664634146609</c:v>
                </c:pt>
                <c:pt idx="4462">
                  <c:v>1.4568445121951485</c:v>
                </c:pt>
                <c:pt idx="4463">
                  <c:v>1.4567225609756362</c:v>
                </c:pt>
                <c:pt idx="4464">
                  <c:v>1.4566006097561242</c:v>
                </c:pt>
                <c:pt idx="4465">
                  <c:v>1.4564786585366118</c:v>
                </c:pt>
                <c:pt idx="4466">
                  <c:v>1.4563567073170998</c:v>
                </c:pt>
                <c:pt idx="4467">
                  <c:v>1.4562347560975875</c:v>
                </c:pt>
                <c:pt idx="4468">
                  <c:v>1.4561128048780754</c:v>
                </c:pt>
                <c:pt idx="4469">
                  <c:v>1.4559908536585633</c:v>
                </c:pt>
                <c:pt idx="4470">
                  <c:v>1.455868902439051</c:v>
                </c:pt>
                <c:pt idx="4471">
                  <c:v>1.4557469512195389</c:v>
                </c:pt>
                <c:pt idx="4472">
                  <c:v>1.4556250000000266</c:v>
                </c:pt>
                <c:pt idx="4473">
                  <c:v>1.4555030487805143</c:v>
                </c:pt>
                <c:pt idx="4474">
                  <c:v>1.4553810975610022</c:v>
                </c:pt>
                <c:pt idx="4475">
                  <c:v>1.4552591463414899</c:v>
                </c:pt>
                <c:pt idx="4476">
                  <c:v>1.4551371951219776</c:v>
                </c:pt>
                <c:pt idx="4477">
                  <c:v>1.4550152439024653</c:v>
                </c:pt>
                <c:pt idx="4478">
                  <c:v>1.4548932926829532</c:v>
                </c:pt>
                <c:pt idx="4479">
                  <c:v>1.4547713414634409</c:v>
                </c:pt>
                <c:pt idx="4480">
                  <c:v>1.4546493902439286</c:v>
                </c:pt>
                <c:pt idx="4481">
                  <c:v>1.4545274390244165</c:v>
                </c:pt>
                <c:pt idx="4482">
                  <c:v>1.4544054878049044</c:v>
                </c:pt>
                <c:pt idx="4483">
                  <c:v>1.4542835365853921</c:v>
                </c:pt>
                <c:pt idx="4484">
                  <c:v>1.45416158536588</c:v>
                </c:pt>
                <c:pt idx="4485">
                  <c:v>1.4540396341463677</c:v>
                </c:pt>
                <c:pt idx="4486">
                  <c:v>1.4539176829268554</c:v>
                </c:pt>
                <c:pt idx="4487">
                  <c:v>1.4537957317073431</c:v>
                </c:pt>
                <c:pt idx="4488">
                  <c:v>1.453673780487831</c:v>
                </c:pt>
                <c:pt idx="4489">
                  <c:v>1.4535518292683187</c:v>
                </c:pt>
                <c:pt idx="4490">
                  <c:v>1.4534298780488064</c:v>
                </c:pt>
                <c:pt idx="4491">
                  <c:v>1.4533079268292943</c:v>
                </c:pt>
                <c:pt idx="4492">
                  <c:v>1.4531859756097822</c:v>
                </c:pt>
                <c:pt idx="4493">
                  <c:v>1.4530640243902699</c:v>
                </c:pt>
                <c:pt idx="4494">
                  <c:v>1.4529420731707576</c:v>
                </c:pt>
                <c:pt idx="4495">
                  <c:v>1.4528201219512455</c:v>
                </c:pt>
                <c:pt idx="4496">
                  <c:v>1.4526981707317335</c:v>
                </c:pt>
                <c:pt idx="4497">
                  <c:v>1.4525762195122214</c:v>
                </c:pt>
                <c:pt idx="4498">
                  <c:v>1.4524542682927102</c:v>
                </c:pt>
                <c:pt idx="4499">
                  <c:v>1.4523323170731979</c:v>
                </c:pt>
                <c:pt idx="4500">
                  <c:v>1.4522103658536856</c:v>
                </c:pt>
                <c:pt idx="4501">
                  <c:v>1.4520884146341735</c:v>
                </c:pt>
                <c:pt idx="4502">
                  <c:v>1.4519664634146614</c:v>
                </c:pt>
                <c:pt idx="4503">
                  <c:v>1.4518445121951491</c:v>
                </c:pt>
                <c:pt idx="4504">
                  <c:v>1.451722560975637</c:v>
                </c:pt>
                <c:pt idx="4505">
                  <c:v>1.4516006097561247</c:v>
                </c:pt>
                <c:pt idx="4506">
                  <c:v>1.4514786585366126</c:v>
                </c:pt>
                <c:pt idx="4507">
                  <c:v>1.4513567073171005</c:v>
                </c:pt>
                <c:pt idx="4508">
                  <c:v>1.4512347560975885</c:v>
                </c:pt>
                <c:pt idx="4509">
                  <c:v>1.4511128048780759</c:v>
                </c:pt>
                <c:pt idx="4510">
                  <c:v>1.4509908536585638</c:v>
                </c:pt>
                <c:pt idx="4511">
                  <c:v>1.4508689024390518</c:v>
                </c:pt>
                <c:pt idx="4512">
                  <c:v>1.4507469512195392</c:v>
                </c:pt>
                <c:pt idx="4513">
                  <c:v>1.4506250000000271</c:v>
                </c:pt>
                <c:pt idx="4514">
                  <c:v>1.4505030487805148</c:v>
                </c:pt>
                <c:pt idx="4515">
                  <c:v>1.4503810975610025</c:v>
                </c:pt>
                <c:pt idx="4516">
                  <c:v>1.4502591463414902</c:v>
                </c:pt>
                <c:pt idx="4517">
                  <c:v>1.4501371951219781</c:v>
                </c:pt>
                <c:pt idx="4518">
                  <c:v>1.4500152439024661</c:v>
                </c:pt>
                <c:pt idx="4519">
                  <c:v>1.4498932926829537</c:v>
                </c:pt>
                <c:pt idx="4520">
                  <c:v>1.4497713414634417</c:v>
                </c:pt>
                <c:pt idx="4521">
                  <c:v>1.4496493902439296</c:v>
                </c:pt>
                <c:pt idx="4522">
                  <c:v>1.4495274390244175</c:v>
                </c:pt>
                <c:pt idx="4523">
                  <c:v>1.449405487804905</c:v>
                </c:pt>
                <c:pt idx="4524">
                  <c:v>1.4492835365853929</c:v>
                </c:pt>
                <c:pt idx="4525">
                  <c:v>1.4491615853658808</c:v>
                </c:pt>
                <c:pt idx="4526">
                  <c:v>1.4490396341463687</c:v>
                </c:pt>
                <c:pt idx="4527">
                  <c:v>1.4489176829268564</c:v>
                </c:pt>
                <c:pt idx="4528">
                  <c:v>1.4487957317073441</c:v>
                </c:pt>
                <c:pt idx="4529">
                  <c:v>1.4486737804878318</c:v>
                </c:pt>
                <c:pt idx="4530">
                  <c:v>1.4485518292683197</c:v>
                </c:pt>
                <c:pt idx="4531">
                  <c:v>1.4484298780488074</c:v>
                </c:pt>
                <c:pt idx="4532">
                  <c:v>1.4483079268292953</c:v>
                </c:pt>
                <c:pt idx="4533">
                  <c:v>1.448185975609783</c:v>
                </c:pt>
                <c:pt idx="4534">
                  <c:v>1.4480640243902709</c:v>
                </c:pt>
                <c:pt idx="4535">
                  <c:v>1.4479420731707586</c:v>
                </c:pt>
                <c:pt idx="4536">
                  <c:v>1.4478201219512465</c:v>
                </c:pt>
                <c:pt idx="4537">
                  <c:v>1.4476981707317345</c:v>
                </c:pt>
                <c:pt idx="4538">
                  <c:v>1.4475762195122222</c:v>
                </c:pt>
                <c:pt idx="4539">
                  <c:v>1.4474542682927101</c:v>
                </c:pt>
                <c:pt idx="4540">
                  <c:v>1.4473323170731978</c:v>
                </c:pt>
                <c:pt idx="4541">
                  <c:v>1.4472103658536855</c:v>
                </c:pt>
                <c:pt idx="4542">
                  <c:v>1.4470884146341731</c:v>
                </c:pt>
                <c:pt idx="4543">
                  <c:v>1.4469664634146608</c:v>
                </c:pt>
                <c:pt idx="4544">
                  <c:v>1.4468445121951485</c:v>
                </c:pt>
                <c:pt idx="4545">
                  <c:v>1.4467225609756365</c:v>
                </c:pt>
                <c:pt idx="4546">
                  <c:v>1.4466006097561241</c:v>
                </c:pt>
                <c:pt idx="4547">
                  <c:v>1.4464786585366118</c:v>
                </c:pt>
                <c:pt idx="4548">
                  <c:v>1.4463567073170998</c:v>
                </c:pt>
                <c:pt idx="4549">
                  <c:v>1.4462347560975877</c:v>
                </c:pt>
                <c:pt idx="4550">
                  <c:v>1.4461128048780754</c:v>
                </c:pt>
                <c:pt idx="4551">
                  <c:v>1.4459908536585631</c:v>
                </c:pt>
                <c:pt idx="4552">
                  <c:v>1.4458689024390508</c:v>
                </c:pt>
                <c:pt idx="4553">
                  <c:v>1.4457469512195387</c:v>
                </c:pt>
                <c:pt idx="4554">
                  <c:v>1.4456250000000264</c:v>
                </c:pt>
                <c:pt idx="4555">
                  <c:v>1.4455030487805143</c:v>
                </c:pt>
                <c:pt idx="4556">
                  <c:v>1.445381097561002</c:v>
                </c:pt>
                <c:pt idx="4557">
                  <c:v>1.4452591463414897</c:v>
                </c:pt>
                <c:pt idx="4558">
                  <c:v>1.4451371951219776</c:v>
                </c:pt>
                <c:pt idx="4559">
                  <c:v>1.4450152439024653</c:v>
                </c:pt>
                <c:pt idx="4560">
                  <c:v>1.4448932926829532</c:v>
                </c:pt>
                <c:pt idx="4561">
                  <c:v>1.4447713414634411</c:v>
                </c:pt>
                <c:pt idx="4562">
                  <c:v>1.4446493902439288</c:v>
                </c:pt>
                <c:pt idx="4563">
                  <c:v>1.4445274390244167</c:v>
                </c:pt>
                <c:pt idx="4564">
                  <c:v>1.4444054878049046</c:v>
                </c:pt>
                <c:pt idx="4565">
                  <c:v>1.4442835365853923</c:v>
                </c:pt>
                <c:pt idx="4566">
                  <c:v>1.44416158536588</c:v>
                </c:pt>
                <c:pt idx="4567">
                  <c:v>1.4440396341463679</c:v>
                </c:pt>
                <c:pt idx="4568">
                  <c:v>1.4439176829268556</c:v>
                </c:pt>
                <c:pt idx="4569">
                  <c:v>1.4437957317073435</c:v>
                </c:pt>
                <c:pt idx="4570">
                  <c:v>1.4436737804878312</c:v>
                </c:pt>
                <c:pt idx="4571">
                  <c:v>1.4435518292683189</c:v>
                </c:pt>
                <c:pt idx="4572">
                  <c:v>1.4434298780488066</c:v>
                </c:pt>
                <c:pt idx="4573">
                  <c:v>1.4433079268292943</c:v>
                </c:pt>
                <c:pt idx="4574">
                  <c:v>1.4431859756097822</c:v>
                </c:pt>
                <c:pt idx="4575">
                  <c:v>1.4430640243902702</c:v>
                </c:pt>
                <c:pt idx="4576">
                  <c:v>1.4429420731707578</c:v>
                </c:pt>
                <c:pt idx="4577">
                  <c:v>1.4428201219512458</c:v>
                </c:pt>
                <c:pt idx="4578">
                  <c:v>1.4426981707317337</c:v>
                </c:pt>
                <c:pt idx="4579">
                  <c:v>1.4425762195122216</c:v>
                </c:pt>
                <c:pt idx="4580">
                  <c:v>1.4424542682927091</c:v>
                </c:pt>
                <c:pt idx="4581">
                  <c:v>1.442332317073197</c:v>
                </c:pt>
                <c:pt idx="4582">
                  <c:v>1.4422103658536849</c:v>
                </c:pt>
                <c:pt idx="4583">
                  <c:v>1.4420884146341726</c:v>
                </c:pt>
                <c:pt idx="4584">
                  <c:v>1.4419664634146605</c:v>
                </c:pt>
                <c:pt idx="4585">
                  <c:v>1.4418445121951484</c:v>
                </c:pt>
                <c:pt idx="4586">
                  <c:v>1.4417225609756359</c:v>
                </c:pt>
                <c:pt idx="4587">
                  <c:v>1.4416006097561238</c:v>
                </c:pt>
                <c:pt idx="4588">
                  <c:v>1.4414786585366128</c:v>
                </c:pt>
                <c:pt idx="4589">
                  <c:v>1.4413567073171007</c:v>
                </c:pt>
                <c:pt idx="4590">
                  <c:v>1.4412347560975882</c:v>
                </c:pt>
                <c:pt idx="4591">
                  <c:v>1.4411128048780761</c:v>
                </c:pt>
                <c:pt idx="4592">
                  <c:v>1.4409908536585641</c:v>
                </c:pt>
                <c:pt idx="4593">
                  <c:v>1.4408689024390517</c:v>
                </c:pt>
                <c:pt idx="4594">
                  <c:v>1.4407469512195397</c:v>
                </c:pt>
                <c:pt idx="4595">
                  <c:v>1.4406250000000276</c:v>
                </c:pt>
                <c:pt idx="4596">
                  <c:v>1.440503048780515</c:v>
                </c:pt>
                <c:pt idx="4597">
                  <c:v>1.440381097561003</c:v>
                </c:pt>
                <c:pt idx="4598">
                  <c:v>1.4402591463414907</c:v>
                </c:pt>
                <c:pt idx="4599">
                  <c:v>1.4401371951219786</c:v>
                </c:pt>
                <c:pt idx="4600">
                  <c:v>1.4400152439024665</c:v>
                </c:pt>
                <c:pt idx="4601">
                  <c:v>1.439893292682954</c:v>
                </c:pt>
                <c:pt idx="4602">
                  <c:v>1.4397713414634419</c:v>
                </c:pt>
                <c:pt idx="4603">
                  <c:v>1.4396493902439298</c:v>
                </c:pt>
                <c:pt idx="4604">
                  <c:v>1.4395274390244175</c:v>
                </c:pt>
                <c:pt idx="4605">
                  <c:v>1.4394054878049054</c:v>
                </c:pt>
                <c:pt idx="4606">
                  <c:v>1.4392835365853933</c:v>
                </c:pt>
                <c:pt idx="4607">
                  <c:v>1.439161585365881</c:v>
                </c:pt>
                <c:pt idx="4608">
                  <c:v>1.4390396341463689</c:v>
                </c:pt>
                <c:pt idx="4609">
                  <c:v>1.4389176829268564</c:v>
                </c:pt>
                <c:pt idx="4610">
                  <c:v>1.4387957317073441</c:v>
                </c:pt>
                <c:pt idx="4611">
                  <c:v>1.4386737804878318</c:v>
                </c:pt>
                <c:pt idx="4612">
                  <c:v>1.4385518292683197</c:v>
                </c:pt>
                <c:pt idx="4613">
                  <c:v>1.4384298780488074</c:v>
                </c:pt>
                <c:pt idx="4614">
                  <c:v>1.4383079268292951</c:v>
                </c:pt>
                <c:pt idx="4615">
                  <c:v>1.438185975609783</c:v>
                </c:pt>
                <c:pt idx="4616">
                  <c:v>1.4380640243902709</c:v>
                </c:pt>
                <c:pt idx="4617">
                  <c:v>1.4379420731707586</c:v>
                </c:pt>
                <c:pt idx="4618">
                  <c:v>1.4378201219512461</c:v>
                </c:pt>
                <c:pt idx="4619">
                  <c:v>1.437698170731734</c:v>
                </c:pt>
                <c:pt idx="4620">
                  <c:v>1.4375762195122217</c:v>
                </c:pt>
                <c:pt idx="4621">
                  <c:v>1.4374542682927096</c:v>
                </c:pt>
                <c:pt idx="4622">
                  <c:v>1.4373323170731975</c:v>
                </c:pt>
                <c:pt idx="4623">
                  <c:v>1.4372103658536854</c:v>
                </c:pt>
                <c:pt idx="4624">
                  <c:v>1.4370884146341731</c:v>
                </c:pt>
                <c:pt idx="4625">
                  <c:v>1.4369664634146608</c:v>
                </c:pt>
                <c:pt idx="4626">
                  <c:v>1.4368445121951485</c:v>
                </c:pt>
                <c:pt idx="4627">
                  <c:v>1.4367225609756364</c:v>
                </c:pt>
                <c:pt idx="4628">
                  <c:v>1.4366006097561241</c:v>
                </c:pt>
                <c:pt idx="4629">
                  <c:v>1.4364786585366121</c:v>
                </c:pt>
                <c:pt idx="4630">
                  <c:v>1.4363567073171</c:v>
                </c:pt>
                <c:pt idx="4631">
                  <c:v>1.4362347560975879</c:v>
                </c:pt>
                <c:pt idx="4632">
                  <c:v>1.4361128048780756</c:v>
                </c:pt>
                <c:pt idx="4633">
                  <c:v>1.4359908536585633</c:v>
                </c:pt>
                <c:pt idx="4634">
                  <c:v>1.435868902439051</c:v>
                </c:pt>
                <c:pt idx="4635">
                  <c:v>1.4357469512195389</c:v>
                </c:pt>
                <c:pt idx="4636">
                  <c:v>1.4356250000000266</c:v>
                </c:pt>
                <c:pt idx="4637">
                  <c:v>1.4355030487805145</c:v>
                </c:pt>
                <c:pt idx="4638">
                  <c:v>1.4353810975610022</c:v>
                </c:pt>
                <c:pt idx="4639">
                  <c:v>1.4352591463414899</c:v>
                </c:pt>
                <c:pt idx="4640">
                  <c:v>1.4351371951219778</c:v>
                </c:pt>
                <c:pt idx="4641">
                  <c:v>1.4350152439024655</c:v>
                </c:pt>
                <c:pt idx="4642">
                  <c:v>1.4348932926829534</c:v>
                </c:pt>
                <c:pt idx="4643">
                  <c:v>1.4347713414634413</c:v>
                </c:pt>
                <c:pt idx="4644">
                  <c:v>1.434649390243929</c:v>
                </c:pt>
                <c:pt idx="4645">
                  <c:v>1.4345274390244169</c:v>
                </c:pt>
                <c:pt idx="4646">
                  <c:v>1.4344054878049048</c:v>
                </c:pt>
                <c:pt idx="4647">
                  <c:v>1.4342835365853923</c:v>
                </c:pt>
                <c:pt idx="4648">
                  <c:v>1.4341615853658802</c:v>
                </c:pt>
                <c:pt idx="4649">
                  <c:v>1.4340396341463681</c:v>
                </c:pt>
                <c:pt idx="4650">
                  <c:v>1.4339176829268558</c:v>
                </c:pt>
                <c:pt idx="4651">
                  <c:v>1.4337957317073438</c:v>
                </c:pt>
                <c:pt idx="4652">
                  <c:v>1.4336737804878315</c:v>
                </c:pt>
                <c:pt idx="4653">
                  <c:v>1.4335518292683194</c:v>
                </c:pt>
                <c:pt idx="4654">
                  <c:v>1.4334298780488071</c:v>
                </c:pt>
                <c:pt idx="4655">
                  <c:v>1.4333079268292948</c:v>
                </c:pt>
                <c:pt idx="4656">
                  <c:v>1.4331859756097827</c:v>
                </c:pt>
                <c:pt idx="4657">
                  <c:v>1.4330640243902704</c:v>
                </c:pt>
                <c:pt idx="4658">
                  <c:v>1.4329420731707581</c:v>
                </c:pt>
                <c:pt idx="4659">
                  <c:v>1.432820121951246</c:v>
                </c:pt>
                <c:pt idx="4660">
                  <c:v>1.4326981707317339</c:v>
                </c:pt>
                <c:pt idx="4661">
                  <c:v>1.4325762195122216</c:v>
                </c:pt>
                <c:pt idx="4662">
                  <c:v>1.4324542682927095</c:v>
                </c:pt>
                <c:pt idx="4663">
                  <c:v>1.4323323170731974</c:v>
                </c:pt>
                <c:pt idx="4664">
                  <c:v>1.4322103658536851</c:v>
                </c:pt>
                <c:pt idx="4665">
                  <c:v>1.4320884146341726</c:v>
                </c:pt>
                <c:pt idx="4666">
                  <c:v>1.4319664634146603</c:v>
                </c:pt>
                <c:pt idx="4667">
                  <c:v>1.4318445121951482</c:v>
                </c:pt>
                <c:pt idx="4668">
                  <c:v>1.4317225609756359</c:v>
                </c:pt>
                <c:pt idx="4669">
                  <c:v>1.4316006097561238</c:v>
                </c:pt>
                <c:pt idx="4670">
                  <c:v>1.4314786585366115</c:v>
                </c:pt>
                <c:pt idx="4671">
                  <c:v>1.4313567073170992</c:v>
                </c:pt>
                <c:pt idx="4672">
                  <c:v>1.4312347560975871</c:v>
                </c:pt>
                <c:pt idx="4673">
                  <c:v>1.431112804878075</c:v>
                </c:pt>
                <c:pt idx="4674">
                  <c:v>1.4309908536585627</c:v>
                </c:pt>
                <c:pt idx="4675">
                  <c:v>1.4308689024390504</c:v>
                </c:pt>
                <c:pt idx="4676">
                  <c:v>1.4307469512195381</c:v>
                </c:pt>
                <c:pt idx="4677">
                  <c:v>1.430625000000026</c:v>
                </c:pt>
                <c:pt idx="4678">
                  <c:v>1.4305030487805137</c:v>
                </c:pt>
                <c:pt idx="4679">
                  <c:v>1.430381097561003</c:v>
                </c:pt>
                <c:pt idx="4680">
                  <c:v>1.4302591463414907</c:v>
                </c:pt>
                <c:pt idx="4681">
                  <c:v>1.4301371951219783</c:v>
                </c:pt>
                <c:pt idx="4682">
                  <c:v>1.4300152439024663</c:v>
                </c:pt>
                <c:pt idx="4683">
                  <c:v>1.4298932926829542</c:v>
                </c:pt>
                <c:pt idx="4684">
                  <c:v>1.4297713414634419</c:v>
                </c:pt>
                <c:pt idx="4685">
                  <c:v>1.4296493902439293</c:v>
                </c:pt>
                <c:pt idx="4686">
                  <c:v>1.429527439024417</c:v>
                </c:pt>
                <c:pt idx="4687">
                  <c:v>1.429405487804905</c:v>
                </c:pt>
                <c:pt idx="4688">
                  <c:v>1.4292835365853929</c:v>
                </c:pt>
                <c:pt idx="4689">
                  <c:v>1.4291615853658806</c:v>
                </c:pt>
                <c:pt idx="4690">
                  <c:v>1.4290396341463685</c:v>
                </c:pt>
                <c:pt idx="4691">
                  <c:v>1.4289176829268562</c:v>
                </c:pt>
                <c:pt idx="4692">
                  <c:v>1.4287957317073441</c:v>
                </c:pt>
                <c:pt idx="4693">
                  <c:v>1.4286737804878318</c:v>
                </c:pt>
                <c:pt idx="4694">
                  <c:v>1.4285518292683195</c:v>
                </c:pt>
                <c:pt idx="4695">
                  <c:v>1.4284298780488074</c:v>
                </c:pt>
                <c:pt idx="4696">
                  <c:v>1.4283079268292953</c:v>
                </c:pt>
                <c:pt idx="4697">
                  <c:v>1.4281859756097832</c:v>
                </c:pt>
                <c:pt idx="4698">
                  <c:v>1.4280640243902711</c:v>
                </c:pt>
                <c:pt idx="4699">
                  <c:v>1.4279420731707588</c:v>
                </c:pt>
                <c:pt idx="4700">
                  <c:v>1.4278201219512465</c:v>
                </c:pt>
                <c:pt idx="4701">
                  <c:v>1.4276981707317344</c:v>
                </c:pt>
                <c:pt idx="4702">
                  <c:v>1.4275762195122221</c:v>
                </c:pt>
                <c:pt idx="4703">
                  <c:v>1.42745426829271</c:v>
                </c:pt>
                <c:pt idx="4704">
                  <c:v>1.4273323170731977</c:v>
                </c:pt>
                <c:pt idx="4705">
                  <c:v>1.4272103658536852</c:v>
                </c:pt>
                <c:pt idx="4706">
                  <c:v>1.4270884146341731</c:v>
                </c:pt>
                <c:pt idx="4707">
                  <c:v>1.426966463414661</c:v>
                </c:pt>
                <c:pt idx="4708">
                  <c:v>1.4268445121951487</c:v>
                </c:pt>
                <c:pt idx="4709">
                  <c:v>1.4267225609756367</c:v>
                </c:pt>
                <c:pt idx="4710">
                  <c:v>1.4266006097561246</c:v>
                </c:pt>
                <c:pt idx="4711">
                  <c:v>1.4264786585366123</c:v>
                </c:pt>
                <c:pt idx="4712">
                  <c:v>1.4263567073171002</c:v>
                </c:pt>
                <c:pt idx="4713">
                  <c:v>1.4262347560975879</c:v>
                </c:pt>
                <c:pt idx="4714">
                  <c:v>1.4261128048780756</c:v>
                </c:pt>
                <c:pt idx="4715">
                  <c:v>1.4259908536585635</c:v>
                </c:pt>
                <c:pt idx="4716">
                  <c:v>1.4258689024390514</c:v>
                </c:pt>
                <c:pt idx="4717">
                  <c:v>1.4257469512195391</c:v>
                </c:pt>
                <c:pt idx="4718">
                  <c:v>1.425625000000027</c:v>
                </c:pt>
                <c:pt idx="4719">
                  <c:v>1.4255030487805149</c:v>
                </c:pt>
                <c:pt idx="4720">
                  <c:v>1.4253810975610026</c:v>
                </c:pt>
                <c:pt idx="4721">
                  <c:v>1.4252591463414901</c:v>
                </c:pt>
                <c:pt idx="4722">
                  <c:v>1.425137195121978</c:v>
                </c:pt>
                <c:pt idx="4723">
                  <c:v>1.4250152439024659</c:v>
                </c:pt>
                <c:pt idx="4724">
                  <c:v>1.4248932926829536</c:v>
                </c:pt>
                <c:pt idx="4725">
                  <c:v>1.4247713414634413</c:v>
                </c:pt>
                <c:pt idx="4726">
                  <c:v>1.4246493902439292</c:v>
                </c:pt>
                <c:pt idx="4727">
                  <c:v>1.4245274390244171</c:v>
                </c:pt>
                <c:pt idx="4728">
                  <c:v>1.4244054878049048</c:v>
                </c:pt>
                <c:pt idx="4729">
                  <c:v>1.4242835365853928</c:v>
                </c:pt>
                <c:pt idx="4730">
                  <c:v>1.4241615853658807</c:v>
                </c:pt>
                <c:pt idx="4731">
                  <c:v>1.4240396341463684</c:v>
                </c:pt>
                <c:pt idx="4732">
                  <c:v>1.4239176829268563</c:v>
                </c:pt>
                <c:pt idx="4733">
                  <c:v>1.4237957317073437</c:v>
                </c:pt>
                <c:pt idx="4734">
                  <c:v>1.4236737804878314</c:v>
                </c:pt>
                <c:pt idx="4735">
                  <c:v>1.4235518292683191</c:v>
                </c:pt>
                <c:pt idx="4736">
                  <c:v>1.4234298780488071</c:v>
                </c:pt>
                <c:pt idx="4737">
                  <c:v>1.4233079268292947</c:v>
                </c:pt>
                <c:pt idx="4738">
                  <c:v>1.4231859756097824</c:v>
                </c:pt>
                <c:pt idx="4739">
                  <c:v>1.4230640243902704</c:v>
                </c:pt>
                <c:pt idx="4740">
                  <c:v>1.4229420731707583</c:v>
                </c:pt>
                <c:pt idx="4741">
                  <c:v>1.422820121951246</c:v>
                </c:pt>
                <c:pt idx="4742">
                  <c:v>1.4226981707317334</c:v>
                </c:pt>
                <c:pt idx="4743">
                  <c:v>1.4225762195122214</c:v>
                </c:pt>
                <c:pt idx="4744">
                  <c:v>1.422454268292709</c:v>
                </c:pt>
                <c:pt idx="4745">
                  <c:v>1.422332317073197</c:v>
                </c:pt>
                <c:pt idx="4746">
                  <c:v>1.4222103658536849</c:v>
                </c:pt>
                <c:pt idx="4747">
                  <c:v>1.4220884146341726</c:v>
                </c:pt>
                <c:pt idx="4748">
                  <c:v>1.4219664634146603</c:v>
                </c:pt>
                <c:pt idx="4749">
                  <c:v>1.4218445121951482</c:v>
                </c:pt>
                <c:pt idx="4750">
                  <c:v>1.4217225609756359</c:v>
                </c:pt>
                <c:pt idx="4751">
                  <c:v>1.4216006097561236</c:v>
                </c:pt>
                <c:pt idx="4752">
                  <c:v>1.4214786585366115</c:v>
                </c:pt>
                <c:pt idx="4753">
                  <c:v>1.4213567073170994</c:v>
                </c:pt>
                <c:pt idx="4754">
                  <c:v>1.4212347560975873</c:v>
                </c:pt>
                <c:pt idx="4755">
                  <c:v>1.4211128048780752</c:v>
                </c:pt>
                <c:pt idx="4756">
                  <c:v>1.4209908536585631</c:v>
                </c:pt>
                <c:pt idx="4757">
                  <c:v>1.4208689024390506</c:v>
                </c:pt>
                <c:pt idx="4758">
                  <c:v>1.4207469512195385</c:v>
                </c:pt>
                <c:pt idx="4759">
                  <c:v>1.4206250000000264</c:v>
                </c:pt>
                <c:pt idx="4760">
                  <c:v>1.4205030487805139</c:v>
                </c:pt>
                <c:pt idx="4761">
                  <c:v>1.4203810975610018</c:v>
                </c:pt>
                <c:pt idx="4762">
                  <c:v>1.4202591463414895</c:v>
                </c:pt>
                <c:pt idx="4763">
                  <c:v>1.4201371951219772</c:v>
                </c:pt>
                <c:pt idx="4764">
                  <c:v>1.4200152439024651</c:v>
                </c:pt>
                <c:pt idx="4765">
                  <c:v>1.4198932926829528</c:v>
                </c:pt>
                <c:pt idx="4766">
                  <c:v>1.4197713414634408</c:v>
                </c:pt>
                <c:pt idx="4767">
                  <c:v>1.4196493902439287</c:v>
                </c:pt>
                <c:pt idx="4768">
                  <c:v>1.4195274390244164</c:v>
                </c:pt>
                <c:pt idx="4769">
                  <c:v>1.4194054878049043</c:v>
                </c:pt>
                <c:pt idx="4770">
                  <c:v>1.4192835365853931</c:v>
                </c:pt>
                <c:pt idx="4771">
                  <c:v>1.419161585365881</c:v>
                </c:pt>
                <c:pt idx="4772">
                  <c:v>1.4190396341463687</c:v>
                </c:pt>
                <c:pt idx="4773">
                  <c:v>1.4189176829268564</c:v>
                </c:pt>
                <c:pt idx="4774">
                  <c:v>1.4187957317073443</c:v>
                </c:pt>
                <c:pt idx="4775">
                  <c:v>1.418673780487832</c:v>
                </c:pt>
                <c:pt idx="4776">
                  <c:v>1.4185518292683199</c:v>
                </c:pt>
                <c:pt idx="4777">
                  <c:v>1.4184298780488078</c:v>
                </c:pt>
                <c:pt idx="4778">
                  <c:v>1.4183079268292955</c:v>
                </c:pt>
                <c:pt idx="4779">
                  <c:v>1.4181859756097834</c:v>
                </c:pt>
                <c:pt idx="4780">
                  <c:v>1.4180640243902713</c:v>
                </c:pt>
                <c:pt idx="4781">
                  <c:v>1.4179420731707588</c:v>
                </c:pt>
                <c:pt idx="4782">
                  <c:v>1.4178201219512467</c:v>
                </c:pt>
                <c:pt idx="4783">
                  <c:v>1.4176981707317347</c:v>
                </c:pt>
                <c:pt idx="4784">
                  <c:v>1.4175762195122223</c:v>
                </c:pt>
                <c:pt idx="4785">
                  <c:v>1.4174542682927103</c:v>
                </c:pt>
                <c:pt idx="4786">
                  <c:v>1.417332317073198</c:v>
                </c:pt>
                <c:pt idx="4787">
                  <c:v>1.4172103658536856</c:v>
                </c:pt>
                <c:pt idx="4788">
                  <c:v>1.4170884146341736</c:v>
                </c:pt>
                <c:pt idx="4789">
                  <c:v>1.4169664634146613</c:v>
                </c:pt>
                <c:pt idx="4790">
                  <c:v>1.4168445121951492</c:v>
                </c:pt>
                <c:pt idx="4791">
                  <c:v>1.4167225609756369</c:v>
                </c:pt>
                <c:pt idx="4792">
                  <c:v>1.4166006097561246</c:v>
                </c:pt>
                <c:pt idx="4793">
                  <c:v>1.4164786585366125</c:v>
                </c:pt>
                <c:pt idx="4794">
                  <c:v>1.4163567073171004</c:v>
                </c:pt>
                <c:pt idx="4795">
                  <c:v>1.4162347560975881</c:v>
                </c:pt>
                <c:pt idx="4796">
                  <c:v>1.416112804878076</c:v>
                </c:pt>
                <c:pt idx="4797">
                  <c:v>1.4159908536585637</c:v>
                </c:pt>
                <c:pt idx="4798">
                  <c:v>1.4158689024390516</c:v>
                </c:pt>
                <c:pt idx="4799">
                  <c:v>1.4157469512195391</c:v>
                </c:pt>
                <c:pt idx="4800">
                  <c:v>1.4156250000000268</c:v>
                </c:pt>
                <c:pt idx="4801">
                  <c:v>1.4155030487805147</c:v>
                </c:pt>
                <c:pt idx="4802">
                  <c:v>1.4153810975610024</c:v>
                </c:pt>
                <c:pt idx="4803">
                  <c:v>1.4152591463414901</c:v>
                </c:pt>
                <c:pt idx="4804">
                  <c:v>1.415137195121978</c:v>
                </c:pt>
                <c:pt idx="4805">
                  <c:v>1.4150152439024657</c:v>
                </c:pt>
                <c:pt idx="4806">
                  <c:v>1.4148932926829536</c:v>
                </c:pt>
                <c:pt idx="4807">
                  <c:v>1.4147713414634413</c:v>
                </c:pt>
                <c:pt idx="4808">
                  <c:v>1.414649390243929</c:v>
                </c:pt>
                <c:pt idx="4809">
                  <c:v>1.4145274390244167</c:v>
                </c:pt>
                <c:pt idx="4810">
                  <c:v>1.4144054878049044</c:v>
                </c:pt>
                <c:pt idx="4811">
                  <c:v>1.4142835365853923</c:v>
                </c:pt>
                <c:pt idx="4812">
                  <c:v>1.4141615853658802</c:v>
                </c:pt>
                <c:pt idx="4813">
                  <c:v>1.4140396341463681</c:v>
                </c:pt>
                <c:pt idx="4814">
                  <c:v>1.4139176829268558</c:v>
                </c:pt>
                <c:pt idx="4815">
                  <c:v>1.4137957317073435</c:v>
                </c:pt>
                <c:pt idx="4816">
                  <c:v>1.4136737804878314</c:v>
                </c:pt>
                <c:pt idx="4817">
                  <c:v>1.4135518292683191</c:v>
                </c:pt>
                <c:pt idx="4818">
                  <c:v>1.413429878048807</c:v>
                </c:pt>
                <c:pt idx="4819">
                  <c:v>1.413307926829295</c:v>
                </c:pt>
                <c:pt idx="4820">
                  <c:v>1.4131859756097827</c:v>
                </c:pt>
                <c:pt idx="4821">
                  <c:v>1.4130640243902706</c:v>
                </c:pt>
                <c:pt idx="4822">
                  <c:v>1.4129420731707585</c:v>
                </c:pt>
                <c:pt idx="4823">
                  <c:v>1.4128201219512462</c:v>
                </c:pt>
                <c:pt idx="4824">
                  <c:v>1.4126981707317339</c:v>
                </c:pt>
                <c:pt idx="4825">
                  <c:v>1.4125762195122218</c:v>
                </c:pt>
                <c:pt idx="4826">
                  <c:v>1.4124542682927095</c:v>
                </c:pt>
                <c:pt idx="4827">
                  <c:v>1.4123323170731974</c:v>
                </c:pt>
                <c:pt idx="4828">
                  <c:v>1.4122103658536851</c:v>
                </c:pt>
                <c:pt idx="4829">
                  <c:v>1.4120884146341726</c:v>
                </c:pt>
                <c:pt idx="4830">
                  <c:v>1.4119664634146605</c:v>
                </c:pt>
                <c:pt idx="4831">
                  <c:v>1.4118445121951484</c:v>
                </c:pt>
                <c:pt idx="4832">
                  <c:v>1.4117225609756361</c:v>
                </c:pt>
                <c:pt idx="4833">
                  <c:v>1.411600609756124</c:v>
                </c:pt>
                <c:pt idx="4834">
                  <c:v>1.4114786585366119</c:v>
                </c:pt>
                <c:pt idx="4835">
                  <c:v>1.4113567073170996</c:v>
                </c:pt>
                <c:pt idx="4836">
                  <c:v>1.4112347560975875</c:v>
                </c:pt>
                <c:pt idx="4837">
                  <c:v>1.4111128048780752</c:v>
                </c:pt>
                <c:pt idx="4838">
                  <c:v>1.4109908536585629</c:v>
                </c:pt>
                <c:pt idx="4839">
                  <c:v>1.4108689024390508</c:v>
                </c:pt>
                <c:pt idx="4840">
                  <c:v>1.4107469512195387</c:v>
                </c:pt>
                <c:pt idx="4841">
                  <c:v>1.4106250000000264</c:v>
                </c:pt>
                <c:pt idx="4842">
                  <c:v>1.4105030487805141</c:v>
                </c:pt>
                <c:pt idx="4843">
                  <c:v>1.4103810975610021</c:v>
                </c:pt>
                <c:pt idx="4844">
                  <c:v>1.41025914634149</c:v>
                </c:pt>
                <c:pt idx="4845">
                  <c:v>1.4101371951219774</c:v>
                </c:pt>
                <c:pt idx="4846">
                  <c:v>1.4100152439024654</c:v>
                </c:pt>
                <c:pt idx="4847">
                  <c:v>1.4098932926829533</c:v>
                </c:pt>
                <c:pt idx="4848">
                  <c:v>1.4097713414634407</c:v>
                </c:pt>
                <c:pt idx="4849">
                  <c:v>1.4096493902439287</c:v>
                </c:pt>
                <c:pt idx="4850">
                  <c:v>1.4095274390244166</c:v>
                </c:pt>
                <c:pt idx="4851">
                  <c:v>1.4094054878049045</c:v>
                </c:pt>
                <c:pt idx="4852">
                  <c:v>1.4092835365853922</c:v>
                </c:pt>
                <c:pt idx="4853">
                  <c:v>1.4091615853658801</c:v>
                </c:pt>
                <c:pt idx="4854">
                  <c:v>1.409039634146368</c:v>
                </c:pt>
                <c:pt idx="4855">
                  <c:v>1.4089176829268557</c:v>
                </c:pt>
                <c:pt idx="4856">
                  <c:v>1.4087957317073432</c:v>
                </c:pt>
                <c:pt idx="4857">
                  <c:v>1.4086737804878311</c:v>
                </c:pt>
                <c:pt idx="4858">
                  <c:v>1.4085518292683188</c:v>
                </c:pt>
                <c:pt idx="4859">
                  <c:v>1.4084298780488065</c:v>
                </c:pt>
                <c:pt idx="4860">
                  <c:v>1.4083079268292944</c:v>
                </c:pt>
                <c:pt idx="4861">
                  <c:v>1.4081859756097836</c:v>
                </c:pt>
                <c:pt idx="4862">
                  <c:v>1.4080640243902713</c:v>
                </c:pt>
                <c:pt idx="4863">
                  <c:v>1.4079420731707593</c:v>
                </c:pt>
                <c:pt idx="4864">
                  <c:v>1.4078201219512472</c:v>
                </c:pt>
                <c:pt idx="4865">
                  <c:v>1.4076981707317349</c:v>
                </c:pt>
                <c:pt idx="4866">
                  <c:v>1.4075762195122223</c:v>
                </c:pt>
                <c:pt idx="4867">
                  <c:v>1.4074542682927103</c:v>
                </c:pt>
                <c:pt idx="4868">
                  <c:v>1.4073323170731979</c:v>
                </c:pt>
                <c:pt idx="4869">
                  <c:v>1.4072103658536856</c:v>
                </c:pt>
                <c:pt idx="4870">
                  <c:v>1.4070884146341736</c:v>
                </c:pt>
                <c:pt idx="4871">
                  <c:v>1.4069664634146613</c:v>
                </c:pt>
                <c:pt idx="4872">
                  <c:v>1.4068445121951489</c:v>
                </c:pt>
                <c:pt idx="4873">
                  <c:v>1.4067225609756369</c:v>
                </c:pt>
                <c:pt idx="4874">
                  <c:v>1.4066006097561248</c:v>
                </c:pt>
                <c:pt idx="4875">
                  <c:v>1.4064786585366125</c:v>
                </c:pt>
                <c:pt idx="4876">
                  <c:v>1.4063567073170999</c:v>
                </c:pt>
                <c:pt idx="4877">
                  <c:v>1.4062347560975879</c:v>
                </c:pt>
                <c:pt idx="4878">
                  <c:v>1.4061128048780756</c:v>
                </c:pt>
                <c:pt idx="4879">
                  <c:v>1.4059908536585635</c:v>
                </c:pt>
                <c:pt idx="4880">
                  <c:v>1.4058689024390514</c:v>
                </c:pt>
                <c:pt idx="4881">
                  <c:v>1.4057469512195391</c:v>
                </c:pt>
                <c:pt idx="4882">
                  <c:v>1.4056250000000268</c:v>
                </c:pt>
                <c:pt idx="4883">
                  <c:v>1.4055030487805147</c:v>
                </c:pt>
                <c:pt idx="4884">
                  <c:v>1.4053810975610024</c:v>
                </c:pt>
                <c:pt idx="4885">
                  <c:v>1.4052591463414903</c:v>
                </c:pt>
                <c:pt idx="4886">
                  <c:v>1.405137195121978</c:v>
                </c:pt>
                <c:pt idx="4887">
                  <c:v>1.4050152439024659</c:v>
                </c:pt>
                <c:pt idx="4888">
                  <c:v>1.4048932926829538</c:v>
                </c:pt>
                <c:pt idx="4889">
                  <c:v>1.4047713414634417</c:v>
                </c:pt>
                <c:pt idx="4890">
                  <c:v>1.4046493902439294</c:v>
                </c:pt>
                <c:pt idx="4891">
                  <c:v>1.4045274390244173</c:v>
                </c:pt>
                <c:pt idx="4892">
                  <c:v>1.404405487804905</c:v>
                </c:pt>
                <c:pt idx="4893">
                  <c:v>1.404283536585393</c:v>
                </c:pt>
                <c:pt idx="4894">
                  <c:v>1.4041615853658804</c:v>
                </c:pt>
                <c:pt idx="4895">
                  <c:v>1.4040396341463683</c:v>
                </c:pt>
                <c:pt idx="4896">
                  <c:v>1.403917682926856</c:v>
                </c:pt>
                <c:pt idx="4897">
                  <c:v>1.4037957317073437</c:v>
                </c:pt>
                <c:pt idx="4898">
                  <c:v>1.4036737804878314</c:v>
                </c:pt>
                <c:pt idx="4899">
                  <c:v>1.4035518292683193</c:v>
                </c:pt>
                <c:pt idx="4900">
                  <c:v>1.4034298780488073</c:v>
                </c:pt>
                <c:pt idx="4901">
                  <c:v>1.4033079268292952</c:v>
                </c:pt>
                <c:pt idx="4902">
                  <c:v>1.4031859756097829</c:v>
                </c:pt>
                <c:pt idx="4903">
                  <c:v>1.4030640243902708</c:v>
                </c:pt>
                <c:pt idx="4904">
                  <c:v>1.4029420731707587</c:v>
                </c:pt>
                <c:pt idx="4905">
                  <c:v>1.4028201219512462</c:v>
                </c:pt>
                <c:pt idx="4906">
                  <c:v>1.4026981707317341</c:v>
                </c:pt>
                <c:pt idx="4907">
                  <c:v>1.402576219512222</c:v>
                </c:pt>
                <c:pt idx="4908">
                  <c:v>1.4024542682927097</c:v>
                </c:pt>
                <c:pt idx="4909">
                  <c:v>1.4023323170731976</c:v>
                </c:pt>
                <c:pt idx="4910">
                  <c:v>1.4022103658536853</c:v>
                </c:pt>
                <c:pt idx="4911">
                  <c:v>1.402088414634173</c:v>
                </c:pt>
                <c:pt idx="4912">
                  <c:v>1.4019664634146609</c:v>
                </c:pt>
                <c:pt idx="4913">
                  <c:v>1.4018445121951486</c:v>
                </c:pt>
                <c:pt idx="4914">
                  <c:v>1.4017225609756365</c:v>
                </c:pt>
                <c:pt idx="4915">
                  <c:v>1.4016006097561242</c:v>
                </c:pt>
                <c:pt idx="4916">
                  <c:v>1.4014786585366119</c:v>
                </c:pt>
                <c:pt idx="4917">
                  <c:v>1.4013567073170998</c:v>
                </c:pt>
                <c:pt idx="4918">
                  <c:v>1.4012347560975877</c:v>
                </c:pt>
                <c:pt idx="4919">
                  <c:v>1.4011128048780754</c:v>
                </c:pt>
                <c:pt idx="4920">
                  <c:v>1.4009908536585634</c:v>
                </c:pt>
                <c:pt idx="4921">
                  <c:v>1.400868902439051</c:v>
                </c:pt>
                <c:pt idx="4922">
                  <c:v>1.400746951219539</c:v>
                </c:pt>
                <c:pt idx="4923">
                  <c:v>1.4006250000000264</c:v>
                </c:pt>
                <c:pt idx="4924">
                  <c:v>1.4005030487805141</c:v>
                </c:pt>
                <c:pt idx="4925">
                  <c:v>1.400381097561002</c:v>
                </c:pt>
                <c:pt idx="4926">
                  <c:v>1.4002591463414897</c:v>
                </c:pt>
                <c:pt idx="4927">
                  <c:v>1.4001371951219774</c:v>
                </c:pt>
                <c:pt idx="4928">
                  <c:v>1.4000152439024653</c:v>
                </c:pt>
                <c:pt idx="4929">
                  <c:v>1.399893292682953</c:v>
                </c:pt>
                <c:pt idx="4930">
                  <c:v>1.399771341463441</c:v>
                </c:pt>
                <c:pt idx="4931">
                  <c:v>1.3996493902439289</c:v>
                </c:pt>
                <c:pt idx="4932">
                  <c:v>1.3995274390244166</c:v>
                </c:pt>
                <c:pt idx="4933">
                  <c:v>1.399405487804904</c:v>
                </c:pt>
                <c:pt idx="4934">
                  <c:v>1.3992835365853917</c:v>
                </c:pt>
                <c:pt idx="4935">
                  <c:v>1.3991615853658796</c:v>
                </c:pt>
                <c:pt idx="4936">
                  <c:v>1.3990396341463676</c:v>
                </c:pt>
                <c:pt idx="4937">
                  <c:v>1.3989176829268555</c:v>
                </c:pt>
                <c:pt idx="4938">
                  <c:v>1.3987957317073432</c:v>
                </c:pt>
                <c:pt idx="4939">
                  <c:v>1.3986737804878309</c:v>
                </c:pt>
                <c:pt idx="4940">
                  <c:v>1.3985518292683188</c:v>
                </c:pt>
                <c:pt idx="4941">
                  <c:v>1.3984298780488065</c:v>
                </c:pt>
                <c:pt idx="4942">
                  <c:v>1.3983079268292944</c:v>
                </c:pt>
                <c:pt idx="4943">
                  <c:v>1.3981859756097821</c:v>
                </c:pt>
                <c:pt idx="4944">
                  <c:v>1.39806402439027</c:v>
                </c:pt>
                <c:pt idx="4945">
                  <c:v>1.3979420731707579</c:v>
                </c:pt>
                <c:pt idx="4946">
                  <c:v>1.3978201219512458</c:v>
                </c:pt>
                <c:pt idx="4947">
                  <c:v>1.3976981707317335</c:v>
                </c:pt>
                <c:pt idx="4948">
                  <c:v>1.3975762195122212</c:v>
                </c:pt>
                <c:pt idx="4949">
                  <c:v>1.3974542682927091</c:v>
                </c:pt>
                <c:pt idx="4950">
                  <c:v>1.3973323170731968</c:v>
                </c:pt>
                <c:pt idx="4951">
                  <c:v>1.3972103658536845</c:v>
                </c:pt>
                <c:pt idx="4952">
                  <c:v>1.3970884146341735</c:v>
                </c:pt>
                <c:pt idx="4953">
                  <c:v>1.3969664634146612</c:v>
                </c:pt>
                <c:pt idx="4954">
                  <c:v>1.3968445121951492</c:v>
                </c:pt>
                <c:pt idx="4955">
                  <c:v>1.3967225609756371</c:v>
                </c:pt>
                <c:pt idx="4956">
                  <c:v>1.396600609756125</c:v>
                </c:pt>
                <c:pt idx="4957">
                  <c:v>1.3964786585366127</c:v>
                </c:pt>
                <c:pt idx="4958">
                  <c:v>1.3963567073171004</c:v>
                </c:pt>
                <c:pt idx="4959">
                  <c:v>1.3962347560975883</c:v>
                </c:pt>
                <c:pt idx="4960">
                  <c:v>1.396112804878076</c:v>
                </c:pt>
                <c:pt idx="4961">
                  <c:v>1.3959908536585637</c:v>
                </c:pt>
                <c:pt idx="4962">
                  <c:v>1.3958689024390516</c:v>
                </c:pt>
                <c:pt idx="4963">
                  <c:v>1.3957469512195391</c:v>
                </c:pt>
                <c:pt idx="4964">
                  <c:v>1.395625000000027</c:v>
                </c:pt>
                <c:pt idx="4965">
                  <c:v>1.3955030487805147</c:v>
                </c:pt>
                <c:pt idx="4966">
                  <c:v>1.3953810975610026</c:v>
                </c:pt>
                <c:pt idx="4967">
                  <c:v>1.3952591463414905</c:v>
                </c:pt>
                <c:pt idx="4968">
                  <c:v>1.3951371951219784</c:v>
                </c:pt>
                <c:pt idx="4969">
                  <c:v>1.3950152439024661</c:v>
                </c:pt>
                <c:pt idx="4970">
                  <c:v>1.394893292682954</c:v>
                </c:pt>
                <c:pt idx="4971">
                  <c:v>1.3947713414634417</c:v>
                </c:pt>
                <c:pt idx="4972">
                  <c:v>1.3946493902439294</c:v>
                </c:pt>
                <c:pt idx="4973">
                  <c:v>1.3945274390244173</c:v>
                </c:pt>
                <c:pt idx="4974">
                  <c:v>1.3944054878049053</c:v>
                </c:pt>
                <c:pt idx="4975">
                  <c:v>1.3942835365853929</c:v>
                </c:pt>
                <c:pt idx="4976">
                  <c:v>1.3941615853658806</c:v>
                </c:pt>
                <c:pt idx="4977">
                  <c:v>1.3940396341463686</c:v>
                </c:pt>
                <c:pt idx="4978">
                  <c:v>1.3939176829268565</c:v>
                </c:pt>
                <c:pt idx="4979">
                  <c:v>1.3937957317073439</c:v>
                </c:pt>
                <c:pt idx="4980">
                  <c:v>1.3936737804878319</c:v>
                </c:pt>
                <c:pt idx="4981">
                  <c:v>1.3935518292683198</c:v>
                </c:pt>
                <c:pt idx="4982">
                  <c:v>1.3934298780488072</c:v>
                </c:pt>
                <c:pt idx="4983">
                  <c:v>1.3933079268292952</c:v>
                </c:pt>
                <c:pt idx="4984">
                  <c:v>1.3931859756097831</c:v>
                </c:pt>
                <c:pt idx="4985">
                  <c:v>1.3930640243902708</c:v>
                </c:pt>
                <c:pt idx="4986">
                  <c:v>1.3929420731707587</c:v>
                </c:pt>
                <c:pt idx="4987">
                  <c:v>1.3928201219512466</c:v>
                </c:pt>
                <c:pt idx="4988">
                  <c:v>1.3926981707317343</c:v>
                </c:pt>
                <c:pt idx="4989">
                  <c:v>1.3925762195122222</c:v>
                </c:pt>
                <c:pt idx="4990">
                  <c:v>1.3924542682927097</c:v>
                </c:pt>
                <c:pt idx="4991">
                  <c:v>1.3923323170731976</c:v>
                </c:pt>
                <c:pt idx="4992">
                  <c:v>1.3922103658536853</c:v>
                </c:pt>
                <c:pt idx="4993">
                  <c:v>1.392088414634173</c:v>
                </c:pt>
                <c:pt idx="4994">
                  <c:v>1.3919664634146609</c:v>
                </c:pt>
                <c:pt idx="4995">
                  <c:v>1.3918445121951486</c:v>
                </c:pt>
                <c:pt idx="4996">
                  <c:v>1.3917225609756363</c:v>
                </c:pt>
                <c:pt idx="4997">
                  <c:v>1.3916006097561242</c:v>
                </c:pt>
                <c:pt idx="4998">
                  <c:v>1.3914786585366121</c:v>
                </c:pt>
                <c:pt idx="4999">
                  <c:v>1.3913567073170998</c:v>
                </c:pt>
                <c:pt idx="5000">
                  <c:v>1.3912347560975873</c:v>
                </c:pt>
                <c:pt idx="5001">
                  <c:v>1.391112804878075</c:v>
                </c:pt>
                <c:pt idx="5002">
                  <c:v>1.3909908536585629</c:v>
                </c:pt>
                <c:pt idx="5003">
                  <c:v>1.3908689024390508</c:v>
                </c:pt>
                <c:pt idx="5004">
                  <c:v>1.3907469512195387</c:v>
                </c:pt>
                <c:pt idx="5005">
                  <c:v>1.3906250000000264</c:v>
                </c:pt>
                <c:pt idx="5006">
                  <c:v>1.3905030487805141</c:v>
                </c:pt>
                <c:pt idx="5007">
                  <c:v>1.390381097561002</c:v>
                </c:pt>
                <c:pt idx="5008">
                  <c:v>1.3902591463414897</c:v>
                </c:pt>
                <c:pt idx="5009">
                  <c:v>1.3901371951219776</c:v>
                </c:pt>
                <c:pt idx="5010">
                  <c:v>1.3900152439024656</c:v>
                </c:pt>
                <c:pt idx="5011">
                  <c:v>1.3898932926829533</c:v>
                </c:pt>
                <c:pt idx="5012">
                  <c:v>1.3897713414634412</c:v>
                </c:pt>
                <c:pt idx="5013">
                  <c:v>1.3896493902439291</c:v>
                </c:pt>
                <c:pt idx="5014">
                  <c:v>1.3895274390244166</c:v>
                </c:pt>
                <c:pt idx="5015">
                  <c:v>1.3894054878049034</c:v>
                </c:pt>
                <c:pt idx="5016">
                  <c:v>1.3892835365853913</c:v>
                </c:pt>
                <c:pt idx="5017">
                  <c:v>1.389161585365879</c:v>
                </c:pt>
                <c:pt idx="5018">
                  <c:v>1.3890396341463669</c:v>
                </c:pt>
                <c:pt idx="5019">
                  <c:v>1.3889176829268546</c:v>
                </c:pt>
                <c:pt idx="5020">
                  <c:v>1.3887957317073423</c:v>
                </c:pt>
                <c:pt idx="5021">
                  <c:v>1.3886737804878302</c:v>
                </c:pt>
                <c:pt idx="5022">
                  <c:v>1.3885518292683181</c:v>
                </c:pt>
                <c:pt idx="5023">
                  <c:v>1.3884298780488058</c:v>
                </c:pt>
                <c:pt idx="5024">
                  <c:v>1.3883079268292935</c:v>
                </c:pt>
                <c:pt idx="5025">
                  <c:v>1.3881859756097812</c:v>
                </c:pt>
                <c:pt idx="5026">
                  <c:v>1.3880640243902691</c:v>
                </c:pt>
                <c:pt idx="5027">
                  <c:v>1.3879420731707568</c:v>
                </c:pt>
                <c:pt idx="5028">
                  <c:v>1.3878201219512447</c:v>
                </c:pt>
                <c:pt idx="5029">
                  <c:v>1.3876981707317326</c:v>
                </c:pt>
                <c:pt idx="5030">
                  <c:v>1.3875762195122203</c:v>
                </c:pt>
                <c:pt idx="5031">
                  <c:v>1.387454268292708</c:v>
                </c:pt>
                <c:pt idx="5032">
                  <c:v>1.3873323170731959</c:v>
                </c:pt>
                <c:pt idx="5033">
                  <c:v>1.3872103658536836</c:v>
                </c:pt>
                <c:pt idx="5034">
                  <c:v>1.3870884146341715</c:v>
                </c:pt>
                <c:pt idx="5035">
                  <c:v>1.3869664634146595</c:v>
                </c:pt>
                <c:pt idx="5036">
                  <c:v>1.3868445121951471</c:v>
                </c:pt>
                <c:pt idx="5037">
                  <c:v>1.3867225609756351</c:v>
                </c:pt>
                <c:pt idx="5038">
                  <c:v>1.3866006097561225</c:v>
                </c:pt>
                <c:pt idx="5039">
                  <c:v>1.3864786585366105</c:v>
                </c:pt>
                <c:pt idx="5040">
                  <c:v>1.3863567073170979</c:v>
                </c:pt>
                <c:pt idx="5041">
                  <c:v>1.3862347560975856</c:v>
                </c:pt>
                <c:pt idx="5042">
                  <c:v>1.3861128048780735</c:v>
                </c:pt>
                <c:pt idx="5043">
                  <c:v>1.3859908536585615</c:v>
                </c:pt>
                <c:pt idx="5044">
                  <c:v>1.3858689024390491</c:v>
                </c:pt>
                <c:pt idx="5045">
                  <c:v>1.3857469512195357</c:v>
                </c:pt>
                <c:pt idx="5046">
                  <c:v>1.3856250000000234</c:v>
                </c:pt>
                <c:pt idx="5047">
                  <c:v>1.3855030487805113</c:v>
                </c:pt>
                <c:pt idx="5048">
                  <c:v>1.3853810975609993</c:v>
                </c:pt>
                <c:pt idx="5049">
                  <c:v>1.3852591463414869</c:v>
                </c:pt>
                <c:pt idx="5050">
                  <c:v>1.3851371951219749</c:v>
                </c:pt>
                <c:pt idx="5051">
                  <c:v>1.3850152439024628</c:v>
                </c:pt>
                <c:pt idx="5052">
                  <c:v>1.3848932926829505</c:v>
                </c:pt>
                <c:pt idx="5053">
                  <c:v>1.3847713414634382</c:v>
                </c:pt>
                <c:pt idx="5054">
                  <c:v>1.3846493902439261</c:v>
                </c:pt>
                <c:pt idx="5055">
                  <c:v>1.3845274390244138</c:v>
                </c:pt>
                <c:pt idx="5056">
                  <c:v>1.3844054878049017</c:v>
                </c:pt>
                <c:pt idx="5057">
                  <c:v>1.3842835365853894</c:v>
                </c:pt>
                <c:pt idx="5058">
                  <c:v>1.3841615853658769</c:v>
                </c:pt>
                <c:pt idx="5059">
                  <c:v>1.3840396341463648</c:v>
                </c:pt>
                <c:pt idx="5060">
                  <c:v>1.3839176829268525</c:v>
                </c:pt>
                <c:pt idx="5061">
                  <c:v>1.3837957317073404</c:v>
                </c:pt>
                <c:pt idx="5062">
                  <c:v>1.3836737804878283</c:v>
                </c:pt>
                <c:pt idx="5063">
                  <c:v>1.383551829268316</c:v>
                </c:pt>
                <c:pt idx="5064">
                  <c:v>1.3834298780488039</c:v>
                </c:pt>
                <c:pt idx="5065">
                  <c:v>1.3833079268292918</c:v>
                </c:pt>
                <c:pt idx="5066">
                  <c:v>1.3831859756097795</c:v>
                </c:pt>
                <c:pt idx="5067">
                  <c:v>1.3830640243902672</c:v>
                </c:pt>
                <c:pt idx="5068">
                  <c:v>1.3829420731707551</c:v>
                </c:pt>
                <c:pt idx="5069">
                  <c:v>1.382820121951243</c:v>
                </c:pt>
                <c:pt idx="5070">
                  <c:v>1.3826981707317307</c:v>
                </c:pt>
                <c:pt idx="5071">
                  <c:v>1.3825762195122184</c:v>
                </c:pt>
                <c:pt idx="5072">
                  <c:v>1.3824542682927063</c:v>
                </c:pt>
                <c:pt idx="5073">
                  <c:v>1.382332317073194</c:v>
                </c:pt>
                <c:pt idx="5074">
                  <c:v>1.382210365853682</c:v>
                </c:pt>
                <c:pt idx="5075">
                  <c:v>1.3820884146341685</c:v>
                </c:pt>
                <c:pt idx="5076">
                  <c:v>1.3819664634146562</c:v>
                </c:pt>
                <c:pt idx="5077">
                  <c:v>1.3818445121951437</c:v>
                </c:pt>
                <c:pt idx="5078">
                  <c:v>1.3817225609756316</c:v>
                </c:pt>
                <c:pt idx="5079">
                  <c:v>1.3816006097561195</c:v>
                </c:pt>
                <c:pt idx="5080">
                  <c:v>1.381478658536607</c:v>
                </c:pt>
                <c:pt idx="5081">
                  <c:v>1.3813567073170949</c:v>
                </c:pt>
                <c:pt idx="5082">
                  <c:v>1.3812347560975828</c:v>
                </c:pt>
                <c:pt idx="5083">
                  <c:v>1.3811128048780708</c:v>
                </c:pt>
                <c:pt idx="5084">
                  <c:v>1.3809908536585582</c:v>
                </c:pt>
                <c:pt idx="5085">
                  <c:v>1.3808689024390457</c:v>
                </c:pt>
                <c:pt idx="5086">
                  <c:v>1.3807469512195336</c:v>
                </c:pt>
                <c:pt idx="5087">
                  <c:v>1.3806250000000215</c:v>
                </c:pt>
                <c:pt idx="5088">
                  <c:v>1.3805030487805094</c:v>
                </c:pt>
                <c:pt idx="5089">
                  <c:v>1.3803810975609974</c:v>
                </c:pt>
                <c:pt idx="5090">
                  <c:v>1.3802591463414851</c:v>
                </c:pt>
                <c:pt idx="5091">
                  <c:v>1.3801371951219727</c:v>
                </c:pt>
                <c:pt idx="5092">
                  <c:v>1.3800152439024607</c:v>
                </c:pt>
                <c:pt idx="5093">
                  <c:v>1.3798932926829484</c:v>
                </c:pt>
                <c:pt idx="5094">
                  <c:v>1.3797713414634363</c:v>
                </c:pt>
                <c:pt idx="5095">
                  <c:v>1.3796493902439242</c:v>
                </c:pt>
                <c:pt idx="5096">
                  <c:v>1.3795274390244119</c:v>
                </c:pt>
                <c:pt idx="5097">
                  <c:v>1.3794054878048998</c:v>
                </c:pt>
                <c:pt idx="5098">
                  <c:v>1.3792835365853877</c:v>
                </c:pt>
                <c:pt idx="5099">
                  <c:v>1.3791615853658756</c:v>
                </c:pt>
                <c:pt idx="5100">
                  <c:v>1.3790396341463631</c:v>
                </c:pt>
                <c:pt idx="5101">
                  <c:v>1.378917682926851</c:v>
                </c:pt>
                <c:pt idx="5102">
                  <c:v>1.3787957317073387</c:v>
                </c:pt>
                <c:pt idx="5103">
                  <c:v>1.3786737804878264</c:v>
                </c:pt>
                <c:pt idx="5104">
                  <c:v>1.3785518292683143</c:v>
                </c:pt>
                <c:pt idx="5105">
                  <c:v>1.3784298780488009</c:v>
                </c:pt>
                <c:pt idx="5106">
                  <c:v>1.3783079268292888</c:v>
                </c:pt>
                <c:pt idx="5107">
                  <c:v>1.3781859756097765</c:v>
                </c:pt>
                <c:pt idx="5108">
                  <c:v>1.3780640243902644</c:v>
                </c:pt>
                <c:pt idx="5109">
                  <c:v>1.3779420731707521</c:v>
                </c:pt>
                <c:pt idx="5110">
                  <c:v>1.3778201219512398</c:v>
                </c:pt>
                <c:pt idx="5111">
                  <c:v>1.3776981707317277</c:v>
                </c:pt>
                <c:pt idx="5112">
                  <c:v>1.3775762195122154</c:v>
                </c:pt>
                <c:pt idx="5113">
                  <c:v>1.3774542682927033</c:v>
                </c:pt>
                <c:pt idx="5114">
                  <c:v>1.377332317073191</c:v>
                </c:pt>
                <c:pt idx="5115">
                  <c:v>1.3772103658536787</c:v>
                </c:pt>
                <c:pt idx="5116">
                  <c:v>1.3770884146341666</c:v>
                </c:pt>
                <c:pt idx="5117">
                  <c:v>1.3769664634146546</c:v>
                </c:pt>
                <c:pt idx="5118">
                  <c:v>1.3768445121951423</c:v>
                </c:pt>
                <c:pt idx="5119">
                  <c:v>1.3767225609756302</c:v>
                </c:pt>
                <c:pt idx="5120">
                  <c:v>1.3766006097561179</c:v>
                </c:pt>
                <c:pt idx="5121">
                  <c:v>1.3764786585366058</c:v>
                </c:pt>
                <c:pt idx="5122">
                  <c:v>1.3763567073170935</c:v>
                </c:pt>
                <c:pt idx="5123">
                  <c:v>1.3762347560975812</c:v>
                </c:pt>
                <c:pt idx="5124">
                  <c:v>1.3761128048780689</c:v>
                </c:pt>
                <c:pt idx="5125">
                  <c:v>1.3759908536585566</c:v>
                </c:pt>
                <c:pt idx="5126">
                  <c:v>1.3758689024390443</c:v>
                </c:pt>
                <c:pt idx="5127">
                  <c:v>1.3757469512195322</c:v>
                </c:pt>
                <c:pt idx="5128">
                  <c:v>1.3756250000000199</c:v>
                </c:pt>
                <c:pt idx="5129">
                  <c:v>1.3755030487805078</c:v>
                </c:pt>
                <c:pt idx="5130">
                  <c:v>1.3753810975609957</c:v>
                </c:pt>
                <c:pt idx="5131">
                  <c:v>1.3752591463414832</c:v>
                </c:pt>
                <c:pt idx="5132">
                  <c:v>1.3751371951219709</c:v>
                </c:pt>
                <c:pt idx="5133">
                  <c:v>1.3750152439024586</c:v>
                </c:pt>
                <c:pt idx="5134">
                  <c:v>1.3748932926829465</c:v>
                </c:pt>
                <c:pt idx="5135">
                  <c:v>1.3747713414634335</c:v>
                </c:pt>
                <c:pt idx="5136">
                  <c:v>1.3746493902439214</c:v>
                </c:pt>
                <c:pt idx="5137">
                  <c:v>1.3745274390244089</c:v>
                </c:pt>
                <c:pt idx="5138">
                  <c:v>1.3744054878048968</c:v>
                </c:pt>
                <c:pt idx="5139">
                  <c:v>1.3742835365853847</c:v>
                </c:pt>
                <c:pt idx="5140">
                  <c:v>1.3741615853658724</c:v>
                </c:pt>
                <c:pt idx="5141">
                  <c:v>1.3740396341463601</c:v>
                </c:pt>
                <c:pt idx="5142">
                  <c:v>1.3739176829268478</c:v>
                </c:pt>
                <c:pt idx="5143">
                  <c:v>1.3737957317073355</c:v>
                </c:pt>
                <c:pt idx="5144">
                  <c:v>1.3736737804878232</c:v>
                </c:pt>
                <c:pt idx="5145">
                  <c:v>1.3735518292683111</c:v>
                </c:pt>
                <c:pt idx="5146">
                  <c:v>1.373429878048799</c:v>
                </c:pt>
                <c:pt idx="5147">
                  <c:v>1.3733079268292869</c:v>
                </c:pt>
                <c:pt idx="5148">
                  <c:v>1.3731859756097746</c:v>
                </c:pt>
                <c:pt idx="5149">
                  <c:v>1.3730640243902625</c:v>
                </c:pt>
                <c:pt idx="5150">
                  <c:v>1.3729420731707502</c:v>
                </c:pt>
                <c:pt idx="5151">
                  <c:v>1.3728201219512381</c:v>
                </c:pt>
                <c:pt idx="5152">
                  <c:v>1.3726981707317258</c:v>
                </c:pt>
                <c:pt idx="5153">
                  <c:v>1.3725762195122138</c:v>
                </c:pt>
                <c:pt idx="5154">
                  <c:v>1.3724542682927017</c:v>
                </c:pt>
                <c:pt idx="5155">
                  <c:v>1.3723323170731894</c:v>
                </c:pt>
                <c:pt idx="5156">
                  <c:v>1.3722103658536771</c:v>
                </c:pt>
                <c:pt idx="5157">
                  <c:v>1.372088414634165</c:v>
                </c:pt>
                <c:pt idx="5158">
                  <c:v>1.3719664634146527</c:v>
                </c:pt>
                <c:pt idx="5159">
                  <c:v>1.3718445121951406</c:v>
                </c:pt>
                <c:pt idx="5160">
                  <c:v>1.3717225609756283</c:v>
                </c:pt>
                <c:pt idx="5161">
                  <c:v>1.3716006097561158</c:v>
                </c:pt>
                <c:pt idx="5162">
                  <c:v>1.3714786585366037</c:v>
                </c:pt>
                <c:pt idx="5163">
                  <c:v>1.3713567073170916</c:v>
                </c:pt>
                <c:pt idx="5164">
                  <c:v>1.3712347560975795</c:v>
                </c:pt>
                <c:pt idx="5165">
                  <c:v>1.3711128048780659</c:v>
                </c:pt>
                <c:pt idx="5166">
                  <c:v>1.3709908536585536</c:v>
                </c:pt>
                <c:pt idx="5167">
                  <c:v>1.3708689024390412</c:v>
                </c:pt>
                <c:pt idx="5168">
                  <c:v>1.3707469512195292</c:v>
                </c:pt>
                <c:pt idx="5169">
                  <c:v>1.3706250000000169</c:v>
                </c:pt>
                <c:pt idx="5170">
                  <c:v>1.3705030487805043</c:v>
                </c:pt>
                <c:pt idx="5171">
                  <c:v>1.3703810975609922</c:v>
                </c:pt>
                <c:pt idx="5172">
                  <c:v>1.3702591463414802</c:v>
                </c:pt>
                <c:pt idx="5173">
                  <c:v>1.3701371951219681</c:v>
                </c:pt>
                <c:pt idx="5174">
                  <c:v>1.370015243902456</c:v>
                </c:pt>
                <c:pt idx="5175">
                  <c:v>1.3698932926829435</c:v>
                </c:pt>
                <c:pt idx="5176">
                  <c:v>1.3697713414634314</c:v>
                </c:pt>
                <c:pt idx="5177">
                  <c:v>1.3696493902439191</c:v>
                </c:pt>
                <c:pt idx="5178">
                  <c:v>1.369527439024407</c:v>
                </c:pt>
                <c:pt idx="5179">
                  <c:v>1.3694054878048949</c:v>
                </c:pt>
                <c:pt idx="5180">
                  <c:v>1.3692835365853826</c:v>
                </c:pt>
                <c:pt idx="5181">
                  <c:v>1.3691615853658705</c:v>
                </c:pt>
                <c:pt idx="5182">
                  <c:v>1.3690396341463584</c:v>
                </c:pt>
                <c:pt idx="5183">
                  <c:v>1.3689176829268461</c:v>
                </c:pt>
                <c:pt idx="5184">
                  <c:v>1.368795731707334</c:v>
                </c:pt>
                <c:pt idx="5185">
                  <c:v>1.3686737804878217</c:v>
                </c:pt>
                <c:pt idx="5186">
                  <c:v>1.3685518292683096</c:v>
                </c:pt>
                <c:pt idx="5187">
                  <c:v>1.3684298780487973</c:v>
                </c:pt>
                <c:pt idx="5188">
                  <c:v>1.368307926829285</c:v>
                </c:pt>
                <c:pt idx="5189">
                  <c:v>1.368185975609773</c:v>
                </c:pt>
                <c:pt idx="5190">
                  <c:v>1.3680640243902604</c:v>
                </c:pt>
                <c:pt idx="5191">
                  <c:v>1.3679420731707481</c:v>
                </c:pt>
                <c:pt idx="5192">
                  <c:v>1.367820121951236</c:v>
                </c:pt>
                <c:pt idx="5193">
                  <c:v>1.367698170731724</c:v>
                </c:pt>
                <c:pt idx="5194">
                  <c:v>1.3675762195122119</c:v>
                </c:pt>
                <c:pt idx="5195">
                  <c:v>1.3674542682926987</c:v>
                </c:pt>
                <c:pt idx="5196">
                  <c:v>1.3673323170731864</c:v>
                </c:pt>
                <c:pt idx="5197">
                  <c:v>1.3672103658536741</c:v>
                </c:pt>
                <c:pt idx="5198">
                  <c:v>1.367088414634162</c:v>
                </c:pt>
                <c:pt idx="5199">
                  <c:v>1.3669664634146494</c:v>
                </c:pt>
                <c:pt idx="5200">
                  <c:v>1.3668445121951374</c:v>
                </c:pt>
                <c:pt idx="5201">
                  <c:v>1.3667225609756253</c:v>
                </c:pt>
                <c:pt idx="5202">
                  <c:v>1.3666006097561132</c:v>
                </c:pt>
                <c:pt idx="5203">
                  <c:v>1.3664786585366009</c:v>
                </c:pt>
                <c:pt idx="5204">
                  <c:v>1.3663567073170888</c:v>
                </c:pt>
                <c:pt idx="5205">
                  <c:v>1.3662347560975765</c:v>
                </c:pt>
                <c:pt idx="5206">
                  <c:v>1.3661128048780644</c:v>
                </c:pt>
                <c:pt idx="5207">
                  <c:v>1.3659908536585521</c:v>
                </c:pt>
                <c:pt idx="5208">
                  <c:v>1.3658689024390396</c:v>
                </c:pt>
                <c:pt idx="5209">
                  <c:v>1.3657469512195275</c:v>
                </c:pt>
                <c:pt idx="5210">
                  <c:v>1.3656250000000152</c:v>
                </c:pt>
                <c:pt idx="5211">
                  <c:v>1.3655030487805031</c:v>
                </c:pt>
                <c:pt idx="5212">
                  <c:v>1.3653810975609906</c:v>
                </c:pt>
                <c:pt idx="5213">
                  <c:v>1.3652591463414785</c:v>
                </c:pt>
                <c:pt idx="5214">
                  <c:v>1.3651371951219664</c:v>
                </c:pt>
                <c:pt idx="5215">
                  <c:v>1.3650152439024541</c:v>
                </c:pt>
                <c:pt idx="5216">
                  <c:v>1.3648932926829418</c:v>
                </c:pt>
                <c:pt idx="5217">
                  <c:v>1.3647713414634295</c:v>
                </c:pt>
                <c:pt idx="5218">
                  <c:v>1.3646493902439172</c:v>
                </c:pt>
                <c:pt idx="5219">
                  <c:v>1.3645274390244051</c:v>
                </c:pt>
                <c:pt idx="5220">
                  <c:v>1.364405487804893</c:v>
                </c:pt>
                <c:pt idx="5221">
                  <c:v>1.3642835365853809</c:v>
                </c:pt>
                <c:pt idx="5222">
                  <c:v>1.3641615853658686</c:v>
                </c:pt>
                <c:pt idx="5223">
                  <c:v>1.3640396341463563</c:v>
                </c:pt>
                <c:pt idx="5224">
                  <c:v>1.3639176829268442</c:v>
                </c:pt>
                <c:pt idx="5225">
                  <c:v>1.3637957317073319</c:v>
                </c:pt>
                <c:pt idx="5226">
                  <c:v>1.3636737804878187</c:v>
                </c:pt>
                <c:pt idx="5227">
                  <c:v>1.3635518292683064</c:v>
                </c:pt>
                <c:pt idx="5228">
                  <c:v>1.3634298780487941</c:v>
                </c:pt>
                <c:pt idx="5229">
                  <c:v>1.3633079268292818</c:v>
                </c:pt>
                <c:pt idx="5230">
                  <c:v>1.3631859756097697</c:v>
                </c:pt>
                <c:pt idx="5231">
                  <c:v>1.3630640243902576</c:v>
                </c:pt>
                <c:pt idx="5232">
                  <c:v>1.3629420731707456</c:v>
                </c:pt>
                <c:pt idx="5233">
                  <c:v>1.3628201219512335</c:v>
                </c:pt>
                <c:pt idx="5234">
                  <c:v>1.3626981707317212</c:v>
                </c:pt>
                <c:pt idx="5235">
                  <c:v>1.3625762195122089</c:v>
                </c:pt>
                <c:pt idx="5236">
                  <c:v>1.3624542682926968</c:v>
                </c:pt>
                <c:pt idx="5237">
                  <c:v>1.3623323170731845</c:v>
                </c:pt>
                <c:pt idx="5238">
                  <c:v>1.3622103658536724</c:v>
                </c:pt>
                <c:pt idx="5239">
                  <c:v>1.3620884146341603</c:v>
                </c:pt>
                <c:pt idx="5240">
                  <c:v>1.361966463414648</c:v>
                </c:pt>
                <c:pt idx="5241">
                  <c:v>1.3618445121951359</c:v>
                </c:pt>
                <c:pt idx="5242">
                  <c:v>1.3617225609756236</c:v>
                </c:pt>
                <c:pt idx="5243">
                  <c:v>1.3616006097561113</c:v>
                </c:pt>
                <c:pt idx="5244">
                  <c:v>1.3614786585365992</c:v>
                </c:pt>
                <c:pt idx="5245">
                  <c:v>1.3613567073170869</c:v>
                </c:pt>
                <c:pt idx="5246">
                  <c:v>1.3612347560975746</c:v>
                </c:pt>
                <c:pt idx="5247">
                  <c:v>1.3611128048780623</c:v>
                </c:pt>
                <c:pt idx="5248">
                  <c:v>1.3609908536585502</c:v>
                </c:pt>
                <c:pt idx="5249">
                  <c:v>1.3608689024390381</c:v>
                </c:pt>
                <c:pt idx="5250">
                  <c:v>1.3607469512195258</c:v>
                </c:pt>
                <c:pt idx="5251">
                  <c:v>1.3606250000000137</c:v>
                </c:pt>
                <c:pt idx="5252">
                  <c:v>1.3605030487805014</c:v>
                </c:pt>
                <c:pt idx="5253">
                  <c:v>1.3603810975609893</c:v>
                </c:pt>
                <c:pt idx="5254">
                  <c:v>1.360259146341477</c:v>
                </c:pt>
                <c:pt idx="5255">
                  <c:v>1.3601371951219647</c:v>
                </c:pt>
                <c:pt idx="5256">
                  <c:v>1.3600152439024509</c:v>
                </c:pt>
                <c:pt idx="5257">
                  <c:v>1.3598932926829388</c:v>
                </c:pt>
                <c:pt idx="5258">
                  <c:v>1.3597713414634267</c:v>
                </c:pt>
                <c:pt idx="5259">
                  <c:v>1.3596493902439144</c:v>
                </c:pt>
                <c:pt idx="5260">
                  <c:v>1.3595274390244023</c:v>
                </c:pt>
                <c:pt idx="5261">
                  <c:v>1.35940548780489</c:v>
                </c:pt>
                <c:pt idx="5262">
                  <c:v>1.3592835365853777</c:v>
                </c:pt>
                <c:pt idx="5263">
                  <c:v>1.3591615853658656</c:v>
                </c:pt>
                <c:pt idx="5264">
                  <c:v>1.3590396341463535</c:v>
                </c:pt>
                <c:pt idx="5265">
                  <c:v>1.3589176829268412</c:v>
                </c:pt>
                <c:pt idx="5266">
                  <c:v>1.3587957317073291</c:v>
                </c:pt>
                <c:pt idx="5267">
                  <c:v>1.3586737804878171</c:v>
                </c:pt>
                <c:pt idx="5268">
                  <c:v>1.358551829268305</c:v>
                </c:pt>
                <c:pt idx="5269">
                  <c:v>1.3584298780487927</c:v>
                </c:pt>
                <c:pt idx="5270">
                  <c:v>1.3583079268292804</c:v>
                </c:pt>
                <c:pt idx="5271">
                  <c:v>1.3581859756097681</c:v>
                </c:pt>
                <c:pt idx="5272">
                  <c:v>1.358064024390256</c:v>
                </c:pt>
                <c:pt idx="5273">
                  <c:v>1.3579420731707437</c:v>
                </c:pt>
                <c:pt idx="5274">
                  <c:v>1.3578201219512316</c:v>
                </c:pt>
                <c:pt idx="5275">
                  <c:v>1.3576981707317191</c:v>
                </c:pt>
                <c:pt idx="5276">
                  <c:v>1.357576219512207</c:v>
                </c:pt>
                <c:pt idx="5277">
                  <c:v>1.3574542682926947</c:v>
                </c:pt>
                <c:pt idx="5278">
                  <c:v>1.3573323170731826</c:v>
                </c:pt>
                <c:pt idx="5279">
                  <c:v>1.3572103658536705</c:v>
                </c:pt>
                <c:pt idx="5280">
                  <c:v>1.3570884146341584</c:v>
                </c:pt>
                <c:pt idx="5281">
                  <c:v>1.3569664634146461</c:v>
                </c:pt>
                <c:pt idx="5282">
                  <c:v>1.3568445121951327</c:v>
                </c:pt>
                <c:pt idx="5283">
                  <c:v>1.3567225609756217</c:v>
                </c:pt>
                <c:pt idx="5284">
                  <c:v>1.3566006097561096</c:v>
                </c:pt>
                <c:pt idx="5285">
                  <c:v>1.356478658536596</c:v>
                </c:pt>
                <c:pt idx="5286">
                  <c:v>1.3563567073170839</c:v>
                </c:pt>
                <c:pt idx="5287">
                  <c:v>1.3562347560975718</c:v>
                </c:pt>
                <c:pt idx="5288">
                  <c:v>1.3561128048780597</c:v>
                </c:pt>
                <c:pt idx="5289">
                  <c:v>1.3559908536585474</c:v>
                </c:pt>
                <c:pt idx="5290">
                  <c:v>1.3558689024390351</c:v>
                </c:pt>
                <c:pt idx="5291">
                  <c:v>1.355746951219523</c:v>
                </c:pt>
                <c:pt idx="5292">
                  <c:v>1.3556250000000107</c:v>
                </c:pt>
                <c:pt idx="5293">
                  <c:v>1.3555030487804984</c:v>
                </c:pt>
                <c:pt idx="5294">
                  <c:v>1.3553810975609863</c:v>
                </c:pt>
                <c:pt idx="5295">
                  <c:v>1.3552591463414738</c:v>
                </c:pt>
                <c:pt idx="5296">
                  <c:v>1.3551371951219617</c:v>
                </c:pt>
                <c:pt idx="5297">
                  <c:v>1.3550152439024494</c:v>
                </c:pt>
                <c:pt idx="5298">
                  <c:v>1.3548932926829371</c:v>
                </c:pt>
                <c:pt idx="5299">
                  <c:v>1.354771341463425</c:v>
                </c:pt>
                <c:pt idx="5300">
                  <c:v>1.3546493902439127</c:v>
                </c:pt>
                <c:pt idx="5301">
                  <c:v>1.3545274390244006</c:v>
                </c:pt>
                <c:pt idx="5302">
                  <c:v>1.3544054878048883</c:v>
                </c:pt>
                <c:pt idx="5303">
                  <c:v>1.3542835365853758</c:v>
                </c:pt>
                <c:pt idx="5304">
                  <c:v>1.3541615853658637</c:v>
                </c:pt>
                <c:pt idx="5305">
                  <c:v>1.3540396341463516</c:v>
                </c:pt>
                <c:pt idx="5306">
                  <c:v>1.3539176829268396</c:v>
                </c:pt>
                <c:pt idx="5307">
                  <c:v>1.3537957317073273</c:v>
                </c:pt>
                <c:pt idx="5308">
                  <c:v>1.3536737804878149</c:v>
                </c:pt>
                <c:pt idx="5309">
                  <c:v>1.3535518292683029</c:v>
                </c:pt>
                <c:pt idx="5310">
                  <c:v>1.3534298780487906</c:v>
                </c:pt>
                <c:pt idx="5311">
                  <c:v>1.3533079268292785</c:v>
                </c:pt>
                <c:pt idx="5312">
                  <c:v>1.3531859756097653</c:v>
                </c:pt>
                <c:pt idx="5313">
                  <c:v>1.3530640243902541</c:v>
                </c:pt>
                <c:pt idx="5314">
                  <c:v>1.352942073170742</c:v>
                </c:pt>
                <c:pt idx="5315">
                  <c:v>1.3528201219512286</c:v>
                </c:pt>
                <c:pt idx="5316">
                  <c:v>1.3526981707317163</c:v>
                </c:pt>
                <c:pt idx="5317">
                  <c:v>1.3525762195122042</c:v>
                </c:pt>
                <c:pt idx="5318">
                  <c:v>1.3524542682926921</c:v>
                </c:pt>
                <c:pt idx="5319">
                  <c:v>1.3523323170731798</c:v>
                </c:pt>
                <c:pt idx="5320">
                  <c:v>1.3522103658536677</c:v>
                </c:pt>
                <c:pt idx="5321">
                  <c:v>1.3520884146341556</c:v>
                </c:pt>
                <c:pt idx="5322">
                  <c:v>1.3519664634146433</c:v>
                </c:pt>
                <c:pt idx="5323">
                  <c:v>1.351844512195131</c:v>
                </c:pt>
                <c:pt idx="5324">
                  <c:v>1.3517225609756189</c:v>
                </c:pt>
                <c:pt idx="5325">
                  <c:v>1.3516006097561066</c:v>
                </c:pt>
                <c:pt idx="5326">
                  <c:v>1.3514786585365945</c:v>
                </c:pt>
                <c:pt idx="5327">
                  <c:v>1.3513567073170822</c:v>
                </c:pt>
                <c:pt idx="5328">
                  <c:v>1.3512347560975702</c:v>
                </c:pt>
                <c:pt idx="5329">
                  <c:v>1.3511128048780578</c:v>
                </c:pt>
                <c:pt idx="5330">
                  <c:v>1.3509908536585458</c:v>
                </c:pt>
                <c:pt idx="5331">
                  <c:v>1.3508689024390335</c:v>
                </c:pt>
                <c:pt idx="5332">
                  <c:v>1.3507469512195212</c:v>
                </c:pt>
                <c:pt idx="5333">
                  <c:v>1.3506250000000088</c:v>
                </c:pt>
                <c:pt idx="5334">
                  <c:v>1.3505030487804968</c:v>
                </c:pt>
                <c:pt idx="5335">
                  <c:v>1.3503810975609845</c:v>
                </c:pt>
                <c:pt idx="5336">
                  <c:v>1.3502591463414724</c:v>
                </c:pt>
                <c:pt idx="5337">
                  <c:v>1.3501371951219601</c:v>
                </c:pt>
                <c:pt idx="5338">
                  <c:v>1.350015243902448</c:v>
                </c:pt>
                <c:pt idx="5339">
                  <c:v>1.3498932926829359</c:v>
                </c:pt>
                <c:pt idx="5340">
                  <c:v>1.3497713414634236</c:v>
                </c:pt>
                <c:pt idx="5341">
                  <c:v>1.3496493902439113</c:v>
                </c:pt>
                <c:pt idx="5342">
                  <c:v>1.3495274390243974</c:v>
                </c:pt>
                <c:pt idx="5343">
                  <c:v>1.3494054878048869</c:v>
                </c:pt>
                <c:pt idx="5344">
                  <c:v>1.3492835365853748</c:v>
                </c:pt>
                <c:pt idx="5345">
                  <c:v>1.3491615853658612</c:v>
                </c:pt>
                <c:pt idx="5346">
                  <c:v>1.3490396341463489</c:v>
                </c:pt>
                <c:pt idx="5347">
                  <c:v>1.3489176829268366</c:v>
                </c:pt>
                <c:pt idx="5348">
                  <c:v>1.3487957317073245</c:v>
                </c:pt>
                <c:pt idx="5349">
                  <c:v>1.3486737804878122</c:v>
                </c:pt>
                <c:pt idx="5350">
                  <c:v>1.3485518292683001</c:v>
                </c:pt>
                <c:pt idx="5351">
                  <c:v>1.3484298780487878</c:v>
                </c:pt>
                <c:pt idx="5352">
                  <c:v>1.3483079268292757</c:v>
                </c:pt>
                <c:pt idx="5353">
                  <c:v>1.3481859756097636</c:v>
                </c:pt>
                <c:pt idx="5354">
                  <c:v>1.3480640243902515</c:v>
                </c:pt>
                <c:pt idx="5355">
                  <c:v>1.3479420731707392</c:v>
                </c:pt>
                <c:pt idx="5356">
                  <c:v>1.3478201219512269</c:v>
                </c:pt>
                <c:pt idx="5357">
                  <c:v>1.3476981707317146</c:v>
                </c:pt>
                <c:pt idx="5358">
                  <c:v>1.3475762195122025</c:v>
                </c:pt>
                <c:pt idx="5359">
                  <c:v>1.3474542682926904</c:v>
                </c:pt>
                <c:pt idx="5360">
                  <c:v>1.3473323170731781</c:v>
                </c:pt>
                <c:pt idx="5361">
                  <c:v>1.347210365853666</c:v>
                </c:pt>
                <c:pt idx="5362">
                  <c:v>1.3470884146341535</c:v>
                </c:pt>
                <c:pt idx="5363">
                  <c:v>1.3469664634146414</c:v>
                </c:pt>
                <c:pt idx="5364">
                  <c:v>1.3468445121951291</c:v>
                </c:pt>
                <c:pt idx="5365">
                  <c:v>1.346722560975617</c:v>
                </c:pt>
                <c:pt idx="5366">
                  <c:v>1.346600609756105</c:v>
                </c:pt>
                <c:pt idx="5367">
                  <c:v>1.3464786585365929</c:v>
                </c:pt>
                <c:pt idx="5368">
                  <c:v>1.3463567073170806</c:v>
                </c:pt>
                <c:pt idx="5369">
                  <c:v>1.3462347560975685</c:v>
                </c:pt>
                <c:pt idx="5370">
                  <c:v>1.3461128048780562</c:v>
                </c:pt>
                <c:pt idx="5371">
                  <c:v>1.3459908536585439</c:v>
                </c:pt>
                <c:pt idx="5372">
                  <c:v>1.3458689024390305</c:v>
                </c:pt>
                <c:pt idx="5373">
                  <c:v>1.3457469512195197</c:v>
                </c:pt>
                <c:pt idx="5374">
                  <c:v>1.3456250000000076</c:v>
                </c:pt>
                <c:pt idx="5375">
                  <c:v>1.345503048780494</c:v>
                </c:pt>
                <c:pt idx="5376">
                  <c:v>1.3453810975609817</c:v>
                </c:pt>
                <c:pt idx="5377">
                  <c:v>1.3452591463414696</c:v>
                </c:pt>
                <c:pt idx="5378">
                  <c:v>1.3451371951219573</c:v>
                </c:pt>
                <c:pt idx="5379">
                  <c:v>1.345015243902445</c:v>
                </c:pt>
                <c:pt idx="5380">
                  <c:v>1.3448932926829329</c:v>
                </c:pt>
                <c:pt idx="5381">
                  <c:v>1.3447713414634206</c:v>
                </c:pt>
                <c:pt idx="5382">
                  <c:v>1.3446493902439083</c:v>
                </c:pt>
                <c:pt idx="5383">
                  <c:v>1.344527439024396</c:v>
                </c:pt>
                <c:pt idx="5384">
                  <c:v>1.3444054878048837</c:v>
                </c:pt>
                <c:pt idx="5385">
                  <c:v>1.3442835365853716</c:v>
                </c:pt>
                <c:pt idx="5386">
                  <c:v>1.3441615853658593</c:v>
                </c:pt>
                <c:pt idx="5387">
                  <c:v>1.3440396341463472</c:v>
                </c:pt>
                <c:pt idx="5388">
                  <c:v>1.3439176829268349</c:v>
                </c:pt>
                <c:pt idx="5389">
                  <c:v>1.3437957317073226</c:v>
                </c:pt>
                <c:pt idx="5390">
                  <c:v>1.3436737804878103</c:v>
                </c:pt>
                <c:pt idx="5391">
                  <c:v>1.3435518292682982</c:v>
                </c:pt>
                <c:pt idx="5392">
                  <c:v>1.3434298780487861</c:v>
                </c:pt>
                <c:pt idx="5393">
                  <c:v>1.343307926829274</c:v>
                </c:pt>
                <c:pt idx="5394">
                  <c:v>1.3431859756097617</c:v>
                </c:pt>
                <c:pt idx="5395">
                  <c:v>1.3430640243902494</c:v>
                </c:pt>
                <c:pt idx="5396">
                  <c:v>1.3429420731707373</c:v>
                </c:pt>
                <c:pt idx="5397">
                  <c:v>1.342820121951225</c:v>
                </c:pt>
                <c:pt idx="5398">
                  <c:v>1.3426981707317129</c:v>
                </c:pt>
                <c:pt idx="5399">
                  <c:v>1.3425762195122006</c:v>
                </c:pt>
                <c:pt idx="5400">
                  <c:v>1.3424542682926885</c:v>
                </c:pt>
                <c:pt idx="5401">
                  <c:v>1.3423323170731765</c:v>
                </c:pt>
                <c:pt idx="5402">
                  <c:v>1.3422103658536644</c:v>
                </c:pt>
                <c:pt idx="5403">
                  <c:v>1.3420884146341521</c:v>
                </c:pt>
                <c:pt idx="5404">
                  <c:v>1.3419664634146387</c:v>
                </c:pt>
                <c:pt idx="5405">
                  <c:v>1.3418445121951266</c:v>
                </c:pt>
                <c:pt idx="5406">
                  <c:v>1.3417225609756143</c:v>
                </c:pt>
                <c:pt idx="5407">
                  <c:v>1.3416006097561022</c:v>
                </c:pt>
                <c:pt idx="5408">
                  <c:v>1.3414786585365901</c:v>
                </c:pt>
                <c:pt idx="5409">
                  <c:v>1.3413567073170776</c:v>
                </c:pt>
                <c:pt idx="5410">
                  <c:v>1.3412347560975655</c:v>
                </c:pt>
                <c:pt idx="5411">
                  <c:v>1.3411128048780534</c:v>
                </c:pt>
                <c:pt idx="5412">
                  <c:v>1.3409908536585411</c:v>
                </c:pt>
                <c:pt idx="5413">
                  <c:v>1.340868902439029</c:v>
                </c:pt>
                <c:pt idx="5414">
                  <c:v>1.3407469512195167</c:v>
                </c:pt>
                <c:pt idx="5415">
                  <c:v>1.3406250000000044</c:v>
                </c:pt>
                <c:pt idx="5416">
                  <c:v>1.3405030487804921</c:v>
                </c:pt>
                <c:pt idx="5417">
                  <c:v>1.3403810975609798</c:v>
                </c:pt>
                <c:pt idx="5418">
                  <c:v>1.3402591463414677</c:v>
                </c:pt>
                <c:pt idx="5419">
                  <c:v>1.3401371951219554</c:v>
                </c:pt>
                <c:pt idx="5420">
                  <c:v>1.3400152439024433</c:v>
                </c:pt>
                <c:pt idx="5421">
                  <c:v>1.3398932926829312</c:v>
                </c:pt>
                <c:pt idx="5422">
                  <c:v>1.3397713414634189</c:v>
                </c:pt>
                <c:pt idx="5423">
                  <c:v>1.3396493902439068</c:v>
                </c:pt>
                <c:pt idx="5424">
                  <c:v>1.3395274390243945</c:v>
                </c:pt>
                <c:pt idx="5425">
                  <c:v>1.3394054878048822</c:v>
                </c:pt>
                <c:pt idx="5426">
                  <c:v>1.3392835365853701</c:v>
                </c:pt>
                <c:pt idx="5427">
                  <c:v>1.3391615853658578</c:v>
                </c:pt>
                <c:pt idx="5428">
                  <c:v>1.3390396341463455</c:v>
                </c:pt>
                <c:pt idx="5429">
                  <c:v>1.3389176829268334</c:v>
                </c:pt>
                <c:pt idx="5430">
                  <c:v>1.3387957317073209</c:v>
                </c:pt>
                <c:pt idx="5431">
                  <c:v>1.3386737804878088</c:v>
                </c:pt>
                <c:pt idx="5432">
                  <c:v>1.3385518292682965</c:v>
                </c:pt>
                <c:pt idx="5433">
                  <c:v>1.3384298780487842</c:v>
                </c:pt>
                <c:pt idx="5434">
                  <c:v>1.3383079268292708</c:v>
                </c:pt>
                <c:pt idx="5435">
                  <c:v>1.3381859756097587</c:v>
                </c:pt>
                <c:pt idx="5436">
                  <c:v>1.3380640243902466</c:v>
                </c:pt>
                <c:pt idx="5437">
                  <c:v>1.3379420731707345</c:v>
                </c:pt>
                <c:pt idx="5438">
                  <c:v>1.3378201219512222</c:v>
                </c:pt>
                <c:pt idx="5439">
                  <c:v>1.3376981707317102</c:v>
                </c:pt>
                <c:pt idx="5440">
                  <c:v>1.3375762195121981</c:v>
                </c:pt>
                <c:pt idx="5441">
                  <c:v>1.3374542682926858</c:v>
                </c:pt>
                <c:pt idx="5442">
                  <c:v>1.3373323170731735</c:v>
                </c:pt>
                <c:pt idx="5443">
                  <c:v>1.3372103658536612</c:v>
                </c:pt>
                <c:pt idx="5444">
                  <c:v>1.3370884146341491</c:v>
                </c:pt>
                <c:pt idx="5445">
                  <c:v>1.336966463414637</c:v>
                </c:pt>
                <c:pt idx="5446">
                  <c:v>1.3368445121951247</c:v>
                </c:pt>
                <c:pt idx="5447">
                  <c:v>1.3367225609756122</c:v>
                </c:pt>
                <c:pt idx="5448">
                  <c:v>1.3366006097561001</c:v>
                </c:pt>
                <c:pt idx="5449">
                  <c:v>1.3364786585365878</c:v>
                </c:pt>
                <c:pt idx="5450">
                  <c:v>1.3363567073170757</c:v>
                </c:pt>
                <c:pt idx="5451">
                  <c:v>1.3362347560975636</c:v>
                </c:pt>
                <c:pt idx="5452">
                  <c:v>1.3361128048780515</c:v>
                </c:pt>
                <c:pt idx="5453">
                  <c:v>1.3359908536585392</c:v>
                </c:pt>
                <c:pt idx="5454">
                  <c:v>1.3358689024390271</c:v>
                </c:pt>
                <c:pt idx="5455">
                  <c:v>1.335746951219515</c:v>
                </c:pt>
                <c:pt idx="5456">
                  <c:v>1.3356250000000027</c:v>
                </c:pt>
                <c:pt idx="5457">
                  <c:v>1.3355030487804904</c:v>
                </c:pt>
                <c:pt idx="5458">
                  <c:v>1.3353810975609783</c:v>
                </c:pt>
                <c:pt idx="5459">
                  <c:v>1.3352591463414663</c:v>
                </c:pt>
                <c:pt idx="5460">
                  <c:v>1.3351371951219537</c:v>
                </c:pt>
                <c:pt idx="5461">
                  <c:v>1.3350152439024416</c:v>
                </c:pt>
                <c:pt idx="5462">
                  <c:v>1.3348932926829293</c:v>
                </c:pt>
                <c:pt idx="5463">
                  <c:v>1.334771341463417</c:v>
                </c:pt>
                <c:pt idx="5464">
                  <c:v>1.3346493902439036</c:v>
                </c:pt>
                <c:pt idx="5465">
                  <c:v>1.3345274390243917</c:v>
                </c:pt>
                <c:pt idx="5466">
                  <c:v>1.3344054878048794</c:v>
                </c:pt>
                <c:pt idx="5467">
                  <c:v>1.3342835365853671</c:v>
                </c:pt>
                <c:pt idx="5468">
                  <c:v>1.3341615853658548</c:v>
                </c:pt>
                <c:pt idx="5469">
                  <c:v>1.3340396341463425</c:v>
                </c:pt>
                <c:pt idx="5470">
                  <c:v>1.3339176829268304</c:v>
                </c:pt>
                <c:pt idx="5471">
                  <c:v>1.3337957317073181</c:v>
                </c:pt>
                <c:pt idx="5472">
                  <c:v>1.333673780487806</c:v>
                </c:pt>
                <c:pt idx="5473">
                  <c:v>1.3335518292682935</c:v>
                </c:pt>
                <c:pt idx="5474">
                  <c:v>1.3334298780487812</c:v>
                </c:pt>
                <c:pt idx="5475">
                  <c:v>1.3333079268292691</c:v>
                </c:pt>
                <c:pt idx="5476">
                  <c:v>1.3331859756097568</c:v>
                </c:pt>
                <c:pt idx="5477">
                  <c:v>1.3330640243902447</c:v>
                </c:pt>
                <c:pt idx="5478">
                  <c:v>1.3329420731707327</c:v>
                </c:pt>
                <c:pt idx="5479">
                  <c:v>1.3328201219512206</c:v>
                </c:pt>
                <c:pt idx="5480">
                  <c:v>1.3326981707317083</c:v>
                </c:pt>
                <c:pt idx="5481">
                  <c:v>1.332576219512196</c:v>
                </c:pt>
                <c:pt idx="5482">
                  <c:v>1.3324542682926837</c:v>
                </c:pt>
                <c:pt idx="5483">
                  <c:v>1.3323323170731716</c:v>
                </c:pt>
                <c:pt idx="5484">
                  <c:v>1.3322103658536593</c:v>
                </c:pt>
                <c:pt idx="5485">
                  <c:v>1.3320884146341472</c:v>
                </c:pt>
                <c:pt idx="5486">
                  <c:v>1.3319664634146351</c:v>
                </c:pt>
                <c:pt idx="5487">
                  <c:v>1.331844512195123</c:v>
                </c:pt>
                <c:pt idx="5488">
                  <c:v>1.3317225609756105</c:v>
                </c:pt>
                <c:pt idx="5489">
                  <c:v>1.3316006097560984</c:v>
                </c:pt>
                <c:pt idx="5490">
                  <c:v>1.3314786585365861</c:v>
                </c:pt>
                <c:pt idx="5491">
                  <c:v>1.331356707317074</c:v>
                </c:pt>
                <c:pt idx="5492">
                  <c:v>1.3312347560975619</c:v>
                </c:pt>
                <c:pt idx="5493">
                  <c:v>1.3311128048780496</c:v>
                </c:pt>
                <c:pt idx="5494">
                  <c:v>1.3309908536585364</c:v>
                </c:pt>
                <c:pt idx="5495">
                  <c:v>1.3308689024390241</c:v>
                </c:pt>
                <c:pt idx="5496">
                  <c:v>1.330746951219512</c:v>
                </c:pt>
                <c:pt idx="5497">
                  <c:v>1.3306249999999999</c:v>
                </c:pt>
                <c:pt idx="5498">
                  <c:v>1.3305030487804874</c:v>
                </c:pt>
                <c:pt idx="5499">
                  <c:v>1.3303810975609753</c:v>
                </c:pt>
                <c:pt idx="5500">
                  <c:v>1.3302591463414632</c:v>
                </c:pt>
                <c:pt idx="5501">
                  <c:v>1.3301371951219507</c:v>
                </c:pt>
                <c:pt idx="5502">
                  <c:v>1.3300152439024386</c:v>
                </c:pt>
                <c:pt idx="5503">
                  <c:v>1.3298932926829266</c:v>
                </c:pt>
                <c:pt idx="5504">
                  <c:v>1.329771341463414</c:v>
                </c:pt>
                <c:pt idx="5505">
                  <c:v>1.3296493902439019</c:v>
                </c:pt>
                <c:pt idx="5506">
                  <c:v>1.3295274390243899</c:v>
                </c:pt>
                <c:pt idx="5507">
                  <c:v>1.3294054878048776</c:v>
                </c:pt>
                <c:pt idx="5508">
                  <c:v>1.3292835365853655</c:v>
                </c:pt>
                <c:pt idx="5509">
                  <c:v>1.3291615853658532</c:v>
                </c:pt>
                <c:pt idx="5510">
                  <c:v>1.3290396341463411</c:v>
                </c:pt>
                <c:pt idx="5511">
                  <c:v>1.3289176829268288</c:v>
                </c:pt>
                <c:pt idx="5512">
                  <c:v>1.3287957317073167</c:v>
                </c:pt>
                <c:pt idx="5513">
                  <c:v>1.3286737804878046</c:v>
                </c:pt>
                <c:pt idx="5514">
                  <c:v>1.3285518292682923</c:v>
                </c:pt>
                <c:pt idx="5515">
                  <c:v>1.3284298780487798</c:v>
                </c:pt>
                <c:pt idx="5516">
                  <c:v>1.3283079268292675</c:v>
                </c:pt>
                <c:pt idx="5517">
                  <c:v>1.3281859756097554</c:v>
                </c:pt>
                <c:pt idx="5518">
                  <c:v>1.3280640243902431</c:v>
                </c:pt>
                <c:pt idx="5519">
                  <c:v>1.327942073170731</c:v>
                </c:pt>
                <c:pt idx="5520">
                  <c:v>1.3278201219512187</c:v>
                </c:pt>
                <c:pt idx="5521">
                  <c:v>1.3276981707317064</c:v>
                </c:pt>
                <c:pt idx="5522">
                  <c:v>1.3275762195121941</c:v>
                </c:pt>
                <c:pt idx="5523">
                  <c:v>1.3274542682926818</c:v>
                </c:pt>
                <c:pt idx="5524">
                  <c:v>1.3273323170731688</c:v>
                </c:pt>
                <c:pt idx="5525">
                  <c:v>1.3272103658536567</c:v>
                </c:pt>
                <c:pt idx="5526">
                  <c:v>1.3270884146341442</c:v>
                </c:pt>
                <c:pt idx="5527">
                  <c:v>1.3269664634146321</c:v>
                </c:pt>
                <c:pt idx="5528">
                  <c:v>1.32684451219512</c:v>
                </c:pt>
                <c:pt idx="5529">
                  <c:v>1.3267225609756077</c:v>
                </c:pt>
                <c:pt idx="5530">
                  <c:v>1.3266006097560956</c:v>
                </c:pt>
                <c:pt idx="5531">
                  <c:v>1.3264786585365833</c:v>
                </c:pt>
                <c:pt idx="5532">
                  <c:v>1.326356707317071</c:v>
                </c:pt>
                <c:pt idx="5533">
                  <c:v>1.3262347560975589</c:v>
                </c:pt>
                <c:pt idx="5534">
                  <c:v>1.3261128048780466</c:v>
                </c:pt>
                <c:pt idx="5535">
                  <c:v>1.3259908536585343</c:v>
                </c:pt>
                <c:pt idx="5536">
                  <c:v>1.3258689024390222</c:v>
                </c:pt>
                <c:pt idx="5537">
                  <c:v>1.3257469512195101</c:v>
                </c:pt>
                <c:pt idx="5538">
                  <c:v>1.3256249999999981</c:v>
                </c:pt>
                <c:pt idx="5539">
                  <c:v>1.3255030487804857</c:v>
                </c:pt>
                <c:pt idx="5540">
                  <c:v>1.3253810975609737</c:v>
                </c:pt>
                <c:pt idx="5541">
                  <c:v>1.3252591463414616</c:v>
                </c:pt>
                <c:pt idx="5542">
                  <c:v>1.3251371951219493</c:v>
                </c:pt>
                <c:pt idx="5543">
                  <c:v>1.325015243902437</c:v>
                </c:pt>
                <c:pt idx="5544">
                  <c:v>1.3248932926829249</c:v>
                </c:pt>
                <c:pt idx="5545">
                  <c:v>1.3247713414634126</c:v>
                </c:pt>
                <c:pt idx="5546">
                  <c:v>1.3246493902439003</c:v>
                </c:pt>
                <c:pt idx="5547">
                  <c:v>1.3245274390243882</c:v>
                </c:pt>
                <c:pt idx="5548">
                  <c:v>1.3244054878048759</c:v>
                </c:pt>
                <c:pt idx="5549">
                  <c:v>1.3242835365853636</c:v>
                </c:pt>
                <c:pt idx="5550">
                  <c:v>1.3241615853658515</c:v>
                </c:pt>
                <c:pt idx="5551">
                  <c:v>1.3240396341463394</c:v>
                </c:pt>
                <c:pt idx="5552">
                  <c:v>1.3239176829268269</c:v>
                </c:pt>
                <c:pt idx="5553">
                  <c:v>1.3237957317073148</c:v>
                </c:pt>
                <c:pt idx="5554">
                  <c:v>1.3236737804878012</c:v>
                </c:pt>
                <c:pt idx="5555">
                  <c:v>1.3235518292682891</c:v>
                </c:pt>
                <c:pt idx="5556">
                  <c:v>1.3234298780487768</c:v>
                </c:pt>
                <c:pt idx="5557">
                  <c:v>1.3233079268292647</c:v>
                </c:pt>
                <c:pt idx="5558">
                  <c:v>1.3231859756097524</c:v>
                </c:pt>
                <c:pt idx="5559">
                  <c:v>1.3230640243902401</c:v>
                </c:pt>
                <c:pt idx="5560">
                  <c:v>1.3229420731707278</c:v>
                </c:pt>
                <c:pt idx="5561">
                  <c:v>1.3228201219512157</c:v>
                </c:pt>
                <c:pt idx="5562">
                  <c:v>1.3226981707317034</c:v>
                </c:pt>
                <c:pt idx="5563">
                  <c:v>1.3225762195121913</c:v>
                </c:pt>
                <c:pt idx="5564">
                  <c:v>1.3224542682926792</c:v>
                </c:pt>
                <c:pt idx="5565">
                  <c:v>1.3223323170731669</c:v>
                </c:pt>
                <c:pt idx="5566">
                  <c:v>1.3222103658536546</c:v>
                </c:pt>
                <c:pt idx="5567">
                  <c:v>1.3220884146341425</c:v>
                </c:pt>
                <c:pt idx="5568">
                  <c:v>1.3219664634146302</c:v>
                </c:pt>
                <c:pt idx="5569">
                  <c:v>1.3218445121951181</c:v>
                </c:pt>
                <c:pt idx="5570">
                  <c:v>1.321722560975606</c:v>
                </c:pt>
                <c:pt idx="5571">
                  <c:v>1.3216006097560937</c:v>
                </c:pt>
                <c:pt idx="5572">
                  <c:v>1.3214786585365816</c:v>
                </c:pt>
                <c:pt idx="5573">
                  <c:v>1.3213567073170696</c:v>
                </c:pt>
                <c:pt idx="5574">
                  <c:v>1.321234756097557</c:v>
                </c:pt>
                <c:pt idx="5575">
                  <c:v>1.3211128048780449</c:v>
                </c:pt>
                <c:pt idx="5576">
                  <c:v>1.3209908536585329</c:v>
                </c:pt>
                <c:pt idx="5577">
                  <c:v>1.3208689024390206</c:v>
                </c:pt>
                <c:pt idx="5578">
                  <c:v>1.3207469512195085</c:v>
                </c:pt>
                <c:pt idx="5579">
                  <c:v>1.3206249999999962</c:v>
                </c:pt>
                <c:pt idx="5580">
                  <c:v>1.3205030487804839</c:v>
                </c:pt>
                <c:pt idx="5581">
                  <c:v>1.3203810975609718</c:v>
                </c:pt>
                <c:pt idx="5582">
                  <c:v>1.3202591463414595</c:v>
                </c:pt>
                <c:pt idx="5583">
                  <c:v>1.3201371951219472</c:v>
                </c:pt>
                <c:pt idx="5584">
                  <c:v>1.3200152439024342</c:v>
                </c:pt>
                <c:pt idx="5585">
                  <c:v>1.3198932926829219</c:v>
                </c:pt>
                <c:pt idx="5586">
                  <c:v>1.3197713414634096</c:v>
                </c:pt>
                <c:pt idx="5587">
                  <c:v>1.3196493902438973</c:v>
                </c:pt>
                <c:pt idx="5588">
                  <c:v>1.319527439024385</c:v>
                </c:pt>
                <c:pt idx="5589">
                  <c:v>1.3194054878048727</c:v>
                </c:pt>
                <c:pt idx="5590">
                  <c:v>1.3192835365853606</c:v>
                </c:pt>
                <c:pt idx="5591">
                  <c:v>1.3191615853658485</c:v>
                </c:pt>
                <c:pt idx="5592">
                  <c:v>1.3190396341463364</c:v>
                </c:pt>
                <c:pt idx="5593">
                  <c:v>1.3189176829268241</c:v>
                </c:pt>
                <c:pt idx="5594">
                  <c:v>1.3187957317073118</c:v>
                </c:pt>
                <c:pt idx="5595">
                  <c:v>1.3186737804877997</c:v>
                </c:pt>
                <c:pt idx="5596">
                  <c:v>1.3185518292682874</c:v>
                </c:pt>
                <c:pt idx="5597">
                  <c:v>1.3184298780487751</c:v>
                </c:pt>
                <c:pt idx="5598">
                  <c:v>1.318307926829263</c:v>
                </c:pt>
                <c:pt idx="5599">
                  <c:v>1.3181859756097509</c:v>
                </c:pt>
                <c:pt idx="5600">
                  <c:v>1.3180640243902386</c:v>
                </c:pt>
                <c:pt idx="5601">
                  <c:v>1.3179420731707263</c:v>
                </c:pt>
                <c:pt idx="5602">
                  <c:v>1.317820121951214</c:v>
                </c:pt>
                <c:pt idx="5603">
                  <c:v>1.3176981707317019</c:v>
                </c:pt>
                <c:pt idx="5604">
                  <c:v>1.3175762195121894</c:v>
                </c:pt>
                <c:pt idx="5605">
                  <c:v>1.3174542682926773</c:v>
                </c:pt>
                <c:pt idx="5606">
                  <c:v>1.317332317073165</c:v>
                </c:pt>
                <c:pt idx="5607">
                  <c:v>1.3172103658536527</c:v>
                </c:pt>
                <c:pt idx="5608">
                  <c:v>1.3170884146341406</c:v>
                </c:pt>
                <c:pt idx="5609">
                  <c:v>1.3169664634146283</c:v>
                </c:pt>
                <c:pt idx="5610">
                  <c:v>1.3168445121951162</c:v>
                </c:pt>
                <c:pt idx="5611">
                  <c:v>1.3167225609756041</c:v>
                </c:pt>
                <c:pt idx="5612">
                  <c:v>1.3166006097560918</c:v>
                </c:pt>
                <c:pt idx="5613">
                  <c:v>1.3164786585365797</c:v>
                </c:pt>
                <c:pt idx="5614">
                  <c:v>1.3163567073170663</c:v>
                </c:pt>
                <c:pt idx="5615">
                  <c:v>1.3162347560975542</c:v>
                </c:pt>
                <c:pt idx="5616">
                  <c:v>1.3161128048780419</c:v>
                </c:pt>
                <c:pt idx="5617">
                  <c:v>1.3159908536585296</c:v>
                </c:pt>
                <c:pt idx="5618">
                  <c:v>1.3158689024390173</c:v>
                </c:pt>
                <c:pt idx="5619">
                  <c:v>1.3157469512195052</c:v>
                </c:pt>
                <c:pt idx="5620">
                  <c:v>1.3156249999999932</c:v>
                </c:pt>
                <c:pt idx="5621">
                  <c:v>1.3155030487804809</c:v>
                </c:pt>
                <c:pt idx="5622">
                  <c:v>1.3153810975609688</c:v>
                </c:pt>
                <c:pt idx="5623">
                  <c:v>1.3152591463414565</c:v>
                </c:pt>
                <c:pt idx="5624">
                  <c:v>1.3151371951219444</c:v>
                </c:pt>
                <c:pt idx="5625">
                  <c:v>1.3150152439024323</c:v>
                </c:pt>
                <c:pt idx="5626">
                  <c:v>1.31489329268292</c:v>
                </c:pt>
                <c:pt idx="5627">
                  <c:v>1.3147713414634079</c:v>
                </c:pt>
                <c:pt idx="5628">
                  <c:v>1.3146493902438956</c:v>
                </c:pt>
                <c:pt idx="5629">
                  <c:v>1.3145274390243835</c:v>
                </c:pt>
                <c:pt idx="5630">
                  <c:v>1.3144054878048712</c:v>
                </c:pt>
                <c:pt idx="5631">
                  <c:v>1.3142835365853589</c:v>
                </c:pt>
                <c:pt idx="5632">
                  <c:v>1.3141615853658468</c:v>
                </c:pt>
                <c:pt idx="5633">
                  <c:v>1.3140396341463345</c:v>
                </c:pt>
                <c:pt idx="5634">
                  <c:v>1.3139176829268222</c:v>
                </c:pt>
                <c:pt idx="5635">
                  <c:v>1.3137957317073099</c:v>
                </c:pt>
                <c:pt idx="5636">
                  <c:v>1.3136737804877978</c:v>
                </c:pt>
                <c:pt idx="5637">
                  <c:v>1.3135518292682855</c:v>
                </c:pt>
                <c:pt idx="5638">
                  <c:v>1.3134298780487734</c:v>
                </c:pt>
                <c:pt idx="5639">
                  <c:v>1.3133079268292611</c:v>
                </c:pt>
                <c:pt idx="5640">
                  <c:v>1.313185975609749</c:v>
                </c:pt>
                <c:pt idx="5641">
                  <c:v>1.3130640243902367</c:v>
                </c:pt>
                <c:pt idx="5642">
                  <c:v>1.3129420731707246</c:v>
                </c:pt>
                <c:pt idx="5643">
                  <c:v>1.3128201219512123</c:v>
                </c:pt>
                <c:pt idx="5644">
                  <c:v>1.3126981707317003</c:v>
                </c:pt>
                <c:pt idx="5645">
                  <c:v>1.3125762195121864</c:v>
                </c:pt>
                <c:pt idx="5646">
                  <c:v>1.3124542682926743</c:v>
                </c:pt>
                <c:pt idx="5647">
                  <c:v>1.312332317073162</c:v>
                </c:pt>
                <c:pt idx="5648">
                  <c:v>1.3122103658536499</c:v>
                </c:pt>
                <c:pt idx="5649">
                  <c:v>1.3120884146341376</c:v>
                </c:pt>
                <c:pt idx="5650">
                  <c:v>1.3119664634146255</c:v>
                </c:pt>
                <c:pt idx="5651">
                  <c:v>1.3118445121951132</c:v>
                </c:pt>
                <c:pt idx="5652">
                  <c:v>1.3117225609756011</c:v>
                </c:pt>
                <c:pt idx="5653">
                  <c:v>1.3116006097560888</c:v>
                </c:pt>
                <c:pt idx="5654">
                  <c:v>1.3114786585365767</c:v>
                </c:pt>
                <c:pt idx="5655">
                  <c:v>1.3113567073170644</c:v>
                </c:pt>
                <c:pt idx="5656">
                  <c:v>1.3112347560975524</c:v>
                </c:pt>
                <c:pt idx="5657">
                  <c:v>1.3111128048780403</c:v>
                </c:pt>
                <c:pt idx="5658">
                  <c:v>1.3109908536585282</c:v>
                </c:pt>
                <c:pt idx="5659">
                  <c:v>1.3108689024390157</c:v>
                </c:pt>
                <c:pt idx="5660">
                  <c:v>1.3107469512195036</c:v>
                </c:pt>
                <c:pt idx="5661">
                  <c:v>1.3106249999999913</c:v>
                </c:pt>
                <c:pt idx="5662">
                  <c:v>1.3105030487804792</c:v>
                </c:pt>
                <c:pt idx="5663">
                  <c:v>1.3103810975609671</c:v>
                </c:pt>
                <c:pt idx="5664">
                  <c:v>1.3102591463414546</c:v>
                </c:pt>
                <c:pt idx="5665">
                  <c:v>1.3101371951219423</c:v>
                </c:pt>
                <c:pt idx="5666">
                  <c:v>1.3100152439024302</c:v>
                </c:pt>
                <c:pt idx="5667">
                  <c:v>1.3098932926829181</c:v>
                </c:pt>
                <c:pt idx="5668">
                  <c:v>1.309771341463406</c:v>
                </c:pt>
                <c:pt idx="5669">
                  <c:v>1.3096493902438937</c:v>
                </c:pt>
                <c:pt idx="5670">
                  <c:v>1.3095274390243814</c:v>
                </c:pt>
                <c:pt idx="5671">
                  <c:v>1.3094054878048693</c:v>
                </c:pt>
                <c:pt idx="5672">
                  <c:v>1.3092835365853572</c:v>
                </c:pt>
                <c:pt idx="5673">
                  <c:v>1.3091615853658449</c:v>
                </c:pt>
                <c:pt idx="5674">
                  <c:v>1.3090396341463328</c:v>
                </c:pt>
                <c:pt idx="5675">
                  <c:v>1.3089176829268192</c:v>
                </c:pt>
                <c:pt idx="5676">
                  <c:v>1.3087957317073071</c:v>
                </c:pt>
                <c:pt idx="5677">
                  <c:v>1.308673780487795</c:v>
                </c:pt>
                <c:pt idx="5678">
                  <c:v>1.3085518292682827</c:v>
                </c:pt>
                <c:pt idx="5679">
                  <c:v>1.3084298780487704</c:v>
                </c:pt>
                <c:pt idx="5680">
                  <c:v>1.3083079268292583</c:v>
                </c:pt>
                <c:pt idx="5681">
                  <c:v>1.308185975609746</c:v>
                </c:pt>
                <c:pt idx="5682">
                  <c:v>1.3080640243902339</c:v>
                </c:pt>
                <c:pt idx="5683">
                  <c:v>1.3079420731707216</c:v>
                </c:pt>
                <c:pt idx="5684">
                  <c:v>1.3078201219512096</c:v>
                </c:pt>
                <c:pt idx="5685">
                  <c:v>1.3076981707316973</c:v>
                </c:pt>
                <c:pt idx="5686">
                  <c:v>1.3075762195121849</c:v>
                </c:pt>
                <c:pt idx="5687">
                  <c:v>1.3074542682926726</c:v>
                </c:pt>
                <c:pt idx="5688">
                  <c:v>1.3073323170731606</c:v>
                </c:pt>
                <c:pt idx="5689">
                  <c:v>1.307210365853648</c:v>
                </c:pt>
                <c:pt idx="5690">
                  <c:v>1.3070884146341359</c:v>
                </c:pt>
                <c:pt idx="5691">
                  <c:v>1.3069664634146239</c:v>
                </c:pt>
                <c:pt idx="5692">
                  <c:v>1.3068445121951113</c:v>
                </c:pt>
                <c:pt idx="5693">
                  <c:v>1.3067225609755992</c:v>
                </c:pt>
                <c:pt idx="5694">
                  <c:v>1.3066006097560869</c:v>
                </c:pt>
                <c:pt idx="5695">
                  <c:v>1.3064786585365749</c:v>
                </c:pt>
                <c:pt idx="5696">
                  <c:v>1.3063567073170628</c:v>
                </c:pt>
                <c:pt idx="5697">
                  <c:v>1.3062347560975505</c:v>
                </c:pt>
                <c:pt idx="5698">
                  <c:v>1.3061128048780384</c:v>
                </c:pt>
                <c:pt idx="5699">
                  <c:v>1.3059908536585261</c:v>
                </c:pt>
                <c:pt idx="5700">
                  <c:v>1.3058689024390138</c:v>
                </c:pt>
                <c:pt idx="5701">
                  <c:v>1.3057469512195017</c:v>
                </c:pt>
                <c:pt idx="5702">
                  <c:v>1.3056249999999894</c:v>
                </c:pt>
                <c:pt idx="5703">
                  <c:v>1.3055030487804773</c:v>
                </c:pt>
                <c:pt idx="5704">
                  <c:v>1.3053810975609652</c:v>
                </c:pt>
                <c:pt idx="5705">
                  <c:v>1.3052591463414518</c:v>
                </c:pt>
                <c:pt idx="5706">
                  <c:v>1.3051371951219395</c:v>
                </c:pt>
                <c:pt idx="5707">
                  <c:v>1.3050152439024274</c:v>
                </c:pt>
                <c:pt idx="5708">
                  <c:v>1.3048932926829153</c:v>
                </c:pt>
                <c:pt idx="5709">
                  <c:v>1.304771341463403</c:v>
                </c:pt>
                <c:pt idx="5710">
                  <c:v>1.3046493902438909</c:v>
                </c:pt>
                <c:pt idx="5711">
                  <c:v>1.3045274390243788</c:v>
                </c:pt>
                <c:pt idx="5712">
                  <c:v>1.3044054878048665</c:v>
                </c:pt>
                <c:pt idx="5713">
                  <c:v>1.3042835365853545</c:v>
                </c:pt>
                <c:pt idx="5714">
                  <c:v>1.3041615853658421</c:v>
                </c:pt>
                <c:pt idx="5715">
                  <c:v>1.3040396341463301</c:v>
                </c:pt>
                <c:pt idx="5716">
                  <c:v>1.3039176829268175</c:v>
                </c:pt>
                <c:pt idx="5717">
                  <c:v>1.3037957317073054</c:v>
                </c:pt>
                <c:pt idx="5718">
                  <c:v>1.3036737804877934</c:v>
                </c:pt>
                <c:pt idx="5719">
                  <c:v>1.3035518292682808</c:v>
                </c:pt>
                <c:pt idx="5720">
                  <c:v>1.3034298780487688</c:v>
                </c:pt>
                <c:pt idx="5721">
                  <c:v>1.3033079268292564</c:v>
                </c:pt>
                <c:pt idx="5722">
                  <c:v>1.3031859756097441</c:v>
                </c:pt>
                <c:pt idx="5723">
                  <c:v>1.3030640243902321</c:v>
                </c:pt>
                <c:pt idx="5724">
                  <c:v>1.3029420731707198</c:v>
                </c:pt>
                <c:pt idx="5725">
                  <c:v>1.3028201219512077</c:v>
                </c:pt>
                <c:pt idx="5726">
                  <c:v>1.3026981707316954</c:v>
                </c:pt>
                <c:pt idx="5727">
                  <c:v>1.3025762195121833</c:v>
                </c:pt>
                <c:pt idx="5728">
                  <c:v>1.3024542682926712</c:v>
                </c:pt>
                <c:pt idx="5729">
                  <c:v>1.3023323170731591</c:v>
                </c:pt>
                <c:pt idx="5730">
                  <c:v>1.3022103658536468</c:v>
                </c:pt>
                <c:pt idx="5731">
                  <c:v>1.3020884146341347</c:v>
                </c:pt>
                <c:pt idx="5732">
                  <c:v>1.3019664634146224</c:v>
                </c:pt>
                <c:pt idx="5733">
                  <c:v>1.3018445121951099</c:v>
                </c:pt>
                <c:pt idx="5734">
                  <c:v>1.3017225609755978</c:v>
                </c:pt>
                <c:pt idx="5735">
                  <c:v>1.3016006097560844</c:v>
                </c:pt>
                <c:pt idx="5736">
                  <c:v>1.3014786585365721</c:v>
                </c:pt>
                <c:pt idx="5737">
                  <c:v>1.3013567073170598</c:v>
                </c:pt>
                <c:pt idx="5738">
                  <c:v>1.3012347560975475</c:v>
                </c:pt>
                <c:pt idx="5739">
                  <c:v>1.3011128048780352</c:v>
                </c:pt>
                <c:pt idx="5740">
                  <c:v>1.3009908536585231</c:v>
                </c:pt>
                <c:pt idx="5741">
                  <c:v>1.300868902439011</c:v>
                </c:pt>
                <c:pt idx="5742">
                  <c:v>1.3007469512194989</c:v>
                </c:pt>
                <c:pt idx="5743">
                  <c:v>1.3006249999999868</c:v>
                </c:pt>
                <c:pt idx="5744">
                  <c:v>1.3005030487804745</c:v>
                </c:pt>
                <c:pt idx="5745">
                  <c:v>1.3003810975609622</c:v>
                </c:pt>
                <c:pt idx="5746">
                  <c:v>1.3002591463414501</c:v>
                </c:pt>
                <c:pt idx="5747">
                  <c:v>1.3001371951219378</c:v>
                </c:pt>
                <c:pt idx="5748">
                  <c:v>1.3000152439024257</c:v>
                </c:pt>
                <c:pt idx="5749">
                  <c:v>1.2998932926829136</c:v>
                </c:pt>
                <c:pt idx="5750">
                  <c:v>1.2997713414634013</c:v>
                </c:pt>
                <c:pt idx="5751">
                  <c:v>1.299649390243889</c:v>
                </c:pt>
                <c:pt idx="5752">
                  <c:v>1.2995274390243767</c:v>
                </c:pt>
                <c:pt idx="5753">
                  <c:v>1.2994054878048646</c:v>
                </c:pt>
                <c:pt idx="5754">
                  <c:v>1.2992835365853523</c:v>
                </c:pt>
                <c:pt idx="5755">
                  <c:v>1.2991615853658403</c:v>
                </c:pt>
                <c:pt idx="5756">
                  <c:v>1.2990396341463282</c:v>
                </c:pt>
                <c:pt idx="5757">
                  <c:v>1.2989176829268159</c:v>
                </c:pt>
                <c:pt idx="5758">
                  <c:v>1.2987957317073038</c:v>
                </c:pt>
                <c:pt idx="5759">
                  <c:v>1.2986737804877917</c:v>
                </c:pt>
                <c:pt idx="5760">
                  <c:v>1.2985518292682794</c:v>
                </c:pt>
                <c:pt idx="5761">
                  <c:v>1.2984298780487673</c:v>
                </c:pt>
                <c:pt idx="5762">
                  <c:v>1.298307926829255</c:v>
                </c:pt>
                <c:pt idx="5763">
                  <c:v>1.2981859756097429</c:v>
                </c:pt>
                <c:pt idx="5764">
                  <c:v>1.2980640243902304</c:v>
                </c:pt>
                <c:pt idx="5765">
                  <c:v>1.297942073170717</c:v>
                </c:pt>
                <c:pt idx="5766">
                  <c:v>1.2978201219512049</c:v>
                </c:pt>
                <c:pt idx="5767">
                  <c:v>1.2976981707316928</c:v>
                </c:pt>
                <c:pt idx="5768">
                  <c:v>1.2975762195121805</c:v>
                </c:pt>
                <c:pt idx="5769">
                  <c:v>1.2974542682926684</c:v>
                </c:pt>
                <c:pt idx="5770">
                  <c:v>1.2973323170731563</c:v>
                </c:pt>
                <c:pt idx="5771">
                  <c:v>1.2972103658536436</c:v>
                </c:pt>
                <c:pt idx="5772">
                  <c:v>1.2970884146341315</c:v>
                </c:pt>
                <c:pt idx="5773">
                  <c:v>1.2969664634146192</c:v>
                </c:pt>
                <c:pt idx="5774">
                  <c:v>1.2968445121951069</c:v>
                </c:pt>
                <c:pt idx="5775">
                  <c:v>1.2967225609755946</c:v>
                </c:pt>
                <c:pt idx="5776">
                  <c:v>1.2966006097560825</c:v>
                </c:pt>
                <c:pt idx="5777">
                  <c:v>1.2964786585365704</c:v>
                </c:pt>
                <c:pt idx="5778">
                  <c:v>1.2963567073170581</c:v>
                </c:pt>
                <c:pt idx="5779">
                  <c:v>1.2962347560975458</c:v>
                </c:pt>
                <c:pt idx="5780">
                  <c:v>1.2961128048780337</c:v>
                </c:pt>
                <c:pt idx="5781">
                  <c:v>1.2959908536585214</c:v>
                </c:pt>
                <c:pt idx="5782">
                  <c:v>1.2958689024390093</c:v>
                </c:pt>
                <c:pt idx="5783">
                  <c:v>1.2957469512194972</c:v>
                </c:pt>
                <c:pt idx="5784">
                  <c:v>1.2956249999999849</c:v>
                </c:pt>
                <c:pt idx="5785">
                  <c:v>1.2955030487804728</c:v>
                </c:pt>
                <c:pt idx="5786">
                  <c:v>1.2953810975609605</c:v>
                </c:pt>
                <c:pt idx="5787">
                  <c:v>1.295259146341448</c:v>
                </c:pt>
                <c:pt idx="5788">
                  <c:v>1.2951371951219359</c:v>
                </c:pt>
                <c:pt idx="5789">
                  <c:v>1.2950152439024238</c:v>
                </c:pt>
                <c:pt idx="5790">
                  <c:v>1.2948932926829118</c:v>
                </c:pt>
                <c:pt idx="5791">
                  <c:v>1.2947713414633997</c:v>
                </c:pt>
                <c:pt idx="5792">
                  <c:v>1.2946493902438874</c:v>
                </c:pt>
                <c:pt idx="5793">
                  <c:v>1.2945274390243751</c:v>
                </c:pt>
                <c:pt idx="5794">
                  <c:v>1.294405487804863</c:v>
                </c:pt>
                <c:pt idx="5795">
                  <c:v>1.2942835365853496</c:v>
                </c:pt>
                <c:pt idx="5796">
                  <c:v>1.2941615853658375</c:v>
                </c:pt>
                <c:pt idx="5797">
                  <c:v>1.2940396341463254</c:v>
                </c:pt>
                <c:pt idx="5798">
                  <c:v>1.2939176829268131</c:v>
                </c:pt>
                <c:pt idx="5799">
                  <c:v>1.293795731707301</c:v>
                </c:pt>
                <c:pt idx="5800">
                  <c:v>1.2936737804877887</c:v>
                </c:pt>
                <c:pt idx="5801">
                  <c:v>1.2935518292682766</c:v>
                </c:pt>
                <c:pt idx="5802">
                  <c:v>1.2934298780487643</c:v>
                </c:pt>
                <c:pt idx="5803">
                  <c:v>1.293307926829252</c:v>
                </c:pt>
                <c:pt idx="5804">
                  <c:v>1.2931859756097399</c:v>
                </c:pt>
                <c:pt idx="5805">
                  <c:v>1.2930640243902278</c:v>
                </c:pt>
                <c:pt idx="5806">
                  <c:v>1.2929420731707151</c:v>
                </c:pt>
                <c:pt idx="5807">
                  <c:v>1.292820121951203</c:v>
                </c:pt>
                <c:pt idx="5808">
                  <c:v>1.2926981707316909</c:v>
                </c:pt>
                <c:pt idx="5809">
                  <c:v>1.2925762195121786</c:v>
                </c:pt>
                <c:pt idx="5810">
                  <c:v>1.2924542682926665</c:v>
                </c:pt>
                <c:pt idx="5811">
                  <c:v>1.2923323170731542</c:v>
                </c:pt>
                <c:pt idx="5812">
                  <c:v>1.2922103658536419</c:v>
                </c:pt>
                <c:pt idx="5813">
                  <c:v>1.2920884146341298</c:v>
                </c:pt>
                <c:pt idx="5814">
                  <c:v>1.2919664634146177</c:v>
                </c:pt>
                <c:pt idx="5815">
                  <c:v>1.2918445121951057</c:v>
                </c:pt>
                <c:pt idx="5816">
                  <c:v>1.2917225609755933</c:v>
                </c:pt>
                <c:pt idx="5817">
                  <c:v>1.2916006097560813</c:v>
                </c:pt>
                <c:pt idx="5818">
                  <c:v>1.2914786585365692</c:v>
                </c:pt>
                <c:pt idx="5819">
                  <c:v>1.2913567073170564</c:v>
                </c:pt>
                <c:pt idx="5820">
                  <c:v>1.2912347560975443</c:v>
                </c:pt>
                <c:pt idx="5821">
                  <c:v>1.291112804878032</c:v>
                </c:pt>
                <c:pt idx="5822">
                  <c:v>1.2909908536585197</c:v>
                </c:pt>
                <c:pt idx="5823">
                  <c:v>1.2908689024390076</c:v>
                </c:pt>
                <c:pt idx="5824">
                  <c:v>1.2907469512194942</c:v>
                </c:pt>
                <c:pt idx="5825">
                  <c:v>1.2906249999999817</c:v>
                </c:pt>
                <c:pt idx="5826">
                  <c:v>1.2905030487804696</c:v>
                </c:pt>
                <c:pt idx="5827">
                  <c:v>1.2903810975609575</c:v>
                </c:pt>
                <c:pt idx="5828">
                  <c:v>1.2902591463414455</c:v>
                </c:pt>
                <c:pt idx="5829">
                  <c:v>1.2901371951219334</c:v>
                </c:pt>
                <c:pt idx="5830">
                  <c:v>1.2900152439024213</c:v>
                </c:pt>
                <c:pt idx="5831">
                  <c:v>1.2898932926829088</c:v>
                </c:pt>
                <c:pt idx="5832">
                  <c:v>1.2897713414633967</c:v>
                </c:pt>
                <c:pt idx="5833">
                  <c:v>1.2896493902438846</c:v>
                </c:pt>
                <c:pt idx="5834">
                  <c:v>1.2895274390243723</c:v>
                </c:pt>
                <c:pt idx="5835">
                  <c:v>1.2894054878048602</c:v>
                </c:pt>
                <c:pt idx="5836">
                  <c:v>1.2892835365853479</c:v>
                </c:pt>
                <c:pt idx="5837">
                  <c:v>1.2891615853658358</c:v>
                </c:pt>
                <c:pt idx="5838">
                  <c:v>1.2890396341463233</c:v>
                </c:pt>
                <c:pt idx="5839">
                  <c:v>1.2889176829268112</c:v>
                </c:pt>
                <c:pt idx="5840">
                  <c:v>1.2887957317072991</c:v>
                </c:pt>
                <c:pt idx="5841">
                  <c:v>1.288673780487787</c:v>
                </c:pt>
                <c:pt idx="5842">
                  <c:v>1.2885518292682745</c:v>
                </c:pt>
                <c:pt idx="5843">
                  <c:v>1.2884298780487624</c:v>
                </c:pt>
                <c:pt idx="5844">
                  <c:v>1.2883079268292503</c:v>
                </c:pt>
                <c:pt idx="5845">
                  <c:v>1.2881859756097382</c:v>
                </c:pt>
                <c:pt idx="5846">
                  <c:v>1.2880640243902259</c:v>
                </c:pt>
                <c:pt idx="5847">
                  <c:v>1.2879420731707136</c:v>
                </c:pt>
                <c:pt idx="5848">
                  <c:v>1.2878201219512015</c:v>
                </c:pt>
                <c:pt idx="5849">
                  <c:v>1.2876981707316892</c:v>
                </c:pt>
                <c:pt idx="5850">
                  <c:v>1.2875762195121769</c:v>
                </c:pt>
                <c:pt idx="5851">
                  <c:v>1.2874542682926648</c:v>
                </c:pt>
                <c:pt idx="5852">
                  <c:v>1.2873323170731525</c:v>
                </c:pt>
                <c:pt idx="5853">
                  <c:v>1.2872103658536402</c:v>
                </c:pt>
                <c:pt idx="5854">
                  <c:v>1.287088414634127</c:v>
                </c:pt>
                <c:pt idx="5855">
                  <c:v>1.286966463414615</c:v>
                </c:pt>
                <c:pt idx="5856">
                  <c:v>1.2868445121951027</c:v>
                </c:pt>
                <c:pt idx="5857">
                  <c:v>1.2867225609755906</c:v>
                </c:pt>
                <c:pt idx="5858">
                  <c:v>1.286600609756078</c:v>
                </c:pt>
                <c:pt idx="5859">
                  <c:v>1.286478658536566</c:v>
                </c:pt>
                <c:pt idx="5860">
                  <c:v>1.2863567073170536</c:v>
                </c:pt>
                <c:pt idx="5861">
                  <c:v>1.2862347560975413</c:v>
                </c:pt>
                <c:pt idx="5862">
                  <c:v>1.286112804878029</c:v>
                </c:pt>
                <c:pt idx="5863">
                  <c:v>1.285990853658517</c:v>
                </c:pt>
                <c:pt idx="5864">
                  <c:v>1.2858689024390044</c:v>
                </c:pt>
                <c:pt idx="5865">
                  <c:v>1.2857469512194923</c:v>
                </c:pt>
                <c:pt idx="5866">
                  <c:v>1.28562499999998</c:v>
                </c:pt>
                <c:pt idx="5867">
                  <c:v>1.2855030487804679</c:v>
                </c:pt>
                <c:pt idx="5868">
                  <c:v>1.2853810975609559</c:v>
                </c:pt>
                <c:pt idx="5869">
                  <c:v>1.2852591463414436</c:v>
                </c:pt>
                <c:pt idx="5870">
                  <c:v>1.2851371951219315</c:v>
                </c:pt>
                <c:pt idx="5871">
                  <c:v>1.2850152439024192</c:v>
                </c:pt>
                <c:pt idx="5872">
                  <c:v>1.2848932926829069</c:v>
                </c:pt>
                <c:pt idx="5873">
                  <c:v>1.2847713414633946</c:v>
                </c:pt>
                <c:pt idx="5874">
                  <c:v>1.2846493902438825</c:v>
                </c:pt>
                <c:pt idx="5875">
                  <c:v>1.2845274390243704</c:v>
                </c:pt>
                <c:pt idx="5876">
                  <c:v>1.2844054878048583</c:v>
                </c:pt>
                <c:pt idx="5877">
                  <c:v>1.2842835365853462</c:v>
                </c:pt>
                <c:pt idx="5878">
                  <c:v>1.2841615853658339</c:v>
                </c:pt>
                <c:pt idx="5879">
                  <c:v>1.2840396341463216</c:v>
                </c:pt>
                <c:pt idx="5880">
                  <c:v>1.2839176829268095</c:v>
                </c:pt>
                <c:pt idx="5881">
                  <c:v>1.2837957317072974</c:v>
                </c:pt>
                <c:pt idx="5882">
                  <c:v>1.2836737804877851</c:v>
                </c:pt>
                <c:pt idx="5883">
                  <c:v>1.283551829268273</c:v>
                </c:pt>
                <c:pt idx="5884">
                  <c:v>1.2834298780487599</c:v>
                </c:pt>
                <c:pt idx="5885">
                  <c:v>1.2833079268292475</c:v>
                </c:pt>
                <c:pt idx="5886">
                  <c:v>1.2831859756097352</c:v>
                </c:pt>
                <c:pt idx="5887">
                  <c:v>1.2830640243902232</c:v>
                </c:pt>
                <c:pt idx="5888">
                  <c:v>1.2829420731707109</c:v>
                </c:pt>
                <c:pt idx="5889">
                  <c:v>1.2828201219511985</c:v>
                </c:pt>
                <c:pt idx="5890">
                  <c:v>1.2826981707316865</c:v>
                </c:pt>
                <c:pt idx="5891">
                  <c:v>1.2825762195121739</c:v>
                </c:pt>
                <c:pt idx="5892">
                  <c:v>1.2824542682926618</c:v>
                </c:pt>
                <c:pt idx="5893">
                  <c:v>1.2823323170731495</c:v>
                </c:pt>
                <c:pt idx="5894">
                  <c:v>1.2822103658536372</c:v>
                </c:pt>
                <c:pt idx="5895">
                  <c:v>1.2820884146341252</c:v>
                </c:pt>
                <c:pt idx="5896">
                  <c:v>1.2819664634146131</c:v>
                </c:pt>
                <c:pt idx="5897">
                  <c:v>1.2818445121951008</c:v>
                </c:pt>
                <c:pt idx="5898">
                  <c:v>1.2817225609755887</c:v>
                </c:pt>
                <c:pt idx="5899">
                  <c:v>1.2816006097560764</c:v>
                </c:pt>
                <c:pt idx="5900">
                  <c:v>1.2814786585365643</c:v>
                </c:pt>
                <c:pt idx="5901">
                  <c:v>1.2813567073170522</c:v>
                </c:pt>
                <c:pt idx="5902">
                  <c:v>1.2812347560975399</c:v>
                </c:pt>
                <c:pt idx="5903">
                  <c:v>1.2811128048780278</c:v>
                </c:pt>
                <c:pt idx="5904">
                  <c:v>1.2809908536585155</c:v>
                </c:pt>
                <c:pt idx="5905">
                  <c:v>1.2808689024390034</c:v>
                </c:pt>
                <c:pt idx="5906">
                  <c:v>1.2807469512194909</c:v>
                </c:pt>
                <c:pt idx="5907">
                  <c:v>1.2806249999999786</c:v>
                </c:pt>
                <c:pt idx="5908">
                  <c:v>1.2805030487804665</c:v>
                </c:pt>
                <c:pt idx="5909">
                  <c:v>1.2803810975609542</c:v>
                </c:pt>
                <c:pt idx="5910">
                  <c:v>1.2802591463414419</c:v>
                </c:pt>
                <c:pt idx="5911">
                  <c:v>1.2801371951219298</c:v>
                </c:pt>
                <c:pt idx="5912">
                  <c:v>1.2800152439024173</c:v>
                </c:pt>
                <c:pt idx="5913">
                  <c:v>1.2798932926829052</c:v>
                </c:pt>
                <c:pt idx="5914">
                  <c:v>1.279771341463392</c:v>
                </c:pt>
                <c:pt idx="5915">
                  <c:v>1.2796493902438799</c:v>
                </c:pt>
                <c:pt idx="5916">
                  <c:v>1.2795274390243678</c:v>
                </c:pt>
                <c:pt idx="5917">
                  <c:v>1.2794054878048555</c:v>
                </c:pt>
                <c:pt idx="5918">
                  <c:v>1.2792835365853432</c:v>
                </c:pt>
                <c:pt idx="5919">
                  <c:v>1.2791615853658311</c:v>
                </c:pt>
                <c:pt idx="5920">
                  <c:v>1.279039634146319</c:v>
                </c:pt>
                <c:pt idx="5921">
                  <c:v>1.2789176829268067</c:v>
                </c:pt>
                <c:pt idx="5922">
                  <c:v>1.2787957317072947</c:v>
                </c:pt>
                <c:pt idx="5923">
                  <c:v>1.2786737804877824</c:v>
                </c:pt>
                <c:pt idx="5924">
                  <c:v>1.2785518292682698</c:v>
                </c:pt>
                <c:pt idx="5925">
                  <c:v>1.2784298780487577</c:v>
                </c:pt>
                <c:pt idx="5926">
                  <c:v>1.2783079268292457</c:v>
                </c:pt>
                <c:pt idx="5927">
                  <c:v>1.2781859756097336</c:v>
                </c:pt>
                <c:pt idx="5928">
                  <c:v>1.2780640243902213</c:v>
                </c:pt>
                <c:pt idx="5929">
                  <c:v>1.277942073170709</c:v>
                </c:pt>
                <c:pt idx="5930">
                  <c:v>1.2778201219511969</c:v>
                </c:pt>
                <c:pt idx="5931">
                  <c:v>1.2776981707316848</c:v>
                </c:pt>
                <c:pt idx="5932">
                  <c:v>1.2775762195121727</c:v>
                </c:pt>
                <c:pt idx="5933">
                  <c:v>1.2774542682926604</c:v>
                </c:pt>
                <c:pt idx="5934">
                  <c:v>1.2773323170731481</c:v>
                </c:pt>
                <c:pt idx="5935">
                  <c:v>1.277210365853636</c:v>
                </c:pt>
                <c:pt idx="5936">
                  <c:v>1.2770884146341237</c:v>
                </c:pt>
                <c:pt idx="5937">
                  <c:v>1.2769664634146114</c:v>
                </c:pt>
                <c:pt idx="5938">
                  <c:v>1.2768445121950991</c:v>
                </c:pt>
                <c:pt idx="5939">
                  <c:v>1.2767225609755868</c:v>
                </c:pt>
                <c:pt idx="5940">
                  <c:v>1.2766006097560747</c:v>
                </c:pt>
                <c:pt idx="5941">
                  <c:v>1.2764786585365624</c:v>
                </c:pt>
                <c:pt idx="5942">
                  <c:v>1.2763567073170501</c:v>
                </c:pt>
                <c:pt idx="5943">
                  <c:v>1.2762347560975367</c:v>
                </c:pt>
                <c:pt idx="5944">
                  <c:v>1.2761128048780246</c:v>
                </c:pt>
                <c:pt idx="5945">
                  <c:v>1.2759908536585123</c:v>
                </c:pt>
                <c:pt idx="5946">
                  <c:v>1.2758689024390002</c:v>
                </c:pt>
                <c:pt idx="5947">
                  <c:v>1.2757469512194879</c:v>
                </c:pt>
                <c:pt idx="5948">
                  <c:v>1.2756249999999756</c:v>
                </c:pt>
                <c:pt idx="5949">
                  <c:v>1.2755030487804635</c:v>
                </c:pt>
                <c:pt idx="5950">
                  <c:v>1.275381097560951</c:v>
                </c:pt>
                <c:pt idx="5951">
                  <c:v>1.2752591463414387</c:v>
                </c:pt>
                <c:pt idx="5952">
                  <c:v>1.2751371951219266</c:v>
                </c:pt>
                <c:pt idx="5953">
                  <c:v>1.2750152439024145</c:v>
                </c:pt>
                <c:pt idx="5954">
                  <c:v>1.2748932926829024</c:v>
                </c:pt>
                <c:pt idx="5955">
                  <c:v>1.2747713414633903</c:v>
                </c:pt>
                <c:pt idx="5956">
                  <c:v>1.274649390243878</c:v>
                </c:pt>
                <c:pt idx="5957">
                  <c:v>1.2745274390243659</c:v>
                </c:pt>
                <c:pt idx="5958">
                  <c:v>1.2744054878048536</c:v>
                </c:pt>
                <c:pt idx="5959">
                  <c:v>1.2742835365853411</c:v>
                </c:pt>
                <c:pt idx="5960">
                  <c:v>1.274161585365829</c:v>
                </c:pt>
                <c:pt idx="5961">
                  <c:v>1.2740396341463169</c:v>
                </c:pt>
                <c:pt idx="5962">
                  <c:v>1.2739176829268049</c:v>
                </c:pt>
                <c:pt idx="5963">
                  <c:v>1.2737957317072928</c:v>
                </c:pt>
                <c:pt idx="5964">
                  <c:v>1.2736737804877805</c:v>
                </c:pt>
                <c:pt idx="5965">
                  <c:v>1.2735518292682682</c:v>
                </c:pt>
                <c:pt idx="5966">
                  <c:v>1.2734298780487561</c:v>
                </c:pt>
                <c:pt idx="5967">
                  <c:v>1.2733079268292438</c:v>
                </c:pt>
                <c:pt idx="5968">
                  <c:v>1.2731859756097317</c:v>
                </c:pt>
                <c:pt idx="5969">
                  <c:v>1.2730640243902196</c:v>
                </c:pt>
                <c:pt idx="5970">
                  <c:v>1.2729420731707073</c:v>
                </c:pt>
                <c:pt idx="5971">
                  <c:v>1.272820121951195</c:v>
                </c:pt>
                <c:pt idx="5972">
                  <c:v>1.2726981707316827</c:v>
                </c:pt>
                <c:pt idx="5973">
                  <c:v>1.2725762195121697</c:v>
                </c:pt>
                <c:pt idx="5974">
                  <c:v>1.2724542682926574</c:v>
                </c:pt>
                <c:pt idx="5975">
                  <c:v>1.2723323170731451</c:v>
                </c:pt>
                <c:pt idx="5976">
                  <c:v>1.2722103658536332</c:v>
                </c:pt>
                <c:pt idx="5977">
                  <c:v>1.2720884146341209</c:v>
                </c:pt>
                <c:pt idx="5978">
                  <c:v>1.2719664634146082</c:v>
                </c:pt>
                <c:pt idx="5979">
                  <c:v>1.2718445121950961</c:v>
                </c:pt>
                <c:pt idx="5980">
                  <c:v>1.271722560975584</c:v>
                </c:pt>
                <c:pt idx="5981">
                  <c:v>1.2716006097560717</c:v>
                </c:pt>
                <c:pt idx="5982">
                  <c:v>1.2714786585365596</c:v>
                </c:pt>
                <c:pt idx="5983">
                  <c:v>1.2713567073170473</c:v>
                </c:pt>
                <c:pt idx="5984">
                  <c:v>1.2712347560975352</c:v>
                </c:pt>
                <c:pt idx="5985">
                  <c:v>1.2711128048780229</c:v>
                </c:pt>
                <c:pt idx="5986">
                  <c:v>1.2709908536585108</c:v>
                </c:pt>
                <c:pt idx="5987">
                  <c:v>1.2708689024389987</c:v>
                </c:pt>
                <c:pt idx="5988">
                  <c:v>1.2707469512194864</c:v>
                </c:pt>
                <c:pt idx="5989">
                  <c:v>1.2706249999999744</c:v>
                </c:pt>
                <c:pt idx="5990">
                  <c:v>1.2705030487804623</c:v>
                </c:pt>
                <c:pt idx="5991">
                  <c:v>1.2703810975609495</c:v>
                </c:pt>
                <c:pt idx="5992">
                  <c:v>1.2702591463414374</c:v>
                </c:pt>
                <c:pt idx="5993">
                  <c:v>1.2701371951219254</c:v>
                </c:pt>
                <c:pt idx="5994">
                  <c:v>1.2700152439024128</c:v>
                </c:pt>
                <c:pt idx="5995">
                  <c:v>1.2698932926829007</c:v>
                </c:pt>
                <c:pt idx="5996">
                  <c:v>1.2697713414633884</c:v>
                </c:pt>
                <c:pt idx="5997">
                  <c:v>1.2696493902438761</c:v>
                </c:pt>
                <c:pt idx="5998">
                  <c:v>1.269527439024364</c:v>
                </c:pt>
                <c:pt idx="5999">
                  <c:v>1.2694054878048515</c:v>
                </c:pt>
                <c:pt idx="6000">
                  <c:v>1.2692835365853394</c:v>
                </c:pt>
                <c:pt idx="6001">
                  <c:v>1.2691615853658273</c:v>
                </c:pt>
                <c:pt idx="6002">
                  <c:v>1.2690396341463153</c:v>
                </c:pt>
                <c:pt idx="6003">
                  <c:v>1.2689176829268032</c:v>
                </c:pt>
                <c:pt idx="6004">
                  <c:v>1.2687957317072911</c:v>
                </c:pt>
                <c:pt idx="6005">
                  <c:v>1.2686737804877786</c:v>
                </c:pt>
                <c:pt idx="6006">
                  <c:v>1.2685518292682663</c:v>
                </c:pt>
                <c:pt idx="6007">
                  <c:v>1.268429878048754</c:v>
                </c:pt>
                <c:pt idx="6008">
                  <c:v>1.2683079268292419</c:v>
                </c:pt>
                <c:pt idx="6009">
                  <c:v>1.2681859756097307</c:v>
                </c:pt>
                <c:pt idx="6010">
                  <c:v>1.2680640243902186</c:v>
                </c:pt>
                <c:pt idx="6011">
                  <c:v>1.2679420731707065</c:v>
                </c:pt>
                <c:pt idx="6012">
                  <c:v>1.2678201219511944</c:v>
                </c:pt>
                <c:pt idx="6013">
                  <c:v>1.2676981707316823</c:v>
                </c:pt>
                <c:pt idx="6014">
                  <c:v>1.2675762195121703</c:v>
                </c:pt>
                <c:pt idx="6015">
                  <c:v>1.2674542682926577</c:v>
                </c:pt>
                <c:pt idx="6016">
                  <c:v>1.2673323170731454</c:v>
                </c:pt>
                <c:pt idx="6017">
                  <c:v>1.2672103658536331</c:v>
                </c:pt>
                <c:pt idx="6018">
                  <c:v>1.267088414634121</c:v>
                </c:pt>
                <c:pt idx="6019">
                  <c:v>1.2669664634146089</c:v>
                </c:pt>
                <c:pt idx="6020">
                  <c:v>1.2668445121950969</c:v>
                </c:pt>
                <c:pt idx="6021">
                  <c:v>1.2667225609755848</c:v>
                </c:pt>
                <c:pt idx="6022">
                  <c:v>1.2666006097560725</c:v>
                </c:pt>
                <c:pt idx="6023">
                  <c:v>1.2664786585365602</c:v>
                </c:pt>
                <c:pt idx="6024">
                  <c:v>1.2663567073170481</c:v>
                </c:pt>
                <c:pt idx="6025">
                  <c:v>1.2662347560975358</c:v>
                </c:pt>
                <c:pt idx="6026">
                  <c:v>1.2661128048780237</c:v>
                </c:pt>
                <c:pt idx="6027">
                  <c:v>1.2659908536585123</c:v>
                </c:pt>
                <c:pt idx="6028">
                  <c:v>1.2658689024390002</c:v>
                </c:pt>
                <c:pt idx="6029">
                  <c:v>1.2657469512194881</c:v>
                </c:pt>
                <c:pt idx="6030">
                  <c:v>1.265624999999976</c:v>
                </c:pt>
                <c:pt idx="6031">
                  <c:v>1.2655030487804639</c:v>
                </c:pt>
                <c:pt idx="6032">
                  <c:v>1.2653810975609516</c:v>
                </c:pt>
                <c:pt idx="6033">
                  <c:v>1.2652591463414393</c:v>
                </c:pt>
                <c:pt idx="6034">
                  <c:v>1.2651371951219272</c:v>
                </c:pt>
                <c:pt idx="6035">
                  <c:v>1.2650152439024149</c:v>
                </c:pt>
                <c:pt idx="6036">
                  <c:v>1.2648932926829028</c:v>
                </c:pt>
                <c:pt idx="6037">
                  <c:v>1.2647713414633908</c:v>
                </c:pt>
                <c:pt idx="6038">
                  <c:v>1.2646493902438785</c:v>
                </c:pt>
                <c:pt idx="6039">
                  <c:v>1.2645274390243662</c:v>
                </c:pt>
                <c:pt idx="6040">
                  <c:v>1.2644054878048538</c:v>
                </c:pt>
                <c:pt idx="6041">
                  <c:v>1.2642835365853418</c:v>
                </c:pt>
                <c:pt idx="6042">
                  <c:v>1.2641615853658295</c:v>
                </c:pt>
                <c:pt idx="6043">
                  <c:v>1.2640396341463174</c:v>
                </c:pt>
                <c:pt idx="6044">
                  <c:v>1.2639176829268053</c:v>
                </c:pt>
                <c:pt idx="6045">
                  <c:v>1.2637957317072941</c:v>
                </c:pt>
                <c:pt idx="6046">
                  <c:v>1.263673780487782</c:v>
                </c:pt>
                <c:pt idx="6047">
                  <c:v>1.2635518292682699</c:v>
                </c:pt>
                <c:pt idx="6048">
                  <c:v>1.2634298780487576</c:v>
                </c:pt>
                <c:pt idx="6049">
                  <c:v>1.2633079268292453</c:v>
                </c:pt>
                <c:pt idx="6050">
                  <c:v>1.263185975609733</c:v>
                </c:pt>
                <c:pt idx="6051">
                  <c:v>1.2630640243902209</c:v>
                </c:pt>
                <c:pt idx="6052">
                  <c:v>1.2629420731707086</c:v>
                </c:pt>
                <c:pt idx="6053">
                  <c:v>1.2628201219511965</c:v>
                </c:pt>
                <c:pt idx="6054">
                  <c:v>1.2626981707316844</c:v>
                </c:pt>
                <c:pt idx="6055">
                  <c:v>1.2625762195121721</c:v>
                </c:pt>
                <c:pt idx="6056">
                  <c:v>1.2624542682926601</c:v>
                </c:pt>
                <c:pt idx="6057">
                  <c:v>1.262332317073148</c:v>
                </c:pt>
                <c:pt idx="6058">
                  <c:v>1.2622103658536357</c:v>
                </c:pt>
                <c:pt idx="6059">
                  <c:v>1.2620884146341236</c:v>
                </c:pt>
                <c:pt idx="6060">
                  <c:v>1.2619664634146113</c:v>
                </c:pt>
                <c:pt idx="6061">
                  <c:v>1.261844512195099</c:v>
                </c:pt>
                <c:pt idx="6062">
                  <c:v>1.2617225609755869</c:v>
                </c:pt>
                <c:pt idx="6063">
                  <c:v>1.2616006097560757</c:v>
                </c:pt>
                <c:pt idx="6064">
                  <c:v>1.2614786585365636</c:v>
                </c:pt>
                <c:pt idx="6065">
                  <c:v>1.2613567073170513</c:v>
                </c:pt>
                <c:pt idx="6066">
                  <c:v>1.2612347560975392</c:v>
                </c:pt>
                <c:pt idx="6067">
                  <c:v>1.2611128048780271</c:v>
                </c:pt>
                <c:pt idx="6068">
                  <c:v>1.2609908536585148</c:v>
                </c:pt>
                <c:pt idx="6069">
                  <c:v>1.2608689024390027</c:v>
                </c:pt>
                <c:pt idx="6070">
                  <c:v>1.2607469512194904</c:v>
                </c:pt>
                <c:pt idx="6071">
                  <c:v>1.2606249999999781</c:v>
                </c:pt>
                <c:pt idx="6072">
                  <c:v>1.260503048780466</c:v>
                </c:pt>
                <c:pt idx="6073">
                  <c:v>1.2603810975609537</c:v>
                </c:pt>
                <c:pt idx="6074">
                  <c:v>1.2602591463414412</c:v>
                </c:pt>
                <c:pt idx="6075">
                  <c:v>1.2601371951219291</c:v>
                </c:pt>
                <c:pt idx="6076">
                  <c:v>1.2600152439024168</c:v>
                </c:pt>
                <c:pt idx="6077">
                  <c:v>1.2598932926829047</c:v>
                </c:pt>
                <c:pt idx="6078">
                  <c:v>1.2597713414633924</c:v>
                </c:pt>
                <c:pt idx="6079">
                  <c:v>1.2596493902438803</c:v>
                </c:pt>
                <c:pt idx="6080">
                  <c:v>1.2595274390243683</c:v>
                </c:pt>
                <c:pt idx="6081">
                  <c:v>1.2594054878048573</c:v>
                </c:pt>
                <c:pt idx="6082">
                  <c:v>1.2592835365853452</c:v>
                </c:pt>
                <c:pt idx="6083">
                  <c:v>1.2591615853658329</c:v>
                </c:pt>
                <c:pt idx="6084">
                  <c:v>1.2590396341463204</c:v>
                </c:pt>
                <c:pt idx="6085">
                  <c:v>1.2589176829268083</c:v>
                </c:pt>
                <c:pt idx="6086">
                  <c:v>1.258795731707296</c:v>
                </c:pt>
                <c:pt idx="6087">
                  <c:v>1.2586737804877839</c:v>
                </c:pt>
                <c:pt idx="6088">
                  <c:v>1.2585518292682716</c:v>
                </c:pt>
                <c:pt idx="6089">
                  <c:v>1.2584298780487595</c:v>
                </c:pt>
                <c:pt idx="6090">
                  <c:v>1.2583079268292474</c:v>
                </c:pt>
                <c:pt idx="6091">
                  <c:v>1.2581859756097351</c:v>
                </c:pt>
                <c:pt idx="6092">
                  <c:v>1.2580640243902228</c:v>
                </c:pt>
                <c:pt idx="6093">
                  <c:v>1.2579420731707107</c:v>
                </c:pt>
                <c:pt idx="6094">
                  <c:v>1.2578201219511986</c:v>
                </c:pt>
                <c:pt idx="6095">
                  <c:v>1.2576981707316863</c:v>
                </c:pt>
                <c:pt idx="6096">
                  <c:v>1.2575762195121742</c:v>
                </c:pt>
                <c:pt idx="6097">
                  <c:v>1.2574542682926619</c:v>
                </c:pt>
                <c:pt idx="6098">
                  <c:v>1.2573323170731499</c:v>
                </c:pt>
                <c:pt idx="6099">
                  <c:v>1.2572103658536387</c:v>
                </c:pt>
                <c:pt idx="6100">
                  <c:v>1.2570884146341263</c:v>
                </c:pt>
                <c:pt idx="6101">
                  <c:v>1.2569664634146143</c:v>
                </c:pt>
                <c:pt idx="6102">
                  <c:v>1.256844512195102</c:v>
                </c:pt>
                <c:pt idx="6103">
                  <c:v>1.2567225609755899</c:v>
                </c:pt>
                <c:pt idx="6104">
                  <c:v>1.2566006097560778</c:v>
                </c:pt>
                <c:pt idx="6105">
                  <c:v>1.2564786585365655</c:v>
                </c:pt>
                <c:pt idx="6106">
                  <c:v>1.2563567073170534</c:v>
                </c:pt>
                <c:pt idx="6107">
                  <c:v>1.2562347560975411</c:v>
                </c:pt>
                <c:pt idx="6108">
                  <c:v>1.256112804878029</c:v>
                </c:pt>
                <c:pt idx="6109">
                  <c:v>1.2559908536585165</c:v>
                </c:pt>
                <c:pt idx="6110">
                  <c:v>1.2558689024390042</c:v>
                </c:pt>
                <c:pt idx="6111">
                  <c:v>1.2557469512194921</c:v>
                </c:pt>
                <c:pt idx="6112">
                  <c:v>1.2556249999999798</c:v>
                </c:pt>
                <c:pt idx="6113">
                  <c:v>1.2555030487804675</c:v>
                </c:pt>
                <c:pt idx="6114">
                  <c:v>1.2553810975609554</c:v>
                </c:pt>
                <c:pt idx="6115">
                  <c:v>1.2552591463414429</c:v>
                </c:pt>
                <c:pt idx="6116">
                  <c:v>1.2551371951219308</c:v>
                </c:pt>
                <c:pt idx="6117">
                  <c:v>1.2550152439024203</c:v>
                </c:pt>
                <c:pt idx="6118">
                  <c:v>1.2548932926829082</c:v>
                </c:pt>
                <c:pt idx="6119">
                  <c:v>1.2547713414633956</c:v>
                </c:pt>
                <c:pt idx="6120">
                  <c:v>1.2546493902438833</c:v>
                </c:pt>
                <c:pt idx="6121">
                  <c:v>1.2545274390243712</c:v>
                </c:pt>
                <c:pt idx="6122">
                  <c:v>1.2544054878048589</c:v>
                </c:pt>
                <c:pt idx="6123">
                  <c:v>1.2542835365853466</c:v>
                </c:pt>
                <c:pt idx="6124">
                  <c:v>1.2541615853658346</c:v>
                </c:pt>
                <c:pt idx="6125">
                  <c:v>1.254039634146322</c:v>
                </c:pt>
                <c:pt idx="6126">
                  <c:v>1.2539176829268099</c:v>
                </c:pt>
                <c:pt idx="6127">
                  <c:v>1.2537957317072976</c:v>
                </c:pt>
                <c:pt idx="6128">
                  <c:v>1.2536737804877855</c:v>
                </c:pt>
                <c:pt idx="6129">
                  <c:v>1.2535518292682735</c:v>
                </c:pt>
                <c:pt idx="6130">
                  <c:v>1.2534298780487614</c:v>
                </c:pt>
                <c:pt idx="6131">
                  <c:v>1.2533079268292493</c:v>
                </c:pt>
                <c:pt idx="6132">
                  <c:v>1.2531859756097368</c:v>
                </c:pt>
                <c:pt idx="6133">
                  <c:v>1.2530640243902245</c:v>
                </c:pt>
                <c:pt idx="6134">
                  <c:v>1.2529420731707122</c:v>
                </c:pt>
                <c:pt idx="6135">
                  <c:v>1.2528201219512012</c:v>
                </c:pt>
                <c:pt idx="6136">
                  <c:v>1.2526981707316891</c:v>
                </c:pt>
                <c:pt idx="6137">
                  <c:v>1.2525762195121768</c:v>
                </c:pt>
                <c:pt idx="6138">
                  <c:v>1.2524542682926647</c:v>
                </c:pt>
                <c:pt idx="6139">
                  <c:v>1.2523323170731526</c:v>
                </c:pt>
                <c:pt idx="6140">
                  <c:v>1.2522103658536405</c:v>
                </c:pt>
                <c:pt idx="6141">
                  <c:v>1.2520884146341285</c:v>
                </c:pt>
                <c:pt idx="6142">
                  <c:v>1.2519664634146159</c:v>
                </c:pt>
                <c:pt idx="6143">
                  <c:v>1.2518445121951036</c:v>
                </c:pt>
                <c:pt idx="6144">
                  <c:v>1.2517225609755913</c:v>
                </c:pt>
                <c:pt idx="6145">
                  <c:v>1.2516006097560792</c:v>
                </c:pt>
                <c:pt idx="6146">
                  <c:v>1.2514786585365671</c:v>
                </c:pt>
                <c:pt idx="6147">
                  <c:v>1.2513567073170551</c:v>
                </c:pt>
                <c:pt idx="6148">
                  <c:v>1.251234756097543</c:v>
                </c:pt>
                <c:pt idx="6149">
                  <c:v>1.2511128048780307</c:v>
                </c:pt>
                <c:pt idx="6150">
                  <c:v>1.2509908536585184</c:v>
                </c:pt>
                <c:pt idx="6151">
                  <c:v>1.2508689024390063</c:v>
                </c:pt>
                <c:pt idx="6152">
                  <c:v>1.250746951219494</c:v>
                </c:pt>
                <c:pt idx="6153">
                  <c:v>1.2506249999999828</c:v>
                </c:pt>
                <c:pt idx="6154">
                  <c:v>1.2505030487804705</c:v>
                </c:pt>
                <c:pt idx="6155">
                  <c:v>1.2503810975609584</c:v>
                </c:pt>
                <c:pt idx="6156">
                  <c:v>1.2502591463414463</c:v>
                </c:pt>
                <c:pt idx="6157">
                  <c:v>1.2501371951219342</c:v>
                </c:pt>
                <c:pt idx="6158">
                  <c:v>1.2500152439024221</c:v>
                </c:pt>
                <c:pt idx="6159">
                  <c:v>1.2498932926829098</c:v>
                </c:pt>
                <c:pt idx="6160">
                  <c:v>1.2497713414633975</c:v>
                </c:pt>
                <c:pt idx="6161">
                  <c:v>1.2496493902438854</c:v>
                </c:pt>
                <c:pt idx="6162">
                  <c:v>1.2495274390243731</c:v>
                </c:pt>
                <c:pt idx="6163">
                  <c:v>1.249405487804861</c:v>
                </c:pt>
                <c:pt idx="6164">
                  <c:v>1.2492835365853487</c:v>
                </c:pt>
                <c:pt idx="6165">
                  <c:v>1.2491615853658367</c:v>
                </c:pt>
                <c:pt idx="6166">
                  <c:v>1.2490396341463244</c:v>
                </c:pt>
                <c:pt idx="6167">
                  <c:v>1.248917682926812</c:v>
                </c:pt>
                <c:pt idx="6168">
                  <c:v>1.2487957317073</c:v>
                </c:pt>
                <c:pt idx="6169">
                  <c:v>1.2486737804877877</c:v>
                </c:pt>
                <c:pt idx="6170">
                  <c:v>1.2485518292682756</c:v>
                </c:pt>
                <c:pt idx="6171">
                  <c:v>1.2484298780487646</c:v>
                </c:pt>
                <c:pt idx="6172">
                  <c:v>1.2483079268292523</c:v>
                </c:pt>
                <c:pt idx="6173">
                  <c:v>1.2481859756097402</c:v>
                </c:pt>
                <c:pt idx="6174">
                  <c:v>1.2480640243902279</c:v>
                </c:pt>
                <c:pt idx="6175">
                  <c:v>1.2479420731707158</c:v>
                </c:pt>
                <c:pt idx="6176">
                  <c:v>1.2478201219512035</c:v>
                </c:pt>
                <c:pt idx="6177">
                  <c:v>1.2476981707316912</c:v>
                </c:pt>
                <c:pt idx="6178">
                  <c:v>1.2475762195121791</c:v>
                </c:pt>
                <c:pt idx="6179">
                  <c:v>1.2474542682926668</c:v>
                </c:pt>
                <c:pt idx="6180">
                  <c:v>1.2473323170731547</c:v>
                </c:pt>
                <c:pt idx="6181">
                  <c:v>1.2472103658536424</c:v>
                </c:pt>
                <c:pt idx="6182">
                  <c:v>1.2470884146341303</c:v>
                </c:pt>
                <c:pt idx="6183">
                  <c:v>1.2469664634146183</c:v>
                </c:pt>
                <c:pt idx="6184">
                  <c:v>1.2468445121951059</c:v>
                </c:pt>
                <c:pt idx="6185">
                  <c:v>1.2467225609755939</c:v>
                </c:pt>
                <c:pt idx="6186">
                  <c:v>1.2466006097560816</c:v>
                </c:pt>
                <c:pt idx="6187">
                  <c:v>1.2464786585365695</c:v>
                </c:pt>
                <c:pt idx="6188">
                  <c:v>1.2463567073170572</c:v>
                </c:pt>
                <c:pt idx="6189">
                  <c:v>1.246234756097546</c:v>
                </c:pt>
                <c:pt idx="6190">
                  <c:v>1.2461128048780339</c:v>
                </c:pt>
                <c:pt idx="6191">
                  <c:v>1.2459908536585216</c:v>
                </c:pt>
                <c:pt idx="6192">
                  <c:v>1.2458689024390095</c:v>
                </c:pt>
                <c:pt idx="6193">
                  <c:v>1.2457469512194974</c:v>
                </c:pt>
                <c:pt idx="6194">
                  <c:v>1.2456249999999851</c:v>
                </c:pt>
                <c:pt idx="6195">
                  <c:v>1.245503048780473</c:v>
                </c:pt>
                <c:pt idx="6196">
                  <c:v>1.2453810975609607</c:v>
                </c:pt>
                <c:pt idx="6197">
                  <c:v>1.2452591463414486</c:v>
                </c:pt>
                <c:pt idx="6198">
                  <c:v>1.2451371951219363</c:v>
                </c:pt>
                <c:pt idx="6199">
                  <c:v>1.2450152439024242</c:v>
                </c:pt>
                <c:pt idx="6200">
                  <c:v>1.2448932926829122</c:v>
                </c:pt>
                <c:pt idx="6201">
                  <c:v>1.2447713414633996</c:v>
                </c:pt>
                <c:pt idx="6202">
                  <c:v>1.2446493902438871</c:v>
                </c:pt>
                <c:pt idx="6203">
                  <c:v>1.244527439024375</c:v>
                </c:pt>
                <c:pt idx="6204">
                  <c:v>1.2444054878048629</c:v>
                </c:pt>
                <c:pt idx="6205">
                  <c:v>1.2442835365853506</c:v>
                </c:pt>
                <c:pt idx="6206">
                  <c:v>1.2441615853658385</c:v>
                </c:pt>
                <c:pt idx="6207">
                  <c:v>1.2440396341463278</c:v>
                </c:pt>
                <c:pt idx="6208">
                  <c:v>1.2439176829268155</c:v>
                </c:pt>
                <c:pt idx="6209">
                  <c:v>1.2437957317073034</c:v>
                </c:pt>
                <c:pt idx="6210">
                  <c:v>1.2436737804877913</c:v>
                </c:pt>
                <c:pt idx="6211">
                  <c:v>1.2435518292682788</c:v>
                </c:pt>
                <c:pt idx="6212">
                  <c:v>1.2434298780487663</c:v>
                </c:pt>
                <c:pt idx="6213">
                  <c:v>1.2433079268292542</c:v>
                </c:pt>
                <c:pt idx="6214">
                  <c:v>1.2431859756097421</c:v>
                </c:pt>
                <c:pt idx="6215">
                  <c:v>1.2430640243902298</c:v>
                </c:pt>
                <c:pt idx="6216">
                  <c:v>1.2429420731707177</c:v>
                </c:pt>
                <c:pt idx="6217">
                  <c:v>1.2428201219512054</c:v>
                </c:pt>
                <c:pt idx="6218">
                  <c:v>1.2426981707316933</c:v>
                </c:pt>
                <c:pt idx="6219">
                  <c:v>1.242576219512181</c:v>
                </c:pt>
                <c:pt idx="6220">
                  <c:v>1.2424542682926689</c:v>
                </c:pt>
                <c:pt idx="6221">
                  <c:v>1.2423323170731568</c:v>
                </c:pt>
                <c:pt idx="6222">
                  <c:v>1.2422103658536445</c:v>
                </c:pt>
                <c:pt idx="6223">
                  <c:v>1.2420884146341324</c:v>
                </c:pt>
                <c:pt idx="6224">
                  <c:v>1.2419664634146204</c:v>
                </c:pt>
                <c:pt idx="6225">
                  <c:v>1.2418445121951089</c:v>
                </c:pt>
                <c:pt idx="6226">
                  <c:v>1.2417225609755969</c:v>
                </c:pt>
                <c:pt idx="6227">
                  <c:v>1.2416006097560846</c:v>
                </c:pt>
                <c:pt idx="6228">
                  <c:v>1.2414786585365725</c:v>
                </c:pt>
                <c:pt idx="6229">
                  <c:v>1.2413567073170602</c:v>
                </c:pt>
                <c:pt idx="6230">
                  <c:v>1.2412347560975481</c:v>
                </c:pt>
                <c:pt idx="6231">
                  <c:v>1.241112804878036</c:v>
                </c:pt>
                <c:pt idx="6232">
                  <c:v>1.2409908536585237</c:v>
                </c:pt>
                <c:pt idx="6233">
                  <c:v>1.2408689024390116</c:v>
                </c:pt>
                <c:pt idx="6234">
                  <c:v>1.2407469512194995</c:v>
                </c:pt>
                <c:pt idx="6235">
                  <c:v>1.240624999999987</c:v>
                </c:pt>
                <c:pt idx="6236">
                  <c:v>1.2405030487804747</c:v>
                </c:pt>
                <c:pt idx="6237">
                  <c:v>1.2403810975609626</c:v>
                </c:pt>
                <c:pt idx="6238">
                  <c:v>1.2402591463414503</c:v>
                </c:pt>
                <c:pt idx="6239">
                  <c:v>1.240137195121938</c:v>
                </c:pt>
                <c:pt idx="6240">
                  <c:v>1.2400152439024257</c:v>
                </c:pt>
                <c:pt idx="6241">
                  <c:v>1.2398932926829136</c:v>
                </c:pt>
                <c:pt idx="6242">
                  <c:v>1.2397713414634013</c:v>
                </c:pt>
                <c:pt idx="6243">
                  <c:v>1.2396493902438908</c:v>
                </c:pt>
                <c:pt idx="6244">
                  <c:v>1.2395274390243787</c:v>
                </c:pt>
                <c:pt idx="6245">
                  <c:v>1.2394054878048661</c:v>
                </c:pt>
                <c:pt idx="6246">
                  <c:v>1.2392835365853538</c:v>
                </c:pt>
                <c:pt idx="6247">
                  <c:v>1.2391615853658418</c:v>
                </c:pt>
                <c:pt idx="6248">
                  <c:v>1.2390396341463292</c:v>
                </c:pt>
                <c:pt idx="6249">
                  <c:v>1.2389176829268171</c:v>
                </c:pt>
                <c:pt idx="6250">
                  <c:v>1.2387957317073048</c:v>
                </c:pt>
                <c:pt idx="6251">
                  <c:v>1.2386737804877928</c:v>
                </c:pt>
                <c:pt idx="6252">
                  <c:v>1.2385518292682804</c:v>
                </c:pt>
                <c:pt idx="6253">
                  <c:v>1.2384298780487679</c:v>
                </c:pt>
                <c:pt idx="6254">
                  <c:v>1.2383079268292558</c:v>
                </c:pt>
                <c:pt idx="6255">
                  <c:v>1.2381859756097437</c:v>
                </c:pt>
                <c:pt idx="6256">
                  <c:v>1.2380640243902317</c:v>
                </c:pt>
                <c:pt idx="6257">
                  <c:v>1.2379420731707196</c:v>
                </c:pt>
                <c:pt idx="6258">
                  <c:v>1.2378201219512075</c:v>
                </c:pt>
                <c:pt idx="6259">
                  <c:v>1.237698170731695</c:v>
                </c:pt>
                <c:pt idx="6260">
                  <c:v>1.2375762195121829</c:v>
                </c:pt>
                <c:pt idx="6261">
                  <c:v>1.2374542682926719</c:v>
                </c:pt>
                <c:pt idx="6262">
                  <c:v>1.2373323170731596</c:v>
                </c:pt>
                <c:pt idx="6263">
                  <c:v>1.2372103658536471</c:v>
                </c:pt>
                <c:pt idx="6264">
                  <c:v>1.237088414634135</c:v>
                </c:pt>
                <c:pt idx="6265">
                  <c:v>1.2369664634146229</c:v>
                </c:pt>
                <c:pt idx="6266">
                  <c:v>1.2368445121951108</c:v>
                </c:pt>
                <c:pt idx="6267">
                  <c:v>1.2367225609755987</c:v>
                </c:pt>
                <c:pt idx="6268">
                  <c:v>1.2366006097560867</c:v>
                </c:pt>
                <c:pt idx="6269">
                  <c:v>1.2364786585365741</c:v>
                </c:pt>
                <c:pt idx="6270">
                  <c:v>1.236356707317062</c:v>
                </c:pt>
                <c:pt idx="6271">
                  <c:v>1.2362347560975497</c:v>
                </c:pt>
                <c:pt idx="6272">
                  <c:v>1.2361128048780377</c:v>
                </c:pt>
                <c:pt idx="6273">
                  <c:v>1.2359908536585253</c:v>
                </c:pt>
                <c:pt idx="6274">
                  <c:v>1.2358689024390133</c:v>
                </c:pt>
                <c:pt idx="6275">
                  <c:v>1.2357469512195012</c:v>
                </c:pt>
                <c:pt idx="6276">
                  <c:v>1.2356249999999889</c:v>
                </c:pt>
                <c:pt idx="6277">
                  <c:v>1.2355030487804766</c:v>
                </c:pt>
                <c:pt idx="6278">
                  <c:v>1.2353810975609645</c:v>
                </c:pt>
                <c:pt idx="6279">
                  <c:v>1.2352591463414533</c:v>
                </c:pt>
                <c:pt idx="6280">
                  <c:v>1.2351371951219412</c:v>
                </c:pt>
                <c:pt idx="6281">
                  <c:v>1.2350152439024289</c:v>
                </c:pt>
                <c:pt idx="6282">
                  <c:v>1.2348932926829168</c:v>
                </c:pt>
                <c:pt idx="6283">
                  <c:v>1.2347713414634045</c:v>
                </c:pt>
                <c:pt idx="6284">
                  <c:v>1.2346493902438924</c:v>
                </c:pt>
                <c:pt idx="6285">
                  <c:v>1.2345274390243803</c:v>
                </c:pt>
                <c:pt idx="6286">
                  <c:v>1.234405487804868</c:v>
                </c:pt>
                <c:pt idx="6287">
                  <c:v>1.2342835365853557</c:v>
                </c:pt>
                <c:pt idx="6288">
                  <c:v>1.2341615853658436</c:v>
                </c:pt>
                <c:pt idx="6289">
                  <c:v>1.2340396341463313</c:v>
                </c:pt>
                <c:pt idx="6290">
                  <c:v>1.2339176829268192</c:v>
                </c:pt>
                <c:pt idx="6291">
                  <c:v>1.2337957317073072</c:v>
                </c:pt>
                <c:pt idx="6292">
                  <c:v>1.2336737804877949</c:v>
                </c:pt>
                <c:pt idx="6293">
                  <c:v>1.2335518292682828</c:v>
                </c:pt>
                <c:pt idx="6294">
                  <c:v>1.2334298780487702</c:v>
                </c:pt>
                <c:pt idx="6295">
                  <c:v>1.2333079268292582</c:v>
                </c:pt>
                <c:pt idx="6296">
                  <c:v>1.2331859756097461</c:v>
                </c:pt>
                <c:pt idx="6297">
                  <c:v>1.2330640243902349</c:v>
                </c:pt>
                <c:pt idx="6298">
                  <c:v>1.2329420731707228</c:v>
                </c:pt>
                <c:pt idx="6299">
                  <c:v>1.2328201219512105</c:v>
                </c:pt>
                <c:pt idx="6300">
                  <c:v>1.2326981707316984</c:v>
                </c:pt>
                <c:pt idx="6301">
                  <c:v>1.2325762195121863</c:v>
                </c:pt>
                <c:pt idx="6302">
                  <c:v>1.232454268292674</c:v>
                </c:pt>
                <c:pt idx="6303">
                  <c:v>1.2323323170731619</c:v>
                </c:pt>
                <c:pt idx="6304">
                  <c:v>1.2322103658536494</c:v>
                </c:pt>
                <c:pt idx="6305">
                  <c:v>1.2320884146341373</c:v>
                </c:pt>
                <c:pt idx="6306">
                  <c:v>1.2319664634146252</c:v>
                </c:pt>
                <c:pt idx="6307">
                  <c:v>1.2318445121951129</c:v>
                </c:pt>
                <c:pt idx="6308">
                  <c:v>1.2317225609756008</c:v>
                </c:pt>
                <c:pt idx="6309">
                  <c:v>1.2316006097560885</c:v>
                </c:pt>
                <c:pt idx="6310">
                  <c:v>1.2314786585365765</c:v>
                </c:pt>
                <c:pt idx="6311">
                  <c:v>1.2313567073170644</c:v>
                </c:pt>
                <c:pt idx="6312">
                  <c:v>1.2312347560975521</c:v>
                </c:pt>
                <c:pt idx="6313">
                  <c:v>1.23111280487804</c:v>
                </c:pt>
                <c:pt idx="6314">
                  <c:v>1.2309908536585277</c:v>
                </c:pt>
                <c:pt idx="6315">
                  <c:v>1.2308689024390154</c:v>
                </c:pt>
                <c:pt idx="6316">
                  <c:v>1.2307469512195044</c:v>
                </c:pt>
                <c:pt idx="6317">
                  <c:v>1.2306249999999921</c:v>
                </c:pt>
                <c:pt idx="6318">
                  <c:v>1.23050304878048</c:v>
                </c:pt>
                <c:pt idx="6319">
                  <c:v>1.2303810975609677</c:v>
                </c:pt>
                <c:pt idx="6320">
                  <c:v>1.2302591463414556</c:v>
                </c:pt>
                <c:pt idx="6321">
                  <c:v>1.2301371951219435</c:v>
                </c:pt>
                <c:pt idx="6322">
                  <c:v>1.2300152439024312</c:v>
                </c:pt>
                <c:pt idx="6323">
                  <c:v>1.2298932926829191</c:v>
                </c:pt>
                <c:pt idx="6324">
                  <c:v>1.2297713414634068</c:v>
                </c:pt>
                <c:pt idx="6325">
                  <c:v>1.2296493902438945</c:v>
                </c:pt>
                <c:pt idx="6326">
                  <c:v>1.2295274390243824</c:v>
                </c:pt>
                <c:pt idx="6327">
                  <c:v>1.2294054878048701</c:v>
                </c:pt>
                <c:pt idx="6328">
                  <c:v>1.229283536585358</c:v>
                </c:pt>
                <c:pt idx="6329">
                  <c:v>1.2291615853658455</c:v>
                </c:pt>
                <c:pt idx="6330">
                  <c:v>1.2290396341463332</c:v>
                </c:pt>
                <c:pt idx="6331">
                  <c:v>1.2289176829268211</c:v>
                </c:pt>
                <c:pt idx="6332">
                  <c:v>1.2287957317073088</c:v>
                </c:pt>
                <c:pt idx="6333">
                  <c:v>1.2286737804877967</c:v>
                </c:pt>
                <c:pt idx="6334">
                  <c:v>1.228551829268286</c:v>
                </c:pt>
                <c:pt idx="6335">
                  <c:v>1.2284298780487737</c:v>
                </c:pt>
                <c:pt idx="6336">
                  <c:v>1.2283079268292616</c:v>
                </c:pt>
                <c:pt idx="6337">
                  <c:v>1.2281859756097493</c:v>
                </c:pt>
                <c:pt idx="6338">
                  <c:v>1.2280640243902372</c:v>
                </c:pt>
                <c:pt idx="6339">
                  <c:v>1.2279420731707247</c:v>
                </c:pt>
                <c:pt idx="6340">
                  <c:v>1.2278201219512124</c:v>
                </c:pt>
                <c:pt idx="6341">
                  <c:v>1.2276981707317003</c:v>
                </c:pt>
                <c:pt idx="6342">
                  <c:v>1.227576219512188</c:v>
                </c:pt>
                <c:pt idx="6343">
                  <c:v>1.2274542682926759</c:v>
                </c:pt>
                <c:pt idx="6344">
                  <c:v>1.2273323170731636</c:v>
                </c:pt>
                <c:pt idx="6345">
                  <c:v>1.2272103658536515</c:v>
                </c:pt>
                <c:pt idx="6346">
                  <c:v>1.2270884146341392</c:v>
                </c:pt>
                <c:pt idx="6347">
                  <c:v>1.2269664634146271</c:v>
                </c:pt>
                <c:pt idx="6348">
                  <c:v>1.2268445121951148</c:v>
                </c:pt>
                <c:pt idx="6349">
                  <c:v>1.2267225609756027</c:v>
                </c:pt>
                <c:pt idx="6350">
                  <c:v>1.2266006097560906</c:v>
                </c:pt>
                <c:pt idx="6351">
                  <c:v>1.2264786585365783</c:v>
                </c:pt>
                <c:pt idx="6352">
                  <c:v>1.2263567073170671</c:v>
                </c:pt>
                <c:pt idx="6353">
                  <c:v>1.2262347560975551</c:v>
                </c:pt>
                <c:pt idx="6354">
                  <c:v>1.2261128048780428</c:v>
                </c:pt>
                <c:pt idx="6355">
                  <c:v>1.2259908536585307</c:v>
                </c:pt>
                <c:pt idx="6356">
                  <c:v>1.2258689024390184</c:v>
                </c:pt>
                <c:pt idx="6357">
                  <c:v>1.2257469512195063</c:v>
                </c:pt>
                <c:pt idx="6358">
                  <c:v>1.225624999999994</c:v>
                </c:pt>
                <c:pt idx="6359">
                  <c:v>1.2255030487804819</c:v>
                </c:pt>
                <c:pt idx="6360">
                  <c:v>1.2253810975609698</c:v>
                </c:pt>
                <c:pt idx="6361">
                  <c:v>1.2252591463414575</c:v>
                </c:pt>
                <c:pt idx="6362">
                  <c:v>1.2251371951219454</c:v>
                </c:pt>
                <c:pt idx="6363">
                  <c:v>1.2250152439024329</c:v>
                </c:pt>
                <c:pt idx="6364">
                  <c:v>1.2248932926829208</c:v>
                </c:pt>
                <c:pt idx="6365">
                  <c:v>1.2247713414634085</c:v>
                </c:pt>
                <c:pt idx="6366">
                  <c:v>1.2246493902438962</c:v>
                </c:pt>
                <c:pt idx="6367">
                  <c:v>1.2245274390243839</c:v>
                </c:pt>
                <c:pt idx="6368">
                  <c:v>1.2244054878048731</c:v>
                </c:pt>
                <c:pt idx="6369">
                  <c:v>1.2242835365853593</c:v>
                </c:pt>
                <c:pt idx="6370">
                  <c:v>1.224161585365849</c:v>
                </c:pt>
                <c:pt idx="6371">
                  <c:v>1.2240396341463367</c:v>
                </c:pt>
                <c:pt idx="6372">
                  <c:v>1.2239176829268246</c:v>
                </c:pt>
                <c:pt idx="6373">
                  <c:v>1.223795731707312</c:v>
                </c:pt>
                <c:pt idx="6374">
                  <c:v>1.2236737804878</c:v>
                </c:pt>
                <c:pt idx="6375">
                  <c:v>1.2235518292682876</c:v>
                </c:pt>
                <c:pt idx="6376">
                  <c:v>1.2234298780487753</c:v>
                </c:pt>
                <c:pt idx="6377">
                  <c:v>1.223307926829263</c:v>
                </c:pt>
                <c:pt idx="6378">
                  <c:v>1.2231859756097507</c:v>
                </c:pt>
                <c:pt idx="6379">
                  <c:v>1.2230640243902384</c:v>
                </c:pt>
                <c:pt idx="6380">
                  <c:v>1.2229420731707261</c:v>
                </c:pt>
                <c:pt idx="6381">
                  <c:v>1.222820121951214</c:v>
                </c:pt>
                <c:pt idx="6382">
                  <c:v>1.2226981707317019</c:v>
                </c:pt>
                <c:pt idx="6383">
                  <c:v>1.2225762195121899</c:v>
                </c:pt>
                <c:pt idx="6384">
                  <c:v>1.2224542682926778</c:v>
                </c:pt>
                <c:pt idx="6385">
                  <c:v>1.2223323170731657</c:v>
                </c:pt>
                <c:pt idx="6386">
                  <c:v>1.2222103658536532</c:v>
                </c:pt>
                <c:pt idx="6387">
                  <c:v>1.2220884146341411</c:v>
                </c:pt>
                <c:pt idx="6388">
                  <c:v>1.2219664634146299</c:v>
                </c:pt>
                <c:pt idx="6389">
                  <c:v>1.2218445121951178</c:v>
                </c:pt>
                <c:pt idx="6390">
                  <c:v>1.2217225609756053</c:v>
                </c:pt>
                <c:pt idx="6391">
                  <c:v>1.2216006097560932</c:v>
                </c:pt>
                <c:pt idx="6392">
                  <c:v>1.2214786585365811</c:v>
                </c:pt>
                <c:pt idx="6393">
                  <c:v>1.221356707317069</c:v>
                </c:pt>
                <c:pt idx="6394">
                  <c:v>1.2212347560975569</c:v>
                </c:pt>
                <c:pt idx="6395">
                  <c:v>1.2211128048780449</c:v>
                </c:pt>
                <c:pt idx="6396">
                  <c:v>1.2209908536585323</c:v>
                </c:pt>
                <c:pt idx="6397">
                  <c:v>1.2208689024390202</c:v>
                </c:pt>
                <c:pt idx="6398">
                  <c:v>1.2207469512195079</c:v>
                </c:pt>
                <c:pt idx="6399">
                  <c:v>1.2206249999999959</c:v>
                </c:pt>
                <c:pt idx="6400">
                  <c:v>1.2205030487804835</c:v>
                </c:pt>
                <c:pt idx="6401">
                  <c:v>1.2203810975609715</c:v>
                </c:pt>
                <c:pt idx="6402">
                  <c:v>1.2202591463414594</c:v>
                </c:pt>
                <c:pt idx="6403">
                  <c:v>1.2201371951219471</c:v>
                </c:pt>
                <c:pt idx="6404">
                  <c:v>1.2200152439024348</c:v>
                </c:pt>
                <c:pt idx="6405">
                  <c:v>1.2198932926829227</c:v>
                </c:pt>
                <c:pt idx="6406">
                  <c:v>1.2197713414634115</c:v>
                </c:pt>
                <c:pt idx="6407">
                  <c:v>1.2196493902438994</c:v>
                </c:pt>
                <c:pt idx="6408">
                  <c:v>1.2195274390243871</c:v>
                </c:pt>
                <c:pt idx="6409">
                  <c:v>1.2194054878048748</c:v>
                </c:pt>
                <c:pt idx="6410">
                  <c:v>1.2192835365853627</c:v>
                </c:pt>
                <c:pt idx="6411">
                  <c:v>1.2191615853658506</c:v>
                </c:pt>
                <c:pt idx="6412">
                  <c:v>1.2190396341463385</c:v>
                </c:pt>
                <c:pt idx="6413">
                  <c:v>1.2189176829268262</c:v>
                </c:pt>
                <c:pt idx="6414">
                  <c:v>1.2187957317073139</c:v>
                </c:pt>
                <c:pt idx="6415">
                  <c:v>1.2186737804878018</c:v>
                </c:pt>
                <c:pt idx="6416">
                  <c:v>1.2185518292682895</c:v>
                </c:pt>
                <c:pt idx="6417">
                  <c:v>1.2184298780487774</c:v>
                </c:pt>
                <c:pt idx="6418">
                  <c:v>1.2183079268292651</c:v>
                </c:pt>
                <c:pt idx="6419">
                  <c:v>1.2181859756097531</c:v>
                </c:pt>
                <c:pt idx="6420">
                  <c:v>1.2180640243902408</c:v>
                </c:pt>
                <c:pt idx="6421">
                  <c:v>1.2179420731707284</c:v>
                </c:pt>
                <c:pt idx="6422">
                  <c:v>1.2178201219512164</c:v>
                </c:pt>
                <c:pt idx="6423">
                  <c:v>1.2176981707317043</c:v>
                </c:pt>
                <c:pt idx="6424">
                  <c:v>1.2175762195121931</c:v>
                </c:pt>
                <c:pt idx="6425">
                  <c:v>1.217454268292681</c:v>
                </c:pt>
                <c:pt idx="6426">
                  <c:v>1.2173323170731687</c:v>
                </c:pt>
                <c:pt idx="6427">
                  <c:v>1.2172103658536566</c:v>
                </c:pt>
                <c:pt idx="6428">
                  <c:v>1.2170884146341443</c:v>
                </c:pt>
                <c:pt idx="6429">
                  <c:v>1.2169664634146322</c:v>
                </c:pt>
                <c:pt idx="6430">
                  <c:v>1.2168445121951199</c:v>
                </c:pt>
                <c:pt idx="6431">
                  <c:v>1.2167225609756076</c:v>
                </c:pt>
                <c:pt idx="6432">
                  <c:v>1.2166006097560955</c:v>
                </c:pt>
                <c:pt idx="6433">
                  <c:v>1.2164786585365834</c:v>
                </c:pt>
                <c:pt idx="6434">
                  <c:v>1.2163567073170714</c:v>
                </c:pt>
                <c:pt idx="6435">
                  <c:v>1.216234756097559</c:v>
                </c:pt>
                <c:pt idx="6436">
                  <c:v>1.2161128048780467</c:v>
                </c:pt>
                <c:pt idx="6437">
                  <c:v>1.2159908536585347</c:v>
                </c:pt>
                <c:pt idx="6438">
                  <c:v>1.2158689024390226</c:v>
                </c:pt>
                <c:pt idx="6439">
                  <c:v>1.2157469512195105</c:v>
                </c:pt>
                <c:pt idx="6440">
                  <c:v>1.2156249999999982</c:v>
                </c:pt>
                <c:pt idx="6441">
                  <c:v>1.2155030487804861</c:v>
                </c:pt>
                <c:pt idx="6442">
                  <c:v>1.2153810975609747</c:v>
                </c:pt>
                <c:pt idx="6443">
                  <c:v>1.2152591463414626</c:v>
                </c:pt>
                <c:pt idx="6444">
                  <c:v>1.2151371951219505</c:v>
                </c:pt>
                <c:pt idx="6445">
                  <c:v>1.2150152439024382</c:v>
                </c:pt>
                <c:pt idx="6446">
                  <c:v>1.2148932926829259</c:v>
                </c:pt>
                <c:pt idx="6447">
                  <c:v>1.2147713414634138</c:v>
                </c:pt>
                <c:pt idx="6448">
                  <c:v>1.2146493902439017</c:v>
                </c:pt>
                <c:pt idx="6449">
                  <c:v>1.2145274390243896</c:v>
                </c:pt>
                <c:pt idx="6450">
                  <c:v>1.2144054878048773</c:v>
                </c:pt>
                <c:pt idx="6451">
                  <c:v>1.2142835365853653</c:v>
                </c:pt>
                <c:pt idx="6452">
                  <c:v>1.2141615853658529</c:v>
                </c:pt>
                <c:pt idx="6453">
                  <c:v>1.2140396341463406</c:v>
                </c:pt>
                <c:pt idx="6454">
                  <c:v>1.2139176829268286</c:v>
                </c:pt>
                <c:pt idx="6455">
                  <c:v>1.213795731707316</c:v>
                </c:pt>
                <c:pt idx="6456">
                  <c:v>1.2136737804878035</c:v>
                </c:pt>
                <c:pt idx="6457">
                  <c:v>1.2135518292682914</c:v>
                </c:pt>
                <c:pt idx="6458">
                  <c:v>1.2134298780487793</c:v>
                </c:pt>
                <c:pt idx="6459">
                  <c:v>1.213307926829267</c:v>
                </c:pt>
                <c:pt idx="6460">
                  <c:v>1.2131859756097547</c:v>
                </c:pt>
                <c:pt idx="6461">
                  <c:v>1.2130640243902444</c:v>
                </c:pt>
                <c:pt idx="6462">
                  <c:v>1.2129420731707321</c:v>
                </c:pt>
                <c:pt idx="6463">
                  <c:v>1.2128201219512198</c:v>
                </c:pt>
                <c:pt idx="6464">
                  <c:v>1.2126981707317077</c:v>
                </c:pt>
                <c:pt idx="6465">
                  <c:v>1.2125762195121952</c:v>
                </c:pt>
                <c:pt idx="6466">
                  <c:v>1.2124542682926829</c:v>
                </c:pt>
                <c:pt idx="6467">
                  <c:v>1.2123323170731706</c:v>
                </c:pt>
                <c:pt idx="6468">
                  <c:v>1.2122103658536585</c:v>
                </c:pt>
                <c:pt idx="6469">
                  <c:v>1.2120884146341462</c:v>
                </c:pt>
                <c:pt idx="6470">
                  <c:v>1.2119664634146339</c:v>
                </c:pt>
                <c:pt idx="6471">
                  <c:v>1.2118445121951218</c:v>
                </c:pt>
                <c:pt idx="6472">
                  <c:v>1.2117225609756097</c:v>
                </c:pt>
                <c:pt idx="6473">
                  <c:v>1.2116006097560974</c:v>
                </c:pt>
                <c:pt idx="6474">
                  <c:v>1.2114786585365853</c:v>
                </c:pt>
                <c:pt idx="6475">
                  <c:v>1.211356707317073</c:v>
                </c:pt>
                <c:pt idx="6476">
                  <c:v>1.2112347560975609</c:v>
                </c:pt>
                <c:pt idx="6477">
                  <c:v>1.2111128048780488</c:v>
                </c:pt>
                <c:pt idx="6478">
                  <c:v>1.2109908536585368</c:v>
                </c:pt>
                <c:pt idx="6479">
                  <c:v>1.2108689024390253</c:v>
                </c:pt>
                <c:pt idx="6480">
                  <c:v>1.210746951219513</c:v>
                </c:pt>
                <c:pt idx="6481">
                  <c:v>1.210625000000001</c:v>
                </c:pt>
                <c:pt idx="6482">
                  <c:v>1.2105030487804889</c:v>
                </c:pt>
                <c:pt idx="6483">
                  <c:v>1.2103810975609766</c:v>
                </c:pt>
                <c:pt idx="6484">
                  <c:v>1.2102591463414645</c:v>
                </c:pt>
                <c:pt idx="6485">
                  <c:v>1.2101371951219522</c:v>
                </c:pt>
                <c:pt idx="6486">
                  <c:v>1.2100152439024401</c:v>
                </c:pt>
                <c:pt idx="6487">
                  <c:v>1.209893292682928</c:v>
                </c:pt>
                <c:pt idx="6488">
                  <c:v>1.2097713414634159</c:v>
                </c:pt>
                <c:pt idx="6489">
                  <c:v>1.2096493902439034</c:v>
                </c:pt>
                <c:pt idx="6490">
                  <c:v>1.2095274390243911</c:v>
                </c:pt>
                <c:pt idx="6491">
                  <c:v>1.209405487804879</c:v>
                </c:pt>
                <c:pt idx="6492">
                  <c:v>1.2092835365853667</c:v>
                </c:pt>
                <c:pt idx="6493">
                  <c:v>1.2091615853658544</c:v>
                </c:pt>
                <c:pt idx="6494">
                  <c:v>1.2090396341463421</c:v>
                </c:pt>
                <c:pt idx="6495">
                  <c:v>1.20891768292683</c:v>
                </c:pt>
                <c:pt idx="6496">
                  <c:v>1.2087957317073192</c:v>
                </c:pt>
                <c:pt idx="6497">
                  <c:v>1.2086737804878072</c:v>
                </c:pt>
                <c:pt idx="6498">
                  <c:v>1.2085518292682951</c:v>
                </c:pt>
                <c:pt idx="6499">
                  <c:v>1.2084298780487825</c:v>
                </c:pt>
                <c:pt idx="6500">
                  <c:v>1.2083079268292702</c:v>
                </c:pt>
                <c:pt idx="6501">
                  <c:v>1.2081859756097582</c:v>
                </c:pt>
                <c:pt idx="6502">
                  <c:v>1.2080640243902458</c:v>
                </c:pt>
                <c:pt idx="6503">
                  <c:v>1.2079420731707335</c:v>
                </c:pt>
                <c:pt idx="6504">
                  <c:v>1.2078201219512212</c:v>
                </c:pt>
                <c:pt idx="6505">
                  <c:v>1.2076981707317092</c:v>
                </c:pt>
                <c:pt idx="6506">
                  <c:v>1.2075762195121968</c:v>
                </c:pt>
                <c:pt idx="6507">
                  <c:v>1.2074542682926843</c:v>
                </c:pt>
                <c:pt idx="6508">
                  <c:v>1.2073323170731722</c:v>
                </c:pt>
                <c:pt idx="6509">
                  <c:v>1.2072103658536602</c:v>
                </c:pt>
                <c:pt idx="6510">
                  <c:v>1.2070884146341481</c:v>
                </c:pt>
                <c:pt idx="6511">
                  <c:v>1.206966463414636</c:v>
                </c:pt>
                <c:pt idx="6512">
                  <c:v>1.2068445121951239</c:v>
                </c:pt>
                <c:pt idx="6513">
                  <c:v>1.2067225609756114</c:v>
                </c:pt>
                <c:pt idx="6514">
                  <c:v>1.2066006097561004</c:v>
                </c:pt>
                <c:pt idx="6515">
                  <c:v>1.2064786585365883</c:v>
                </c:pt>
                <c:pt idx="6516">
                  <c:v>1.206356707317076</c:v>
                </c:pt>
                <c:pt idx="6517">
                  <c:v>1.2062347560975635</c:v>
                </c:pt>
                <c:pt idx="6518">
                  <c:v>1.2061128048780514</c:v>
                </c:pt>
                <c:pt idx="6519">
                  <c:v>1.2059908536585393</c:v>
                </c:pt>
                <c:pt idx="6520">
                  <c:v>1.2058689024390272</c:v>
                </c:pt>
                <c:pt idx="6521">
                  <c:v>1.2057469512195151</c:v>
                </c:pt>
                <c:pt idx="6522">
                  <c:v>1.2056250000000031</c:v>
                </c:pt>
                <c:pt idx="6523">
                  <c:v>1.2055030487804905</c:v>
                </c:pt>
                <c:pt idx="6524">
                  <c:v>1.2053810975609784</c:v>
                </c:pt>
                <c:pt idx="6525">
                  <c:v>1.2052591463414659</c:v>
                </c:pt>
                <c:pt idx="6526">
                  <c:v>1.2051371951219538</c:v>
                </c:pt>
                <c:pt idx="6527">
                  <c:v>1.2050152439024417</c:v>
                </c:pt>
                <c:pt idx="6528">
                  <c:v>1.2048932926829297</c:v>
                </c:pt>
                <c:pt idx="6529">
                  <c:v>1.2047713414634176</c:v>
                </c:pt>
                <c:pt idx="6530">
                  <c:v>1.2046493902439053</c:v>
                </c:pt>
                <c:pt idx="6531">
                  <c:v>1.204527439024393</c:v>
                </c:pt>
                <c:pt idx="6532">
                  <c:v>1.2044054878048822</c:v>
                </c:pt>
                <c:pt idx="6533">
                  <c:v>1.2042835365853697</c:v>
                </c:pt>
                <c:pt idx="6534">
                  <c:v>1.2041615853658576</c:v>
                </c:pt>
                <c:pt idx="6535">
                  <c:v>1.2040396341463451</c:v>
                </c:pt>
                <c:pt idx="6536">
                  <c:v>1.203917682926833</c:v>
                </c:pt>
                <c:pt idx="6537">
                  <c:v>1.2037957317073209</c:v>
                </c:pt>
                <c:pt idx="6538">
                  <c:v>1.2036737804878088</c:v>
                </c:pt>
                <c:pt idx="6539">
                  <c:v>1.2035518292682967</c:v>
                </c:pt>
                <c:pt idx="6540">
                  <c:v>1.2034298780487844</c:v>
                </c:pt>
                <c:pt idx="6541">
                  <c:v>1.2033079268292721</c:v>
                </c:pt>
                <c:pt idx="6542">
                  <c:v>1.20318597560976</c:v>
                </c:pt>
                <c:pt idx="6543">
                  <c:v>1.2030640243902477</c:v>
                </c:pt>
                <c:pt idx="6544">
                  <c:v>1.2029420731707356</c:v>
                </c:pt>
                <c:pt idx="6545">
                  <c:v>1.2028201219512233</c:v>
                </c:pt>
                <c:pt idx="6546">
                  <c:v>1.2026981707317113</c:v>
                </c:pt>
                <c:pt idx="6547">
                  <c:v>1.202576219512199</c:v>
                </c:pt>
                <c:pt idx="6548">
                  <c:v>1.2024542682926866</c:v>
                </c:pt>
                <c:pt idx="6549">
                  <c:v>1.2023323170731746</c:v>
                </c:pt>
                <c:pt idx="6550">
                  <c:v>1.2022103658536636</c:v>
                </c:pt>
                <c:pt idx="6551">
                  <c:v>1.2020884146341513</c:v>
                </c:pt>
                <c:pt idx="6552">
                  <c:v>1.2019664634146392</c:v>
                </c:pt>
                <c:pt idx="6553">
                  <c:v>1.2018445121951271</c:v>
                </c:pt>
                <c:pt idx="6554">
                  <c:v>1.2017225609756148</c:v>
                </c:pt>
                <c:pt idx="6555">
                  <c:v>1.2016006097561025</c:v>
                </c:pt>
                <c:pt idx="6556">
                  <c:v>1.2014786585365904</c:v>
                </c:pt>
                <c:pt idx="6557">
                  <c:v>1.2013567073170781</c:v>
                </c:pt>
                <c:pt idx="6558">
                  <c:v>1.2012347560975658</c:v>
                </c:pt>
                <c:pt idx="6559">
                  <c:v>1.2011128048780537</c:v>
                </c:pt>
                <c:pt idx="6560">
                  <c:v>1.2009908536585416</c:v>
                </c:pt>
                <c:pt idx="6561">
                  <c:v>1.2008689024390296</c:v>
                </c:pt>
                <c:pt idx="6562">
                  <c:v>1.2007469512195172</c:v>
                </c:pt>
                <c:pt idx="6563">
                  <c:v>1.2006250000000049</c:v>
                </c:pt>
                <c:pt idx="6564">
                  <c:v>1.2005030487804929</c:v>
                </c:pt>
                <c:pt idx="6565">
                  <c:v>1.2003810975609808</c:v>
                </c:pt>
                <c:pt idx="6566">
                  <c:v>1.2002591463414687</c:v>
                </c:pt>
                <c:pt idx="6567">
                  <c:v>1.2001371951219564</c:v>
                </c:pt>
                <c:pt idx="6568">
                  <c:v>1.200015243902445</c:v>
                </c:pt>
                <c:pt idx="6569">
                  <c:v>1.1998932926829329</c:v>
                </c:pt>
                <c:pt idx="6570">
                  <c:v>1.1997713414634206</c:v>
                </c:pt>
                <c:pt idx="6571">
                  <c:v>1.1996493902439085</c:v>
                </c:pt>
                <c:pt idx="6572">
                  <c:v>1.1995274390243964</c:v>
                </c:pt>
                <c:pt idx="6573">
                  <c:v>1.1994054878048841</c:v>
                </c:pt>
                <c:pt idx="6574">
                  <c:v>1.199283536585372</c:v>
                </c:pt>
                <c:pt idx="6575">
                  <c:v>1.1991615853658597</c:v>
                </c:pt>
                <c:pt idx="6576">
                  <c:v>1.1990396341463476</c:v>
                </c:pt>
                <c:pt idx="6577">
                  <c:v>1.1989176829268355</c:v>
                </c:pt>
                <c:pt idx="6578">
                  <c:v>1.1987957317073232</c:v>
                </c:pt>
                <c:pt idx="6579">
                  <c:v>1.1986737804878111</c:v>
                </c:pt>
                <c:pt idx="6580">
                  <c:v>1.1985518292682988</c:v>
                </c:pt>
                <c:pt idx="6581">
                  <c:v>1.1984298780487865</c:v>
                </c:pt>
                <c:pt idx="6582">
                  <c:v>1.1983079268292745</c:v>
                </c:pt>
                <c:pt idx="6583">
                  <c:v>1.1981859756097619</c:v>
                </c:pt>
                <c:pt idx="6584">
                  <c:v>1.1980640243902496</c:v>
                </c:pt>
                <c:pt idx="6585">
                  <c:v>1.1979420731707375</c:v>
                </c:pt>
                <c:pt idx="6586">
                  <c:v>1.1978201219512268</c:v>
                </c:pt>
                <c:pt idx="6587">
                  <c:v>1.1976981707317147</c:v>
                </c:pt>
                <c:pt idx="6588">
                  <c:v>1.1975762195122024</c:v>
                </c:pt>
                <c:pt idx="6589">
                  <c:v>1.1974542682926903</c:v>
                </c:pt>
                <c:pt idx="6590">
                  <c:v>1.197332317073178</c:v>
                </c:pt>
                <c:pt idx="6591">
                  <c:v>1.1972103658536657</c:v>
                </c:pt>
                <c:pt idx="6592">
                  <c:v>1.1970884146341536</c:v>
                </c:pt>
                <c:pt idx="6593">
                  <c:v>1.1969664634146411</c:v>
                </c:pt>
                <c:pt idx="6594">
                  <c:v>1.1968445121951288</c:v>
                </c:pt>
                <c:pt idx="6595">
                  <c:v>1.1967225609756167</c:v>
                </c:pt>
                <c:pt idx="6596">
                  <c:v>1.1966006097561044</c:v>
                </c:pt>
                <c:pt idx="6597">
                  <c:v>1.1964786585365921</c:v>
                </c:pt>
                <c:pt idx="6598">
                  <c:v>1.19635670731708</c:v>
                </c:pt>
                <c:pt idx="6599">
                  <c:v>1.1962347560975677</c:v>
                </c:pt>
                <c:pt idx="6600">
                  <c:v>1.1961128048780556</c:v>
                </c:pt>
                <c:pt idx="6601">
                  <c:v>1.1959908536585435</c:v>
                </c:pt>
                <c:pt idx="6602">
                  <c:v>1.1958689024390314</c:v>
                </c:pt>
                <c:pt idx="6603">
                  <c:v>1.1957469512195193</c:v>
                </c:pt>
                <c:pt idx="6604">
                  <c:v>1.1956250000000079</c:v>
                </c:pt>
                <c:pt idx="6605">
                  <c:v>1.1955030487804958</c:v>
                </c:pt>
                <c:pt idx="6606">
                  <c:v>1.1953810975609835</c:v>
                </c:pt>
                <c:pt idx="6607">
                  <c:v>1.1952591463414712</c:v>
                </c:pt>
                <c:pt idx="6608">
                  <c:v>1.1951371951219592</c:v>
                </c:pt>
                <c:pt idx="6609">
                  <c:v>1.1950152439024468</c:v>
                </c:pt>
                <c:pt idx="6610">
                  <c:v>1.1948932926829348</c:v>
                </c:pt>
                <c:pt idx="6611">
                  <c:v>1.1947713414634227</c:v>
                </c:pt>
                <c:pt idx="6612">
                  <c:v>1.1946493902439106</c:v>
                </c:pt>
                <c:pt idx="6613">
                  <c:v>1.1945274390243985</c:v>
                </c:pt>
                <c:pt idx="6614">
                  <c:v>1.1944054878048862</c:v>
                </c:pt>
                <c:pt idx="6615">
                  <c:v>1.1942835365853741</c:v>
                </c:pt>
                <c:pt idx="6616">
                  <c:v>1.1941615853658618</c:v>
                </c:pt>
                <c:pt idx="6617">
                  <c:v>1.1940396341463493</c:v>
                </c:pt>
                <c:pt idx="6618">
                  <c:v>1.1939176829268372</c:v>
                </c:pt>
                <c:pt idx="6619">
                  <c:v>1.1937957317073251</c:v>
                </c:pt>
                <c:pt idx="6620">
                  <c:v>1.1936737804878126</c:v>
                </c:pt>
                <c:pt idx="6621">
                  <c:v>1.1935518292683003</c:v>
                </c:pt>
                <c:pt idx="6622">
                  <c:v>1.1934298780487897</c:v>
                </c:pt>
                <c:pt idx="6623">
                  <c:v>1.1933079268292777</c:v>
                </c:pt>
                <c:pt idx="6624">
                  <c:v>1.1931859756097654</c:v>
                </c:pt>
                <c:pt idx="6625">
                  <c:v>1.1930640243902533</c:v>
                </c:pt>
                <c:pt idx="6626">
                  <c:v>1.192942073170741</c:v>
                </c:pt>
                <c:pt idx="6627">
                  <c:v>1.1928201219512284</c:v>
                </c:pt>
                <c:pt idx="6628">
                  <c:v>1.1926981707317164</c:v>
                </c:pt>
                <c:pt idx="6629">
                  <c:v>1.1925762195122043</c:v>
                </c:pt>
                <c:pt idx="6630">
                  <c:v>1.1924542682926917</c:v>
                </c:pt>
                <c:pt idx="6631">
                  <c:v>1.1923323170731794</c:v>
                </c:pt>
                <c:pt idx="6632">
                  <c:v>1.1922103658536671</c:v>
                </c:pt>
                <c:pt idx="6633">
                  <c:v>1.192088414634155</c:v>
                </c:pt>
                <c:pt idx="6634">
                  <c:v>1.1919664634146427</c:v>
                </c:pt>
                <c:pt idx="6635">
                  <c:v>1.1918445121951307</c:v>
                </c:pt>
                <c:pt idx="6636">
                  <c:v>1.1917225609756184</c:v>
                </c:pt>
                <c:pt idx="6637">
                  <c:v>1.1916006097561063</c:v>
                </c:pt>
                <c:pt idx="6638">
                  <c:v>1.1914786585365942</c:v>
                </c:pt>
                <c:pt idx="6639">
                  <c:v>1.1913567073170821</c:v>
                </c:pt>
                <c:pt idx="6640">
                  <c:v>1.1912347560975711</c:v>
                </c:pt>
                <c:pt idx="6641">
                  <c:v>1.1911128048780586</c:v>
                </c:pt>
                <c:pt idx="6642">
                  <c:v>1.1909908536585463</c:v>
                </c:pt>
                <c:pt idx="6643">
                  <c:v>1.1908689024390342</c:v>
                </c:pt>
                <c:pt idx="6644">
                  <c:v>1.1907469512195219</c:v>
                </c:pt>
                <c:pt idx="6645">
                  <c:v>1.1906250000000098</c:v>
                </c:pt>
                <c:pt idx="6646">
                  <c:v>1.1905030487804975</c:v>
                </c:pt>
                <c:pt idx="6647">
                  <c:v>1.1903810975609854</c:v>
                </c:pt>
                <c:pt idx="6648">
                  <c:v>1.1902591463414733</c:v>
                </c:pt>
                <c:pt idx="6649">
                  <c:v>1.1901371951219613</c:v>
                </c:pt>
                <c:pt idx="6650">
                  <c:v>1.1900152439024487</c:v>
                </c:pt>
                <c:pt idx="6651">
                  <c:v>1.1898932926829366</c:v>
                </c:pt>
                <c:pt idx="6652">
                  <c:v>1.1897713414634243</c:v>
                </c:pt>
                <c:pt idx="6653">
                  <c:v>1.1896493902439123</c:v>
                </c:pt>
                <c:pt idx="6654">
                  <c:v>1.1895274390244002</c:v>
                </c:pt>
                <c:pt idx="6655">
                  <c:v>1.1894054878048879</c:v>
                </c:pt>
                <c:pt idx="6656">
                  <c:v>1.1892835365853758</c:v>
                </c:pt>
                <c:pt idx="6657">
                  <c:v>1.1891615853658635</c:v>
                </c:pt>
                <c:pt idx="6658">
                  <c:v>1.1890396341463527</c:v>
                </c:pt>
                <c:pt idx="6659">
                  <c:v>1.1889176829268404</c:v>
                </c:pt>
                <c:pt idx="6660">
                  <c:v>1.1887957317073279</c:v>
                </c:pt>
                <c:pt idx="6661">
                  <c:v>1.1886737804878158</c:v>
                </c:pt>
                <c:pt idx="6662">
                  <c:v>1.1885518292683035</c:v>
                </c:pt>
                <c:pt idx="6663">
                  <c:v>1.1884298780487914</c:v>
                </c:pt>
                <c:pt idx="6664">
                  <c:v>1.1883079268292793</c:v>
                </c:pt>
                <c:pt idx="6665">
                  <c:v>1.188185975609767</c:v>
                </c:pt>
                <c:pt idx="6666">
                  <c:v>1.1880640243902549</c:v>
                </c:pt>
                <c:pt idx="6667">
                  <c:v>1.1879420731707426</c:v>
                </c:pt>
                <c:pt idx="6668">
                  <c:v>1.1878201219512303</c:v>
                </c:pt>
                <c:pt idx="6669">
                  <c:v>1.1876981707317182</c:v>
                </c:pt>
                <c:pt idx="6670">
                  <c:v>1.1875762195122062</c:v>
                </c:pt>
                <c:pt idx="6671">
                  <c:v>1.1874542682926938</c:v>
                </c:pt>
                <c:pt idx="6672">
                  <c:v>1.1873323170731818</c:v>
                </c:pt>
                <c:pt idx="6673">
                  <c:v>1.1872103658536695</c:v>
                </c:pt>
                <c:pt idx="6674">
                  <c:v>1.1870884146341572</c:v>
                </c:pt>
                <c:pt idx="6675">
                  <c:v>1.1869664634146448</c:v>
                </c:pt>
                <c:pt idx="6676">
                  <c:v>1.1868445121951341</c:v>
                </c:pt>
                <c:pt idx="6677">
                  <c:v>1.1867225609756218</c:v>
                </c:pt>
                <c:pt idx="6678">
                  <c:v>1.1866006097561095</c:v>
                </c:pt>
                <c:pt idx="6679">
                  <c:v>1.1864786585365974</c:v>
                </c:pt>
                <c:pt idx="6680">
                  <c:v>1.1863567073170853</c:v>
                </c:pt>
                <c:pt idx="6681">
                  <c:v>1.186234756097573</c:v>
                </c:pt>
                <c:pt idx="6682">
                  <c:v>1.1861128048780609</c:v>
                </c:pt>
                <c:pt idx="6683">
                  <c:v>1.1859908536585486</c:v>
                </c:pt>
                <c:pt idx="6684">
                  <c:v>1.1858689024390363</c:v>
                </c:pt>
                <c:pt idx="6685">
                  <c:v>1.185746951219524</c:v>
                </c:pt>
                <c:pt idx="6686">
                  <c:v>1.1856250000000117</c:v>
                </c:pt>
                <c:pt idx="6687">
                  <c:v>1.1855030487804996</c:v>
                </c:pt>
                <c:pt idx="6688">
                  <c:v>1.1853810975609875</c:v>
                </c:pt>
                <c:pt idx="6689">
                  <c:v>1.1852591463414752</c:v>
                </c:pt>
                <c:pt idx="6690">
                  <c:v>1.1851371951219629</c:v>
                </c:pt>
                <c:pt idx="6691">
                  <c:v>1.1850152439024508</c:v>
                </c:pt>
                <c:pt idx="6692">
                  <c:v>1.1848932926829387</c:v>
                </c:pt>
                <c:pt idx="6693">
                  <c:v>1.1847713414634264</c:v>
                </c:pt>
                <c:pt idx="6694">
                  <c:v>1.1846493902439155</c:v>
                </c:pt>
                <c:pt idx="6695">
                  <c:v>1.1845274390244032</c:v>
                </c:pt>
                <c:pt idx="6696">
                  <c:v>1.1844054878048909</c:v>
                </c:pt>
                <c:pt idx="6697">
                  <c:v>1.1842835365853788</c:v>
                </c:pt>
                <c:pt idx="6698">
                  <c:v>1.1841615853658667</c:v>
                </c:pt>
                <c:pt idx="6699">
                  <c:v>1.1840396341463544</c:v>
                </c:pt>
                <c:pt idx="6700">
                  <c:v>1.1839176829268421</c:v>
                </c:pt>
                <c:pt idx="6701">
                  <c:v>1.18379573170733</c:v>
                </c:pt>
                <c:pt idx="6702">
                  <c:v>1.1836737804878179</c:v>
                </c:pt>
                <c:pt idx="6703">
                  <c:v>1.1835518292683056</c:v>
                </c:pt>
                <c:pt idx="6704">
                  <c:v>1.1834298780487935</c:v>
                </c:pt>
                <c:pt idx="6705">
                  <c:v>1.1833079268292814</c:v>
                </c:pt>
                <c:pt idx="6706">
                  <c:v>1.1831859756097693</c:v>
                </c:pt>
                <c:pt idx="6707">
                  <c:v>1.1830640243902568</c:v>
                </c:pt>
                <c:pt idx="6708">
                  <c:v>1.1829420731707447</c:v>
                </c:pt>
                <c:pt idx="6709">
                  <c:v>1.1828201219512322</c:v>
                </c:pt>
                <c:pt idx="6710">
                  <c:v>1.1826981707317201</c:v>
                </c:pt>
                <c:pt idx="6711">
                  <c:v>1.182576219512208</c:v>
                </c:pt>
                <c:pt idx="6712">
                  <c:v>1.1824542682926971</c:v>
                </c:pt>
                <c:pt idx="6713">
                  <c:v>1.1823323170731848</c:v>
                </c:pt>
                <c:pt idx="6714">
                  <c:v>1.1822103658536727</c:v>
                </c:pt>
                <c:pt idx="6715">
                  <c:v>1.1820884146341606</c:v>
                </c:pt>
                <c:pt idx="6716">
                  <c:v>1.1819664634146485</c:v>
                </c:pt>
                <c:pt idx="6717">
                  <c:v>1.1818445121951364</c:v>
                </c:pt>
                <c:pt idx="6718">
                  <c:v>1.1817225609756239</c:v>
                </c:pt>
                <c:pt idx="6719">
                  <c:v>1.1816006097561114</c:v>
                </c:pt>
                <c:pt idx="6720">
                  <c:v>1.1814786585365993</c:v>
                </c:pt>
                <c:pt idx="6721">
                  <c:v>1.1813567073170872</c:v>
                </c:pt>
                <c:pt idx="6722">
                  <c:v>1.1812347560975749</c:v>
                </c:pt>
                <c:pt idx="6723">
                  <c:v>1.1811128048780626</c:v>
                </c:pt>
                <c:pt idx="6724">
                  <c:v>1.1809908536585503</c:v>
                </c:pt>
                <c:pt idx="6725">
                  <c:v>1.1808689024390382</c:v>
                </c:pt>
                <c:pt idx="6726">
                  <c:v>1.1807469512195259</c:v>
                </c:pt>
                <c:pt idx="6727">
                  <c:v>1.1806250000000138</c:v>
                </c:pt>
                <c:pt idx="6728">
                  <c:v>1.1805030487805017</c:v>
                </c:pt>
                <c:pt idx="6729">
                  <c:v>1.1803810975609896</c:v>
                </c:pt>
                <c:pt idx="6730">
                  <c:v>1.1802591463414773</c:v>
                </c:pt>
                <c:pt idx="6731">
                  <c:v>1.1801371951219664</c:v>
                </c:pt>
                <c:pt idx="6732">
                  <c:v>1.180015243902454</c:v>
                </c:pt>
                <c:pt idx="6733">
                  <c:v>1.1798932926829417</c:v>
                </c:pt>
                <c:pt idx="6734">
                  <c:v>1.1797713414634294</c:v>
                </c:pt>
                <c:pt idx="6735">
                  <c:v>1.1796493902439174</c:v>
                </c:pt>
                <c:pt idx="6736">
                  <c:v>1.179527439024405</c:v>
                </c:pt>
                <c:pt idx="6737">
                  <c:v>1.179405487804893</c:v>
                </c:pt>
                <c:pt idx="6738">
                  <c:v>1.1792835365853809</c:v>
                </c:pt>
                <c:pt idx="6739">
                  <c:v>1.1791615853658688</c:v>
                </c:pt>
                <c:pt idx="6740">
                  <c:v>1.1790396341463565</c:v>
                </c:pt>
                <c:pt idx="6741">
                  <c:v>1.1789176829268444</c:v>
                </c:pt>
                <c:pt idx="6742">
                  <c:v>1.1787957317073323</c:v>
                </c:pt>
                <c:pt idx="6743">
                  <c:v>1.17867378048782</c:v>
                </c:pt>
                <c:pt idx="6744">
                  <c:v>1.1785518292683075</c:v>
                </c:pt>
                <c:pt idx="6745">
                  <c:v>1.1784298780487954</c:v>
                </c:pt>
                <c:pt idx="6746">
                  <c:v>1.1783079268292833</c:v>
                </c:pt>
                <c:pt idx="6747">
                  <c:v>1.1781859756097708</c:v>
                </c:pt>
                <c:pt idx="6748">
                  <c:v>1.1780640243902585</c:v>
                </c:pt>
                <c:pt idx="6749">
                  <c:v>1.1779420731707479</c:v>
                </c:pt>
                <c:pt idx="6750">
                  <c:v>1.1778201219512356</c:v>
                </c:pt>
                <c:pt idx="6751">
                  <c:v>1.1776981707317236</c:v>
                </c:pt>
                <c:pt idx="6752">
                  <c:v>1.1775762195122115</c:v>
                </c:pt>
                <c:pt idx="6753">
                  <c:v>1.1774542682926992</c:v>
                </c:pt>
                <c:pt idx="6754">
                  <c:v>1.1773323170731866</c:v>
                </c:pt>
                <c:pt idx="6755">
                  <c:v>1.1772103658536746</c:v>
                </c:pt>
                <c:pt idx="6756">
                  <c:v>1.1770884146341625</c:v>
                </c:pt>
                <c:pt idx="6757">
                  <c:v>1.1769664634146499</c:v>
                </c:pt>
                <c:pt idx="6758">
                  <c:v>1.1768445121951376</c:v>
                </c:pt>
                <c:pt idx="6759">
                  <c:v>1.1767225609756256</c:v>
                </c:pt>
                <c:pt idx="6760">
                  <c:v>1.1766006097561132</c:v>
                </c:pt>
                <c:pt idx="6761">
                  <c:v>1.1764786585366009</c:v>
                </c:pt>
                <c:pt idx="6762">
                  <c:v>1.1763567073170889</c:v>
                </c:pt>
                <c:pt idx="6763">
                  <c:v>1.1762347560975766</c:v>
                </c:pt>
                <c:pt idx="6764">
                  <c:v>1.1761128048780645</c:v>
                </c:pt>
                <c:pt idx="6765">
                  <c:v>1.1759908536585524</c:v>
                </c:pt>
                <c:pt idx="6766">
                  <c:v>1.1758689024390403</c:v>
                </c:pt>
                <c:pt idx="6767">
                  <c:v>1.1757469512195291</c:v>
                </c:pt>
                <c:pt idx="6768">
                  <c:v>1.1756250000000168</c:v>
                </c:pt>
                <c:pt idx="6769">
                  <c:v>1.1755030487805047</c:v>
                </c:pt>
                <c:pt idx="6770">
                  <c:v>1.1753810975609924</c:v>
                </c:pt>
                <c:pt idx="6771">
                  <c:v>1.1752591463414801</c:v>
                </c:pt>
                <c:pt idx="6772">
                  <c:v>1.175137195121968</c:v>
                </c:pt>
                <c:pt idx="6773">
                  <c:v>1.1750152439024557</c:v>
                </c:pt>
                <c:pt idx="6774">
                  <c:v>1.1748932926829436</c:v>
                </c:pt>
                <c:pt idx="6775">
                  <c:v>1.1747713414634315</c:v>
                </c:pt>
                <c:pt idx="6776">
                  <c:v>1.1746493902439195</c:v>
                </c:pt>
                <c:pt idx="6777">
                  <c:v>1.1745274390244069</c:v>
                </c:pt>
                <c:pt idx="6778">
                  <c:v>1.1744054878048946</c:v>
                </c:pt>
                <c:pt idx="6779">
                  <c:v>1.1742835365853823</c:v>
                </c:pt>
                <c:pt idx="6780">
                  <c:v>1.1741615853658702</c:v>
                </c:pt>
                <c:pt idx="6781">
                  <c:v>1.1740396341463579</c:v>
                </c:pt>
                <c:pt idx="6782">
                  <c:v>1.1739176829268458</c:v>
                </c:pt>
                <c:pt idx="6783">
                  <c:v>1.1737957317073335</c:v>
                </c:pt>
                <c:pt idx="6784">
                  <c:v>1.1736737804878214</c:v>
                </c:pt>
                <c:pt idx="6785">
                  <c:v>1.1735518292683107</c:v>
                </c:pt>
                <c:pt idx="6786">
                  <c:v>1.1734298780487986</c:v>
                </c:pt>
                <c:pt idx="6787">
                  <c:v>1.1733079268292861</c:v>
                </c:pt>
                <c:pt idx="6788">
                  <c:v>1.1731859756097738</c:v>
                </c:pt>
                <c:pt idx="6789">
                  <c:v>1.1730640243902615</c:v>
                </c:pt>
                <c:pt idx="6790">
                  <c:v>1.1729420731707494</c:v>
                </c:pt>
                <c:pt idx="6791">
                  <c:v>1.1728201219512371</c:v>
                </c:pt>
                <c:pt idx="6792">
                  <c:v>1.172698170731725</c:v>
                </c:pt>
                <c:pt idx="6793">
                  <c:v>1.1725762195122127</c:v>
                </c:pt>
                <c:pt idx="6794">
                  <c:v>1.1724542682927006</c:v>
                </c:pt>
                <c:pt idx="6795">
                  <c:v>1.1723323170731883</c:v>
                </c:pt>
                <c:pt idx="6796">
                  <c:v>1.1722103658536762</c:v>
                </c:pt>
                <c:pt idx="6797">
                  <c:v>1.1720884146341641</c:v>
                </c:pt>
                <c:pt idx="6798">
                  <c:v>1.1719664634146518</c:v>
                </c:pt>
                <c:pt idx="6799">
                  <c:v>1.1718445121951397</c:v>
                </c:pt>
                <c:pt idx="6800">
                  <c:v>1.1717225609756277</c:v>
                </c:pt>
                <c:pt idx="6801">
                  <c:v>1.1716006097561154</c:v>
                </c:pt>
                <c:pt idx="6802">
                  <c:v>1.171478658536603</c:v>
                </c:pt>
                <c:pt idx="6803">
                  <c:v>1.1713567073170918</c:v>
                </c:pt>
                <c:pt idx="6804">
                  <c:v>1.1712347560975798</c:v>
                </c:pt>
                <c:pt idx="6805">
                  <c:v>1.1711128048780675</c:v>
                </c:pt>
                <c:pt idx="6806">
                  <c:v>1.1709908536585554</c:v>
                </c:pt>
                <c:pt idx="6807">
                  <c:v>1.1708689024390433</c:v>
                </c:pt>
                <c:pt idx="6808">
                  <c:v>1.170746951219531</c:v>
                </c:pt>
                <c:pt idx="6809">
                  <c:v>1.1706250000000189</c:v>
                </c:pt>
                <c:pt idx="6810">
                  <c:v>1.1705030487805068</c:v>
                </c:pt>
                <c:pt idx="6811">
                  <c:v>1.1703810975609945</c:v>
                </c:pt>
                <c:pt idx="6812">
                  <c:v>1.1702591463414822</c:v>
                </c:pt>
                <c:pt idx="6813">
                  <c:v>1.1701371951219701</c:v>
                </c:pt>
                <c:pt idx="6814">
                  <c:v>1.170015243902458</c:v>
                </c:pt>
                <c:pt idx="6815">
                  <c:v>1.169893292682946</c:v>
                </c:pt>
                <c:pt idx="6816">
                  <c:v>1.1697713414634336</c:v>
                </c:pt>
                <c:pt idx="6817">
                  <c:v>1.1696493902439213</c:v>
                </c:pt>
                <c:pt idx="6818">
                  <c:v>1.1695274390244093</c:v>
                </c:pt>
                <c:pt idx="6819">
                  <c:v>1.1694054878048969</c:v>
                </c:pt>
                <c:pt idx="6820">
                  <c:v>1.1692835365853849</c:v>
                </c:pt>
                <c:pt idx="6821">
                  <c:v>1.1691615853658737</c:v>
                </c:pt>
                <c:pt idx="6822">
                  <c:v>1.1690396341463614</c:v>
                </c:pt>
                <c:pt idx="6823">
                  <c:v>1.1689176829268493</c:v>
                </c:pt>
                <c:pt idx="6824">
                  <c:v>1.1687957317073372</c:v>
                </c:pt>
                <c:pt idx="6825">
                  <c:v>1.1686737804878251</c:v>
                </c:pt>
                <c:pt idx="6826">
                  <c:v>1.1685518292683128</c:v>
                </c:pt>
                <c:pt idx="6827">
                  <c:v>1.1684298780488005</c:v>
                </c:pt>
                <c:pt idx="6828">
                  <c:v>1.1683079268292884</c:v>
                </c:pt>
                <c:pt idx="6829">
                  <c:v>1.1681859756097761</c:v>
                </c:pt>
                <c:pt idx="6830">
                  <c:v>1.168064024390264</c:v>
                </c:pt>
                <c:pt idx="6831">
                  <c:v>1.1679420731707519</c:v>
                </c:pt>
                <c:pt idx="6832">
                  <c:v>1.1678201219512396</c:v>
                </c:pt>
                <c:pt idx="6833">
                  <c:v>1.1676981707317275</c:v>
                </c:pt>
                <c:pt idx="6834">
                  <c:v>1.1675762195122152</c:v>
                </c:pt>
                <c:pt idx="6835">
                  <c:v>1.1674542682927029</c:v>
                </c:pt>
                <c:pt idx="6836">
                  <c:v>1.1673323170731909</c:v>
                </c:pt>
                <c:pt idx="6837">
                  <c:v>1.1672103658536783</c:v>
                </c:pt>
                <c:pt idx="6838">
                  <c:v>1.1670884146341662</c:v>
                </c:pt>
                <c:pt idx="6839">
                  <c:v>1.1669664634146553</c:v>
                </c:pt>
                <c:pt idx="6840">
                  <c:v>1.1668445121951432</c:v>
                </c:pt>
                <c:pt idx="6841">
                  <c:v>1.1667225609756311</c:v>
                </c:pt>
                <c:pt idx="6842">
                  <c:v>1.1666006097561188</c:v>
                </c:pt>
                <c:pt idx="6843">
                  <c:v>1.1664786585366067</c:v>
                </c:pt>
                <c:pt idx="6844">
                  <c:v>1.1663567073170944</c:v>
                </c:pt>
                <c:pt idx="6845">
                  <c:v>1.1662347560975821</c:v>
                </c:pt>
                <c:pt idx="6846">
                  <c:v>1.16611280487807</c:v>
                </c:pt>
                <c:pt idx="6847">
                  <c:v>1.1659908536585575</c:v>
                </c:pt>
                <c:pt idx="6848">
                  <c:v>1.1658689024390454</c:v>
                </c:pt>
                <c:pt idx="6849">
                  <c:v>1.1657469512195333</c:v>
                </c:pt>
                <c:pt idx="6850">
                  <c:v>1.165625000000021</c:v>
                </c:pt>
                <c:pt idx="6851">
                  <c:v>1.1655030487805087</c:v>
                </c:pt>
                <c:pt idx="6852">
                  <c:v>1.1653810975609966</c:v>
                </c:pt>
                <c:pt idx="6853">
                  <c:v>1.1652591463414843</c:v>
                </c:pt>
                <c:pt idx="6854">
                  <c:v>1.165137195121972</c:v>
                </c:pt>
                <c:pt idx="6855">
                  <c:v>1.1650152439024599</c:v>
                </c:pt>
                <c:pt idx="6856">
                  <c:v>1.1648932926829478</c:v>
                </c:pt>
                <c:pt idx="6857">
                  <c:v>1.1647713414634366</c:v>
                </c:pt>
                <c:pt idx="6858">
                  <c:v>1.1646493902439246</c:v>
                </c:pt>
                <c:pt idx="6859">
                  <c:v>1.1645274390244125</c:v>
                </c:pt>
                <c:pt idx="6860">
                  <c:v>1.1644054878049002</c:v>
                </c:pt>
                <c:pt idx="6861">
                  <c:v>1.1642835365853879</c:v>
                </c:pt>
                <c:pt idx="6862">
                  <c:v>1.1641615853658758</c:v>
                </c:pt>
                <c:pt idx="6863">
                  <c:v>1.1640396341463635</c:v>
                </c:pt>
                <c:pt idx="6864">
                  <c:v>1.1639176829268512</c:v>
                </c:pt>
                <c:pt idx="6865">
                  <c:v>1.1637957317073391</c:v>
                </c:pt>
                <c:pt idx="6866">
                  <c:v>1.163673780487827</c:v>
                </c:pt>
                <c:pt idx="6867">
                  <c:v>1.1635518292683147</c:v>
                </c:pt>
                <c:pt idx="6868">
                  <c:v>1.1634298780488024</c:v>
                </c:pt>
                <c:pt idx="6869">
                  <c:v>1.1633079268292903</c:v>
                </c:pt>
                <c:pt idx="6870">
                  <c:v>1.163185975609778</c:v>
                </c:pt>
                <c:pt idx="6871">
                  <c:v>1.1630640243902657</c:v>
                </c:pt>
                <c:pt idx="6872">
                  <c:v>1.1629420731707536</c:v>
                </c:pt>
                <c:pt idx="6873">
                  <c:v>1.1628201219512413</c:v>
                </c:pt>
                <c:pt idx="6874">
                  <c:v>1.162698170731729</c:v>
                </c:pt>
                <c:pt idx="6875">
                  <c:v>1.1625762195122167</c:v>
                </c:pt>
                <c:pt idx="6876">
                  <c:v>1.1624542682927061</c:v>
                </c:pt>
                <c:pt idx="6877">
                  <c:v>1.1623323170731938</c:v>
                </c:pt>
                <c:pt idx="6878">
                  <c:v>1.1622103658536815</c:v>
                </c:pt>
                <c:pt idx="6879">
                  <c:v>1.1620884146341695</c:v>
                </c:pt>
                <c:pt idx="6880">
                  <c:v>1.1619664634146571</c:v>
                </c:pt>
                <c:pt idx="6881">
                  <c:v>1.1618445121951448</c:v>
                </c:pt>
                <c:pt idx="6882">
                  <c:v>1.1617225609756328</c:v>
                </c:pt>
                <c:pt idx="6883">
                  <c:v>1.1616006097561205</c:v>
                </c:pt>
                <c:pt idx="6884">
                  <c:v>1.1614786585366081</c:v>
                </c:pt>
                <c:pt idx="6885">
                  <c:v>1.1613567073170958</c:v>
                </c:pt>
                <c:pt idx="6886">
                  <c:v>1.1612347560975835</c:v>
                </c:pt>
                <c:pt idx="6887">
                  <c:v>1.1611128048780714</c:v>
                </c:pt>
                <c:pt idx="6888">
                  <c:v>1.1609908536585591</c:v>
                </c:pt>
                <c:pt idx="6889">
                  <c:v>1.1608689024390471</c:v>
                </c:pt>
                <c:pt idx="6890">
                  <c:v>1.1607469512195348</c:v>
                </c:pt>
                <c:pt idx="6891">
                  <c:v>1.1606250000000227</c:v>
                </c:pt>
                <c:pt idx="6892">
                  <c:v>1.1605030487805106</c:v>
                </c:pt>
                <c:pt idx="6893">
                  <c:v>1.1603810975609996</c:v>
                </c:pt>
                <c:pt idx="6894">
                  <c:v>1.1602591463414873</c:v>
                </c:pt>
                <c:pt idx="6895">
                  <c:v>1.160137195121975</c:v>
                </c:pt>
                <c:pt idx="6896">
                  <c:v>1.1600152439024627</c:v>
                </c:pt>
                <c:pt idx="6897">
                  <c:v>1.1598932926829506</c:v>
                </c:pt>
                <c:pt idx="6898">
                  <c:v>1.1597713414634383</c:v>
                </c:pt>
                <c:pt idx="6899">
                  <c:v>1.1596493902439262</c:v>
                </c:pt>
                <c:pt idx="6900">
                  <c:v>1.1595274390244141</c:v>
                </c:pt>
                <c:pt idx="6901">
                  <c:v>1.1594054878049018</c:v>
                </c:pt>
                <c:pt idx="6902">
                  <c:v>1.1592835365853897</c:v>
                </c:pt>
                <c:pt idx="6903">
                  <c:v>1.1591615853658777</c:v>
                </c:pt>
                <c:pt idx="6904">
                  <c:v>1.1590396341463653</c:v>
                </c:pt>
                <c:pt idx="6905">
                  <c:v>1.158917682926853</c:v>
                </c:pt>
                <c:pt idx="6906">
                  <c:v>1.1587957317073407</c:v>
                </c:pt>
                <c:pt idx="6907">
                  <c:v>1.1586737804878287</c:v>
                </c:pt>
                <c:pt idx="6908">
                  <c:v>1.1585518292683163</c:v>
                </c:pt>
                <c:pt idx="6909">
                  <c:v>1.158429878048804</c:v>
                </c:pt>
                <c:pt idx="6910">
                  <c:v>1.158307926829292</c:v>
                </c:pt>
                <c:pt idx="6911">
                  <c:v>1.158185975609781</c:v>
                </c:pt>
                <c:pt idx="6912">
                  <c:v>1.1580640243902689</c:v>
                </c:pt>
                <c:pt idx="6913">
                  <c:v>1.1579420731707568</c:v>
                </c:pt>
                <c:pt idx="6914">
                  <c:v>1.1578201219512445</c:v>
                </c:pt>
                <c:pt idx="6915">
                  <c:v>1.1576981707317322</c:v>
                </c:pt>
                <c:pt idx="6916">
                  <c:v>1.1575762195122199</c:v>
                </c:pt>
                <c:pt idx="6917">
                  <c:v>1.1574542682927078</c:v>
                </c:pt>
                <c:pt idx="6918">
                  <c:v>1.1573323170731955</c:v>
                </c:pt>
                <c:pt idx="6919">
                  <c:v>1.1572103658536832</c:v>
                </c:pt>
                <c:pt idx="6920">
                  <c:v>1.1570884146341711</c:v>
                </c:pt>
                <c:pt idx="6921">
                  <c:v>1.1569664634146588</c:v>
                </c:pt>
                <c:pt idx="6922">
                  <c:v>1.1568445121951467</c:v>
                </c:pt>
                <c:pt idx="6923">
                  <c:v>1.1567225609756346</c:v>
                </c:pt>
                <c:pt idx="6924">
                  <c:v>1.1566006097561223</c:v>
                </c:pt>
                <c:pt idx="6925">
                  <c:v>1.1564786585366102</c:v>
                </c:pt>
                <c:pt idx="6926">
                  <c:v>1.1563567073170982</c:v>
                </c:pt>
                <c:pt idx="6927">
                  <c:v>1.1562347560975861</c:v>
                </c:pt>
                <c:pt idx="6928">
                  <c:v>1.1561128048780738</c:v>
                </c:pt>
                <c:pt idx="6929">
                  <c:v>1.1559908536585626</c:v>
                </c:pt>
                <c:pt idx="6930">
                  <c:v>1.1558689024390503</c:v>
                </c:pt>
                <c:pt idx="6931">
                  <c:v>1.1557469512195382</c:v>
                </c:pt>
                <c:pt idx="6932">
                  <c:v>1.1556250000000259</c:v>
                </c:pt>
                <c:pt idx="6933">
                  <c:v>1.1555030487805138</c:v>
                </c:pt>
                <c:pt idx="6934">
                  <c:v>1.1553810975610015</c:v>
                </c:pt>
                <c:pt idx="6935">
                  <c:v>1.1552591463414894</c:v>
                </c:pt>
                <c:pt idx="6936">
                  <c:v>1.1551371951219773</c:v>
                </c:pt>
                <c:pt idx="6937">
                  <c:v>1.1550152439024652</c:v>
                </c:pt>
                <c:pt idx="6938">
                  <c:v>1.1548932926829529</c:v>
                </c:pt>
                <c:pt idx="6939">
                  <c:v>1.1547713414634404</c:v>
                </c:pt>
                <c:pt idx="6940">
                  <c:v>1.1546493902439283</c:v>
                </c:pt>
                <c:pt idx="6941">
                  <c:v>1.1545274390244162</c:v>
                </c:pt>
                <c:pt idx="6942">
                  <c:v>1.1544054878049042</c:v>
                </c:pt>
                <c:pt idx="6943">
                  <c:v>1.1542835365853916</c:v>
                </c:pt>
                <c:pt idx="6944">
                  <c:v>1.1541615853658793</c:v>
                </c:pt>
                <c:pt idx="6945">
                  <c:v>1.1540396341463672</c:v>
                </c:pt>
                <c:pt idx="6946">
                  <c:v>1.1539176829268551</c:v>
                </c:pt>
                <c:pt idx="6947">
                  <c:v>1.1537957317073444</c:v>
                </c:pt>
                <c:pt idx="6948">
                  <c:v>1.1536737804878321</c:v>
                </c:pt>
                <c:pt idx="6949">
                  <c:v>1.1535518292683196</c:v>
                </c:pt>
                <c:pt idx="6950">
                  <c:v>1.1534298780488075</c:v>
                </c:pt>
                <c:pt idx="6951">
                  <c:v>1.1533079268292954</c:v>
                </c:pt>
                <c:pt idx="6952">
                  <c:v>1.1531859756097833</c:v>
                </c:pt>
                <c:pt idx="6953">
                  <c:v>1.1530640243902708</c:v>
                </c:pt>
                <c:pt idx="6954">
                  <c:v>1.1529420731707585</c:v>
                </c:pt>
                <c:pt idx="6955">
                  <c:v>1.1528201219512464</c:v>
                </c:pt>
                <c:pt idx="6956">
                  <c:v>1.1526981707317343</c:v>
                </c:pt>
                <c:pt idx="6957">
                  <c:v>1.152576219512222</c:v>
                </c:pt>
                <c:pt idx="6958">
                  <c:v>1.1524542682927099</c:v>
                </c:pt>
                <c:pt idx="6959">
                  <c:v>1.1523323170731978</c:v>
                </c:pt>
                <c:pt idx="6960">
                  <c:v>1.1522103658536857</c:v>
                </c:pt>
                <c:pt idx="6961">
                  <c:v>1.1520884146341737</c:v>
                </c:pt>
                <c:pt idx="6962">
                  <c:v>1.1519664634146614</c:v>
                </c:pt>
                <c:pt idx="6963">
                  <c:v>1.1518445121951486</c:v>
                </c:pt>
                <c:pt idx="6964">
                  <c:v>1.1517225609756365</c:v>
                </c:pt>
                <c:pt idx="6965">
                  <c:v>1.1516006097561255</c:v>
                </c:pt>
                <c:pt idx="6966">
                  <c:v>1.1514786585366135</c:v>
                </c:pt>
                <c:pt idx="6967">
                  <c:v>1.1513567073171012</c:v>
                </c:pt>
                <c:pt idx="6968">
                  <c:v>1.1512347560975891</c:v>
                </c:pt>
                <c:pt idx="6969">
                  <c:v>1.151112804878077</c:v>
                </c:pt>
                <c:pt idx="6970">
                  <c:v>1.1509908536585649</c:v>
                </c:pt>
                <c:pt idx="6971">
                  <c:v>1.1508689024390528</c:v>
                </c:pt>
                <c:pt idx="6972">
                  <c:v>1.1507469512195405</c:v>
                </c:pt>
                <c:pt idx="6973">
                  <c:v>1.1506250000000278</c:v>
                </c:pt>
                <c:pt idx="6974">
                  <c:v>1.1505030487805157</c:v>
                </c:pt>
                <c:pt idx="6975">
                  <c:v>1.1503810975610036</c:v>
                </c:pt>
                <c:pt idx="6976">
                  <c:v>1.1502591463414913</c:v>
                </c:pt>
                <c:pt idx="6977">
                  <c:v>1.150137195121979</c:v>
                </c:pt>
                <c:pt idx="6978">
                  <c:v>1.1500152439024667</c:v>
                </c:pt>
                <c:pt idx="6979">
                  <c:v>1.1498932926829546</c:v>
                </c:pt>
                <c:pt idx="6980">
                  <c:v>1.1497713414634423</c:v>
                </c:pt>
                <c:pt idx="6981">
                  <c:v>1.1496493902439302</c:v>
                </c:pt>
                <c:pt idx="6982">
                  <c:v>1.1495274390244181</c:v>
                </c:pt>
                <c:pt idx="6983">
                  <c:v>1.1494054878049069</c:v>
                </c:pt>
                <c:pt idx="6984">
                  <c:v>1.1492835365853948</c:v>
                </c:pt>
                <c:pt idx="6985">
                  <c:v>1.1491615853658828</c:v>
                </c:pt>
                <c:pt idx="6986">
                  <c:v>1.1490396341463704</c:v>
                </c:pt>
                <c:pt idx="6987">
                  <c:v>1.1489176829268581</c:v>
                </c:pt>
                <c:pt idx="6988">
                  <c:v>1.1487957317073458</c:v>
                </c:pt>
                <c:pt idx="6989">
                  <c:v>1.1486737804878338</c:v>
                </c:pt>
                <c:pt idx="6990">
                  <c:v>1.1485518292683214</c:v>
                </c:pt>
                <c:pt idx="6991">
                  <c:v>1.1484298780488094</c:v>
                </c:pt>
                <c:pt idx="6992">
                  <c:v>1.1483079268292973</c:v>
                </c:pt>
                <c:pt idx="6993">
                  <c:v>1.1481859756097852</c:v>
                </c:pt>
                <c:pt idx="6994">
                  <c:v>1.1480640243902729</c:v>
                </c:pt>
                <c:pt idx="6995">
                  <c:v>1.1479420731707608</c:v>
                </c:pt>
                <c:pt idx="6996">
                  <c:v>1.1478201219512487</c:v>
                </c:pt>
                <c:pt idx="6997">
                  <c:v>1.1476981707317364</c:v>
                </c:pt>
                <c:pt idx="6998">
                  <c:v>1.1475762195122239</c:v>
                </c:pt>
                <c:pt idx="6999">
                  <c:v>1.1474542682927118</c:v>
                </c:pt>
                <c:pt idx="7000">
                  <c:v>1.1473323170731997</c:v>
                </c:pt>
                <c:pt idx="7001">
                  <c:v>1.1472103658536885</c:v>
                </c:pt>
                <c:pt idx="7002">
                  <c:v>1.1470884146341764</c:v>
                </c:pt>
                <c:pt idx="7003">
                  <c:v>1.1469664634146644</c:v>
                </c:pt>
                <c:pt idx="7004">
                  <c:v>1.146844512195152</c:v>
                </c:pt>
                <c:pt idx="7005">
                  <c:v>1.14672256097564</c:v>
                </c:pt>
                <c:pt idx="7006">
                  <c:v>1.1466006097561279</c:v>
                </c:pt>
                <c:pt idx="7007">
                  <c:v>1.1464786585366156</c:v>
                </c:pt>
                <c:pt idx="7008">
                  <c:v>1.146356707317103</c:v>
                </c:pt>
                <c:pt idx="7009">
                  <c:v>1.146234756097591</c:v>
                </c:pt>
                <c:pt idx="7010">
                  <c:v>1.1461128048780789</c:v>
                </c:pt>
                <c:pt idx="7011">
                  <c:v>1.1459908536585663</c:v>
                </c:pt>
                <c:pt idx="7012">
                  <c:v>1.1458689024390543</c:v>
                </c:pt>
                <c:pt idx="7013">
                  <c:v>1.145746951219542</c:v>
                </c:pt>
                <c:pt idx="7014">
                  <c:v>1.1456250000000296</c:v>
                </c:pt>
                <c:pt idx="7015">
                  <c:v>1.1455030487805173</c:v>
                </c:pt>
                <c:pt idx="7016">
                  <c:v>1.1453810975610053</c:v>
                </c:pt>
                <c:pt idx="7017">
                  <c:v>1.1452591463414932</c:v>
                </c:pt>
                <c:pt idx="7018">
                  <c:v>1.1451371951219811</c:v>
                </c:pt>
                <c:pt idx="7019">
                  <c:v>1.1450152439024701</c:v>
                </c:pt>
                <c:pt idx="7020">
                  <c:v>1.144893292682958</c:v>
                </c:pt>
                <c:pt idx="7021">
                  <c:v>1.1447713414634455</c:v>
                </c:pt>
                <c:pt idx="7022">
                  <c:v>1.1446493902439334</c:v>
                </c:pt>
                <c:pt idx="7023">
                  <c:v>1.1445274390244211</c:v>
                </c:pt>
                <c:pt idx="7024">
                  <c:v>1.1444054878049088</c:v>
                </c:pt>
                <c:pt idx="7025">
                  <c:v>1.1442835365853965</c:v>
                </c:pt>
                <c:pt idx="7026">
                  <c:v>1.1441615853658844</c:v>
                </c:pt>
                <c:pt idx="7027">
                  <c:v>1.1440396341463723</c:v>
                </c:pt>
                <c:pt idx="7028">
                  <c:v>1.14391768292686</c:v>
                </c:pt>
                <c:pt idx="7029">
                  <c:v>1.1437957317073479</c:v>
                </c:pt>
                <c:pt idx="7030">
                  <c:v>1.1436737804878356</c:v>
                </c:pt>
                <c:pt idx="7031">
                  <c:v>1.1435518292683235</c:v>
                </c:pt>
                <c:pt idx="7032">
                  <c:v>1.1434298780488112</c:v>
                </c:pt>
                <c:pt idx="7033">
                  <c:v>1.1433079268292987</c:v>
                </c:pt>
                <c:pt idx="7034">
                  <c:v>1.1431859756097866</c:v>
                </c:pt>
                <c:pt idx="7035">
                  <c:v>1.1430640243902743</c:v>
                </c:pt>
                <c:pt idx="7036">
                  <c:v>1.1429420731707622</c:v>
                </c:pt>
                <c:pt idx="7037">
                  <c:v>1.1428201219512515</c:v>
                </c:pt>
                <c:pt idx="7038">
                  <c:v>1.1426981707317392</c:v>
                </c:pt>
                <c:pt idx="7039">
                  <c:v>1.1425762195122271</c:v>
                </c:pt>
                <c:pt idx="7040">
                  <c:v>1.1424542682927148</c:v>
                </c:pt>
                <c:pt idx="7041">
                  <c:v>1.1423323170732027</c:v>
                </c:pt>
                <c:pt idx="7042">
                  <c:v>1.1422103658536904</c:v>
                </c:pt>
                <c:pt idx="7043">
                  <c:v>1.1420884146341779</c:v>
                </c:pt>
                <c:pt idx="7044">
                  <c:v>1.1419664634146658</c:v>
                </c:pt>
                <c:pt idx="7045">
                  <c:v>1.1418445121951535</c:v>
                </c:pt>
                <c:pt idx="7046">
                  <c:v>1.1417225609756414</c:v>
                </c:pt>
                <c:pt idx="7047">
                  <c:v>1.1416006097561291</c:v>
                </c:pt>
                <c:pt idx="7048">
                  <c:v>1.141478658536617</c:v>
                </c:pt>
                <c:pt idx="7049">
                  <c:v>1.1413567073171049</c:v>
                </c:pt>
                <c:pt idx="7050">
                  <c:v>1.1412347560975928</c:v>
                </c:pt>
                <c:pt idx="7051">
                  <c:v>1.1411128048780805</c:v>
                </c:pt>
                <c:pt idx="7052">
                  <c:v>1.1409908536585682</c:v>
                </c:pt>
                <c:pt idx="7053">
                  <c:v>1.1408689024390561</c:v>
                </c:pt>
                <c:pt idx="7054">
                  <c:v>1.1407469512195441</c:v>
                </c:pt>
                <c:pt idx="7055">
                  <c:v>1.1406250000000329</c:v>
                </c:pt>
                <c:pt idx="7056">
                  <c:v>1.1405030487805206</c:v>
                </c:pt>
                <c:pt idx="7057">
                  <c:v>1.1403810975610083</c:v>
                </c:pt>
                <c:pt idx="7058">
                  <c:v>1.1402591463414962</c:v>
                </c:pt>
                <c:pt idx="7059">
                  <c:v>1.1401371951219841</c:v>
                </c:pt>
                <c:pt idx="7060">
                  <c:v>1.140015243902472</c:v>
                </c:pt>
                <c:pt idx="7061">
                  <c:v>1.1398932926829597</c:v>
                </c:pt>
                <c:pt idx="7062">
                  <c:v>1.1397713414634474</c:v>
                </c:pt>
                <c:pt idx="7063">
                  <c:v>1.1396493902439353</c:v>
                </c:pt>
                <c:pt idx="7064">
                  <c:v>1.1395274390244232</c:v>
                </c:pt>
                <c:pt idx="7065">
                  <c:v>1.1394054878049109</c:v>
                </c:pt>
                <c:pt idx="7066">
                  <c:v>1.1392835365853986</c:v>
                </c:pt>
                <c:pt idx="7067">
                  <c:v>1.1391615853658865</c:v>
                </c:pt>
                <c:pt idx="7068">
                  <c:v>1.1390396341463744</c:v>
                </c:pt>
                <c:pt idx="7069">
                  <c:v>1.1389176829268624</c:v>
                </c:pt>
                <c:pt idx="7070">
                  <c:v>1.13879573170735</c:v>
                </c:pt>
                <c:pt idx="7071">
                  <c:v>1.138673780487838</c:v>
                </c:pt>
                <c:pt idx="7072">
                  <c:v>1.1385518292683257</c:v>
                </c:pt>
                <c:pt idx="7073">
                  <c:v>1.1384298780488145</c:v>
                </c:pt>
                <c:pt idx="7074">
                  <c:v>1.1383079268293024</c:v>
                </c:pt>
                <c:pt idx="7075">
                  <c:v>1.1381859756097901</c:v>
                </c:pt>
                <c:pt idx="7076">
                  <c:v>1.1380640243902778</c:v>
                </c:pt>
                <c:pt idx="7077">
                  <c:v>1.1379420731707657</c:v>
                </c:pt>
                <c:pt idx="7078">
                  <c:v>1.1378201219512536</c:v>
                </c:pt>
                <c:pt idx="7079">
                  <c:v>1.1376981707317415</c:v>
                </c:pt>
                <c:pt idx="7080">
                  <c:v>1.1375762195122292</c:v>
                </c:pt>
                <c:pt idx="7081">
                  <c:v>1.1374542682927171</c:v>
                </c:pt>
                <c:pt idx="7082">
                  <c:v>1.1373323170732048</c:v>
                </c:pt>
                <c:pt idx="7083">
                  <c:v>1.1372103658536925</c:v>
                </c:pt>
                <c:pt idx="7084">
                  <c:v>1.1370884146341804</c:v>
                </c:pt>
                <c:pt idx="7085">
                  <c:v>1.1369664634146683</c:v>
                </c:pt>
                <c:pt idx="7086">
                  <c:v>1.1368445121951563</c:v>
                </c:pt>
                <c:pt idx="7087">
                  <c:v>1.1367225609756439</c:v>
                </c:pt>
                <c:pt idx="7088">
                  <c:v>1.1366006097561319</c:v>
                </c:pt>
                <c:pt idx="7089">
                  <c:v>1.1364786585366198</c:v>
                </c:pt>
                <c:pt idx="7090">
                  <c:v>1.1363567073171075</c:v>
                </c:pt>
                <c:pt idx="7091">
                  <c:v>1.1362347560975963</c:v>
                </c:pt>
                <c:pt idx="7092">
                  <c:v>1.136112804878084</c:v>
                </c:pt>
                <c:pt idx="7093">
                  <c:v>1.1359908536585717</c:v>
                </c:pt>
                <c:pt idx="7094">
                  <c:v>1.1358689024390596</c:v>
                </c:pt>
                <c:pt idx="7095">
                  <c:v>1.1357469512195475</c:v>
                </c:pt>
                <c:pt idx="7096">
                  <c:v>1.1356250000000354</c:v>
                </c:pt>
                <c:pt idx="7097">
                  <c:v>1.1355030487805231</c:v>
                </c:pt>
                <c:pt idx="7098">
                  <c:v>1.135381097561011</c:v>
                </c:pt>
                <c:pt idx="7099">
                  <c:v>1.1352591463414989</c:v>
                </c:pt>
                <c:pt idx="7100">
                  <c:v>1.1351371951219866</c:v>
                </c:pt>
                <c:pt idx="7101">
                  <c:v>1.1350152439024739</c:v>
                </c:pt>
                <c:pt idx="7102">
                  <c:v>1.1348932926829618</c:v>
                </c:pt>
                <c:pt idx="7103">
                  <c:v>1.1347713414634497</c:v>
                </c:pt>
                <c:pt idx="7104">
                  <c:v>1.1346493902439372</c:v>
                </c:pt>
                <c:pt idx="7105">
                  <c:v>1.1345274390244251</c:v>
                </c:pt>
                <c:pt idx="7106">
                  <c:v>1.1344054878049128</c:v>
                </c:pt>
                <c:pt idx="7107">
                  <c:v>1.1342835365854007</c:v>
                </c:pt>
                <c:pt idx="7108">
                  <c:v>1.1341615853658884</c:v>
                </c:pt>
                <c:pt idx="7109">
                  <c:v>1.1340396341463781</c:v>
                </c:pt>
                <c:pt idx="7110">
                  <c:v>1.1339176829268658</c:v>
                </c:pt>
                <c:pt idx="7111">
                  <c:v>1.133795731707353</c:v>
                </c:pt>
                <c:pt idx="7112">
                  <c:v>1.133673780487841</c:v>
                </c:pt>
                <c:pt idx="7113">
                  <c:v>1.1335518292683289</c:v>
                </c:pt>
                <c:pt idx="7114">
                  <c:v>1.1334298780488163</c:v>
                </c:pt>
                <c:pt idx="7115">
                  <c:v>1.1333079268293043</c:v>
                </c:pt>
                <c:pt idx="7116">
                  <c:v>1.133185975609792</c:v>
                </c:pt>
                <c:pt idx="7117">
                  <c:v>1.1330640243902799</c:v>
                </c:pt>
                <c:pt idx="7118">
                  <c:v>1.1329420731707676</c:v>
                </c:pt>
                <c:pt idx="7119">
                  <c:v>1.1328201219512555</c:v>
                </c:pt>
                <c:pt idx="7120">
                  <c:v>1.1326981707317434</c:v>
                </c:pt>
                <c:pt idx="7121">
                  <c:v>1.1325762195122311</c:v>
                </c:pt>
                <c:pt idx="7122">
                  <c:v>1.1324542682927188</c:v>
                </c:pt>
                <c:pt idx="7123">
                  <c:v>1.1323323170732067</c:v>
                </c:pt>
                <c:pt idx="7124">
                  <c:v>1.1322103658536944</c:v>
                </c:pt>
                <c:pt idx="7125">
                  <c:v>1.1320884146341821</c:v>
                </c:pt>
                <c:pt idx="7126">
                  <c:v>1.13196646341467</c:v>
                </c:pt>
                <c:pt idx="7127">
                  <c:v>1.131844512195159</c:v>
                </c:pt>
                <c:pt idx="7128">
                  <c:v>1.1317225609756467</c:v>
                </c:pt>
                <c:pt idx="7129">
                  <c:v>1.1316006097561346</c:v>
                </c:pt>
                <c:pt idx="7130">
                  <c:v>1.1314786585366226</c:v>
                </c:pt>
                <c:pt idx="7131">
                  <c:v>1.1313567073171102</c:v>
                </c:pt>
                <c:pt idx="7132">
                  <c:v>1.1312347560975982</c:v>
                </c:pt>
                <c:pt idx="7133">
                  <c:v>1.1311128048780859</c:v>
                </c:pt>
                <c:pt idx="7134">
                  <c:v>1.1309908536585735</c:v>
                </c:pt>
                <c:pt idx="7135">
                  <c:v>1.1308689024390612</c:v>
                </c:pt>
                <c:pt idx="7136">
                  <c:v>1.1307469512195492</c:v>
                </c:pt>
                <c:pt idx="7137">
                  <c:v>1.1306250000000369</c:v>
                </c:pt>
                <c:pt idx="7138">
                  <c:v>1.1305030487805245</c:v>
                </c:pt>
                <c:pt idx="7139">
                  <c:v>1.1303810975610122</c:v>
                </c:pt>
                <c:pt idx="7140">
                  <c:v>1.1302591463415002</c:v>
                </c:pt>
                <c:pt idx="7141">
                  <c:v>1.1301371951219878</c:v>
                </c:pt>
                <c:pt idx="7142">
                  <c:v>1.1300152439024755</c:v>
                </c:pt>
                <c:pt idx="7143">
                  <c:v>1.1298932926829635</c:v>
                </c:pt>
                <c:pt idx="7144">
                  <c:v>1.1297713414634514</c:v>
                </c:pt>
                <c:pt idx="7145">
                  <c:v>1.1296493902439404</c:v>
                </c:pt>
                <c:pt idx="7146">
                  <c:v>1.1295274390244283</c:v>
                </c:pt>
                <c:pt idx="7147">
                  <c:v>1.129405487804916</c:v>
                </c:pt>
                <c:pt idx="7148">
                  <c:v>1.1292835365854037</c:v>
                </c:pt>
                <c:pt idx="7149">
                  <c:v>1.1291615853658914</c:v>
                </c:pt>
                <c:pt idx="7150">
                  <c:v>1.1290396341463793</c:v>
                </c:pt>
                <c:pt idx="7151">
                  <c:v>1.128917682926867</c:v>
                </c:pt>
                <c:pt idx="7152">
                  <c:v>1.1287957317073547</c:v>
                </c:pt>
                <c:pt idx="7153">
                  <c:v>1.1286737804878426</c:v>
                </c:pt>
                <c:pt idx="7154">
                  <c:v>1.1285518292683305</c:v>
                </c:pt>
                <c:pt idx="7155">
                  <c:v>1.1284298780488182</c:v>
                </c:pt>
                <c:pt idx="7156">
                  <c:v>1.1283079268293061</c:v>
                </c:pt>
                <c:pt idx="7157">
                  <c:v>1.1281859756097941</c:v>
                </c:pt>
                <c:pt idx="7158">
                  <c:v>1.128064024390282</c:v>
                </c:pt>
                <c:pt idx="7159">
                  <c:v>1.1279420731707694</c:v>
                </c:pt>
                <c:pt idx="7160">
                  <c:v>1.1278201219512571</c:v>
                </c:pt>
                <c:pt idx="7161">
                  <c:v>1.1276981707317451</c:v>
                </c:pt>
                <c:pt idx="7162">
                  <c:v>1.127576219512233</c:v>
                </c:pt>
                <c:pt idx="7163">
                  <c:v>1.1274542682927218</c:v>
                </c:pt>
                <c:pt idx="7164">
                  <c:v>1.1273323170732097</c:v>
                </c:pt>
                <c:pt idx="7165">
                  <c:v>1.1272103658536974</c:v>
                </c:pt>
                <c:pt idx="7166">
                  <c:v>1.1270884146341853</c:v>
                </c:pt>
                <c:pt idx="7167">
                  <c:v>1.1269664634146732</c:v>
                </c:pt>
                <c:pt idx="7168">
                  <c:v>1.1268445121951611</c:v>
                </c:pt>
                <c:pt idx="7169">
                  <c:v>1.1267225609756486</c:v>
                </c:pt>
                <c:pt idx="7170">
                  <c:v>1.1266006097561363</c:v>
                </c:pt>
                <c:pt idx="7171">
                  <c:v>1.1264786585366242</c:v>
                </c:pt>
                <c:pt idx="7172">
                  <c:v>1.1263567073171121</c:v>
                </c:pt>
                <c:pt idx="7173">
                  <c:v>1.1262347560975998</c:v>
                </c:pt>
                <c:pt idx="7174">
                  <c:v>1.1261128048780877</c:v>
                </c:pt>
                <c:pt idx="7175">
                  <c:v>1.1259908536585754</c:v>
                </c:pt>
                <c:pt idx="7176">
                  <c:v>1.1258689024390631</c:v>
                </c:pt>
                <c:pt idx="7177">
                  <c:v>1.125746951219551</c:v>
                </c:pt>
                <c:pt idx="7178">
                  <c:v>1.1256250000000387</c:v>
                </c:pt>
                <c:pt idx="7179">
                  <c:v>1.1255030487805266</c:v>
                </c:pt>
                <c:pt idx="7180">
                  <c:v>1.1253810975610146</c:v>
                </c:pt>
                <c:pt idx="7181">
                  <c:v>1.1252591463415034</c:v>
                </c:pt>
                <c:pt idx="7182">
                  <c:v>1.1251371951219913</c:v>
                </c:pt>
                <c:pt idx="7183">
                  <c:v>1.125015243902479</c:v>
                </c:pt>
                <c:pt idx="7184">
                  <c:v>1.1248932926829669</c:v>
                </c:pt>
                <c:pt idx="7185">
                  <c:v>1.1247713414634546</c:v>
                </c:pt>
                <c:pt idx="7186">
                  <c:v>1.1246493902439423</c:v>
                </c:pt>
                <c:pt idx="7187">
                  <c:v>1.1245274390244302</c:v>
                </c:pt>
                <c:pt idx="7188">
                  <c:v>1.1244054878049179</c:v>
                </c:pt>
                <c:pt idx="7189">
                  <c:v>1.1242835365854058</c:v>
                </c:pt>
                <c:pt idx="7190">
                  <c:v>1.1241615853658937</c:v>
                </c:pt>
                <c:pt idx="7191">
                  <c:v>1.1240396341463816</c:v>
                </c:pt>
                <c:pt idx="7192">
                  <c:v>1.1239176829268693</c:v>
                </c:pt>
                <c:pt idx="7193">
                  <c:v>1.123795731707357</c:v>
                </c:pt>
                <c:pt idx="7194">
                  <c:v>1.1236737804878447</c:v>
                </c:pt>
                <c:pt idx="7195">
                  <c:v>1.1235518292683326</c:v>
                </c:pt>
                <c:pt idx="7196">
                  <c:v>1.1234298780488206</c:v>
                </c:pt>
                <c:pt idx="7197">
                  <c:v>1.1233079268293082</c:v>
                </c:pt>
                <c:pt idx="7198">
                  <c:v>1.1231859756097957</c:v>
                </c:pt>
                <c:pt idx="7199">
                  <c:v>1.123064024390285</c:v>
                </c:pt>
                <c:pt idx="7200">
                  <c:v>1.1229420731707729</c:v>
                </c:pt>
                <c:pt idx="7201">
                  <c:v>1.1228201219512608</c:v>
                </c:pt>
                <c:pt idx="7202">
                  <c:v>1.1226981707317485</c:v>
                </c:pt>
                <c:pt idx="7203">
                  <c:v>1.1225762195122362</c:v>
                </c:pt>
                <c:pt idx="7204">
                  <c:v>1.1224542682927239</c:v>
                </c:pt>
                <c:pt idx="7205">
                  <c:v>1.1223323170732118</c:v>
                </c:pt>
                <c:pt idx="7206">
                  <c:v>1.1222103658536997</c:v>
                </c:pt>
                <c:pt idx="7207">
                  <c:v>1.1220884146341874</c:v>
                </c:pt>
                <c:pt idx="7208">
                  <c:v>1.1219664634146749</c:v>
                </c:pt>
                <c:pt idx="7209">
                  <c:v>1.1218445121951628</c:v>
                </c:pt>
                <c:pt idx="7210">
                  <c:v>1.1217225609756505</c:v>
                </c:pt>
                <c:pt idx="7211">
                  <c:v>1.1216006097561384</c:v>
                </c:pt>
                <c:pt idx="7212">
                  <c:v>1.1214786585366263</c:v>
                </c:pt>
                <c:pt idx="7213">
                  <c:v>1.1213567073171142</c:v>
                </c:pt>
                <c:pt idx="7214">
                  <c:v>1.1212347560976021</c:v>
                </c:pt>
                <c:pt idx="7215">
                  <c:v>1.1211128048780901</c:v>
                </c:pt>
                <c:pt idx="7216">
                  <c:v>1.1209908536585775</c:v>
                </c:pt>
                <c:pt idx="7217">
                  <c:v>1.1208689024390666</c:v>
                </c:pt>
                <c:pt idx="7218">
                  <c:v>1.120746951219554</c:v>
                </c:pt>
                <c:pt idx="7219">
                  <c:v>1.1206250000000419</c:v>
                </c:pt>
                <c:pt idx="7220">
                  <c:v>1.1205030487805296</c:v>
                </c:pt>
                <c:pt idx="7221">
                  <c:v>1.1203810975610176</c:v>
                </c:pt>
                <c:pt idx="7222">
                  <c:v>1.1202591463415055</c:v>
                </c:pt>
                <c:pt idx="7223">
                  <c:v>1.1201371951219934</c:v>
                </c:pt>
                <c:pt idx="7224">
                  <c:v>1.1200152439024813</c:v>
                </c:pt>
                <c:pt idx="7225">
                  <c:v>1.1198932926829692</c:v>
                </c:pt>
                <c:pt idx="7226">
                  <c:v>1.1197713414634567</c:v>
                </c:pt>
                <c:pt idx="7227">
                  <c:v>1.1196493902439446</c:v>
                </c:pt>
                <c:pt idx="7228">
                  <c:v>1.1195274390244321</c:v>
                </c:pt>
                <c:pt idx="7229">
                  <c:v>1.1194054878049198</c:v>
                </c:pt>
                <c:pt idx="7230">
                  <c:v>1.1192835365854077</c:v>
                </c:pt>
                <c:pt idx="7231">
                  <c:v>1.1191615853658954</c:v>
                </c:pt>
                <c:pt idx="7232">
                  <c:v>1.1190396341463831</c:v>
                </c:pt>
                <c:pt idx="7233">
                  <c:v>1.118917682926871</c:v>
                </c:pt>
                <c:pt idx="7234">
                  <c:v>1.1187957317073587</c:v>
                </c:pt>
                <c:pt idx="7235">
                  <c:v>1.1186737804878484</c:v>
                </c:pt>
                <c:pt idx="7236">
                  <c:v>1.1185518292683359</c:v>
                </c:pt>
                <c:pt idx="7237">
                  <c:v>1.1184298780488238</c:v>
                </c:pt>
                <c:pt idx="7238">
                  <c:v>1.1183079268293112</c:v>
                </c:pt>
                <c:pt idx="7239">
                  <c:v>1.1181859756097989</c:v>
                </c:pt>
                <c:pt idx="7240">
                  <c:v>1.1180640243902868</c:v>
                </c:pt>
                <c:pt idx="7241">
                  <c:v>1.1179420731707745</c:v>
                </c:pt>
                <c:pt idx="7242">
                  <c:v>1.1178201219512622</c:v>
                </c:pt>
                <c:pt idx="7243">
                  <c:v>1.1176981707317502</c:v>
                </c:pt>
                <c:pt idx="7244">
                  <c:v>1.1175762195122378</c:v>
                </c:pt>
                <c:pt idx="7245">
                  <c:v>1.1174542682927258</c:v>
                </c:pt>
                <c:pt idx="7246">
                  <c:v>1.1173323170732137</c:v>
                </c:pt>
                <c:pt idx="7247">
                  <c:v>1.1172103658537016</c:v>
                </c:pt>
                <c:pt idx="7248">
                  <c:v>1.1170884146341895</c:v>
                </c:pt>
                <c:pt idx="7249">
                  <c:v>1.1169664634146772</c:v>
                </c:pt>
                <c:pt idx="7250">
                  <c:v>1.1168445121951651</c:v>
                </c:pt>
                <c:pt idx="7251">
                  <c:v>1.1167225609756528</c:v>
                </c:pt>
                <c:pt idx="7252">
                  <c:v>1.1166006097561403</c:v>
                </c:pt>
                <c:pt idx="7253">
                  <c:v>1.1164786585366282</c:v>
                </c:pt>
                <c:pt idx="7254">
                  <c:v>1.116356707317117</c:v>
                </c:pt>
                <c:pt idx="7255">
                  <c:v>1.1162347560976049</c:v>
                </c:pt>
                <c:pt idx="7256">
                  <c:v>1.1161128048780928</c:v>
                </c:pt>
                <c:pt idx="7257">
                  <c:v>1.1159908536585808</c:v>
                </c:pt>
                <c:pt idx="7258">
                  <c:v>1.1158689024390687</c:v>
                </c:pt>
                <c:pt idx="7259">
                  <c:v>1.1157469512195564</c:v>
                </c:pt>
                <c:pt idx="7260">
                  <c:v>1.1156250000000443</c:v>
                </c:pt>
                <c:pt idx="7261">
                  <c:v>1.115503048780532</c:v>
                </c:pt>
                <c:pt idx="7262">
                  <c:v>1.1153810975610194</c:v>
                </c:pt>
                <c:pt idx="7263">
                  <c:v>1.1152591463415074</c:v>
                </c:pt>
                <c:pt idx="7264">
                  <c:v>1.1151371951219953</c:v>
                </c:pt>
                <c:pt idx="7265">
                  <c:v>1.1150152439024827</c:v>
                </c:pt>
                <c:pt idx="7266">
                  <c:v>1.1148932926829707</c:v>
                </c:pt>
                <c:pt idx="7267">
                  <c:v>1.1147713414634584</c:v>
                </c:pt>
                <c:pt idx="7268">
                  <c:v>1.114649390243946</c:v>
                </c:pt>
                <c:pt idx="7269">
                  <c:v>1.114527439024434</c:v>
                </c:pt>
                <c:pt idx="7270">
                  <c:v>1.1144054878049217</c:v>
                </c:pt>
                <c:pt idx="7271">
                  <c:v>1.1142835365854096</c:v>
                </c:pt>
                <c:pt idx="7272">
                  <c:v>1.1141615853658986</c:v>
                </c:pt>
                <c:pt idx="7273">
                  <c:v>1.1140396341463865</c:v>
                </c:pt>
                <c:pt idx="7274">
                  <c:v>1.1139176829268744</c:v>
                </c:pt>
                <c:pt idx="7275">
                  <c:v>1.1137957317073619</c:v>
                </c:pt>
                <c:pt idx="7276">
                  <c:v>1.1136737804878498</c:v>
                </c:pt>
                <c:pt idx="7277">
                  <c:v>1.1135518292683375</c:v>
                </c:pt>
                <c:pt idx="7278">
                  <c:v>1.1134298780488252</c:v>
                </c:pt>
                <c:pt idx="7279">
                  <c:v>1.1133079268293131</c:v>
                </c:pt>
                <c:pt idx="7280">
                  <c:v>1.1131859756098008</c:v>
                </c:pt>
                <c:pt idx="7281">
                  <c:v>1.1130640243902887</c:v>
                </c:pt>
                <c:pt idx="7282">
                  <c:v>1.1129420731707764</c:v>
                </c:pt>
                <c:pt idx="7283">
                  <c:v>1.1128201219512643</c:v>
                </c:pt>
                <c:pt idx="7284">
                  <c:v>1.1126981707317523</c:v>
                </c:pt>
                <c:pt idx="7285">
                  <c:v>1.1125762195122397</c:v>
                </c:pt>
                <c:pt idx="7286">
                  <c:v>1.1124542682927276</c:v>
                </c:pt>
                <c:pt idx="7287">
                  <c:v>1.1123323170732153</c:v>
                </c:pt>
                <c:pt idx="7288">
                  <c:v>1.112210365853703</c:v>
                </c:pt>
                <c:pt idx="7289">
                  <c:v>1.1120884146341909</c:v>
                </c:pt>
                <c:pt idx="7290">
                  <c:v>1.11196646341468</c:v>
                </c:pt>
                <c:pt idx="7291">
                  <c:v>1.1118445121951679</c:v>
                </c:pt>
                <c:pt idx="7292">
                  <c:v>1.1117225609756556</c:v>
                </c:pt>
                <c:pt idx="7293">
                  <c:v>1.1116006097561435</c:v>
                </c:pt>
                <c:pt idx="7294">
                  <c:v>1.1114786585366314</c:v>
                </c:pt>
                <c:pt idx="7295">
                  <c:v>1.1113567073171189</c:v>
                </c:pt>
                <c:pt idx="7296">
                  <c:v>1.1112347560976068</c:v>
                </c:pt>
                <c:pt idx="7297">
                  <c:v>1.1111128048780945</c:v>
                </c:pt>
                <c:pt idx="7298">
                  <c:v>1.1109908536585822</c:v>
                </c:pt>
                <c:pt idx="7299">
                  <c:v>1.1108689024390701</c:v>
                </c:pt>
                <c:pt idx="7300">
                  <c:v>1.110746951219558</c:v>
                </c:pt>
                <c:pt idx="7301">
                  <c:v>1.1106250000000457</c:v>
                </c:pt>
                <c:pt idx="7302">
                  <c:v>1.1105030487805336</c:v>
                </c:pt>
                <c:pt idx="7303">
                  <c:v>1.1103810975610213</c:v>
                </c:pt>
                <c:pt idx="7304">
                  <c:v>1.1102591463415092</c:v>
                </c:pt>
                <c:pt idx="7305">
                  <c:v>1.1101371951219972</c:v>
                </c:pt>
                <c:pt idx="7306">
                  <c:v>1.1100152439024848</c:v>
                </c:pt>
                <c:pt idx="7307">
                  <c:v>1.1098932926829728</c:v>
                </c:pt>
                <c:pt idx="7308">
                  <c:v>1.1097713414634613</c:v>
                </c:pt>
                <c:pt idx="7309">
                  <c:v>1.1096493902439493</c:v>
                </c:pt>
                <c:pt idx="7310">
                  <c:v>1.1095274390244372</c:v>
                </c:pt>
                <c:pt idx="7311">
                  <c:v>1.1094054878049249</c:v>
                </c:pt>
                <c:pt idx="7312">
                  <c:v>1.1092835365854128</c:v>
                </c:pt>
                <c:pt idx="7313">
                  <c:v>1.1091615853659005</c:v>
                </c:pt>
                <c:pt idx="7314">
                  <c:v>1.1090396341463884</c:v>
                </c:pt>
                <c:pt idx="7315">
                  <c:v>1.1089176829268763</c:v>
                </c:pt>
                <c:pt idx="7316">
                  <c:v>1.1087957317073638</c:v>
                </c:pt>
                <c:pt idx="7317">
                  <c:v>1.1086737804878517</c:v>
                </c:pt>
                <c:pt idx="7318">
                  <c:v>1.1085518292683396</c:v>
                </c:pt>
                <c:pt idx="7319">
                  <c:v>1.1084298780488273</c:v>
                </c:pt>
                <c:pt idx="7320">
                  <c:v>1.108307926829315</c:v>
                </c:pt>
                <c:pt idx="7321">
                  <c:v>1.1081859756098029</c:v>
                </c:pt>
                <c:pt idx="7322">
                  <c:v>1.1080640243902908</c:v>
                </c:pt>
                <c:pt idx="7323">
                  <c:v>1.1079420731707788</c:v>
                </c:pt>
                <c:pt idx="7324">
                  <c:v>1.1078201219512664</c:v>
                </c:pt>
                <c:pt idx="7325">
                  <c:v>1.1076981707317544</c:v>
                </c:pt>
                <c:pt idx="7326">
                  <c:v>1.1075762195122429</c:v>
                </c:pt>
                <c:pt idx="7327">
                  <c:v>1.1074542682927309</c:v>
                </c:pt>
                <c:pt idx="7328">
                  <c:v>1.1073323170732188</c:v>
                </c:pt>
                <c:pt idx="7329">
                  <c:v>1.1072103658537065</c:v>
                </c:pt>
                <c:pt idx="7330">
                  <c:v>1.1070884146341942</c:v>
                </c:pt>
                <c:pt idx="7331">
                  <c:v>1.1069664634146821</c:v>
                </c:pt>
                <c:pt idx="7332">
                  <c:v>1.10684451219517</c:v>
                </c:pt>
                <c:pt idx="7333">
                  <c:v>1.1067225609756579</c:v>
                </c:pt>
                <c:pt idx="7334">
                  <c:v>1.1066006097561456</c:v>
                </c:pt>
                <c:pt idx="7335">
                  <c:v>1.1064786585366335</c:v>
                </c:pt>
                <c:pt idx="7336">
                  <c:v>1.1063567073171212</c:v>
                </c:pt>
                <c:pt idx="7337">
                  <c:v>1.1062347560976091</c:v>
                </c:pt>
                <c:pt idx="7338">
                  <c:v>1.106112804878097</c:v>
                </c:pt>
                <c:pt idx="7339">
                  <c:v>1.1059908536585847</c:v>
                </c:pt>
                <c:pt idx="7340">
                  <c:v>1.1058689024390727</c:v>
                </c:pt>
                <c:pt idx="7341">
                  <c:v>1.1057469512195603</c:v>
                </c:pt>
                <c:pt idx="7342">
                  <c:v>1.1056250000000483</c:v>
                </c:pt>
                <c:pt idx="7343">
                  <c:v>1.1055030487805362</c:v>
                </c:pt>
                <c:pt idx="7344">
                  <c:v>1.1053810975610248</c:v>
                </c:pt>
                <c:pt idx="7345">
                  <c:v>1.1052591463415127</c:v>
                </c:pt>
                <c:pt idx="7346">
                  <c:v>1.1051371951220004</c:v>
                </c:pt>
                <c:pt idx="7347">
                  <c:v>1.1050152439024883</c:v>
                </c:pt>
                <c:pt idx="7348">
                  <c:v>1.1048932926829762</c:v>
                </c:pt>
                <c:pt idx="7349">
                  <c:v>1.1047713414634639</c:v>
                </c:pt>
                <c:pt idx="7350">
                  <c:v>1.1046493902439518</c:v>
                </c:pt>
                <c:pt idx="7351">
                  <c:v>1.1045274390244395</c:v>
                </c:pt>
                <c:pt idx="7352">
                  <c:v>1.1044054878049274</c:v>
                </c:pt>
                <c:pt idx="7353">
                  <c:v>1.1042835365854153</c:v>
                </c:pt>
                <c:pt idx="7354">
                  <c:v>1.104161585365903</c:v>
                </c:pt>
                <c:pt idx="7355">
                  <c:v>1.1040396341463903</c:v>
                </c:pt>
                <c:pt idx="7356">
                  <c:v>1.1039176829268782</c:v>
                </c:pt>
                <c:pt idx="7357">
                  <c:v>1.1037957317073661</c:v>
                </c:pt>
                <c:pt idx="7358">
                  <c:v>1.103673780487854</c:v>
                </c:pt>
                <c:pt idx="7359">
                  <c:v>1.1035518292683415</c:v>
                </c:pt>
                <c:pt idx="7360">
                  <c:v>1.1034298780488294</c:v>
                </c:pt>
                <c:pt idx="7361">
                  <c:v>1.1033079268293171</c:v>
                </c:pt>
                <c:pt idx="7362">
                  <c:v>1.1031859756098066</c:v>
                </c:pt>
                <c:pt idx="7363">
                  <c:v>1.1030640243902945</c:v>
                </c:pt>
                <c:pt idx="7364">
                  <c:v>1.1029420731707822</c:v>
                </c:pt>
                <c:pt idx="7365">
                  <c:v>1.1028201219512694</c:v>
                </c:pt>
                <c:pt idx="7366">
                  <c:v>1.1026981707317574</c:v>
                </c:pt>
                <c:pt idx="7367">
                  <c:v>1.1025762195122453</c:v>
                </c:pt>
                <c:pt idx="7368">
                  <c:v>1.1024542682927332</c:v>
                </c:pt>
                <c:pt idx="7369">
                  <c:v>1.1023323170732207</c:v>
                </c:pt>
                <c:pt idx="7370">
                  <c:v>1.1022103658537086</c:v>
                </c:pt>
                <c:pt idx="7371">
                  <c:v>1.1020884146341963</c:v>
                </c:pt>
                <c:pt idx="7372">
                  <c:v>1.1019664634146842</c:v>
                </c:pt>
                <c:pt idx="7373">
                  <c:v>1.1018445121951719</c:v>
                </c:pt>
                <c:pt idx="7374">
                  <c:v>1.1017225609756598</c:v>
                </c:pt>
                <c:pt idx="7375">
                  <c:v>1.1016006097561477</c:v>
                </c:pt>
                <c:pt idx="7376">
                  <c:v>1.1014786585366354</c:v>
                </c:pt>
                <c:pt idx="7377">
                  <c:v>1.1013567073171233</c:v>
                </c:pt>
                <c:pt idx="7378">
                  <c:v>1.101234756097611</c:v>
                </c:pt>
                <c:pt idx="7379">
                  <c:v>1.1011128048780987</c:v>
                </c:pt>
                <c:pt idx="7380">
                  <c:v>1.1009908536585877</c:v>
                </c:pt>
                <c:pt idx="7381">
                  <c:v>1.1008689024390754</c:v>
                </c:pt>
                <c:pt idx="7382">
                  <c:v>1.1007469512195633</c:v>
                </c:pt>
                <c:pt idx="7383">
                  <c:v>1.1006250000000513</c:v>
                </c:pt>
                <c:pt idx="7384">
                  <c:v>1.100503048780539</c:v>
                </c:pt>
                <c:pt idx="7385">
                  <c:v>1.1003810975610269</c:v>
                </c:pt>
                <c:pt idx="7386">
                  <c:v>1.1002591463415146</c:v>
                </c:pt>
                <c:pt idx="7387">
                  <c:v>1.1001371951220025</c:v>
                </c:pt>
                <c:pt idx="7388">
                  <c:v>1.1000152439024902</c:v>
                </c:pt>
                <c:pt idx="7389">
                  <c:v>1.0998932926829779</c:v>
                </c:pt>
                <c:pt idx="7390">
                  <c:v>1.0997713414634656</c:v>
                </c:pt>
                <c:pt idx="7391">
                  <c:v>1.0996493902439535</c:v>
                </c:pt>
                <c:pt idx="7392">
                  <c:v>1.0995274390244412</c:v>
                </c:pt>
                <c:pt idx="7393">
                  <c:v>1.0994054878049286</c:v>
                </c:pt>
                <c:pt idx="7394">
                  <c:v>1.0992835365854166</c:v>
                </c:pt>
                <c:pt idx="7395">
                  <c:v>1.0991615853659042</c:v>
                </c:pt>
                <c:pt idx="7396">
                  <c:v>1.0990396341463922</c:v>
                </c:pt>
                <c:pt idx="7397">
                  <c:v>1.0989176829268799</c:v>
                </c:pt>
                <c:pt idx="7398">
                  <c:v>1.0987957317073693</c:v>
                </c:pt>
                <c:pt idx="7399">
                  <c:v>1.098673780487857</c:v>
                </c:pt>
                <c:pt idx="7400">
                  <c:v>1.0985518292683447</c:v>
                </c:pt>
                <c:pt idx="7401">
                  <c:v>1.0984298780488326</c:v>
                </c:pt>
                <c:pt idx="7402">
                  <c:v>1.0983079268293203</c:v>
                </c:pt>
                <c:pt idx="7403">
                  <c:v>1.0981859756098078</c:v>
                </c:pt>
                <c:pt idx="7404">
                  <c:v>1.0980640243902957</c:v>
                </c:pt>
                <c:pt idx="7405">
                  <c:v>1.0979420731707834</c:v>
                </c:pt>
                <c:pt idx="7406">
                  <c:v>1.0978201219512713</c:v>
                </c:pt>
                <c:pt idx="7407">
                  <c:v>1.097698170731759</c:v>
                </c:pt>
                <c:pt idx="7408">
                  <c:v>1.0975762195122469</c:v>
                </c:pt>
                <c:pt idx="7409">
                  <c:v>1.0974542682927348</c:v>
                </c:pt>
                <c:pt idx="7410">
                  <c:v>1.0973323170732225</c:v>
                </c:pt>
                <c:pt idx="7411">
                  <c:v>1.0972103658537105</c:v>
                </c:pt>
                <c:pt idx="7412">
                  <c:v>1.0970884146341982</c:v>
                </c:pt>
                <c:pt idx="7413">
                  <c:v>1.0969664634146858</c:v>
                </c:pt>
                <c:pt idx="7414">
                  <c:v>1.0968445121951735</c:v>
                </c:pt>
                <c:pt idx="7415">
                  <c:v>1.0967225609756615</c:v>
                </c:pt>
                <c:pt idx="7416">
                  <c:v>1.0966006097561505</c:v>
                </c:pt>
                <c:pt idx="7417">
                  <c:v>1.0964786585366382</c:v>
                </c:pt>
                <c:pt idx="7418">
                  <c:v>1.0963567073171261</c:v>
                </c:pt>
                <c:pt idx="7419">
                  <c:v>1.096234756097614</c:v>
                </c:pt>
                <c:pt idx="7420">
                  <c:v>1.0961128048781017</c:v>
                </c:pt>
                <c:pt idx="7421">
                  <c:v>1.0959908536585896</c:v>
                </c:pt>
                <c:pt idx="7422">
                  <c:v>1.0958689024390775</c:v>
                </c:pt>
                <c:pt idx="7423">
                  <c:v>1.095746951219565</c:v>
                </c:pt>
                <c:pt idx="7424">
                  <c:v>1.0956250000000527</c:v>
                </c:pt>
                <c:pt idx="7425">
                  <c:v>1.0955030487805406</c:v>
                </c:pt>
                <c:pt idx="7426">
                  <c:v>1.0953810975610285</c:v>
                </c:pt>
                <c:pt idx="7427">
                  <c:v>1.0952591463415164</c:v>
                </c:pt>
                <c:pt idx="7428">
                  <c:v>1.0951371951220041</c:v>
                </c:pt>
                <c:pt idx="7429">
                  <c:v>1.0950152439024921</c:v>
                </c:pt>
                <c:pt idx="7430">
                  <c:v>1.0948932926829797</c:v>
                </c:pt>
                <c:pt idx="7431">
                  <c:v>1.0947713414634674</c:v>
                </c:pt>
                <c:pt idx="7432">
                  <c:v>1.0946493902439554</c:v>
                </c:pt>
                <c:pt idx="7433">
                  <c:v>1.0945274390244433</c:v>
                </c:pt>
                <c:pt idx="7434">
                  <c:v>1.0944054878049319</c:v>
                </c:pt>
                <c:pt idx="7435">
                  <c:v>1.0942835365854198</c:v>
                </c:pt>
                <c:pt idx="7436">
                  <c:v>1.0941615853659077</c:v>
                </c:pt>
                <c:pt idx="7437">
                  <c:v>1.0940396341463956</c:v>
                </c:pt>
                <c:pt idx="7438">
                  <c:v>1.0939176829268833</c:v>
                </c:pt>
                <c:pt idx="7439">
                  <c:v>1.0937957317073712</c:v>
                </c:pt>
                <c:pt idx="7440">
                  <c:v>1.0936737804878589</c:v>
                </c:pt>
                <c:pt idx="7441">
                  <c:v>1.0935518292683466</c:v>
                </c:pt>
                <c:pt idx="7442">
                  <c:v>1.0934298780488345</c:v>
                </c:pt>
                <c:pt idx="7443">
                  <c:v>1.0933079268293224</c:v>
                </c:pt>
                <c:pt idx="7444">
                  <c:v>1.0931859756098101</c:v>
                </c:pt>
                <c:pt idx="7445">
                  <c:v>1.093064024390298</c:v>
                </c:pt>
                <c:pt idx="7446">
                  <c:v>1.0929420731707857</c:v>
                </c:pt>
                <c:pt idx="7447">
                  <c:v>1.0928201219512734</c:v>
                </c:pt>
                <c:pt idx="7448">
                  <c:v>1.0926981707317611</c:v>
                </c:pt>
                <c:pt idx="7449">
                  <c:v>1.092576219512249</c:v>
                </c:pt>
                <c:pt idx="7450">
                  <c:v>1.092454268292737</c:v>
                </c:pt>
                <c:pt idx="7451">
                  <c:v>1.0923323170732249</c:v>
                </c:pt>
                <c:pt idx="7452">
                  <c:v>1.0922103658537137</c:v>
                </c:pt>
                <c:pt idx="7453">
                  <c:v>1.0920884146342016</c:v>
                </c:pt>
                <c:pt idx="7454">
                  <c:v>1.0919664634146893</c:v>
                </c:pt>
                <c:pt idx="7455">
                  <c:v>1.0918445121951772</c:v>
                </c:pt>
                <c:pt idx="7456">
                  <c:v>1.0917225609756649</c:v>
                </c:pt>
                <c:pt idx="7457">
                  <c:v>1.0916006097561526</c:v>
                </c:pt>
                <c:pt idx="7458">
                  <c:v>1.0914786585366403</c:v>
                </c:pt>
                <c:pt idx="7459">
                  <c:v>1.0913567073171282</c:v>
                </c:pt>
                <c:pt idx="7460">
                  <c:v>1.0912347560976161</c:v>
                </c:pt>
                <c:pt idx="7461">
                  <c:v>1.091112804878104</c:v>
                </c:pt>
                <c:pt idx="7462">
                  <c:v>1.0909908536585915</c:v>
                </c:pt>
                <c:pt idx="7463">
                  <c:v>1.0908689024390794</c:v>
                </c:pt>
                <c:pt idx="7464">
                  <c:v>1.0907469512195671</c:v>
                </c:pt>
                <c:pt idx="7465">
                  <c:v>1.0906250000000548</c:v>
                </c:pt>
                <c:pt idx="7466">
                  <c:v>1.0905030487805427</c:v>
                </c:pt>
                <c:pt idx="7467">
                  <c:v>1.0903810975610306</c:v>
                </c:pt>
                <c:pt idx="7468">
                  <c:v>1.0902591463415185</c:v>
                </c:pt>
                <c:pt idx="7469">
                  <c:v>1.0901371951220065</c:v>
                </c:pt>
                <c:pt idx="7470">
                  <c:v>1.0900152439024953</c:v>
                </c:pt>
                <c:pt idx="7471">
                  <c:v>1.0898932926829832</c:v>
                </c:pt>
                <c:pt idx="7472">
                  <c:v>1.0897713414634707</c:v>
                </c:pt>
                <c:pt idx="7473">
                  <c:v>1.0896493902439586</c:v>
                </c:pt>
                <c:pt idx="7474">
                  <c:v>1.0895274390244463</c:v>
                </c:pt>
                <c:pt idx="7475">
                  <c:v>1.089405487804934</c:v>
                </c:pt>
                <c:pt idx="7476">
                  <c:v>1.0892835365854219</c:v>
                </c:pt>
                <c:pt idx="7477">
                  <c:v>1.0891615853659098</c:v>
                </c:pt>
                <c:pt idx="7478">
                  <c:v>1.0890396341463977</c:v>
                </c:pt>
                <c:pt idx="7479">
                  <c:v>1.0889176829268856</c:v>
                </c:pt>
                <c:pt idx="7480">
                  <c:v>1.0887957317073733</c:v>
                </c:pt>
                <c:pt idx="7481">
                  <c:v>1.088673780487861</c:v>
                </c:pt>
                <c:pt idx="7482">
                  <c:v>1.0885518292683485</c:v>
                </c:pt>
                <c:pt idx="7483">
                  <c:v>1.0884298780488362</c:v>
                </c:pt>
                <c:pt idx="7484">
                  <c:v>1.0883079268293241</c:v>
                </c:pt>
                <c:pt idx="7485">
                  <c:v>1.0881859756098118</c:v>
                </c:pt>
                <c:pt idx="7486">
                  <c:v>1.0880640243902997</c:v>
                </c:pt>
                <c:pt idx="7487">
                  <c:v>1.0879420731707874</c:v>
                </c:pt>
                <c:pt idx="7488">
                  <c:v>1.0878201219512769</c:v>
                </c:pt>
                <c:pt idx="7489">
                  <c:v>1.0876981707317648</c:v>
                </c:pt>
                <c:pt idx="7490">
                  <c:v>1.0875762195122525</c:v>
                </c:pt>
                <c:pt idx="7491">
                  <c:v>1.0874542682927402</c:v>
                </c:pt>
                <c:pt idx="7492">
                  <c:v>1.0873323170732276</c:v>
                </c:pt>
                <c:pt idx="7493">
                  <c:v>1.0872103658537153</c:v>
                </c:pt>
                <c:pt idx="7494">
                  <c:v>1.0870884146342032</c:v>
                </c:pt>
                <c:pt idx="7495">
                  <c:v>1.0869664634146909</c:v>
                </c:pt>
                <c:pt idx="7496">
                  <c:v>1.0868445121951789</c:v>
                </c:pt>
                <c:pt idx="7497">
                  <c:v>1.0867225609756666</c:v>
                </c:pt>
                <c:pt idx="7498">
                  <c:v>1.0866006097561542</c:v>
                </c:pt>
                <c:pt idx="7499">
                  <c:v>1.0864786585366422</c:v>
                </c:pt>
                <c:pt idx="7500">
                  <c:v>1.0863567073171301</c:v>
                </c:pt>
                <c:pt idx="7501">
                  <c:v>1.086234756097618</c:v>
                </c:pt>
                <c:pt idx="7502">
                  <c:v>1.0861128048781059</c:v>
                </c:pt>
                <c:pt idx="7503">
                  <c:v>1.0859908536585936</c:v>
                </c:pt>
                <c:pt idx="7504">
                  <c:v>1.0858689024390815</c:v>
                </c:pt>
                <c:pt idx="7505">
                  <c:v>1.0857469512195692</c:v>
                </c:pt>
                <c:pt idx="7506">
                  <c:v>1.0856250000000567</c:v>
                </c:pt>
                <c:pt idx="7507">
                  <c:v>1.0855030487805446</c:v>
                </c:pt>
                <c:pt idx="7508">
                  <c:v>1.0853810975610325</c:v>
                </c:pt>
                <c:pt idx="7509">
                  <c:v>1.08525914634152</c:v>
                </c:pt>
                <c:pt idx="7510">
                  <c:v>1.0851371951220079</c:v>
                </c:pt>
                <c:pt idx="7511">
                  <c:v>1.0850152439024956</c:v>
                </c:pt>
                <c:pt idx="7512">
                  <c:v>1.0848932926829835</c:v>
                </c:pt>
                <c:pt idx="7513">
                  <c:v>1.0847713414634712</c:v>
                </c:pt>
                <c:pt idx="7514">
                  <c:v>1.0846493902439591</c:v>
                </c:pt>
                <c:pt idx="7515">
                  <c:v>1.0845274390244455</c:v>
                </c:pt>
                <c:pt idx="7516">
                  <c:v>1.0844054878049332</c:v>
                </c:pt>
                <c:pt idx="7517">
                  <c:v>1.0842835365854211</c:v>
                </c:pt>
                <c:pt idx="7518">
                  <c:v>1.084161585365909</c:v>
                </c:pt>
                <c:pt idx="7519">
                  <c:v>1.0840396341463967</c:v>
                </c:pt>
                <c:pt idx="7520">
                  <c:v>1.0839176829268844</c:v>
                </c:pt>
                <c:pt idx="7521">
                  <c:v>1.0837957317073723</c:v>
                </c:pt>
                <c:pt idx="7522">
                  <c:v>1.0836737804878602</c:v>
                </c:pt>
                <c:pt idx="7523">
                  <c:v>1.0835518292683481</c:v>
                </c:pt>
                <c:pt idx="7524">
                  <c:v>1.0834298780488358</c:v>
                </c:pt>
                <c:pt idx="7525">
                  <c:v>1.0833079268293235</c:v>
                </c:pt>
                <c:pt idx="7526">
                  <c:v>1.0831859756098114</c:v>
                </c:pt>
                <c:pt idx="7527">
                  <c:v>1.0830640243902994</c:v>
                </c:pt>
                <c:pt idx="7528">
                  <c:v>1.0829420731707873</c:v>
                </c:pt>
                <c:pt idx="7529">
                  <c:v>1.0828201219512752</c:v>
                </c:pt>
                <c:pt idx="7530">
                  <c:v>1.0826981707317629</c:v>
                </c:pt>
                <c:pt idx="7531">
                  <c:v>1.0825762195122508</c:v>
                </c:pt>
                <c:pt idx="7532">
                  <c:v>1.0824542682927383</c:v>
                </c:pt>
                <c:pt idx="7533">
                  <c:v>1.0823323170732262</c:v>
                </c:pt>
                <c:pt idx="7534">
                  <c:v>1.0822103658537141</c:v>
                </c:pt>
                <c:pt idx="7535">
                  <c:v>1.0820884146342018</c:v>
                </c:pt>
                <c:pt idx="7536">
                  <c:v>1.0819664634146897</c:v>
                </c:pt>
                <c:pt idx="7537">
                  <c:v>1.0818445121951776</c:v>
                </c:pt>
                <c:pt idx="7538">
                  <c:v>1.0817225609756653</c:v>
                </c:pt>
                <c:pt idx="7539">
                  <c:v>1.0816006097561526</c:v>
                </c:pt>
                <c:pt idx="7540">
                  <c:v>1.0814786585366405</c:v>
                </c:pt>
                <c:pt idx="7541">
                  <c:v>1.0813567073171284</c:v>
                </c:pt>
                <c:pt idx="7542">
                  <c:v>1.0812347560976161</c:v>
                </c:pt>
                <c:pt idx="7543">
                  <c:v>1.081112804878104</c:v>
                </c:pt>
                <c:pt idx="7544">
                  <c:v>1.0809908536585915</c:v>
                </c:pt>
                <c:pt idx="7545">
                  <c:v>1.0808689024390783</c:v>
                </c:pt>
                <c:pt idx="7546">
                  <c:v>1.080746951219566</c:v>
                </c:pt>
                <c:pt idx="7547">
                  <c:v>1.0806250000000539</c:v>
                </c:pt>
                <c:pt idx="7548">
                  <c:v>1.0805030487805416</c:v>
                </c:pt>
                <c:pt idx="7549">
                  <c:v>1.0803810975610291</c:v>
                </c:pt>
                <c:pt idx="7550">
                  <c:v>1.080259146341517</c:v>
                </c:pt>
                <c:pt idx="7551">
                  <c:v>1.0801371951220049</c:v>
                </c:pt>
                <c:pt idx="7552">
                  <c:v>1.0800152439024926</c:v>
                </c:pt>
                <c:pt idx="7553">
                  <c:v>1.0798932926829805</c:v>
                </c:pt>
                <c:pt idx="7554">
                  <c:v>1.0797713414634684</c:v>
                </c:pt>
                <c:pt idx="7555">
                  <c:v>1.0796493902439561</c:v>
                </c:pt>
                <c:pt idx="7556">
                  <c:v>1.079527439024444</c:v>
                </c:pt>
                <c:pt idx="7557">
                  <c:v>1.079405487804932</c:v>
                </c:pt>
                <c:pt idx="7558">
                  <c:v>1.0792835365854196</c:v>
                </c:pt>
                <c:pt idx="7559">
                  <c:v>1.0791615853659073</c:v>
                </c:pt>
                <c:pt idx="7560">
                  <c:v>1.079039634146395</c:v>
                </c:pt>
                <c:pt idx="7561">
                  <c:v>1.0789176829268829</c:v>
                </c:pt>
                <c:pt idx="7562">
                  <c:v>1.0787957317073706</c:v>
                </c:pt>
                <c:pt idx="7563">
                  <c:v>1.0786737804878586</c:v>
                </c:pt>
                <c:pt idx="7564">
                  <c:v>1.0785518292683463</c:v>
                </c:pt>
                <c:pt idx="7565">
                  <c:v>1.0784298780488342</c:v>
                </c:pt>
                <c:pt idx="7566">
                  <c:v>1.0783079268293219</c:v>
                </c:pt>
                <c:pt idx="7567">
                  <c:v>1.0781859756098098</c:v>
                </c:pt>
                <c:pt idx="7568">
                  <c:v>1.0780640243902975</c:v>
                </c:pt>
                <c:pt idx="7569">
                  <c:v>1.0779420731707854</c:v>
                </c:pt>
                <c:pt idx="7570">
                  <c:v>1.0778201219512733</c:v>
                </c:pt>
                <c:pt idx="7571">
                  <c:v>1.0776981707317612</c:v>
                </c:pt>
                <c:pt idx="7572">
                  <c:v>1.0775762195122489</c:v>
                </c:pt>
                <c:pt idx="7573">
                  <c:v>1.0774542682927366</c:v>
                </c:pt>
                <c:pt idx="7574">
                  <c:v>1.0773323170732243</c:v>
                </c:pt>
                <c:pt idx="7575">
                  <c:v>1.0772103658537113</c:v>
                </c:pt>
                <c:pt idx="7576">
                  <c:v>1.0770884146341992</c:v>
                </c:pt>
                <c:pt idx="7577">
                  <c:v>1.0769664634146869</c:v>
                </c:pt>
                <c:pt idx="7578">
                  <c:v>1.0768445121951749</c:v>
                </c:pt>
                <c:pt idx="7579">
                  <c:v>1.0767225609756621</c:v>
                </c:pt>
                <c:pt idx="7580">
                  <c:v>1.0766006097561498</c:v>
                </c:pt>
                <c:pt idx="7581">
                  <c:v>1.0764786585366377</c:v>
                </c:pt>
                <c:pt idx="7582">
                  <c:v>1.0763567073171252</c:v>
                </c:pt>
                <c:pt idx="7583">
                  <c:v>1.0762347560976131</c:v>
                </c:pt>
                <c:pt idx="7584">
                  <c:v>1.076112804878101</c:v>
                </c:pt>
                <c:pt idx="7585">
                  <c:v>1.0759908536585887</c:v>
                </c:pt>
                <c:pt idx="7586">
                  <c:v>1.0758689024390766</c:v>
                </c:pt>
                <c:pt idx="7587">
                  <c:v>1.0757469512195645</c:v>
                </c:pt>
                <c:pt idx="7588">
                  <c:v>1.0756250000000525</c:v>
                </c:pt>
                <c:pt idx="7589">
                  <c:v>1.0755030487805404</c:v>
                </c:pt>
                <c:pt idx="7590">
                  <c:v>1.0753810975610281</c:v>
                </c:pt>
                <c:pt idx="7591">
                  <c:v>1.075259146341516</c:v>
                </c:pt>
                <c:pt idx="7592">
                  <c:v>1.0751371951220037</c:v>
                </c:pt>
                <c:pt idx="7593">
                  <c:v>1.0750152439024911</c:v>
                </c:pt>
                <c:pt idx="7594">
                  <c:v>1.0748932926829791</c:v>
                </c:pt>
                <c:pt idx="7595">
                  <c:v>1.074771341463467</c:v>
                </c:pt>
                <c:pt idx="7596">
                  <c:v>1.0746493902439544</c:v>
                </c:pt>
                <c:pt idx="7597">
                  <c:v>1.0745274390244421</c:v>
                </c:pt>
                <c:pt idx="7598">
                  <c:v>1.0744054878049301</c:v>
                </c:pt>
                <c:pt idx="7599">
                  <c:v>1.0742835365854178</c:v>
                </c:pt>
                <c:pt idx="7600">
                  <c:v>1.0741615853659057</c:v>
                </c:pt>
                <c:pt idx="7601">
                  <c:v>1.0740396341463936</c:v>
                </c:pt>
                <c:pt idx="7602">
                  <c:v>1.0739176829268813</c:v>
                </c:pt>
                <c:pt idx="7603">
                  <c:v>1.073795731707369</c:v>
                </c:pt>
                <c:pt idx="7604">
                  <c:v>1.0736737804878567</c:v>
                </c:pt>
                <c:pt idx="7605">
                  <c:v>1.0735518292683432</c:v>
                </c:pt>
                <c:pt idx="7606">
                  <c:v>1.0734298780488312</c:v>
                </c:pt>
                <c:pt idx="7607">
                  <c:v>1.0733079268293189</c:v>
                </c:pt>
                <c:pt idx="7608">
                  <c:v>1.0731859756098068</c:v>
                </c:pt>
                <c:pt idx="7609">
                  <c:v>1.0730640243902947</c:v>
                </c:pt>
                <c:pt idx="7610">
                  <c:v>1.0729420731707824</c:v>
                </c:pt>
                <c:pt idx="7611">
                  <c:v>1.0728201219512703</c:v>
                </c:pt>
                <c:pt idx="7612">
                  <c:v>1.072698170731758</c:v>
                </c:pt>
                <c:pt idx="7613">
                  <c:v>1.0725762195122459</c:v>
                </c:pt>
                <c:pt idx="7614">
                  <c:v>1.0724542682927338</c:v>
                </c:pt>
                <c:pt idx="7615">
                  <c:v>1.0723323170732217</c:v>
                </c:pt>
                <c:pt idx="7616">
                  <c:v>1.0722103658537097</c:v>
                </c:pt>
                <c:pt idx="7617">
                  <c:v>1.0720884146341974</c:v>
                </c:pt>
                <c:pt idx="7618">
                  <c:v>1.071966463414685</c:v>
                </c:pt>
                <c:pt idx="7619">
                  <c:v>1.0718445121951727</c:v>
                </c:pt>
                <c:pt idx="7620">
                  <c:v>1.0717225609756607</c:v>
                </c:pt>
                <c:pt idx="7621">
                  <c:v>1.0716006097561486</c:v>
                </c:pt>
                <c:pt idx="7622">
                  <c:v>1.0714786585366363</c:v>
                </c:pt>
                <c:pt idx="7623">
                  <c:v>1.0713567073171242</c:v>
                </c:pt>
                <c:pt idx="7624">
                  <c:v>1.0712347560976121</c:v>
                </c:pt>
                <c:pt idx="7625">
                  <c:v>1.0711128048780993</c:v>
                </c:pt>
                <c:pt idx="7626">
                  <c:v>1.070990853658587</c:v>
                </c:pt>
                <c:pt idx="7627">
                  <c:v>1.070868902439075</c:v>
                </c:pt>
                <c:pt idx="7628">
                  <c:v>1.0707469512195626</c:v>
                </c:pt>
                <c:pt idx="7629">
                  <c:v>1.0706250000000506</c:v>
                </c:pt>
                <c:pt idx="7630">
                  <c:v>1.0705030487805383</c:v>
                </c:pt>
                <c:pt idx="7631">
                  <c:v>1.0703810975610262</c:v>
                </c:pt>
                <c:pt idx="7632">
                  <c:v>1.0702591463415139</c:v>
                </c:pt>
                <c:pt idx="7633">
                  <c:v>1.0701371951220018</c:v>
                </c:pt>
                <c:pt idx="7634">
                  <c:v>1.0700152439024895</c:v>
                </c:pt>
                <c:pt idx="7635">
                  <c:v>1.0698932926829756</c:v>
                </c:pt>
                <c:pt idx="7636">
                  <c:v>1.0697713414634635</c:v>
                </c:pt>
                <c:pt idx="7637">
                  <c:v>1.0696493902439512</c:v>
                </c:pt>
                <c:pt idx="7638">
                  <c:v>1.0695274390244391</c:v>
                </c:pt>
                <c:pt idx="7639">
                  <c:v>1.0694054878049271</c:v>
                </c:pt>
                <c:pt idx="7640">
                  <c:v>1.069283536585415</c:v>
                </c:pt>
                <c:pt idx="7641">
                  <c:v>1.0691615853659027</c:v>
                </c:pt>
                <c:pt idx="7642">
                  <c:v>1.0690396341463906</c:v>
                </c:pt>
                <c:pt idx="7643">
                  <c:v>1.0689176829268785</c:v>
                </c:pt>
                <c:pt idx="7644">
                  <c:v>1.0687957317073662</c:v>
                </c:pt>
                <c:pt idx="7645">
                  <c:v>1.0686737804878539</c:v>
                </c:pt>
                <c:pt idx="7646">
                  <c:v>1.0685518292683416</c:v>
                </c:pt>
                <c:pt idx="7647">
                  <c:v>1.0684298780488295</c:v>
                </c:pt>
                <c:pt idx="7648">
                  <c:v>1.0683079268293172</c:v>
                </c:pt>
                <c:pt idx="7649">
                  <c:v>1.0681859756098049</c:v>
                </c:pt>
                <c:pt idx="7650">
                  <c:v>1.0680640243902928</c:v>
                </c:pt>
                <c:pt idx="7651">
                  <c:v>1.0679420731707807</c:v>
                </c:pt>
                <c:pt idx="7652">
                  <c:v>1.0678201219512684</c:v>
                </c:pt>
                <c:pt idx="7653">
                  <c:v>1.0676981707317563</c:v>
                </c:pt>
                <c:pt idx="7654">
                  <c:v>1.067576219512244</c:v>
                </c:pt>
                <c:pt idx="7655">
                  <c:v>1.0674542682927319</c:v>
                </c:pt>
                <c:pt idx="7656">
                  <c:v>1.0673323170732196</c:v>
                </c:pt>
                <c:pt idx="7657">
                  <c:v>1.0672103658537075</c:v>
                </c:pt>
                <c:pt idx="7658">
                  <c:v>1.0670884146341952</c:v>
                </c:pt>
                <c:pt idx="7659">
                  <c:v>1.0669664634146832</c:v>
                </c:pt>
                <c:pt idx="7660">
                  <c:v>1.0668445121951708</c:v>
                </c:pt>
                <c:pt idx="7661">
                  <c:v>1.0667225609756588</c:v>
                </c:pt>
                <c:pt idx="7662">
                  <c:v>1.0666006097561467</c:v>
                </c:pt>
                <c:pt idx="7663">
                  <c:v>1.0664786585366341</c:v>
                </c:pt>
                <c:pt idx="7664">
                  <c:v>1.0663567073171218</c:v>
                </c:pt>
                <c:pt idx="7665">
                  <c:v>1.0662347560976098</c:v>
                </c:pt>
                <c:pt idx="7666">
                  <c:v>1.0661128048780963</c:v>
                </c:pt>
                <c:pt idx="7667">
                  <c:v>1.0659908536585838</c:v>
                </c:pt>
                <c:pt idx="7668">
                  <c:v>1.0658689024390717</c:v>
                </c:pt>
                <c:pt idx="7669">
                  <c:v>1.0657469512195596</c:v>
                </c:pt>
                <c:pt idx="7670">
                  <c:v>1.0656250000000473</c:v>
                </c:pt>
                <c:pt idx="7671">
                  <c:v>1.0655030487805353</c:v>
                </c:pt>
                <c:pt idx="7672">
                  <c:v>1.0653810975610232</c:v>
                </c:pt>
                <c:pt idx="7673">
                  <c:v>1.0652591463415111</c:v>
                </c:pt>
                <c:pt idx="7674">
                  <c:v>1.065137195121999</c:v>
                </c:pt>
                <c:pt idx="7675">
                  <c:v>1.0650152439024867</c:v>
                </c:pt>
                <c:pt idx="7676">
                  <c:v>1.0648932926829746</c:v>
                </c:pt>
                <c:pt idx="7677">
                  <c:v>1.0647713414634625</c:v>
                </c:pt>
                <c:pt idx="7678">
                  <c:v>1.06464939024395</c:v>
                </c:pt>
                <c:pt idx="7679">
                  <c:v>1.0645274390244377</c:v>
                </c:pt>
                <c:pt idx="7680">
                  <c:v>1.0644054878049256</c:v>
                </c:pt>
                <c:pt idx="7681">
                  <c:v>1.0642835365854135</c:v>
                </c:pt>
                <c:pt idx="7682">
                  <c:v>1.064161585365901</c:v>
                </c:pt>
                <c:pt idx="7683">
                  <c:v>1.0640396341463887</c:v>
                </c:pt>
                <c:pt idx="7684">
                  <c:v>1.0639176829268764</c:v>
                </c:pt>
                <c:pt idx="7685">
                  <c:v>1.0637957317073643</c:v>
                </c:pt>
                <c:pt idx="7686">
                  <c:v>1.0636737804878522</c:v>
                </c:pt>
                <c:pt idx="7687">
                  <c:v>1.0635518292683399</c:v>
                </c:pt>
                <c:pt idx="7688">
                  <c:v>1.0634298780488278</c:v>
                </c:pt>
                <c:pt idx="7689">
                  <c:v>1.0633079268293155</c:v>
                </c:pt>
                <c:pt idx="7690">
                  <c:v>1.0631859756098034</c:v>
                </c:pt>
                <c:pt idx="7691">
                  <c:v>1.0630640243902909</c:v>
                </c:pt>
                <c:pt idx="7692">
                  <c:v>1.0629420731707786</c:v>
                </c:pt>
                <c:pt idx="7693">
                  <c:v>1.0628201219512663</c:v>
                </c:pt>
                <c:pt idx="7694">
                  <c:v>1.0626981707317542</c:v>
                </c:pt>
                <c:pt idx="7695">
                  <c:v>1.0625762195122421</c:v>
                </c:pt>
                <c:pt idx="7696">
                  <c:v>1.0624542682927287</c:v>
                </c:pt>
                <c:pt idx="7697">
                  <c:v>1.0623323170732166</c:v>
                </c:pt>
                <c:pt idx="7698">
                  <c:v>1.0622103658537045</c:v>
                </c:pt>
                <c:pt idx="7699">
                  <c:v>1.0620884146341925</c:v>
                </c:pt>
                <c:pt idx="7700">
                  <c:v>1.0619664634146804</c:v>
                </c:pt>
                <c:pt idx="7701">
                  <c:v>1.0618445121951683</c:v>
                </c:pt>
                <c:pt idx="7702">
                  <c:v>1.061722560975656</c:v>
                </c:pt>
                <c:pt idx="7703">
                  <c:v>1.0616006097561439</c:v>
                </c:pt>
                <c:pt idx="7704">
                  <c:v>1.0614786585366314</c:v>
                </c:pt>
                <c:pt idx="7705">
                  <c:v>1.0613567073171193</c:v>
                </c:pt>
                <c:pt idx="7706">
                  <c:v>1.0612347560976072</c:v>
                </c:pt>
                <c:pt idx="7707">
                  <c:v>1.0611128048780949</c:v>
                </c:pt>
                <c:pt idx="7708">
                  <c:v>1.0609908536585828</c:v>
                </c:pt>
                <c:pt idx="7709">
                  <c:v>1.0608689024390707</c:v>
                </c:pt>
                <c:pt idx="7710">
                  <c:v>1.0607469512195582</c:v>
                </c:pt>
                <c:pt idx="7711">
                  <c:v>1.0606250000000461</c:v>
                </c:pt>
                <c:pt idx="7712">
                  <c:v>1.0605030487805336</c:v>
                </c:pt>
                <c:pt idx="7713">
                  <c:v>1.0603810975610213</c:v>
                </c:pt>
                <c:pt idx="7714">
                  <c:v>1.0602591463415092</c:v>
                </c:pt>
                <c:pt idx="7715">
                  <c:v>1.0601371951219969</c:v>
                </c:pt>
                <c:pt idx="7716">
                  <c:v>1.0600152439024848</c:v>
                </c:pt>
                <c:pt idx="7717">
                  <c:v>1.0598932926829725</c:v>
                </c:pt>
                <c:pt idx="7718">
                  <c:v>1.0597713414634604</c:v>
                </c:pt>
                <c:pt idx="7719">
                  <c:v>1.0596493902439483</c:v>
                </c:pt>
                <c:pt idx="7720">
                  <c:v>1.059527439024436</c:v>
                </c:pt>
                <c:pt idx="7721">
                  <c:v>1.0594054878049239</c:v>
                </c:pt>
                <c:pt idx="7722">
                  <c:v>1.0592835365854119</c:v>
                </c:pt>
                <c:pt idx="7723">
                  <c:v>1.0591615853658995</c:v>
                </c:pt>
                <c:pt idx="7724">
                  <c:v>1.0590396341463875</c:v>
                </c:pt>
                <c:pt idx="7725">
                  <c:v>1.0589176829268752</c:v>
                </c:pt>
                <c:pt idx="7726">
                  <c:v>1.0587957317073613</c:v>
                </c:pt>
                <c:pt idx="7727">
                  <c:v>1.0586737804878492</c:v>
                </c:pt>
                <c:pt idx="7728">
                  <c:v>1.0585518292683371</c:v>
                </c:pt>
                <c:pt idx="7729">
                  <c:v>1.058429878048825</c:v>
                </c:pt>
                <c:pt idx="7730">
                  <c:v>1.0583079268293125</c:v>
                </c:pt>
                <c:pt idx="7731">
                  <c:v>1.0581859756098004</c:v>
                </c:pt>
                <c:pt idx="7732">
                  <c:v>1.0580640243902881</c:v>
                </c:pt>
                <c:pt idx="7733">
                  <c:v>1.057942073170776</c:v>
                </c:pt>
                <c:pt idx="7734">
                  <c:v>1.0578201219512637</c:v>
                </c:pt>
                <c:pt idx="7735">
                  <c:v>1.0576981707317514</c:v>
                </c:pt>
                <c:pt idx="7736">
                  <c:v>1.0575762195122393</c:v>
                </c:pt>
                <c:pt idx="7737">
                  <c:v>1.057454268292727</c:v>
                </c:pt>
                <c:pt idx="7738">
                  <c:v>1.057332317073215</c:v>
                </c:pt>
                <c:pt idx="7739">
                  <c:v>1.0572103658537029</c:v>
                </c:pt>
                <c:pt idx="7740">
                  <c:v>1.0570884146341906</c:v>
                </c:pt>
                <c:pt idx="7741">
                  <c:v>1.0569664634146785</c:v>
                </c:pt>
                <c:pt idx="7742">
                  <c:v>1.0568445121951664</c:v>
                </c:pt>
                <c:pt idx="7743">
                  <c:v>1.0567225609756541</c:v>
                </c:pt>
                <c:pt idx="7744">
                  <c:v>1.056600609756142</c:v>
                </c:pt>
                <c:pt idx="7745">
                  <c:v>1.0564786585366295</c:v>
                </c:pt>
                <c:pt idx="7746">
                  <c:v>1.0563567073171174</c:v>
                </c:pt>
                <c:pt idx="7747">
                  <c:v>1.0562347560976053</c:v>
                </c:pt>
                <c:pt idx="7748">
                  <c:v>1.056112804878093</c:v>
                </c:pt>
                <c:pt idx="7749">
                  <c:v>1.0559908536585809</c:v>
                </c:pt>
                <c:pt idx="7750">
                  <c:v>1.0558689024390684</c:v>
                </c:pt>
                <c:pt idx="7751">
                  <c:v>1.0557469512195561</c:v>
                </c:pt>
                <c:pt idx="7752">
                  <c:v>1.055625000000044</c:v>
                </c:pt>
                <c:pt idx="7753">
                  <c:v>1.0555030487805319</c:v>
                </c:pt>
                <c:pt idx="7754">
                  <c:v>1.0553810975610198</c:v>
                </c:pt>
                <c:pt idx="7755">
                  <c:v>1.0552591463415077</c:v>
                </c:pt>
                <c:pt idx="7756">
                  <c:v>1.0551371951219939</c:v>
                </c:pt>
                <c:pt idx="7757">
                  <c:v>1.0550152439024818</c:v>
                </c:pt>
                <c:pt idx="7758">
                  <c:v>1.0548932926829697</c:v>
                </c:pt>
                <c:pt idx="7759">
                  <c:v>1.0547713414634576</c:v>
                </c:pt>
                <c:pt idx="7760">
                  <c:v>1.0546493902439456</c:v>
                </c:pt>
                <c:pt idx="7761">
                  <c:v>1.0545274390244332</c:v>
                </c:pt>
                <c:pt idx="7762">
                  <c:v>1.0544054878049212</c:v>
                </c:pt>
                <c:pt idx="7763">
                  <c:v>1.0542835365854091</c:v>
                </c:pt>
                <c:pt idx="7764">
                  <c:v>1.0541615853658965</c:v>
                </c:pt>
                <c:pt idx="7765">
                  <c:v>1.0540396341463842</c:v>
                </c:pt>
                <c:pt idx="7766">
                  <c:v>1.0539176829268722</c:v>
                </c:pt>
                <c:pt idx="7767">
                  <c:v>1.0537957317073601</c:v>
                </c:pt>
                <c:pt idx="7768">
                  <c:v>1.0536737804878475</c:v>
                </c:pt>
                <c:pt idx="7769">
                  <c:v>1.0535518292683352</c:v>
                </c:pt>
                <c:pt idx="7770">
                  <c:v>1.0534298780488232</c:v>
                </c:pt>
                <c:pt idx="7771">
                  <c:v>1.0533079268293111</c:v>
                </c:pt>
                <c:pt idx="7772">
                  <c:v>1.0531859756097988</c:v>
                </c:pt>
                <c:pt idx="7773">
                  <c:v>1.0530640243902865</c:v>
                </c:pt>
                <c:pt idx="7774">
                  <c:v>1.0529420731707744</c:v>
                </c:pt>
                <c:pt idx="7775">
                  <c:v>1.0528201219512621</c:v>
                </c:pt>
                <c:pt idx="7776">
                  <c:v>1.05269817073175</c:v>
                </c:pt>
                <c:pt idx="7777">
                  <c:v>1.0525762195122377</c:v>
                </c:pt>
                <c:pt idx="7778">
                  <c:v>1.0524542682927251</c:v>
                </c:pt>
                <c:pt idx="7779">
                  <c:v>1.0523323170732131</c:v>
                </c:pt>
                <c:pt idx="7780">
                  <c:v>1.0522103658537008</c:v>
                </c:pt>
                <c:pt idx="7781">
                  <c:v>1.0520884146341885</c:v>
                </c:pt>
                <c:pt idx="7782">
                  <c:v>1.0519664634146755</c:v>
                </c:pt>
                <c:pt idx="7783">
                  <c:v>1.0518445121951643</c:v>
                </c:pt>
                <c:pt idx="7784">
                  <c:v>1.0517225609756522</c:v>
                </c:pt>
                <c:pt idx="7785">
                  <c:v>1.051600609756139</c:v>
                </c:pt>
                <c:pt idx="7786">
                  <c:v>1.0514786585366269</c:v>
                </c:pt>
                <c:pt idx="7787">
                  <c:v>1.0513567073171148</c:v>
                </c:pt>
                <c:pt idx="7788">
                  <c:v>1.0512347560976025</c:v>
                </c:pt>
                <c:pt idx="7789">
                  <c:v>1.0511128048780902</c:v>
                </c:pt>
                <c:pt idx="7790">
                  <c:v>1.0509908536585781</c:v>
                </c:pt>
                <c:pt idx="7791">
                  <c:v>1.0508689024390658</c:v>
                </c:pt>
                <c:pt idx="7792">
                  <c:v>1.0507469512195535</c:v>
                </c:pt>
                <c:pt idx="7793">
                  <c:v>1.0506250000000414</c:v>
                </c:pt>
                <c:pt idx="7794">
                  <c:v>1.0505030487805294</c:v>
                </c:pt>
                <c:pt idx="7795">
                  <c:v>1.0503810975610173</c:v>
                </c:pt>
                <c:pt idx="7796">
                  <c:v>1.050259146341505</c:v>
                </c:pt>
                <c:pt idx="7797">
                  <c:v>1.0501371951219922</c:v>
                </c:pt>
                <c:pt idx="7798">
                  <c:v>1.0500152439024801</c:v>
                </c:pt>
                <c:pt idx="7799">
                  <c:v>1.049893292682968</c:v>
                </c:pt>
                <c:pt idx="7800">
                  <c:v>1.0497713414634557</c:v>
                </c:pt>
                <c:pt idx="7801">
                  <c:v>1.0496493902439434</c:v>
                </c:pt>
                <c:pt idx="7802">
                  <c:v>1.0495274390244314</c:v>
                </c:pt>
                <c:pt idx="7803">
                  <c:v>1.049405487804919</c:v>
                </c:pt>
                <c:pt idx="7804">
                  <c:v>1.049283536585407</c:v>
                </c:pt>
                <c:pt idx="7805">
                  <c:v>1.0491615853658949</c:v>
                </c:pt>
                <c:pt idx="7806">
                  <c:v>1.0490396341463826</c:v>
                </c:pt>
                <c:pt idx="7807">
                  <c:v>1.0489176829268705</c:v>
                </c:pt>
                <c:pt idx="7808">
                  <c:v>1.0487957317073582</c:v>
                </c:pt>
                <c:pt idx="7809">
                  <c:v>1.0486737804878461</c:v>
                </c:pt>
                <c:pt idx="7810">
                  <c:v>1.048551829268334</c:v>
                </c:pt>
                <c:pt idx="7811">
                  <c:v>1.0484298780488213</c:v>
                </c:pt>
                <c:pt idx="7812">
                  <c:v>1.0483079268293081</c:v>
                </c:pt>
                <c:pt idx="7813">
                  <c:v>1.0481859756097971</c:v>
                </c:pt>
                <c:pt idx="7814">
                  <c:v>1.048064024390285</c:v>
                </c:pt>
                <c:pt idx="7815">
                  <c:v>1.0479420731707718</c:v>
                </c:pt>
                <c:pt idx="7816">
                  <c:v>1.0478201219512595</c:v>
                </c:pt>
                <c:pt idx="7817">
                  <c:v>1.047698170731747</c:v>
                </c:pt>
                <c:pt idx="7818">
                  <c:v>1.0475762195122347</c:v>
                </c:pt>
                <c:pt idx="7819">
                  <c:v>1.0474542682927226</c:v>
                </c:pt>
                <c:pt idx="7820">
                  <c:v>1.0473323170732103</c:v>
                </c:pt>
                <c:pt idx="7821">
                  <c:v>1.047210365853698</c:v>
                </c:pt>
                <c:pt idx="7822">
                  <c:v>1.0470884146341857</c:v>
                </c:pt>
                <c:pt idx="7823">
                  <c:v>1.0469664634146736</c:v>
                </c:pt>
                <c:pt idx="7824">
                  <c:v>1.0468445121951615</c:v>
                </c:pt>
                <c:pt idx="7825">
                  <c:v>1.0467225609756494</c:v>
                </c:pt>
                <c:pt idx="7826">
                  <c:v>1.0466006097561371</c:v>
                </c:pt>
                <c:pt idx="7827">
                  <c:v>1.046478658536625</c:v>
                </c:pt>
                <c:pt idx="7828">
                  <c:v>1.0463567073171127</c:v>
                </c:pt>
                <c:pt idx="7829">
                  <c:v>1.0462347560976006</c:v>
                </c:pt>
                <c:pt idx="7830">
                  <c:v>1.0461128048780883</c:v>
                </c:pt>
                <c:pt idx="7831">
                  <c:v>1.0459908536585762</c:v>
                </c:pt>
                <c:pt idx="7832">
                  <c:v>1.0458689024390639</c:v>
                </c:pt>
                <c:pt idx="7833">
                  <c:v>1.0457469512195519</c:v>
                </c:pt>
                <c:pt idx="7834">
                  <c:v>1.0456250000000398</c:v>
                </c:pt>
                <c:pt idx="7835">
                  <c:v>1.0455030487805272</c:v>
                </c:pt>
                <c:pt idx="7836">
                  <c:v>1.0453810975610149</c:v>
                </c:pt>
                <c:pt idx="7837">
                  <c:v>1.0452591463415029</c:v>
                </c:pt>
                <c:pt idx="7838">
                  <c:v>1.0451371951219905</c:v>
                </c:pt>
                <c:pt idx="7839">
                  <c:v>1.0450152439024785</c:v>
                </c:pt>
                <c:pt idx="7840">
                  <c:v>1.0448932926829664</c:v>
                </c:pt>
                <c:pt idx="7841">
                  <c:v>1.0447713414634543</c:v>
                </c:pt>
                <c:pt idx="7842">
                  <c:v>1.044649390243942</c:v>
                </c:pt>
                <c:pt idx="7843">
                  <c:v>1.0445274390244299</c:v>
                </c:pt>
                <c:pt idx="7844">
                  <c:v>1.0444054878049176</c:v>
                </c:pt>
                <c:pt idx="7845">
                  <c:v>1.0442835365854042</c:v>
                </c:pt>
                <c:pt idx="7846">
                  <c:v>1.0441615853658921</c:v>
                </c:pt>
                <c:pt idx="7847">
                  <c:v>1.0440396341463798</c:v>
                </c:pt>
                <c:pt idx="7848">
                  <c:v>1.0439176829268677</c:v>
                </c:pt>
                <c:pt idx="7849">
                  <c:v>1.0437957317073554</c:v>
                </c:pt>
                <c:pt idx="7850">
                  <c:v>1.0436737804878433</c:v>
                </c:pt>
                <c:pt idx="7851">
                  <c:v>1.0435518292683308</c:v>
                </c:pt>
                <c:pt idx="7852">
                  <c:v>1.0434298780488187</c:v>
                </c:pt>
                <c:pt idx="7853">
                  <c:v>1.0433079268293066</c:v>
                </c:pt>
                <c:pt idx="7854">
                  <c:v>1.0431859756097941</c:v>
                </c:pt>
                <c:pt idx="7855">
                  <c:v>1.0430640243902818</c:v>
                </c:pt>
                <c:pt idx="7856">
                  <c:v>1.0429420731707695</c:v>
                </c:pt>
                <c:pt idx="7857">
                  <c:v>1.0428201219512574</c:v>
                </c:pt>
                <c:pt idx="7858">
                  <c:v>1.0426981707317453</c:v>
                </c:pt>
                <c:pt idx="7859">
                  <c:v>1.0425762195122332</c:v>
                </c:pt>
                <c:pt idx="7860">
                  <c:v>1.0424542682927209</c:v>
                </c:pt>
                <c:pt idx="7861">
                  <c:v>1.0423323170732088</c:v>
                </c:pt>
                <c:pt idx="7862">
                  <c:v>1.0422103658536963</c:v>
                </c:pt>
                <c:pt idx="7863">
                  <c:v>1.0420884146341842</c:v>
                </c:pt>
                <c:pt idx="7864">
                  <c:v>1.0419664634146721</c:v>
                </c:pt>
                <c:pt idx="7865">
                  <c:v>1.0418445121951594</c:v>
                </c:pt>
                <c:pt idx="7866">
                  <c:v>1.0417225609756473</c:v>
                </c:pt>
                <c:pt idx="7867">
                  <c:v>1.041600609756135</c:v>
                </c:pt>
                <c:pt idx="7868">
                  <c:v>1.0414786585366229</c:v>
                </c:pt>
                <c:pt idx="7869">
                  <c:v>1.0413567073171106</c:v>
                </c:pt>
                <c:pt idx="7870">
                  <c:v>1.0412347560975985</c:v>
                </c:pt>
                <c:pt idx="7871">
                  <c:v>1.0411128048780864</c:v>
                </c:pt>
                <c:pt idx="7872">
                  <c:v>1.0409908536585744</c:v>
                </c:pt>
                <c:pt idx="7873">
                  <c:v>1.0408689024390623</c:v>
                </c:pt>
                <c:pt idx="7874">
                  <c:v>1.04074695121955</c:v>
                </c:pt>
                <c:pt idx="7875">
                  <c:v>1.040625000000037</c:v>
                </c:pt>
                <c:pt idx="7876">
                  <c:v>1.0405030487805249</c:v>
                </c:pt>
                <c:pt idx="7877">
                  <c:v>1.0404368330793052</c:v>
                </c:pt>
                <c:pt idx="7878">
                  <c:v>1.0403678306021711</c:v>
                </c:pt>
                <c:pt idx="7879">
                  <c:v>1.040296738043101</c:v>
                </c:pt>
                <c:pt idx="7880">
                  <c:v>1.0402237435094692</c:v>
                </c:pt>
                <c:pt idx="7881">
                  <c:v>1.0401490270966689</c:v>
                </c:pt>
                <c:pt idx="7882">
                  <c:v>1.0400727040901367</c:v>
                </c:pt>
                <c:pt idx="7883">
                  <c:v>1.0399948775492001</c:v>
                </c:pt>
                <c:pt idx="7884">
                  <c:v>1.0399156304707944</c:v>
                </c:pt>
                <c:pt idx="7885">
                  <c:v>1.0398350372253415</c:v>
                </c:pt>
                <c:pt idx="7886">
                  <c:v>1.0397531628673766</c:v>
                </c:pt>
                <c:pt idx="7887">
                  <c:v>1.0396700665530485</c:v>
                </c:pt>
                <c:pt idx="7888">
                  <c:v>1.039585801934128</c:v>
                </c:pt>
                <c:pt idx="7889">
                  <c:v>1.0395004184703533</c:v>
                </c:pt>
                <c:pt idx="7890">
                  <c:v>1.0394139618711782</c:v>
                </c:pt>
                <c:pt idx="7891">
                  <c:v>1.039326474722968</c:v>
                </c:pt>
                <c:pt idx="7892">
                  <c:v>1.0392379968289835</c:v>
                </c:pt>
                <c:pt idx="7893">
                  <c:v>1.0391485655660129</c:v>
                </c:pt>
                <c:pt idx="7894">
                  <c:v>1.0390582161306614</c:v>
                </c:pt>
                <c:pt idx="7895">
                  <c:v>1.0389669817687135</c:v>
                </c:pt>
                <c:pt idx="7896">
                  <c:v>1.0388748939544059</c:v>
                </c:pt>
                <c:pt idx="7897">
                  <c:v>1.0387819825506222</c:v>
                </c:pt>
                <c:pt idx="7898">
                  <c:v>1.0386882759424716</c:v>
                </c:pt>
                <c:pt idx="7899">
                  <c:v>1.0385938011555962</c:v>
                </c:pt>
                <c:pt idx="7900">
                  <c:v>1.0384985839584286</c:v>
                </c:pt>
                <c:pt idx="7901">
                  <c:v>1.0384026489531089</c:v>
                </c:pt>
                <c:pt idx="7902">
                  <c:v>1.0383060196557963</c:v>
                </c:pt>
                <c:pt idx="7903">
                  <c:v>1.038208718568651</c:v>
                </c:pt>
                <c:pt idx="7904">
                  <c:v>1.038110767244357</c:v>
                </c:pt>
                <c:pt idx="7905">
                  <c:v>1.0380121863444558</c:v>
                </c:pt>
                <c:pt idx="7906">
                  <c:v>1.0379129956922111</c:v>
                </c:pt>
                <c:pt idx="7907">
                  <c:v>1.0378132143207812</c:v>
                </c:pt>
                <c:pt idx="7908">
                  <c:v>1.0377128605172539</c:v>
                </c:pt>
                <c:pt idx="7909">
                  <c:v>1.0376119518630578</c:v>
                </c:pt>
                <c:pt idx="7910">
                  <c:v>1.0375105052711664</c:v>
                </c:pt>
                <c:pt idx="7911">
                  <c:v>1.0374085370204456</c:v>
                </c:pt>
                <c:pt idx="7912">
                  <c:v>1.0373060627874602</c:v>
                </c:pt>
                <c:pt idx="7913">
                  <c:v>1.0372030976760029</c:v>
                </c:pt>
                <c:pt idx="7914">
                  <c:v>1.0370996562445653</c:v>
                </c:pt>
                <c:pt idx="7915">
                  <c:v>1.0369957525319671</c:v>
                </c:pt>
                <c:pt idx="7916">
                  <c:v>1.0368914000812963</c:v>
                </c:pt>
                <c:pt idx="7917">
                  <c:v>1.036786611962331</c:v>
                </c:pt>
                <c:pt idx="7918">
                  <c:v>1.036681400792572</c:v>
                </c:pt>
                <c:pt idx="7919">
                  <c:v>1.0365757787569985</c:v>
                </c:pt>
                <c:pt idx="7920">
                  <c:v>1.0364697576266624</c:v>
                </c:pt>
                <c:pt idx="7921">
                  <c:v>1.0363633487762098</c:v>
                </c:pt>
                <c:pt idx="7922">
                  <c:v>1.0362565632004184</c:v>
                </c:pt>
                <c:pt idx="7923">
                  <c:v>1.0361494115298178</c:v>
                </c:pt>
                <c:pt idx="7924">
                  <c:v>1.0360419040454736</c:v>
                </c:pt>
                <c:pt idx="7925">
                  <c:v>1.0359340506929877</c:v>
                </c:pt>
                <c:pt idx="7926">
                  <c:v>1.0358258610957662</c:v>
                </c:pt>
                <c:pt idx="7927">
                  <c:v>1.0357173445676231</c:v>
                </c:pt>
                <c:pt idx="7928">
                  <c:v>1.0356085101247445</c:v>
                </c:pt>
                <c:pt idx="7929">
                  <c:v>1.0354993664970689</c:v>
                </c:pt>
                <c:pt idx="7930">
                  <c:v>1.0353899221391161</c:v>
                </c:pt>
                <c:pt idx="7931">
                  <c:v>1.0352801852403011</c:v>
                </c:pt>
                <c:pt idx="7932">
                  <c:v>1.0351701637347683</c:v>
                </c:pt>
                <c:pt idx="7933">
                  <c:v>1.0350598653107648</c:v>
                </c:pt>
                <c:pt idx="7934">
                  <c:v>1.0349492974195944</c:v>
                </c:pt>
                <c:pt idx="7935">
                  <c:v>1.034838467284166</c:v>
                </c:pt>
                <c:pt idx="7936">
                  <c:v>1.0347273819071676</c:v>
                </c:pt>
                <c:pt idx="7937">
                  <c:v>1.0346160480788769</c:v>
                </c:pt>
                <c:pt idx="7938">
                  <c:v>1.0345044723846391</c:v>
                </c:pt>
                <c:pt idx="7939">
                  <c:v>1.0343926612120287</c:v>
                </c:pt>
                <c:pt idx="7940">
                  <c:v>1.0342806207577033</c:v>
                </c:pt>
                <c:pt idx="7941">
                  <c:v>1.0341683570339755</c:v>
                </c:pt>
                <c:pt idx="7942">
                  <c:v>1.0340558758751139</c:v>
                </c:pt>
                <c:pt idx="7943">
                  <c:v>1.0339431829433887</c:v>
                </c:pt>
                <c:pt idx="7944">
                  <c:v>1.0338302837348692</c:v>
                </c:pt>
                <c:pt idx="7945">
                  <c:v>1.0337171835849923</c:v>
                </c:pt>
                <c:pt idx="7946">
                  <c:v>1.033603887673912</c:v>
                </c:pt>
                <c:pt idx="7947">
                  <c:v>1.0334904010316375</c:v>
                </c:pt>
                <c:pt idx="7948">
                  <c:v>1.03337672854297</c:v>
                </c:pt>
                <c:pt idx="7949">
                  <c:v>1.0332628749522557</c:v>
                </c:pt>
                <c:pt idx="7950">
                  <c:v>1.0331488448679467</c:v>
                </c:pt>
                <c:pt idx="7951">
                  <c:v>1.0330346427670036</c:v>
                </c:pt>
                <c:pt idx="7952">
                  <c:v>1.0329202729991185</c:v>
                </c:pt>
                <c:pt idx="7953">
                  <c:v>1.0328057397907888</c:v>
                </c:pt>
                <c:pt idx="7954">
                  <c:v>1.0326910472492425</c:v>
                </c:pt>
                <c:pt idx="7955">
                  <c:v>1.032576199366209</c:v>
                </c:pt>
                <c:pt idx="7956">
                  <c:v>1.0324612000215636</c:v>
                </c:pt>
                <c:pt idx="7957">
                  <c:v>1.0323460529868362</c:v>
                </c:pt>
                <c:pt idx="7958">
                  <c:v>1.0322307619285889</c:v>
                </c:pt>
                <c:pt idx="7959">
                  <c:v>1.0321153304116835</c:v>
                </c:pt>
                <c:pt idx="7960">
                  <c:v>1.0319997619024233</c:v>
                </c:pt>
                <c:pt idx="7961">
                  <c:v>1.0318840597715893</c:v>
                </c:pt>
                <c:pt idx="7962">
                  <c:v>1.0317682272973685</c:v>
                </c:pt>
                <c:pt idx="7963">
                  <c:v>1.0316522676681827</c:v>
                </c:pt>
                <c:pt idx="7964">
                  <c:v>1.0315361839854142</c:v>
                </c:pt>
                <c:pt idx="7965">
                  <c:v>1.0314199792660468</c:v>
                </c:pt>
                <c:pt idx="7966">
                  <c:v>1.0313036564452036</c:v>
                </c:pt>
                <c:pt idx="7967">
                  <c:v>1.0311872183786102</c:v>
                </c:pt>
                <c:pt idx="7968">
                  <c:v>1.0310706678449706</c:v>
                </c:pt>
                <c:pt idx="7969">
                  <c:v>1.0309540075482604</c:v>
                </c:pt>
                <c:pt idx="7970">
                  <c:v>1.0308372401199484</c:v>
                </c:pt>
                <c:pt idx="7971">
                  <c:v>1.0307203681211359</c:v>
                </c:pt>
                <c:pt idx="7972">
                  <c:v>1.0306033940446395</c:v>
                </c:pt>
                <c:pt idx="7973">
                  <c:v>1.0304863203169887</c:v>
                </c:pt>
                <c:pt idx="7974">
                  <c:v>1.0303691493003702</c:v>
                </c:pt>
                <c:pt idx="7975">
                  <c:v>1.0302518832945009</c:v>
                </c:pt>
                <c:pt idx="7976">
                  <c:v>1.0301345245384459</c:v>
                </c:pt>
                <c:pt idx="7977">
                  <c:v>1.0300170752123774</c:v>
                </c:pt>
                <c:pt idx="7978">
                  <c:v>1.0298995374392688</c:v>
                </c:pt>
                <c:pt idx="7979">
                  <c:v>1.0297819132865453</c:v>
                </c:pt>
                <c:pt idx="7980">
                  <c:v>1.0296642047676756</c:v>
                </c:pt>
                <c:pt idx="7981">
                  <c:v>1.0295464138437156</c:v>
                </c:pt>
                <c:pt idx="7982">
                  <c:v>1.0294285424247993</c:v>
                </c:pt>
                <c:pt idx="7983">
                  <c:v>1.0293105923715893</c:v>
                </c:pt>
                <c:pt idx="7984">
                  <c:v>1.0291925654966756</c:v>
                </c:pt>
                <c:pt idx="7985">
                  <c:v>1.0290744635659346</c:v>
                </c:pt>
                <c:pt idx="7986">
                  <c:v>1.0289562882998422</c:v>
                </c:pt>
                <c:pt idx="7987">
                  <c:v>1.0288380413747524</c:v>
                </c:pt>
                <c:pt idx="7988">
                  <c:v>1.0287197244241275</c:v>
                </c:pt>
                <c:pt idx="7989">
                  <c:v>1.0286013390397402</c:v>
                </c:pt>
                <c:pt idx="7990">
                  <c:v>1.0284828867728293</c:v>
                </c:pt>
                <c:pt idx="7991">
                  <c:v>1.0283643691352293</c:v>
                </c:pt>
                <c:pt idx="7992">
                  <c:v>1.0282457876004578</c:v>
                </c:pt>
                <c:pt idx="7993">
                  <c:v>1.0281271436047756</c:v>
                </c:pt>
                <c:pt idx="7994">
                  <c:v>1.0280096626988344</c:v>
                </c:pt>
                <c:pt idx="7995">
                  <c:v>1.0278932254151028</c:v>
                </c:pt>
                <c:pt idx="7996">
                  <c:v>1.0277777342493859</c:v>
                </c:pt>
                <c:pt idx="7997">
                  <c:v>1.0276631012998383</c:v>
                </c:pt>
                <c:pt idx="7998">
                  <c:v>1.0275492475306462</c:v>
                </c:pt>
                <c:pt idx="7999">
                  <c:v>1.0274361008354165</c:v>
                </c:pt>
                <c:pt idx="8000">
                  <c:v>1.0273235953601609</c:v>
                </c:pt>
                <c:pt idx="8001">
                  <c:v>1.0272116706948791</c:v>
                </c:pt>
                <c:pt idx="8002">
                  <c:v>1.0271002713625481</c:v>
                </c:pt>
                <c:pt idx="8003">
                  <c:v>1.0269893463236843</c:v>
                </c:pt>
                <c:pt idx="8004">
                  <c:v>1.0268788485852745</c:v>
                </c:pt>
                <c:pt idx="8005">
                  <c:v>1.0267687348419845</c:v>
                </c:pt>
                <c:pt idx="8006">
                  <c:v>1.0266589651677673</c:v>
                </c:pt>
                <c:pt idx="8007">
                  <c:v>1.0265495027358684</c:v>
                </c:pt>
                <c:pt idx="8008">
                  <c:v>1.0264403135695634</c:v>
                </c:pt>
                <c:pt idx="8009">
                  <c:v>1.0263313663154898</c:v>
                </c:pt>
                <c:pt idx="8010">
                  <c:v>1.0262226320385748</c:v>
                </c:pt>
                <c:pt idx="8011">
                  <c:v>1.026114084034806</c:v>
                </c:pt>
                <c:pt idx="8012">
                  <c:v>1.0260056976604033</c:v>
                </c:pt>
                <c:pt idx="8013">
                  <c:v>1.025897450175268</c:v>
                </c:pt>
                <c:pt idx="8014">
                  <c:v>1.0257893205994244</c:v>
                </c:pt>
                <c:pt idx="8015">
                  <c:v>1.0256812895810643</c:v>
                </c:pt>
                <c:pt idx="8016">
                  <c:v>1.0255733392751432</c:v>
                </c:pt>
                <c:pt idx="8017">
                  <c:v>1.0254654532315259</c:v>
                </c:pt>
                <c:pt idx="8018">
                  <c:v>1.0253576162918443</c:v>
                </c:pt>
                <c:pt idx="8019">
                  <c:v>1.0252498144942925</c:v>
                </c:pt>
                <c:pt idx="8020">
                  <c:v>1.0251420349856879</c:v>
                </c:pt>
                <c:pt idx="8021">
                  <c:v>1.0250342659401879</c:v>
                </c:pt>
                <c:pt idx="8022">
                  <c:v>1.0249264964841127</c:v>
                </c:pt>
                <c:pt idx="8023">
                  <c:v>1.0248187166263798</c:v>
                </c:pt>
                <c:pt idx="8024">
                  <c:v>1.0247109171941013</c:v>
                </c:pt>
                <c:pt idx="8025">
                  <c:v>1.0246030897729332</c:v>
                </c:pt>
                <c:pt idx="8026">
                  <c:v>1.0244952266518084</c:v>
                </c:pt>
                <c:pt idx="8027">
                  <c:v>1.0243873207717156</c:v>
                </c:pt>
                <c:pt idx="8028">
                  <c:v>1.0242793656782057</c:v>
                </c:pt>
                <c:pt idx="8029">
                  <c:v>1.0241713554773515</c:v>
                </c:pt>
                <c:pt idx="8030">
                  <c:v>1.0240632847948938</c:v>
                </c:pt>
                <c:pt idx="8031">
                  <c:v>1.0239551487383394</c:v>
                </c:pt>
                <c:pt idx="8032">
                  <c:v>1.0238469428617809</c:v>
                </c:pt>
                <c:pt idx="8033">
                  <c:v>1.0237386631332546</c:v>
                </c:pt>
                <c:pt idx="8034">
                  <c:v>1.0236303059044276</c:v>
                </c:pt>
                <c:pt idx="8035">
                  <c:v>1.0235218678824629</c:v>
                </c:pt>
                <c:pt idx="8036">
                  <c:v>1.0234133461038848</c:v>
                </c:pt>
                <c:pt idx="8037">
                  <c:v>1.0233047379103195</c:v>
                </c:pt>
                <c:pt idx="8038">
                  <c:v>1.0231960409259542</c:v>
                </c:pt>
                <c:pt idx="8039">
                  <c:v>1.0230872530366031</c:v>
                </c:pt>
                <c:pt idx="8040">
                  <c:v>1.0229783723702637</c:v>
                </c:pt>
                <c:pt idx="8041">
                  <c:v>1.0228693972790524</c:v>
                </c:pt>
                <c:pt idx="8042">
                  <c:v>1.0227603263224219</c:v>
                </c:pt>
                <c:pt idx="8043">
                  <c:v>1.0226511582515669</c:v>
                </c:pt>
                <c:pt idx="8044">
                  <c:v>1.0225418919949418</c:v>
                </c:pt>
                <c:pt idx="8045">
                  <c:v>1.0224325266447976</c:v>
                </c:pt>
                <c:pt idx="8046">
                  <c:v>1.0223230614446799</c:v>
                </c:pt>
                <c:pt idx="8047">
                  <c:v>1.022213495777808</c:v>
                </c:pt>
                <c:pt idx="8048">
                  <c:v>1.0221038291562778</c:v>
                </c:pt>
                <c:pt idx="8049">
                  <c:v>1.0219940612110388</c:v>
                </c:pt>
                <c:pt idx="8050">
                  <c:v>1.0218841916825674</c:v>
                </c:pt>
                <c:pt idx="8051">
                  <c:v>1.0217742204122169</c:v>
                </c:pt>
                <c:pt idx="8052">
                  <c:v>1.021664147334171</c:v>
                </c:pt>
                <c:pt idx="8053">
                  <c:v>1.0215539724679785</c:v>
                </c:pt>
                <c:pt idx="8054">
                  <c:v>1.0214436959116069</c:v>
                </c:pt>
                <c:pt idx="8055">
                  <c:v>1.0213333178350108</c:v>
                </c:pt>
                <c:pt idx="8056">
                  <c:v>1.0212228384741331</c:v>
                </c:pt>
                <c:pt idx="8057">
                  <c:v>1.0211122581253573</c:v>
                </c:pt>
                <c:pt idx="8058">
                  <c:v>1.0210015771403456</c:v>
                </c:pt>
                <c:pt idx="8059">
                  <c:v>1.0208907959212463</c:v>
                </c:pt>
                <c:pt idx="8060">
                  <c:v>1.020779914916254</c:v>
                </c:pt>
                <c:pt idx="8061">
                  <c:v>1.0206689346154767</c:v>
                </c:pt>
                <c:pt idx="8062">
                  <c:v>1.0205578555471146</c:v>
                </c:pt>
                <c:pt idx="8063">
                  <c:v>1.0204466782739021</c:v>
                </c:pt>
                <c:pt idx="8064">
                  <c:v>1.0203354033898187</c:v>
                </c:pt>
                <c:pt idx="8065">
                  <c:v>1.0202240315170328</c:v>
                </c:pt>
                <c:pt idx="8066">
                  <c:v>1.020112563303069</c:v>
                </c:pt>
                <c:pt idx="8067">
                  <c:v>1.0200009994181873</c:v>
                </c:pt>
                <c:pt idx="8068">
                  <c:v>1.0198893405529463</c:v>
                </c:pt>
                <c:pt idx="8069">
                  <c:v>1.0197775874159554</c:v>
                </c:pt>
                <c:pt idx="8070">
                  <c:v>1.0196657407317882</c:v>
                </c:pt>
                <c:pt idx="8071">
                  <c:v>1.0195538012390513</c:v>
                </c:pt>
                <c:pt idx="8072">
                  <c:v>1.0194417696886</c:v>
                </c:pt>
                <c:pt idx="8073">
                  <c:v>1.0193296468418849</c:v>
                </c:pt>
                <c:pt idx="8074">
                  <c:v>1.0192174334694257</c:v>
                </c:pt>
                <c:pt idx="8075">
                  <c:v>1.0191051303494014</c:v>
                </c:pt>
                <c:pt idx="8076">
                  <c:v>1.0189927382663462</c:v>
                </c:pt>
                <c:pt idx="8077">
                  <c:v>1.0188802580099499</c:v>
                </c:pt>
                <c:pt idx="8078">
                  <c:v>1.0187676903739413</c:v>
                </c:pt>
                <c:pt idx="8079">
                  <c:v>1.0186550361550766</c:v>
                </c:pt>
                <c:pt idx="8080">
                  <c:v>1.0185422961521897</c:v>
                </c:pt>
                <c:pt idx="8081">
                  <c:v>1.0184294711653279</c:v>
                </c:pt>
                <c:pt idx="8082">
                  <c:v>1.0183165619949559</c:v>
                </c:pt>
                <c:pt idx="8083">
                  <c:v>1.0182035694412199</c:v>
                </c:pt>
                <c:pt idx="8084">
                  <c:v>1.018090494303284</c:v>
                </c:pt>
                <c:pt idx="8085">
                  <c:v>1.0179773373787042</c:v>
                </c:pt>
                <c:pt idx="8086">
                  <c:v>1.0178640994628676</c:v>
                </c:pt>
                <c:pt idx="8087">
                  <c:v>1.0177507813484794</c:v>
                </c:pt>
                <c:pt idx="8088">
                  <c:v>1.0176373838250878</c:v>
                </c:pt>
                <c:pt idx="8089">
                  <c:v>1.0175239076786557</c:v>
                </c:pt>
                <c:pt idx="8090">
                  <c:v>1.0174103536911701</c:v>
                </c:pt>
                <c:pt idx="8091">
                  <c:v>1.017296722640286</c:v>
                </c:pt>
                <c:pt idx="8092">
                  <c:v>1.0171830152990042</c:v>
                </c:pt>
                <c:pt idx="8093">
                  <c:v>1.0170692324353807</c:v>
                </c:pt>
                <c:pt idx="8094">
                  <c:v>1.0169553748122644</c:v>
                </c:pt>
                <c:pt idx="8095">
                  <c:v>1.0168414431870589</c:v>
                </c:pt>
                <c:pt idx="8096">
                  <c:v>1.0167274383115124</c:v>
                </c:pt>
                <c:pt idx="8097">
                  <c:v>1.0166133609315302</c:v>
                </c:pt>
                <c:pt idx="8098">
                  <c:v>1.0164992117870022</c:v>
                </c:pt>
                <c:pt idx="8099">
                  <c:v>1.0163849916116603</c:v>
                </c:pt>
                <c:pt idx="8100">
                  <c:v>1.0162707011329428</c:v>
                </c:pt>
                <c:pt idx="8101">
                  <c:v>1.0161563410718855</c:v>
                </c:pt>
                <c:pt idx="8102">
                  <c:v>1.0160419121430202</c:v>
                </c:pt>
                <c:pt idx="8103">
                  <c:v>1.0159274150542907</c:v>
                </c:pt>
                <c:pt idx="8104">
                  <c:v>1.0158128505069868</c:v>
                </c:pt>
                <c:pt idx="8105">
                  <c:v>1.015698219195678</c:v>
                </c:pt>
                <c:pt idx="8106">
                  <c:v>1.0155835218081717</c:v>
                </c:pt>
                <c:pt idx="8107">
                  <c:v>1.0154687590254772</c:v>
                </c:pt>
                <c:pt idx="8108">
                  <c:v>1.0153539315217703</c:v>
                </c:pt>
                <c:pt idx="8109">
                  <c:v>1.0152390399643851</c:v>
                </c:pt>
                <c:pt idx="8110">
                  <c:v>1.015124085013795</c:v>
                </c:pt>
                <c:pt idx="8111">
                  <c:v>1.0150090673236138</c:v>
                </c:pt>
                <c:pt idx="8112">
                  <c:v>1.0148939875405971</c:v>
                </c:pt>
                <c:pt idx="8113">
                  <c:v>1.0147788463046536</c:v>
                </c:pt>
                <c:pt idx="8114">
                  <c:v>1.0146636442488579</c:v>
                </c:pt>
                <c:pt idx="8115">
                  <c:v>1.0145483819994781</c:v>
                </c:pt>
                <c:pt idx="8116">
                  <c:v>1.0144330601759903</c:v>
                </c:pt>
                <c:pt idx="8117">
                  <c:v>1.0143176793911182</c:v>
                </c:pt>
                <c:pt idx="8118">
                  <c:v>1.0142022402508606</c:v>
                </c:pt>
                <c:pt idx="8119">
                  <c:v>1.014086743354532</c:v>
                </c:pt>
                <c:pt idx="8120">
                  <c:v>1.0139711892948029</c:v>
                </c:pt>
                <c:pt idx="8121">
                  <c:v>1.0138556033837909</c:v>
                </c:pt>
                <c:pt idx="8122">
                  <c:v>1.0137400072698366</c:v>
                </c:pt>
                <c:pt idx="8123">
                  <c:v>1.0136244195783912</c:v>
                </c:pt>
                <c:pt idx="8124">
                  <c:v>1.0135088562684582</c:v>
                </c:pt>
                <c:pt idx="8125">
                  <c:v>1.0133933309539469</c:v>
                </c:pt>
                <c:pt idx="8126">
                  <c:v>1.0132778551678261</c:v>
                </c:pt>
                <c:pt idx="8127">
                  <c:v>1.0131624385976425</c:v>
                </c:pt>
                <c:pt idx="8128">
                  <c:v>1.0130470892914465</c:v>
                </c:pt>
                <c:pt idx="8129">
                  <c:v>1.0129318138418197</c:v>
                </c:pt>
                <c:pt idx="8130">
                  <c:v>1.0128166175496089</c:v>
                </c:pt>
                <c:pt idx="8131">
                  <c:v>1.0127015045706618</c:v>
                </c:pt>
                <c:pt idx="8132">
                  <c:v>1.0125864780471938</c:v>
                </c:pt>
                <c:pt idx="8133">
                  <c:v>1.0124715402257236</c:v>
                </c:pt>
                <c:pt idx="8134">
                  <c:v>1.0123566925629197</c:v>
                </c:pt>
                <c:pt idx="8135">
                  <c:v>1.0122419358206742</c:v>
                </c:pt>
                <c:pt idx="8136">
                  <c:v>1.0121272701515112</c:v>
                </c:pt>
                <c:pt idx="8137">
                  <c:v>1.0120126951752881</c:v>
                </c:pt>
                <c:pt idx="8138">
                  <c:v>1.0118982100480793</c:v>
                </c:pt>
                <c:pt idx="8139">
                  <c:v>1.011783813524</c:v>
                </c:pt>
                <c:pt idx="8140">
                  <c:v>1.0116695040106727</c:v>
                </c:pt>
                <c:pt idx="8141">
                  <c:v>1.0115552796189498</c:v>
                </c:pt>
                <c:pt idx="8142">
                  <c:v>1.0114411382074495</c:v>
                </c:pt>
                <c:pt idx="8143">
                  <c:v>1.011327077422417</c:v>
                </c:pt>
                <c:pt idx="8144">
                  <c:v>1.0112130947333453</c:v>
                </c:pt>
                <c:pt idx="8145">
                  <c:v>1.0110991874647872</c:v>
                </c:pt>
                <c:pt idx="8146">
                  <c:v>1.0109853528247004</c:v>
                </c:pt>
                <c:pt idx="8147">
                  <c:v>1.0108715879296863</c:v>
                </c:pt>
                <c:pt idx="8148">
                  <c:v>1.0107578898274083</c:v>
                </c:pt>
                <c:pt idx="8149">
                  <c:v>1.010644255516467</c:v>
                </c:pt>
                <c:pt idx="8150">
                  <c:v>1.0105306819639783</c:v>
                </c:pt>
                <c:pt idx="8151">
                  <c:v>1.0104171661210857</c:v>
                </c:pt>
                <c:pt idx="8152">
                  <c:v>1.010303704936599</c:v>
                </c:pt>
                <c:pt idx="8153">
                  <c:v>1.0101902953689568</c:v>
                </c:pt>
                <c:pt idx="8154">
                  <c:v>1.0100769343966678</c:v>
                </c:pt>
                <c:pt idx="8155">
                  <c:v>1.0099636190273891</c:v>
                </c:pt>
                <c:pt idx="8156">
                  <c:v>1.0098503463057782</c:v>
                </c:pt>
                <c:pt idx="8157">
                  <c:v>1.0097371133202409</c:v>
                </c:pt>
                <c:pt idx="8158">
                  <c:v>1.0096239172086932</c:v>
                </c:pt>
                <c:pt idx="8159">
                  <c:v>1.009510755163427</c:v>
                </c:pt>
                <c:pt idx="8160">
                  <c:v>1.0093976244351919</c:v>
                </c:pt>
                <c:pt idx="8161">
                  <c:v>1.0092845223365576</c:v>
                </c:pt>
                <c:pt idx="8162">
                  <c:v>1.0091714462446439</c:v>
                </c:pt>
                <c:pt idx="8163">
                  <c:v>1.0090583936032855</c:v>
                </c:pt>
                <c:pt idx="8164">
                  <c:v>1.0089453619246922</c:v>
                </c:pt>
                <c:pt idx="8165">
                  <c:v>1.0088323487906592</c:v>
                </c:pt>
                <c:pt idx="8166">
                  <c:v>1.0087193518533832</c:v>
                </c:pt>
                <c:pt idx="8167">
                  <c:v>1.0086063688359281</c:v>
                </c:pt>
                <c:pt idx="8168">
                  <c:v>1.0084933975323778</c:v>
                </c:pt>
                <c:pt idx="8169">
                  <c:v>1.0083804358077224</c:v>
                </c:pt>
                <c:pt idx="8170">
                  <c:v>1.0082674815975021</c:v>
                </c:pt>
                <c:pt idx="8171">
                  <c:v>1.0081545329072454</c:v>
                </c:pt>
                <c:pt idx="8172">
                  <c:v>1.0080415878117295</c:v>
                </c:pt>
                <c:pt idx="8173">
                  <c:v>1.0079286444540791</c:v>
                </c:pt>
                <c:pt idx="8174">
                  <c:v>1.0078157010447402</c:v>
                </c:pt>
                <c:pt idx="8175">
                  <c:v>1.0077027558603384</c:v>
                </c:pt>
                <c:pt idx="8176">
                  <c:v>1.0075898072424363</c:v>
                </c:pt>
                <c:pt idx="8177">
                  <c:v>1.0074768535962173</c:v>
                </c:pt>
                <c:pt idx="8178">
                  <c:v>1.0073638933891049</c:v>
                </c:pt>
                <c:pt idx="8179">
                  <c:v>1.0072509251493282</c:v>
                </c:pt>
                <c:pt idx="8180">
                  <c:v>1.0071379474644444</c:v>
                </c:pt>
                <c:pt idx="8181">
                  <c:v>1.0070249589798363</c:v>
                </c:pt>
                <c:pt idx="8182">
                  <c:v>1.0069119583971844</c:v>
                </c:pt>
                <c:pt idx="8183">
                  <c:v>1.0067989444729242</c:v>
                </c:pt>
                <c:pt idx="8184">
                  <c:v>1.0066859160167003</c:v>
                </c:pt>
                <c:pt idx="8185">
                  <c:v>1.0065728718898208</c:v>
                </c:pt>
                <c:pt idx="8186">
                  <c:v>1.0064598110037117</c:v>
                </c:pt>
                <c:pt idx="8187">
                  <c:v>1.0063467323183857</c:v>
                </c:pt>
                <c:pt idx="8188">
                  <c:v>1.0062336348409233</c:v>
                </c:pt>
                <c:pt idx="8189">
                  <c:v>1.0061205176239743</c:v>
                </c:pt>
                <c:pt idx="8190">
                  <c:v>1.0060073797642717</c:v>
                </c:pt>
                <c:pt idx="8191">
                  <c:v>1.0058942204011825</c:v>
                </c:pt>
                <c:pt idx="8192">
                  <c:v>1.0057810387152681</c:v>
                </c:pt>
                <c:pt idx="8193">
                  <c:v>1.0056678339268872</c:v>
                </c:pt>
                <c:pt idx="8194">
                  <c:v>1.0055546052948166</c:v>
                </c:pt>
                <c:pt idx="8195">
                  <c:v>1.0054413521149084</c:v>
                </c:pt>
                <c:pt idx="8196">
                  <c:v>1.0053280737187726</c:v>
                </c:pt>
                <c:pt idx="8197">
                  <c:v>1.0052147694725009</c:v>
                </c:pt>
                <c:pt idx="8198">
                  <c:v>1.0051014387754127</c:v>
                </c:pt>
                <c:pt idx="8199">
                  <c:v>1.0049880810588412</c:v>
                </c:pt>
                <c:pt idx="8200">
                  <c:v>1.0048746957849493</c:v>
                </c:pt>
                <c:pt idx="8201">
                  <c:v>1.0047612824455783</c:v>
                </c:pt>
                <c:pt idx="8202">
                  <c:v>1.0046478405611341</c:v>
                </c:pt>
                <c:pt idx="8203">
                  <c:v>1.0045343696795004</c:v>
                </c:pt>
                <c:pt idx="8204">
                  <c:v>1.0044208693749845</c:v>
                </c:pt>
                <c:pt idx="8205">
                  <c:v>1.0043073392473119</c:v>
                </c:pt>
                <c:pt idx="8206">
                  <c:v>1.0041937789206186</c:v>
                </c:pt>
                <c:pt idx="8207">
                  <c:v>1.0040801880425121</c:v>
                </c:pt>
                <c:pt idx="8208">
                  <c:v>1.0039665662831412</c:v>
                </c:pt>
                <c:pt idx="8209">
                  <c:v>1.0038529133343015</c:v>
                </c:pt>
                <c:pt idx="8210">
                  <c:v>1.0037392289085711</c:v>
                </c:pt>
                <c:pt idx="8211">
                  <c:v>1.0036255127384777</c:v>
                </c:pt>
                <c:pt idx="8212">
                  <c:v>1.0035117645756915</c:v>
                </c:pt>
                <c:pt idx="8213">
                  <c:v>1.0033979841902427</c:v>
                </c:pt>
                <c:pt idx="8214">
                  <c:v>1.0032841713697771</c:v>
                </c:pt>
                <c:pt idx="8215">
                  <c:v>1.0031703259188243</c:v>
                </c:pt>
                <c:pt idx="8216">
                  <c:v>1.0030564476581041</c:v>
                </c:pt>
                <c:pt idx="8217">
                  <c:v>1.0029425364238473</c:v>
                </c:pt>
                <c:pt idx="8218">
                  <c:v>1.0028285920671494</c:v>
                </c:pt>
                <c:pt idx="8219">
                  <c:v>1.002714614453345</c:v>
                </c:pt>
                <c:pt idx="8220">
                  <c:v>1.0026006034614006</c:v>
                </c:pt>
                <c:pt idx="8221">
                  <c:v>1.0024865589833372</c:v>
                </c:pt>
                <c:pt idx="8222">
                  <c:v>1.0023724809236714</c:v>
                </c:pt>
                <c:pt idx="8223">
                  <c:v>1.0022583691988711</c:v>
                </c:pt>
                <c:pt idx="8224">
                  <c:v>1.0021442237368479</c:v>
                </c:pt>
                <c:pt idx="8225">
                  <c:v>1.0020300444764465</c:v>
                </c:pt>
                <c:pt idx="8226">
                  <c:v>1.0019158313669743</c:v>
                </c:pt>
                <c:pt idx="8227">
                  <c:v>1.0018015843677344</c:v>
                </c:pt>
                <c:pt idx="8228">
                  <c:v>1.0016873034475835</c:v>
                </c:pt>
                <c:pt idx="8229">
                  <c:v>1.0015729885845066</c:v>
                </c:pt>
                <c:pt idx="8230">
                  <c:v>1.0014586397652043</c:v>
                </c:pt>
                <c:pt idx="8231">
                  <c:v>1.0013442569847011</c:v>
                </c:pt>
                <c:pt idx="8232">
                  <c:v>1.001229840245963</c:v>
                </c:pt>
                <c:pt idx="8233">
                  <c:v>1.0011153895595362</c:v>
                </c:pt>
                <c:pt idx="8234">
                  <c:v>1.0010009049431965</c:v>
                </c:pt>
                <c:pt idx="8235">
                  <c:v>1.0008863864216153</c:v>
                </c:pt>
                <c:pt idx="8236">
                  <c:v>1.0007718340260319</c:v>
                </c:pt>
                <c:pt idx="8237">
                  <c:v>1.0006572477939473</c:v>
                </c:pt>
                <c:pt idx="8238">
                  <c:v>1.0005426277688234</c:v>
                </c:pt>
                <c:pt idx="8239">
                  <c:v>1.0004279744899927</c:v>
                </c:pt>
                <c:pt idx="8240">
                  <c:v>1.0003132888955257</c:v>
                </c:pt>
                <c:pt idx="8241">
                  <c:v>1.0001985722429507</c:v>
                </c:pt>
                <c:pt idx="8242">
                  <c:v>1.0000838260412093</c:v>
                </c:pt>
                <c:pt idx="8243">
                  <c:v>0.99996905199253305</c:v>
                </c:pt>
                <c:pt idx="8244">
                  <c:v>0.99985425194256683</c:v>
                </c:pt>
                <c:pt idx="8245">
                  <c:v>0.99973942783771408</c:v>
                </c:pt>
                <c:pt idx="8246">
                  <c:v>0.99962458168872792</c:v>
                </c:pt>
                <c:pt idx="8247">
                  <c:v>0.99950971553976964</c:v>
                </c:pt>
                <c:pt idx="8248">
                  <c:v>0.99939483144224583</c:v>
                </c:pt>
                <c:pt idx="8249">
                  <c:v>0.99927993143281846</c:v>
                </c:pt>
                <c:pt idx="8250">
                  <c:v>0.99916501751507214</c:v>
                </c:pt>
                <c:pt idx="8251">
                  <c:v>0.99905009164437386</c:v>
                </c:pt>
                <c:pt idx="8252">
                  <c:v>0.9989351557155195</c:v>
                </c:pt>
                <c:pt idx="8253">
                  <c:v>0.99882021155280931</c:v>
                </c:pt>
                <c:pt idx="8254">
                  <c:v>0.99870526090223399</c:v>
                </c:pt>
                <c:pt idx="8255">
                  <c:v>0.99859030542549587</c:v>
                </c:pt>
                <c:pt idx="8256">
                  <c:v>0.99847534669560933</c:v>
                </c:pt>
                <c:pt idx="8257">
                  <c:v>0.99836038619387746</c:v>
                </c:pt>
                <c:pt idx="8258">
                  <c:v>0.99824542530802951</c:v>
                </c:pt>
                <c:pt idx="8259">
                  <c:v>0.9981304653313734</c:v>
                </c:pt>
                <c:pt idx="8260">
                  <c:v>0.99801550746279499</c:v>
                </c:pt>
                <c:pt idx="8261">
                  <c:v>0.99790055280747936</c:v>
                </c:pt>
                <c:pt idx="8262">
                  <c:v>0.99778560237823788</c:v>
                </c:pt>
                <c:pt idx="8263">
                  <c:v>0.99767065709733549</c:v>
                </c:pt>
                <c:pt idx="8264">
                  <c:v>0.99755571779873109</c:v>
                </c:pt>
                <c:pt idx="8265">
                  <c:v>0.99744078523065904</c:v>
                </c:pt>
                <c:pt idx="8266">
                  <c:v>0.99732586005846136</c:v>
                </c:pt>
                <c:pt idx="8267">
                  <c:v>0.99721094286764123</c:v>
                </c:pt>
                <c:pt idx="8268">
                  <c:v>0.99709603416705983</c:v>
                </c:pt>
                <c:pt idx="8269">
                  <c:v>0.99698113439224856</c:v>
                </c:pt>
                <c:pt idx="8270">
                  <c:v>0.9968662439087923</c:v>
                </c:pt>
                <c:pt idx="8271">
                  <c:v>0.99675136301574252</c:v>
                </c:pt>
                <c:pt idx="8272">
                  <c:v>0.99663649194904558</c:v>
                </c:pt>
                <c:pt idx="8273">
                  <c:v>0.99652163088495538</c:v>
                </c:pt>
                <c:pt idx="8274">
                  <c:v>0.99640677994340576</c:v>
                </c:pt>
                <c:pt idx="8275">
                  <c:v>0.99629193919133585</c:v>
                </c:pt>
                <c:pt idx="8276">
                  <c:v>0.99617710864593745</c:v>
                </c:pt>
                <c:pt idx="8277">
                  <c:v>0.99606228827784205</c:v>
                </c:pt>
                <c:pt idx="8278">
                  <c:v>0.99594747801419681</c:v>
                </c:pt>
                <c:pt idx="8279">
                  <c:v>0.99583267774166329</c:v>
                </c:pt>
                <c:pt idx="8280">
                  <c:v>0.99571788730930622</c:v>
                </c:pt>
                <c:pt idx="8281">
                  <c:v>0.99560310653137751</c:v>
                </c:pt>
                <c:pt idx="8282">
                  <c:v>0.99548833518999169</c:v>
                </c:pt>
                <c:pt idx="8283">
                  <c:v>0.99537357303769469</c:v>
                </c:pt>
                <c:pt idx="8284">
                  <c:v>0.99525881979991437</c:v>
                </c:pt>
                <c:pt idx="8285">
                  <c:v>0.9951440751773073</c:v>
                </c:pt>
                <c:pt idx="8286">
                  <c:v>0.99502933884798872</c:v>
                </c:pt>
                <c:pt idx="8287">
                  <c:v>0.99491461046965979</c:v>
                </c:pt>
                <c:pt idx="8288">
                  <c:v>0.99479988968161615</c:v>
                </c:pt>
                <c:pt idx="8289">
                  <c:v>0.99468517610666818</c:v>
                </c:pt>
                <c:pt idx="8290">
                  <c:v>0.99457046935294113</c:v>
                </c:pt>
                <c:pt idx="8291">
                  <c:v>0.99445576901558352</c:v>
                </c:pt>
                <c:pt idx="8292">
                  <c:v>0.99434107467837918</c:v>
                </c:pt>
                <c:pt idx="8293">
                  <c:v>0.9942263859152618</c:v>
                </c:pt>
                <c:pt idx="8294">
                  <c:v>0.99411170229173917</c:v>
                </c:pt>
                <c:pt idx="8295">
                  <c:v>0.99399702336623474</c:v>
                </c:pt>
                <c:pt idx="8296">
                  <c:v>0.99388234869133463</c:v>
                </c:pt>
                <c:pt idx="8297">
                  <c:v>0.99376767781496644</c:v>
                </c:pt>
                <c:pt idx="8298">
                  <c:v>0.99365301028149156</c:v>
                </c:pt>
                <c:pt idx="8299">
                  <c:v>0.99353834563272625</c:v>
                </c:pt>
                <c:pt idx="8300">
                  <c:v>0.99342368340889564</c:v>
                </c:pt>
                <c:pt idx="8301">
                  <c:v>0.99330902314951564</c:v>
                </c:pt>
                <c:pt idx="8302">
                  <c:v>0.99319436439421227</c:v>
                </c:pt>
                <c:pt idx="8303">
                  <c:v>0.99307970668348089</c:v>
                </c:pt>
                <c:pt idx="8304">
                  <c:v>0.9929650495593898</c:v>
                </c:pt>
                <c:pt idx="8305">
                  <c:v>0.99285039256622332</c:v>
                </c:pt>
                <c:pt idx="8306">
                  <c:v>0.99273573525107794</c:v>
                </c:pt>
                <c:pt idx="8307">
                  <c:v>0.99262107716440839</c:v>
                </c:pt>
                <c:pt idx="8308">
                  <c:v>0.99250641786052696</c:v>
                </c:pt>
                <c:pt idx="8309">
                  <c:v>0.9923917568980567</c:v>
                </c:pt>
                <c:pt idx="8310">
                  <c:v>0.99227709384034801</c:v>
                </c:pt>
                <c:pt idx="8311">
                  <c:v>0.99216242825585299</c:v>
                </c:pt>
                <c:pt idx="8312">
                  <c:v>0.99204775971846537</c:v>
                </c:pt>
                <c:pt idx="8313">
                  <c:v>0.99193308780782141</c:v>
                </c:pt>
                <c:pt idx="8314">
                  <c:v>0.99181841210957811</c:v>
                </c:pt>
                <c:pt idx="8315">
                  <c:v>0.99170373221564767</c:v>
                </c:pt>
                <c:pt idx="8316">
                  <c:v>0.99158904772441803</c:v>
                </c:pt>
                <c:pt idx="8317">
                  <c:v>0.99147435824093733</c:v>
                </c:pt>
                <c:pt idx="8318">
                  <c:v>0.99135966337707293</c:v>
                </c:pt>
                <c:pt idx="8319">
                  <c:v>0.99124496275165619</c:v>
                </c:pt>
                <c:pt idx="8320">
                  <c:v>0.99113025599059634</c:v>
                </c:pt>
                <c:pt idx="8321">
                  <c:v>0.99101554272697845</c:v>
                </c:pt>
                <c:pt idx="8322">
                  <c:v>0.99090082260114754</c:v>
                </c:pt>
                <c:pt idx="8323">
                  <c:v>0.99078609526075789</c:v>
                </c:pt>
                <c:pt idx="8324">
                  <c:v>0.99067136036082881</c:v>
                </c:pt>
                <c:pt idx="8325">
                  <c:v>0.99055661756377633</c:v>
                </c:pt>
                <c:pt idx="8326">
                  <c:v>0.99044186653942123</c:v>
                </c:pt>
                <c:pt idx="8327">
                  <c:v>0.99032710696499771</c:v>
                </c:pt>
                <c:pt idx="8328">
                  <c:v>0.99021233852514401</c:v>
                </c:pt>
                <c:pt idx="8329">
                  <c:v>0.9900975609118885</c:v>
                </c:pt>
                <c:pt idx="8330">
                  <c:v>0.98998277382461231</c:v>
                </c:pt>
                <c:pt idx="8331">
                  <c:v>0.98986797697001871</c:v>
                </c:pt>
                <c:pt idx="8332">
                  <c:v>0.98975317006208452</c:v>
                </c:pt>
                <c:pt idx="8333">
                  <c:v>0.98963835282200763</c:v>
                </c:pt>
                <c:pt idx="8334">
                  <c:v>0.98952352497814045</c:v>
                </c:pt>
                <c:pt idx="8335">
                  <c:v>0.98940868626593215</c:v>
                </c:pt>
                <c:pt idx="8336">
                  <c:v>0.98929383642785007</c:v>
                </c:pt>
                <c:pt idx="8337">
                  <c:v>0.98917897521330267</c:v>
                </c:pt>
                <c:pt idx="8338">
                  <c:v>0.98906410237855868</c:v>
                </c:pt>
                <c:pt idx="8339">
                  <c:v>0.98894921768666011</c:v>
                </c:pt>
                <c:pt idx="8340">
                  <c:v>0.98883432090733092</c:v>
                </c:pt>
                <c:pt idx="8341">
                  <c:v>0.98871941181688583</c:v>
                </c:pt>
                <c:pt idx="8342">
                  <c:v>0.98860449019813457</c:v>
                </c:pt>
                <c:pt idx="8343">
                  <c:v>0.98848955584027864</c:v>
                </c:pt>
                <c:pt idx="8344">
                  <c:v>0.98837460853881964</c:v>
                </c:pt>
                <c:pt idx="8345">
                  <c:v>0.98825964809544797</c:v>
                </c:pt>
                <c:pt idx="8346">
                  <c:v>0.98814467431794473</c:v>
                </c:pt>
                <c:pt idx="8347">
                  <c:v>0.98802968702007332</c:v>
                </c:pt>
                <c:pt idx="8348">
                  <c:v>0.98791468602147781</c:v>
                </c:pt>
                <c:pt idx="8349">
                  <c:v>0.98779967115727318</c:v>
                </c:pt>
                <c:pt idx="8350">
                  <c:v>0.987684642285243</c:v>
                </c:pt>
                <c:pt idx="8351">
                  <c:v>0.9875695992911151</c:v>
                </c:pt>
                <c:pt idx="8352">
                  <c:v>0.98745454209224137</c:v>
                </c:pt>
                <c:pt idx="8353">
                  <c:v>0.98733947063994565</c:v>
                </c:pt>
                <c:pt idx="8354">
                  <c:v>0.98722438492080311</c:v>
                </c:pt>
                <c:pt idx="8355">
                  <c:v>0.98710928495701245</c:v>
                </c:pt>
                <c:pt idx="8356">
                  <c:v>0.98699417080604768</c:v>
                </c:pt>
                <c:pt idx="8357">
                  <c:v>0.98687904255973358</c:v>
                </c:pt>
                <c:pt idx="8358">
                  <c:v>0.98676390034286188</c:v>
                </c:pt>
                <c:pt idx="8359">
                  <c:v>0.98664874431144955</c:v>
                </c:pt>
                <c:pt idx="8360">
                  <c:v>0.98653357465074221</c:v>
                </c:pt>
                <c:pt idx="8361">
                  <c:v>0.98641839157301869</c:v>
                </c:pt>
                <c:pt idx="8362">
                  <c:v>0.98630319531526944</c:v>
                </c:pt>
                <c:pt idx="8363">
                  <c:v>0.98618798613680392</c:v>
                </c:pt>
                <c:pt idx="8364">
                  <c:v>0.98607276431682633</c:v>
                </c:pt>
                <c:pt idx="8365">
                  <c:v>0.98595753015201137</c:v>
                </c:pt>
                <c:pt idx="8366">
                  <c:v>0.98584228395412254</c:v>
                </c:pt>
                <c:pt idx="8367">
                  <c:v>0.98572702604768292</c:v>
                </c:pt>
                <c:pt idx="8368">
                  <c:v>0.98561175676772872</c:v>
                </c:pt>
                <c:pt idx="8369">
                  <c:v>0.98549647645764571</c:v>
                </c:pt>
                <c:pt idx="8370">
                  <c:v>0.98538118546712083</c:v>
                </c:pt>
                <c:pt idx="8371">
                  <c:v>0.98526588415019845</c:v>
                </c:pt>
                <c:pt idx="8372">
                  <c:v>0.98515057286344776</c:v>
                </c:pt>
                <c:pt idx="8373">
                  <c:v>0.98503525196426756</c:v>
                </c:pt>
                <c:pt idx="8374">
                  <c:v>0.98491992180928944</c:v>
                </c:pt>
                <c:pt idx="8375">
                  <c:v>0.98480458275292126</c:v>
                </c:pt>
                <c:pt idx="8376">
                  <c:v>0.98468923514600126</c:v>
                </c:pt>
                <c:pt idx="8377">
                  <c:v>0.98457387933457374</c:v>
                </c:pt>
                <c:pt idx="8378">
                  <c:v>0.9844585156587724</c:v>
                </c:pt>
                <c:pt idx="8379">
                  <c:v>0.98434314445182669</c:v>
                </c:pt>
                <c:pt idx="8380">
                  <c:v>0.98422776603916295</c:v>
                </c:pt>
                <c:pt idx="8381">
                  <c:v>0.98411238073761065</c:v>
                </c:pt>
                <c:pt idx="8382">
                  <c:v>0.98399698885471465</c:v>
                </c:pt>
                <c:pt idx="8383">
                  <c:v>0.9838815906881162</c:v>
                </c:pt>
                <c:pt idx="8384">
                  <c:v>0.98376618652505088</c:v>
                </c:pt>
                <c:pt idx="8385">
                  <c:v>0.98365077664190514</c:v>
                </c:pt>
                <c:pt idx="8386">
                  <c:v>0.98353536130385577</c:v>
                </c:pt>
                <c:pt idx="8387">
                  <c:v>0.98341994076458117</c:v>
                </c:pt>
                <c:pt idx="8388">
                  <c:v>0.98330451526604001</c:v>
                </c:pt>
                <c:pt idx="8389">
                  <c:v>0.98318908503830693</c:v>
                </c:pt>
                <c:pt idx="8390">
                  <c:v>0.98307365029946703</c:v>
                </c:pt>
                <c:pt idx="8391">
                  <c:v>0.98295821125556149</c:v>
                </c:pt>
                <c:pt idx="8392">
                  <c:v>0.98284276810058069</c:v>
                </c:pt>
                <c:pt idx="8393">
                  <c:v>0.98272732101650195</c:v>
                </c:pt>
                <c:pt idx="8394">
                  <c:v>0.98261187017335816</c:v>
                </c:pt>
                <c:pt idx="8395">
                  <c:v>0.9824964157293592</c:v>
                </c:pt>
                <c:pt idx="8396">
                  <c:v>0.98238095783102297</c:v>
                </c:pt>
                <c:pt idx="8397">
                  <c:v>0.98226549661335394</c:v>
                </c:pt>
                <c:pt idx="8398">
                  <c:v>0.98215003220003405</c:v>
                </c:pt>
                <c:pt idx="8399">
                  <c:v>0.98203456470364414</c:v>
                </c:pt>
                <c:pt idx="8400">
                  <c:v>0.98191909422589885</c:v>
                </c:pt>
                <c:pt idx="8401">
                  <c:v>0.98180362085790396</c:v>
                </c:pt>
                <c:pt idx="8402">
                  <c:v>0.9816881446804202</c:v>
                </c:pt>
                <c:pt idx="8403">
                  <c:v>0.98157266576415081</c:v>
                </c:pt>
                <c:pt idx="8404">
                  <c:v>0.98145718417002703</c:v>
                </c:pt>
                <c:pt idx="8405">
                  <c:v>0.9813416999495117</c:v>
                </c:pt>
                <c:pt idx="8406">
                  <c:v>0.9812262131449021</c:v>
                </c:pt>
                <c:pt idx="8407">
                  <c:v>0.98111072378964126</c:v>
                </c:pt>
                <c:pt idx="8408">
                  <c:v>0.98099523190863547</c:v>
                </c:pt>
                <c:pt idx="8409">
                  <c:v>0.98087973751856583</c:v>
                </c:pt>
                <c:pt idx="8410">
                  <c:v>0.98076424062820733</c:v>
                </c:pt>
                <c:pt idx="8411">
                  <c:v>0.98064874123874723</c:v>
                </c:pt>
                <c:pt idx="8412">
                  <c:v>0.98053323934410175</c:v>
                </c:pt>
                <c:pt idx="8413">
                  <c:v>0.98041773493121931</c:v>
                </c:pt>
                <c:pt idx="8414">
                  <c:v>0.98030222798040478</c:v>
                </c:pt>
                <c:pt idx="8415">
                  <c:v>0.98018671846562122</c:v>
                </c:pt>
                <c:pt idx="8416">
                  <c:v>0.98007120635478739</c:v>
                </c:pt>
                <c:pt idx="8417">
                  <c:v>0.97995569161008</c:v>
                </c:pt>
                <c:pt idx="8418">
                  <c:v>0.97984017418822633</c:v>
                </c:pt>
                <c:pt idx="8419">
                  <c:v>0.97972465404078846</c:v>
                </c:pt>
                <c:pt idx="8420">
                  <c:v>0.97960913111444348</c:v>
                </c:pt>
                <c:pt idx="8421">
                  <c:v>0.97949360535126062</c:v>
                </c:pt>
                <c:pt idx="8422">
                  <c:v>0.97937807668896171</c:v>
                </c:pt>
                <c:pt idx="8423">
                  <c:v>0.97926254506118804</c:v>
                </c:pt>
                <c:pt idx="8424">
                  <c:v>0.97914701039774976</c:v>
                </c:pt>
                <c:pt idx="8425">
                  <c:v>0.97903147262487078</c:v>
                </c:pt>
                <c:pt idx="8426">
                  <c:v>0.97891593166543123</c:v>
                </c:pt>
                <c:pt idx="8427">
                  <c:v>0.97880038743919218</c:v>
                </c:pt>
                <c:pt idx="8428">
                  <c:v>0.97868483986302524</c:v>
                </c:pt>
                <c:pt idx="8429">
                  <c:v>0.9785692888511246</c:v>
                </c:pt>
                <c:pt idx="8430">
                  <c:v>0.97845373431521798</c:v>
                </c:pt>
                <c:pt idx="8431">
                  <c:v>0.97833817616476559</c:v>
                </c:pt>
                <c:pt idx="8432">
                  <c:v>0.97822261430715685</c:v>
                </c:pt>
                <c:pt idx="8433">
                  <c:v>0.97810704864789511</c:v>
                </c:pt>
                <c:pt idx="8434">
                  <c:v>0.97799147909077733</c:v>
                </c:pt>
                <c:pt idx="8435">
                  <c:v>0.97787590553806614</c:v>
                </c:pt>
                <c:pt idx="8436">
                  <c:v>0.97776032789065792</c:v>
                </c:pt>
                <c:pt idx="8437">
                  <c:v>0.97764474604823914</c:v>
                </c:pt>
                <c:pt idx="8438">
                  <c:v>0.97752915990943712</c:v>
                </c:pt>
                <c:pt idx="8439">
                  <c:v>0.97741356937196988</c:v>
                </c:pt>
                <c:pt idx="8440">
                  <c:v>0.97729797433278009</c:v>
                </c:pt>
                <c:pt idx="8441">
                  <c:v>0.97718237468817071</c:v>
                </c:pt>
                <c:pt idx="8442">
                  <c:v>0.97706677033393818</c:v>
                </c:pt>
                <c:pt idx="8443">
                  <c:v>0.97695116116547331</c:v>
                </c:pt>
                <c:pt idx="8444">
                  <c:v>0.97683554707789888</c:v>
                </c:pt>
                <c:pt idx="8445">
                  <c:v>0.97671992796617202</c:v>
                </c:pt>
                <c:pt idx="8446">
                  <c:v>0.97660430372517704</c:v>
                </c:pt>
                <c:pt idx="8447">
                  <c:v>0.97648867424983998</c:v>
                </c:pt>
                <c:pt idx="8448">
                  <c:v>0.97637303943521259</c:v>
                </c:pt>
                <c:pt idx="8449">
                  <c:v>0.97625739917656551</c:v>
                </c:pt>
                <c:pt idx="8450">
                  <c:v>0.97614175336965769</c:v>
                </c:pt>
                <c:pt idx="8451">
                  <c:v>0.97602610191114403</c:v>
                </c:pt>
                <c:pt idx="8452">
                  <c:v>0.97591044469906096</c:v>
                </c:pt>
                <c:pt idx="8453">
                  <c:v>0.9757947816333592</c:v>
                </c:pt>
                <c:pt idx="8454">
                  <c:v>0.97567911261647255</c:v>
                </c:pt>
                <c:pt idx="8455">
                  <c:v>0.97556343755386576</c:v>
                </c:pt>
                <c:pt idx="8456">
                  <c:v>0.97544775635458159</c:v>
                </c:pt>
                <c:pt idx="8457">
                  <c:v>0.97533206893174618</c:v>
                </c:pt>
                <c:pt idx="8458">
                  <c:v>0.97521637520304072</c:v>
                </c:pt>
                <c:pt idx="8459">
                  <c:v>0.97510067509112242</c:v>
                </c:pt>
                <c:pt idx="8460">
                  <c:v>0.97498496852399397</c:v>
                </c:pt>
                <c:pt idx="8461">
                  <c:v>0.97486925543531977</c:v>
                </c:pt>
                <c:pt idx="8462">
                  <c:v>0.97475353576468571</c:v>
                </c:pt>
                <c:pt idx="8463">
                  <c:v>0.97463780945780609</c:v>
                </c:pt>
                <c:pt idx="8464">
                  <c:v>0.9745220764666731</c:v>
                </c:pt>
                <c:pt idx="8465">
                  <c:v>0.97440633674966093</c:v>
                </c:pt>
                <c:pt idx="8466">
                  <c:v>0.97429059027157261</c:v>
                </c:pt>
                <c:pt idx="8467">
                  <c:v>0.97417483700364782</c:v>
                </c:pt>
                <c:pt idx="8468">
                  <c:v>0.97405907692352289</c:v>
                </c:pt>
                <c:pt idx="8469">
                  <c:v>0.97394331001515844</c:v>
                </c:pt>
                <c:pt idx="8470">
                  <c:v>0.97382753626871921</c:v>
                </c:pt>
                <c:pt idx="8471">
                  <c:v>0.973711755680434</c:v>
                </c:pt>
                <c:pt idx="8472">
                  <c:v>0.97359596825242889</c:v>
                </c:pt>
                <c:pt idx="8473">
                  <c:v>0.97348017399250986</c:v>
                </c:pt>
                <c:pt idx="8474">
                  <c:v>0.97336437291396249</c:v>
                </c:pt>
                <c:pt idx="8475">
                  <c:v>0.97324856503530532</c:v>
                </c:pt>
                <c:pt idx="8476">
                  <c:v>0.97313275038003422</c:v>
                </c:pt>
                <c:pt idx="8477">
                  <c:v>0.97301692897635905</c:v>
                </c:pt>
                <c:pt idx="8478">
                  <c:v>0.97290110085692816</c:v>
                </c:pt>
                <c:pt idx="8479">
                  <c:v>0.97278526605854254</c:v>
                </c:pt>
                <c:pt idx="8480">
                  <c:v>0.97266942462186923</c:v>
                </c:pt>
                <c:pt idx="8481">
                  <c:v>0.9725535765911526</c:v>
                </c:pt>
                <c:pt idx="8482">
                  <c:v>0.97243772201391843</c:v>
                </c:pt>
                <c:pt idx="8483">
                  <c:v>0.97232186094068451</c:v>
                </c:pt>
                <c:pt idx="8484">
                  <c:v>0.97220599342467406</c:v>
                </c:pt>
                <c:pt idx="8485">
                  <c:v>0.97209011952152924</c:v>
                </c:pt>
                <c:pt idx="8486">
                  <c:v>0.97197423928903159</c:v>
                </c:pt>
                <c:pt idx="8487">
                  <c:v>0.97185835278682853</c:v>
                </c:pt>
                <c:pt idx="8488">
                  <c:v>0.97174246007616971</c:v>
                </c:pt>
                <c:pt idx="8489">
                  <c:v>0.97162656121964597</c:v>
                </c:pt>
                <c:pt idx="8490">
                  <c:v>0.9715106562809388</c:v>
                </c:pt>
                <c:pt idx="8491">
                  <c:v>0.97139474532458325</c:v>
                </c:pt>
                <c:pt idx="8492">
                  <c:v>0.97127882841573454</c:v>
                </c:pt>
                <c:pt idx="8493">
                  <c:v>0.97116290561994911</c:v>
                </c:pt>
                <c:pt idx="8494">
                  <c:v>0.97104697700297149</c:v>
                </c:pt>
                <c:pt idx="8495">
                  <c:v>0.97093104263053487</c:v>
                </c:pt>
                <c:pt idx="8496">
                  <c:v>0.97081510256817238</c:v>
                </c:pt>
                <c:pt idx="8497">
                  <c:v>0.97069915688103814</c:v>
                </c:pt>
                <c:pt idx="8498">
                  <c:v>0.97058320563373823</c:v>
                </c:pt>
                <c:pt idx="8499">
                  <c:v>0.97046724889017111</c:v>
                </c:pt>
                <c:pt idx="8500">
                  <c:v>0.97035128671338233</c:v>
                </c:pt>
                <c:pt idx="8501">
                  <c:v>0.97023531916542871</c:v>
                </c:pt>
                <c:pt idx="8502">
                  <c:v>0.97011934630724528</c:v>
                </c:pt>
                <c:pt idx="8503">
                  <c:v>0.97000336819853183</c:v>
                </c:pt>
                <c:pt idx="8504">
                  <c:v>0.96988738489764947</c:v>
                </c:pt>
                <c:pt idx="8505">
                  <c:v>0.96977139646151178</c:v>
                </c:pt>
                <c:pt idx="8506">
                  <c:v>0.9696554029455029</c:v>
                </c:pt>
                <c:pt idx="8507">
                  <c:v>0.96953940440339492</c:v>
                </c:pt>
                <c:pt idx="8508">
                  <c:v>0.96942340088727508</c:v>
                </c:pt>
                <c:pt idx="8509">
                  <c:v>0.96930739244748154</c:v>
                </c:pt>
                <c:pt idx="8510">
                  <c:v>0.96919137913254705</c:v>
                </c:pt>
                <c:pt idx="8511">
                  <c:v>0.9690753609891487</c:v>
                </c:pt>
                <c:pt idx="8512">
                  <c:v>0.96895933806206869</c:v>
                </c:pt>
                <c:pt idx="8513">
                  <c:v>0.96884331039415583</c:v>
                </c:pt>
                <c:pt idx="8514">
                  <c:v>0.96872727802629721</c:v>
                </c:pt>
                <c:pt idx="8515">
                  <c:v>0.96861124099739726</c:v>
                </c:pt>
                <c:pt idx="8516">
                  <c:v>0.96849519934435824</c:v>
                </c:pt>
                <c:pt idx="8517">
                  <c:v>0.96837915310206779</c:v>
                </c:pt>
                <c:pt idx="8518">
                  <c:v>0.96826310230339674</c:v>
                </c:pt>
                <c:pt idx="8519">
                  <c:v>0.96814704697919263</c:v>
                </c:pt>
                <c:pt idx="8520">
                  <c:v>0.96803098715828306</c:v>
                </c:pt>
                <c:pt idx="8521">
                  <c:v>0.96791492286748348</c:v>
                </c:pt>
                <c:pt idx="8522">
                  <c:v>0.96779885413160738</c:v>
                </c:pt>
                <c:pt idx="8523">
                  <c:v>0.96768278097348048</c:v>
                </c:pt>
                <c:pt idx="8524">
                  <c:v>0.96756670341395812</c:v>
                </c:pt>
                <c:pt idx="8525">
                  <c:v>0.96745062147194494</c:v>
                </c:pt>
                <c:pt idx="8526">
                  <c:v>0.96733453516442092</c:v>
                </c:pt>
                <c:pt idx="8527">
                  <c:v>0.96721844450646488</c:v>
                </c:pt>
                <c:pt idx="8528">
                  <c:v>0.9671023495112836</c:v>
                </c:pt>
                <c:pt idx="8529">
                  <c:v>0.96698625019024353</c:v>
                </c:pt>
                <c:pt idx="8530">
                  <c:v>0.96687014655290082</c:v>
                </c:pt>
                <c:pt idx="8531">
                  <c:v>0.96675403860703968</c:v>
                </c:pt>
                <c:pt idx="8532">
                  <c:v>0.96663792635870349</c:v>
                </c:pt>
                <c:pt idx="8533">
                  <c:v>0.96652180981223457</c:v>
                </c:pt>
                <c:pt idx="8534">
                  <c:v>0.96640568897031498</c:v>
                </c:pt>
                <c:pt idx="8535">
                  <c:v>0.96628956383400189</c:v>
                </c:pt>
                <c:pt idx="8536">
                  <c:v>0.96617343440276793</c:v>
                </c:pt>
                <c:pt idx="8537">
                  <c:v>0.96605730067454743</c:v>
                </c:pt>
                <c:pt idx="8538">
                  <c:v>0.96594116264577301</c:v>
                </c:pt>
                <c:pt idx="8539">
                  <c:v>0.96582502031141981</c:v>
                </c:pt>
                <c:pt idx="8540">
                  <c:v>0.96570887366505032</c:v>
                </c:pt>
                <c:pt idx="8541">
                  <c:v>0.96559272269885232</c:v>
                </c:pt>
                <c:pt idx="8542">
                  <c:v>0.96547656740368892</c:v>
                </c:pt>
                <c:pt idx="8543">
                  <c:v>0.96536040776913579</c:v>
                </c:pt>
                <c:pt idx="8544">
                  <c:v>0.9652442437835318</c:v>
                </c:pt>
                <c:pt idx="8545">
                  <c:v>0.96512807543402968</c:v>
                </c:pt>
                <c:pt idx="8546">
                  <c:v>0.96501190270665971</c:v>
                </c:pt>
                <c:pt idx="8547">
                  <c:v>0.96489572558639258</c:v>
                </c:pt>
                <c:pt idx="8548">
                  <c:v>0.9647795440572231</c:v>
                </c:pt>
                <c:pt idx="8549">
                  <c:v>0.96466335810224701</c:v>
                </c:pt>
                <c:pt idx="8550">
                  <c:v>0.9645471677037567</c:v>
                </c:pt>
                <c:pt idx="8551">
                  <c:v>0.96443097284333668</c:v>
                </c:pt>
                <c:pt idx="8552">
                  <c:v>0.96431477350196504</c:v>
                </c:pt>
                <c:pt idx="8553">
                  <c:v>0.96419856966011919</c:v>
                </c:pt>
                <c:pt idx="8554">
                  <c:v>0.96408236129788571</c:v>
                </c:pt>
                <c:pt idx="8555">
                  <c:v>0.96396614839506922</c:v>
                </c:pt>
                <c:pt idx="8556">
                  <c:v>0.96384993093130156</c:v>
                </c:pt>
                <c:pt idx="8557">
                  <c:v>0.96373370888615306</c:v>
                </c:pt>
                <c:pt idx="8558">
                  <c:v>0.96361748223924093</c:v>
                </c:pt>
                <c:pt idx="8559">
                  <c:v>0.96350125097033179</c:v>
                </c:pt>
                <c:pt idx="8560">
                  <c:v>0.96338501505944807</c:v>
                </c:pt>
                <c:pt idx="8561">
                  <c:v>0.96326877448696235</c:v>
                </c:pt>
                <c:pt idx="8562">
                  <c:v>0.96315252923369266</c:v>
                </c:pt>
                <c:pt idx="8563">
                  <c:v>0.96303627928098878</c:v>
                </c:pt>
                <c:pt idx="8564">
                  <c:v>0.96292002461081871</c:v>
                </c:pt>
                <c:pt idx="8565">
                  <c:v>0.96280376520584232</c:v>
                </c:pt>
                <c:pt idx="8566">
                  <c:v>0.96268750104948131</c:v>
                </c:pt>
                <c:pt idx="8567">
                  <c:v>0.96257123212598494</c:v>
                </c:pt>
                <c:pt idx="8568">
                  <c:v>0.96245495842048667</c:v>
                </c:pt>
                <c:pt idx="8569">
                  <c:v>0.96233867991905697</c:v>
                </c:pt>
                <c:pt idx="8570">
                  <c:v>0.96222239660874642</c:v>
                </c:pt>
                <c:pt idx="8571">
                  <c:v>0.96210610847762301</c:v>
                </c:pt>
                <c:pt idx="8572">
                  <c:v>0.96198981551480633</c:v>
                </c:pt>
                <c:pt idx="8573">
                  <c:v>0.96187351771049223</c:v>
                </c:pt>
                <c:pt idx="8574">
                  <c:v>0.96175721505597078</c:v>
                </c:pt>
                <c:pt idx="8575">
                  <c:v>0.96164090754364362</c:v>
                </c:pt>
                <c:pt idx="8576">
                  <c:v>0.96152459516702882</c:v>
                </c:pt>
                <c:pt idx="8577">
                  <c:v>0.96140827792076666</c:v>
                </c:pt>
                <c:pt idx="8578">
                  <c:v>0.96129195580061588</c:v>
                </c:pt>
                <c:pt idx="8579">
                  <c:v>0.96117562880344831</c:v>
                </c:pt>
                <c:pt idx="8580">
                  <c:v>0.96105929692723668</c:v>
                </c:pt>
                <c:pt idx="8581">
                  <c:v>0.96094296017104108</c:v>
                </c:pt>
                <c:pt idx="8582">
                  <c:v>0.96082661853498808</c:v>
                </c:pt>
                <c:pt idx="8583">
                  <c:v>0.96071027202025072</c:v>
                </c:pt>
                <c:pt idx="8584">
                  <c:v>0.9605939206290206</c:v>
                </c:pt>
                <c:pt idx="8585">
                  <c:v>0.96047756436448051</c:v>
                </c:pt>
                <c:pt idx="8586">
                  <c:v>0.9603612032307729</c:v>
                </c:pt>
                <c:pt idx="8587">
                  <c:v>0.96024483723296683</c:v>
                </c:pt>
                <c:pt idx="8588">
                  <c:v>0.96012846637702354</c:v>
                </c:pt>
                <c:pt idx="8589">
                  <c:v>0.9600120906697549</c:v>
                </c:pt>
                <c:pt idx="8590">
                  <c:v>0.95989571011879193</c:v>
                </c:pt>
                <c:pt idx="8591">
                  <c:v>0.95977932473253791</c:v>
                </c:pt>
                <c:pt idx="8592">
                  <c:v>0.95966293452012819</c:v>
                </c:pt>
                <c:pt idx="8593">
                  <c:v>0.9595465394913949</c:v>
                </c:pt>
                <c:pt idx="8594">
                  <c:v>0.95943013965681478</c:v>
                </c:pt>
                <c:pt idx="8595">
                  <c:v>0.9593137350274743</c:v>
                </c:pt>
                <c:pt idx="8596">
                  <c:v>0.95919732561501947</c:v>
                </c:pt>
                <c:pt idx="8597">
                  <c:v>0.959080911431619</c:v>
                </c:pt>
                <c:pt idx="8598">
                  <c:v>0.95896449248991789</c:v>
                </c:pt>
                <c:pt idx="8599">
                  <c:v>0.95884806880299278</c:v>
                </c:pt>
                <c:pt idx="8600">
                  <c:v>0.95873164038431424</c:v>
                </c:pt>
                <c:pt idx="8601">
                  <c:v>0.95861520724769855</c:v>
                </c:pt>
                <c:pt idx="8602">
                  <c:v>0.95849876940727374</c:v>
                </c:pt>
                <c:pt idx="8603">
                  <c:v>0.9583823268774323</c:v>
                </c:pt>
                <c:pt idx="8604">
                  <c:v>0.95826587967279253</c:v>
                </c:pt>
                <c:pt idx="8605">
                  <c:v>0.9581494278081637</c:v>
                </c:pt>
                <c:pt idx="8606">
                  <c:v>0.95803297129850407</c:v>
                </c:pt>
                <c:pt idx="8607">
                  <c:v>0.95791651015888335</c:v>
                </c:pt>
                <c:pt idx="8608">
                  <c:v>0.95780004440445077</c:v>
                </c:pt>
                <c:pt idx="8609">
                  <c:v>0.95768357405039506</c:v>
                </c:pt>
                <c:pt idx="8610">
                  <c:v>0.95756709911191695</c:v>
                </c:pt>
                <c:pt idx="8611">
                  <c:v>0.95745061960419231</c:v>
                </c:pt>
                <c:pt idx="8612">
                  <c:v>0.95733413554234104</c:v>
                </c:pt>
                <c:pt idx="8613">
                  <c:v>0.95721764694139955</c:v>
                </c:pt>
                <c:pt idx="8614">
                  <c:v>0.95710115381629124</c:v>
                </c:pt>
                <c:pt idx="8615">
                  <c:v>0.9569846561817994</c:v>
                </c:pt>
                <c:pt idx="8616">
                  <c:v>0.956868154052541</c:v>
                </c:pt>
                <c:pt idx="8617">
                  <c:v>0.95675164744294072</c:v>
                </c:pt>
                <c:pt idx="8618">
                  <c:v>0.95663513636721009</c:v>
                </c:pt>
                <c:pt idx="8619">
                  <c:v>0.95651862083932415</c:v>
                </c:pt>
                <c:pt idx="8620">
                  <c:v>0.95640210087299971</c:v>
                </c:pt>
                <c:pt idx="8621">
                  <c:v>0.95628557648167645</c:v>
                </c:pt>
                <c:pt idx="8622">
                  <c:v>0.95616904767849942</c:v>
                </c:pt>
                <c:pt idx="8623">
                  <c:v>0.95605251447630257</c:v>
                </c:pt>
                <c:pt idx="8624">
                  <c:v>0.95593597688759013</c:v>
                </c:pt>
                <c:pt idx="8625">
                  <c:v>0.95581943492452259</c:v>
                </c:pt>
                <c:pt idx="8626">
                  <c:v>0.95570288859890473</c:v>
                </c:pt>
                <c:pt idx="8627">
                  <c:v>0.95558633792217273</c:v>
                </c:pt>
                <c:pt idx="8628">
                  <c:v>0.95546978290538109</c:v>
                </c:pt>
                <c:pt idx="8629">
                  <c:v>0.95535322355919372</c:v>
                </c:pt>
                <c:pt idx="8630">
                  <c:v>0.95523665989387552</c:v>
                </c:pt>
                <c:pt idx="8631">
                  <c:v>0.95512009191928149</c:v>
                </c:pt>
                <c:pt idx="8632">
                  <c:v>0.95500351964485275</c:v>
                </c:pt>
                <c:pt idx="8633">
                  <c:v>0.95488694307960875</c:v>
                </c:pt>
                <c:pt idx="8634">
                  <c:v>0.95477036223214196</c:v>
                </c:pt>
                <c:pt idx="8635">
                  <c:v>0.95465377711061716</c:v>
                </c:pt>
                <c:pt idx="8636">
                  <c:v>0.95453718772277063</c:v>
                </c:pt>
                <c:pt idx="8637">
                  <c:v>0.95442059407590563</c:v>
                </c:pt>
                <c:pt idx="8638">
                  <c:v>0.95430399617689865</c:v>
                </c:pt>
                <c:pt idx="8639">
                  <c:v>0.95418739403220321</c:v>
                </c:pt>
                <c:pt idx="8640">
                  <c:v>0.95407078764785136</c:v>
                </c:pt>
                <c:pt idx="8641">
                  <c:v>0.95395417702946483</c:v>
                </c:pt>
                <c:pt idx="8642">
                  <c:v>0.95383756218226035</c:v>
                </c:pt>
                <c:pt idx="8643">
                  <c:v>0.95372094311106115</c:v>
                </c:pt>
                <c:pt idx="8644">
                  <c:v>0.9536043198203108</c:v>
                </c:pt>
                <c:pt idx="8645">
                  <c:v>0.95348769231408381</c:v>
                </c:pt>
                <c:pt idx="8646">
                  <c:v>0.95337106059609988</c:v>
                </c:pt>
                <c:pt idx="8647">
                  <c:v>0.95325442466974053</c:v>
                </c:pt>
                <c:pt idx="8648">
                  <c:v>0.95313778453806819</c:v>
                </c:pt>
                <c:pt idx="8649">
                  <c:v>0.95302114020383977</c:v>
                </c:pt>
                <c:pt idx="8650">
                  <c:v>0.95290449166952929</c:v>
                </c:pt>
                <c:pt idx="8651">
                  <c:v>0.95278783893734387</c:v>
                </c:pt>
                <c:pt idx="8652">
                  <c:v>0.95267118200924461</c:v>
                </c:pt>
                <c:pt idx="8653">
                  <c:v>0.95255452088696946</c:v>
                </c:pt>
                <c:pt idx="8654">
                  <c:v>0.95243785557205163</c:v>
                </c:pt>
                <c:pt idx="8655">
                  <c:v>0.9523211860658396</c:v>
                </c:pt>
                <c:pt idx="8656">
                  <c:v>0.95220451236951864</c:v>
                </c:pt>
                <c:pt idx="8657">
                  <c:v>0.95208783448413392</c:v>
                </c:pt>
                <c:pt idx="8658">
                  <c:v>0.95197115241060826</c:v>
                </c:pt>
                <c:pt idx="8659">
                  <c:v>0.95185446614976255</c:v>
                </c:pt>
                <c:pt idx="8660">
                  <c:v>0.95173777570233886</c:v>
                </c:pt>
                <c:pt idx="8661">
                  <c:v>0.95162108106901533</c:v>
                </c:pt>
                <c:pt idx="8662">
                  <c:v>0.95150438225042944</c:v>
                </c:pt>
                <c:pt idx="8663">
                  <c:v>0.95138767924719625</c:v>
                </c:pt>
                <c:pt idx="8664">
                  <c:v>0.95127097205992062</c:v>
                </c:pt>
                <c:pt idx="8665">
                  <c:v>0.9511542606892216</c:v>
                </c:pt>
                <c:pt idx="8666">
                  <c:v>0.95103754513574312</c:v>
                </c:pt>
                <c:pt idx="8667">
                  <c:v>0.9509208254001722</c:v>
                </c:pt>
                <c:pt idx="8668">
                  <c:v>0.95080410148325356</c:v>
                </c:pt>
                <c:pt idx="8669">
                  <c:v>0.95068737338580145</c:v>
                </c:pt>
                <c:pt idx="8670">
                  <c:v>0.95057064110871403</c:v>
                </c:pt>
                <c:pt idx="8671">
                  <c:v>0.95045390465298429</c:v>
                </c:pt>
                <c:pt idx="8672">
                  <c:v>0.95033716401971136</c:v>
                </c:pt>
                <c:pt idx="8673">
                  <c:v>0.95022041921011113</c:v>
                </c:pt>
                <c:pt idx="8674">
                  <c:v>0.95010367022552256</c:v>
                </c:pt>
                <c:pt idx="8675">
                  <c:v>0.94998691706742</c:v>
                </c:pt>
                <c:pt idx="8676">
                  <c:v>0.94987015973741773</c:v>
                </c:pt>
                <c:pt idx="8677">
                  <c:v>0.949753398237275</c:v>
                </c:pt>
                <c:pt idx="8678">
                  <c:v>0.9496366325689054</c:v>
                </c:pt>
                <c:pt idx="8679">
                  <c:v>0.94951986273437727</c:v>
                </c:pt>
                <c:pt idx="8680">
                  <c:v>0.94940308873592105</c:v>
                </c:pt>
                <c:pt idx="8681">
                  <c:v>0.94928631057592749</c:v>
                </c:pt>
                <c:pt idx="8682">
                  <c:v>0.94916952825695322</c:v>
                </c:pt>
                <c:pt idx="8683">
                  <c:v>0.94905274178172627</c:v>
                </c:pt>
                <c:pt idx="8684">
                  <c:v>0.94893595115313434</c:v>
                </c:pt>
                <c:pt idx="8685">
                  <c:v>0.94881915637423697</c:v>
                </c:pt>
                <c:pt idx="8686">
                  <c:v>0.94870235744825715</c:v>
                </c:pt>
                <c:pt idx="8687">
                  <c:v>0.94858555437858416</c:v>
                </c:pt>
                <c:pt idx="8688">
                  <c:v>0.94846874716876939</c:v>
                </c:pt>
                <c:pt idx="8689">
                  <c:v>0.94835193582252542</c:v>
                </c:pt>
                <c:pt idx="8690">
                  <c:v>0.94823512034371937</c:v>
                </c:pt>
                <c:pt idx="8691">
                  <c:v>0.94811830073637449</c:v>
                </c:pt>
                <c:pt idx="8692">
                  <c:v>0.94800147700466209</c:v>
                </c:pt>
                <c:pt idx="8693">
                  <c:v>0.94788464915289916</c:v>
                </c:pt>
                <c:pt idx="8694">
                  <c:v>0.94776781718554148</c:v>
                </c:pt>
                <c:pt idx="8695">
                  <c:v>0.94765098110718138</c:v>
                </c:pt>
                <c:pt idx="8696">
                  <c:v>0.94753414092253951</c:v>
                </c:pt>
                <c:pt idx="8697">
                  <c:v>0.94741729663645957</c:v>
                </c:pt>
                <c:pt idx="8698">
                  <c:v>0.94730044825390491</c:v>
                </c:pt>
                <c:pt idx="8699">
                  <c:v>0.94718359577994815</c:v>
                </c:pt>
                <c:pt idx="8700">
                  <c:v>0.94706673921976581</c:v>
                </c:pt>
                <c:pt idx="8701">
                  <c:v>0.94694987857863611</c:v>
                </c:pt>
                <c:pt idx="8702">
                  <c:v>0.94683301386192498</c:v>
                </c:pt>
                <c:pt idx="8703">
                  <c:v>0.94671614507508428</c:v>
                </c:pt>
                <c:pt idx="8704">
                  <c:v>0.94659927222364226</c:v>
                </c:pt>
                <c:pt idx="8705">
                  <c:v>0.94648239531319822</c:v>
                </c:pt>
                <c:pt idx="8706">
                  <c:v>0.94636551434941341</c:v>
                </c:pt>
                <c:pt idx="8707">
                  <c:v>0.94624862933800591</c:v>
                </c:pt>
                <c:pt idx="8708">
                  <c:v>0.94613174028474512</c:v>
                </c:pt>
                <c:pt idx="8709">
                  <c:v>0.94601484719543594</c:v>
                </c:pt>
                <c:pt idx="8710">
                  <c:v>0.94589795007592237</c:v>
                </c:pt>
                <c:pt idx="8711">
                  <c:v>0.94578104893207682</c:v>
                </c:pt>
                <c:pt idx="8712">
                  <c:v>0.94566414376978636</c:v>
                </c:pt>
                <c:pt idx="8713">
                  <c:v>0.9455472345949596</c:v>
                </c:pt>
                <c:pt idx="8714">
                  <c:v>0.94543032141350558</c:v>
                </c:pt>
                <c:pt idx="8715">
                  <c:v>0.94531340423133714</c:v>
                </c:pt>
                <c:pt idx="8716">
                  <c:v>0.94519648305435888</c:v>
                </c:pt>
                <c:pt idx="8717">
                  <c:v>0.94507955788846476</c:v>
                </c:pt>
                <c:pt idx="8718">
                  <c:v>0.94496262873952763</c:v>
                </c:pt>
                <c:pt idx="8719">
                  <c:v>0.94484569561339815</c:v>
                </c:pt>
                <c:pt idx="8720">
                  <c:v>0.94472875851589544</c:v>
                </c:pt>
                <c:pt idx="8721">
                  <c:v>0.94461181745280309</c:v>
                </c:pt>
                <c:pt idx="8722">
                  <c:v>0.94449487242986585</c:v>
                </c:pt>
                <c:pt idx="8723">
                  <c:v>0.9443779234527816</c:v>
                </c:pt>
                <c:pt idx="8724">
                  <c:v>0.94426097052719959</c:v>
                </c:pt>
                <c:pt idx="8725">
                  <c:v>0.94414401365871625</c:v>
                </c:pt>
                <c:pt idx="8726">
                  <c:v>0.94402705285286848</c:v>
                </c:pt>
                <c:pt idx="8727">
                  <c:v>0.94391008811513322</c:v>
                </c:pt>
                <c:pt idx="8728">
                  <c:v>0.94379311945092725</c:v>
                </c:pt>
                <c:pt idx="8729">
                  <c:v>0.94367614686559831</c:v>
                </c:pt>
                <c:pt idx="8730">
                  <c:v>0.94355917036442438</c:v>
                </c:pt>
                <c:pt idx="8731">
                  <c:v>0.94344218995261797</c:v>
                </c:pt>
                <c:pt idx="8732">
                  <c:v>0.94332520563531519</c:v>
                </c:pt>
                <c:pt idx="8733">
                  <c:v>0.94320821741758509</c:v>
                </c:pt>
                <c:pt idx="8734">
                  <c:v>0.94309122530441836</c:v>
                </c:pt>
                <c:pt idx="8735">
                  <c:v>0.94297422930073482</c:v>
                </c:pt>
                <c:pt idx="8736">
                  <c:v>0.94285722941137995</c:v>
                </c:pt>
                <c:pt idx="8737">
                  <c:v>0.94274022564112725</c:v>
                </c:pt>
                <c:pt idx="8738">
                  <c:v>0.94262321799467519</c:v>
                </c:pt>
                <c:pt idx="8739">
                  <c:v>0.94250620647665029</c:v>
                </c:pt>
                <c:pt idx="8740">
                  <c:v>0.94238919109161223</c:v>
                </c:pt>
                <c:pt idx="8741">
                  <c:v>0.94227217184404766</c:v>
                </c:pt>
                <c:pt idx="8742">
                  <c:v>0.94215514873837569</c:v>
                </c:pt>
                <c:pt idx="8743">
                  <c:v>0.94203812177895196</c:v>
                </c:pt>
                <c:pt idx="8744">
                  <c:v>0.94192109097006815</c:v>
                </c:pt>
                <c:pt idx="8745">
                  <c:v>0.94180405631595265</c:v>
                </c:pt>
                <c:pt idx="8746">
                  <c:v>0.94168701782077635</c:v>
                </c:pt>
                <c:pt idx="8747">
                  <c:v>0.94156997548865418</c:v>
                </c:pt>
                <c:pt idx="8748">
                  <c:v>0.94145292932364466</c:v>
                </c:pt>
                <c:pt idx="8749">
                  <c:v>0.94133587932975882</c:v>
                </c:pt>
                <c:pt idx="8750">
                  <c:v>0.94121882551095881</c:v>
                </c:pt>
                <c:pt idx="8751">
                  <c:v>0.94110176787115951</c:v>
                </c:pt>
                <c:pt idx="8752">
                  <c:v>0.94098470641423582</c:v>
                </c:pt>
                <c:pt idx="8753">
                  <c:v>0.94086764114402399</c:v>
                </c:pt>
                <c:pt idx="8754">
                  <c:v>0.94075057206432233</c:v>
                </c:pt>
                <c:pt idx="8755">
                  <c:v>0.94063349917889716</c:v>
                </c:pt>
                <c:pt idx="8756">
                  <c:v>0.94051642249148548</c:v>
                </c:pt>
                <c:pt idx="8757">
                  <c:v>0.94039934200579678</c:v>
                </c:pt>
                <c:pt idx="8758">
                  <c:v>0.94028225772551588</c:v>
                </c:pt>
                <c:pt idx="8759">
                  <c:v>0.9401651696543083</c:v>
                </c:pt>
                <c:pt idx="8760">
                  <c:v>0.94004807779581911</c:v>
                </c:pt>
                <c:pt idx="8761">
                  <c:v>0.93993098215367987</c:v>
                </c:pt>
                <c:pt idx="8762">
                  <c:v>0.9398138827315079</c:v>
                </c:pt>
                <c:pt idx="8763">
                  <c:v>0.93969677953291297</c:v>
                </c:pt>
                <c:pt idx="8764">
                  <c:v>0.93957967256149288</c:v>
                </c:pt>
                <c:pt idx="8765">
                  <c:v>0.93946256182084498</c:v>
                </c:pt>
                <c:pt idx="8766">
                  <c:v>0.93934544731456127</c:v>
                </c:pt>
                <c:pt idx="8767">
                  <c:v>0.93922832904623332</c:v>
                </c:pt>
                <c:pt idx="8768">
                  <c:v>0.93911120701945316</c:v>
                </c:pt>
                <c:pt idx="8769">
                  <c:v>0.9389940812378188</c:v>
                </c:pt>
                <c:pt idx="8770">
                  <c:v>0.93887695170493002</c:v>
                </c:pt>
                <c:pt idx="8771">
                  <c:v>0.93875981842439615</c:v>
                </c:pt>
                <c:pt idx="8772">
                  <c:v>0.93864268139983187</c:v>
                </c:pt>
                <c:pt idx="8773">
                  <c:v>0.93852554063486671</c:v>
                </c:pt>
                <c:pt idx="8774">
                  <c:v>0.93840839613313531</c:v>
                </c:pt>
                <c:pt idx="8775">
                  <c:v>0.93829124789828944</c:v>
                </c:pt>
                <c:pt idx="8776">
                  <c:v>0.93817409593399015</c:v>
                </c:pt>
                <c:pt idx="8777">
                  <c:v>0.93805694024391428</c:v>
                </c:pt>
                <c:pt idx="8778">
                  <c:v>0.93793978083175467</c:v>
                </c:pt>
                <c:pt idx="8779">
                  <c:v>0.93782261770121833</c:v>
                </c:pt>
                <c:pt idx="8780">
                  <c:v>0.93770545085602874</c:v>
                </c:pt>
                <c:pt idx="8781">
                  <c:v>0.93758828029992469</c:v>
                </c:pt>
                <c:pt idx="8782">
                  <c:v>0.93747110603666473</c:v>
                </c:pt>
                <c:pt idx="8783">
                  <c:v>0.93735392807002027</c:v>
                </c:pt>
                <c:pt idx="8784">
                  <c:v>0.93723674640378296</c:v>
                </c:pt>
                <c:pt idx="8785">
                  <c:v>0.93711956104175842</c:v>
                </c:pt>
                <c:pt idx="8786">
                  <c:v>0.93700237198777248</c:v>
                </c:pt>
                <c:pt idx="8787">
                  <c:v>0.93688517924566383</c:v>
                </c:pt>
                <c:pt idx="8788">
                  <c:v>0.93676798281928919</c:v>
                </c:pt>
                <c:pt idx="8789">
                  <c:v>0.93665078271252078</c:v>
                </c:pt>
                <c:pt idx="8790">
                  <c:v>0.93653357892924527</c:v>
                </c:pt>
                <c:pt idx="8791">
                  <c:v>0.93641637147336398</c:v>
                </c:pt>
                <c:pt idx="8792">
                  <c:v>0.93629916034879268</c:v>
                </c:pt>
                <c:pt idx="8793">
                  <c:v>0.93618194555945844</c:v>
                </c:pt>
                <c:pt idx="8794">
                  <c:v>0.93606472710930166</c:v>
                </c:pt>
                <c:pt idx="8795">
                  <c:v>0.93594750500227497</c:v>
                </c:pt>
                <c:pt idx="8796">
                  <c:v>0.9358302792423383</c:v>
                </c:pt>
                <c:pt idx="8797">
                  <c:v>0.93571304983346382</c:v>
                </c:pt>
                <c:pt idx="8798">
                  <c:v>0.935595816779631</c:v>
                </c:pt>
                <c:pt idx="8799">
                  <c:v>0.93547858008482687</c:v>
                </c:pt>
                <c:pt idx="8800">
                  <c:v>0.93536133975304336</c:v>
                </c:pt>
                <c:pt idx="8801">
                  <c:v>0.93524409578827949</c:v>
                </c:pt>
                <c:pt idx="8802">
                  <c:v>0.93512684819453518</c:v>
                </c:pt>
                <c:pt idx="8803">
                  <c:v>0.93500959697581765</c:v>
                </c:pt>
                <c:pt idx="8804">
                  <c:v>0.93489234213613459</c:v>
                </c:pt>
                <c:pt idx="8805">
                  <c:v>0.93477508367949103</c:v>
                </c:pt>
                <c:pt idx="8806">
                  <c:v>0.9346578216098953</c:v>
                </c:pt>
                <c:pt idx="8807">
                  <c:v>0.93454055593135288</c:v>
                </c:pt>
                <c:pt idx="8808">
                  <c:v>0.93442328664786678</c:v>
                </c:pt>
                <c:pt idx="8809">
                  <c:v>0.9343060137634378</c:v>
                </c:pt>
                <c:pt idx="8810">
                  <c:v>0.93418873728206053</c:v>
                </c:pt>
                <c:pt idx="8811">
                  <c:v>0.934071457207724</c:v>
                </c:pt>
                <c:pt idx="8812">
                  <c:v>0.93395417354441435</c:v>
                </c:pt>
                <c:pt idx="8813">
                  <c:v>0.93383688629610662</c:v>
                </c:pt>
                <c:pt idx="8814">
                  <c:v>0.93371959546676941</c:v>
                </c:pt>
                <c:pt idx="8815">
                  <c:v>0.93360230106036335</c:v>
                </c:pt>
                <c:pt idx="8816">
                  <c:v>0.93348500308083904</c:v>
                </c:pt>
                <c:pt idx="8817">
                  <c:v>0.93336770153213688</c:v>
                </c:pt>
                <c:pt idx="8818">
                  <c:v>0.93325039641818663</c:v>
                </c:pt>
                <c:pt idx="8819">
                  <c:v>0.93313308774290715</c:v>
                </c:pt>
                <c:pt idx="8820">
                  <c:v>0.93301577551020576</c:v>
                </c:pt>
                <c:pt idx="8821">
                  <c:v>0.93289845972397689</c:v>
                </c:pt>
                <c:pt idx="8822">
                  <c:v>0.93278114038810211</c:v>
                </c:pt>
                <c:pt idx="8823">
                  <c:v>0.93266381750645233</c:v>
                </c:pt>
                <c:pt idx="8824">
                  <c:v>0.93254649108288223</c:v>
                </c:pt>
                <c:pt idx="8825">
                  <c:v>0.93242916112123586</c:v>
                </c:pt>
                <c:pt idx="8826">
                  <c:v>0.93231182762534215</c:v>
                </c:pt>
                <c:pt idx="8827">
                  <c:v>0.93219449059901627</c:v>
                </c:pt>
                <c:pt idx="8828">
                  <c:v>0.93207715004606095</c:v>
                </c:pt>
                <c:pt idx="8829">
                  <c:v>0.9319598059702634</c:v>
                </c:pt>
                <c:pt idx="8830">
                  <c:v>0.93184245837539814</c:v>
                </c:pt>
                <c:pt idx="8831">
                  <c:v>0.93172510726522484</c:v>
                </c:pt>
                <c:pt idx="8832">
                  <c:v>0.93160775264349138</c:v>
                </c:pt>
                <c:pt idx="8833">
                  <c:v>0.93149039451393145</c:v>
                </c:pt>
                <c:pt idx="8834">
                  <c:v>0.9313730328802643</c:v>
                </c:pt>
                <c:pt idx="8835">
                  <c:v>0.93125566774619672</c:v>
                </c:pt>
                <c:pt idx="8836">
                  <c:v>0.93113829911542312</c:v>
                </c:pt>
                <c:pt idx="8837">
                  <c:v>0.93102092699162342</c:v>
                </c:pt>
                <c:pt idx="8838">
                  <c:v>0.9309035513784667</c:v>
                </c:pt>
                <c:pt idx="8839">
                  <c:v>0.93078617227961091</c:v>
                </c:pt>
                <c:pt idx="8840">
                  <c:v>0.93066878969869959</c:v>
                </c:pt>
                <c:pt idx="8841">
                  <c:v>0.93055140363936628</c:v>
                </c:pt>
                <c:pt idx="8842">
                  <c:v>0.93043401410523385</c:v>
                </c:pt>
                <c:pt idx="8843">
                  <c:v>0.93031662109991409</c:v>
                </c:pt>
                <c:pt idx="8844">
                  <c:v>0.93019922462700677</c:v>
                </c:pt>
                <c:pt idx="8845">
                  <c:v>0.93008182469010392</c:v>
                </c:pt>
                <c:pt idx="8846">
                  <c:v>0.92996442129278778</c:v>
                </c:pt>
                <c:pt idx="8847">
                  <c:v>0.92984701443862994</c:v>
                </c:pt>
                <c:pt idx="8848">
                  <c:v>0.92972960413119399</c:v>
                </c:pt>
                <c:pt idx="8849">
                  <c:v>0.9296121903740362</c:v>
                </c:pt>
                <c:pt idx="8850">
                  <c:v>0.9294947731707015</c:v>
                </c:pt>
                <c:pt idx="8851">
                  <c:v>0.92937735252473286</c:v>
                </c:pt>
                <c:pt idx="8852">
                  <c:v>0.92925992843965943</c:v>
                </c:pt>
                <c:pt idx="8853">
                  <c:v>0.92914250091900885</c:v>
                </c:pt>
                <c:pt idx="8854">
                  <c:v>0.92902506996629808</c:v>
                </c:pt>
                <c:pt idx="8855">
                  <c:v>0.92890763558504119</c:v>
                </c:pt>
                <c:pt idx="8856">
                  <c:v>0.92879019777874405</c:v>
                </c:pt>
                <c:pt idx="8857">
                  <c:v>0.92867275655090853</c:v>
                </c:pt>
                <c:pt idx="8858">
                  <c:v>0.92855531190503071</c:v>
                </c:pt>
                <c:pt idx="8859">
                  <c:v>0.92843786384460136</c:v>
                </c:pt>
                <c:pt idx="8860">
                  <c:v>0.92832041237310658</c:v>
                </c:pt>
                <c:pt idx="8861">
                  <c:v>0.92820295749402959</c:v>
                </c:pt>
                <c:pt idx="8862">
                  <c:v>0.92808549921084582</c:v>
                </c:pt>
                <c:pt idx="8863">
                  <c:v>0.92796803752703338</c:v>
                </c:pt>
                <c:pt idx="8864">
                  <c:v>0.92785057244605929</c:v>
                </c:pt>
                <c:pt idx="8865">
                  <c:v>0.92773310397139186</c:v>
                </c:pt>
                <c:pt idx="8866">
                  <c:v>0.92761563210649434</c:v>
                </c:pt>
                <c:pt idx="8867">
                  <c:v>0.92749815685482662</c:v>
                </c:pt>
                <c:pt idx="8868">
                  <c:v>0.92738067821984638</c:v>
                </c:pt>
                <c:pt idx="8869">
                  <c:v>0.9272631962050073</c:v>
                </c:pt>
                <c:pt idx="8870">
                  <c:v>0.92714571081376107</c:v>
                </c:pt>
                <c:pt idx="8871">
                  <c:v>0.92702822204955626</c:v>
                </c:pt>
                <c:pt idx="8872">
                  <c:v>0.92691072991583967</c:v>
                </c:pt>
                <c:pt idx="8873">
                  <c:v>0.92679323441605321</c:v>
                </c:pt>
                <c:pt idx="8874">
                  <c:v>0.92667573555363791</c:v>
                </c:pt>
                <c:pt idx="8875">
                  <c:v>0.9265582333320328</c:v>
                </c:pt>
                <c:pt idx="8876">
                  <c:v>0.92644072775467223</c:v>
                </c:pt>
                <c:pt idx="8877">
                  <c:v>0.92632321882498969</c:v>
                </c:pt>
                <c:pt idx="8878">
                  <c:v>0.92620570654641532</c:v>
                </c:pt>
                <c:pt idx="8879">
                  <c:v>0.92608819092237682</c:v>
                </c:pt>
                <c:pt idx="8880">
                  <c:v>0.92597067195629945</c:v>
                </c:pt>
                <c:pt idx="8881">
                  <c:v>0.92585314965160426</c:v>
                </c:pt>
                <c:pt idx="8882">
                  <c:v>0.92573562401171161</c:v>
                </c:pt>
                <c:pt idx="8883">
                  <c:v>0.92561809504003767</c:v>
                </c:pt>
                <c:pt idx="8884">
                  <c:v>0.92550056273999615</c:v>
                </c:pt>
                <c:pt idx="8885">
                  <c:v>0.92538302711499698</c:v>
                </c:pt>
                <c:pt idx="8886">
                  <c:v>0.92526548816844856</c:v>
                </c:pt>
                <c:pt idx="8887">
                  <c:v>0.92514794590375415</c:v>
                </c:pt>
                <c:pt idx="8888">
                  <c:v>0.92503040032431505</c:v>
                </c:pt>
                <c:pt idx="8889">
                  <c:v>0.9249128514335283</c:v>
                </c:pt>
                <c:pt idx="8890">
                  <c:v>0.92479529923478854</c:v>
                </c:pt>
                <c:pt idx="8891">
                  <c:v>0.92467774373148659</c:v>
                </c:pt>
                <c:pt idx="8892">
                  <c:v>0.92456018492700642</c:v>
                </c:pt>
                <c:pt idx="8893">
                  <c:v>0.92444262282473399</c:v>
                </c:pt>
                <c:pt idx="8894">
                  <c:v>0.92432505742804727</c:v>
                </c:pt>
                <c:pt idx="8895">
                  <c:v>0.92420748874032177</c:v>
                </c:pt>
                <c:pt idx="8896">
                  <c:v>0.92408991676492747</c:v>
                </c:pt>
                <c:pt idx="8897">
                  <c:v>0.92397234150523211</c:v>
                </c:pt>
                <c:pt idx="8898">
                  <c:v>0.92385476296459701</c:v>
                </c:pt>
                <c:pt idx="8899">
                  <c:v>0.92373718114638281</c:v>
                </c:pt>
                <c:pt idx="8900">
                  <c:v>0.92361959605394062</c:v>
                </c:pt>
                <c:pt idx="8901">
                  <c:v>0.92350200769062063</c:v>
                </c:pt>
                <c:pt idx="8902">
                  <c:v>0.92338441605976818</c:v>
                </c:pt>
                <c:pt idx="8903">
                  <c:v>0.92326682116472392</c:v>
                </c:pt>
                <c:pt idx="8904">
                  <c:v>0.92314922300882207</c:v>
                </c:pt>
                <c:pt idx="8905">
                  <c:v>0.92303162159539331</c:v>
                </c:pt>
                <c:pt idx="8906">
                  <c:v>0.9229140169277652</c:v>
                </c:pt>
                <c:pt idx="8907">
                  <c:v>0.92279640900925708</c:v>
                </c:pt>
                <c:pt idx="8908">
                  <c:v>0.92267879784318652</c:v>
                </c:pt>
                <c:pt idx="8909">
                  <c:v>0.92256118343286508</c:v>
                </c:pt>
                <c:pt idx="8910">
                  <c:v>0.92244356578159836</c:v>
                </c:pt>
                <c:pt idx="8911">
                  <c:v>0.92232594489268793</c:v>
                </c:pt>
                <c:pt idx="8912">
                  <c:v>0.92220832076943071</c:v>
                </c:pt>
                <c:pt idx="8913">
                  <c:v>0.92209069341511829</c:v>
                </c:pt>
                <c:pt idx="8914">
                  <c:v>0.92197306283303671</c:v>
                </c:pt>
                <c:pt idx="8915">
                  <c:v>0.92185542902646822</c:v>
                </c:pt>
                <c:pt idx="8916">
                  <c:v>0.92173779199868977</c:v>
                </c:pt>
                <c:pt idx="8917">
                  <c:v>0.92162015175297296</c:v>
                </c:pt>
                <c:pt idx="8918">
                  <c:v>0.92150250829258251</c:v>
                </c:pt>
                <c:pt idx="8919">
                  <c:v>0.92138486162078226</c:v>
                </c:pt>
                <c:pt idx="8920">
                  <c:v>0.9212672117408276</c:v>
                </c:pt>
                <c:pt idx="8921">
                  <c:v>0.92114955865597237</c:v>
                </c:pt>
                <c:pt idx="8922">
                  <c:v>0.92103190236945975</c:v>
                </c:pt>
                <c:pt idx="8923">
                  <c:v>0.92091424288453583</c:v>
                </c:pt>
                <c:pt idx="8924">
                  <c:v>0.92079658020443578</c:v>
                </c:pt>
                <c:pt idx="8925">
                  <c:v>0.92067891433239213</c:v>
                </c:pt>
                <c:pt idx="8926">
                  <c:v>0.92056124527163297</c:v>
                </c:pt>
                <c:pt idx="8927">
                  <c:v>0.92044357302538016</c:v>
                </c:pt>
                <c:pt idx="8928">
                  <c:v>0.92032589759685157</c:v>
                </c:pt>
                <c:pt idx="8929">
                  <c:v>0.92020821898926153</c:v>
                </c:pt>
                <c:pt idx="8930">
                  <c:v>0.92009053720581857</c:v>
                </c:pt>
                <c:pt idx="8931">
                  <c:v>0.91997285224972503</c:v>
                </c:pt>
                <c:pt idx="8932">
                  <c:v>0.91985516412418256</c:v>
                </c:pt>
                <c:pt idx="8933">
                  <c:v>0.91973747283238438</c:v>
                </c:pt>
                <c:pt idx="8934">
                  <c:v>0.91961977837752218</c:v>
                </c:pt>
                <c:pt idx="8935">
                  <c:v>0.9195020807627805</c:v>
                </c:pt>
                <c:pt idx="8936">
                  <c:v>0.91938437999134148</c:v>
                </c:pt>
                <c:pt idx="8937">
                  <c:v>0.9192666760663819</c:v>
                </c:pt>
                <c:pt idx="8938">
                  <c:v>0.9191489689910739</c:v>
                </c:pt>
                <c:pt idx="8939">
                  <c:v>0.9190312587685856</c:v>
                </c:pt>
                <c:pt idx="8940">
                  <c:v>0.91891354540208203</c:v>
                </c:pt>
                <c:pt idx="8941">
                  <c:v>0.91879582889472089</c:v>
                </c:pt>
                <c:pt idx="8942">
                  <c:v>0.91867810924965787</c:v>
                </c:pt>
                <c:pt idx="8943">
                  <c:v>0.91856038647004556</c:v>
                </c:pt>
                <c:pt idx="8944">
                  <c:v>0.91844266055902901</c:v>
                </c:pt>
                <c:pt idx="8945">
                  <c:v>0.91832493151975059</c:v>
                </c:pt>
                <c:pt idx="8946">
                  <c:v>0.91820719935535</c:v>
                </c:pt>
                <c:pt idx="8947">
                  <c:v>0.91808946406896075</c:v>
                </c:pt>
                <c:pt idx="8948">
                  <c:v>0.91797172566371255</c:v>
                </c:pt>
                <c:pt idx="8949">
                  <c:v>0.917853984142732</c:v>
                </c:pt>
                <c:pt idx="8950">
                  <c:v>0.91773623950913885</c:v>
                </c:pt>
                <c:pt idx="8951">
                  <c:v>0.91761849176605326</c:v>
                </c:pt>
                <c:pt idx="8952">
                  <c:v>0.91750074091658673</c:v>
                </c:pt>
                <c:pt idx="8953">
                  <c:v>0.91738298696385034</c:v>
                </c:pt>
                <c:pt idx="8954">
                  <c:v>0.91726522991094894</c:v>
                </c:pt>
                <c:pt idx="8955">
                  <c:v>0.91714746976098471</c:v>
                </c:pt>
                <c:pt idx="8956">
                  <c:v>0.91702970651705318</c:v>
                </c:pt>
                <c:pt idx="8957">
                  <c:v>0.91691194018224875</c:v>
                </c:pt>
                <c:pt idx="8958">
                  <c:v>0.91679417075965941</c:v>
                </c:pt>
                <c:pt idx="8959">
                  <c:v>0.91667639825237179</c:v>
                </c:pt>
                <c:pt idx="8960">
                  <c:v>0.91655862266346588</c:v>
                </c:pt>
                <c:pt idx="8961">
                  <c:v>0.91644084399601877</c:v>
                </c:pt>
                <c:pt idx="8962">
                  <c:v>0.91632306225310356</c:v>
                </c:pt>
                <c:pt idx="8963">
                  <c:v>0.91620527743778934</c:v>
                </c:pt>
                <c:pt idx="8964">
                  <c:v>0.91608748955314057</c:v>
                </c:pt>
                <c:pt idx="8965">
                  <c:v>0.91596969860221855</c:v>
                </c:pt>
                <c:pt idx="8966">
                  <c:v>0.91585190458807997</c:v>
                </c:pt>
                <c:pt idx="8967">
                  <c:v>0.91573410751377726</c:v>
                </c:pt>
                <c:pt idx="8968">
                  <c:v>0.91561630738235844</c:v>
                </c:pt>
                <c:pt idx="8969">
                  <c:v>0.91549850419686951</c:v>
                </c:pt>
                <c:pt idx="8970">
                  <c:v>0.91538069796035004</c:v>
                </c:pt>
                <c:pt idx="8971">
                  <c:v>0.91526288867583672</c:v>
                </c:pt>
                <c:pt idx="8972">
                  <c:v>0.91514507634636222</c:v>
                </c:pt>
                <c:pt idx="8973">
                  <c:v>0.91502726097495435</c:v>
                </c:pt>
                <c:pt idx="8974">
                  <c:v>0.91490944256463802</c:v>
                </c:pt>
                <c:pt idx="8975">
                  <c:v>0.91479162111843326</c:v>
                </c:pt>
                <c:pt idx="8976">
                  <c:v>0.91467379663935633</c:v>
                </c:pt>
                <c:pt idx="8977">
                  <c:v>0.91455596913041814</c:v>
                </c:pt>
                <c:pt idx="8978">
                  <c:v>0.91443813859462808</c:v>
                </c:pt>
                <c:pt idx="8979">
                  <c:v>0.91432030503498973</c:v>
                </c:pt>
                <c:pt idx="8980">
                  <c:v>0.9142024684545027</c:v>
                </c:pt>
                <c:pt idx="8981">
                  <c:v>0.91408462885616193</c:v>
                </c:pt>
                <c:pt idx="8982">
                  <c:v>0.91396678624295857</c:v>
                </c:pt>
                <c:pt idx="8983">
                  <c:v>0.91384894061788335</c:v>
                </c:pt>
                <c:pt idx="8984">
                  <c:v>0.91373109198391722</c:v>
                </c:pt>
                <c:pt idx="8985">
                  <c:v>0.9136132403440409</c:v>
                </c:pt>
                <c:pt idx="8986">
                  <c:v>0.91349538570122801</c:v>
                </c:pt>
                <c:pt idx="8987">
                  <c:v>0.91337752805845152</c:v>
                </c:pt>
                <c:pt idx="8988">
                  <c:v>0.91325966741867726</c:v>
                </c:pt>
                <c:pt idx="8989">
                  <c:v>0.91314180378486931</c:v>
                </c:pt>
                <c:pt idx="8990">
                  <c:v>0.91302393715998664</c:v>
                </c:pt>
                <c:pt idx="8991">
                  <c:v>0.91290606754698245</c:v>
                </c:pt>
                <c:pt idx="8992">
                  <c:v>0.91278819494881036</c:v>
                </c:pt>
                <c:pt idx="8993">
                  <c:v>0.91267031936841514</c:v>
                </c:pt>
                <c:pt idx="8994">
                  <c:v>0.91255244080873976</c:v>
                </c:pt>
                <c:pt idx="8995">
                  <c:v>0.91243455927272366</c:v>
                </c:pt>
                <c:pt idx="8996">
                  <c:v>0.91231667476330203</c:v>
                </c:pt>
                <c:pt idx="8997">
                  <c:v>0.91219878728340342</c:v>
                </c:pt>
                <c:pt idx="8998">
                  <c:v>0.91208089683595639</c:v>
                </c:pt>
                <c:pt idx="8999">
                  <c:v>0.91196300342388237</c:v>
                </c:pt>
                <c:pt idx="9000">
                  <c:v>0.91184510705010036</c:v>
                </c:pt>
                <c:pt idx="9001">
                  <c:v>0.91172720771752402</c:v>
                </c:pt>
                <c:pt idx="9002">
                  <c:v>0.9116093054290666</c:v>
                </c:pt>
                <c:pt idx="9003">
                  <c:v>0.91149140018763086</c:v>
                </c:pt>
                <c:pt idx="9004">
                  <c:v>0.91137349199612094</c:v>
                </c:pt>
                <c:pt idx="9005">
                  <c:v>0.91125558085743652</c:v>
                </c:pt>
                <c:pt idx="9006">
                  <c:v>0.91113766677447083</c:v>
                </c:pt>
                <c:pt idx="9007">
                  <c:v>0.91101974975011335</c:v>
                </c:pt>
                <c:pt idx="9008">
                  <c:v>0.91090182978725265</c:v>
                </c:pt>
                <c:pt idx="9009">
                  <c:v>0.91078390688876998</c:v>
                </c:pt>
                <c:pt idx="9010">
                  <c:v>0.91066598105754548</c:v>
                </c:pt>
                <c:pt idx="9011">
                  <c:v>0.91054805229645219</c:v>
                </c:pt>
                <c:pt idx="9012">
                  <c:v>0.91043012060836004</c:v>
                </c:pt>
                <c:pt idx="9013">
                  <c:v>0.91031218599613872</c:v>
                </c:pt>
                <c:pt idx="9014">
                  <c:v>0.91019424846264996</c:v>
                </c:pt>
                <c:pt idx="9015">
                  <c:v>0.91007630801075146</c:v>
                </c:pt>
                <c:pt idx="9016">
                  <c:v>0.90995836464330071</c:v>
                </c:pt>
                <c:pt idx="9017">
                  <c:v>0.90984041836314544</c:v>
                </c:pt>
                <c:pt idx="9018">
                  <c:v>0.90972246917313626</c:v>
                </c:pt>
                <c:pt idx="9019">
                  <c:v>0.90960451707611445</c:v>
                </c:pt>
                <c:pt idx="9020">
                  <c:v>0.90948656207491974</c:v>
                </c:pt>
                <c:pt idx="9021">
                  <c:v>0.9093686041723883</c:v>
                </c:pt>
                <c:pt idx="9022">
                  <c:v>0.90925064337135142</c:v>
                </c:pt>
                <c:pt idx="9023">
                  <c:v>0.90913267967463618</c:v>
                </c:pt>
                <c:pt idx="9024">
                  <c:v>0.90901471308506743</c:v>
                </c:pt>
                <c:pt idx="9025">
                  <c:v>0.90889674360546602</c:v>
                </c:pt>
                <c:pt idx="9026">
                  <c:v>0.90877877123864659</c:v>
                </c:pt>
                <c:pt idx="9027">
                  <c:v>0.90866079598742178</c:v>
                </c:pt>
                <c:pt idx="9028">
                  <c:v>0.908542817854602</c:v>
                </c:pt>
                <c:pt idx="9029">
                  <c:v>0.90842483684298947</c:v>
                </c:pt>
                <c:pt idx="9030">
                  <c:v>0.90830685295538682</c:v>
                </c:pt>
                <c:pt idx="9031">
                  <c:v>0.90818886619459049</c:v>
                </c:pt>
                <c:pt idx="9032">
                  <c:v>0.90807087656339336</c:v>
                </c:pt>
                <c:pt idx="9033">
                  <c:v>0.9079528840645863</c:v>
                </c:pt>
                <c:pt idx="9034">
                  <c:v>0.90783488870095264</c:v>
                </c:pt>
                <c:pt idx="9035">
                  <c:v>0.9077168904752777</c:v>
                </c:pt>
                <c:pt idx="9036">
                  <c:v>0.90759888939033728</c:v>
                </c:pt>
                <c:pt idx="9037">
                  <c:v>0.90748088544890515</c:v>
                </c:pt>
                <c:pt idx="9038">
                  <c:v>0.90736287865375398</c:v>
                </c:pt>
                <c:pt idx="9039">
                  <c:v>0.90724486900764867</c:v>
                </c:pt>
                <c:pt idx="9040">
                  <c:v>0.90712685651335345</c:v>
                </c:pt>
                <c:pt idx="9041">
                  <c:v>0.90700884117362679</c:v>
                </c:pt>
                <c:pt idx="9042">
                  <c:v>0.90689082299122359</c:v>
                </c:pt>
                <c:pt idx="9043">
                  <c:v>0.90677280196889853</c:v>
                </c:pt>
                <c:pt idx="9044">
                  <c:v>0.90665477810939743</c:v>
                </c:pt>
                <c:pt idx="9045">
                  <c:v>0.90653675141546475</c:v>
                </c:pt>
                <c:pt idx="9046">
                  <c:v>0.90641872188984185</c:v>
                </c:pt>
                <c:pt idx="9047">
                  <c:v>0.90630068953526477</c:v>
                </c:pt>
                <c:pt idx="9048">
                  <c:v>0.90618265435446643</c:v>
                </c:pt>
                <c:pt idx="9049">
                  <c:v>0.90606461635017821</c:v>
                </c:pt>
                <c:pt idx="9050">
                  <c:v>0.90594657552512348</c:v>
                </c:pt>
                <c:pt idx="9051">
                  <c:v>0.90582853188202517</c:v>
                </c:pt>
                <c:pt idx="9052">
                  <c:v>0.90571048542360266</c:v>
                </c:pt>
                <c:pt idx="9053">
                  <c:v>0.90559243615256935</c:v>
                </c:pt>
                <c:pt idx="9054">
                  <c:v>0.90547438407163683</c:v>
                </c:pt>
                <c:pt idx="9055">
                  <c:v>0.90535632918351183</c:v>
                </c:pt>
                <c:pt idx="9056">
                  <c:v>0.9052382714908993</c:v>
                </c:pt>
                <c:pt idx="9057">
                  <c:v>0.9051202109964982</c:v>
                </c:pt>
                <c:pt idx="9058">
                  <c:v>0.90500214770300436</c:v>
                </c:pt>
                <c:pt idx="9059">
                  <c:v>0.90488408161311162</c:v>
                </c:pt>
                <c:pt idx="9060">
                  <c:v>0.90476601272950918</c:v>
                </c:pt>
                <c:pt idx="9061">
                  <c:v>0.90464794105488133</c:v>
                </c:pt>
                <c:pt idx="9062">
                  <c:v>0.90452986659191148</c:v>
                </c:pt>
                <c:pt idx="9063">
                  <c:v>0.90441178934327615</c:v>
                </c:pt>
                <c:pt idx="9064">
                  <c:v>0.90429370931164943</c:v>
                </c:pt>
                <c:pt idx="9065">
                  <c:v>0.9041756264997054</c:v>
                </c:pt>
                <c:pt idx="9066">
                  <c:v>0.9040575409101077</c:v>
                </c:pt>
                <c:pt idx="9067">
                  <c:v>0.90393945254552266</c:v>
                </c:pt>
                <c:pt idx="9068">
                  <c:v>0.90382136140860991</c:v>
                </c:pt>
                <c:pt idx="9069">
                  <c:v>0.90370326750202423</c:v>
                </c:pt>
                <c:pt idx="9070">
                  <c:v>0.90358517082842171</c:v>
                </c:pt>
                <c:pt idx="9071">
                  <c:v>0.90346707139044913</c:v>
                </c:pt>
                <c:pt idx="9072">
                  <c:v>0.90334896919075214</c:v>
                </c:pt>
                <c:pt idx="9073">
                  <c:v>0.90323086423197552</c:v>
                </c:pt>
                <c:pt idx="9074">
                  <c:v>0.90311275651675649</c:v>
                </c:pt>
                <c:pt idx="9075">
                  <c:v>0.90299464604773028</c:v>
                </c:pt>
                <c:pt idx="9076">
                  <c:v>0.902876532827529</c:v>
                </c:pt>
                <c:pt idx="9077">
                  <c:v>0.90275841685877944</c:v>
                </c:pt>
                <c:pt idx="9078">
                  <c:v>0.90264029814410751</c:v>
                </c:pt>
                <c:pt idx="9079">
                  <c:v>0.90252217668613333</c:v>
                </c:pt>
                <c:pt idx="9080">
                  <c:v>0.90240405248747502</c:v>
                </c:pt>
                <c:pt idx="9081">
                  <c:v>0.9022859255507476</c:v>
                </c:pt>
                <c:pt idx="9082">
                  <c:v>0.90216779587855878</c:v>
                </c:pt>
                <c:pt idx="9083">
                  <c:v>0.90204966347351778</c:v>
                </c:pt>
                <c:pt idx="9084">
                  <c:v>0.90193152833822765</c:v>
                </c:pt>
                <c:pt idx="9085">
                  <c:v>0.90181339047528786</c:v>
                </c:pt>
                <c:pt idx="9086">
                  <c:v>0.90169524988729544</c:v>
                </c:pt>
                <c:pt idx="9087">
                  <c:v>0.90157710657684342</c:v>
                </c:pt>
                <c:pt idx="9088">
                  <c:v>0.90145896054652042</c:v>
                </c:pt>
                <c:pt idx="9089">
                  <c:v>0.90134081179891434</c:v>
                </c:pt>
                <c:pt idx="9090">
                  <c:v>0.9012226603366067</c:v>
                </c:pt>
                <c:pt idx="9091">
                  <c:v>0.90110450616217586</c:v>
                </c:pt>
                <c:pt idx="9092">
                  <c:v>0.90098634927819998</c:v>
                </c:pt>
                <c:pt idx="9093">
                  <c:v>0.90086818968724902</c:v>
                </c:pt>
                <c:pt idx="9094">
                  <c:v>0.90075002739189314</c:v>
                </c:pt>
                <c:pt idx="9095">
                  <c:v>0.90063186239469717</c:v>
                </c:pt>
                <c:pt idx="9096">
                  <c:v>0.90051369469822418</c:v>
                </c:pt>
                <c:pt idx="9097">
                  <c:v>0.90039552430503056</c:v>
                </c:pt>
                <c:pt idx="9098">
                  <c:v>0.90027735121767427</c:v>
                </c:pt>
                <c:pt idx="9099">
                  <c:v>0.90015917543870616</c:v>
                </c:pt>
                <c:pt idx="9100">
                  <c:v>0.9000409969706733</c:v>
                </c:pt>
                <c:pt idx="9101">
                  <c:v>0.89992281581612188</c:v>
                </c:pt>
                <c:pt idx="9102">
                  <c:v>0.89980463197759297</c:v>
                </c:pt>
                <c:pt idx="9103">
                  <c:v>0.89968644545762566</c:v>
                </c:pt>
                <c:pt idx="9104">
                  <c:v>0.89956825625875436</c:v>
                </c:pt>
                <c:pt idx="9105">
                  <c:v>0.89945006438351083</c:v>
                </c:pt>
                <c:pt idx="9106">
                  <c:v>0.89933186983442259</c:v>
                </c:pt>
                <c:pt idx="9107">
                  <c:v>0.89921367261401519</c:v>
                </c:pt>
                <c:pt idx="9108">
                  <c:v>0.89909547272480883</c:v>
                </c:pt>
                <c:pt idx="9109">
                  <c:v>0.89897727016932349</c:v>
                </c:pt>
                <c:pt idx="9110">
                  <c:v>0.89885906495007228</c:v>
                </c:pt>
                <c:pt idx="9111">
                  <c:v>0.89874085706956719</c:v>
                </c:pt>
                <c:pt idx="9112">
                  <c:v>0.89862264653031643</c:v>
                </c:pt>
                <c:pt idx="9113">
                  <c:v>0.89850443333482488</c:v>
                </c:pt>
                <c:pt idx="9114">
                  <c:v>0.89838621748559411</c:v>
                </c:pt>
                <c:pt idx="9115">
                  <c:v>0.89826799898512122</c:v>
                </c:pt>
                <c:pt idx="9116">
                  <c:v>0.89814977783590244</c:v>
                </c:pt>
                <c:pt idx="9117">
                  <c:v>0.89803155404042778</c:v>
                </c:pt>
                <c:pt idx="9118">
                  <c:v>0.89791332760118658</c:v>
                </c:pt>
                <c:pt idx="9119">
                  <c:v>0.89779509852066397</c:v>
                </c:pt>
                <c:pt idx="9120">
                  <c:v>0.89767686680134151</c:v>
                </c:pt>
                <c:pt idx="9121">
                  <c:v>0.89755863244569634</c:v>
                </c:pt>
                <c:pt idx="9122">
                  <c:v>0.89744039545620469</c:v>
                </c:pt>
                <c:pt idx="9123">
                  <c:v>0.89732215583533947</c:v>
                </c:pt>
                <c:pt idx="9124">
                  <c:v>0.89720391358556606</c:v>
                </c:pt>
                <c:pt idx="9125">
                  <c:v>0.89708566870935402</c:v>
                </c:pt>
                <c:pt idx="9126">
                  <c:v>0.89696742120916295</c:v>
                </c:pt>
                <c:pt idx="9127">
                  <c:v>0.89684917108745132</c:v>
                </c:pt>
                <c:pt idx="9128">
                  <c:v>0.89673091834667629</c:v>
                </c:pt>
                <c:pt idx="9129">
                  <c:v>0.89661266298928877</c:v>
                </c:pt>
                <c:pt idx="9130">
                  <c:v>0.89649440501773925</c:v>
                </c:pt>
                <c:pt idx="9131">
                  <c:v>0.896376144434472</c:v>
                </c:pt>
                <c:pt idx="9132">
                  <c:v>0.8962578812419324</c:v>
                </c:pt>
                <c:pt idx="9133">
                  <c:v>0.89613961544255849</c:v>
                </c:pt>
                <c:pt idx="9134">
                  <c:v>0.89602134703878633</c:v>
                </c:pt>
                <c:pt idx="9135">
                  <c:v>0.89590307603304953</c:v>
                </c:pt>
                <c:pt idx="9136">
                  <c:v>0.89578480242777836</c:v>
                </c:pt>
                <c:pt idx="9137">
                  <c:v>0.89566652622539955</c:v>
                </c:pt>
                <c:pt idx="9138">
                  <c:v>0.89554824742833605</c:v>
                </c:pt>
                <c:pt idx="9139">
                  <c:v>0.8954299660390086</c:v>
                </c:pt>
                <c:pt idx="9140">
                  <c:v>0.89531168205983391</c:v>
                </c:pt>
                <c:pt idx="9141">
                  <c:v>0.89519339549322763</c:v>
                </c:pt>
                <c:pt idx="9142">
                  <c:v>0.89507510634159915</c:v>
                </c:pt>
                <c:pt idx="9143">
                  <c:v>0.89495681460735699</c:v>
                </c:pt>
                <c:pt idx="9144">
                  <c:v>0.89483852029290589</c:v>
                </c:pt>
                <c:pt idx="9145">
                  <c:v>0.89472022340064705</c:v>
                </c:pt>
                <c:pt idx="9146">
                  <c:v>0.89460192393297833</c:v>
                </c:pt>
                <c:pt idx="9147">
                  <c:v>0.89448362189229558</c:v>
                </c:pt>
                <c:pt idx="9148">
                  <c:v>0.89436531728099089</c:v>
                </c:pt>
                <c:pt idx="9149">
                  <c:v>0.89424701010145391</c:v>
                </c:pt>
                <c:pt idx="9150">
                  <c:v>0.89412870035606984</c:v>
                </c:pt>
                <c:pt idx="9151">
                  <c:v>0.89401038804722033</c:v>
                </c:pt>
                <c:pt idx="9152">
                  <c:v>0.89389207317728703</c:v>
                </c:pt>
                <c:pt idx="9153">
                  <c:v>0.89377375574864537</c:v>
                </c:pt>
                <c:pt idx="9154">
                  <c:v>0.89365543576366946</c:v>
                </c:pt>
                <c:pt idx="9155">
                  <c:v>0.8935371132247294</c:v>
                </c:pt>
                <c:pt idx="9156">
                  <c:v>0.8934187881341924</c:v>
                </c:pt>
                <c:pt idx="9157">
                  <c:v>0.89330046049442258</c:v>
                </c:pt>
                <c:pt idx="9158">
                  <c:v>0.89318213030778226</c:v>
                </c:pt>
                <c:pt idx="9159">
                  <c:v>0.89306379757662757</c:v>
                </c:pt>
                <c:pt idx="9160">
                  <c:v>0.89294546230331462</c:v>
                </c:pt>
                <c:pt idx="9161">
                  <c:v>0.89282712449019419</c:v>
                </c:pt>
                <c:pt idx="9162">
                  <c:v>0.89270878413961818</c:v>
                </c:pt>
                <c:pt idx="9163">
                  <c:v>0.89259044125393006</c:v>
                </c:pt>
                <c:pt idx="9164">
                  <c:v>0.8924720958354746</c:v>
                </c:pt>
                <c:pt idx="9165">
                  <c:v>0.89235374788658883</c:v>
                </c:pt>
                <c:pt idx="9166">
                  <c:v>0.89223539740961177</c:v>
                </c:pt>
                <c:pt idx="9167">
                  <c:v>0.89211704440687667</c:v>
                </c:pt>
                <c:pt idx="9168">
                  <c:v>0.89199868888071343</c:v>
                </c:pt>
                <c:pt idx="9169">
                  <c:v>0.89188033083345086</c:v>
                </c:pt>
                <c:pt idx="9170">
                  <c:v>0.89176197026741377</c:v>
                </c:pt>
                <c:pt idx="9171">
                  <c:v>0.8916436071849223</c:v>
                </c:pt>
                <c:pt idx="9172">
                  <c:v>0.89152524158829705</c:v>
                </c:pt>
                <c:pt idx="9173">
                  <c:v>0.89140687347985414</c:v>
                </c:pt>
                <c:pt idx="9174">
                  <c:v>0.89128850286190375</c:v>
                </c:pt>
                <c:pt idx="9175">
                  <c:v>0.89117012973675735</c:v>
                </c:pt>
                <c:pt idx="9176">
                  <c:v>0.89105175410672155</c:v>
                </c:pt>
                <c:pt idx="9177">
                  <c:v>0.89093337597410049</c:v>
                </c:pt>
                <c:pt idx="9178">
                  <c:v>0.89081499534119413</c:v>
                </c:pt>
                <c:pt idx="9179">
                  <c:v>0.89069661221030172</c:v>
                </c:pt>
                <c:pt idx="9180">
                  <c:v>0.89057822658371721</c:v>
                </c:pt>
                <c:pt idx="9181">
                  <c:v>0.89045983846373189</c:v>
                </c:pt>
                <c:pt idx="9182">
                  <c:v>0.89034144785263658</c:v>
                </c:pt>
                <c:pt idx="9183">
                  <c:v>0.89022305475271613</c:v>
                </c:pt>
                <c:pt idx="9184">
                  <c:v>0.89010465916625425</c:v>
                </c:pt>
                <c:pt idx="9185">
                  <c:v>0.88998626109553092</c:v>
                </c:pt>
                <c:pt idx="9186">
                  <c:v>0.88986786054282341</c:v>
                </c:pt>
                <c:pt idx="9187">
                  <c:v>0.88974945751040657</c:v>
                </c:pt>
                <c:pt idx="9188">
                  <c:v>0.88963105200055126</c:v>
                </c:pt>
                <c:pt idx="9189">
                  <c:v>0.8895126440155261</c:v>
                </c:pt>
                <c:pt idx="9190">
                  <c:v>0.88939423355759684</c:v>
                </c:pt>
                <c:pt idx="9191">
                  <c:v>0.88927582062902544</c:v>
                </c:pt>
                <c:pt idx="9192">
                  <c:v>0.88915740523207454</c:v>
                </c:pt>
                <c:pt idx="9193">
                  <c:v>0.88903898736899789</c:v>
                </c:pt>
                <c:pt idx="9194">
                  <c:v>0.88892056704205102</c:v>
                </c:pt>
                <c:pt idx="9195">
                  <c:v>0.88880214425348503</c:v>
                </c:pt>
                <c:pt idx="9196">
                  <c:v>0.88868371900554788</c:v>
                </c:pt>
                <c:pt idx="9197">
                  <c:v>0.88856529130048578</c:v>
                </c:pt>
                <c:pt idx="9198">
                  <c:v>0.88844686114054117</c:v>
                </c:pt>
                <c:pt idx="9199">
                  <c:v>0.8883284285279518</c:v>
                </c:pt>
                <c:pt idx="9200">
                  <c:v>0.88820999346495833</c:v>
                </c:pt>
                <c:pt idx="9201">
                  <c:v>0.8880915559537903</c:v>
                </c:pt>
                <c:pt idx="9202">
                  <c:v>0.88797311599668172</c:v>
                </c:pt>
                <c:pt idx="9203">
                  <c:v>0.88785467359586101</c:v>
                </c:pt>
                <c:pt idx="9204">
                  <c:v>0.88773622875355196</c:v>
                </c:pt>
                <c:pt idx="9205">
                  <c:v>0.88761778147197812</c:v>
                </c:pt>
                <c:pt idx="9206">
                  <c:v>0.88749933175335949</c:v>
                </c:pt>
                <c:pt idx="9207">
                  <c:v>0.88738087959991319</c:v>
                </c:pt>
                <c:pt idx="9208">
                  <c:v>0.88726242501385211</c:v>
                </c:pt>
                <c:pt idx="9209">
                  <c:v>0.8871439679973887</c:v>
                </c:pt>
                <c:pt idx="9210">
                  <c:v>0.8870255085527321</c:v>
                </c:pt>
                <c:pt idx="9211">
                  <c:v>0.88690704668208609</c:v>
                </c:pt>
                <c:pt idx="9212">
                  <c:v>0.88678858238765534</c:v>
                </c:pt>
                <c:pt idx="9213">
                  <c:v>0.88667011567163923</c:v>
                </c:pt>
                <c:pt idx="9214">
                  <c:v>0.88655164653623397</c:v>
                </c:pt>
                <c:pt idx="9215">
                  <c:v>0.88643317498363694</c:v>
                </c:pt>
                <c:pt idx="9216">
                  <c:v>0.88631470101603704</c:v>
                </c:pt>
                <c:pt idx="9217">
                  <c:v>0.88619622463562409</c:v>
                </c:pt>
                <c:pt idx="9218">
                  <c:v>0.88607774584458587</c:v>
                </c:pt>
                <c:pt idx="9219">
                  <c:v>0.88595926464510377</c:v>
                </c:pt>
                <c:pt idx="9220">
                  <c:v>0.88584078103935981</c:v>
                </c:pt>
                <c:pt idx="9221">
                  <c:v>0.88572229502953048</c:v>
                </c:pt>
                <c:pt idx="9222">
                  <c:v>0.88560380661779226</c:v>
                </c:pt>
                <c:pt idx="9223">
                  <c:v>0.88548531580631673</c:v>
                </c:pt>
                <c:pt idx="9224">
                  <c:v>0.88536682259727462</c:v>
                </c:pt>
                <c:pt idx="9225">
                  <c:v>0.88524832699283151</c:v>
                </c:pt>
                <c:pt idx="9226">
                  <c:v>0.88512982899515236</c:v>
                </c:pt>
                <c:pt idx="9227">
                  <c:v>0.88501132860639897</c:v>
                </c:pt>
                <c:pt idx="9228">
                  <c:v>0.88489282582872875</c:v>
                </c:pt>
                <c:pt idx="9229">
                  <c:v>0.88477432066429929</c:v>
                </c:pt>
                <c:pt idx="9230">
                  <c:v>0.88465581311526265</c:v>
                </c:pt>
                <c:pt idx="9231">
                  <c:v>0.88453730318376955</c:v>
                </c:pt>
                <c:pt idx="9232">
                  <c:v>0.88441879087196873</c:v>
                </c:pt>
                <c:pt idx="9233">
                  <c:v>0.88430027618200446</c:v>
                </c:pt>
                <c:pt idx="9234">
                  <c:v>0.88418175911601971</c:v>
                </c:pt>
                <c:pt idx="9235">
                  <c:v>0.88406323967615297</c:v>
                </c:pt>
                <c:pt idx="9236">
                  <c:v>0.88394471786454254</c:v>
                </c:pt>
                <c:pt idx="9237">
                  <c:v>0.88382619368332271</c:v>
                </c:pt>
                <c:pt idx="9238">
                  <c:v>0.88370766713462512</c:v>
                </c:pt>
                <c:pt idx="9239">
                  <c:v>0.88358913822057872</c:v>
                </c:pt>
                <c:pt idx="9240">
                  <c:v>0.88347060694330892</c:v>
                </c:pt>
                <c:pt idx="9241">
                  <c:v>0.88335207330494003</c:v>
                </c:pt>
                <c:pt idx="9242">
                  <c:v>0.88323353730759413</c:v>
                </c:pt>
                <c:pt idx="9243">
                  <c:v>0.8831149989533873</c:v>
                </c:pt>
                <c:pt idx="9244">
                  <c:v>0.88299645824443784</c:v>
                </c:pt>
                <c:pt idx="9245">
                  <c:v>0.88287791518285608</c:v>
                </c:pt>
                <c:pt idx="9246">
                  <c:v>0.88275936977075475</c:v>
                </c:pt>
                <c:pt idx="9247">
                  <c:v>0.88264082201023886</c:v>
                </c:pt>
                <c:pt idx="9248">
                  <c:v>0.88252227190341692</c:v>
                </c:pt>
                <c:pt idx="9249">
                  <c:v>0.88240371945238882</c:v>
                </c:pt>
                <c:pt idx="9250">
                  <c:v>0.88228516465925511</c:v>
                </c:pt>
                <c:pt idx="9251">
                  <c:v>0.88216660752611098</c:v>
                </c:pt>
                <c:pt idx="9252">
                  <c:v>0.88204804805505499</c:v>
                </c:pt>
                <c:pt idx="9253">
                  <c:v>0.88192948624817658</c:v>
                </c:pt>
                <c:pt idx="9254">
                  <c:v>0.88181092210756606</c:v>
                </c:pt>
                <c:pt idx="9255">
                  <c:v>0.88169235563530912</c:v>
                </c:pt>
                <c:pt idx="9256">
                  <c:v>0.88157378683349141</c:v>
                </c:pt>
                <c:pt idx="9257">
                  <c:v>0.88145521570419172</c:v>
                </c:pt>
                <c:pt idx="9258">
                  <c:v>0.88133664224949126</c:v>
                </c:pt>
                <c:pt idx="9259">
                  <c:v>0.88121806647146594</c:v>
                </c:pt>
                <c:pt idx="9260">
                  <c:v>0.88109948837218877</c:v>
                </c:pt>
                <c:pt idx="9261">
                  <c:v>0.88098090795373141</c:v>
                </c:pt>
                <c:pt idx="9262">
                  <c:v>0.88086232521816243</c:v>
                </c:pt>
                <c:pt idx="9263">
                  <c:v>0.88074374016754775</c:v>
                </c:pt>
                <c:pt idx="9264">
                  <c:v>0.88062515280394993</c:v>
                </c:pt>
                <c:pt idx="9265">
                  <c:v>0.8805065631294311</c:v>
                </c:pt>
                <c:pt idx="9266">
                  <c:v>0.88038797114604939</c:v>
                </c:pt>
                <c:pt idx="9267">
                  <c:v>0.88026937685586004</c:v>
                </c:pt>
                <c:pt idx="9268">
                  <c:v>0.88015078026091564</c:v>
                </c:pt>
                <c:pt idx="9269">
                  <c:v>0.88003218136326744</c:v>
                </c:pt>
                <c:pt idx="9270">
                  <c:v>0.87991358016496357</c:v>
                </c:pt>
                <c:pt idx="9271">
                  <c:v>0.87979497666804929</c:v>
                </c:pt>
                <c:pt idx="9272">
                  <c:v>0.87967637087456851</c:v>
                </c:pt>
                <c:pt idx="9273">
                  <c:v>0.87955776278655895</c:v>
                </c:pt>
                <c:pt idx="9274">
                  <c:v>0.87943915240606185</c:v>
                </c:pt>
                <c:pt idx="9275">
                  <c:v>0.87932053973511137</c:v>
                </c:pt>
                <c:pt idx="9276">
                  <c:v>0.87920192477573833</c:v>
                </c:pt>
                <c:pt idx="9277">
                  <c:v>0.87908330752997532</c:v>
                </c:pt>
                <c:pt idx="9278">
                  <c:v>0.87896468799984984</c:v>
                </c:pt>
                <c:pt idx="9279">
                  <c:v>0.87884606618738781</c:v>
                </c:pt>
                <c:pt idx="9280">
                  <c:v>0.87872744209460985</c:v>
                </c:pt>
                <c:pt idx="9281">
                  <c:v>0.87860881572353566</c:v>
                </c:pt>
                <c:pt idx="9282">
                  <c:v>0.8784901870761872</c:v>
                </c:pt>
                <c:pt idx="9283">
                  <c:v>0.87837155615457685</c:v>
                </c:pt>
                <c:pt idx="9284">
                  <c:v>0.87825292296071789</c:v>
                </c:pt>
                <c:pt idx="9285">
                  <c:v>0.87813428749662115</c:v>
                </c:pt>
                <c:pt idx="9286">
                  <c:v>0.87801564976429258</c:v>
                </c:pt>
                <c:pt idx="9287">
                  <c:v>0.87789700976574014</c:v>
                </c:pt>
                <c:pt idx="9288">
                  <c:v>0.8777783675029649</c:v>
                </c:pt>
                <c:pt idx="9289">
                  <c:v>0.87765972297796746</c:v>
                </c:pt>
                <c:pt idx="9290">
                  <c:v>0.87754107619274557</c:v>
                </c:pt>
                <c:pt idx="9291">
                  <c:v>0.87742242714929541</c:v>
                </c:pt>
                <c:pt idx="9292">
                  <c:v>0.87730377584960961</c:v>
                </c:pt>
                <c:pt idx="9293">
                  <c:v>0.87718512229567969</c:v>
                </c:pt>
                <c:pt idx="9294">
                  <c:v>0.87706646648949094</c:v>
                </c:pt>
                <c:pt idx="9295">
                  <c:v>0.87694780843303133</c:v>
                </c:pt>
                <c:pt idx="9296">
                  <c:v>0.87682914812828394</c:v>
                </c:pt>
                <c:pt idx="9297">
                  <c:v>0.87671048557722786</c:v>
                </c:pt>
                <c:pt idx="9298">
                  <c:v>0.87659182078184328</c:v>
                </c:pt>
                <c:pt idx="9299">
                  <c:v>0.87647315374410528</c:v>
                </c:pt>
                <c:pt idx="9300">
                  <c:v>0.87635448446598696</c:v>
                </c:pt>
                <c:pt idx="9301">
                  <c:v>0.87623581294946029</c:v>
                </c:pt>
                <c:pt idx="9302">
                  <c:v>0.87611713919649192</c:v>
                </c:pt>
                <c:pt idx="9303">
                  <c:v>0.87599846320905073</c:v>
                </c:pt>
                <c:pt idx="9304">
                  <c:v>0.87587978498909758</c:v>
                </c:pt>
                <c:pt idx="9305">
                  <c:v>0.87576110453859601</c:v>
                </c:pt>
                <c:pt idx="9306">
                  <c:v>0.87564242185950403</c:v>
                </c:pt>
                <c:pt idx="9307">
                  <c:v>0.8755237369537785</c:v>
                </c:pt>
                <c:pt idx="9308">
                  <c:v>0.87540504982337319</c:v>
                </c:pt>
                <c:pt idx="9309">
                  <c:v>0.87528636047023967</c:v>
                </c:pt>
                <c:pt idx="9310">
                  <c:v>0.87516766889632702</c:v>
                </c:pt>
                <c:pt idx="9311">
                  <c:v>0.87504897510358282</c:v>
                </c:pt>
                <c:pt idx="9312">
                  <c:v>0.87493027909395127</c:v>
                </c:pt>
                <c:pt idx="9313">
                  <c:v>0.87481158086937549</c:v>
                </c:pt>
                <c:pt idx="9314">
                  <c:v>0.87469288043179394</c:v>
                </c:pt>
                <c:pt idx="9315">
                  <c:v>0.87457417778314461</c:v>
                </c:pt>
                <c:pt idx="9316">
                  <c:v>0.8744554729253633</c:v>
                </c:pt>
                <c:pt idx="9317">
                  <c:v>0.87433676586038156</c:v>
                </c:pt>
                <c:pt idx="9318">
                  <c:v>0.87421805659012986</c:v>
                </c:pt>
                <c:pt idx="9319">
                  <c:v>0.87409934511653664</c:v>
                </c:pt>
                <c:pt idx="9320">
                  <c:v>0.87398063144152749</c:v>
                </c:pt>
                <c:pt idx="9321">
                  <c:v>0.87386191556702419</c:v>
                </c:pt>
                <c:pt idx="9322">
                  <c:v>0.87374319749494989</c:v>
                </c:pt>
                <c:pt idx="9323">
                  <c:v>0.87362447722722192</c:v>
                </c:pt>
                <c:pt idx="9324">
                  <c:v>0.87350575476575587</c:v>
                </c:pt>
                <c:pt idx="9325">
                  <c:v>0.87338703011246666</c:v>
                </c:pt>
                <c:pt idx="9326">
                  <c:v>0.87326830326926608</c:v>
                </c:pt>
                <c:pt idx="9327">
                  <c:v>0.87314957423806305</c:v>
                </c:pt>
                <c:pt idx="9328">
                  <c:v>0.87303084302076273</c:v>
                </c:pt>
                <c:pt idx="9329">
                  <c:v>0.87291210961927246</c:v>
                </c:pt>
                <c:pt idx="9330">
                  <c:v>0.87279337403549295</c:v>
                </c:pt>
                <c:pt idx="9331">
                  <c:v>0.87267463627132313</c:v>
                </c:pt>
                <c:pt idx="9332">
                  <c:v>0.8725558963286637</c:v>
                </c:pt>
                <c:pt idx="9333">
                  <c:v>0.87243715420940671</c:v>
                </c:pt>
                <c:pt idx="9334">
                  <c:v>0.87231840991544662</c:v>
                </c:pt>
                <c:pt idx="9335">
                  <c:v>0.87219966344867439</c:v>
                </c:pt>
                <c:pt idx="9336">
                  <c:v>0.8720809148109776</c:v>
                </c:pt>
                <c:pt idx="9337">
                  <c:v>0.87196216400424276</c:v>
                </c:pt>
                <c:pt idx="9338">
                  <c:v>0.8718434110303539</c:v>
                </c:pt>
                <c:pt idx="9339">
                  <c:v>0.87172465589119286</c:v>
                </c:pt>
                <c:pt idx="9340">
                  <c:v>0.87160589858863746</c:v>
                </c:pt>
                <c:pt idx="9341">
                  <c:v>0.87148713912456377</c:v>
                </c:pt>
                <c:pt idx="9342">
                  <c:v>0.87136837750085072</c:v>
                </c:pt>
                <c:pt idx="9343">
                  <c:v>0.87124961371936727</c:v>
                </c:pt>
                <c:pt idx="9344">
                  <c:v>0.87113084778198435</c:v>
                </c:pt>
                <c:pt idx="9345">
                  <c:v>0.87101207969057048</c:v>
                </c:pt>
                <c:pt idx="9346">
                  <c:v>0.8708933094469915</c:v>
                </c:pt>
                <c:pt idx="9347">
                  <c:v>0.87077453705310859</c:v>
                </c:pt>
                <c:pt idx="9348">
                  <c:v>0.87065576251078425</c:v>
                </c:pt>
                <c:pt idx="9349">
                  <c:v>0.87053698582187744</c:v>
                </c:pt>
                <c:pt idx="9350">
                  <c:v>0.87041820698824446</c:v>
                </c:pt>
                <c:pt idx="9351">
                  <c:v>0.87029942601174026</c:v>
                </c:pt>
                <c:pt idx="9352">
                  <c:v>0.87018064289421582</c:v>
                </c:pt>
                <c:pt idx="9353">
                  <c:v>0.87006185763752208</c:v>
                </c:pt>
                <c:pt idx="9354">
                  <c:v>0.86994307024350581</c:v>
                </c:pt>
                <c:pt idx="9355">
                  <c:v>0.86982428071401174</c:v>
                </c:pt>
                <c:pt idx="9356">
                  <c:v>0.86970548905088529</c:v>
                </c:pt>
                <c:pt idx="9357">
                  <c:v>0.86958669525596521</c:v>
                </c:pt>
                <c:pt idx="9358">
                  <c:v>0.86946789933109159</c:v>
                </c:pt>
                <c:pt idx="9359">
                  <c:v>0.86934910127810028</c:v>
                </c:pt>
                <c:pt idx="9360">
                  <c:v>0.86923030109882582</c:v>
                </c:pt>
                <c:pt idx="9361">
                  <c:v>0.86911149879510008</c:v>
                </c:pt>
                <c:pt idx="9362">
                  <c:v>0.86899269436875248</c:v>
                </c:pt>
                <c:pt idx="9363">
                  <c:v>0.86887388782161157</c:v>
                </c:pt>
                <c:pt idx="9364">
                  <c:v>0.86875507915550165</c:v>
                </c:pt>
                <c:pt idx="9365">
                  <c:v>0.86863626837224706</c:v>
                </c:pt>
                <c:pt idx="9366">
                  <c:v>0.86851745547366876</c:v>
                </c:pt>
                <c:pt idx="9367">
                  <c:v>0.86839864046158466</c:v>
                </c:pt>
                <c:pt idx="9368">
                  <c:v>0.86827982333781217</c:v>
                </c:pt>
                <c:pt idx="9369">
                  <c:v>0.8681610041041663</c:v>
                </c:pt>
                <c:pt idx="9370">
                  <c:v>0.86804218276245781</c:v>
                </c:pt>
                <c:pt idx="9371">
                  <c:v>0.86792335931449638</c:v>
                </c:pt>
                <c:pt idx="9372">
                  <c:v>0.86780453376209321</c:v>
                </c:pt>
                <c:pt idx="9373">
                  <c:v>0.86768570610705131</c:v>
                </c:pt>
                <c:pt idx="9374">
                  <c:v>0.86756687635117524</c:v>
                </c:pt>
                <c:pt idx="9375">
                  <c:v>0.86744804449626645</c:v>
                </c:pt>
                <c:pt idx="9376">
                  <c:v>0.86732921054412415</c:v>
                </c:pt>
                <c:pt idx="9377">
                  <c:v>0.8672103744965447</c:v>
                </c:pt>
                <c:pt idx="9378">
                  <c:v>0.86709153635532421</c:v>
                </c:pt>
                <c:pt idx="9379">
                  <c:v>0.86697269612225436</c:v>
                </c:pt>
                <c:pt idx="9380">
                  <c:v>0.86685385379912727</c:v>
                </c:pt>
                <c:pt idx="9381">
                  <c:v>0.86673500938773018</c:v>
                </c:pt>
                <c:pt idx="9382">
                  <c:v>0.86661616288985011</c:v>
                </c:pt>
                <c:pt idx="9383">
                  <c:v>0.86649731430727051</c:v>
                </c:pt>
                <c:pt idx="9384">
                  <c:v>0.86637846364177395</c:v>
                </c:pt>
                <c:pt idx="9385">
                  <c:v>0.86625961089514059</c:v>
                </c:pt>
                <c:pt idx="9386">
                  <c:v>0.8661407560691472</c:v>
                </c:pt>
                <c:pt idx="9387">
                  <c:v>0.86602189916557104</c:v>
                </c:pt>
                <c:pt idx="9388">
                  <c:v>0.86590304018618558</c:v>
                </c:pt>
                <c:pt idx="9389">
                  <c:v>0.86578417913276096</c:v>
                </c:pt>
                <c:pt idx="9390">
                  <c:v>0.86566531600706753</c:v>
                </c:pt>
                <c:pt idx="9391">
                  <c:v>0.86554645081087167</c:v>
                </c:pt>
                <c:pt idx="9392">
                  <c:v>0.86542758354593907</c:v>
                </c:pt>
                <c:pt idx="9393">
                  <c:v>0.86530871421403299</c:v>
                </c:pt>
                <c:pt idx="9394">
                  <c:v>0.86518984281691358</c:v>
                </c:pt>
                <c:pt idx="9395">
                  <c:v>0.86507096935634076</c:v>
                </c:pt>
                <c:pt idx="9396">
                  <c:v>0.86495209383407046</c:v>
                </c:pt>
                <c:pt idx="9397">
                  <c:v>0.86483321625185727</c:v>
                </c:pt>
                <c:pt idx="9398">
                  <c:v>0.86471433661145336</c:v>
                </c:pt>
                <c:pt idx="9399">
                  <c:v>0.86459545491460976</c:v>
                </c:pt>
                <c:pt idx="9400">
                  <c:v>0.86447657116307464</c:v>
                </c:pt>
                <c:pt idx="9401">
                  <c:v>0.86435768535859303</c:v>
                </c:pt>
                <c:pt idx="9402">
                  <c:v>0.86423879750291244</c:v>
                </c:pt>
                <c:pt idx="9403">
                  <c:v>0.86411990759777169</c:v>
                </c:pt>
                <c:pt idx="9404">
                  <c:v>0.8640010156449125</c:v>
                </c:pt>
                <c:pt idx="9405">
                  <c:v>0.86388212164607214</c:v>
                </c:pt>
                <c:pt idx="9406">
                  <c:v>0.86376322560298635</c:v>
                </c:pt>
                <c:pt idx="9407">
                  <c:v>0.86364432751738907</c:v>
                </c:pt>
                <c:pt idx="9408">
                  <c:v>0.86352542739101246</c:v>
                </c:pt>
                <c:pt idx="9409">
                  <c:v>0.86340652522558647</c:v>
                </c:pt>
                <c:pt idx="9410">
                  <c:v>0.86328762102283796</c:v>
                </c:pt>
                <c:pt idx="9411">
                  <c:v>0.86316871478449286</c:v>
                </c:pt>
                <c:pt idx="9412">
                  <c:v>0.86304980651227425</c:v>
                </c:pt>
                <c:pt idx="9413">
                  <c:v>0.86293089620790409</c:v>
                </c:pt>
                <c:pt idx="9414">
                  <c:v>0.86281198387310276</c:v>
                </c:pt>
                <c:pt idx="9415">
                  <c:v>0.86269306950958602</c:v>
                </c:pt>
                <c:pt idx="9416">
                  <c:v>0.86257415311906938</c:v>
                </c:pt>
                <c:pt idx="9417">
                  <c:v>0.86245523470326768</c:v>
                </c:pt>
                <c:pt idx="9418">
                  <c:v>0.86233631426389112</c:v>
                </c:pt>
                <c:pt idx="9419">
                  <c:v>0.86221739180264945</c:v>
                </c:pt>
                <c:pt idx="9420">
                  <c:v>0.86209846732124928</c:v>
                </c:pt>
                <c:pt idx="9421">
                  <c:v>0.86197954082139683</c:v>
                </c:pt>
                <c:pt idx="9422">
                  <c:v>0.86186061230479405</c:v>
                </c:pt>
                <c:pt idx="9423">
                  <c:v>0.86174168177314381</c:v>
                </c:pt>
                <c:pt idx="9424">
                  <c:v>0.86162274922814319</c:v>
                </c:pt>
                <c:pt idx="9425">
                  <c:v>0.86150381467149106</c:v>
                </c:pt>
                <c:pt idx="9426">
                  <c:v>0.86138487810488251</c:v>
                </c:pt>
                <c:pt idx="9427">
                  <c:v>0.86126593953000974</c:v>
                </c:pt>
                <c:pt idx="9428">
                  <c:v>0.86114699894856472</c:v>
                </c:pt>
                <c:pt idx="9429">
                  <c:v>0.86102805636223634</c:v>
                </c:pt>
                <c:pt idx="9430">
                  <c:v>0.8609091117727119</c:v>
                </c:pt>
                <c:pt idx="9431">
                  <c:v>0.86079016518167562</c:v>
                </c:pt>
                <c:pt idx="9432">
                  <c:v>0.86067121659081236</c:v>
                </c:pt>
                <c:pt idx="9433">
                  <c:v>0.86055226600180257</c:v>
                </c:pt>
                <c:pt idx="9434">
                  <c:v>0.86043331341632645</c:v>
                </c:pt>
                <c:pt idx="9435">
                  <c:v>0.86031435883605933</c:v>
                </c:pt>
                <c:pt idx="9436">
                  <c:v>0.8601954022626781</c:v>
                </c:pt>
                <c:pt idx="9437">
                  <c:v>0.86007644369785519</c:v>
                </c:pt>
                <c:pt idx="9438">
                  <c:v>0.85995748314326281</c:v>
                </c:pt>
                <c:pt idx="9439">
                  <c:v>0.85983852060056942</c:v>
                </c:pt>
                <c:pt idx="9440">
                  <c:v>0.8597195560714419</c:v>
                </c:pt>
                <c:pt idx="9441">
                  <c:v>0.85960058955754781</c:v>
                </c:pt>
                <c:pt idx="9442">
                  <c:v>0.85948162106054893</c:v>
                </c:pt>
                <c:pt idx="9443">
                  <c:v>0.85936265058210681</c:v>
                </c:pt>
                <c:pt idx="9444">
                  <c:v>0.85924367812388236</c:v>
                </c:pt>
                <c:pt idx="9445">
                  <c:v>0.85912470368753135</c:v>
                </c:pt>
                <c:pt idx="9446">
                  <c:v>0.85900572727471025</c:v>
                </c:pt>
                <c:pt idx="9447">
                  <c:v>0.8588867488870735</c:v>
                </c:pt>
                <c:pt idx="9448">
                  <c:v>0.85876776852627201</c:v>
                </c:pt>
                <c:pt idx="9449">
                  <c:v>0.85864878619395579</c:v>
                </c:pt>
                <c:pt idx="9450">
                  <c:v>0.85852980189177375</c:v>
                </c:pt>
                <c:pt idx="9451">
                  <c:v>0.85841081562136945</c:v>
                </c:pt>
                <c:pt idx="9452">
                  <c:v>0.85829182738439025</c:v>
                </c:pt>
                <c:pt idx="9453">
                  <c:v>0.85817283718247461</c:v>
                </c:pt>
                <c:pt idx="9454">
                  <c:v>0.85805384501726567</c:v>
                </c:pt>
                <c:pt idx="9455">
                  <c:v>0.85793485089040011</c:v>
                </c:pt>
                <c:pt idx="9456">
                  <c:v>0.85781585480351485</c:v>
                </c:pt>
                <c:pt idx="9457">
                  <c:v>0.85769685675824481</c:v>
                </c:pt>
                <c:pt idx="9458">
                  <c:v>0.857577856756222</c:v>
                </c:pt>
                <c:pt idx="9459">
                  <c:v>0.85745885479907602</c:v>
                </c:pt>
                <c:pt idx="9460">
                  <c:v>0.85733985088843712</c:v>
                </c:pt>
                <c:pt idx="9461">
                  <c:v>0.85722084502593021</c:v>
                </c:pt>
                <c:pt idx="9462">
                  <c:v>0.85710183721318245</c:v>
                </c:pt>
                <c:pt idx="9463">
                  <c:v>0.85698282745181698</c:v>
                </c:pt>
                <c:pt idx="9464">
                  <c:v>0.85686381574345227</c:v>
                </c:pt>
                <c:pt idx="9465">
                  <c:v>0.85674480208970971</c:v>
                </c:pt>
                <c:pt idx="9466">
                  <c:v>0.85662578649220489</c:v>
                </c:pt>
                <c:pt idx="9467">
                  <c:v>0.85650676895255562</c:v>
                </c:pt>
                <c:pt idx="9468">
                  <c:v>0.85638774947237351</c:v>
                </c:pt>
                <c:pt idx="9469">
                  <c:v>0.85626872805327059</c:v>
                </c:pt>
                <c:pt idx="9470">
                  <c:v>0.85614970469685669</c:v>
                </c:pt>
                <c:pt idx="9471">
                  <c:v>0.85603067940474031</c:v>
                </c:pt>
                <c:pt idx="9472">
                  <c:v>0.85591165217852638</c:v>
                </c:pt>
                <c:pt idx="9473">
                  <c:v>0.8557926230198194</c:v>
                </c:pt>
                <c:pt idx="9474">
                  <c:v>0.85567359193022297</c:v>
                </c:pt>
                <c:pt idx="9475">
                  <c:v>0.85555455891133514</c:v>
                </c:pt>
                <c:pt idx="9476">
                  <c:v>0.85543552396475642</c:v>
                </c:pt>
                <c:pt idx="9477">
                  <c:v>0.85531648709208308</c:v>
                </c:pt>
                <c:pt idx="9478">
                  <c:v>0.85519744829490874</c:v>
                </c:pt>
                <c:pt idx="9479">
                  <c:v>0.85507840757482745</c:v>
                </c:pt>
                <c:pt idx="9480">
                  <c:v>0.85495936493343061</c:v>
                </c:pt>
                <c:pt idx="9481">
                  <c:v>0.85484032037230606</c:v>
                </c:pt>
                <c:pt idx="9482">
                  <c:v>0.85472127389304275</c:v>
                </c:pt>
                <c:pt idx="9483">
                  <c:v>0.85460222549722653</c:v>
                </c:pt>
                <c:pt idx="9484">
                  <c:v>0.85448317518643835</c:v>
                </c:pt>
                <c:pt idx="9485">
                  <c:v>0.85436412296226338</c:v>
                </c:pt>
                <c:pt idx="9486">
                  <c:v>0.85424506882627993</c:v>
                </c:pt>
                <c:pt idx="9487">
                  <c:v>0.85412601278006628</c:v>
                </c:pt>
                <c:pt idx="9488">
                  <c:v>0.85400695482519939</c:v>
                </c:pt>
                <c:pt idx="9489">
                  <c:v>0.8538878949632529</c:v>
                </c:pt>
                <c:pt idx="9490">
                  <c:v>0.85376883319580044</c:v>
                </c:pt>
                <c:pt idx="9491">
                  <c:v>0.85364976952441163</c:v>
                </c:pt>
                <c:pt idx="9492">
                  <c:v>0.85353070395065744</c:v>
                </c:pt>
                <c:pt idx="9493">
                  <c:v>0.85341163647610485</c:v>
                </c:pt>
                <c:pt idx="9494">
                  <c:v>0.85329256710231771</c:v>
                </c:pt>
                <c:pt idx="9495">
                  <c:v>0.85317349583086144</c:v>
                </c:pt>
                <c:pt idx="9496">
                  <c:v>0.8530544226632979</c:v>
                </c:pt>
                <c:pt idx="9497">
                  <c:v>0.85293534760118495</c:v>
                </c:pt>
                <c:pt idx="9498">
                  <c:v>0.85281627064608179</c:v>
                </c:pt>
                <c:pt idx="9499">
                  <c:v>0.85269719179954584</c:v>
                </c:pt>
                <c:pt idx="9500">
                  <c:v>0.85257811106313097</c:v>
                </c:pt>
                <c:pt idx="9501">
                  <c:v>0.85245902843838994</c:v>
                </c:pt>
                <c:pt idx="9502">
                  <c:v>0.85233994392687329</c:v>
                </c:pt>
                <c:pt idx="9503">
                  <c:v>0.85222085753013199</c:v>
                </c:pt>
                <c:pt idx="9504">
                  <c:v>0.85210176924971082</c:v>
                </c:pt>
                <c:pt idx="9505">
                  <c:v>0.85198267908715808</c:v>
                </c:pt>
                <c:pt idx="9506">
                  <c:v>0.85186358704401588</c:v>
                </c:pt>
                <c:pt idx="9507">
                  <c:v>0.85174449312182721</c:v>
                </c:pt>
                <c:pt idx="9508">
                  <c:v>0.85162539732213172</c:v>
                </c:pt>
                <c:pt idx="9509">
                  <c:v>0.85150629964646818</c:v>
                </c:pt>
                <c:pt idx="9510">
                  <c:v>0.85138720009637359</c:v>
                </c:pt>
                <c:pt idx="9511">
                  <c:v>0.85126809867338227</c:v>
                </c:pt>
                <c:pt idx="9512">
                  <c:v>0.85114899537902855</c:v>
                </c:pt>
                <c:pt idx="9513">
                  <c:v>0.85102989021484277</c:v>
                </c:pt>
                <c:pt idx="9514">
                  <c:v>0.85091078318235569</c:v>
                </c:pt>
                <c:pt idx="9515">
                  <c:v>0.85079167428309455</c:v>
                </c:pt>
                <c:pt idx="9516">
                  <c:v>0.85067256351858478</c:v>
                </c:pt>
                <c:pt idx="9517">
                  <c:v>0.85055345089035184</c:v>
                </c:pt>
                <c:pt idx="9518">
                  <c:v>0.85043433639991739</c:v>
                </c:pt>
                <c:pt idx="9519">
                  <c:v>0.85031522004880378</c:v>
                </c:pt>
                <c:pt idx="9520">
                  <c:v>0.85019610183852934</c:v>
                </c:pt>
                <c:pt idx="9521">
                  <c:v>0.8500769817706102</c:v>
                </c:pt>
                <c:pt idx="9522">
                  <c:v>0.84995785984656447</c:v>
                </c:pt>
                <c:pt idx="9523">
                  <c:v>0.84983873606790405</c:v>
                </c:pt>
                <c:pt idx="9524">
                  <c:v>0.84971961043614419</c:v>
                </c:pt>
                <c:pt idx="9525">
                  <c:v>0.849600482952791</c:v>
                </c:pt>
                <c:pt idx="9526">
                  <c:v>0.84948135361935595</c:v>
                </c:pt>
                <c:pt idx="9527">
                  <c:v>0.84936222243734583</c:v>
                </c:pt>
                <c:pt idx="9528">
                  <c:v>0.84924308940826521</c:v>
                </c:pt>
                <c:pt idx="9529">
                  <c:v>0.84912395453361644</c:v>
                </c:pt>
                <c:pt idx="9530">
                  <c:v>0.84900481781490478</c:v>
                </c:pt>
                <c:pt idx="9531">
                  <c:v>0.84888567925362746</c:v>
                </c:pt>
                <c:pt idx="9532">
                  <c:v>0.84876653885128239</c:v>
                </c:pt>
                <c:pt idx="9533">
                  <c:v>0.8486473966093695</c:v>
                </c:pt>
                <c:pt idx="9534">
                  <c:v>0.84852825252938024</c:v>
                </c:pt>
                <c:pt idx="9535">
                  <c:v>0.84840910661280944</c:v>
                </c:pt>
                <c:pt idx="9536">
                  <c:v>0.84828995886114833</c:v>
                </c:pt>
                <c:pt idx="9537">
                  <c:v>0.84817080927588684</c:v>
                </c:pt>
                <c:pt idx="9538">
                  <c:v>0.84805165785851333</c:v>
                </c:pt>
                <c:pt idx="9539">
                  <c:v>0.84793250461051284</c:v>
                </c:pt>
                <c:pt idx="9540">
                  <c:v>0.84781334953337217</c:v>
                </c:pt>
                <c:pt idx="9541">
                  <c:v>0.8476941926285726</c:v>
                </c:pt>
                <c:pt idx="9542">
                  <c:v>0.84757503389759625</c:v>
                </c:pt>
                <c:pt idx="9543">
                  <c:v>0.84745587334192241</c:v>
                </c:pt>
                <c:pt idx="9544">
                  <c:v>0.84733671096302876</c:v>
                </c:pt>
                <c:pt idx="9545">
                  <c:v>0.84721754676239303</c:v>
                </c:pt>
                <c:pt idx="9546">
                  <c:v>0.84709838074148802</c:v>
                </c:pt>
                <c:pt idx="9547">
                  <c:v>0.84697921290178657</c:v>
                </c:pt>
                <c:pt idx="9548">
                  <c:v>0.8468600432447615</c:v>
                </c:pt>
                <c:pt idx="9549">
                  <c:v>0.84674087177188007</c:v>
                </c:pt>
                <c:pt idx="9550">
                  <c:v>0.84662169848461311</c:v>
                </c:pt>
                <c:pt idx="9551">
                  <c:v>0.84650252338442256</c:v>
                </c:pt>
                <c:pt idx="9552">
                  <c:v>0.84638334647277702</c:v>
                </c:pt>
                <c:pt idx="9553">
                  <c:v>0.84626416775113777</c:v>
                </c:pt>
                <c:pt idx="9554">
                  <c:v>0.84614498722096632</c:v>
                </c:pt>
                <c:pt idx="9555">
                  <c:v>0.84602580488372037</c:v>
                </c:pt>
                <c:pt idx="9556">
                  <c:v>0.84590662074086032</c:v>
                </c:pt>
                <c:pt idx="9557">
                  <c:v>0.845787434793841</c:v>
                </c:pt>
                <c:pt idx="9558">
                  <c:v>0.84566824704411703</c:v>
                </c:pt>
                <c:pt idx="9559">
                  <c:v>0.84554905749314058</c:v>
                </c:pt>
                <c:pt idx="9560">
                  <c:v>0.84542986614236493</c:v>
                </c:pt>
                <c:pt idx="9561">
                  <c:v>0.84531067299323803</c:v>
                </c:pt>
                <c:pt idx="9562">
                  <c:v>0.84519147804720696</c:v>
                </c:pt>
                <c:pt idx="9563">
                  <c:v>0.84507228130572121</c:v>
                </c:pt>
                <c:pt idx="9564">
                  <c:v>0.84495308277022163</c:v>
                </c:pt>
                <c:pt idx="9565">
                  <c:v>0.84483388244215307</c:v>
                </c:pt>
                <c:pt idx="9566">
                  <c:v>0.84471468032295816</c:v>
                </c:pt>
                <c:pt idx="9567">
                  <c:v>0.8445954764140744</c:v>
                </c:pt>
                <c:pt idx="9568">
                  <c:v>0.84447627071694065</c:v>
                </c:pt>
                <c:pt idx="9569">
                  <c:v>0.8443570632329942</c:v>
                </c:pt>
                <c:pt idx="9570">
                  <c:v>0.84423785396366879</c:v>
                </c:pt>
                <c:pt idx="9571">
                  <c:v>0.84411864291039795</c:v>
                </c:pt>
                <c:pt idx="9572">
                  <c:v>0.84399943007461276</c:v>
                </c:pt>
                <c:pt idx="9573">
                  <c:v>0.84388021545774583</c:v>
                </c:pt>
                <c:pt idx="9574">
                  <c:v>0.84376099906122093</c:v>
                </c:pt>
                <c:pt idx="9575">
                  <c:v>0.84364178088646868</c:v>
                </c:pt>
                <c:pt idx="9576">
                  <c:v>0.84352256093491262</c:v>
                </c:pt>
                <c:pt idx="9577">
                  <c:v>0.84340333920797717</c:v>
                </c:pt>
                <c:pt idx="9578">
                  <c:v>0.84328411570708139</c:v>
                </c:pt>
                <c:pt idx="9579">
                  <c:v>0.84316489043365017</c:v>
                </c:pt>
                <c:pt idx="9580">
                  <c:v>0.84304566338909881</c:v>
                </c:pt>
                <c:pt idx="9581">
                  <c:v>0.84292643457484528</c:v>
                </c:pt>
                <c:pt idx="9582">
                  <c:v>0.84280720399230513</c:v>
                </c:pt>
                <c:pt idx="9583">
                  <c:v>0.84268797164289322</c:v>
                </c:pt>
                <c:pt idx="9584">
                  <c:v>0.84256873752802086</c:v>
                </c:pt>
                <c:pt idx="9585">
                  <c:v>0.84244950164909826</c:v>
                </c:pt>
                <c:pt idx="9586">
                  <c:v>0.84233026400753475</c:v>
                </c:pt>
                <c:pt idx="9587">
                  <c:v>0.84221102460473962</c:v>
                </c:pt>
                <c:pt idx="9588">
                  <c:v>0.84209178344211666</c:v>
                </c:pt>
                <c:pt idx="9589">
                  <c:v>0.84197254052107029</c:v>
                </c:pt>
                <c:pt idx="9590">
                  <c:v>0.84185329584300495</c:v>
                </c:pt>
                <c:pt idx="9591">
                  <c:v>0.84173404940932084</c:v>
                </c:pt>
                <c:pt idx="9592">
                  <c:v>0.84161480122141707</c:v>
                </c:pt>
                <c:pt idx="9593">
                  <c:v>0.8414955512806932</c:v>
                </c:pt>
                <c:pt idx="9594">
                  <c:v>0.8413762995885441</c:v>
                </c:pt>
                <c:pt idx="9595">
                  <c:v>0.84125704614636554</c:v>
                </c:pt>
                <c:pt idx="9596">
                  <c:v>0.84113779095555063</c:v>
                </c:pt>
                <c:pt idx="9597">
                  <c:v>0.84101853401749094</c:v>
                </c:pt>
                <c:pt idx="9598">
                  <c:v>0.84089927533357711</c:v>
                </c:pt>
                <c:pt idx="9599">
                  <c:v>0.8407800149051976</c:v>
                </c:pt>
                <c:pt idx="9600">
                  <c:v>0.8406607527337393</c:v>
                </c:pt>
                <c:pt idx="9601">
                  <c:v>0.84054148882058843</c:v>
                </c:pt>
                <c:pt idx="9602">
                  <c:v>0.84042222316712811</c:v>
                </c:pt>
                <c:pt idx="9603">
                  <c:v>0.84030295577474146</c:v>
                </c:pt>
                <c:pt idx="9604">
                  <c:v>0.8401836866448078</c:v>
                </c:pt>
                <c:pt idx="9605">
                  <c:v>0.84006441577870916</c:v>
                </c:pt>
                <c:pt idx="9606">
                  <c:v>0.8399451431778211</c:v>
                </c:pt>
                <c:pt idx="9607">
                  <c:v>0.83982586884352095</c:v>
                </c:pt>
                <c:pt idx="9608">
                  <c:v>0.83970659277718296</c:v>
                </c:pt>
                <c:pt idx="9609">
                  <c:v>0.83958731498018024</c:v>
                </c:pt>
                <c:pt idx="9610">
                  <c:v>0.83946803545388438</c:v>
                </c:pt>
                <c:pt idx="9611">
                  <c:v>0.83934875419966515</c:v>
                </c:pt>
                <c:pt idx="9612">
                  <c:v>0.83922947121889235</c:v>
                </c:pt>
                <c:pt idx="9613">
                  <c:v>0.8391101865129329</c:v>
                </c:pt>
                <c:pt idx="9614">
                  <c:v>0.83899090008315014</c:v>
                </c:pt>
                <c:pt idx="9615">
                  <c:v>0.83887161193091053</c:v>
                </c:pt>
                <c:pt idx="9616">
                  <c:v>0.83875232205757522</c:v>
                </c:pt>
                <c:pt idx="9617">
                  <c:v>0.83863303046450621</c:v>
                </c:pt>
                <c:pt idx="9618">
                  <c:v>0.8385137371530611</c:v>
                </c:pt>
                <c:pt idx="9619">
                  <c:v>0.83839444212459946</c:v>
                </c:pt>
                <c:pt idx="9620">
                  <c:v>0.83827514538047687</c:v>
                </c:pt>
                <c:pt idx="9621">
                  <c:v>0.8381558469220487</c:v>
                </c:pt>
                <c:pt idx="9622">
                  <c:v>0.83803654675066719</c:v>
                </c:pt>
                <c:pt idx="9623">
                  <c:v>0.83791724486768615</c:v>
                </c:pt>
                <c:pt idx="9624">
                  <c:v>0.83779794127445451</c:v>
                </c:pt>
                <c:pt idx="9625">
                  <c:v>0.83767863597232051</c:v>
                </c:pt>
                <c:pt idx="9626">
                  <c:v>0.83755932896263241</c:v>
                </c:pt>
                <c:pt idx="9627">
                  <c:v>0.83744002024673625</c:v>
                </c:pt>
                <c:pt idx="9628">
                  <c:v>0.83732070982597606</c:v>
                </c:pt>
                <c:pt idx="9629">
                  <c:v>0.83720139770169455</c:v>
                </c:pt>
                <c:pt idx="9630">
                  <c:v>0.83708208387523397</c:v>
                </c:pt>
                <c:pt idx="9631">
                  <c:v>0.8369627683479326</c:v>
                </c:pt>
                <c:pt idx="9632">
                  <c:v>0.8368434511211289</c:v>
                </c:pt>
                <c:pt idx="9633">
                  <c:v>0.83672413219616248</c:v>
                </c:pt>
                <c:pt idx="9634">
                  <c:v>0.83660481157436495</c:v>
                </c:pt>
                <c:pt idx="9635">
                  <c:v>0.83648548925707233</c:v>
                </c:pt>
                <c:pt idx="9636">
                  <c:v>0.83636616524561758</c:v>
                </c:pt>
                <c:pt idx="9637">
                  <c:v>0.83624683954132895</c:v>
                </c:pt>
                <c:pt idx="9638">
                  <c:v>0.8361275121455396</c:v>
                </c:pt>
                <c:pt idx="9639">
                  <c:v>0.83600818305957469</c:v>
                </c:pt>
                <c:pt idx="9640">
                  <c:v>0.83588885228476206</c:v>
                </c:pt>
                <c:pt idx="9641">
                  <c:v>0.83576951982242553</c:v>
                </c:pt>
                <c:pt idx="9642">
                  <c:v>0.83565018567389004</c:v>
                </c:pt>
                <c:pt idx="9643">
                  <c:v>0.83553084984047765</c:v>
                </c:pt>
                <c:pt idx="9644">
                  <c:v>0.83541151232350819</c:v>
                </c:pt>
                <c:pt idx="9645">
                  <c:v>0.83529217312430259</c:v>
                </c:pt>
                <c:pt idx="9646">
                  <c:v>0.83517283224417582</c:v>
                </c:pt>
                <c:pt idx="9647">
                  <c:v>0.83505348968444593</c:v>
                </c:pt>
                <c:pt idx="9648">
                  <c:v>0.83493414544642786</c:v>
                </c:pt>
                <c:pt idx="9649">
                  <c:v>0.834814799531435</c:v>
                </c:pt>
                <c:pt idx="9650">
                  <c:v>0.83469545194077854</c:v>
                </c:pt>
                <c:pt idx="9651">
                  <c:v>0.83457610267576876</c:v>
                </c:pt>
                <c:pt idx="9652">
                  <c:v>0.8344567517377155</c:v>
                </c:pt>
                <c:pt idx="9653">
                  <c:v>0.83433739912792726</c:v>
                </c:pt>
                <c:pt idx="9654">
                  <c:v>0.83421804484770656</c:v>
                </c:pt>
                <c:pt idx="9655">
                  <c:v>0.83409868889836236</c:v>
                </c:pt>
                <c:pt idx="9656">
                  <c:v>0.83397933128119628</c:v>
                </c:pt>
                <c:pt idx="9657">
                  <c:v>0.83385997199750816</c:v>
                </c:pt>
                <c:pt idx="9658">
                  <c:v>0.83374061104860098</c:v>
                </c:pt>
                <c:pt idx="9659">
                  <c:v>0.83362124843577368</c:v>
                </c:pt>
                <c:pt idx="9660">
                  <c:v>0.83350188416032234</c:v>
                </c:pt>
                <c:pt idx="9661">
                  <c:v>0.83338251822354392</c:v>
                </c:pt>
                <c:pt idx="9662">
                  <c:v>0.83326315062673229</c:v>
                </c:pt>
                <c:pt idx="9663">
                  <c:v>0.83314378137118239</c:v>
                </c:pt>
                <c:pt idx="9664">
                  <c:v>0.83302441045818432</c:v>
                </c:pt>
                <c:pt idx="9665">
                  <c:v>0.83290503788902859</c:v>
                </c:pt>
                <c:pt idx="9666">
                  <c:v>0.83278566366500573</c:v>
                </c:pt>
                <c:pt idx="9667">
                  <c:v>0.83266628778740159</c:v>
                </c:pt>
                <c:pt idx="9668">
                  <c:v>0.83254691025750249</c:v>
                </c:pt>
                <c:pt idx="9669">
                  <c:v>0.83242753107659473</c:v>
                </c:pt>
                <c:pt idx="9670">
                  <c:v>0.83230815024595906</c:v>
                </c:pt>
                <c:pt idx="9671">
                  <c:v>0.83218876776688067</c:v>
                </c:pt>
                <c:pt idx="9672">
                  <c:v>0.83206938364063654</c:v>
                </c:pt>
                <c:pt idx="9673">
                  <c:v>0.83194999786850965</c:v>
                </c:pt>
                <c:pt idx="9674">
                  <c:v>0.83183061045177475</c:v>
                </c:pt>
                <c:pt idx="9675">
                  <c:v>0.83171122139170905</c:v>
                </c:pt>
                <c:pt idx="9676">
                  <c:v>0.83159183068958753</c:v>
                </c:pt>
                <c:pt idx="9677">
                  <c:v>0.83147243834668361</c:v>
                </c:pt>
                <c:pt idx="9678">
                  <c:v>0.83135304436426982</c:v>
                </c:pt>
                <c:pt idx="9679">
                  <c:v>0.83123364874361649</c:v>
                </c:pt>
                <c:pt idx="9680">
                  <c:v>0.83111425148599194</c:v>
                </c:pt>
                <c:pt idx="9681">
                  <c:v>0.83099485259266581</c:v>
                </c:pt>
                <c:pt idx="9682">
                  <c:v>0.83087545206490443</c:v>
                </c:pt>
                <c:pt idx="9683">
                  <c:v>0.83075604990397212</c:v>
                </c:pt>
                <c:pt idx="9684">
                  <c:v>0.83063664611113364</c:v>
                </c:pt>
                <c:pt idx="9685">
                  <c:v>0.83051724068765043</c:v>
                </c:pt>
                <c:pt idx="9686">
                  <c:v>0.8303978336347837</c:v>
                </c:pt>
                <c:pt idx="9687">
                  <c:v>0.83027842495379423</c:v>
                </c:pt>
                <c:pt idx="9688">
                  <c:v>0.83015901464593922</c:v>
                </c:pt>
                <c:pt idx="9689">
                  <c:v>0.83003960271247612</c:v>
                </c:pt>
                <c:pt idx="9690">
                  <c:v>0.82992018915465926</c:v>
                </c:pt>
                <c:pt idx="9691">
                  <c:v>0.82980077397374452</c:v>
                </c:pt>
                <c:pt idx="9692">
                  <c:v>0.82968135717098423</c:v>
                </c:pt>
                <c:pt idx="9693">
                  <c:v>0.82956193874762874</c:v>
                </c:pt>
                <c:pt idx="9694">
                  <c:v>0.82944251870493035</c:v>
                </c:pt>
                <c:pt idx="9695">
                  <c:v>0.82932309704413543</c:v>
                </c:pt>
                <c:pt idx="9696">
                  <c:v>0.82920367376649251</c:v>
                </c:pt>
                <c:pt idx="9697">
                  <c:v>0.82908424887324728</c:v>
                </c:pt>
                <c:pt idx="9698">
                  <c:v>0.8289648223656445</c:v>
                </c:pt>
                <c:pt idx="9699">
                  <c:v>0.82884539424492831</c:v>
                </c:pt>
                <c:pt idx="9700">
                  <c:v>0.82872596451233749</c:v>
                </c:pt>
                <c:pt idx="9701">
                  <c:v>0.82860653316911748</c:v>
                </c:pt>
                <c:pt idx="9702">
                  <c:v>0.82848710021650418</c:v>
                </c:pt>
                <c:pt idx="9703">
                  <c:v>0.82836766565573661</c:v>
                </c:pt>
                <c:pt idx="9704">
                  <c:v>0.82824822948805132</c:v>
                </c:pt>
                <c:pt idx="9705">
                  <c:v>0.82812879171468312</c:v>
                </c:pt>
                <c:pt idx="9706">
                  <c:v>0.82800935233686568</c:v>
                </c:pt>
                <c:pt idx="9707">
                  <c:v>0.82788991135583312</c:v>
                </c:pt>
                <c:pt idx="9708">
                  <c:v>0.82777046877281557</c:v>
                </c:pt>
                <c:pt idx="9709">
                  <c:v>0.82765102458904094</c:v>
                </c:pt>
                <c:pt idx="9710">
                  <c:v>0.82753157880574091</c:v>
                </c:pt>
                <c:pt idx="9711">
                  <c:v>0.82741213142414227</c:v>
                </c:pt>
                <c:pt idx="9712">
                  <c:v>0.82729268244546827</c:v>
                </c:pt>
                <c:pt idx="9713">
                  <c:v>0.82717323187094705</c:v>
                </c:pt>
                <c:pt idx="9714">
                  <c:v>0.82705377970179961</c:v>
                </c:pt>
                <c:pt idx="9715">
                  <c:v>0.82693432593924743</c:v>
                </c:pt>
                <c:pt idx="9716">
                  <c:v>0.82681487058451353</c:v>
                </c:pt>
                <c:pt idx="9717">
                  <c:v>0.82669541363881516</c:v>
                </c:pt>
                <c:pt idx="9718">
                  <c:v>0.82657595510337023</c:v>
                </c:pt>
                <c:pt idx="9719">
                  <c:v>0.8264564949793971</c:v>
                </c:pt>
                <c:pt idx="9720">
                  <c:v>0.82633703326810992</c:v>
                </c:pt>
                <c:pt idx="9721">
                  <c:v>0.82621756997072215</c:v>
                </c:pt>
                <c:pt idx="9722">
                  <c:v>0.82609810508844705</c:v>
                </c:pt>
                <c:pt idx="9723">
                  <c:v>0.82597863862249676</c:v>
                </c:pt>
                <c:pt idx="9724">
                  <c:v>0.82585917057408098</c:v>
                </c:pt>
                <c:pt idx="9725">
                  <c:v>0.82573970094440741</c:v>
                </c:pt>
                <c:pt idx="9726">
                  <c:v>0.82562022973468485</c:v>
                </c:pt>
                <c:pt idx="9727">
                  <c:v>0.82550075694611991</c:v>
                </c:pt>
                <c:pt idx="9728">
                  <c:v>0.82538128257991561</c:v>
                </c:pt>
                <c:pt idx="9729">
                  <c:v>0.82526180663727677</c:v>
                </c:pt>
                <c:pt idx="9730">
                  <c:v>0.82514232911940488</c:v>
                </c:pt>
                <c:pt idx="9731">
                  <c:v>0.82502285002750164</c:v>
                </c:pt>
                <c:pt idx="9732">
                  <c:v>0.82490336936276853</c:v>
                </c:pt>
                <c:pt idx="9733">
                  <c:v>0.82478388712640127</c:v>
                </c:pt>
                <c:pt idx="9734">
                  <c:v>0.82466440331959867</c:v>
                </c:pt>
                <c:pt idx="9735">
                  <c:v>0.82454491794355533</c:v>
                </c:pt>
                <c:pt idx="9736">
                  <c:v>0.82442543099946652</c:v>
                </c:pt>
                <c:pt idx="9737">
                  <c:v>0.82430594248852462</c:v>
                </c:pt>
                <c:pt idx="9738">
                  <c:v>0.82418645241192379</c:v>
                </c:pt>
                <c:pt idx="9739">
                  <c:v>0.8240669607708524</c:v>
                </c:pt>
                <c:pt idx="9740">
                  <c:v>0.82394746756650217</c:v>
                </c:pt>
                <c:pt idx="9741">
                  <c:v>0.82382797280005948</c:v>
                </c:pt>
                <c:pt idx="9742">
                  <c:v>0.82370847647271228</c:v>
                </c:pt>
                <c:pt idx="9743">
                  <c:v>0.82358897858564517</c:v>
                </c:pt>
                <c:pt idx="9744">
                  <c:v>0.82346947914004409</c:v>
                </c:pt>
                <c:pt idx="9745">
                  <c:v>0.82334997813708988</c:v>
                </c:pt>
                <c:pt idx="9746">
                  <c:v>0.82323047557796736</c:v>
                </c:pt>
                <c:pt idx="9747">
                  <c:v>0.82311097146385537</c:v>
                </c:pt>
                <c:pt idx="9748">
                  <c:v>0.82299146579593296</c:v>
                </c:pt>
                <c:pt idx="9749">
                  <c:v>0.82287195857537898</c:v>
                </c:pt>
                <c:pt idx="9750">
                  <c:v>0.82275244980337003</c:v>
                </c:pt>
                <c:pt idx="9751">
                  <c:v>0.82263293948108163</c:v>
                </c:pt>
                <c:pt idx="9752">
                  <c:v>0.82251342760968749</c:v>
                </c:pt>
                <c:pt idx="9753">
                  <c:v>0.82239391419036156</c:v>
                </c:pt>
                <c:pt idx="9754">
                  <c:v>0.82227439922427625</c:v>
                </c:pt>
                <c:pt idx="9755">
                  <c:v>0.82215488271260062</c:v>
                </c:pt>
                <c:pt idx="9756">
                  <c:v>0.82203536465650417</c:v>
                </c:pt>
                <c:pt idx="9757">
                  <c:v>0.82191584505715576</c:v>
                </c:pt>
                <c:pt idx="9758">
                  <c:v>0.82179632391572155</c:v>
                </c:pt>
                <c:pt idx="9759">
                  <c:v>0.8216768012333675</c:v>
                </c:pt>
                <c:pt idx="9760">
                  <c:v>0.82155727701125736</c:v>
                </c:pt>
                <c:pt idx="9761">
                  <c:v>0.82143775125055529</c:v>
                </c:pt>
                <c:pt idx="9762">
                  <c:v>0.8213182239524226</c:v>
                </c:pt>
                <c:pt idx="9763">
                  <c:v>0.82119869511802013</c:v>
                </c:pt>
                <c:pt idx="9764">
                  <c:v>0.82107916474850695</c:v>
                </c:pt>
                <c:pt idx="9765">
                  <c:v>0.82095963284504236</c:v>
                </c:pt>
                <c:pt idx="9766">
                  <c:v>0.82084009940878078</c:v>
                </c:pt>
                <c:pt idx="9767">
                  <c:v>0.8207205644408806</c:v>
                </c:pt>
                <c:pt idx="9768">
                  <c:v>0.82060102794249379</c:v>
                </c:pt>
                <c:pt idx="9769">
                  <c:v>0.8204814899147761</c:v>
                </c:pt>
                <c:pt idx="9770">
                  <c:v>0.82036195035887816</c:v>
                </c:pt>
                <c:pt idx="9771">
                  <c:v>0.82024240927595127</c:v>
                </c:pt>
                <c:pt idx="9772">
                  <c:v>0.82012286666714473</c:v>
                </c:pt>
                <c:pt idx="9773">
                  <c:v>0.82000332253360808</c:v>
                </c:pt>
                <c:pt idx="9774">
                  <c:v>0.81988377687648684</c:v>
                </c:pt>
                <c:pt idx="9775">
                  <c:v>0.81976422969692697</c:v>
                </c:pt>
                <c:pt idx="9776">
                  <c:v>0.81964468099607446</c:v>
                </c:pt>
                <c:pt idx="9777">
                  <c:v>0.81952513077507239</c:v>
                </c:pt>
                <c:pt idx="9778">
                  <c:v>0.81940557903506317</c:v>
                </c:pt>
                <c:pt idx="9779">
                  <c:v>0.81928602577718723</c:v>
                </c:pt>
                <c:pt idx="9780">
                  <c:v>0.81916647100258588</c:v>
                </c:pt>
                <c:pt idx="9781">
                  <c:v>0.81904691471239599</c:v>
                </c:pt>
                <c:pt idx="9782">
                  <c:v>0.81892735690775664</c:v>
                </c:pt>
                <c:pt idx="9783">
                  <c:v>0.81880779758980338</c:v>
                </c:pt>
                <c:pt idx="9784">
                  <c:v>0.81868823675967151</c:v>
                </c:pt>
                <c:pt idx="9785">
                  <c:v>0.81856867441849435</c:v>
                </c:pt>
                <c:pt idx="9786">
                  <c:v>0.81844911056740655</c:v>
                </c:pt>
                <c:pt idx="9787">
                  <c:v>0.81832954520753809</c:v>
                </c:pt>
                <c:pt idx="9788">
                  <c:v>0.81820997834001918</c:v>
                </c:pt>
                <c:pt idx="9789">
                  <c:v>0.81809040996597959</c:v>
                </c:pt>
                <c:pt idx="9790">
                  <c:v>0.81797084008654619</c:v>
                </c:pt>
                <c:pt idx="9791">
                  <c:v>0.81785126870284697</c:v>
                </c:pt>
                <c:pt idx="9792">
                  <c:v>0.81773169581600835</c:v>
                </c:pt>
                <c:pt idx="9793">
                  <c:v>0.81761212142715323</c:v>
                </c:pt>
                <c:pt idx="9794">
                  <c:v>0.81749254553740558</c:v>
                </c:pt>
                <c:pt idx="9795">
                  <c:v>0.81737296814788718</c:v>
                </c:pt>
                <c:pt idx="9796">
                  <c:v>0.81725338925971824</c:v>
                </c:pt>
                <c:pt idx="9797">
                  <c:v>0.81713380887402032</c:v>
                </c:pt>
                <c:pt idx="9798">
                  <c:v>0.81701422699190918</c:v>
                </c:pt>
                <c:pt idx="9799">
                  <c:v>0.81689464361450481</c:v>
                </c:pt>
                <c:pt idx="9800">
                  <c:v>0.81677505874292211</c:v>
                </c:pt>
                <c:pt idx="9801">
                  <c:v>0.81665547237827774</c:v>
                </c:pt>
                <c:pt idx="9802">
                  <c:v>0.81653588452168235</c:v>
                </c:pt>
                <c:pt idx="9803">
                  <c:v>0.81641629517425107</c:v>
                </c:pt>
                <c:pt idx="9804">
                  <c:v>0.816296704337095</c:v>
                </c:pt>
                <c:pt idx="9805">
                  <c:v>0.81617711201132481</c:v>
                </c:pt>
                <c:pt idx="9806">
                  <c:v>0.81605751819804828</c:v>
                </c:pt>
                <c:pt idx="9807">
                  <c:v>0.81593792289837563</c:v>
                </c:pt>
                <c:pt idx="9808">
                  <c:v>0.81581832611341154</c:v>
                </c:pt>
                <c:pt idx="9809">
                  <c:v>0.81569872784426334</c:v>
                </c:pt>
                <c:pt idx="9810">
                  <c:v>0.81557912809203481</c:v>
                </c:pt>
                <c:pt idx="9811">
                  <c:v>0.81545952685783063</c:v>
                </c:pt>
                <c:pt idx="9812">
                  <c:v>0.81533992414275103</c:v>
                </c:pt>
                <c:pt idx="9813">
                  <c:v>0.81522031994789868</c:v>
                </c:pt>
                <c:pt idx="9814">
                  <c:v>0.8151007142743727</c:v>
                </c:pt>
                <c:pt idx="9815">
                  <c:v>0.81498110712327265</c:v>
                </c:pt>
                <c:pt idx="9816">
                  <c:v>0.81486149849569611</c:v>
                </c:pt>
                <c:pt idx="9817">
                  <c:v>0.81474188839273931</c:v>
                </c:pt>
                <c:pt idx="9818">
                  <c:v>0.81462227681549715</c:v>
                </c:pt>
                <c:pt idx="9819">
                  <c:v>0.81450266376506564</c:v>
                </c:pt>
                <c:pt idx="9820">
                  <c:v>0.81438304924253546</c:v>
                </c:pt>
                <c:pt idx="9821">
                  <c:v>0.81426343324900063</c:v>
                </c:pt>
                <c:pt idx="9822">
                  <c:v>0.81414381578555162</c:v>
                </c:pt>
                <c:pt idx="9823">
                  <c:v>0.81402419685327709</c:v>
                </c:pt>
                <c:pt idx="9824">
                  <c:v>0.81390457645326841</c:v>
                </c:pt>
                <c:pt idx="9825">
                  <c:v>0.81378495458661027</c:v>
                </c:pt>
                <c:pt idx="9826">
                  <c:v>0.81366533125438933</c:v>
                </c:pt>
                <c:pt idx="9827">
                  <c:v>0.81354570645769186</c:v>
                </c:pt>
                <c:pt idx="9828">
                  <c:v>0.81342608019760143</c:v>
                </c:pt>
                <c:pt idx="9829">
                  <c:v>0.81330645247520161</c:v>
                </c:pt>
                <c:pt idx="9830">
                  <c:v>0.81318682329157377</c:v>
                </c:pt>
                <c:pt idx="9831">
                  <c:v>0.81306719264779703</c:v>
                </c:pt>
                <c:pt idx="9832">
                  <c:v>0.81294756054495387</c:v>
                </c:pt>
                <c:pt idx="9833">
                  <c:v>0.81282792698412143</c:v>
                </c:pt>
                <c:pt idx="9834">
                  <c:v>0.81270829196637684</c:v>
                </c:pt>
                <c:pt idx="9835">
                  <c:v>0.8125886554927968</c:v>
                </c:pt>
                <c:pt idx="9836">
                  <c:v>0.81246901756445622</c:v>
                </c:pt>
                <c:pt idx="9837">
                  <c:v>0.81234937818242936</c:v>
                </c:pt>
                <c:pt idx="9838">
                  <c:v>0.81222973734779025</c:v>
                </c:pt>
                <c:pt idx="9839">
                  <c:v>0.81211009506160892</c:v>
                </c:pt>
                <c:pt idx="9840">
                  <c:v>0.81199045132495651</c:v>
                </c:pt>
                <c:pt idx="9841">
                  <c:v>0.81187080613890394</c:v>
                </c:pt>
                <c:pt idx="9842">
                  <c:v>0.81175115950451682</c:v>
                </c:pt>
                <c:pt idx="9843">
                  <c:v>0.81163151142286649</c:v>
                </c:pt>
                <c:pt idx="9844">
                  <c:v>0.81151186189501678</c:v>
                </c:pt>
                <c:pt idx="9845">
                  <c:v>0.81139221092203284</c:v>
                </c:pt>
                <c:pt idx="9846">
                  <c:v>0.81127255850498026</c:v>
                </c:pt>
                <c:pt idx="9847">
                  <c:v>0.81115290464491996</c:v>
                </c:pt>
                <c:pt idx="9848">
                  <c:v>0.81103324934291576</c:v>
                </c:pt>
                <c:pt idx="9849">
                  <c:v>0.81091359260002926</c:v>
                </c:pt>
                <c:pt idx="9850">
                  <c:v>0.81079393441731584</c:v>
                </c:pt>
                <c:pt idx="9851">
                  <c:v>0.81067427479583953</c:v>
                </c:pt>
                <c:pt idx="9852">
                  <c:v>0.81055461373665549</c:v>
                </c:pt>
                <c:pt idx="9853">
                  <c:v>0.81043495124082021</c:v>
                </c:pt>
                <c:pt idx="9854">
                  <c:v>0.81031528730939062</c:v>
                </c:pt>
                <c:pt idx="9855">
                  <c:v>0.81019562194341899</c:v>
                </c:pt>
                <c:pt idx="9856">
                  <c:v>0.81007595514395847</c:v>
                </c:pt>
                <c:pt idx="9857">
                  <c:v>0.80995628691206245</c:v>
                </c:pt>
                <c:pt idx="9858">
                  <c:v>0.80983661724878209</c:v>
                </c:pt>
                <c:pt idx="9859">
                  <c:v>0.80971694615516743</c:v>
                </c:pt>
                <c:pt idx="9860">
                  <c:v>0.80959727363226586</c:v>
                </c:pt>
                <c:pt idx="9861">
                  <c:v>0.80947759968112765</c:v>
                </c:pt>
                <c:pt idx="9862">
                  <c:v>0.80935792430279863</c:v>
                </c:pt>
                <c:pt idx="9863">
                  <c:v>0.80923824749832374</c:v>
                </c:pt>
                <c:pt idx="9864">
                  <c:v>0.8091185692687497</c:v>
                </c:pt>
                <c:pt idx="9865">
                  <c:v>0.80899888961511679</c:v>
                </c:pt>
                <c:pt idx="9866">
                  <c:v>0.80887920853847151</c:v>
                </c:pt>
                <c:pt idx="9867">
                  <c:v>0.80875952603985235</c:v>
                </c:pt>
                <c:pt idx="9868">
                  <c:v>0.80863984212030071</c:v>
                </c:pt>
                <c:pt idx="9869">
                  <c:v>0.80852015678085576</c:v>
                </c:pt>
                <c:pt idx="9870">
                  <c:v>0.80840047002255688</c:v>
                </c:pt>
                <c:pt idx="9871">
                  <c:v>0.80828078184644037</c:v>
                </c:pt>
                <c:pt idx="9872">
                  <c:v>0.80816109225354227</c:v>
                </c:pt>
                <c:pt idx="9873">
                  <c:v>0.80804140124489754</c:v>
                </c:pt>
                <c:pt idx="9874">
                  <c:v>0.80792170882154268</c:v>
                </c:pt>
                <c:pt idx="9875">
                  <c:v>0.80780201498450643</c:v>
                </c:pt>
                <c:pt idx="9876">
                  <c:v>0.80768231973482507</c:v>
                </c:pt>
                <c:pt idx="9877">
                  <c:v>0.80756262307352689</c:v>
                </c:pt>
                <c:pt idx="9878">
                  <c:v>0.80744292500164283</c:v>
                </c:pt>
                <c:pt idx="9879">
                  <c:v>0.80732322552020119</c:v>
                </c:pt>
                <c:pt idx="9880">
                  <c:v>0.80720352463022893</c:v>
                </c:pt>
                <c:pt idx="9881">
                  <c:v>0.80708382233275566</c:v>
                </c:pt>
                <c:pt idx="9882">
                  <c:v>0.80696411862880413</c:v>
                </c:pt>
                <c:pt idx="9883">
                  <c:v>0.80684441351940173</c:v>
                </c:pt>
                <c:pt idx="9884">
                  <c:v>0.80672470700557053</c:v>
                </c:pt>
                <c:pt idx="9885">
                  <c:v>0.80660499908833261</c:v>
                </c:pt>
                <c:pt idx="9886">
                  <c:v>0.8064852897687107</c:v>
                </c:pt>
                <c:pt idx="9887">
                  <c:v>0.80636557904772466</c:v>
                </c:pt>
                <c:pt idx="9888">
                  <c:v>0.80624586692639388</c:v>
                </c:pt>
                <c:pt idx="9889">
                  <c:v>0.80612615340573823</c:v>
                </c:pt>
                <c:pt idx="9890">
                  <c:v>0.80600643848677267</c:v>
                </c:pt>
                <c:pt idx="9891">
                  <c:v>0.80588672217051638</c:v>
                </c:pt>
                <c:pt idx="9892">
                  <c:v>0.80576700445798322</c:v>
                </c:pt>
                <c:pt idx="9893">
                  <c:v>0.80564728535018792</c:v>
                </c:pt>
                <c:pt idx="9894">
                  <c:v>0.80552756484814325</c:v>
                </c:pt>
                <c:pt idx="9895">
                  <c:v>0.80540784295286283</c:v>
                </c:pt>
                <c:pt idx="9896">
                  <c:v>0.80528811966535585</c:v>
                </c:pt>
                <c:pt idx="9897">
                  <c:v>0.80516839498663506</c:v>
                </c:pt>
                <c:pt idx="9898">
                  <c:v>0.80504866891770899</c:v>
                </c:pt>
                <c:pt idx="9899">
                  <c:v>0.80492894145958416</c:v>
                </c:pt>
                <c:pt idx="9900">
                  <c:v>0.80480921261327065</c:v>
                </c:pt>
                <c:pt idx="9901">
                  <c:v>0.80468948237977256</c:v>
                </c:pt>
                <c:pt idx="9902">
                  <c:v>0.80456975076009507</c:v>
                </c:pt>
                <c:pt idx="9903">
                  <c:v>0.80445001775524405</c:v>
                </c:pt>
                <c:pt idx="9904">
                  <c:v>0.80433028336622181</c:v>
                </c:pt>
                <c:pt idx="9905">
                  <c:v>0.80421054759403043</c:v>
                </c:pt>
                <c:pt idx="9906">
                  <c:v>0.8040908104396709</c:v>
                </c:pt>
                <c:pt idx="9907">
                  <c:v>0.80397107190414374</c:v>
                </c:pt>
                <c:pt idx="9908">
                  <c:v>0.8038513319884486</c:v>
                </c:pt>
                <c:pt idx="9909">
                  <c:v>0.80373159069358358</c:v>
                </c:pt>
                <c:pt idx="9910">
                  <c:v>0.8036118480205432</c:v>
                </c:pt>
                <c:pt idx="9911">
                  <c:v>0.803492103970328</c:v>
                </c:pt>
                <c:pt idx="9912">
                  <c:v>0.80337235854393008</c:v>
                </c:pt>
                <c:pt idx="9913">
                  <c:v>0.80325261174234508</c:v>
                </c:pt>
                <c:pt idx="9914">
                  <c:v>0.80313286356656666</c:v>
                </c:pt>
                <c:pt idx="9915">
                  <c:v>0.80301311401758579</c:v>
                </c:pt>
                <c:pt idx="9916">
                  <c:v>0.80289336309639348</c:v>
                </c:pt>
                <c:pt idx="9917">
                  <c:v>0.80277361080398135</c:v>
                </c:pt>
                <c:pt idx="9918">
                  <c:v>0.80265385714133686</c:v>
                </c:pt>
                <c:pt idx="9919">
                  <c:v>0.8025341021094492</c:v>
                </c:pt>
                <c:pt idx="9920">
                  <c:v>0.80241434570930648</c:v>
                </c:pt>
                <c:pt idx="9921">
                  <c:v>0.80229458794189412</c:v>
                </c:pt>
                <c:pt idx="9922">
                  <c:v>0.80217482880819646</c:v>
                </c:pt>
                <c:pt idx="9923">
                  <c:v>0.80205506830919981</c:v>
                </c:pt>
                <c:pt idx="9924">
                  <c:v>0.80193530644588695</c:v>
                </c:pt>
                <c:pt idx="9925">
                  <c:v>0.80181554321923842</c:v>
                </c:pt>
                <c:pt idx="9926">
                  <c:v>0.80169577863023789</c:v>
                </c:pt>
                <c:pt idx="9927">
                  <c:v>0.80157601267986545</c:v>
                </c:pt>
                <c:pt idx="9928">
                  <c:v>0.80145624536909943</c:v>
                </c:pt>
                <c:pt idx="9929">
                  <c:v>0.80133647669891905</c:v>
                </c:pt>
                <c:pt idx="9930">
                  <c:v>0.80121670667030154</c:v>
                </c:pt>
                <c:pt idx="9931">
                  <c:v>0.80109693528422343</c:v>
                </c:pt>
                <c:pt idx="9932">
                  <c:v>0.8009771625416604</c:v>
                </c:pt>
                <c:pt idx="9933">
                  <c:v>0.80085738844358612</c:v>
                </c:pt>
                <c:pt idx="9934">
                  <c:v>0.80073761299097601</c:v>
                </c:pt>
                <c:pt idx="9935">
                  <c:v>0.80061783618480176</c:v>
                </c:pt>
                <c:pt idx="9936">
                  <c:v>0.80049805802603369</c:v>
                </c:pt>
                <c:pt idx="9937">
                  <c:v>0.80037827851564525</c:v>
                </c:pt>
                <c:pt idx="9938">
                  <c:v>0.80025849765460433</c:v>
                </c:pt>
                <c:pt idx="9939">
                  <c:v>0.80013871544388038</c:v>
                </c:pt>
                <c:pt idx="9940">
                  <c:v>0.8000189318844404</c:v>
                </c:pt>
                <c:pt idx="9941">
                  <c:v>0.79989914697725273</c:v>
                </c:pt>
                <c:pt idx="9942">
                  <c:v>0.79977936072328215</c:v>
                </c:pt>
                <c:pt idx="9943">
                  <c:v>0.79965957312349456</c:v>
                </c:pt>
                <c:pt idx="9944">
                  <c:v>0.79953978417885385</c:v>
                </c:pt>
                <c:pt idx="9945">
                  <c:v>0.79941999389032237</c:v>
                </c:pt>
                <c:pt idx="9946">
                  <c:v>0.79930020225886222</c:v>
                </c:pt>
                <c:pt idx="9947">
                  <c:v>0.79918040928543577</c:v>
                </c:pt>
                <c:pt idx="9948">
                  <c:v>0.79906061497100178</c:v>
                </c:pt>
                <c:pt idx="9949">
                  <c:v>0.79894081931652106</c:v>
                </c:pt>
                <c:pt idx="9950">
                  <c:v>0.79882102232294994</c:v>
                </c:pt>
                <c:pt idx="9951">
                  <c:v>0.79870122399124766</c:v>
                </c:pt>
                <c:pt idx="9952">
                  <c:v>0.79858142432237011</c:v>
                </c:pt>
                <c:pt idx="9953">
                  <c:v>0.79846162331727255</c:v>
                </c:pt>
                <c:pt idx="9954">
                  <c:v>0.79834182097691064</c:v>
                </c:pt>
                <c:pt idx="9955">
                  <c:v>0.79822201730223541</c:v>
                </c:pt>
                <c:pt idx="9956">
                  <c:v>0.79810221229420253</c:v>
                </c:pt>
                <c:pt idx="9957">
                  <c:v>0.79798240595376213</c:v>
                </c:pt>
                <c:pt idx="9958">
                  <c:v>0.79786259828186568</c:v>
                </c:pt>
                <c:pt idx="9959">
                  <c:v>0.79774278927946218</c:v>
                </c:pt>
                <c:pt idx="9960">
                  <c:v>0.79762297894750156</c:v>
                </c:pt>
                <c:pt idx="9961">
                  <c:v>0.79750316728693171</c:v>
                </c:pt>
                <c:pt idx="9962">
                  <c:v>0.79738335429869944</c:v>
                </c:pt>
                <c:pt idx="9963">
                  <c:v>0.79726353998375155</c:v>
                </c:pt>
                <c:pt idx="9964">
                  <c:v>0.79714372434303238</c:v>
                </c:pt>
                <c:pt idx="9965">
                  <c:v>0.79702390737748541</c:v>
                </c:pt>
                <c:pt idx="9966">
                  <c:v>0.79690408908805788</c:v>
                </c:pt>
                <c:pt idx="9967">
                  <c:v>0.79678426947568814</c:v>
                </c:pt>
                <c:pt idx="9968">
                  <c:v>0.79666444854131901</c:v>
                </c:pt>
                <c:pt idx="9969">
                  <c:v>0.79654462628589284</c:v>
                </c:pt>
                <c:pt idx="9970">
                  <c:v>0.79642480271034533</c:v>
                </c:pt>
                <c:pt idx="9971">
                  <c:v>0.79630497781562037</c:v>
                </c:pt>
                <c:pt idx="9972">
                  <c:v>0.79618515160265346</c:v>
                </c:pt>
                <c:pt idx="9973">
                  <c:v>0.79606532407238118</c:v>
                </c:pt>
                <c:pt idx="9974">
                  <c:v>0.7959454952257401</c:v>
                </c:pt>
                <c:pt idx="9975">
                  <c:v>0.79582566506366503</c:v>
                </c:pt>
                <c:pt idx="9976">
                  <c:v>0.79570583358709035</c:v>
                </c:pt>
                <c:pt idx="9977">
                  <c:v>0.79558600079695063</c:v>
                </c:pt>
                <c:pt idx="9978">
                  <c:v>0.79546616669417602</c:v>
                </c:pt>
                <c:pt idx="9979">
                  <c:v>0.79534633127969934</c:v>
                </c:pt>
                <c:pt idx="9980">
                  <c:v>0.79522649455445205</c:v>
                </c:pt>
                <c:pt idx="9981">
                  <c:v>0.7951066565193623</c:v>
                </c:pt>
                <c:pt idx="9982">
                  <c:v>0.79498681717535935</c:v>
                </c:pt>
                <c:pt idx="9983">
                  <c:v>0.79486697652337179</c:v>
                </c:pt>
                <c:pt idx="9984">
                  <c:v>0.79474713456432644</c:v>
                </c:pt>
                <c:pt idx="9985">
                  <c:v>0.79462729129914833</c:v>
                </c:pt>
                <c:pt idx="9986">
                  <c:v>0.79450744672876294</c:v>
                </c:pt>
                <c:pt idx="9987">
                  <c:v>0.79438760085409621</c:v>
                </c:pt>
                <c:pt idx="9988">
                  <c:v>0.79426775367606983</c:v>
                </c:pt>
                <c:pt idx="9989">
                  <c:v>0.79414790519560707</c:v>
                </c:pt>
                <c:pt idx="9990">
                  <c:v>0.7940280554136292</c:v>
                </c:pt>
                <c:pt idx="9991">
                  <c:v>0.79390820433105791</c:v>
                </c:pt>
                <c:pt idx="9992">
                  <c:v>0.79378835194881203</c:v>
                </c:pt>
                <c:pt idx="9993">
                  <c:v>0.7936684982678115</c:v>
                </c:pt>
                <c:pt idx="9994">
                  <c:v>0.79354864328897312</c:v>
                </c:pt>
                <c:pt idx="9995">
                  <c:v>0.79342878701321462</c:v>
                </c:pt>
                <c:pt idx="9996">
                  <c:v>0.79330892944145237</c:v>
                </c:pt>
                <c:pt idx="9997">
                  <c:v>0.79318907057460208</c:v>
                </c:pt>
                <c:pt idx="9998">
                  <c:v>0.79306921041357792</c:v>
                </c:pt>
                <c:pt idx="9999">
                  <c:v>0.79294934895929359</c:v>
                </c:pt>
                <c:pt idx="10000">
                  <c:v>0.79282948621266147</c:v>
                </c:pt>
                <c:pt idx="10001">
                  <c:v>0.79270962217459973</c:v>
                </c:pt>
                <c:pt idx="10002">
                  <c:v>0.79258975684600896</c:v>
                </c:pt>
                <c:pt idx="10003">
                  <c:v>0.79246989022779157</c:v>
                </c:pt>
                <c:pt idx="10004">
                  <c:v>0.79235002232089302</c:v>
                </c:pt>
                <c:pt idx="10005">
                  <c:v>0.7922301531261855</c:v>
                </c:pt>
                <c:pt idx="10006">
                  <c:v>0.79211028264457761</c:v>
                </c:pt>
                <c:pt idx="10007">
                  <c:v>0.79199041087701194</c:v>
                </c:pt>
                <c:pt idx="10008">
                  <c:v>0.79187053782435668</c:v>
                </c:pt>
                <c:pt idx="10009">
                  <c:v>0.79175066348751777</c:v>
                </c:pt>
                <c:pt idx="10010">
                  <c:v>0.79163078786742358</c:v>
                </c:pt>
                <c:pt idx="10011">
                  <c:v>0.79151091096497672</c:v>
                </c:pt>
                <c:pt idx="10012">
                  <c:v>0.79139103278104406</c:v>
                </c:pt>
                <c:pt idx="10013">
                  <c:v>0.7912711533165615</c:v>
                </c:pt>
                <c:pt idx="10014">
                  <c:v>0.79115127257243212</c:v>
                </c:pt>
                <c:pt idx="10015">
                  <c:v>0.7910313905495312</c:v>
                </c:pt>
                <c:pt idx="10016">
                  <c:v>0.79091150724875514</c:v>
                </c:pt>
                <c:pt idx="10017">
                  <c:v>0.7907916226710392</c:v>
                </c:pt>
                <c:pt idx="10018">
                  <c:v>0.79067173681724667</c:v>
                </c:pt>
                <c:pt idx="10019">
                  <c:v>0.79055184968828263</c:v>
                </c:pt>
                <c:pt idx="10020">
                  <c:v>0.79043196128504478</c:v>
                </c:pt>
                <c:pt idx="10021">
                  <c:v>0.79031207160842554</c:v>
                </c:pt>
                <c:pt idx="10022">
                  <c:v>0.79019218065932217</c:v>
                </c:pt>
                <c:pt idx="10023">
                  <c:v>0.79007228843862354</c:v>
                </c:pt>
                <c:pt idx="10024">
                  <c:v>0.78995239494722425</c:v>
                </c:pt>
                <c:pt idx="10025">
                  <c:v>0.78983250018601492</c:v>
                </c:pt>
                <c:pt idx="10026">
                  <c:v>0.78971260415587308</c:v>
                </c:pt>
                <c:pt idx="10027">
                  <c:v>0.78959270685772487</c:v>
                </c:pt>
                <c:pt idx="10028">
                  <c:v>0.78947280829242206</c:v>
                </c:pt>
                <c:pt idx="10029">
                  <c:v>0.78935290846085393</c:v>
                </c:pt>
                <c:pt idx="10030">
                  <c:v>0.78923300736393198</c:v>
                </c:pt>
                <c:pt idx="10031">
                  <c:v>0.78911310500252663</c:v>
                </c:pt>
                <c:pt idx="10032">
                  <c:v>0.78899320137752649</c:v>
                </c:pt>
                <c:pt idx="10033">
                  <c:v>0.78887329648981575</c:v>
                </c:pt>
                <c:pt idx="10034">
                  <c:v>0.78875339034027681</c:v>
                </c:pt>
                <c:pt idx="10035">
                  <c:v>0.78863348292979207</c:v>
                </c:pt>
                <c:pt idx="10036">
                  <c:v>0.78851357425924418</c:v>
                </c:pt>
                <c:pt idx="10037">
                  <c:v>0.78839366432951552</c:v>
                </c:pt>
                <c:pt idx="10038">
                  <c:v>0.78827375314148429</c:v>
                </c:pt>
                <c:pt idx="10039">
                  <c:v>0.78815384069603089</c:v>
                </c:pt>
                <c:pt idx="10040">
                  <c:v>0.78803392699403352</c:v>
                </c:pt>
                <c:pt idx="10041">
                  <c:v>0.78791401203637013</c:v>
                </c:pt>
                <c:pt idx="10042">
                  <c:v>0.78779409582391691</c:v>
                </c:pt>
                <c:pt idx="10043">
                  <c:v>0.78767417835755094</c:v>
                </c:pt>
                <c:pt idx="10044">
                  <c:v>0.78755425963814707</c:v>
                </c:pt>
                <c:pt idx="10045">
                  <c:v>0.7874343396665795</c:v>
                </c:pt>
                <c:pt idx="10046">
                  <c:v>0.78731441844372196</c:v>
                </c:pt>
                <c:pt idx="10047">
                  <c:v>0.78719449597044711</c:v>
                </c:pt>
                <c:pt idx="10048">
                  <c:v>0.78707457224762734</c:v>
                </c:pt>
                <c:pt idx="10049">
                  <c:v>0.78695464727613462</c:v>
                </c:pt>
                <c:pt idx="10050">
                  <c:v>0.78683472105683694</c:v>
                </c:pt>
                <c:pt idx="10051">
                  <c:v>0.78671479359060559</c:v>
                </c:pt>
                <c:pt idx="10052">
                  <c:v>0.78659486487830743</c:v>
                </c:pt>
                <c:pt idx="10053">
                  <c:v>0.78647493492081288</c:v>
                </c:pt>
                <c:pt idx="10054">
                  <c:v>0.78635500371898592</c:v>
                </c:pt>
                <c:pt idx="10055">
                  <c:v>0.78623507127369563</c:v>
                </c:pt>
                <c:pt idx="10056">
                  <c:v>0.78611513758580753</c:v>
                </c:pt>
                <c:pt idx="10057">
                  <c:v>0.78599520265618272</c:v>
                </c:pt>
                <c:pt idx="10058">
                  <c:v>0.78587526648568873</c:v>
                </c:pt>
                <c:pt idx="10059">
                  <c:v>0.78575532907518619</c:v>
                </c:pt>
                <c:pt idx="10060">
                  <c:v>0.78563539042553732</c:v>
                </c:pt>
                <c:pt idx="10061">
                  <c:v>0.78551545053760607</c:v>
                </c:pt>
                <c:pt idx="10062">
                  <c:v>0.78539550941224978</c:v>
                </c:pt>
                <c:pt idx="10063">
                  <c:v>0.78527556705032975</c:v>
                </c:pt>
                <c:pt idx="10064">
                  <c:v>0.78515562345270418</c:v>
                </c:pt>
                <c:pt idx="10065">
                  <c:v>0.7850356786202326</c:v>
                </c:pt>
                <c:pt idx="10066">
                  <c:v>0.78491573255377123</c:v>
                </c:pt>
                <c:pt idx="10067">
                  <c:v>0.78479578525417715</c:v>
                </c:pt>
                <c:pt idx="10068">
                  <c:v>0.78467583672230479</c:v>
                </c:pt>
                <c:pt idx="10069">
                  <c:v>0.78455588695901035</c:v>
                </c:pt>
                <c:pt idx="10070">
                  <c:v>0.78443593596514827</c:v>
                </c:pt>
                <c:pt idx="10071">
                  <c:v>0.78431598374157052</c:v>
                </c:pt>
                <c:pt idx="10072">
                  <c:v>0.7841960302891311</c:v>
                </c:pt>
                <c:pt idx="10073">
                  <c:v>0.78407607560867998</c:v>
                </c:pt>
                <c:pt idx="10074">
                  <c:v>0.78395611970106982</c:v>
                </c:pt>
                <c:pt idx="10075">
                  <c:v>0.78383616256714994</c:v>
                </c:pt>
                <c:pt idx="10076">
                  <c:v>0.78371620420776944</c:v>
                </c:pt>
                <c:pt idx="10077">
                  <c:v>0.78359624462377697</c:v>
                </c:pt>
                <c:pt idx="10078">
                  <c:v>0.78347628381602141</c:v>
                </c:pt>
                <c:pt idx="10079">
                  <c:v>0.78335632178534942</c:v>
                </c:pt>
                <c:pt idx="10080">
                  <c:v>0.78323635853260543</c:v>
                </c:pt>
                <c:pt idx="10081">
                  <c:v>0.7831163940586372</c:v>
                </c:pt>
                <c:pt idx="10082">
                  <c:v>0.78299642836428696</c:v>
                </c:pt>
                <c:pt idx="10083">
                  <c:v>0.78287646145040024</c:v>
                </c:pt>
                <c:pt idx="10084">
                  <c:v>0.7827564933178206</c:v>
                </c:pt>
                <c:pt idx="10085">
                  <c:v>0.78263652396738892</c:v>
                </c:pt>
                <c:pt idx="10086">
                  <c:v>0.78251655339994741</c:v>
                </c:pt>
                <c:pt idx="10087">
                  <c:v>0.78239658161633541</c:v>
                </c:pt>
                <c:pt idx="10088">
                  <c:v>0.78227660861739579</c:v>
                </c:pt>
                <c:pt idx="10089">
                  <c:v>0.78215663440396566</c:v>
                </c:pt>
                <c:pt idx="10090">
                  <c:v>0.78203665897688412</c:v>
                </c:pt>
                <c:pt idx="10091">
                  <c:v>0.78191668233698719</c:v>
                </c:pt>
                <c:pt idx="10092">
                  <c:v>0.78179670448511329</c:v>
                </c:pt>
                <c:pt idx="10093">
                  <c:v>0.78167672542209754</c:v>
                </c:pt>
                <c:pt idx="10094">
                  <c:v>0.78155674514877704</c:v>
                </c:pt>
                <c:pt idx="10095">
                  <c:v>0.7814367636659858</c:v>
                </c:pt>
                <c:pt idx="10096">
                  <c:v>0.78131678097455493</c:v>
                </c:pt>
                <c:pt idx="10097">
                  <c:v>0.78119679707531975</c:v>
                </c:pt>
                <c:pt idx="10098">
                  <c:v>0.78107681196911249</c:v>
                </c:pt>
                <c:pt idx="10099">
                  <c:v>0.78095682565676361</c:v>
                </c:pt>
                <c:pt idx="10100">
                  <c:v>0.78083683813910421</c:v>
                </c:pt>
                <c:pt idx="10101">
                  <c:v>0.78071684941696473</c:v>
                </c:pt>
                <c:pt idx="10102">
                  <c:v>0.78059685949117341</c:v>
                </c:pt>
                <c:pt idx="10103">
                  <c:v>0.78047686836255981</c:v>
                </c:pt>
                <c:pt idx="10104">
                  <c:v>0.78035687603195059</c:v>
                </c:pt>
                <c:pt idx="10105">
                  <c:v>0.78023688250017265</c:v>
                </c:pt>
                <c:pt idx="10106">
                  <c:v>0.78011688776805244</c:v>
                </c:pt>
                <c:pt idx="10107">
                  <c:v>0.77999689183641463</c:v>
                </c:pt>
                <c:pt idx="10108">
                  <c:v>0.77987689470608546</c:v>
                </c:pt>
                <c:pt idx="10109">
                  <c:v>0.77975689637788581</c:v>
                </c:pt>
                <c:pt idx="10110">
                  <c:v>0.77963689685264148</c:v>
                </c:pt>
                <c:pt idx="10111">
                  <c:v>0.7795168961311747</c:v>
                </c:pt>
                <c:pt idx="10112">
                  <c:v>0.77939689421430658</c:v>
                </c:pt>
                <c:pt idx="10113">
                  <c:v>0.77927689110285625</c:v>
                </c:pt>
                <c:pt idx="10114">
                  <c:v>0.77915688679764372</c:v>
                </c:pt>
                <c:pt idx="10115">
                  <c:v>0.77903688129949211</c:v>
                </c:pt>
                <c:pt idx="10116">
                  <c:v>0.77891687460921677</c:v>
                </c:pt>
                <c:pt idx="10117">
                  <c:v>0.77879686672763659</c:v>
                </c:pt>
                <c:pt idx="10118">
                  <c:v>0.77867685765556693</c:v>
                </c:pt>
                <c:pt idx="10119">
                  <c:v>0.77855684739382713</c:v>
                </c:pt>
                <c:pt idx="10120">
                  <c:v>0.7784368359432301</c:v>
                </c:pt>
                <c:pt idx="10121">
                  <c:v>0.7783168233045914</c:v>
                </c:pt>
                <c:pt idx="10122">
                  <c:v>0.77819680947872638</c:v>
                </c:pt>
                <c:pt idx="10123">
                  <c:v>0.77807679446644662</c:v>
                </c:pt>
                <c:pt idx="10124">
                  <c:v>0.77795677826856546</c:v>
                </c:pt>
                <c:pt idx="10125">
                  <c:v>0.77783676088589515</c:v>
                </c:pt>
                <c:pt idx="10126">
                  <c:v>0.77771674231924659</c:v>
                </c:pt>
                <c:pt idx="10127">
                  <c:v>0.77759672256942935</c:v>
                </c:pt>
                <c:pt idx="10128">
                  <c:v>0.77747670163725457</c:v>
                </c:pt>
                <c:pt idx="10129">
                  <c:v>0.77735667952353005</c:v>
                </c:pt>
                <c:pt idx="10130">
                  <c:v>0.77723665622906246</c:v>
                </c:pt>
                <c:pt idx="10131">
                  <c:v>0.77711663175466272</c:v>
                </c:pt>
                <c:pt idx="10132">
                  <c:v>0.77699660610113597</c:v>
                </c:pt>
                <c:pt idx="10133">
                  <c:v>0.77687657926928688</c:v>
                </c:pt>
                <c:pt idx="10134">
                  <c:v>0.77675655125992238</c:v>
                </c:pt>
                <c:pt idx="10135">
                  <c:v>0.77663652207384626</c:v>
                </c:pt>
                <c:pt idx="10136">
                  <c:v>0.77651649171186299</c:v>
                </c:pt>
                <c:pt idx="10137">
                  <c:v>0.77639646017477415</c:v>
                </c:pt>
                <c:pt idx="10138">
                  <c:v>0.77627642746338266</c:v>
                </c:pt>
                <c:pt idx="10139">
                  <c:v>0.77615639357849164</c:v>
                </c:pt>
                <c:pt idx="10140">
                  <c:v>0.77603635852089958</c:v>
                </c:pt>
                <c:pt idx="10141">
                  <c:v>0.7759163222914085</c:v>
                </c:pt>
                <c:pt idx="10142">
                  <c:v>0.77579628489081687</c:v>
                </c:pt>
                <c:pt idx="10143">
                  <c:v>0.7756762463199236</c:v>
                </c:pt>
                <c:pt idx="10144">
                  <c:v>0.77555620657952695</c:v>
                </c:pt>
                <c:pt idx="10145">
                  <c:v>0.77543616567042362</c:v>
                </c:pt>
                <c:pt idx="10146">
                  <c:v>0.77531612359341073</c:v>
                </c:pt>
                <c:pt idx="10147">
                  <c:v>0.77519608034928256</c:v>
                </c:pt>
                <c:pt idx="10148">
                  <c:v>0.77507603593883689</c:v>
                </c:pt>
                <c:pt idx="10149">
                  <c:v>0.77495599036286689</c:v>
                </c:pt>
                <c:pt idx="10150">
                  <c:v>0.77483594362216479</c:v>
                </c:pt>
                <c:pt idx="10151">
                  <c:v>0.77471589571752419</c:v>
                </c:pt>
                <c:pt idx="10152">
                  <c:v>0.77459584664973891</c:v>
                </c:pt>
                <c:pt idx="10153">
                  <c:v>0.77447579641959896</c:v>
                </c:pt>
                <c:pt idx="10154">
                  <c:v>0.77435574502789617</c:v>
                </c:pt>
                <c:pt idx="10155">
                  <c:v>0.77423569247542012</c:v>
                </c:pt>
                <c:pt idx="10156">
                  <c:v>0.77411563876295864</c:v>
                </c:pt>
                <c:pt idx="10157">
                  <c:v>0.77399558389130374</c:v>
                </c:pt>
                <c:pt idx="10158">
                  <c:v>0.77387552786124036</c:v>
                </c:pt>
                <c:pt idx="10159">
                  <c:v>0.77375547067355743</c:v>
                </c:pt>
                <c:pt idx="10160">
                  <c:v>0.77363541232904098</c:v>
                </c:pt>
                <c:pt idx="10161">
                  <c:v>0.77351535282847772</c:v>
                </c:pt>
                <c:pt idx="10162">
                  <c:v>0.77339529217265102</c:v>
                </c:pt>
                <c:pt idx="10163">
                  <c:v>0.77327523036234647</c:v>
                </c:pt>
                <c:pt idx="10164">
                  <c:v>0.77315516739834744</c:v>
                </c:pt>
                <c:pt idx="10165">
                  <c:v>0.77303510328143887</c:v>
                </c:pt>
                <c:pt idx="10166">
                  <c:v>0.7729150380123988</c:v>
                </c:pt>
                <c:pt idx="10167">
                  <c:v>0.77279497159201349</c:v>
                </c:pt>
                <c:pt idx="10168">
                  <c:v>0.77267490402106076</c:v>
                </c:pt>
                <c:pt idx="10169">
                  <c:v>0.77255483530032243</c:v>
                </c:pt>
                <c:pt idx="10170">
                  <c:v>0.77243476543057676</c:v>
                </c:pt>
                <c:pt idx="10171">
                  <c:v>0.77231469441260492</c:v>
                </c:pt>
                <c:pt idx="10172">
                  <c:v>0.77219462224718161</c:v>
                </c:pt>
                <c:pt idx="10173">
                  <c:v>0.77207454893508798</c:v>
                </c:pt>
                <c:pt idx="10174">
                  <c:v>0.77195447447709875</c:v>
                </c:pt>
                <c:pt idx="10175">
                  <c:v>0.77183439887398997</c:v>
                </c:pt>
                <c:pt idx="10176">
                  <c:v>0.77171432212653768</c:v>
                </c:pt>
                <c:pt idx="10177">
                  <c:v>0.77159424423551592</c:v>
                </c:pt>
                <c:pt idx="10178">
                  <c:v>0.77147416520169854</c:v>
                </c:pt>
                <c:pt idx="10179">
                  <c:v>0.77135408502585934</c:v>
                </c:pt>
                <c:pt idx="10180">
                  <c:v>0.77123400370877149</c:v>
                </c:pt>
                <c:pt idx="10181">
                  <c:v>0.77111392125120548</c:v>
                </c:pt>
                <c:pt idx="10182">
                  <c:v>0.77099383765393448</c:v>
                </c:pt>
                <c:pt idx="10183">
                  <c:v>0.77087375291772764</c:v>
                </c:pt>
                <c:pt idx="10184">
                  <c:v>0.77075366704335613</c:v>
                </c:pt>
                <c:pt idx="10185">
                  <c:v>0.77063358003158666</c:v>
                </c:pt>
                <c:pt idx="10186">
                  <c:v>0.77051349188319085</c:v>
                </c:pt>
                <c:pt idx="10187">
                  <c:v>0.77039340259893407</c:v>
                </c:pt>
                <c:pt idx="10188">
                  <c:v>0.77027331217958395</c:v>
                </c:pt>
                <c:pt idx="10189">
                  <c:v>0.77015322062590874</c:v>
                </c:pt>
                <c:pt idx="10190">
                  <c:v>0.77003312793867296</c:v>
                </c:pt>
                <c:pt idx="10191">
                  <c:v>0.76991303411863998</c:v>
                </c:pt>
                <c:pt idx="10192">
                  <c:v>0.76979293916657676</c:v>
                </c:pt>
                <c:pt idx="10193">
                  <c:v>0.76967284308324735</c:v>
                </c:pt>
                <c:pt idx="10194">
                  <c:v>0.76955274586941225</c:v>
                </c:pt>
                <c:pt idx="10195">
                  <c:v>0.76943264752583707</c:v>
                </c:pt>
                <c:pt idx="10196">
                  <c:v>0.76931254805327987</c:v>
                </c:pt>
                <c:pt idx="10197">
                  <c:v>0.76919244745250515</c:v>
                </c:pt>
                <c:pt idx="10198">
                  <c:v>0.76907234572427186</c:v>
                </c:pt>
                <c:pt idx="10199">
                  <c:v>0.76895224286933983</c:v>
                </c:pt>
                <c:pt idx="10200">
                  <c:v>0.76883213888846758</c:v>
                </c:pt>
                <c:pt idx="10201">
                  <c:v>0.7687120337824136</c:v>
                </c:pt>
                <c:pt idx="10202">
                  <c:v>0.76859192755193728</c:v>
                </c:pt>
                <c:pt idx="10203">
                  <c:v>0.7684718201977927</c:v>
                </c:pt>
                <c:pt idx="10204">
                  <c:v>0.76835171172073924</c:v>
                </c:pt>
                <c:pt idx="10205">
                  <c:v>0.76823160212153163</c:v>
                </c:pt>
                <c:pt idx="10206">
                  <c:v>0.76811149140092394</c:v>
                </c:pt>
                <c:pt idx="10207">
                  <c:v>0.76799137955967089</c:v>
                </c:pt>
                <c:pt idx="10208">
                  <c:v>0.767871266598527</c:v>
                </c:pt>
                <c:pt idx="10209">
                  <c:v>0.76775115251824433</c:v>
                </c:pt>
                <c:pt idx="10210">
                  <c:v>0.76763103731957694</c:v>
                </c:pt>
                <c:pt idx="10211">
                  <c:v>0.76751092100327445</c:v>
                </c:pt>
                <c:pt idx="10212">
                  <c:v>0.76739080357008982</c:v>
                </c:pt>
                <c:pt idx="10213">
                  <c:v>0.76727068502077289</c:v>
                </c:pt>
                <c:pt idx="10214">
                  <c:v>0.76715056535607196</c:v>
                </c:pt>
                <c:pt idx="10215">
                  <c:v>0.76703044457673863</c:v>
                </c:pt>
                <c:pt idx="10216">
                  <c:v>0.76691032268351922</c:v>
                </c:pt>
                <c:pt idx="10217">
                  <c:v>0.76679019967716311</c:v>
                </c:pt>
                <c:pt idx="10218">
                  <c:v>0.76667007555841593</c:v>
                </c:pt>
                <c:pt idx="10219">
                  <c:v>0.76654995032802686</c:v>
                </c:pt>
                <c:pt idx="10220">
                  <c:v>0.76642982398673909</c:v>
                </c:pt>
                <c:pt idx="10221">
                  <c:v>0.76630969653529801</c:v>
                </c:pt>
                <c:pt idx="10222">
                  <c:v>0.76618956797444993</c:v>
                </c:pt>
                <c:pt idx="10223">
                  <c:v>0.76606943830493601</c:v>
                </c:pt>
                <c:pt idx="10224">
                  <c:v>0.76594930752750301</c:v>
                </c:pt>
                <c:pt idx="10225">
                  <c:v>0.76582917564289055</c:v>
                </c:pt>
                <c:pt idx="10226">
                  <c:v>0.76570904265184225</c:v>
                </c:pt>
                <c:pt idx="10227">
                  <c:v>0.7655889085550982</c:v>
                </c:pt>
                <c:pt idx="10228">
                  <c:v>0.7654687733533998</c:v>
                </c:pt>
                <c:pt idx="10229">
                  <c:v>0.76534863704748712</c:v>
                </c:pt>
                <c:pt idx="10230">
                  <c:v>0.76522849963809891</c:v>
                </c:pt>
                <c:pt idx="10231">
                  <c:v>0.76510836112597547</c:v>
                </c:pt>
                <c:pt idx="10232">
                  <c:v>0.76498822151185264</c:v>
                </c:pt>
                <c:pt idx="10233">
                  <c:v>0.7648680807964694</c:v>
                </c:pt>
                <c:pt idx="10234">
                  <c:v>0.76474793898056292</c:v>
                </c:pt>
                <c:pt idx="10235">
                  <c:v>0.76462779606486775</c:v>
                </c:pt>
                <c:pt idx="10236">
                  <c:v>0.76450765205012061</c:v>
                </c:pt>
                <c:pt idx="10237">
                  <c:v>0.76438750693705582</c:v>
                </c:pt>
                <c:pt idx="10238">
                  <c:v>0.76426736072640788</c:v>
                </c:pt>
                <c:pt idx="10239">
                  <c:v>0.76414721341891045</c:v>
                </c:pt>
                <c:pt idx="10240">
                  <c:v>0.76402706501529716</c:v>
                </c:pt>
                <c:pt idx="10241">
                  <c:v>0.76390691551629852</c:v>
                </c:pt>
                <c:pt idx="10242">
                  <c:v>0.76378676492264774</c:v>
                </c:pt>
                <c:pt idx="10243">
                  <c:v>0.76366661323507579</c:v>
                </c:pt>
                <c:pt idx="10244">
                  <c:v>0.76354646045431229</c:v>
                </c:pt>
                <c:pt idx="10245">
                  <c:v>0.76342630658108868</c:v>
                </c:pt>
                <c:pt idx="10246">
                  <c:v>0.76330615161613213</c:v>
                </c:pt>
                <c:pt idx="10247">
                  <c:v>0.76318599556017208</c:v>
                </c:pt>
                <c:pt idx="10248">
                  <c:v>0.76306583841393683</c:v>
                </c:pt>
                <c:pt idx="10249">
                  <c:v>0.76294568017815334</c:v>
                </c:pt>
                <c:pt idx="10250">
                  <c:v>0.76282552085354838</c:v>
                </c:pt>
                <c:pt idx="10251">
                  <c:v>0.76270536044084691</c:v>
                </c:pt>
                <c:pt idx="10252">
                  <c:v>0.76258519894077592</c:v>
                </c:pt>
                <c:pt idx="10253">
                  <c:v>0.76246503635406082</c:v>
                </c:pt>
                <c:pt idx="10254">
                  <c:v>0.76234487268142326</c:v>
                </c:pt>
                <c:pt idx="10255">
                  <c:v>0.76222470792358865</c:v>
                </c:pt>
                <c:pt idx="10256">
                  <c:v>0.76210454208127887</c:v>
                </c:pt>
                <c:pt idx="10257">
                  <c:v>0.76198437515521689</c:v>
                </c:pt>
                <c:pt idx="10258">
                  <c:v>0.76186420714612479</c:v>
                </c:pt>
                <c:pt idx="10259">
                  <c:v>0.76174403805472179</c:v>
                </c:pt>
                <c:pt idx="10260">
                  <c:v>0.76162386788172953</c:v>
                </c:pt>
                <c:pt idx="10261">
                  <c:v>0.76150369662786943</c:v>
                </c:pt>
                <c:pt idx="10262">
                  <c:v>0.76138352429385781</c:v>
                </c:pt>
                <c:pt idx="10263">
                  <c:v>0.76126335088041497</c:v>
                </c:pt>
                <c:pt idx="10264">
                  <c:v>0.76114317638825901</c:v>
                </c:pt>
                <c:pt idx="10265">
                  <c:v>0.76102300081810514</c:v>
                </c:pt>
                <c:pt idx="10266">
                  <c:v>0.7609028241706739</c:v>
                </c:pt>
                <c:pt idx="10267">
                  <c:v>0.76078264644667826</c:v>
                </c:pt>
                <c:pt idx="10268">
                  <c:v>0.76066246764683365</c:v>
                </c:pt>
                <c:pt idx="10269">
                  <c:v>0.76054228777185773</c:v>
                </c:pt>
                <c:pt idx="10270">
                  <c:v>0.76042210682246236</c:v>
                </c:pt>
                <c:pt idx="10271">
                  <c:v>0.76030192479936121</c:v>
                </c:pt>
                <c:pt idx="10272">
                  <c:v>0.76018174170326902</c:v>
                </c:pt>
                <c:pt idx="10273">
                  <c:v>0.76006155753489768</c:v>
                </c:pt>
                <c:pt idx="10274">
                  <c:v>0.75994137229495773</c:v>
                </c:pt>
                <c:pt idx="10275">
                  <c:v>0.75982118598416148</c:v>
                </c:pt>
                <c:pt idx="10276">
                  <c:v>0.75970099860321993</c:v>
                </c:pt>
                <c:pt idx="10277">
                  <c:v>0.75958081015284229</c:v>
                </c:pt>
                <c:pt idx="10278">
                  <c:v>0.75946062063373776</c:v>
                </c:pt>
                <c:pt idx="10279">
                  <c:v>0.75934043004661644</c:v>
                </c:pt>
                <c:pt idx="10280">
                  <c:v>0.75922023839218622</c:v>
                </c:pt>
                <c:pt idx="10281">
                  <c:v>0.75910004567115363</c:v>
                </c:pt>
                <c:pt idx="10282">
                  <c:v>0.75897985188422656</c:v>
                </c:pt>
                <c:pt idx="10283">
                  <c:v>0.75885965703211045</c:v>
                </c:pt>
                <c:pt idx="10284">
                  <c:v>0.75873946111551271</c:v>
                </c:pt>
                <c:pt idx="10285">
                  <c:v>0.75861926413513858</c:v>
                </c:pt>
                <c:pt idx="10286">
                  <c:v>0.75849906609169038</c:v>
                </c:pt>
                <c:pt idx="10287">
                  <c:v>0.7583788669858742</c:v>
                </c:pt>
                <c:pt idx="10288">
                  <c:v>0.75825866681839305</c:v>
                </c:pt>
                <c:pt idx="10289">
                  <c:v>0.75813846558994968</c:v>
                </c:pt>
                <c:pt idx="10290">
                  <c:v>0.75801826330124578</c:v>
                </c:pt>
                <c:pt idx="10291">
                  <c:v>0.75789805995298254</c:v>
                </c:pt>
                <c:pt idx="10292">
                  <c:v>0.75777785554586252</c:v>
                </c:pt>
                <c:pt idx="10293">
                  <c:v>0.75765765008058583</c:v>
                </c:pt>
                <c:pt idx="10294">
                  <c:v>0.7575374435578508</c:v>
                </c:pt>
                <c:pt idx="10295">
                  <c:v>0.7574172359783593</c:v>
                </c:pt>
                <c:pt idx="10296">
                  <c:v>0.7572970273428079</c:v>
                </c:pt>
                <c:pt idx="10297">
                  <c:v>0.75717681765189537</c:v>
                </c:pt>
                <c:pt idx="10298">
                  <c:v>0.7570566069063196</c:v>
                </c:pt>
                <c:pt idx="10299">
                  <c:v>0.75693639510677513</c:v>
                </c:pt>
                <c:pt idx="10300">
                  <c:v>0.75681618225395009</c:v>
                </c:pt>
                <c:pt idx="10301">
                  <c:v>0.756695968348573</c:v>
                </c:pt>
                <c:pt idx="10302">
                  <c:v>0.75657575339130512</c:v>
                </c:pt>
                <c:pt idx="10303">
                  <c:v>0.75645553738283988</c:v>
                </c:pt>
                <c:pt idx="10304">
                  <c:v>0.75633532032389605</c:v>
                </c:pt>
                <c:pt idx="10305">
                  <c:v>0.75621510221516552</c:v>
                </c:pt>
                <c:pt idx="10306">
                  <c:v>0.75609488305730665</c:v>
                </c:pt>
                <c:pt idx="10307">
                  <c:v>0.75597466285104553</c:v>
                </c:pt>
                <c:pt idx="10308">
                  <c:v>0.75585444159707671</c:v>
                </c:pt>
                <c:pt idx="10309">
                  <c:v>0.75573421929605322</c:v>
                </c:pt>
                <c:pt idx="10310">
                  <c:v>0.75561399594870204</c:v>
                </c:pt>
                <c:pt idx="10311">
                  <c:v>0.7554937715557144</c:v>
                </c:pt>
                <c:pt idx="10312">
                  <c:v>0.75537354611775243</c:v>
                </c:pt>
                <c:pt idx="10313">
                  <c:v>0.75525331963550801</c:v>
                </c:pt>
                <c:pt idx="10314">
                  <c:v>0.75513309210970325</c:v>
                </c:pt>
                <c:pt idx="10315">
                  <c:v>0.75501286354099029</c:v>
                </c:pt>
                <c:pt idx="10316">
                  <c:v>0.75489263393006856</c:v>
                </c:pt>
                <c:pt idx="10317">
                  <c:v>0.75477240327762418</c:v>
                </c:pt>
                <c:pt idx="10318">
                  <c:v>0.75465217158434283</c:v>
                </c:pt>
                <c:pt idx="10319">
                  <c:v>0.75453193885091041</c:v>
                </c:pt>
                <c:pt idx="10320">
                  <c:v>0.75441170507799926</c:v>
                </c:pt>
                <c:pt idx="10321">
                  <c:v>0.75429147026632837</c:v>
                </c:pt>
                <c:pt idx="10322">
                  <c:v>0.75417123441654699</c:v>
                </c:pt>
                <c:pt idx="10323">
                  <c:v>0.75405099752933746</c:v>
                </c:pt>
                <c:pt idx="10324">
                  <c:v>0.75393075960541833</c:v>
                </c:pt>
                <c:pt idx="10325">
                  <c:v>0.75381052064543463</c:v>
                </c:pt>
                <c:pt idx="10326">
                  <c:v>0.75369028065006871</c:v>
                </c:pt>
                <c:pt idx="10327">
                  <c:v>0.75357003962003621</c:v>
                </c:pt>
                <c:pt idx="10328">
                  <c:v>0.75344979755598374</c:v>
                </c:pt>
                <c:pt idx="10329">
                  <c:v>0.75332955445858651</c:v>
                </c:pt>
                <c:pt idx="10330">
                  <c:v>0.7532093103285511</c:v>
                </c:pt>
                <c:pt idx="10331">
                  <c:v>0.75308906516654295</c:v>
                </c:pt>
                <c:pt idx="10332">
                  <c:v>0.75296881897323953</c:v>
                </c:pt>
                <c:pt idx="10333">
                  <c:v>0.75284857174931852</c:v>
                </c:pt>
                <c:pt idx="10334">
                  <c:v>0.7527283234954556</c:v>
                </c:pt>
                <c:pt idx="10335">
                  <c:v>0.75260807421232867</c:v>
                </c:pt>
                <c:pt idx="10336">
                  <c:v>0.75248782390061275</c:v>
                </c:pt>
                <c:pt idx="10337">
                  <c:v>0.75236757256098263</c:v>
                </c:pt>
                <c:pt idx="10338">
                  <c:v>0.752247320194112</c:v>
                </c:pt>
                <c:pt idx="10339">
                  <c:v>0.75212706680067609</c:v>
                </c:pt>
                <c:pt idx="10340">
                  <c:v>0.75200681238134837</c:v>
                </c:pt>
                <c:pt idx="10341">
                  <c:v>0.7518865569367994</c:v>
                </c:pt>
                <c:pt idx="10342">
                  <c:v>0.75176630046770532</c:v>
                </c:pt>
                <c:pt idx="10343">
                  <c:v>0.75164604297473447</c:v>
                </c:pt>
                <c:pt idx="10344">
                  <c:v>0.75152578445855833</c:v>
                </c:pt>
                <c:pt idx="10345">
                  <c:v>0.75140552491984991</c:v>
                </c:pt>
                <c:pt idx="10346">
                  <c:v>0.75128526435927645</c:v>
                </c:pt>
                <c:pt idx="10347">
                  <c:v>0.75116500277750964</c:v>
                </c:pt>
                <c:pt idx="10348">
                  <c:v>0.75104474017521627</c:v>
                </c:pt>
                <c:pt idx="10349">
                  <c:v>0.7509244765530656</c:v>
                </c:pt>
                <c:pt idx="10350">
                  <c:v>0.75080421191172642</c:v>
                </c:pt>
                <c:pt idx="10351">
                  <c:v>0.75068394625186419</c:v>
                </c:pt>
                <c:pt idx="10352">
                  <c:v>0.75056367957414682</c:v>
                </c:pt>
                <c:pt idx="10353">
                  <c:v>0.75044341187924113</c:v>
                </c:pt>
                <c:pt idx="10354">
                  <c:v>0.75032314316781079</c:v>
                </c:pt>
                <c:pt idx="10355">
                  <c:v>0.75020287344052194</c:v>
                </c:pt>
                <c:pt idx="10356">
                  <c:v>0.75008260269804028</c:v>
                </c:pt>
                <c:pt idx="10357">
                  <c:v>0.74996233094102749</c:v>
                </c:pt>
                <c:pt idx="10358">
                  <c:v>0.7498420581701466</c:v>
                </c:pt>
                <c:pt idx="10359">
                  <c:v>0.74972178438606418</c:v>
                </c:pt>
                <c:pt idx="10360">
                  <c:v>0.7496015095894395</c:v>
                </c:pt>
                <c:pt idx="10361">
                  <c:v>0.7494812337809349</c:v>
                </c:pt>
                <c:pt idx="10362">
                  <c:v>0.74936095696121185</c:v>
                </c:pt>
                <c:pt idx="10363">
                  <c:v>0.74924067913093118</c:v>
                </c:pt>
                <c:pt idx="10364">
                  <c:v>0.74912040029075122</c:v>
                </c:pt>
                <c:pt idx="10365">
                  <c:v>0.74900012044133568</c:v>
                </c:pt>
                <c:pt idx="10366">
                  <c:v>0.74887983958333959</c:v>
                </c:pt>
                <c:pt idx="10367">
                  <c:v>0.74875955771742353</c:v>
                </c:pt>
                <c:pt idx="10368">
                  <c:v>0.74863927484424475</c:v>
                </c:pt>
                <c:pt idx="10369">
                  <c:v>0.74851899096446139</c:v>
                </c:pt>
                <c:pt idx="10370">
                  <c:v>0.74839870607872849</c:v>
                </c:pt>
                <c:pt idx="10371">
                  <c:v>0.74827842018770463</c:v>
                </c:pt>
                <c:pt idx="10372">
                  <c:v>0.74815813329204484</c:v>
                </c:pt>
                <c:pt idx="10373">
                  <c:v>0.74803784539240392</c:v>
                </c:pt>
                <c:pt idx="10374">
                  <c:v>0.74791755648943736</c:v>
                </c:pt>
                <c:pt idx="10375">
                  <c:v>0.74779726658379886</c:v>
                </c:pt>
                <c:pt idx="10376">
                  <c:v>0.74767697567614233</c:v>
                </c:pt>
                <c:pt idx="10377">
                  <c:v>0.74755668376712014</c:v>
                </c:pt>
                <c:pt idx="10378">
                  <c:v>0.74743639085738645</c:v>
                </c:pt>
                <c:pt idx="10379">
                  <c:v>0.74731609694759138</c:v>
                </c:pt>
                <c:pt idx="10380">
                  <c:v>0.74719580203838887</c:v>
                </c:pt>
                <c:pt idx="10381">
                  <c:v>0.74707550613042839</c:v>
                </c:pt>
                <c:pt idx="10382">
                  <c:v>0.74695520922435987</c:v>
                </c:pt>
                <c:pt idx="10383">
                  <c:v>0.74683491132083368</c:v>
                </c:pt>
                <c:pt idx="10384">
                  <c:v>0.74671461242050063</c:v>
                </c:pt>
                <c:pt idx="10385">
                  <c:v>0.74659431252400887</c:v>
                </c:pt>
                <c:pt idx="10386">
                  <c:v>0.74647401163200611</c:v>
                </c:pt>
                <c:pt idx="10387">
                  <c:v>0.74635370974513982</c:v>
                </c:pt>
                <c:pt idx="10388">
                  <c:v>0.74623340686405859</c:v>
                </c:pt>
                <c:pt idx="10389">
                  <c:v>0.74611310298940836</c:v>
                </c:pt>
                <c:pt idx="10390">
                  <c:v>0.74599279812183528</c:v>
                </c:pt>
                <c:pt idx="10391">
                  <c:v>0.74587249226198571</c:v>
                </c:pt>
                <c:pt idx="10392">
                  <c:v>0.74575218541050559</c:v>
                </c:pt>
                <c:pt idx="10393">
                  <c:v>0.74563187756803684</c:v>
                </c:pt>
                <c:pt idx="10394">
                  <c:v>0.7455115687352265</c:v>
                </c:pt>
                <c:pt idx="10395">
                  <c:v>0.74539125891271718</c:v>
                </c:pt>
                <c:pt idx="10396">
                  <c:v>0.74527094810115146</c:v>
                </c:pt>
                <c:pt idx="10397">
                  <c:v>0.74515063630117218</c:v>
                </c:pt>
                <c:pt idx="10398">
                  <c:v>0.74503032351342058</c:v>
                </c:pt>
                <c:pt idx="10399">
                  <c:v>0.74491000973854082</c:v>
                </c:pt>
                <c:pt idx="10400">
                  <c:v>0.74478969497717151</c:v>
                </c:pt>
                <c:pt idx="10401">
                  <c:v>0.74466937922995435</c:v>
                </c:pt>
                <c:pt idx="10402">
                  <c:v>0.74454906249752839</c:v>
                </c:pt>
                <c:pt idx="10403">
                  <c:v>0.74442874478053378</c:v>
                </c:pt>
                <c:pt idx="10404">
                  <c:v>0.74430842607960823</c:v>
                </c:pt>
                <c:pt idx="10405">
                  <c:v>0.74418810639539257</c:v>
                </c:pt>
                <c:pt idx="10406">
                  <c:v>0.74406778572852339</c:v>
                </c:pt>
                <c:pt idx="10407">
                  <c:v>0.74394746407963752</c:v>
                </c:pt>
                <c:pt idx="10408">
                  <c:v>0.74382714144937223</c:v>
                </c:pt>
                <c:pt idx="10409">
                  <c:v>0.74370681783836323</c:v>
                </c:pt>
                <c:pt idx="10410">
                  <c:v>0.74358649324724846</c:v>
                </c:pt>
                <c:pt idx="10411">
                  <c:v>0.74346616767666185</c:v>
                </c:pt>
                <c:pt idx="10412">
                  <c:v>0.74334584112723823</c:v>
                </c:pt>
                <c:pt idx="10413">
                  <c:v>0.74322551359961286</c:v>
                </c:pt>
                <c:pt idx="10414">
                  <c:v>0.74310518509441725</c:v>
                </c:pt>
                <c:pt idx="10415">
                  <c:v>0.74298485561228755</c:v>
                </c:pt>
                <c:pt idx="10416">
                  <c:v>0.74286452515385393</c:v>
                </c:pt>
                <c:pt idx="10417">
                  <c:v>0.74274419371975098</c:v>
                </c:pt>
                <c:pt idx="10418">
                  <c:v>0.7426238613106082</c:v>
                </c:pt>
                <c:pt idx="10419">
                  <c:v>0.74250352792705909</c:v>
                </c:pt>
                <c:pt idx="10420">
                  <c:v>0.74238319356973359</c:v>
                </c:pt>
                <c:pt idx="10421">
                  <c:v>0.74226285823926164</c:v>
                </c:pt>
                <c:pt idx="10422">
                  <c:v>0.74214252193627273</c:v>
                </c:pt>
                <c:pt idx="10423">
                  <c:v>0.74202218466139702</c:v>
                </c:pt>
                <c:pt idx="10424">
                  <c:v>0.74190184641526158</c:v>
                </c:pt>
                <c:pt idx="10425">
                  <c:v>0.74178150719849612</c:v>
                </c:pt>
                <c:pt idx="10426">
                  <c:v>0.74166116701172835</c:v>
                </c:pt>
                <c:pt idx="10427">
                  <c:v>0.74154082585558578</c:v>
                </c:pt>
                <c:pt idx="10428">
                  <c:v>0.74142048373069414</c:v>
                </c:pt>
                <c:pt idx="10429">
                  <c:v>0.74130014063767957</c:v>
                </c:pt>
                <c:pt idx="10430">
                  <c:v>0.74117979657716804</c:v>
                </c:pt>
                <c:pt idx="10431">
                  <c:v>0.74105945154978548</c:v>
                </c:pt>
                <c:pt idx="10432">
                  <c:v>0.74093910555615516</c:v>
                </c:pt>
                <c:pt idx="10433">
                  <c:v>0.74081875859690349</c:v>
                </c:pt>
                <c:pt idx="10434">
                  <c:v>0.74069841067265196</c:v>
                </c:pt>
                <c:pt idx="10435">
                  <c:v>0.74057806178402519</c:v>
                </c:pt>
                <c:pt idx="10436">
                  <c:v>0.740457711931646</c:v>
                </c:pt>
                <c:pt idx="10437">
                  <c:v>0.74033736111613413</c:v>
                </c:pt>
                <c:pt idx="10438">
                  <c:v>0.74021700933811485</c:v>
                </c:pt>
                <c:pt idx="10439">
                  <c:v>0.74009665659820678</c:v>
                </c:pt>
                <c:pt idx="10440">
                  <c:v>0.73997630289703209</c:v>
                </c:pt>
                <c:pt idx="10441">
                  <c:v>0.73985594823521028</c:v>
                </c:pt>
                <c:pt idx="10442">
                  <c:v>0.73973559261336219</c:v>
                </c:pt>
                <c:pt idx="10443">
                  <c:v>0.73961523603210533</c:v>
                </c:pt>
                <c:pt idx="10444">
                  <c:v>0.73949487849205919</c:v>
                </c:pt>
                <c:pt idx="10445">
                  <c:v>0.73937451999384285</c:v>
                </c:pt>
                <c:pt idx="10446">
                  <c:v>0.73925416053807358</c:v>
                </c:pt>
                <c:pt idx="10447">
                  <c:v>0.73913380012536734</c:v>
                </c:pt>
                <c:pt idx="10448">
                  <c:v>0.73901343875634273</c:v>
                </c:pt>
                <c:pt idx="10449">
                  <c:v>0.7388930764316155</c:v>
                </c:pt>
                <c:pt idx="10450">
                  <c:v>0.7387727131518016</c:v>
                </c:pt>
                <c:pt idx="10451">
                  <c:v>0.73865234891751563</c:v>
                </c:pt>
                <c:pt idx="10452">
                  <c:v>0.73853198372937356</c:v>
                </c:pt>
                <c:pt idx="10453">
                  <c:v>0.7384116175879889</c:v>
                </c:pt>
                <c:pt idx="10454">
                  <c:v>0.7382912504939747</c:v>
                </c:pt>
                <c:pt idx="10455">
                  <c:v>0.73817088244794671</c:v>
                </c:pt>
                <c:pt idx="10456">
                  <c:v>0.73805051345051575</c:v>
                </c:pt>
                <c:pt idx="10457">
                  <c:v>0.73793014350229447</c:v>
                </c:pt>
                <c:pt idx="10458">
                  <c:v>0.73780977260389613</c:v>
                </c:pt>
                <c:pt idx="10459">
                  <c:v>0.73768940075592981</c:v>
                </c:pt>
                <c:pt idx="10460">
                  <c:v>0.73756902795900925</c:v>
                </c:pt>
                <c:pt idx="10461">
                  <c:v>0.73744865421374306</c:v>
                </c:pt>
                <c:pt idx="10462">
                  <c:v>0.73732827952074143</c:v>
                </c:pt>
                <c:pt idx="10463">
                  <c:v>0.73720790388061452</c:v>
                </c:pt>
                <c:pt idx="10464">
                  <c:v>0.73708752729397053</c:v>
                </c:pt>
                <c:pt idx="10465">
                  <c:v>0.73696714976141964</c:v>
                </c:pt>
                <c:pt idx="10466">
                  <c:v>0.73684677128356713</c:v>
                </c:pt>
                <c:pt idx="10467">
                  <c:v>0.73672639186102229</c:v>
                </c:pt>
                <c:pt idx="10468">
                  <c:v>0.73660601149439198</c:v>
                </c:pt>
                <c:pt idx="10469">
                  <c:v>0.7364856301842837</c:v>
                </c:pt>
                <c:pt idx="10470">
                  <c:v>0.73636524793130209</c:v>
                </c:pt>
                <c:pt idx="10471">
                  <c:v>0.73624486473605444</c:v>
                </c:pt>
                <c:pt idx="10472">
                  <c:v>0.73612448059914337</c:v>
                </c:pt>
                <c:pt idx="10473">
                  <c:v>0.73600409552117663</c:v>
                </c:pt>
                <c:pt idx="10474">
                  <c:v>0.73588370950275639</c:v>
                </c:pt>
                <c:pt idx="10475">
                  <c:v>0.73576332254448618</c:v>
                </c:pt>
                <c:pt idx="10476">
                  <c:v>0.73564293464697039</c:v>
                </c:pt>
                <c:pt idx="10477">
                  <c:v>0.73552254581081256</c:v>
                </c:pt>
                <c:pt idx="10478">
                  <c:v>0.73540215603661241</c:v>
                </c:pt>
                <c:pt idx="10479">
                  <c:v>0.7352817653249748</c:v>
                </c:pt>
                <c:pt idx="10480">
                  <c:v>0.73516137367649881</c:v>
                </c:pt>
                <c:pt idx="10481">
                  <c:v>0.73504098109178662</c:v>
                </c:pt>
                <c:pt idx="10482">
                  <c:v>0.73492058757143774</c:v>
                </c:pt>
                <c:pt idx="10483">
                  <c:v>0.73480019311605327</c:v>
                </c:pt>
                <c:pt idx="10484">
                  <c:v>0.73467979772623226</c:v>
                </c:pt>
                <c:pt idx="10485">
                  <c:v>0.73455940140257292</c:v>
                </c:pt>
                <c:pt idx="10486">
                  <c:v>0.73443900414567431</c:v>
                </c:pt>
                <c:pt idx="10487">
                  <c:v>0.73431860595613552</c:v>
                </c:pt>
                <c:pt idx="10488">
                  <c:v>0.73419820683455272</c:v>
                </c:pt>
                <c:pt idx="10489">
                  <c:v>0.73407780678152323</c:v>
                </c:pt>
                <c:pt idx="10490">
                  <c:v>0.73395740579764523</c:v>
                </c:pt>
                <c:pt idx="10491">
                  <c:v>0.73383700388351403</c:v>
                </c:pt>
                <c:pt idx="10492">
                  <c:v>0.73371660103972447</c:v>
                </c:pt>
                <c:pt idx="10493">
                  <c:v>0.73359619726687209</c:v>
                </c:pt>
                <c:pt idx="10494">
                  <c:v>0.73347579256555329</c:v>
                </c:pt>
                <c:pt idx="10495">
                  <c:v>0.73335538693636027</c:v>
                </c:pt>
                <c:pt idx="10496">
                  <c:v>0.73323498037988943</c:v>
                </c:pt>
                <c:pt idx="10497">
                  <c:v>0.73311457289673165</c:v>
                </c:pt>
                <c:pt idx="10498">
                  <c:v>0.73299416448748111</c:v>
                </c:pt>
                <c:pt idx="10499">
                  <c:v>0.73287375515273001</c:v>
                </c:pt>
                <c:pt idx="10500">
                  <c:v>0.73275334489307142</c:v>
                </c:pt>
                <c:pt idx="10501">
                  <c:v>0.7326329337090951</c:v>
                </c:pt>
                <c:pt idx="10502">
                  <c:v>0.73251252160139346</c:v>
                </c:pt>
                <c:pt idx="10503">
                  <c:v>0.73239210857055737</c:v>
                </c:pt>
                <c:pt idx="10504">
                  <c:v>0.73227169461717589</c:v>
                </c:pt>
                <c:pt idx="10505">
                  <c:v>0.73215127974183969</c:v>
                </c:pt>
                <c:pt idx="10506">
                  <c:v>0.73203086394513783</c:v>
                </c:pt>
                <c:pt idx="10507">
                  <c:v>0.73191044722765897</c:v>
                </c:pt>
                <c:pt idx="10508">
                  <c:v>0.73179002958999151</c:v>
                </c:pt>
                <c:pt idx="10509">
                  <c:v>0.73166961103272277</c:v>
                </c:pt>
                <c:pt idx="10510">
                  <c:v>0.7315491915564416</c:v>
                </c:pt>
                <c:pt idx="10511">
                  <c:v>0.73142877116173466</c:v>
                </c:pt>
                <c:pt idx="10512">
                  <c:v>0.73130834984918724</c:v>
                </c:pt>
                <c:pt idx="10513">
                  <c:v>0.73118792761938556</c:v>
                </c:pt>
                <c:pt idx="10514">
                  <c:v>0.73106750447291624</c:v>
                </c:pt>
                <c:pt idx="10515">
                  <c:v>0.73094708041036638</c:v>
                </c:pt>
                <c:pt idx="10516">
                  <c:v>0.7308266554323164</c:v>
                </c:pt>
                <c:pt idx="10517">
                  <c:v>0.73070622953935205</c:v>
                </c:pt>
                <c:pt idx="10518">
                  <c:v>0.73058580273205886</c:v>
                </c:pt>
                <c:pt idx="10519">
                  <c:v>0.73046537501101905</c:v>
                </c:pt>
                <c:pt idx="10520">
                  <c:v>0.73034494637681524</c:v>
                </c:pt>
                <c:pt idx="10521">
                  <c:v>0.73022451683002987</c:v>
                </c:pt>
                <c:pt idx="10522">
                  <c:v>0.73010408637124558</c:v>
                </c:pt>
                <c:pt idx="10523">
                  <c:v>0.72998365500104367</c:v>
                </c:pt>
                <c:pt idx="10524">
                  <c:v>0.72986322272000481</c:v>
                </c:pt>
                <c:pt idx="10525">
                  <c:v>0.72974278952871074</c:v>
                </c:pt>
                <c:pt idx="10526">
                  <c:v>0.72962235542774012</c:v>
                </c:pt>
                <c:pt idx="10527">
                  <c:v>0.72950192041767359</c:v>
                </c:pt>
                <c:pt idx="10528">
                  <c:v>0.72938148449909068</c:v>
                </c:pt>
                <c:pt idx="10529">
                  <c:v>0.72926104767257072</c:v>
                </c:pt>
                <c:pt idx="10530">
                  <c:v>0.72914060993869079</c:v>
                </c:pt>
                <c:pt idx="10531">
                  <c:v>0.72902017129802976</c:v>
                </c:pt>
                <c:pt idx="10532">
                  <c:v>0.72889973175116474</c:v>
                </c:pt>
                <c:pt idx="10533">
                  <c:v>0.72877929129867303</c:v>
                </c:pt>
                <c:pt idx="10534">
                  <c:v>0.72865884994113062</c:v>
                </c:pt>
                <c:pt idx="10535">
                  <c:v>0.72853840767911549</c:v>
                </c:pt>
                <c:pt idx="10536">
                  <c:v>0.72841796451320162</c:v>
                </c:pt>
                <c:pt idx="10537">
                  <c:v>0.72829752044396523</c:v>
                </c:pt>
                <c:pt idx="10538">
                  <c:v>0.7281770754719803</c:v>
                </c:pt>
                <c:pt idx="10539">
                  <c:v>0.72805662959782325</c:v>
                </c:pt>
                <c:pt idx="10540">
                  <c:v>0.72793618282206518</c:v>
                </c:pt>
                <c:pt idx="10541">
                  <c:v>0.72781573514528142</c:v>
                </c:pt>
                <c:pt idx="10542">
                  <c:v>0.72769528656804461</c:v>
                </c:pt>
                <c:pt idx="10543">
                  <c:v>0.72757483709092829</c:v>
                </c:pt>
                <c:pt idx="10544">
                  <c:v>0.72745438671450313</c:v>
                </c:pt>
                <c:pt idx="10545">
                  <c:v>0.72733393543934244</c:v>
                </c:pt>
                <c:pt idx="10546">
                  <c:v>0.72721348326601754</c:v>
                </c:pt>
                <c:pt idx="10547">
                  <c:v>0.72709303019509752</c:v>
                </c:pt>
                <c:pt idx="10548">
                  <c:v>0.72697257622715483</c:v>
                </c:pt>
                <c:pt idx="10549">
                  <c:v>0.72685212136275856</c:v>
                </c:pt>
                <c:pt idx="10550">
                  <c:v>0.72673166560247782</c:v>
                </c:pt>
                <c:pt idx="10551">
                  <c:v>0.72661120894688369</c:v>
                </c:pt>
                <c:pt idx="10552">
                  <c:v>0.72649075139654218</c:v>
                </c:pt>
                <c:pt idx="10553">
                  <c:v>0.72637029295202393</c:v>
                </c:pt>
                <c:pt idx="10554">
                  <c:v>0.72624983361389583</c:v>
                </c:pt>
                <c:pt idx="10555">
                  <c:v>0.72612937338272587</c:v>
                </c:pt>
                <c:pt idx="10556">
                  <c:v>0.7260089122590796</c:v>
                </c:pt>
                <c:pt idx="10557">
                  <c:v>0.72588845024352522</c:v>
                </c:pt>
                <c:pt idx="10558">
                  <c:v>0.72576798733662651</c:v>
                </c:pt>
                <c:pt idx="10559">
                  <c:v>0.72564752353895345</c:v>
                </c:pt>
                <c:pt idx="10560">
                  <c:v>0.72552705885106739</c:v>
                </c:pt>
                <c:pt idx="10561">
                  <c:v>0.72540659327353429</c:v>
                </c:pt>
                <c:pt idx="10562">
                  <c:v>0.72528612680691884</c:v>
                </c:pt>
                <c:pt idx="10563">
                  <c:v>0.72516565945178502</c:v>
                </c:pt>
                <c:pt idx="10564">
                  <c:v>0.72504519120869704</c:v>
                </c:pt>
                <c:pt idx="10565">
                  <c:v>0.72492472207821601</c:v>
                </c:pt>
                <c:pt idx="10566">
                  <c:v>0.72480425206090637</c:v>
                </c:pt>
                <c:pt idx="10567">
                  <c:v>0.72468378115732968</c:v>
                </c:pt>
                <c:pt idx="10568">
                  <c:v>0.72456330936804703</c:v>
                </c:pt>
                <c:pt idx="10569">
                  <c:v>0.72444283669362353</c:v>
                </c:pt>
                <c:pt idx="10570">
                  <c:v>0.72432236313461495</c:v>
                </c:pt>
                <c:pt idx="10571">
                  <c:v>0.72420188869158508</c:v>
                </c:pt>
                <c:pt idx="10572">
                  <c:v>0.72408141336509124</c:v>
                </c:pt>
                <c:pt idx="10573">
                  <c:v>0.72396093715569743</c:v>
                </c:pt>
                <c:pt idx="10574">
                  <c:v>0.72384046006395986</c:v>
                </c:pt>
                <c:pt idx="10575">
                  <c:v>0.72371998209043853</c:v>
                </c:pt>
                <c:pt idx="10576">
                  <c:v>0.72359950323569011</c:v>
                </c:pt>
                <c:pt idx="10577">
                  <c:v>0.72347902350027504</c:v>
                </c:pt>
                <c:pt idx="10578">
                  <c:v>0.72335854288474932</c:v>
                </c:pt>
                <c:pt idx="10579">
                  <c:v>0.72323806138967095</c:v>
                </c:pt>
                <c:pt idx="10580">
                  <c:v>0.72311757901559504</c:v>
                </c:pt>
                <c:pt idx="10581">
                  <c:v>0.72299709576308002</c:v>
                </c:pt>
                <c:pt idx="10582">
                  <c:v>0.72287661163268102</c:v>
                </c:pt>
                <c:pt idx="10583">
                  <c:v>0.72275612662495314</c:v>
                </c:pt>
                <c:pt idx="10584">
                  <c:v>0.72263564074045128</c:v>
                </c:pt>
                <c:pt idx="10585">
                  <c:v>0.72251515397973209</c:v>
                </c:pt>
                <c:pt idx="10586">
                  <c:v>0.72239466634334581</c:v>
                </c:pt>
                <c:pt idx="10587">
                  <c:v>0.72227417783184933</c:v>
                </c:pt>
                <c:pt idx="10588">
                  <c:v>0.72215368844579553</c:v>
                </c:pt>
                <c:pt idx="10589">
                  <c:v>0.72203319818573708</c:v>
                </c:pt>
                <c:pt idx="10590">
                  <c:v>0.72191270705222621</c:v>
                </c:pt>
                <c:pt idx="10591">
                  <c:v>0.72179221504581492</c:v>
                </c:pt>
                <c:pt idx="10592">
                  <c:v>0.72167172216705699</c:v>
                </c:pt>
                <c:pt idx="10593">
                  <c:v>0.72155122841650021</c:v>
                </c:pt>
                <c:pt idx="10594">
                  <c:v>0.72143073379469747</c:v>
                </c:pt>
                <c:pt idx="10595">
                  <c:v>0.72131023830220053</c:v>
                </c:pt>
                <c:pt idx="10596">
                  <c:v>0.72118974193955632</c:v>
                </c:pt>
                <c:pt idx="10597">
                  <c:v>0.72106924470731681</c:v>
                </c:pt>
                <c:pt idx="10598">
                  <c:v>0.72094874660603026</c:v>
                </c:pt>
                <c:pt idx="10599">
                  <c:v>0.7208282476362462</c:v>
                </c:pt>
                <c:pt idx="10600">
                  <c:v>0.7207077477985</c:v>
                </c:pt>
                <c:pt idx="10601">
                  <c:v>0.72058724709336408</c:v>
                </c:pt>
                <c:pt idx="10602">
                  <c:v>0.72046674552138601</c:v>
                </c:pt>
                <c:pt idx="10603">
                  <c:v>0.72034624308307693</c:v>
                </c:pt>
                <c:pt idx="10604">
                  <c:v>0.72022573977901994</c:v>
                </c:pt>
                <c:pt idx="10605">
                  <c:v>0.72010523560976125</c:v>
                </c:pt>
                <c:pt idx="10606">
                  <c:v>0.7199847305758218</c:v>
                </c:pt>
                <c:pt idx="10607">
                  <c:v>0.71986422467774824</c:v>
                </c:pt>
                <c:pt idx="10608">
                  <c:v>0.7197437179161208</c:v>
                </c:pt>
                <c:pt idx="10609">
                  <c:v>0.71962321029144904</c:v>
                </c:pt>
                <c:pt idx="10610">
                  <c:v>0.71950270180428988</c:v>
                </c:pt>
                <c:pt idx="10611">
                  <c:v>0.71938219245518509</c:v>
                </c:pt>
                <c:pt idx="10612">
                  <c:v>0.71926168224467935</c:v>
                </c:pt>
                <c:pt idx="10613">
                  <c:v>0.719141171173316</c:v>
                </c:pt>
                <c:pt idx="10614">
                  <c:v>0.71902065924163661</c:v>
                </c:pt>
                <c:pt idx="10615">
                  <c:v>0.7189001464501843</c:v>
                </c:pt>
                <c:pt idx="10616">
                  <c:v>0.7187796327995013</c:v>
                </c:pt>
                <c:pt idx="10617">
                  <c:v>0.71865911829011564</c:v>
                </c:pt>
                <c:pt idx="10618">
                  <c:v>0.71853860292260552</c:v>
                </c:pt>
                <c:pt idx="10619">
                  <c:v>0.71841808669747564</c:v>
                </c:pt>
                <c:pt idx="10620">
                  <c:v>0.71829756961526581</c:v>
                </c:pt>
                <c:pt idx="10621">
                  <c:v>0.71817705167655088</c:v>
                </c:pt>
                <c:pt idx="10622">
                  <c:v>0.71805653288183735</c:v>
                </c:pt>
                <c:pt idx="10623">
                  <c:v>0.71793601323165923</c:v>
                </c:pt>
                <c:pt idx="10624">
                  <c:v>0.71781549272659495</c:v>
                </c:pt>
                <c:pt idx="10625">
                  <c:v>0.71769497136714655</c:v>
                </c:pt>
                <c:pt idx="10626">
                  <c:v>0.7175744491538496</c:v>
                </c:pt>
                <c:pt idx="10627">
                  <c:v>0.71745392608728076</c:v>
                </c:pt>
                <c:pt idx="10628">
                  <c:v>0.71733340216793851</c:v>
                </c:pt>
                <c:pt idx="10629">
                  <c:v>0.71721287739635953</c:v>
                </c:pt>
                <c:pt idx="10630">
                  <c:v>0.71709235177310537</c:v>
                </c:pt>
                <c:pt idx="10631">
                  <c:v>0.71697182529869874</c:v>
                </c:pt>
                <c:pt idx="10632">
                  <c:v>0.71685129797367564</c:v>
                </c:pt>
                <c:pt idx="10633">
                  <c:v>0.71673076979857075</c:v>
                </c:pt>
                <c:pt idx="10634">
                  <c:v>0.71661024077391855</c:v>
                </c:pt>
                <c:pt idx="10635">
                  <c:v>0.71648971090025371</c:v>
                </c:pt>
                <c:pt idx="10636">
                  <c:v>0.71636918017810935</c:v>
                </c:pt>
                <c:pt idx="10637">
                  <c:v>0.71624864860802129</c:v>
                </c:pt>
                <c:pt idx="10638">
                  <c:v>0.71612811619051775</c:v>
                </c:pt>
                <c:pt idx="10639">
                  <c:v>0.71600758292613587</c:v>
                </c:pt>
                <c:pt idx="10640">
                  <c:v>0.71588704881540632</c:v>
                </c:pt>
                <c:pt idx="10641">
                  <c:v>0.71576651385886048</c:v>
                </c:pt>
                <c:pt idx="10642">
                  <c:v>0.7156459780570299</c:v>
                </c:pt>
                <c:pt idx="10643">
                  <c:v>0.7155254414104455</c:v>
                </c:pt>
                <c:pt idx="10644">
                  <c:v>0.71540490391963862</c:v>
                </c:pt>
                <c:pt idx="10645">
                  <c:v>0.71528436558514019</c:v>
                </c:pt>
                <c:pt idx="10646">
                  <c:v>0.71516382640747844</c:v>
                </c:pt>
                <c:pt idx="10647">
                  <c:v>0.7150432863871834</c:v>
                </c:pt>
                <c:pt idx="10648">
                  <c:v>0.71492274552478419</c:v>
                </c:pt>
                <c:pt idx="10649">
                  <c:v>0.71480220382080928</c:v>
                </c:pt>
                <c:pt idx="10650">
                  <c:v>0.71468166127578736</c:v>
                </c:pt>
                <c:pt idx="10651">
                  <c:v>0.71456111789024668</c:v>
                </c:pt>
                <c:pt idx="10652">
                  <c:v>0.71444057366471436</c:v>
                </c:pt>
                <c:pt idx="10653">
                  <c:v>0.71432002859971644</c:v>
                </c:pt>
                <c:pt idx="10654">
                  <c:v>0.71419948269578182</c:v>
                </c:pt>
                <c:pt idx="10655">
                  <c:v>0.71407893595343497</c:v>
                </c:pt>
                <c:pt idx="10656">
                  <c:v>0.71395838837320236</c:v>
                </c:pt>
                <c:pt idx="10657">
                  <c:v>0.71383783995560979</c:v>
                </c:pt>
                <c:pt idx="10658">
                  <c:v>0.7137172907011835</c:v>
                </c:pt>
                <c:pt idx="10659">
                  <c:v>0.71359674061044709</c:v>
                </c:pt>
                <c:pt idx="10660">
                  <c:v>0.71347618968392323</c:v>
                </c:pt>
                <c:pt idx="10661">
                  <c:v>0.71335563792213996</c:v>
                </c:pt>
                <c:pt idx="10662">
                  <c:v>0.71323508532561841</c:v>
                </c:pt>
                <c:pt idx="10663">
                  <c:v>0.71311453189488128</c:v>
                </c:pt>
                <c:pt idx="10664">
                  <c:v>0.71299397763045214</c:v>
                </c:pt>
                <c:pt idx="10665">
                  <c:v>0.71287342253285502</c:v>
                </c:pt>
                <c:pt idx="10666">
                  <c:v>0.71275286660261017</c:v>
                </c:pt>
                <c:pt idx="10667">
                  <c:v>0.71263230984023962</c:v>
                </c:pt>
                <c:pt idx="10668">
                  <c:v>0.71251175224626362</c:v>
                </c:pt>
                <c:pt idx="10669">
                  <c:v>0.71239119382120597</c:v>
                </c:pt>
                <c:pt idx="10670">
                  <c:v>0.7122706345655847</c:v>
                </c:pt>
                <c:pt idx="10671">
                  <c:v>0.71215007447992118</c:v>
                </c:pt>
                <c:pt idx="10672">
                  <c:v>0.71202951356473521</c:v>
                </c:pt>
                <c:pt idx="10673">
                  <c:v>0.71190895182054481</c:v>
                </c:pt>
                <c:pt idx="10674">
                  <c:v>0.71178838924787158</c:v>
                </c:pt>
                <c:pt idx="10675">
                  <c:v>0.7116678258472322</c:v>
                </c:pt>
                <c:pt idx="10676">
                  <c:v>0.71154726161914494</c:v>
                </c:pt>
                <c:pt idx="10677">
                  <c:v>0.71142669656412805</c:v>
                </c:pt>
                <c:pt idx="10678">
                  <c:v>0.71130613068270043</c:v>
                </c:pt>
                <c:pt idx="10679">
                  <c:v>0.7111855639753768</c:v>
                </c:pt>
                <c:pt idx="10680">
                  <c:v>0.71106499644267473</c:v>
                </c:pt>
                <c:pt idx="10681">
                  <c:v>0.71094442808511227</c:v>
                </c:pt>
                <c:pt idx="10682">
                  <c:v>0.71082385890320277</c:v>
                </c:pt>
                <c:pt idx="10683">
                  <c:v>0.71070328889746381</c:v>
                </c:pt>
                <c:pt idx="10684">
                  <c:v>0.71058271806841011</c:v>
                </c:pt>
                <c:pt idx="10685">
                  <c:v>0.71046214641655547</c:v>
                </c:pt>
                <c:pt idx="10686">
                  <c:v>0.71034157394241615</c:v>
                </c:pt>
                <c:pt idx="10687">
                  <c:v>0.71022100064650506</c:v>
                </c:pt>
                <c:pt idx="10688">
                  <c:v>0.71010042652933691</c:v>
                </c:pt>
                <c:pt idx="10689">
                  <c:v>0.70997985159142241</c:v>
                </c:pt>
                <c:pt idx="10690">
                  <c:v>0.70985927583327779</c:v>
                </c:pt>
                <c:pt idx="10691">
                  <c:v>0.709738699255414</c:v>
                </c:pt>
                <c:pt idx="10692">
                  <c:v>0.70961812185834416</c:v>
                </c:pt>
                <c:pt idx="10693">
                  <c:v>0.70949754364257944</c:v>
                </c:pt>
                <c:pt idx="10694">
                  <c:v>0.70937696460863253</c:v>
                </c:pt>
                <c:pt idx="10695">
                  <c:v>0.70925638475701169</c:v>
                </c:pt>
                <c:pt idx="10696">
                  <c:v>0.70913580408823074</c:v>
                </c:pt>
                <c:pt idx="10697">
                  <c:v>0.7090152226027977</c:v>
                </c:pt>
                <c:pt idx="10698">
                  <c:v>0.70889464030122462</c:v>
                </c:pt>
                <c:pt idx="10699">
                  <c:v>0.70877405718401976</c:v>
                </c:pt>
                <c:pt idx="10700">
                  <c:v>0.70865347325169292</c:v>
                </c:pt>
                <c:pt idx="10701">
                  <c:v>0.70853288850475193</c:v>
                </c:pt>
                <c:pt idx="10702">
                  <c:v>0.70841230294370705</c:v>
                </c:pt>
                <c:pt idx="10703">
                  <c:v>0.70829171656906498</c:v>
                </c:pt>
                <c:pt idx="10704">
                  <c:v>0.70817112938133508</c:v>
                </c:pt>
                <c:pt idx="10705">
                  <c:v>0.70805054138102297</c:v>
                </c:pt>
                <c:pt idx="10706">
                  <c:v>0.70792995256863689</c:v>
                </c:pt>
                <c:pt idx="10707">
                  <c:v>0.70780936294468266</c:v>
                </c:pt>
                <c:pt idx="10708">
                  <c:v>0.70768877250966766</c:v>
                </c:pt>
                <c:pt idx="10709">
                  <c:v>0.70756818126409615</c:v>
                </c:pt>
                <c:pt idx="10710">
                  <c:v>0.70744758920847506</c:v>
                </c:pt>
                <c:pt idx="10711">
                  <c:v>0.70732699634330842</c:v>
                </c:pt>
                <c:pt idx="10712">
                  <c:v>0.70720640266910317</c:v>
                </c:pt>
                <c:pt idx="10713">
                  <c:v>0.70708580818636113</c:v>
                </c:pt>
                <c:pt idx="10714">
                  <c:v>0.70696521289558878</c:v>
                </c:pt>
                <c:pt idx="10715">
                  <c:v>0.70684461679728794</c:v>
                </c:pt>
                <c:pt idx="10716">
                  <c:v>0.70672401989196443</c:v>
                </c:pt>
                <c:pt idx="10717">
                  <c:v>0.7066034221801174</c:v>
                </c:pt>
                <c:pt idx="10718">
                  <c:v>0.70648282366225224</c:v>
                </c:pt>
                <c:pt idx="10719">
                  <c:v>0.70636222433887097</c:v>
                </c:pt>
                <c:pt idx="10720">
                  <c:v>0.70624162421047521</c:v>
                </c:pt>
                <c:pt idx="10721">
                  <c:v>0.70612102327756654</c:v>
                </c:pt>
                <c:pt idx="10722">
                  <c:v>0.70600042154064591</c:v>
                </c:pt>
                <c:pt idx="10723">
                  <c:v>0.70587981900021357</c:v>
                </c:pt>
                <c:pt idx="10724">
                  <c:v>0.7057592156567718</c:v>
                </c:pt>
                <c:pt idx="10725">
                  <c:v>0.70563861151081841</c:v>
                </c:pt>
                <c:pt idx="10726">
                  <c:v>0.70551800656285568</c:v>
                </c:pt>
                <c:pt idx="10727">
                  <c:v>0.70539740081338165</c:v>
                </c:pt>
                <c:pt idx="10728">
                  <c:v>0.70527679426289414</c:v>
                </c:pt>
                <c:pt idx="10729">
                  <c:v>0.70515618691189363</c:v>
                </c:pt>
                <c:pt idx="10730">
                  <c:v>0.70503557876087797</c:v>
                </c:pt>
                <c:pt idx="10731">
                  <c:v>0.70491496981034407</c:v>
                </c:pt>
                <c:pt idx="10732">
                  <c:v>0.70479436006079021</c:v>
                </c:pt>
                <c:pt idx="10733">
                  <c:v>0.70467374951271489</c:v>
                </c:pt>
                <c:pt idx="10734">
                  <c:v>0.70455313816661191</c:v>
                </c:pt>
                <c:pt idx="10735">
                  <c:v>0.7044325260229809</c:v>
                </c:pt>
                <c:pt idx="10736">
                  <c:v>0.70431191308231544</c:v>
                </c:pt>
                <c:pt idx="10737">
                  <c:v>0.70419129934511271</c:v>
                </c:pt>
                <c:pt idx="10738">
                  <c:v>0.70407068481186919</c:v>
                </c:pt>
                <c:pt idx="10739">
                  <c:v>0.70395006948307848</c:v>
                </c:pt>
                <c:pt idx="10740">
                  <c:v>0.70382945335923508</c:v>
                </c:pt>
                <c:pt idx="10741">
                  <c:v>0.70370883644083393</c:v>
                </c:pt>
                <c:pt idx="10742">
                  <c:v>0.70358821872836907</c:v>
                </c:pt>
                <c:pt idx="10743">
                  <c:v>0.70346760022233412</c:v>
                </c:pt>
                <c:pt idx="10744">
                  <c:v>0.70334698092322112</c:v>
                </c:pt>
                <c:pt idx="10745">
                  <c:v>0.70322636083152479</c:v>
                </c:pt>
                <c:pt idx="10746">
                  <c:v>0.70310573994773673</c:v>
                </c:pt>
                <c:pt idx="10747">
                  <c:v>0.70298511827234922</c:v>
                </c:pt>
                <c:pt idx="10748">
                  <c:v>0.70286449580585475</c:v>
                </c:pt>
                <c:pt idx="10749">
                  <c:v>0.70274387254874449</c:v>
                </c:pt>
                <c:pt idx="10750">
                  <c:v>0.70262324850150959</c:v>
                </c:pt>
                <c:pt idx="10751">
                  <c:v>0.70250262366464011</c:v>
                </c:pt>
                <c:pt idx="10752">
                  <c:v>0.70238199803862811</c:v>
                </c:pt>
                <c:pt idx="10753">
                  <c:v>0.70226137162396252</c:v>
                </c:pt>
                <c:pt idx="10754">
                  <c:v>0.70214074442113317</c:v>
                </c:pt>
                <c:pt idx="10755">
                  <c:v>0.70202011643062923</c:v>
                </c:pt>
                <c:pt idx="10756">
                  <c:v>0.70189948765294163</c:v>
                </c:pt>
                <c:pt idx="10757">
                  <c:v>0.70177885808855667</c:v>
                </c:pt>
                <c:pt idx="10758">
                  <c:v>0.70165822773796416</c:v>
                </c:pt>
                <c:pt idx="10759">
                  <c:v>0.7015375966016506</c:v>
                </c:pt>
                <c:pt idx="10760">
                  <c:v>0.70141696468010473</c:v>
                </c:pt>
                <c:pt idx="10761">
                  <c:v>0.70129633197381458</c:v>
                </c:pt>
                <c:pt idx="10762">
                  <c:v>0.70117569848326666</c:v>
                </c:pt>
                <c:pt idx="10763">
                  <c:v>0.70105506420894659</c:v>
                </c:pt>
                <c:pt idx="10764">
                  <c:v>0.70093442915134152</c:v>
                </c:pt>
                <c:pt idx="10765">
                  <c:v>0.70081379331093641</c:v>
                </c:pt>
                <c:pt idx="10766">
                  <c:v>0.70069315668821819</c:v>
                </c:pt>
                <c:pt idx="10767">
                  <c:v>0.70057251928367181</c:v>
                </c:pt>
                <c:pt idx="10768">
                  <c:v>0.70045188109778</c:v>
                </c:pt>
                <c:pt idx="10769">
                  <c:v>0.70033124213103126</c:v>
                </c:pt>
                <c:pt idx="10770">
                  <c:v>0.70021060238390609</c:v>
                </c:pt>
                <c:pt idx="10771">
                  <c:v>0.70008996185689076</c:v>
                </c:pt>
                <c:pt idx="10772">
                  <c:v>0.69996932055046779</c:v>
                </c:pt>
                <c:pt idx="10773">
                  <c:v>0.69984867846511922</c:v>
                </c:pt>
                <c:pt idx="10774">
                  <c:v>0.69972803560133046</c:v>
                </c:pt>
                <c:pt idx="10775">
                  <c:v>0.69960739195958155</c:v>
                </c:pt>
                <c:pt idx="10776">
                  <c:v>0.69948674754035456</c:v>
                </c:pt>
                <c:pt idx="10777">
                  <c:v>0.69936610234413421</c:v>
                </c:pt>
                <c:pt idx="10778">
                  <c:v>0.69924545637139879</c:v>
                </c:pt>
                <c:pt idx="10779">
                  <c:v>0.69912480962263124</c:v>
                </c:pt>
                <c:pt idx="10780">
                  <c:v>0.69900416209831162</c:v>
                </c:pt>
                <c:pt idx="10781">
                  <c:v>0.69888351379891978</c:v>
                </c:pt>
                <c:pt idx="10782">
                  <c:v>0.69876286472493665</c:v>
                </c:pt>
                <c:pt idx="10783">
                  <c:v>0.69864221487684164</c:v>
                </c:pt>
                <c:pt idx="10784">
                  <c:v>0.69852156425511369</c:v>
                </c:pt>
                <c:pt idx="10785">
                  <c:v>0.69840091286023265</c:v>
                </c:pt>
                <c:pt idx="10786">
                  <c:v>0.69828026069267701</c:v>
                </c:pt>
                <c:pt idx="10787">
                  <c:v>0.6981596077529244</c:v>
                </c:pt>
                <c:pt idx="10788">
                  <c:v>0.698038954041454</c:v>
                </c:pt>
                <c:pt idx="10789">
                  <c:v>0.69791829955874229</c:v>
                </c:pt>
                <c:pt idx="10790">
                  <c:v>0.69779764430526803</c:v>
                </c:pt>
                <c:pt idx="10791">
                  <c:v>0.69767698828150726</c:v>
                </c:pt>
                <c:pt idx="10792">
                  <c:v>0.69755633148793539</c:v>
                </c:pt>
                <c:pt idx="10793">
                  <c:v>0.6974356739250307</c:v>
                </c:pt>
                <c:pt idx="10794">
                  <c:v>0.69731501559326969</c:v>
                </c:pt>
                <c:pt idx="10795">
                  <c:v>0.69719435649312578</c:v>
                </c:pt>
                <c:pt idx="10796">
                  <c:v>0.69707369662507657</c:v>
                </c:pt>
                <c:pt idx="10797">
                  <c:v>0.69695303598959546</c:v>
                </c:pt>
                <c:pt idx="10798">
                  <c:v>0.69683237458715697</c:v>
                </c:pt>
                <c:pt idx="10799">
                  <c:v>0.69671171241823626</c:v>
                </c:pt>
                <c:pt idx="10800">
                  <c:v>0.69659104948330652</c:v>
                </c:pt>
                <c:pt idx="10801">
                  <c:v>0.69647038578284248</c:v>
                </c:pt>
                <c:pt idx="10802">
                  <c:v>0.69634972131731709</c:v>
                </c:pt>
                <c:pt idx="10803">
                  <c:v>0.69622905608720331</c:v>
                </c:pt>
                <c:pt idx="10804">
                  <c:v>0.69610839009297143</c:v>
                </c:pt>
                <c:pt idx="10805">
                  <c:v>0.69598772333509773</c:v>
                </c:pt>
                <c:pt idx="10806">
                  <c:v>0.69586705581405206</c:v>
                </c:pt>
                <c:pt idx="10807">
                  <c:v>0.69574638753030515</c:v>
                </c:pt>
                <c:pt idx="10808">
                  <c:v>0.69562571848432997</c:v>
                </c:pt>
                <c:pt idx="10809">
                  <c:v>0.69550504867659724</c:v>
                </c:pt>
                <c:pt idx="10810">
                  <c:v>0.69538437810757725</c:v>
                </c:pt>
                <c:pt idx="10811">
                  <c:v>0.69526370677774074</c:v>
                </c:pt>
                <c:pt idx="10812">
                  <c:v>0.69514303468755534</c:v>
                </c:pt>
                <c:pt idx="10813">
                  <c:v>0.69502236183749422</c:v>
                </c:pt>
                <c:pt idx="10814">
                  <c:v>0.69490168822802501</c:v>
                </c:pt>
                <c:pt idx="10815">
                  <c:v>0.69478101385961577</c:v>
                </c:pt>
                <c:pt idx="10816">
                  <c:v>0.6946603387327368</c:v>
                </c:pt>
                <c:pt idx="10817">
                  <c:v>0.69453966284785595</c:v>
                </c:pt>
                <c:pt idx="10818">
                  <c:v>0.69441898620543996</c:v>
                </c:pt>
                <c:pt idx="10819">
                  <c:v>0.694298308805958</c:v>
                </c:pt>
                <c:pt idx="10820">
                  <c:v>0.69417763064987748</c:v>
                </c:pt>
                <c:pt idx="10821">
                  <c:v>0.69405695173766313</c:v>
                </c:pt>
                <c:pt idx="10822">
                  <c:v>0.69393627206978525</c:v>
                </c:pt>
                <c:pt idx="10823">
                  <c:v>0.69381559164670725</c:v>
                </c:pt>
                <c:pt idx="10824">
                  <c:v>0.69369491046889542</c:v>
                </c:pt>
                <c:pt idx="10825">
                  <c:v>0.69357422853681649</c:v>
                </c:pt>
                <c:pt idx="10826">
                  <c:v>0.69345354585093588</c:v>
                </c:pt>
                <c:pt idx="10827">
                  <c:v>0.69333286241171832</c:v>
                </c:pt>
                <c:pt idx="10828">
                  <c:v>0.69321217821962788</c:v>
                </c:pt>
                <c:pt idx="10829">
                  <c:v>0.69309149327512976</c:v>
                </c:pt>
                <c:pt idx="10830">
                  <c:v>0.69297080757868756</c:v>
                </c:pt>
                <c:pt idx="10831">
                  <c:v>0.6928501211307645</c:v>
                </c:pt>
                <c:pt idx="10832">
                  <c:v>0.69272943393182485</c:v>
                </c:pt>
                <c:pt idx="10833">
                  <c:v>0.69260874598233224</c:v>
                </c:pt>
                <c:pt idx="10834">
                  <c:v>0.69248805728274765</c:v>
                </c:pt>
                <c:pt idx="10835">
                  <c:v>0.69236736783353447</c:v>
                </c:pt>
                <c:pt idx="10836">
                  <c:v>0.69224667763515546</c:v>
                </c:pt>
                <c:pt idx="10837">
                  <c:v>0.69212598668807246</c:v>
                </c:pt>
                <c:pt idx="10838">
                  <c:v>0.69200529499274399</c:v>
                </c:pt>
                <c:pt idx="10839">
                  <c:v>0.69188460254963458</c:v>
                </c:pt>
                <c:pt idx="10840">
                  <c:v>0.69176390935920384</c:v>
                </c:pt>
                <c:pt idx="10841">
                  <c:v>0.69164321542191187</c:v>
                </c:pt>
                <c:pt idx="10842">
                  <c:v>0.69152252073822074</c:v>
                </c:pt>
                <c:pt idx="10843">
                  <c:v>0.69140182530858718</c:v>
                </c:pt>
                <c:pt idx="10844">
                  <c:v>0.69128112913347284</c:v>
                </c:pt>
                <c:pt idx="10845">
                  <c:v>0.69116043221333645</c:v>
                </c:pt>
                <c:pt idx="10846">
                  <c:v>0.69103973454863565</c:v>
                </c:pt>
                <c:pt idx="10847">
                  <c:v>0.69091903613983119</c:v>
                </c:pt>
                <c:pt idx="10848">
                  <c:v>0.69079833698738025</c:v>
                </c:pt>
                <c:pt idx="10849">
                  <c:v>0.69067763709174135</c:v>
                </c:pt>
                <c:pt idx="10850">
                  <c:v>0.69055693645337013</c:v>
                </c:pt>
                <c:pt idx="10851">
                  <c:v>0.69043623507272667</c:v>
                </c:pt>
                <c:pt idx="10852">
                  <c:v>0.69031553295026571</c:v>
                </c:pt>
                <c:pt idx="10853">
                  <c:v>0.69019483008644533</c:v>
                </c:pt>
                <c:pt idx="10854">
                  <c:v>0.69007412648172051</c:v>
                </c:pt>
                <c:pt idx="10855">
                  <c:v>0.68995342213654753</c:v>
                </c:pt>
                <c:pt idx="10856">
                  <c:v>0.68983271705138338</c:v>
                </c:pt>
                <c:pt idx="10857">
                  <c:v>0.68971201122668324</c:v>
                </c:pt>
                <c:pt idx="10858">
                  <c:v>0.68959130466290008</c:v>
                </c:pt>
                <c:pt idx="10859">
                  <c:v>0.68947059736049043</c:v>
                </c:pt>
                <c:pt idx="10860">
                  <c:v>0.68934988931990793</c:v>
                </c:pt>
                <c:pt idx="10861">
                  <c:v>0.68922918054160709</c:v>
                </c:pt>
                <c:pt idx="10862">
                  <c:v>0.68910847102604267</c:v>
                </c:pt>
                <c:pt idx="10863">
                  <c:v>0.68898776077366608</c:v>
                </c:pt>
                <c:pt idx="10864">
                  <c:v>0.68886704978493185</c:v>
                </c:pt>
                <c:pt idx="10865">
                  <c:v>0.68874633806029184</c:v>
                </c:pt>
                <c:pt idx="10866">
                  <c:v>0.68862562560020035</c:v>
                </c:pt>
                <c:pt idx="10867">
                  <c:v>0.68850491240510747</c:v>
                </c:pt>
                <c:pt idx="10868">
                  <c:v>0.68838419847546661</c:v>
                </c:pt>
                <c:pt idx="10869">
                  <c:v>0.68826348381172897</c:v>
                </c:pt>
                <c:pt idx="10870">
                  <c:v>0.68814276841434507</c:v>
                </c:pt>
                <c:pt idx="10871">
                  <c:v>0.68802205228376678</c:v>
                </c:pt>
                <c:pt idx="10872">
                  <c:v>0.68790133542044352</c:v>
                </c:pt>
                <c:pt idx="10873">
                  <c:v>0.68778061782482736</c:v>
                </c:pt>
                <c:pt idx="10874">
                  <c:v>0.6876598994973675</c:v>
                </c:pt>
                <c:pt idx="10875">
                  <c:v>0.68753918043851359</c:v>
                </c:pt>
                <c:pt idx="10876">
                  <c:v>0.68741846064871526</c:v>
                </c:pt>
                <c:pt idx="10877">
                  <c:v>0.68729774012842126</c:v>
                </c:pt>
                <c:pt idx="10878">
                  <c:v>0.68717701887808014</c:v>
                </c:pt>
                <c:pt idx="10879">
                  <c:v>0.68705629689813974</c:v>
                </c:pt>
                <c:pt idx="10880">
                  <c:v>0.6869355741890506</c:v>
                </c:pt>
                <c:pt idx="10881">
                  <c:v>0.68681485075125837</c:v>
                </c:pt>
                <c:pt idx="10882">
                  <c:v>0.68669412658521156</c:v>
                </c:pt>
                <c:pt idx="10883">
                  <c:v>0.68657340169135628</c:v>
                </c:pt>
                <c:pt idx="10884">
                  <c:v>0.68645267607014127</c:v>
                </c:pt>
                <c:pt idx="10885">
                  <c:v>0.68633194972201195</c:v>
                </c:pt>
                <c:pt idx="10886">
                  <c:v>0.68621122264741463</c:v>
                </c:pt>
                <c:pt idx="10887">
                  <c:v>0.68609049484679541</c:v>
                </c:pt>
                <c:pt idx="10888">
                  <c:v>0.68596976632060058</c:v>
                </c:pt>
                <c:pt idx="10889">
                  <c:v>0.68584903706927336</c:v>
                </c:pt>
                <c:pt idx="10890">
                  <c:v>0.6857283070932616</c:v>
                </c:pt>
                <c:pt idx="10891">
                  <c:v>0.68560757639300829</c:v>
                </c:pt>
                <c:pt idx="10892">
                  <c:v>0.68548684496895773</c:v>
                </c:pt>
                <c:pt idx="10893">
                  <c:v>0.68536611282155646</c:v>
                </c:pt>
                <c:pt idx="10894">
                  <c:v>0.68524537995124524</c:v>
                </c:pt>
                <c:pt idx="10895">
                  <c:v>0.68512464635846948</c:v>
                </c:pt>
                <c:pt idx="10896">
                  <c:v>0.68500391204367128</c:v>
                </c:pt>
                <c:pt idx="10897">
                  <c:v>0.68488317700729451</c:v>
                </c:pt>
                <c:pt idx="10898">
                  <c:v>0.68476244124976926</c:v>
                </c:pt>
                <c:pt idx="10899">
                  <c:v>0.68464170477157316</c:v>
                </c:pt>
                <c:pt idx="10900">
                  <c:v>0.68452096757311431</c:v>
                </c:pt>
                <c:pt idx="10901">
                  <c:v>0.68440022965483149</c:v>
                </c:pt>
                <c:pt idx="10902">
                  <c:v>0.68427949101720431</c:v>
                </c:pt>
                <c:pt idx="10903">
                  <c:v>0.68415875166063755</c:v>
                </c:pt>
                <c:pt idx="10904">
                  <c:v>0.68403801158558264</c:v>
                </c:pt>
                <c:pt idx="10905">
                  <c:v>0.6839172707924821</c:v>
                </c:pt>
                <c:pt idx="10906">
                  <c:v>0.68379652928177381</c:v>
                </c:pt>
                <c:pt idx="10907">
                  <c:v>0.6836757870538992</c:v>
                </c:pt>
                <c:pt idx="10908">
                  <c:v>0.68355504410929857</c:v>
                </c:pt>
                <c:pt idx="10909">
                  <c:v>0.68343430044840869</c:v>
                </c:pt>
                <c:pt idx="10910">
                  <c:v>0.68331355607167032</c:v>
                </c:pt>
                <c:pt idx="10911">
                  <c:v>0.68319281097950979</c:v>
                </c:pt>
                <c:pt idx="10912">
                  <c:v>0.68307206517240182</c:v>
                </c:pt>
                <c:pt idx="10913">
                  <c:v>0.6829513186507461</c:v>
                </c:pt>
                <c:pt idx="10914">
                  <c:v>0.68283057141498338</c:v>
                </c:pt>
                <c:pt idx="10915">
                  <c:v>0.68270982346558662</c:v>
                </c:pt>
                <c:pt idx="10916">
                  <c:v>0.68258907480295572</c:v>
                </c:pt>
                <c:pt idx="10917">
                  <c:v>0.68246832542752789</c:v>
                </c:pt>
                <c:pt idx="10918">
                  <c:v>0.6823475753397763</c:v>
                </c:pt>
                <c:pt idx="10919">
                  <c:v>0.68222682454010153</c:v>
                </c:pt>
                <c:pt idx="10920">
                  <c:v>0.68210607302893811</c:v>
                </c:pt>
                <c:pt idx="10921">
                  <c:v>0.68198532080675767</c:v>
                </c:pt>
                <c:pt idx="10922">
                  <c:v>0.68186456787396099</c:v>
                </c:pt>
                <c:pt idx="10923">
                  <c:v>0.68174381423098285</c:v>
                </c:pt>
                <c:pt idx="10924">
                  <c:v>0.68162305987829308</c:v>
                </c:pt>
                <c:pt idx="10925">
                  <c:v>0.68150230481629093</c:v>
                </c:pt>
                <c:pt idx="10926">
                  <c:v>0.68138154904540982</c:v>
                </c:pt>
                <c:pt idx="10927">
                  <c:v>0.6812607925661085</c:v>
                </c:pt>
                <c:pt idx="10928">
                  <c:v>0.68114003537880774</c:v>
                </c:pt>
                <c:pt idx="10929">
                  <c:v>0.68101927748394187</c:v>
                </c:pt>
                <c:pt idx="10930">
                  <c:v>0.68089851888194319</c:v>
                </c:pt>
                <c:pt idx="10931">
                  <c:v>0.68077775957324316</c:v>
                </c:pt>
                <c:pt idx="10932">
                  <c:v>0.68065699955827719</c:v>
                </c:pt>
                <c:pt idx="10933">
                  <c:v>0.68053623883747472</c:v>
                </c:pt>
                <c:pt idx="10934">
                  <c:v>0.6804154774112674</c:v>
                </c:pt>
                <c:pt idx="10935">
                  <c:v>0.68029471528008845</c:v>
                </c:pt>
                <c:pt idx="10936">
                  <c:v>0.68017395244436818</c:v>
                </c:pt>
                <c:pt idx="10937">
                  <c:v>0.68005318890453847</c:v>
                </c:pt>
                <c:pt idx="10938">
                  <c:v>0.67993242466102699</c:v>
                </c:pt>
                <c:pt idx="10939">
                  <c:v>0.67981165971426694</c:v>
                </c:pt>
                <c:pt idx="10940">
                  <c:v>0.67969089406468863</c:v>
                </c:pt>
                <c:pt idx="10941">
                  <c:v>0.67957012771272041</c:v>
                </c:pt>
                <c:pt idx="10942">
                  <c:v>0.6794493606587908</c:v>
                </c:pt>
                <c:pt idx="10943">
                  <c:v>0.67932859290333125</c:v>
                </c:pt>
                <c:pt idx="10944">
                  <c:v>0.67920782444676897</c:v>
                </c:pt>
                <c:pt idx="10945">
                  <c:v>0.67908705528953406</c:v>
                </c:pt>
                <c:pt idx="10946">
                  <c:v>0.67896628543205217</c:v>
                </c:pt>
                <c:pt idx="10947">
                  <c:v>0.67884551487475431</c:v>
                </c:pt>
                <c:pt idx="10948">
                  <c:v>0.67872474361806545</c:v>
                </c:pt>
                <c:pt idx="10949">
                  <c:v>0.67860397166241504</c:v>
                </c:pt>
                <c:pt idx="10950">
                  <c:v>0.67848319900822895</c:v>
                </c:pt>
                <c:pt idx="10951">
                  <c:v>0.67836242565593508</c:v>
                </c:pt>
                <c:pt idx="10952">
                  <c:v>0.67824165160595862</c:v>
                </c:pt>
                <c:pt idx="10953">
                  <c:v>0.67812087685872635</c:v>
                </c:pt>
                <c:pt idx="10954">
                  <c:v>0.67800010141466482</c:v>
                </c:pt>
                <c:pt idx="10955">
                  <c:v>0.67787932527419859</c:v>
                </c:pt>
                <c:pt idx="10956">
                  <c:v>0.67775854843775374</c:v>
                </c:pt>
                <c:pt idx="10957">
                  <c:v>0.67763777090575594</c:v>
                </c:pt>
                <c:pt idx="10958">
                  <c:v>0.67751699267862908</c:v>
                </c:pt>
                <c:pt idx="10959">
                  <c:v>0.67739621375679659</c:v>
                </c:pt>
                <c:pt idx="10960">
                  <c:v>0.67727543414068525</c:v>
                </c:pt>
                <c:pt idx="10961">
                  <c:v>0.67715465383071605</c:v>
                </c:pt>
                <c:pt idx="10962">
                  <c:v>0.67703387282731575</c:v>
                </c:pt>
                <c:pt idx="10963">
                  <c:v>0.67691309113090536</c:v>
                </c:pt>
                <c:pt idx="10964">
                  <c:v>0.67679230874190788</c:v>
                </c:pt>
                <c:pt idx="10965">
                  <c:v>0.67667152566074784</c:v>
                </c:pt>
                <c:pt idx="10966">
                  <c:v>0.67655074188784603</c:v>
                </c:pt>
                <c:pt idx="10967">
                  <c:v>0.67642995742362522</c:v>
                </c:pt>
                <c:pt idx="10968">
                  <c:v>0.67630917226850817</c:v>
                </c:pt>
                <c:pt idx="10969">
                  <c:v>0.67618838642291612</c:v>
                </c:pt>
                <c:pt idx="10970">
                  <c:v>0.67606759988726894</c:v>
                </c:pt>
                <c:pt idx="10971">
                  <c:v>0.67594681266198919</c:v>
                </c:pt>
                <c:pt idx="10972">
                  <c:v>0.67582602474749653</c:v>
                </c:pt>
                <c:pt idx="10973">
                  <c:v>0.67570523614421285</c:v>
                </c:pt>
                <c:pt idx="10974">
                  <c:v>0.67558444685255736</c:v>
                </c:pt>
                <c:pt idx="10975">
                  <c:v>0.67546365687294974</c:v>
                </c:pt>
                <c:pt idx="10976">
                  <c:v>0.67534286620581008</c:v>
                </c:pt>
                <c:pt idx="10977">
                  <c:v>0.67522207485155827</c:v>
                </c:pt>
                <c:pt idx="10978">
                  <c:v>0.67510128281061177</c:v>
                </c:pt>
                <c:pt idx="10979">
                  <c:v>0.67498049008339067</c:v>
                </c:pt>
                <c:pt idx="10980">
                  <c:v>0.67485969667031354</c:v>
                </c:pt>
                <c:pt idx="10981">
                  <c:v>0.67473890257179781</c:v>
                </c:pt>
                <c:pt idx="10982">
                  <c:v>0.67461810778826203</c:v>
                </c:pt>
                <c:pt idx="10983">
                  <c:v>0.67449731232012278</c:v>
                </c:pt>
                <c:pt idx="10984">
                  <c:v>0.67437651616779903</c:v>
                </c:pt>
                <c:pt idx="10985">
                  <c:v>0.67425571933170669</c:v>
                </c:pt>
                <c:pt idx="10986">
                  <c:v>0.67413492181226276</c:v>
                </c:pt>
                <c:pt idx="10987">
                  <c:v>0.67401412360988333</c:v>
                </c:pt>
                <c:pt idx="10988">
                  <c:v>0.67389332472498498</c:v>
                </c:pt>
                <c:pt idx="10989">
                  <c:v>0.67377252515798558</c:v>
                </c:pt>
                <c:pt idx="10990">
                  <c:v>0.67365172490929726</c:v>
                </c:pt>
                <c:pt idx="10991">
                  <c:v>0.673530923979337</c:v>
                </c:pt>
                <c:pt idx="10992">
                  <c:v>0.67341012236852138</c:v>
                </c:pt>
                <c:pt idx="10993">
                  <c:v>0.6732893200772625</c:v>
                </c:pt>
                <c:pt idx="10994">
                  <c:v>0.67316851710597625</c:v>
                </c:pt>
                <c:pt idx="10995">
                  <c:v>0.67304771345507763</c:v>
                </c:pt>
                <c:pt idx="10996">
                  <c:v>0.67292690912498054</c:v>
                </c:pt>
                <c:pt idx="10997">
                  <c:v>0.67280610411609709</c:v>
                </c:pt>
                <c:pt idx="10998">
                  <c:v>0.67268529842884206</c:v>
                </c:pt>
                <c:pt idx="10999">
                  <c:v>0.67256449206362712</c:v>
                </c:pt>
                <c:pt idx="11000">
                  <c:v>0.67244368502086749</c:v>
                </c:pt>
                <c:pt idx="11001">
                  <c:v>0.67232287730097351</c:v>
                </c:pt>
                <c:pt idx="11002">
                  <c:v>0.67220206890435907</c:v>
                </c:pt>
                <c:pt idx="11003">
                  <c:v>0.67208125983143541</c:v>
                </c:pt>
                <c:pt idx="11004">
                  <c:v>0.67196045008261485</c:v>
                </c:pt>
                <c:pt idx="11005">
                  <c:v>0.67183963965830795</c:v>
                </c:pt>
                <c:pt idx="11006">
                  <c:v>0.67171882855892573</c:v>
                </c:pt>
                <c:pt idx="11007">
                  <c:v>0.67159801678488096</c:v>
                </c:pt>
                <c:pt idx="11008">
                  <c:v>0.67147720433658264</c:v>
                </c:pt>
                <c:pt idx="11009">
                  <c:v>0.67135639121444113</c:v>
                </c:pt>
                <c:pt idx="11010">
                  <c:v>0.67123557741886897</c:v>
                </c:pt>
                <c:pt idx="11011">
                  <c:v>0.6711147629502725</c:v>
                </c:pt>
                <c:pt idx="11012">
                  <c:v>0.67099394780906185</c:v>
                </c:pt>
                <c:pt idx="11013">
                  <c:v>0.67087313199564913</c:v>
                </c:pt>
                <c:pt idx="11014">
                  <c:v>0.67075231551044068</c:v>
                </c:pt>
                <c:pt idx="11015">
                  <c:v>0.67063149835384528</c:v>
                </c:pt>
                <c:pt idx="11016">
                  <c:v>0.67051068052627416</c:v>
                </c:pt>
                <c:pt idx="11017">
                  <c:v>0.67038986202813144</c:v>
                </c:pt>
                <c:pt idx="11018">
                  <c:v>0.67026904285982769</c:v>
                </c:pt>
                <c:pt idx="11019">
                  <c:v>0.67014822302176924</c:v>
                </c:pt>
                <c:pt idx="11020">
                  <c:v>0.67002740251436466</c:v>
                </c:pt>
                <c:pt idx="11021">
                  <c:v>0.66990658133802095</c:v>
                </c:pt>
                <c:pt idx="11022">
                  <c:v>0.66978575949314267</c:v>
                </c:pt>
                <c:pt idx="11023">
                  <c:v>0.66966493698013929</c:v>
                </c:pt>
                <c:pt idx="11024">
                  <c:v>0.66954411379941581</c:v>
                </c:pt>
                <c:pt idx="11025">
                  <c:v>0.66942328995137812</c:v>
                </c:pt>
                <c:pt idx="11026">
                  <c:v>0.66930246543643168</c:v>
                </c:pt>
                <c:pt idx="11027">
                  <c:v>0.66918164025498239</c:v>
                </c:pt>
                <c:pt idx="11028">
                  <c:v>0.6690608144074357</c:v>
                </c:pt>
                <c:pt idx="11029">
                  <c:v>0.66893998789419595</c:v>
                </c:pt>
                <c:pt idx="11030">
                  <c:v>0.66881916071566638</c:v>
                </c:pt>
                <c:pt idx="11031">
                  <c:v>0.66869833287225466</c:v>
                </c:pt>
                <c:pt idx="11032">
                  <c:v>0.66857750436436336</c:v>
                </c:pt>
                <c:pt idx="11033">
                  <c:v>0.66845667519239571</c:v>
                </c:pt>
                <c:pt idx="11034">
                  <c:v>0.66833584535675539</c:v>
                </c:pt>
                <c:pt idx="11035">
                  <c:v>0.66821501485784474</c:v>
                </c:pt>
                <c:pt idx="11036">
                  <c:v>0.66809418369606965</c:v>
                </c:pt>
                <c:pt idx="11037">
                  <c:v>0.66797335187183027</c:v>
                </c:pt>
                <c:pt idx="11038">
                  <c:v>0.66785251938552914</c:v>
                </c:pt>
                <c:pt idx="11039">
                  <c:v>0.66773168623757084</c:v>
                </c:pt>
                <c:pt idx="11040">
                  <c:v>0.66761085242835483</c:v>
                </c:pt>
                <c:pt idx="11041">
                  <c:v>0.66749001795828411</c:v>
                </c:pt>
                <c:pt idx="11042">
                  <c:v>0.66736918282775837</c:v>
                </c:pt>
                <c:pt idx="11043">
                  <c:v>0.66724834703718128</c:v>
                </c:pt>
                <c:pt idx="11044">
                  <c:v>0.66712751058695141</c:v>
                </c:pt>
                <c:pt idx="11045">
                  <c:v>0.66700667347747133</c:v>
                </c:pt>
                <c:pt idx="11046">
                  <c:v>0.6668858357091394</c:v>
                </c:pt>
                <c:pt idx="11047">
                  <c:v>0.66676499728235639</c:v>
                </c:pt>
                <c:pt idx="11048">
                  <c:v>0.6666441581975231</c:v>
                </c:pt>
                <c:pt idx="11049">
                  <c:v>0.66652331845503765</c:v>
                </c:pt>
                <c:pt idx="11050">
                  <c:v>0.66640247805530017</c:v>
                </c:pt>
                <c:pt idx="11051">
                  <c:v>0.66628163699870879</c:v>
                </c:pt>
                <c:pt idx="11052">
                  <c:v>0.66616079528566341</c:v>
                </c:pt>
                <c:pt idx="11053">
                  <c:v>0.66603995291656171</c:v>
                </c:pt>
                <c:pt idx="11054">
                  <c:v>0.66591910989180181</c:v>
                </c:pt>
                <c:pt idx="11055">
                  <c:v>0.66579826621178206</c:v>
                </c:pt>
                <c:pt idx="11056">
                  <c:v>0.66567742187689993</c:v>
                </c:pt>
                <c:pt idx="11057">
                  <c:v>0.6655565768875531</c:v>
                </c:pt>
                <c:pt idx="11058">
                  <c:v>0.66543573124413835</c:v>
                </c:pt>
                <c:pt idx="11059">
                  <c:v>0.66531488494705204</c:v>
                </c:pt>
                <c:pt idx="11060">
                  <c:v>0.66519403799669141</c:v>
                </c:pt>
                <c:pt idx="11061">
                  <c:v>0.66507319039345303</c:v>
                </c:pt>
                <c:pt idx="11062">
                  <c:v>0.66495234213773347</c:v>
                </c:pt>
                <c:pt idx="11063">
                  <c:v>0.66483149322992663</c:v>
                </c:pt>
                <c:pt idx="11064">
                  <c:v>0.66471064367042909</c:v>
                </c:pt>
                <c:pt idx="11065">
                  <c:v>0.66458979345963654</c:v>
                </c:pt>
                <c:pt idx="11066">
                  <c:v>0.66446894259794442</c:v>
                </c:pt>
                <c:pt idx="11067">
                  <c:v>0.66434809108574666</c:v>
                </c:pt>
                <c:pt idx="11068">
                  <c:v>0.66422723892343583</c:v>
                </c:pt>
                <c:pt idx="11069">
                  <c:v>0.66410638611140982</c:v>
                </c:pt>
                <c:pt idx="11070">
                  <c:v>0.66398553265006099</c:v>
                </c:pt>
                <c:pt idx="11071">
                  <c:v>0.66386467853978259</c:v>
                </c:pt>
                <c:pt idx="11072">
                  <c:v>0.66374382378096763</c:v>
                </c:pt>
                <c:pt idx="11073">
                  <c:v>0.6636229683740118</c:v>
                </c:pt>
                <c:pt idx="11074">
                  <c:v>0.66350211231930523</c:v>
                </c:pt>
                <c:pt idx="11075">
                  <c:v>0.6633812556172427</c:v>
                </c:pt>
                <c:pt idx="11076">
                  <c:v>0.66326039826821459</c:v>
                </c:pt>
                <c:pt idx="11077">
                  <c:v>0.66313954027261546</c:v>
                </c:pt>
                <c:pt idx="11078">
                  <c:v>0.66301868163083477</c:v>
                </c:pt>
                <c:pt idx="11079">
                  <c:v>0.66289782234326422</c:v>
                </c:pt>
                <c:pt idx="11080">
                  <c:v>0.66277696241029793</c:v>
                </c:pt>
                <c:pt idx="11081">
                  <c:v>0.66265610183232448</c:v>
                </c:pt>
                <c:pt idx="11082">
                  <c:v>0.66253524060973557</c:v>
                </c:pt>
                <c:pt idx="11083">
                  <c:v>0.66241437874292242</c:v>
                </c:pt>
                <c:pt idx="11084">
                  <c:v>0.66229351623227362</c:v>
                </c:pt>
                <c:pt idx="11085">
                  <c:v>0.66217265307817996</c:v>
                </c:pt>
                <c:pt idx="11086">
                  <c:v>0.66205178928103292</c:v>
                </c:pt>
                <c:pt idx="11087">
                  <c:v>0.66193092484121996</c:v>
                </c:pt>
                <c:pt idx="11088">
                  <c:v>0.66181005975913099</c:v>
                </c:pt>
                <c:pt idx="11089">
                  <c:v>0.66168919403515503</c:v>
                </c:pt>
                <c:pt idx="11090">
                  <c:v>0.66156832766968199</c:v>
                </c:pt>
                <c:pt idx="11091">
                  <c:v>0.66144746066309823</c:v>
                </c:pt>
                <c:pt idx="11092">
                  <c:v>0.66132659301579344</c:v>
                </c:pt>
                <c:pt idx="11093">
                  <c:v>0.66120572472815553</c:v>
                </c:pt>
                <c:pt idx="11094">
                  <c:v>0.66108485580057263</c:v>
                </c:pt>
                <c:pt idx="11095">
                  <c:v>0.66096398623343022</c:v>
                </c:pt>
                <c:pt idx="11096">
                  <c:v>0.66084311602711865</c:v>
                </c:pt>
                <c:pt idx="11097">
                  <c:v>0.66072224518202183</c:v>
                </c:pt>
                <c:pt idx="11098">
                  <c:v>0.660601373698529</c:v>
                </c:pt>
                <c:pt idx="11099">
                  <c:v>0.6604805015770252</c:v>
                </c:pt>
                <c:pt idx="11100">
                  <c:v>0.66035962881789745</c:v>
                </c:pt>
                <c:pt idx="11101">
                  <c:v>0.66023875542153054</c:v>
                </c:pt>
                <c:pt idx="11102">
                  <c:v>0.66011788138831151</c:v>
                </c:pt>
                <c:pt idx="11103">
                  <c:v>0.65999700671862471</c:v>
                </c:pt>
                <c:pt idx="11104">
                  <c:v>0.65987613141285628</c:v>
                </c:pt>
                <c:pt idx="11105">
                  <c:v>0.65975525547138991</c:v>
                </c:pt>
                <c:pt idx="11106">
                  <c:v>0.65963437889461196</c:v>
                </c:pt>
                <c:pt idx="11107">
                  <c:v>0.6595135016829059</c:v>
                </c:pt>
                <c:pt idx="11108">
                  <c:v>0.65939262383665609</c:v>
                </c:pt>
                <c:pt idx="11109">
                  <c:v>0.65927174535624578</c:v>
                </c:pt>
                <c:pt idx="11110">
                  <c:v>0.65915086624205976</c:v>
                </c:pt>
                <c:pt idx="11111">
                  <c:v>0.65902998649448108</c:v>
                </c:pt>
                <c:pt idx="11112">
                  <c:v>0.65890910611389275</c:v>
                </c:pt>
                <c:pt idx="11113">
                  <c:v>0.65878822510067758</c:v>
                </c:pt>
                <c:pt idx="11114">
                  <c:v>0.65866734345521838</c:v>
                </c:pt>
                <c:pt idx="11115">
                  <c:v>0.65854646117789772</c:v>
                </c:pt>
                <c:pt idx="11116">
                  <c:v>0.65842557826909731</c:v>
                </c:pt>
                <c:pt idx="11117">
                  <c:v>0.65830469472919972</c:v>
                </c:pt>
                <c:pt idx="11118">
                  <c:v>0.65818381055858666</c:v>
                </c:pt>
                <c:pt idx="11119">
                  <c:v>0.65806292575763825</c:v>
                </c:pt>
                <c:pt idx="11120">
                  <c:v>0.65794204032673775</c:v>
                </c:pt>
                <c:pt idx="11121">
                  <c:v>0.65782115426626309</c:v>
                </c:pt>
                <c:pt idx="11122">
                  <c:v>0.65770026757659728</c:v>
                </c:pt>
                <c:pt idx="11123">
                  <c:v>0.65757938025812157</c:v>
                </c:pt>
                <c:pt idx="11124">
                  <c:v>0.65745849231121323</c:v>
                </c:pt>
                <c:pt idx="11125">
                  <c:v>0.65733760373625483</c:v>
                </c:pt>
                <c:pt idx="11126">
                  <c:v>0.65721671453362407</c:v>
                </c:pt>
                <c:pt idx="11127">
                  <c:v>0.65709582470370043</c:v>
                </c:pt>
                <c:pt idx="11128">
                  <c:v>0.65697493424686515</c:v>
                </c:pt>
                <c:pt idx="11129">
                  <c:v>0.65685404316349416</c:v>
                </c:pt>
                <c:pt idx="11130">
                  <c:v>0.65673315145396893</c:v>
                </c:pt>
                <c:pt idx="11131">
                  <c:v>0.65661225911866605</c:v>
                </c:pt>
                <c:pt idx="11132">
                  <c:v>0.656491366157965</c:v>
                </c:pt>
                <c:pt idx="11133">
                  <c:v>0.65637047257224235</c:v>
                </c:pt>
                <c:pt idx="11134">
                  <c:v>0.65624957836187625</c:v>
                </c:pt>
                <c:pt idx="11135">
                  <c:v>0.65612868352724485</c:v>
                </c:pt>
                <c:pt idx="11136">
                  <c:v>0.65600778806872428</c:v>
                </c:pt>
                <c:pt idx="11137">
                  <c:v>0.65588689198669181</c:v>
                </c:pt>
                <c:pt idx="11138">
                  <c:v>0.65576599528152424</c:v>
                </c:pt>
                <c:pt idx="11139">
                  <c:v>0.6556450979535986</c:v>
                </c:pt>
                <c:pt idx="11140">
                  <c:v>0.65552420000329059</c:v>
                </c:pt>
                <c:pt idx="11141">
                  <c:v>0.65540330143097458</c:v>
                </c:pt>
                <c:pt idx="11142">
                  <c:v>0.65528240223702805</c:v>
                </c:pt>
                <c:pt idx="11143">
                  <c:v>0.65516150242182691</c:v>
                </c:pt>
                <c:pt idx="11144">
                  <c:v>0.65504060198574465</c:v>
                </c:pt>
                <c:pt idx="11145">
                  <c:v>0.6549197009291583</c:v>
                </c:pt>
                <c:pt idx="11146">
                  <c:v>0.65479879925244022</c:v>
                </c:pt>
                <c:pt idx="11147">
                  <c:v>0.65467789695596568</c:v>
                </c:pt>
                <c:pt idx="11148">
                  <c:v>0.65455699404011058</c:v>
                </c:pt>
                <c:pt idx="11149">
                  <c:v>0.6544360905052462</c:v>
                </c:pt>
                <c:pt idx="11150">
                  <c:v>0.65431518635174846</c:v>
                </c:pt>
                <c:pt idx="11151">
                  <c:v>0.65419428157998949</c:v>
                </c:pt>
                <c:pt idx="11152">
                  <c:v>0.65407337619034389</c:v>
                </c:pt>
                <c:pt idx="11153">
                  <c:v>0.65395247018318226</c:v>
                </c:pt>
                <c:pt idx="11154">
                  <c:v>0.65383156355888028</c:v>
                </c:pt>
                <c:pt idx="11155">
                  <c:v>0.653710656317809</c:v>
                </c:pt>
                <c:pt idx="11156">
                  <c:v>0.65358974846033924</c:v>
                </c:pt>
                <c:pt idx="11157">
                  <c:v>0.65346883998684557</c:v>
                </c:pt>
                <c:pt idx="11158">
                  <c:v>0.65334793089769905</c:v>
                </c:pt>
                <c:pt idx="11159">
                  <c:v>0.65322702119327047</c:v>
                </c:pt>
                <c:pt idx="11160">
                  <c:v>0.65310611087393089</c:v>
                </c:pt>
                <c:pt idx="11161">
                  <c:v>0.652985199940052</c:v>
                </c:pt>
                <c:pt idx="11162">
                  <c:v>0.65286428839200594</c:v>
                </c:pt>
                <c:pt idx="11163">
                  <c:v>0.65274337623016065</c:v>
                </c:pt>
                <c:pt idx="11164">
                  <c:v>0.65262246345488739</c:v>
                </c:pt>
                <c:pt idx="11165">
                  <c:v>0.65250155006655719</c:v>
                </c:pt>
                <c:pt idx="11166">
                  <c:v>0.65238063606553998</c:v>
                </c:pt>
                <c:pt idx="11167">
                  <c:v>0.65225972145220346</c:v>
                </c:pt>
                <c:pt idx="11168">
                  <c:v>0.65213880622691844</c:v>
                </c:pt>
                <c:pt idx="11169">
                  <c:v>0.65201789039005376</c:v>
                </c:pt>
                <c:pt idx="11170">
                  <c:v>0.65189697394197865</c:v>
                </c:pt>
                <c:pt idx="11171">
                  <c:v>0.6517760568830604</c:v>
                </c:pt>
                <c:pt idx="11172">
                  <c:v>0.65165513921366869</c:v>
                </c:pt>
                <c:pt idx="11173">
                  <c:v>0.6515342209341719</c:v>
                </c:pt>
                <c:pt idx="11174">
                  <c:v>0.6514133020449373</c:v>
                </c:pt>
                <c:pt idx="11175">
                  <c:v>0.65129238254633215</c:v>
                </c:pt>
                <c:pt idx="11176">
                  <c:v>0.65117146243872437</c:v>
                </c:pt>
                <c:pt idx="11177">
                  <c:v>0.65105054172248167</c:v>
                </c:pt>
                <c:pt idx="11178">
                  <c:v>0.65092962039796953</c:v>
                </c:pt>
                <c:pt idx="11179">
                  <c:v>0.65080869846555656</c:v>
                </c:pt>
                <c:pt idx="11180">
                  <c:v>0.65068777592560867</c:v>
                </c:pt>
                <c:pt idx="11181">
                  <c:v>0.65056685277849047</c:v>
                </c:pt>
                <c:pt idx="11182">
                  <c:v>0.65044592902456988</c:v>
                </c:pt>
                <c:pt idx="11183">
                  <c:v>0.65032500466421195</c:v>
                </c:pt>
                <c:pt idx="11184">
                  <c:v>0.6502040796977826</c:v>
                </c:pt>
                <c:pt idx="11185">
                  <c:v>0.65008315412564555</c:v>
                </c:pt>
                <c:pt idx="11186">
                  <c:v>0.64996222794816783</c:v>
                </c:pt>
                <c:pt idx="11187">
                  <c:v>0.64984130116571337</c:v>
                </c:pt>
                <c:pt idx="11188">
                  <c:v>0.64972037377864678</c:v>
                </c:pt>
                <c:pt idx="11189">
                  <c:v>0.64959944578733264</c:v>
                </c:pt>
                <c:pt idx="11190">
                  <c:v>0.64947851719213512</c:v>
                </c:pt>
                <c:pt idx="11191">
                  <c:v>0.64935758799341747</c:v>
                </c:pt>
                <c:pt idx="11192">
                  <c:v>0.64923665819154319</c:v>
                </c:pt>
                <c:pt idx="11193">
                  <c:v>0.64911572778687709</c:v>
                </c:pt>
                <c:pt idx="11194">
                  <c:v>0.64899479677978045</c:v>
                </c:pt>
                <c:pt idx="11195">
                  <c:v>0.64887386517061829</c:v>
                </c:pt>
                <c:pt idx="11196">
                  <c:v>0.64875293295975056</c:v>
                </c:pt>
                <c:pt idx="11197">
                  <c:v>0.64863200014754208</c:v>
                </c:pt>
                <c:pt idx="11198">
                  <c:v>0.64851106673434211</c:v>
                </c:pt>
                <c:pt idx="11199">
                  <c:v>0.6483901327205488</c:v>
                </c:pt>
                <c:pt idx="11200">
                  <c:v>0.64826919810648809</c:v>
                </c:pt>
                <c:pt idx="11201">
                  <c:v>0.64814826289253236</c:v>
                </c:pt>
                <c:pt idx="11202">
                  <c:v>0.6480273270790442</c:v>
                </c:pt>
                <c:pt idx="11203">
                  <c:v>0.64790639066638533</c:v>
                </c:pt>
                <c:pt idx="11204">
                  <c:v>0.64778545365491347</c:v>
                </c:pt>
                <c:pt idx="11205">
                  <c:v>0.64766451604498143</c:v>
                </c:pt>
                <c:pt idx="11206">
                  <c:v>0.6475435778369818</c:v>
                </c:pt>
                <c:pt idx="11207">
                  <c:v>0.64742263903123876</c:v>
                </c:pt>
                <c:pt idx="11208">
                  <c:v>0.64730169962811623</c:v>
                </c:pt>
                <c:pt idx="11209">
                  <c:v>0.64718075962800548</c:v>
                </c:pt>
                <c:pt idx="11210">
                  <c:v>0.64705981903123178</c:v>
                </c:pt>
                <c:pt idx="11211">
                  <c:v>0.6469388778381544</c:v>
                </c:pt>
                <c:pt idx="11212">
                  <c:v>0.64681793604916904</c:v>
                </c:pt>
                <c:pt idx="11213">
                  <c:v>0.64669699366459521</c:v>
                </c:pt>
                <c:pt idx="11214">
                  <c:v>0.64657605068479507</c:v>
                </c:pt>
                <c:pt idx="11215">
                  <c:v>0.64645510711016096</c:v>
                </c:pt>
                <c:pt idx="11216">
                  <c:v>0.64633416294101464</c:v>
                </c:pt>
                <c:pt idx="11217">
                  <c:v>0.64621321817771493</c:v>
                </c:pt>
                <c:pt idx="11218">
                  <c:v>0.64609227282065462</c:v>
                </c:pt>
                <c:pt idx="11219">
                  <c:v>0.64597132687015546</c:v>
                </c:pt>
                <c:pt idx="11220">
                  <c:v>0.6458503803265756</c:v>
                </c:pt>
                <c:pt idx="11221">
                  <c:v>0.64572943319029252</c:v>
                </c:pt>
                <c:pt idx="11222">
                  <c:v>0.6456084854616666</c:v>
                </c:pt>
                <c:pt idx="11223">
                  <c:v>0.64548753714101559</c:v>
                </c:pt>
                <c:pt idx="11224">
                  <c:v>0.64536658822873361</c:v>
                </c:pt>
                <c:pt idx="11225">
                  <c:v>0.64524563872517482</c:v>
                </c:pt>
                <c:pt idx="11226">
                  <c:v>0.64512468863066075</c:v>
                </c:pt>
                <c:pt idx="11227">
                  <c:v>0.64500373794558086</c:v>
                </c:pt>
                <c:pt idx="11228">
                  <c:v>0.64488278667028043</c:v>
                </c:pt>
                <c:pt idx="11229">
                  <c:v>0.64476183480511162</c:v>
                </c:pt>
                <c:pt idx="11230">
                  <c:v>0.64464088235043304</c:v>
                </c:pt>
                <c:pt idx="11231">
                  <c:v>0.64451992930659641</c:v>
                </c:pt>
                <c:pt idx="11232">
                  <c:v>0.64439897567395676</c:v>
                </c:pt>
                <c:pt idx="11233">
                  <c:v>0.64427802145286805</c:v>
                </c:pt>
                <c:pt idx="11234">
                  <c:v>0.64415706664368555</c:v>
                </c:pt>
                <c:pt idx="11235">
                  <c:v>0.6440361112467603</c:v>
                </c:pt>
                <c:pt idx="11236">
                  <c:v>0.64391515526244758</c:v>
                </c:pt>
                <c:pt idx="11237">
                  <c:v>0.64379419869110088</c:v>
                </c:pt>
                <c:pt idx="11238">
                  <c:v>0.64367324153307126</c:v>
                </c:pt>
                <c:pt idx="11239">
                  <c:v>0.64355228378871332</c:v>
                </c:pt>
                <c:pt idx="11240">
                  <c:v>0.643431325458379</c:v>
                </c:pt>
                <c:pt idx="11241">
                  <c:v>0.64331036654242002</c:v>
                </c:pt>
                <c:pt idx="11242">
                  <c:v>0.64318940704118899</c:v>
                </c:pt>
                <c:pt idx="11243">
                  <c:v>0.64306844695503718</c:v>
                </c:pt>
                <c:pt idx="11244">
                  <c:v>0.64294748628431697</c:v>
                </c:pt>
                <c:pt idx="11245">
                  <c:v>0.64282652502937809</c:v>
                </c:pt>
                <c:pt idx="11246">
                  <c:v>0.64270556319057404</c:v>
                </c:pt>
                <c:pt idx="11247">
                  <c:v>0.64258460076825386</c:v>
                </c:pt>
                <c:pt idx="11248">
                  <c:v>0.64246363776276927</c:v>
                </c:pt>
                <c:pt idx="11249">
                  <c:v>0.64234267417447066</c:v>
                </c:pt>
                <c:pt idx="11250">
                  <c:v>0.64222171000370798</c:v>
                </c:pt>
                <c:pt idx="11251">
                  <c:v>0.6421007452508305</c:v>
                </c:pt>
                <c:pt idx="11252">
                  <c:v>0.64197977991618904</c:v>
                </c:pt>
                <c:pt idx="11253">
                  <c:v>0.64185881400013334</c:v>
                </c:pt>
                <c:pt idx="11254">
                  <c:v>0.64173784750301133</c:v>
                </c:pt>
                <c:pt idx="11255">
                  <c:v>0.64161688042517406</c:v>
                </c:pt>
                <c:pt idx="11256">
                  <c:v>0.64149591276696905</c:v>
                </c:pt>
                <c:pt idx="11257">
                  <c:v>0.64137494452874422</c:v>
                </c:pt>
                <c:pt idx="11258">
                  <c:v>0.64125397571084997</c:v>
                </c:pt>
                <c:pt idx="11259">
                  <c:v>0.64113300631363357</c:v>
                </c:pt>
                <c:pt idx="11260">
                  <c:v>0.64101203633744341</c:v>
                </c:pt>
                <c:pt idx="11261">
                  <c:v>0.64089106578262545</c:v>
                </c:pt>
                <c:pt idx="11262">
                  <c:v>0.64077009464953028</c:v>
                </c:pt>
                <c:pt idx="11263">
                  <c:v>0.64064912293850229</c:v>
                </c:pt>
                <c:pt idx="11264">
                  <c:v>0.64052815064989033</c:v>
                </c:pt>
                <c:pt idx="11265">
                  <c:v>0.64040717778404166</c:v>
                </c:pt>
                <c:pt idx="11266">
                  <c:v>0.64028620434130135</c:v>
                </c:pt>
                <c:pt idx="11267">
                  <c:v>0.64016523032201644</c:v>
                </c:pt>
                <c:pt idx="11268">
                  <c:v>0.64004425572653334</c:v>
                </c:pt>
                <c:pt idx="11269">
                  <c:v>0.63992328055519754</c:v>
                </c:pt>
                <c:pt idx="11270">
                  <c:v>0.63980230480835476</c:v>
                </c:pt>
                <c:pt idx="11271">
                  <c:v>0.63968132848635184</c:v>
                </c:pt>
                <c:pt idx="11272">
                  <c:v>0.63956035158953295</c:v>
                </c:pt>
                <c:pt idx="11273">
                  <c:v>0.63943937411824336</c:v>
                </c:pt>
                <c:pt idx="11274">
                  <c:v>0.63931839607282814</c:v>
                </c:pt>
                <c:pt idx="11275">
                  <c:v>0.63919741745363168</c:v>
                </c:pt>
                <c:pt idx="11276">
                  <c:v>0.6390764382609988</c:v>
                </c:pt>
                <c:pt idx="11277">
                  <c:v>0.63895545849527258</c:v>
                </c:pt>
                <c:pt idx="11278">
                  <c:v>0.6388344781567985</c:v>
                </c:pt>
                <c:pt idx="11279">
                  <c:v>0.63871349724591941</c:v>
                </c:pt>
                <c:pt idx="11280">
                  <c:v>0.63859251576297904</c:v>
                </c:pt>
                <c:pt idx="11281">
                  <c:v>0.63847153370832066</c:v>
                </c:pt>
                <c:pt idx="11282">
                  <c:v>0.63835055108228778</c:v>
                </c:pt>
                <c:pt idx="11283">
                  <c:v>0.63822956788522367</c:v>
                </c:pt>
                <c:pt idx="11284">
                  <c:v>0.63810858411746918</c:v>
                </c:pt>
                <c:pt idx="11285">
                  <c:v>0.63798759977936959</c:v>
                </c:pt>
                <c:pt idx="11286">
                  <c:v>0.63786661487126262</c:v>
                </c:pt>
                <c:pt idx="11287">
                  <c:v>0.63774562939349511</c:v>
                </c:pt>
                <c:pt idx="11288">
                  <c:v>0.63762464334640656</c:v>
                </c:pt>
                <c:pt idx="11289">
                  <c:v>0.63750365673033804</c:v>
                </c:pt>
                <c:pt idx="11290">
                  <c:v>0.6373826695456315</c:v>
                </c:pt>
                <c:pt idx="11291">
                  <c:v>0.63726168179263021</c:v>
                </c:pt>
                <c:pt idx="11292">
                  <c:v>0.63714069347167102</c:v>
                </c:pt>
                <c:pt idx="11293">
                  <c:v>0.63701970458309853</c:v>
                </c:pt>
                <c:pt idx="11294">
                  <c:v>0.63689871512724849</c:v>
                </c:pt>
                <c:pt idx="11295">
                  <c:v>0.63677772510446617</c:v>
                </c:pt>
                <c:pt idx="11296">
                  <c:v>0.63665673451508931</c:v>
                </c:pt>
                <c:pt idx="11297">
                  <c:v>0.63653574335945784</c:v>
                </c:pt>
                <c:pt idx="11298">
                  <c:v>0.63641475163791128</c:v>
                </c:pt>
                <c:pt idx="11299">
                  <c:v>0.63629375935078891</c:v>
                </c:pt>
                <c:pt idx="11300">
                  <c:v>0.63617276649843069</c:v>
                </c:pt>
                <c:pt idx="11301">
                  <c:v>0.63605177308117478</c:v>
                </c:pt>
                <c:pt idx="11302">
                  <c:v>0.63593077909936024</c:v>
                </c:pt>
                <c:pt idx="11303">
                  <c:v>0.63580978455332482</c:v>
                </c:pt>
                <c:pt idx="11304">
                  <c:v>0.63568878944340867</c:v>
                </c:pt>
                <c:pt idx="11305">
                  <c:v>0.63556779376994843</c:v>
                </c:pt>
                <c:pt idx="11306">
                  <c:v>0.63544679753328182</c:v>
                </c:pt>
                <c:pt idx="11307">
                  <c:v>0.635325800733747</c:v>
                </c:pt>
                <c:pt idx="11308">
                  <c:v>0.6352048033716815</c:v>
                </c:pt>
                <c:pt idx="11309">
                  <c:v>0.6350838054474226</c:v>
                </c:pt>
                <c:pt idx="11310">
                  <c:v>0.63496280696130736</c:v>
                </c:pt>
                <c:pt idx="11311">
                  <c:v>0.63484180791367217</c:v>
                </c:pt>
                <c:pt idx="11312">
                  <c:v>0.63472080830485345</c:v>
                </c:pt>
                <c:pt idx="11313">
                  <c:v>0.63459980813518824</c:v>
                </c:pt>
                <c:pt idx="11314">
                  <c:v>0.63447880740501228</c:v>
                </c:pt>
                <c:pt idx="11315">
                  <c:v>0.63435780611466175</c:v>
                </c:pt>
                <c:pt idx="11316">
                  <c:v>0.63423680426447149</c:v>
                </c:pt>
                <c:pt idx="11317">
                  <c:v>0.63411580185477878</c:v>
                </c:pt>
                <c:pt idx="11318">
                  <c:v>0.63399479888591559</c:v>
                </c:pt>
                <c:pt idx="11319">
                  <c:v>0.63387379535822252</c:v>
                </c:pt>
                <c:pt idx="11320">
                  <c:v>0.63375279127202999</c:v>
                </c:pt>
                <c:pt idx="11321">
                  <c:v>0.63363178662767328</c:v>
                </c:pt>
                <c:pt idx="11322">
                  <c:v>0.63351078142548678</c:v>
                </c:pt>
                <c:pt idx="11323">
                  <c:v>0.63338977566580712</c:v>
                </c:pt>
                <c:pt idx="11324">
                  <c:v>0.63326876934896559</c:v>
                </c:pt>
                <c:pt idx="11325">
                  <c:v>0.6331477624752968</c:v>
                </c:pt>
                <c:pt idx="11326">
                  <c:v>0.63302675504513539</c:v>
                </c:pt>
                <c:pt idx="11327">
                  <c:v>0.63290574705881286</c:v>
                </c:pt>
                <c:pt idx="11328">
                  <c:v>0.6327847385166625</c:v>
                </c:pt>
                <c:pt idx="11329">
                  <c:v>0.63266372941901894</c:v>
                </c:pt>
                <c:pt idx="11330">
                  <c:v>0.63254271976621501</c:v>
                </c:pt>
                <c:pt idx="11331">
                  <c:v>0.63242170955858068</c:v>
                </c:pt>
                <c:pt idx="11332">
                  <c:v>0.63230069879645079</c:v>
                </c:pt>
                <c:pt idx="11333">
                  <c:v>0.63217968748015752</c:v>
                </c:pt>
                <c:pt idx="11334">
                  <c:v>0.63205867561003037</c:v>
                </c:pt>
                <c:pt idx="11335">
                  <c:v>0.63193766318640243</c:v>
                </c:pt>
                <c:pt idx="11336">
                  <c:v>0.6318166502096052</c:v>
                </c:pt>
                <c:pt idx="11337">
                  <c:v>0.6316956366799702</c:v>
                </c:pt>
                <c:pt idx="11338">
                  <c:v>0.63157462259782937</c:v>
                </c:pt>
                <c:pt idx="11339">
                  <c:v>0.63145360796351069</c:v>
                </c:pt>
                <c:pt idx="11340">
                  <c:v>0.63133259277734766</c:v>
                </c:pt>
                <c:pt idx="11341">
                  <c:v>0.63121157703966757</c:v>
                </c:pt>
                <c:pt idx="11342">
                  <c:v>0.63109056075080461</c:v>
                </c:pt>
                <c:pt idx="11343">
                  <c:v>0.63096954391108673</c:v>
                </c:pt>
                <c:pt idx="11344">
                  <c:v>0.63084852652084189</c:v>
                </c:pt>
                <c:pt idx="11345">
                  <c:v>0.63072750858040338</c:v>
                </c:pt>
                <c:pt idx="11346">
                  <c:v>0.63060649009009717</c:v>
                </c:pt>
                <c:pt idx="11347">
                  <c:v>0.63048547105025476</c:v>
                </c:pt>
                <c:pt idx="11348">
                  <c:v>0.63036445146120434</c:v>
                </c:pt>
                <c:pt idx="11349">
                  <c:v>0.63024343132327387</c:v>
                </c:pt>
                <c:pt idx="11350">
                  <c:v>0.63012241063679375</c:v>
                </c:pt>
                <c:pt idx="11351">
                  <c:v>0.63000138940209083</c:v>
                </c:pt>
                <c:pt idx="11352">
                  <c:v>0.62988036761949284</c:v>
                </c:pt>
                <c:pt idx="11353">
                  <c:v>0.6297593452893302</c:v>
                </c:pt>
                <c:pt idx="11354">
                  <c:v>0.6296383224119273</c:v>
                </c:pt>
                <c:pt idx="11355">
                  <c:v>0.62951729898761366</c:v>
                </c:pt>
                <c:pt idx="11356">
                  <c:v>0.62939627501671569</c:v>
                </c:pt>
                <c:pt idx="11357">
                  <c:v>0.62927525049956112</c:v>
                </c:pt>
                <c:pt idx="11358">
                  <c:v>0.62915422543647681</c:v>
                </c:pt>
                <c:pt idx="11359">
                  <c:v>0.62903319982778894</c:v>
                </c:pt>
                <c:pt idx="11360">
                  <c:v>0.62891217367382368</c:v>
                </c:pt>
                <c:pt idx="11361">
                  <c:v>0.6287911469749079</c:v>
                </c:pt>
                <c:pt idx="11362">
                  <c:v>0.62867011973136822</c:v>
                </c:pt>
                <c:pt idx="11363">
                  <c:v>0.62854909194352926</c:v>
                </c:pt>
                <c:pt idx="11364">
                  <c:v>0.62842806361171766</c:v>
                </c:pt>
                <c:pt idx="11365">
                  <c:v>0.62830703473625782</c:v>
                </c:pt>
                <c:pt idx="11366">
                  <c:v>0.6281860053174757</c:v>
                </c:pt>
                <c:pt idx="11367">
                  <c:v>0.62806497535569616</c:v>
                </c:pt>
                <c:pt idx="11368">
                  <c:v>0.62794394485124339</c:v>
                </c:pt>
                <c:pt idx="11369">
                  <c:v>0.62782291380444311</c:v>
                </c:pt>
                <c:pt idx="11370">
                  <c:v>0.62770188221561929</c:v>
                </c:pt>
                <c:pt idx="11371">
                  <c:v>0.62758085008509568</c:v>
                </c:pt>
                <c:pt idx="11372">
                  <c:v>0.6274598174131969</c:v>
                </c:pt>
                <c:pt idx="11373">
                  <c:v>0.62733878420024536</c:v>
                </c:pt>
                <c:pt idx="11374">
                  <c:v>0.62721775044656747</c:v>
                </c:pt>
                <c:pt idx="11375">
                  <c:v>0.62709671615248253</c:v>
                </c:pt>
                <c:pt idx="11376">
                  <c:v>0.6269756813183176</c:v>
                </c:pt>
                <c:pt idx="11377">
                  <c:v>0.62685464594439311</c:v>
                </c:pt>
                <c:pt idx="11378">
                  <c:v>0.62673361003103323</c:v>
                </c:pt>
                <c:pt idx="11379">
                  <c:v>0.62661257357855971</c:v>
                </c:pt>
                <c:pt idx="11380">
                  <c:v>0.62649153658729517</c:v>
                </c:pt>
                <c:pt idx="11381">
                  <c:v>0.62637049905756248</c:v>
                </c:pt>
                <c:pt idx="11382">
                  <c:v>0.62624946098968248</c:v>
                </c:pt>
                <c:pt idx="11383">
                  <c:v>0.62612842238397581</c:v>
                </c:pt>
                <c:pt idx="11384">
                  <c:v>0.62600738324076777</c:v>
                </c:pt>
                <c:pt idx="11385">
                  <c:v>0.62588634356037565</c:v>
                </c:pt>
                <c:pt idx="11386">
                  <c:v>0.62576530334312297</c:v>
                </c:pt>
                <c:pt idx="11387">
                  <c:v>0.62564426258932992</c:v>
                </c:pt>
                <c:pt idx="11388">
                  <c:v>0.62552322129931737</c:v>
                </c:pt>
                <c:pt idx="11389">
                  <c:v>0.62540217947340548</c:v>
                </c:pt>
                <c:pt idx="11390">
                  <c:v>0.62528113711191557</c:v>
                </c:pt>
                <c:pt idx="11391">
                  <c:v>0.62516009421516605</c:v>
                </c:pt>
                <c:pt idx="11392">
                  <c:v>0.62503905078347888</c:v>
                </c:pt>
                <c:pt idx="11393">
                  <c:v>0.62491800681717047</c:v>
                </c:pt>
                <c:pt idx="11394">
                  <c:v>0.62479696231656479</c:v>
                </c:pt>
                <c:pt idx="11395">
                  <c:v>0.62467591728197758</c:v>
                </c:pt>
                <c:pt idx="11396">
                  <c:v>0.62455487171373014</c:v>
                </c:pt>
                <c:pt idx="11397">
                  <c:v>0.62443382561214067</c:v>
                </c:pt>
                <c:pt idx="11398">
                  <c:v>0.62431277897752646</c:v>
                </c:pt>
                <c:pt idx="11399">
                  <c:v>0.62419173181020748</c:v>
                </c:pt>
                <c:pt idx="11400">
                  <c:v>0.62407068411050215</c:v>
                </c:pt>
                <c:pt idx="11401">
                  <c:v>0.62394963587872865</c:v>
                </c:pt>
                <c:pt idx="11402">
                  <c:v>0.62382858711520361</c:v>
                </c:pt>
                <c:pt idx="11403">
                  <c:v>0.62370753782024591</c:v>
                </c:pt>
                <c:pt idx="11404">
                  <c:v>0.62358648799417282</c:v>
                </c:pt>
                <c:pt idx="11405">
                  <c:v>0.62346543763730056</c:v>
                </c:pt>
                <c:pt idx="11406">
                  <c:v>0.62334438674994841</c:v>
                </c:pt>
                <c:pt idx="11407">
                  <c:v>0.6232233353324319</c:v>
                </c:pt>
                <c:pt idx="11408">
                  <c:v>0.62310228338506746</c:v>
                </c:pt>
                <c:pt idx="11409">
                  <c:v>0.62298123090817126</c:v>
                </c:pt>
                <c:pt idx="11410">
                  <c:v>0.62286017790206083</c:v>
                </c:pt>
                <c:pt idx="11411">
                  <c:v>0.62273912436705237</c:v>
                </c:pt>
                <c:pt idx="11412">
                  <c:v>0.62261807030345984</c:v>
                </c:pt>
                <c:pt idx="11413">
                  <c:v>0.62249701571160099</c:v>
                </c:pt>
                <c:pt idx="11414">
                  <c:v>0.62237596059179068</c:v>
                </c:pt>
                <c:pt idx="11415">
                  <c:v>0.62225490494434377</c:v>
                </c:pt>
                <c:pt idx="11416">
                  <c:v>0.62213384876957556</c:v>
                </c:pt>
                <c:pt idx="11417">
                  <c:v>0.6220127920678018</c:v>
                </c:pt>
                <c:pt idx="11418">
                  <c:v>0.62189173483933513</c:v>
                </c:pt>
                <c:pt idx="11419">
                  <c:v>0.62177067708449263</c:v>
                </c:pt>
                <c:pt idx="11420">
                  <c:v>0.62164961880358627</c:v>
                </c:pt>
                <c:pt idx="11421">
                  <c:v>0.62152855999693268</c:v>
                </c:pt>
                <c:pt idx="11422">
                  <c:v>0.62140750066484318</c:v>
                </c:pt>
                <c:pt idx="11423">
                  <c:v>0.62128644080763307</c:v>
                </c:pt>
                <c:pt idx="11424">
                  <c:v>0.62116538042561631</c:v>
                </c:pt>
                <c:pt idx="11425">
                  <c:v>0.62104431951910399</c:v>
                </c:pt>
                <c:pt idx="11426">
                  <c:v>0.62092325808841164</c:v>
                </c:pt>
                <c:pt idx="11427">
                  <c:v>0.62080219613385035</c:v>
                </c:pt>
                <c:pt idx="11428">
                  <c:v>0.62068113365573341</c:v>
                </c:pt>
                <c:pt idx="11429">
                  <c:v>0.62056007065437546</c:v>
                </c:pt>
                <c:pt idx="11430">
                  <c:v>0.6204390071300856</c:v>
                </c:pt>
                <c:pt idx="11431">
                  <c:v>0.62031794308317734</c:v>
                </c:pt>
                <c:pt idx="11432">
                  <c:v>0.62019687851396332</c:v>
                </c:pt>
                <c:pt idx="11433">
                  <c:v>0.62007581342275331</c:v>
                </c:pt>
                <c:pt idx="11434">
                  <c:v>0.61995474780986037</c:v>
                </c:pt>
                <c:pt idx="11435">
                  <c:v>0.61983368167559738</c:v>
                </c:pt>
                <c:pt idx="11436">
                  <c:v>0.61971261502027319</c:v>
                </c:pt>
                <c:pt idx="11437">
                  <c:v>0.61959154784419823</c:v>
                </c:pt>
                <c:pt idx="11438">
                  <c:v>0.61947048014768535</c:v>
                </c:pt>
                <c:pt idx="11439">
                  <c:v>0.6193494119310432</c:v>
                </c:pt>
                <c:pt idx="11440">
                  <c:v>0.61922834319458442</c:v>
                </c:pt>
                <c:pt idx="11441">
                  <c:v>0.61910727393861675</c:v>
                </c:pt>
                <c:pt idx="11442">
                  <c:v>0.6189862041634524</c:v>
                </c:pt>
                <c:pt idx="11443">
                  <c:v>0.6188651338693989</c:v>
                </c:pt>
                <c:pt idx="11444">
                  <c:v>0.61874406305676799</c:v>
                </c:pt>
                <c:pt idx="11445">
                  <c:v>0.61862299172586743</c:v>
                </c:pt>
                <c:pt idx="11446">
                  <c:v>0.61850191987700809</c:v>
                </c:pt>
                <c:pt idx="11447">
                  <c:v>0.61838084751049682</c:v>
                </c:pt>
                <c:pt idx="11448">
                  <c:v>0.61825977462664428</c:v>
                </c:pt>
                <c:pt idx="11449">
                  <c:v>0.61813870122575953</c:v>
                </c:pt>
                <c:pt idx="11450">
                  <c:v>0.61801762730814791</c:v>
                </c:pt>
                <c:pt idx="11451">
                  <c:v>0.61789655287412204</c:v>
                </c:pt>
                <c:pt idx="11452">
                  <c:v>0.61777547792398635</c:v>
                </c:pt>
                <c:pt idx="11453">
                  <c:v>0.61765440245804948</c:v>
                </c:pt>
                <c:pt idx="11454">
                  <c:v>0.61753332647662029</c:v>
                </c:pt>
                <c:pt idx="11455">
                  <c:v>0.61741224998000566</c:v>
                </c:pt>
                <c:pt idx="11456">
                  <c:v>0.61729117296851244</c:v>
                </c:pt>
                <c:pt idx="11457">
                  <c:v>0.61717009544244861</c:v>
                </c:pt>
                <c:pt idx="11458">
                  <c:v>0.6170490174021197</c:v>
                </c:pt>
                <c:pt idx="11459">
                  <c:v>0.61692793884783415</c:v>
                </c:pt>
                <c:pt idx="11460">
                  <c:v>0.6168068597798968</c:v>
                </c:pt>
                <c:pt idx="11461">
                  <c:v>0.61668578019861475</c:v>
                </c:pt>
                <c:pt idx="11462">
                  <c:v>0.61656470010429554</c:v>
                </c:pt>
                <c:pt idx="11463">
                  <c:v>0.61644361949724225</c:v>
                </c:pt>
                <c:pt idx="11464">
                  <c:v>0.61632253837776219</c:v>
                </c:pt>
                <c:pt idx="11465">
                  <c:v>0.61620145674616067</c:v>
                </c:pt>
                <c:pt idx="11466">
                  <c:v>0.61608037460274256</c:v>
                </c:pt>
                <c:pt idx="11467">
                  <c:v>0.61595929194781496</c:v>
                </c:pt>
                <c:pt idx="11468">
                  <c:v>0.6158382087816805</c:v>
                </c:pt>
                <c:pt idx="11469">
                  <c:v>0.6157171251046456</c:v>
                </c:pt>
                <c:pt idx="11470">
                  <c:v>0.61559604091701381</c:v>
                </c:pt>
                <c:pt idx="11471">
                  <c:v>0.61547495621909043</c:v>
                </c:pt>
                <c:pt idx="11472">
                  <c:v>0.61535387101117855</c:v>
                </c:pt>
                <c:pt idx="11473">
                  <c:v>0.61523278529358327</c:v>
                </c:pt>
                <c:pt idx="11474">
                  <c:v>0.61511169906660745</c:v>
                </c:pt>
                <c:pt idx="11475">
                  <c:v>0.61499061233055663</c:v>
                </c:pt>
                <c:pt idx="11476">
                  <c:v>0.61486952508573145</c:v>
                </c:pt>
                <c:pt idx="11477">
                  <c:v>0.61474843733243723</c:v>
                </c:pt>
                <c:pt idx="11478">
                  <c:v>0.61462734907097571</c:v>
                </c:pt>
                <c:pt idx="11479">
                  <c:v>0.61450626030165156</c:v>
                </c:pt>
                <c:pt idx="11480">
                  <c:v>0.61438517102476609</c:v>
                </c:pt>
                <c:pt idx="11481">
                  <c:v>0.61426408124062215</c:v>
                </c:pt>
                <c:pt idx="11482">
                  <c:v>0.61414299094952129</c:v>
                </c:pt>
                <c:pt idx="11483">
                  <c:v>0.61402190015176661</c:v>
                </c:pt>
                <c:pt idx="11484">
                  <c:v>0.61390080884766007</c:v>
                </c:pt>
                <c:pt idx="11485">
                  <c:v>0.61377971703750278</c:v>
                </c:pt>
                <c:pt idx="11486">
                  <c:v>0.61365862472159849</c:v>
                </c:pt>
                <c:pt idx="11487">
                  <c:v>0.61353753190024518</c:v>
                </c:pt>
                <c:pt idx="11488">
                  <c:v>0.61341643857374573</c:v>
                </c:pt>
                <c:pt idx="11489">
                  <c:v>0.61329534474240144</c:v>
                </c:pt>
                <c:pt idx="11490">
                  <c:v>0.61317425040651208</c:v>
                </c:pt>
                <c:pt idx="11491">
                  <c:v>0.6130531555663794</c:v>
                </c:pt>
                <c:pt idx="11492">
                  <c:v>0.61293206022230295</c:v>
                </c:pt>
                <c:pt idx="11493">
                  <c:v>0.61281096437458382</c:v>
                </c:pt>
                <c:pt idx="11494">
                  <c:v>0.61268986802352177</c:v>
                </c:pt>
                <c:pt idx="11495">
                  <c:v>0.61256877116941633</c:v>
                </c:pt>
                <c:pt idx="11496">
                  <c:v>0.61244767381256704</c:v>
                </c:pt>
                <c:pt idx="11497">
                  <c:v>0.612326575953275</c:v>
                </c:pt>
                <c:pt idx="11498">
                  <c:v>0.61220547759183619</c:v>
                </c:pt>
                <c:pt idx="11499">
                  <c:v>0.61208437872855281</c:v>
                </c:pt>
                <c:pt idx="11500">
                  <c:v>0.61196327936372397</c:v>
                </c:pt>
                <c:pt idx="11501">
                  <c:v>0.6118421794976463</c:v>
                </c:pt>
                <c:pt idx="11502">
                  <c:v>0.6117210791306058</c:v>
                </c:pt>
                <c:pt idx="11503">
                  <c:v>0.61159997826293999</c:v>
                </c:pt>
                <c:pt idx="11504">
                  <c:v>0.6114788768949091</c:v>
                </c:pt>
                <c:pt idx="11505">
                  <c:v>0.61135777502681221</c:v>
                </c:pt>
                <c:pt idx="11506">
                  <c:v>0.61123667265898129</c:v>
                </c:pt>
                <c:pt idx="11507">
                  <c:v>0.61111556979167969</c:v>
                </c:pt>
                <c:pt idx="11508">
                  <c:v>0.61099446642520405</c:v>
                </c:pt>
                <c:pt idx="11509">
                  <c:v>0.61087336255988767</c:v>
                </c:pt>
                <c:pt idx="11510">
                  <c:v>0.61075225819599144</c:v>
                </c:pt>
                <c:pt idx="11511">
                  <c:v>0.61063115333381224</c:v>
                </c:pt>
                <c:pt idx="11512">
                  <c:v>0.61051004797368513</c:v>
                </c:pt>
                <c:pt idx="11513">
                  <c:v>0.61038894211586703</c:v>
                </c:pt>
                <c:pt idx="11514">
                  <c:v>0.61026783576065613</c:v>
                </c:pt>
                <c:pt idx="11515">
                  <c:v>0.61014672890838506</c:v>
                </c:pt>
                <c:pt idx="11516">
                  <c:v>0.61002562155931228</c:v>
                </c:pt>
                <c:pt idx="11517">
                  <c:v>0.60990451371373466</c:v>
                </c:pt>
                <c:pt idx="11518">
                  <c:v>0.60978340537197129</c:v>
                </c:pt>
                <c:pt idx="11519">
                  <c:v>0.60966229653431703</c:v>
                </c:pt>
                <c:pt idx="11520">
                  <c:v>0.60954118720103345</c:v>
                </c:pt>
                <c:pt idx="11521">
                  <c:v>0.60942007737246096</c:v>
                </c:pt>
                <c:pt idx="11522">
                  <c:v>0.60929896704886066</c:v>
                </c:pt>
                <c:pt idx="11523">
                  <c:v>0.60917785623052523</c:v>
                </c:pt>
                <c:pt idx="11524">
                  <c:v>0.60905674491778639</c:v>
                </c:pt>
                <c:pt idx="11525">
                  <c:v>0.60893563311090104</c:v>
                </c:pt>
                <c:pt idx="11526">
                  <c:v>0.6088145208101654</c:v>
                </c:pt>
                <c:pt idx="11527">
                  <c:v>0.60869340801589589</c:v>
                </c:pt>
                <c:pt idx="11528">
                  <c:v>0.60857229472837471</c:v>
                </c:pt>
                <c:pt idx="11529">
                  <c:v>0.60845118094789474</c:v>
                </c:pt>
                <c:pt idx="11530">
                  <c:v>0.60833006667475065</c:v>
                </c:pt>
                <c:pt idx="11531">
                  <c:v>0.60820895190923618</c:v>
                </c:pt>
                <c:pt idx="11532">
                  <c:v>0.60808783665164245</c:v>
                </c:pt>
                <c:pt idx="11533">
                  <c:v>0.60796672090226367</c:v>
                </c:pt>
                <c:pt idx="11534">
                  <c:v>0.60784560466139181</c:v>
                </c:pt>
                <c:pt idx="11535">
                  <c:v>0.60772448792931888</c:v>
                </c:pt>
                <c:pt idx="11536">
                  <c:v>0.60760337070633796</c:v>
                </c:pt>
                <c:pt idx="11537">
                  <c:v>0.60748225299274106</c:v>
                </c:pt>
                <c:pt idx="11538">
                  <c:v>0.60736113478882081</c:v>
                </c:pt>
                <c:pt idx="11539">
                  <c:v>0.60724001609486811</c:v>
                </c:pt>
                <c:pt idx="11540">
                  <c:v>0.60711889691117493</c:v>
                </c:pt>
                <c:pt idx="11541">
                  <c:v>0.60699777723803283</c:v>
                </c:pt>
                <c:pt idx="11542">
                  <c:v>0.6068766570757318</c:v>
                </c:pt>
                <c:pt idx="11543">
                  <c:v>0.60675553642456359</c:v>
                </c:pt>
                <c:pt idx="11544">
                  <c:v>0.60663441528481976</c:v>
                </c:pt>
                <c:pt idx="11545">
                  <c:v>0.60651329365679052</c:v>
                </c:pt>
                <c:pt idx="11546">
                  <c:v>0.60639217154076541</c:v>
                </c:pt>
                <c:pt idx="11547">
                  <c:v>0.60627104893703709</c:v>
                </c:pt>
                <c:pt idx="11548">
                  <c:v>0.60614992584589311</c:v>
                </c:pt>
                <c:pt idx="11549">
                  <c:v>0.60602880226762457</c:v>
                </c:pt>
                <c:pt idx="11550">
                  <c:v>0.60590767820252212</c:v>
                </c:pt>
                <c:pt idx="11551">
                  <c:v>0.60578655365087419</c:v>
                </c:pt>
                <c:pt idx="11552">
                  <c:v>0.60566542861296968</c:v>
                </c:pt>
                <c:pt idx="11553">
                  <c:v>0.60554430308909946</c:v>
                </c:pt>
                <c:pt idx="11554">
                  <c:v>0.60542317707955173</c:v>
                </c:pt>
                <c:pt idx="11555">
                  <c:v>0.60530205058461406</c:v>
                </c:pt>
                <c:pt idx="11556">
                  <c:v>0.60518092360457776</c:v>
                </c:pt>
                <c:pt idx="11557">
                  <c:v>0.60505979613972993</c:v>
                </c:pt>
                <c:pt idx="11558">
                  <c:v>0.60493866819035924</c:v>
                </c:pt>
                <c:pt idx="11559">
                  <c:v>0.60481753975675234</c:v>
                </c:pt>
                <c:pt idx="11560">
                  <c:v>0.60469641083919989</c:v>
                </c:pt>
                <c:pt idx="11561">
                  <c:v>0.60457528143798789</c:v>
                </c:pt>
                <c:pt idx="11562">
                  <c:v>0.60445415155340498</c:v>
                </c:pt>
                <c:pt idx="11563">
                  <c:v>0.60433302118573762</c:v>
                </c:pt>
                <c:pt idx="11564">
                  <c:v>0.60421189033527289</c:v>
                </c:pt>
                <c:pt idx="11565">
                  <c:v>0.60409075900229769</c:v>
                </c:pt>
                <c:pt idx="11566">
                  <c:v>0.60396962718710179</c:v>
                </c:pt>
                <c:pt idx="11567">
                  <c:v>0.60384849488996917</c:v>
                </c:pt>
                <c:pt idx="11568">
                  <c:v>0.60372736211118672</c:v>
                </c:pt>
                <c:pt idx="11569">
                  <c:v>0.60360622885104065</c:v>
                </c:pt>
                <c:pt idx="11570">
                  <c:v>0.60348509510981896</c:v>
                </c:pt>
                <c:pt idx="11571">
                  <c:v>0.6033639608878052</c:v>
                </c:pt>
                <c:pt idx="11572">
                  <c:v>0.60324282618528668</c:v>
                </c:pt>
                <c:pt idx="11573">
                  <c:v>0.60312169100255009</c:v>
                </c:pt>
                <c:pt idx="11574">
                  <c:v>0.6030005553398774</c:v>
                </c:pt>
                <c:pt idx="11575">
                  <c:v>0.60287941919755816</c:v>
                </c:pt>
                <c:pt idx="11576">
                  <c:v>0.6027582825758746</c:v>
                </c:pt>
                <c:pt idx="11577">
                  <c:v>0.60263714547511293</c:v>
                </c:pt>
                <c:pt idx="11578">
                  <c:v>0.60251600789555693</c:v>
                </c:pt>
                <c:pt idx="11579">
                  <c:v>0.60239486983749257</c:v>
                </c:pt>
                <c:pt idx="11580">
                  <c:v>0.60227373130120343</c:v>
                </c:pt>
                <c:pt idx="11581">
                  <c:v>0.60215259228697349</c:v>
                </c:pt>
                <c:pt idx="11582">
                  <c:v>0.6020314527950883</c:v>
                </c:pt>
                <c:pt idx="11583">
                  <c:v>0.60191031282582919</c:v>
                </c:pt>
                <c:pt idx="11584">
                  <c:v>0.60178917237948282</c:v>
                </c:pt>
                <c:pt idx="11585">
                  <c:v>0.60166803145633052</c:v>
                </c:pt>
                <c:pt idx="11586">
                  <c:v>0.60154689005665718</c:v>
                </c:pt>
                <c:pt idx="11587">
                  <c:v>0.60142574818074435</c:v>
                </c:pt>
                <c:pt idx="11588">
                  <c:v>0.60130460582887646</c:v>
                </c:pt>
                <c:pt idx="11589">
                  <c:v>0.6011834630013364</c:v>
                </c:pt>
                <c:pt idx="11590">
                  <c:v>0.60106231969840551</c:v>
                </c:pt>
                <c:pt idx="11591">
                  <c:v>0.60094117592036822</c:v>
                </c:pt>
                <c:pt idx="11592">
                  <c:v>0.60082003166750564</c:v>
                </c:pt>
                <c:pt idx="11593">
                  <c:v>0.60069888694009999</c:v>
                </c:pt>
                <c:pt idx="11594">
                  <c:v>0.60057774173843326</c:v>
                </c:pt>
                <c:pt idx="11595">
                  <c:v>0.60045659606278767</c:v>
                </c:pt>
                <c:pt idx="11596">
                  <c:v>0.60033544991344368</c:v>
                </c:pt>
                <c:pt idx="11597">
                  <c:v>0.60021430329068481</c:v>
                </c:pt>
                <c:pt idx="11598">
                  <c:v>0.60009315619478998</c:v>
                </c:pt>
                <c:pt idx="11599">
                  <c:v>0.59997200862604205</c:v>
                </c:pt>
                <c:pt idx="11600">
                  <c:v>0.59985086058472126</c:v>
                </c:pt>
                <c:pt idx="11601">
                  <c:v>0.59972971207110826</c:v>
                </c:pt>
                <c:pt idx="11602">
                  <c:v>0.5996085630854846</c:v>
                </c:pt>
                <c:pt idx="11603">
                  <c:v>0.59948741362812963</c:v>
                </c:pt>
                <c:pt idx="11604">
                  <c:v>0.59936626369932355</c:v>
                </c:pt>
                <c:pt idx="11605">
                  <c:v>0.59924511329934727</c:v>
                </c:pt>
                <c:pt idx="11606">
                  <c:v>0.59912396242847898</c:v>
                </c:pt>
                <c:pt idx="11607">
                  <c:v>0.59900281108700115</c:v>
                </c:pt>
                <c:pt idx="11608">
                  <c:v>0.59888165927519177</c:v>
                </c:pt>
                <c:pt idx="11609">
                  <c:v>0.5987605069933295</c:v>
                </c:pt>
                <c:pt idx="11610">
                  <c:v>0.59863935424169368</c:v>
                </c:pt>
                <c:pt idx="11611">
                  <c:v>0.59851820102056497</c:v>
                </c:pt>
                <c:pt idx="11612">
                  <c:v>0.59839704733022225</c:v>
                </c:pt>
                <c:pt idx="11613">
                  <c:v>0.59827589317094221</c:v>
                </c:pt>
                <c:pt idx="11614">
                  <c:v>0.59815473854300416</c:v>
                </c:pt>
                <c:pt idx="11615">
                  <c:v>0.59803358344668678</c:v>
                </c:pt>
                <c:pt idx="11616">
                  <c:v>0.59791242788226806</c:v>
                </c:pt>
                <c:pt idx="11617">
                  <c:v>0.59779127185002623</c:v>
                </c:pt>
                <c:pt idx="11618">
                  <c:v>0.59767011535023817</c:v>
                </c:pt>
                <c:pt idx="11619">
                  <c:v>0.59754895838318345</c:v>
                </c:pt>
                <c:pt idx="11620">
                  <c:v>0.59742780094913739</c:v>
                </c:pt>
                <c:pt idx="11621">
                  <c:v>0.59730664304837999</c:v>
                </c:pt>
                <c:pt idx="11622">
                  <c:v>0.59718548468118504</c:v>
                </c:pt>
                <c:pt idx="11623">
                  <c:v>0.59706432584783076</c:v>
                </c:pt>
                <c:pt idx="11624">
                  <c:v>0.59694316654859558</c:v>
                </c:pt>
                <c:pt idx="11625">
                  <c:v>0.59682200678375574</c:v>
                </c:pt>
                <c:pt idx="11626">
                  <c:v>0.59670084655358457</c:v>
                </c:pt>
                <c:pt idx="11627">
                  <c:v>0.59657968585836274</c:v>
                </c:pt>
                <c:pt idx="11628">
                  <c:v>0.59645852469836358</c:v>
                </c:pt>
                <c:pt idx="11629">
                  <c:v>0.59633736307386398</c:v>
                </c:pt>
                <c:pt idx="11630">
                  <c:v>0.59621620098513928</c:v>
                </c:pt>
                <c:pt idx="11631">
                  <c:v>0.5960950384324657</c:v>
                </c:pt>
                <c:pt idx="11632">
                  <c:v>0.59597387541611857</c:v>
                </c:pt>
                <c:pt idx="11633">
                  <c:v>0.59585271193637235</c:v>
                </c:pt>
                <c:pt idx="11634">
                  <c:v>0.59573154799350259</c:v>
                </c:pt>
                <c:pt idx="11635">
                  <c:v>0.59561038358778484</c:v>
                </c:pt>
                <c:pt idx="11636">
                  <c:v>0.59548921871949245</c:v>
                </c:pt>
                <c:pt idx="11637">
                  <c:v>0.59536805338890231</c:v>
                </c:pt>
                <c:pt idx="11638">
                  <c:v>0.59524688759628597</c:v>
                </c:pt>
                <c:pt idx="11639">
                  <c:v>0.59512572134192032</c:v>
                </c:pt>
                <c:pt idx="11640">
                  <c:v>0.59500455462607804</c:v>
                </c:pt>
                <c:pt idx="11641">
                  <c:v>0.59488338744903357</c:v>
                </c:pt>
                <c:pt idx="11642">
                  <c:v>0.59476221981106003</c:v>
                </c:pt>
                <c:pt idx="11643">
                  <c:v>0.5946410517124312</c:v>
                </c:pt>
                <c:pt idx="11644">
                  <c:v>0.59451988315342108</c:v>
                </c:pt>
                <c:pt idx="11645">
                  <c:v>0.59439871413430212</c:v>
                </c:pt>
                <c:pt idx="11646">
                  <c:v>0.59427754465534788</c:v>
                </c:pt>
                <c:pt idx="11647">
                  <c:v>0.59415637471683103</c:v>
                </c:pt>
                <c:pt idx="11648">
                  <c:v>0.59403520431902512</c:v>
                </c:pt>
                <c:pt idx="11649">
                  <c:v>0.59391403346220129</c:v>
                </c:pt>
                <c:pt idx="11650">
                  <c:v>0.59379286214663374</c:v>
                </c:pt>
                <c:pt idx="11651">
                  <c:v>0.59367169037259293</c:v>
                </c:pt>
                <c:pt idx="11652">
                  <c:v>0.59355051814035198</c:v>
                </c:pt>
                <c:pt idx="11653">
                  <c:v>0.59342934545018244</c:v>
                </c:pt>
                <c:pt idx="11654">
                  <c:v>0.593308172302355</c:v>
                </c:pt>
                <c:pt idx="11655">
                  <c:v>0.59318699869714342</c:v>
                </c:pt>
                <c:pt idx="11656">
                  <c:v>0.59306582463481838</c:v>
                </c:pt>
                <c:pt idx="11657">
                  <c:v>0.5929446501156499</c:v>
                </c:pt>
                <c:pt idx="11658">
                  <c:v>0.59282347513990952</c:v>
                </c:pt>
                <c:pt idx="11659">
                  <c:v>0.5927022997078697</c:v>
                </c:pt>
                <c:pt idx="11660">
                  <c:v>0.59258112381979933</c:v>
                </c:pt>
                <c:pt idx="11661">
                  <c:v>0.59245994747596975</c:v>
                </c:pt>
                <c:pt idx="11662">
                  <c:v>0.59233877067665075</c:v>
                </c:pt>
                <c:pt idx="11663">
                  <c:v>0.59221759342211366</c:v>
                </c:pt>
                <c:pt idx="11664">
                  <c:v>0.59209641571262739</c:v>
                </c:pt>
                <c:pt idx="11665">
                  <c:v>0.59197523754846282</c:v>
                </c:pt>
                <c:pt idx="11666">
                  <c:v>0.59185405892988974</c:v>
                </c:pt>
                <c:pt idx="11667">
                  <c:v>0.59173287985717526</c:v>
                </c:pt>
                <c:pt idx="11668">
                  <c:v>0.59161170033059274</c:v>
                </c:pt>
                <c:pt idx="11669">
                  <c:v>0.59149052035040883</c:v>
                </c:pt>
                <c:pt idx="11670">
                  <c:v>0.59136933991689267</c:v>
                </c:pt>
                <c:pt idx="11671">
                  <c:v>0.59124815903031513</c:v>
                </c:pt>
                <c:pt idx="11672">
                  <c:v>0.5911269776909418</c:v>
                </c:pt>
                <c:pt idx="11673">
                  <c:v>0.59100579589904401</c:v>
                </c:pt>
                <c:pt idx="11674">
                  <c:v>0.59088461365488865</c:v>
                </c:pt>
                <c:pt idx="11675">
                  <c:v>0.59076343095874462</c:v>
                </c:pt>
                <c:pt idx="11676">
                  <c:v>0.59064224781088104</c:v>
                </c:pt>
                <c:pt idx="11677">
                  <c:v>0.59052106421156303</c:v>
                </c:pt>
                <c:pt idx="11678">
                  <c:v>0.59039988016106038</c:v>
                </c:pt>
                <c:pt idx="11679">
                  <c:v>0.59027869565964042</c:v>
                </c:pt>
                <c:pt idx="11680">
                  <c:v>0.59015751070757005</c:v>
                </c:pt>
                <c:pt idx="11681">
                  <c:v>0.59003632530511707</c:v>
                </c:pt>
                <c:pt idx="11682">
                  <c:v>0.58991513945254859</c:v>
                </c:pt>
                <c:pt idx="11683">
                  <c:v>0.58979395315013106</c:v>
                </c:pt>
                <c:pt idx="11684">
                  <c:v>0.58967276639813204</c:v>
                </c:pt>
                <c:pt idx="11685">
                  <c:v>0.58955157919681711</c:v>
                </c:pt>
                <c:pt idx="11686">
                  <c:v>0.58943039154645382</c:v>
                </c:pt>
                <c:pt idx="11687">
                  <c:v>0.58930920344730731</c:v>
                </c:pt>
                <c:pt idx="11688">
                  <c:v>0.58918801489964512</c:v>
                </c:pt>
                <c:pt idx="11689">
                  <c:v>0.58906682590373149</c:v>
                </c:pt>
                <c:pt idx="11690">
                  <c:v>0.58894563645983355</c:v>
                </c:pt>
                <c:pt idx="11691">
                  <c:v>0.58882444656821553</c:v>
                </c:pt>
                <c:pt idx="11692">
                  <c:v>0.58870325622914388</c:v>
                </c:pt>
                <c:pt idx="11693">
                  <c:v>0.58858206544288483</c:v>
                </c:pt>
                <c:pt idx="11694">
                  <c:v>0.58846087420970283</c:v>
                </c:pt>
                <c:pt idx="11695">
                  <c:v>0.58833968252986146</c:v>
                </c:pt>
                <c:pt idx="11696">
                  <c:v>0.58821849040362606</c:v>
                </c:pt>
                <c:pt idx="11697">
                  <c:v>0.58809729783126308</c:v>
                </c:pt>
                <c:pt idx="11698">
                  <c:v>0.58797610481303497</c:v>
                </c:pt>
                <c:pt idx="11699">
                  <c:v>0.58785491134920731</c:v>
                </c:pt>
                <c:pt idx="11700">
                  <c:v>0.5877337174400441</c:v>
                </c:pt>
                <c:pt idx="11701">
                  <c:v>0.58761252308580891</c:v>
                </c:pt>
                <c:pt idx="11702">
                  <c:v>0.58749132828676598</c:v>
                </c:pt>
                <c:pt idx="11703">
                  <c:v>0.58737013304317798</c:v>
                </c:pt>
                <c:pt idx="11704">
                  <c:v>0.58724893735530981</c:v>
                </c:pt>
                <c:pt idx="11705">
                  <c:v>0.58712774122342326</c:v>
                </c:pt>
                <c:pt idx="11706">
                  <c:v>0.58700654464778368</c:v>
                </c:pt>
                <c:pt idx="11707">
                  <c:v>0.58688534762865219</c:v>
                </c:pt>
                <c:pt idx="11708">
                  <c:v>0.58676415016629191</c:v>
                </c:pt>
                <c:pt idx="11709">
                  <c:v>0.58664295226096685</c:v>
                </c:pt>
                <c:pt idx="11710">
                  <c:v>0.58652175391293815</c:v>
                </c:pt>
                <c:pt idx="11711">
                  <c:v>0.58640055512246847</c:v>
                </c:pt>
                <c:pt idx="11712">
                  <c:v>0.58627935588982094</c:v>
                </c:pt>
                <c:pt idx="11713">
                  <c:v>0.58615815621525624</c:v>
                </c:pt>
                <c:pt idx="11714">
                  <c:v>0.58603695609903816</c:v>
                </c:pt>
                <c:pt idx="11715">
                  <c:v>0.5859157555414265</c:v>
                </c:pt>
                <c:pt idx="11716">
                  <c:v>0.58579455454268414</c:v>
                </c:pt>
                <c:pt idx="11717">
                  <c:v>0.58567335310307267</c:v>
                </c:pt>
                <c:pt idx="11718">
                  <c:v>0.5855521512228512</c:v>
                </c:pt>
                <c:pt idx="11719">
                  <c:v>0.58543094890228309</c:v>
                </c:pt>
                <c:pt idx="11720">
                  <c:v>0.58530974614162945</c:v>
                </c:pt>
                <c:pt idx="11721">
                  <c:v>0.58518854294114897</c:v>
                </c:pt>
                <c:pt idx="11722">
                  <c:v>0.585067339301103</c:v>
                </c:pt>
                <c:pt idx="11723">
                  <c:v>0.5849461352217542</c:v>
                </c:pt>
                <c:pt idx="11724">
                  <c:v>0.58482493070336017</c:v>
                </c:pt>
                <c:pt idx="11725">
                  <c:v>0.58470372574618223</c:v>
                </c:pt>
                <c:pt idx="11726">
                  <c:v>0.58458252035048064</c:v>
                </c:pt>
                <c:pt idx="11727">
                  <c:v>0.58446131451651384</c:v>
                </c:pt>
                <c:pt idx="11728">
                  <c:v>0.58434010824454341</c:v>
                </c:pt>
                <c:pt idx="11729">
                  <c:v>0.58421890153482692</c:v>
                </c:pt>
                <c:pt idx="11730">
                  <c:v>0.58409769438762593</c:v>
                </c:pt>
                <c:pt idx="11731">
                  <c:v>0.58397648680319758</c:v>
                </c:pt>
                <c:pt idx="11732">
                  <c:v>0.58385527878180232</c:v>
                </c:pt>
                <c:pt idx="11733">
                  <c:v>0.58373407032369906</c:v>
                </c:pt>
                <c:pt idx="11734">
                  <c:v>0.58361286142914559</c:v>
                </c:pt>
                <c:pt idx="11735">
                  <c:v>0.58349165209839926</c:v>
                </c:pt>
                <c:pt idx="11736">
                  <c:v>0.58337044233172164</c:v>
                </c:pt>
                <c:pt idx="11737">
                  <c:v>0.58324923212936852</c:v>
                </c:pt>
                <c:pt idx="11738">
                  <c:v>0.58312802149159926</c:v>
                </c:pt>
                <c:pt idx="11739">
                  <c:v>0.58300681041867053</c:v>
                </c:pt>
                <c:pt idx="11740">
                  <c:v>0.58288559891084279</c:v>
                </c:pt>
                <c:pt idx="11741">
                  <c:v>0.58276438696837007</c:v>
                </c:pt>
                <c:pt idx="11742">
                  <c:v>0.58264317459151305</c:v>
                </c:pt>
                <c:pt idx="11743">
                  <c:v>0.58252196178052573</c:v>
                </c:pt>
                <c:pt idx="11744">
                  <c:v>0.58240074853566703</c:v>
                </c:pt>
                <c:pt idx="11745">
                  <c:v>0.58227953485719586</c:v>
                </c:pt>
                <c:pt idx="11746">
                  <c:v>0.582158320745366</c:v>
                </c:pt>
                <c:pt idx="11747">
                  <c:v>0.58203710620043614</c:v>
                </c:pt>
                <c:pt idx="11748">
                  <c:v>0.58191589122266207</c:v>
                </c:pt>
                <c:pt idx="11749">
                  <c:v>0.58179467581229916</c:v>
                </c:pt>
                <c:pt idx="11750">
                  <c:v>0.58167345996960518</c:v>
                </c:pt>
                <c:pt idx="11751">
                  <c:v>0.58155224369483349</c:v>
                </c:pt>
                <c:pt idx="11752">
                  <c:v>0.58143102698824523</c:v>
                </c:pt>
                <c:pt idx="11753">
                  <c:v>0.58130980985009062</c:v>
                </c:pt>
                <c:pt idx="11754">
                  <c:v>0.58118859228062769</c:v>
                </c:pt>
                <c:pt idx="11755">
                  <c:v>0.5810673742801129</c:v>
                </c:pt>
                <c:pt idx="11756">
                  <c:v>0.58094615584880005</c:v>
                </c:pt>
                <c:pt idx="11757">
                  <c:v>0.58082493698694337</c:v>
                </c:pt>
                <c:pt idx="11758">
                  <c:v>0.58070371769480023</c:v>
                </c:pt>
                <c:pt idx="11759">
                  <c:v>0.58058249797262196</c:v>
                </c:pt>
                <c:pt idx="11760">
                  <c:v>0.58046127782066703</c:v>
                </c:pt>
                <c:pt idx="11761">
                  <c:v>0.58034005723918858</c:v>
                </c:pt>
                <c:pt idx="11762">
                  <c:v>0.58021883622844017</c:v>
                </c:pt>
                <c:pt idx="11763">
                  <c:v>0.5800976147886765</c:v>
                </c:pt>
                <c:pt idx="11764">
                  <c:v>0.57997639292015135</c:v>
                </c:pt>
                <c:pt idx="11765">
                  <c:v>0.57985517062311964</c:v>
                </c:pt>
                <c:pt idx="11766">
                  <c:v>0.57973394789783184</c:v>
                </c:pt>
                <c:pt idx="11767">
                  <c:v>0.57961272474454684</c:v>
                </c:pt>
                <c:pt idx="11768">
                  <c:v>0.57949150116351289</c:v>
                </c:pt>
                <c:pt idx="11769">
                  <c:v>0.57937027715498712</c:v>
                </c:pt>
                <c:pt idx="11770">
                  <c:v>0.57924905271922067</c:v>
                </c:pt>
                <c:pt idx="11771">
                  <c:v>0.57912782785646555</c:v>
                </c:pt>
                <c:pt idx="11772">
                  <c:v>0.57900660256697689</c:v>
                </c:pt>
                <c:pt idx="11773">
                  <c:v>0.57888537685100583</c:v>
                </c:pt>
                <c:pt idx="11774">
                  <c:v>0.5787641507088046</c:v>
                </c:pt>
                <c:pt idx="11775">
                  <c:v>0.57864292414062746</c:v>
                </c:pt>
                <c:pt idx="11776">
                  <c:v>0.57852169714672441</c:v>
                </c:pt>
                <c:pt idx="11777">
                  <c:v>0.57840046972734926</c:v>
                </c:pt>
                <c:pt idx="11778">
                  <c:v>0.57827924188275093</c:v>
                </c:pt>
                <c:pt idx="11779">
                  <c:v>0.57815801361318431</c:v>
                </c:pt>
                <c:pt idx="11780">
                  <c:v>0.57803678491890031</c:v>
                </c:pt>
                <c:pt idx="11781">
                  <c:v>0.57791555580014942</c:v>
                </c:pt>
                <c:pt idx="11782">
                  <c:v>0.57779432625718274</c:v>
                </c:pt>
                <c:pt idx="11783">
                  <c:v>0.57767309629025188</c:v>
                </c:pt>
                <c:pt idx="11784">
                  <c:v>0.57755186589960839</c:v>
                </c:pt>
                <c:pt idx="11785">
                  <c:v>0.57743063508550252</c:v>
                </c:pt>
                <c:pt idx="11786">
                  <c:v>0.5773094038481843</c:v>
                </c:pt>
                <c:pt idx="11787">
                  <c:v>0.57718817218790486</c:v>
                </c:pt>
                <c:pt idx="11788">
                  <c:v>0.57706694010491399</c:v>
                </c:pt>
                <c:pt idx="11789">
                  <c:v>0.57694570759946329</c:v>
                </c:pt>
                <c:pt idx="11790">
                  <c:v>0.57682447467180209</c:v>
                </c:pt>
                <c:pt idx="11791">
                  <c:v>0.57670324132217776</c:v>
                </c:pt>
                <c:pt idx="11792">
                  <c:v>0.57658200755084521</c:v>
                </c:pt>
                <c:pt idx="11793">
                  <c:v>0.57646077335804868</c:v>
                </c:pt>
                <c:pt idx="11794">
                  <c:v>0.57633953874404109</c:v>
                </c:pt>
                <c:pt idx="11795">
                  <c:v>0.57621830370907112</c:v>
                </c:pt>
                <c:pt idx="11796">
                  <c:v>0.57609706825337459</c:v>
                </c:pt>
                <c:pt idx="11797">
                  <c:v>0.57597583237723726</c:v>
                </c:pt>
                <c:pt idx="11798">
                  <c:v>0.57585459608087231</c:v>
                </c:pt>
                <c:pt idx="11799">
                  <c:v>0.57573335936452685</c:v>
                </c:pt>
                <c:pt idx="11800">
                  <c:v>0.57561212222848757</c:v>
                </c:pt>
                <c:pt idx="11801">
                  <c:v>0.57549088467296561</c:v>
                </c:pt>
                <c:pt idx="11802">
                  <c:v>0.57536964669820811</c:v>
                </c:pt>
                <c:pt idx="11803">
                  <c:v>0.57524840830450241</c:v>
                </c:pt>
                <c:pt idx="11804">
                  <c:v>0.57512716949205811</c:v>
                </c:pt>
                <c:pt idx="11805">
                  <c:v>0.5750059302611219</c:v>
                </c:pt>
                <c:pt idx="11806">
                  <c:v>0.57488469061197867</c:v>
                </c:pt>
                <c:pt idx="11807">
                  <c:v>0.57476345054484135</c:v>
                </c:pt>
                <c:pt idx="11808">
                  <c:v>0.57464221005995531</c:v>
                </c:pt>
                <c:pt idx="11809">
                  <c:v>0.57452096915760453</c:v>
                </c:pt>
                <c:pt idx="11810">
                  <c:v>0.57439972783799909</c:v>
                </c:pt>
                <c:pt idx="11811">
                  <c:v>0.57427848610138588</c:v>
                </c:pt>
                <c:pt idx="11812">
                  <c:v>0.57415724394803713</c:v>
                </c:pt>
                <c:pt idx="11813">
                  <c:v>0.57403600137819777</c:v>
                </c:pt>
                <c:pt idx="11814">
                  <c:v>0.57391475839207873</c:v>
                </c:pt>
                <c:pt idx="11815">
                  <c:v>0.57379351498997577</c:v>
                </c:pt>
                <c:pt idx="11816">
                  <c:v>0.5736722711720954</c:v>
                </c:pt>
                <c:pt idx="11817">
                  <c:v>0.57355102693868742</c:v>
                </c:pt>
                <c:pt idx="11818">
                  <c:v>0.57342978229003183</c:v>
                </c:pt>
                <c:pt idx="11819">
                  <c:v>0.57330853722633823</c:v>
                </c:pt>
                <c:pt idx="11820">
                  <c:v>0.57318729174785155</c:v>
                </c:pt>
                <c:pt idx="11821">
                  <c:v>0.57306604585485466</c:v>
                </c:pt>
                <c:pt idx="11822">
                  <c:v>0.57294479954755628</c:v>
                </c:pt>
                <c:pt idx="11823">
                  <c:v>0.57282355282621267</c:v>
                </c:pt>
                <c:pt idx="11824">
                  <c:v>0.57270230569107006</c:v>
                </c:pt>
                <c:pt idx="11825">
                  <c:v>0.57258105814237159</c:v>
                </c:pt>
                <c:pt idx="11826">
                  <c:v>0.57245981018035108</c:v>
                </c:pt>
                <c:pt idx="11827">
                  <c:v>0.57233856180527587</c:v>
                </c:pt>
                <c:pt idx="11828">
                  <c:v>0.57221731301738066</c:v>
                </c:pt>
                <c:pt idx="11829">
                  <c:v>0.57209606381690681</c:v>
                </c:pt>
                <c:pt idx="11830">
                  <c:v>0.57197481420409946</c:v>
                </c:pt>
                <c:pt idx="11831">
                  <c:v>0.57185356417920286</c:v>
                </c:pt>
                <c:pt idx="11832">
                  <c:v>0.57173231374246014</c:v>
                </c:pt>
                <c:pt idx="11833">
                  <c:v>0.57161106289411445</c:v>
                </c:pt>
                <c:pt idx="11834">
                  <c:v>0.57148981163441137</c:v>
                </c:pt>
                <c:pt idx="11835">
                  <c:v>0.57136855996359248</c:v>
                </c:pt>
                <c:pt idx="11836">
                  <c:v>0.57124730788190092</c:v>
                </c:pt>
                <c:pt idx="11837">
                  <c:v>0.57112605538958006</c:v>
                </c:pt>
                <c:pt idx="11838">
                  <c:v>0.57100480248687147</c:v>
                </c:pt>
                <c:pt idx="11839">
                  <c:v>0.57088354917401896</c:v>
                </c:pt>
                <c:pt idx="11840">
                  <c:v>0.57076229545126611</c:v>
                </c:pt>
                <c:pt idx="11841">
                  <c:v>0.57064104131885318</c:v>
                </c:pt>
                <c:pt idx="11842">
                  <c:v>0.57051978677702464</c:v>
                </c:pt>
                <c:pt idx="11843">
                  <c:v>0.57039853182602029</c:v>
                </c:pt>
                <c:pt idx="11844">
                  <c:v>0.5702772764660835</c:v>
                </c:pt>
                <c:pt idx="11845">
                  <c:v>0.57015602069745652</c:v>
                </c:pt>
                <c:pt idx="11846">
                  <c:v>0.5700347645203796</c:v>
                </c:pt>
                <c:pt idx="11847">
                  <c:v>0.56991350793509499</c:v>
                </c:pt>
                <c:pt idx="11848">
                  <c:v>0.5697922509418436</c:v>
                </c:pt>
                <c:pt idx="11849">
                  <c:v>0.56967099354086592</c:v>
                </c:pt>
                <c:pt idx="11850">
                  <c:v>0.56954973573240641</c:v>
                </c:pt>
                <c:pt idx="11851">
                  <c:v>0.56942847751670289</c:v>
                </c:pt>
                <c:pt idx="11852">
                  <c:v>0.56930721889399649</c:v>
                </c:pt>
                <c:pt idx="11853">
                  <c:v>0.56918595986452947</c:v>
                </c:pt>
                <c:pt idx="11854">
                  <c:v>0.56906470042854007</c:v>
                </c:pt>
                <c:pt idx="11855">
                  <c:v>0.56894344058627011</c:v>
                </c:pt>
                <c:pt idx="11856">
                  <c:v>0.56882218033795828</c:v>
                </c:pt>
                <c:pt idx="11857">
                  <c:v>0.56870091968384706</c:v>
                </c:pt>
                <c:pt idx="11858">
                  <c:v>0.56857965862417381</c:v>
                </c:pt>
                <c:pt idx="11859">
                  <c:v>0.56845839715917945</c:v>
                </c:pt>
                <c:pt idx="11860">
                  <c:v>0.56833713528910468</c:v>
                </c:pt>
                <c:pt idx="11861">
                  <c:v>0.56821587301418797</c:v>
                </c:pt>
                <c:pt idx="11862">
                  <c:v>0.56809461033466713</c:v>
                </c:pt>
                <c:pt idx="11863">
                  <c:v>0.56797334725078397</c:v>
                </c:pt>
                <c:pt idx="11864">
                  <c:v>0.56785208376277674</c:v>
                </c:pt>
                <c:pt idx="11865">
                  <c:v>0.56773081987088281</c:v>
                </c:pt>
                <c:pt idx="11866">
                  <c:v>0.56760955557534354</c:v>
                </c:pt>
                <c:pt idx="11867">
                  <c:v>0.56748829087639363</c:v>
                </c:pt>
                <c:pt idx="11868">
                  <c:v>0.56736702577427578</c:v>
                </c:pt>
                <c:pt idx="11869">
                  <c:v>0.56724576026922602</c:v>
                </c:pt>
                <c:pt idx="11870">
                  <c:v>0.56712449436148238</c:v>
                </c:pt>
                <c:pt idx="11871">
                  <c:v>0.56700322805128356</c:v>
                </c:pt>
                <c:pt idx="11872">
                  <c:v>0.56688196133886715</c:v>
                </c:pt>
                <c:pt idx="11873">
                  <c:v>0.5667606942244714</c:v>
                </c:pt>
                <c:pt idx="11874">
                  <c:v>0.56663942670833367</c:v>
                </c:pt>
                <c:pt idx="11875">
                  <c:v>0.56651815879069134</c:v>
                </c:pt>
                <c:pt idx="11876">
                  <c:v>0.56639689047178221</c:v>
                </c:pt>
                <c:pt idx="11877">
                  <c:v>0.56627562175184165</c:v>
                </c:pt>
                <c:pt idx="11878">
                  <c:v>0.56615435263110814</c:v>
                </c:pt>
                <c:pt idx="11879">
                  <c:v>0.56603308310981792</c:v>
                </c:pt>
                <c:pt idx="11880">
                  <c:v>0.5659118131882086</c:v>
                </c:pt>
                <c:pt idx="11881">
                  <c:v>0.56579054286651598</c:v>
                </c:pt>
                <c:pt idx="11882">
                  <c:v>0.56566927214497764</c:v>
                </c:pt>
                <c:pt idx="11883">
                  <c:v>0.56554800102382807</c:v>
                </c:pt>
                <c:pt idx="11884">
                  <c:v>0.56542672950330486</c:v>
                </c:pt>
                <c:pt idx="11885">
                  <c:v>0.56530545758364226</c:v>
                </c:pt>
                <c:pt idx="11886">
                  <c:v>0.56518418526507896</c:v>
                </c:pt>
                <c:pt idx="11887">
                  <c:v>0.56506291254784768</c:v>
                </c:pt>
                <c:pt idx="11888">
                  <c:v>0.56494163943218645</c:v>
                </c:pt>
                <c:pt idx="11889">
                  <c:v>0.56482036591833018</c:v>
                </c:pt>
                <c:pt idx="11890">
                  <c:v>0.5646990920065118</c:v>
                </c:pt>
                <c:pt idx="11891">
                  <c:v>0.56457781769696913</c:v>
                </c:pt>
                <c:pt idx="11892">
                  <c:v>0.56445654298993597</c:v>
                </c:pt>
                <c:pt idx="11893">
                  <c:v>0.56433526788564836</c:v>
                </c:pt>
                <c:pt idx="11894">
                  <c:v>0.564213992384341</c:v>
                </c:pt>
                <c:pt idx="11895">
                  <c:v>0.56409271648624637</c:v>
                </c:pt>
                <c:pt idx="11896">
                  <c:v>0.56397144019160006</c:v>
                </c:pt>
                <c:pt idx="11897">
                  <c:v>0.56385016350063633</c:v>
                </c:pt>
                <c:pt idx="11898">
                  <c:v>0.56372888641359031</c:v>
                </c:pt>
                <c:pt idx="11899">
                  <c:v>0.56360760893069473</c:v>
                </c:pt>
                <c:pt idx="11900">
                  <c:v>0.56348633105218604</c:v>
                </c:pt>
                <c:pt idx="11901">
                  <c:v>0.56336505277829407</c:v>
                </c:pt>
                <c:pt idx="11902">
                  <c:v>0.56324377410925397</c:v>
                </c:pt>
                <c:pt idx="11903">
                  <c:v>0.56312249504530043</c:v>
                </c:pt>
                <c:pt idx="11904">
                  <c:v>0.56300121558666505</c:v>
                </c:pt>
                <c:pt idx="11905">
                  <c:v>0.56287993573358297</c:v>
                </c:pt>
                <c:pt idx="11906">
                  <c:v>0.56275865548628468</c:v>
                </c:pt>
                <c:pt idx="11907">
                  <c:v>0.56263737484500487</c:v>
                </c:pt>
                <c:pt idx="11908">
                  <c:v>0.56251609380997536</c:v>
                </c:pt>
                <c:pt idx="11909">
                  <c:v>0.56239481238142974</c:v>
                </c:pt>
                <c:pt idx="11910">
                  <c:v>0.56227353055960028</c:v>
                </c:pt>
                <c:pt idx="11911">
                  <c:v>0.56215224834471811</c:v>
                </c:pt>
                <c:pt idx="11912">
                  <c:v>0.56203096573701683</c:v>
                </c:pt>
                <c:pt idx="11913">
                  <c:v>0.56190968273672781</c:v>
                </c:pt>
                <c:pt idx="11914">
                  <c:v>0.56178839934408353</c:v>
                </c:pt>
                <c:pt idx="11915">
                  <c:v>0.56166711555931448</c:v>
                </c:pt>
                <c:pt idx="11916">
                  <c:v>0.5615458313826529</c:v>
                </c:pt>
                <c:pt idx="11917">
                  <c:v>0.56142454681433041</c:v>
                </c:pt>
                <c:pt idx="11918">
                  <c:v>0.56130326185457924</c:v>
                </c:pt>
                <c:pt idx="11919">
                  <c:v>0.56118197650363055</c:v>
                </c:pt>
                <c:pt idx="11920">
                  <c:v>0.56106069076171261</c:v>
                </c:pt>
                <c:pt idx="11921">
                  <c:v>0.56093940462905945</c:v>
                </c:pt>
                <c:pt idx="11922">
                  <c:v>0.56081811810590065</c:v>
                </c:pt>
                <c:pt idx="11923">
                  <c:v>0.5606968311924676</c:v>
                </c:pt>
                <c:pt idx="11924">
                  <c:v>0.56057554388898767</c:v>
                </c:pt>
                <c:pt idx="11925">
                  <c:v>0.56045425619569489</c:v>
                </c:pt>
                <c:pt idx="11926">
                  <c:v>0.56033296811281952</c:v>
                </c:pt>
                <c:pt idx="11927">
                  <c:v>0.56021167964058938</c:v>
                </c:pt>
                <c:pt idx="11928">
                  <c:v>0.56009039077923584</c:v>
                </c:pt>
                <c:pt idx="11929">
                  <c:v>0.55996910152898782</c:v>
                </c:pt>
                <c:pt idx="11930">
                  <c:v>0.55984781189007604</c:v>
                </c:pt>
                <c:pt idx="11931">
                  <c:v>0.55972652186272986</c:v>
                </c:pt>
                <c:pt idx="11932">
                  <c:v>0.55960523144717622</c:v>
                </c:pt>
                <c:pt idx="11933">
                  <c:v>0.55948394064364804</c:v>
                </c:pt>
                <c:pt idx="11934">
                  <c:v>0.55936264945237246</c:v>
                </c:pt>
                <c:pt idx="11935">
                  <c:v>0.55924135787357909</c:v>
                </c:pt>
                <c:pt idx="11936">
                  <c:v>0.55912006590749641</c:v>
                </c:pt>
                <c:pt idx="11937">
                  <c:v>0.55899877355435335</c:v>
                </c:pt>
                <c:pt idx="11938">
                  <c:v>0.55887748081437794</c:v>
                </c:pt>
                <c:pt idx="11939">
                  <c:v>0.55875618768779867</c:v>
                </c:pt>
                <c:pt idx="11940">
                  <c:v>0.55863489417484513</c:v>
                </c:pt>
                <c:pt idx="11941">
                  <c:v>0.55851360027574315</c:v>
                </c:pt>
                <c:pt idx="11942">
                  <c:v>0.55839230599072254</c:v>
                </c:pt>
                <c:pt idx="11943">
                  <c:v>0.55827101132001156</c:v>
                </c:pt>
                <c:pt idx="11944">
                  <c:v>0.55814971626383691</c:v>
                </c:pt>
                <c:pt idx="11945">
                  <c:v>0.55802842082242599</c:v>
                </c:pt>
                <c:pt idx="11946">
                  <c:v>0.55790712499600703</c:v>
                </c:pt>
                <c:pt idx="11947">
                  <c:v>0.55778582878480543</c:v>
                </c:pt>
                <c:pt idx="11948">
                  <c:v>0.55766453218905121</c:v>
                </c:pt>
                <c:pt idx="11949">
                  <c:v>0.55754323520897109</c:v>
                </c:pt>
                <c:pt idx="11950">
                  <c:v>0.55742193784478911</c:v>
                </c:pt>
                <c:pt idx="11951">
                  <c:v>0.55730064009673574</c:v>
                </c:pt>
                <c:pt idx="11952">
                  <c:v>0.55717934196503505</c:v>
                </c:pt>
                <c:pt idx="11953">
                  <c:v>0.5570580434499135</c:v>
                </c:pt>
                <c:pt idx="11954">
                  <c:v>0.55693674455159892</c:v>
                </c:pt>
                <c:pt idx="11955">
                  <c:v>0.55681544527031668</c:v>
                </c:pt>
                <c:pt idx="11956">
                  <c:v>0.55669414560629282</c:v>
                </c:pt>
                <c:pt idx="11957">
                  <c:v>0.55657284555975428</c:v>
                </c:pt>
                <c:pt idx="11958">
                  <c:v>0.55645154513092598</c:v>
                </c:pt>
                <c:pt idx="11959">
                  <c:v>0.55633024432003353</c:v>
                </c:pt>
                <c:pt idx="11960">
                  <c:v>0.55620894312730185</c:v>
                </c:pt>
                <c:pt idx="11961">
                  <c:v>0.55608764155295787</c:v>
                </c:pt>
                <c:pt idx="11962">
                  <c:v>0.55596633959722719</c:v>
                </c:pt>
                <c:pt idx="11963">
                  <c:v>0.55584503726033363</c:v>
                </c:pt>
                <c:pt idx="11964">
                  <c:v>0.55572373454250279</c:v>
                </c:pt>
                <c:pt idx="11965">
                  <c:v>0.55560243144395716</c:v>
                </c:pt>
                <c:pt idx="11966">
                  <c:v>0.55548112796492477</c:v>
                </c:pt>
                <c:pt idx="11967">
                  <c:v>0.55535982410562967</c:v>
                </c:pt>
                <c:pt idx="11968">
                  <c:v>0.55523851986629502</c:v>
                </c:pt>
                <c:pt idx="11969">
                  <c:v>0.55511721524714619</c:v>
                </c:pt>
                <c:pt idx="11970">
                  <c:v>0.55499591024840678</c:v>
                </c:pt>
                <c:pt idx="11971">
                  <c:v>0.5548746048703006</c:v>
                </c:pt>
                <c:pt idx="11972">
                  <c:v>0.55475329911305304</c:v>
                </c:pt>
                <c:pt idx="11973">
                  <c:v>0.55463199297688659</c:v>
                </c:pt>
                <c:pt idx="11974">
                  <c:v>0.55451068646202373</c:v>
                </c:pt>
                <c:pt idx="11975">
                  <c:v>0.55438937956869139</c:v>
                </c:pt>
                <c:pt idx="11976">
                  <c:v>0.55426807229711028</c:v>
                </c:pt>
                <c:pt idx="11977">
                  <c:v>0.55414676464750334</c:v>
                </c:pt>
                <c:pt idx="11978">
                  <c:v>0.55402545662009572</c:v>
                </c:pt>
                <c:pt idx="11979">
                  <c:v>0.5539041482151088</c:v>
                </c:pt>
                <c:pt idx="11980">
                  <c:v>0.55378283943276729</c:v>
                </c:pt>
                <c:pt idx="11981">
                  <c:v>0.55366153027329146</c:v>
                </c:pt>
                <c:pt idx="11982">
                  <c:v>0.5535402207369049</c:v>
                </c:pt>
                <c:pt idx="11983">
                  <c:v>0.55341891082383055</c:v>
                </c:pt>
                <c:pt idx="11984">
                  <c:v>0.55329760053429067</c:v>
                </c:pt>
                <c:pt idx="11985">
                  <c:v>0.55317628986850687</c:v>
                </c:pt>
                <c:pt idx="11986">
                  <c:v>0.55305497882670029</c:v>
                </c:pt>
                <c:pt idx="11987">
                  <c:v>0.55293366740909589</c:v>
                </c:pt>
                <c:pt idx="11988">
                  <c:v>0.5528123556159108</c:v>
                </c:pt>
                <c:pt idx="11989">
                  <c:v>0.55269104344737197</c:v>
                </c:pt>
                <c:pt idx="11990">
                  <c:v>0.55256973090369699</c:v>
                </c:pt>
                <c:pt idx="11991">
                  <c:v>0.55244841798510902</c:v>
                </c:pt>
                <c:pt idx="11992">
                  <c:v>0.552327104691829</c:v>
                </c:pt>
                <c:pt idx="11993">
                  <c:v>0.55220579102407674</c:v>
                </c:pt>
                <c:pt idx="11994">
                  <c:v>0.55208447698207586</c:v>
                </c:pt>
                <c:pt idx="11995">
                  <c:v>0.55196316256604394</c:v>
                </c:pt>
                <c:pt idx="11996">
                  <c:v>0.55184184777620371</c:v>
                </c:pt>
                <c:pt idx="11997">
                  <c:v>0.55172053261277654</c:v>
                </c:pt>
                <c:pt idx="11998">
                  <c:v>0.55159921707598114</c:v>
                </c:pt>
                <c:pt idx="11999">
                  <c:v>0.55147790116603823</c:v>
                </c:pt>
                <c:pt idx="12000">
                  <c:v>0.55135658488316852</c:v>
                </c:pt>
                <c:pt idx="12001">
                  <c:v>0.55123526822759072</c:v>
                </c:pt>
                <c:pt idx="12002">
                  <c:v>0.55111395119952622</c:v>
                </c:pt>
                <c:pt idx="12003">
                  <c:v>0.55099263379919483</c:v>
                </c:pt>
                <c:pt idx="12004">
                  <c:v>0.55087131602681572</c:v>
                </c:pt>
                <c:pt idx="12005">
                  <c:v>0.55074999788260848</c:v>
                </c:pt>
                <c:pt idx="12006">
                  <c:v>0.55062867936679138</c:v>
                </c:pt>
                <c:pt idx="12007">
                  <c:v>0.55050736047958493</c:v>
                </c:pt>
                <c:pt idx="12008">
                  <c:v>0.55038604122120804</c:v>
                </c:pt>
                <c:pt idx="12009">
                  <c:v>0.55026472159188033</c:v>
                </c:pt>
                <c:pt idx="12010">
                  <c:v>0.55014340159181896</c:v>
                </c:pt>
                <c:pt idx="12011">
                  <c:v>0.55002208122124352</c:v>
                </c:pt>
                <c:pt idx="12012">
                  <c:v>0.54990076048037273</c:v>
                </c:pt>
                <c:pt idx="12013">
                  <c:v>0.54977943936942641</c:v>
                </c:pt>
                <c:pt idx="12014">
                  <c:v>0.54965811788861996</c:v>
                </c:pt>
                <c:pt idx="12015">
                  <c:v>0.5495367960381734</c:v>
                </c:pt>
                <c:pt idx="12016">
                  <c:v>0.5494154738183048</c:v>
                </c:pt>
                <c:pt idx="12017">
                  <c:v>0.54929415122923153</c:v>
                </c:pt>
                <c:pt idx="12018">
                  <c:v>0.54917282827117164</c:v>
                </c:pt>
                <c:pt idx="12019">
                  <c:v>0.54905150494434296</c:v>
                </c:pt>
                <c:pt idx="12020">
                  <c:v>0.54893018124896242</c:v>
                </c:pt>
                <c:pt idx="12021">
                  <c:v>0.54880885718524874</c:v>
                </c:pt>
                <c:pt idx="12022">
                  <c:v>0.54868753275341708</c:v>
                </c:pt>
                <c:pt idx="12023">
                  <c:v>0.54856620795368616</c:v>
                </c:pt>
                <c:pt idx="12024">
                  <c:v>0.5484448827862729</c:v>
                </c:pt>
                <c:pt idx="12025">
                  <c:v>0.5483235572513947</c:v>
                </c:pt>
                <c:pt idx="12026">
                  <c:v>0.54820223134926693</c:v>
                </c:pt>
                <c:pt idx="12027">
                  <c:v>0.54808090508010632</c:v>
                </c:pt>
                <c:pt idx="12028">
                  <c:v>0.54795957844413046</c:v>
                </c:pt>
                <c:pt idx="12029">
                  <c:v>0.54783825144155585</c:v>
                </c:pt>
                <c:pt idx="12030">
                  <c:v>0.54771692407259653</c:v>
                </c:pt>
                <c:pt idx="12031">
                  <c:v>0.54759559633747146</c:v>
                </c:pt>
                <c:pt idx="12032">
                  <c:v>0.54747426823639356</c:v>
                </c:pt>
                <c:pt idx="12033">
                  <c:v>0.5473529397695811</c:v>
                </c:pt>
                <c:pt idx="12034">
                  <c:v>0.54723161093724948</c:v>
                </c:pt>
                <c:pt idx="12035">
                  <c:v>0.54711028173961385</c:v>
                </c:pt>
                <c:pt idx="12036">
                  <c:v>0.54698895217689047</c:v>
                </c:pt>
                <c:pt idx="12037">
                  <c:v>0.54686762224929231</c:v>
                </c:pt>
                <c:pt idx="12038">
                  <c:v>0.54674629195703717</c:v>
                </c:pt>
                <c:pt idx="12039">
                  <c:v>0.546624961300338</c:v>
                </c:pt>
                <c:pt idx="12040">
                  <c:v>0.54650363027941151</c:v>
                </c:pt>
                <c:pt idx="12041">
                  <c:v>0.54638229889447132</c:v>
                </c:pt>
                <c:pt idx="12042">
                  <c:v>0.54626096714573391</c:v>
                </c:pt>
                <c:pt idx="12043">
                  <c:v>0.54613963503340979</c:v>
                </c:pt>
                <c:pt idx="12044">
                  <c:v>0.54601830255771899</c:v>
                </c:pt>
                <c:pt idx="12045">
                  <c:v>0.54589696971887181</c:v>
                </c:pt>
                <c:pt idx="12046">
                  <c:v>0.54577563651708294</c:v>
                </c:pt>
                <c:pt idx="12047">
                  <c:v>0.54565430295256778</c:v>
                </c:pt>
                <c:pt idx="12048">
                  <c:v>0.54553296902553838</c:v>
                </c:pt>
                <c:pt idx="12049">
                  <c:v>0.54541163473621057</c:v>
                </c:pt>
                <c:pt idx="12050">
                  <c:v>0.54529030008479773</c:v>
                </c:pt>
                <c:pt idx="12051">
                  <c:v>0.54516896507151102</c:v>
                </c:pt>
                <c:pt idx="12052">
                  <c:v>0.54504762969656606</c:v>
                </c:pt>
                <c:pt idx="12053">
                  <c:v>0.544926293960176</c:v>
                </c:pt>
                <c:pt idx="12054">
                  <c:v>0.54480495786255334</c:v>
                </c:pt>
                <c:pt idx="12055">
                  <c:v>0.54468362140391147</c:v>
                </c:pt>
                <c:pt idx="12056">
                  <c:v>0.54456228458446221</c:v>
                </c:pt>
                <c:pt idx="12057">
                  <c:v>0.54444094740441873</c:v>
                </c:pt>
                <c:pt idx="12058">
                  <c:v>0.54431960986399575</c:v>
                </c:pt>
                <c:pt idx="12059">
                  <c:v>0.54419827196340287</c:v>
                </c:pt>
                <c:pt idx="12060">
                  <c:v>0.54407693370285393</c:v>
                </c:pt>
                <c:pt idx="12061">
                  <c:v>0.54395559508256119</c:v>
                </c:pt>
                <c:pt idx="12062">
                  <c:v>0.54383425610273695</c:v>
                </c:pt>
                <c:pt idx="12063">
                  <c:v>0.54371291676359257</c:v>
                </c:pt>
                <c:pt idx="12064">
                  <c:v>0.54359157706533945</c:v>
                </c:pt>
                <c:pt idx="12065">
                  <c:v>0.54347023700818964</c:v>
                </c:pt>
                <c:pt idx="12066">
                  <c:v>0.5433488965923563</c:v>
                </c:pt>
                <c:pt idx="12067">
                  <c:v>0.54322755581804905</c:v>
                </c:pt>
                <c:pt idx="12068">
                  <c:v>0.5431062146854797</c:v>
                </c:pt>
                <c:pt idx="12069">
                  <c:v>0.54298487319485989</c:v>
                </c:pt>
                <c:pt idx="12070">
                  <c:v>0.54286353134640075</c:v>
                </c:pt>
                <c:pt idx="12071">
                  <c:v>0.54274218914031169</c:v>
                </c:pt>
                <c:pt idx="12072">
                  <c:v>0.54262084657680676</c:v>
                </c:pt>
                <c:pt idx="12073">
                  <c:v>0.54249950365609267</c:v>
                </c:pt>
                <c:pt idx="12074">
                  <c:v>0.54237816037838327</c:v>
                </c:pt>
                <c:pt idx="12075">
                  <c:v>0.54225681674388926</c:v>
                </c:pt>
                <c:pt idx="12076">
                  <c:v>0.54213547275281715</c:v>
                </c:pt>
                <c:pt idx="12077">
                  <c:v>0.5420141284053801</c:v>
                </c:pt>
                <c:pt idx="12078">
                  <c:v>0.54189278370178906</c:v>
                </c:pt>
                <c:pt idx="12079">
                  <c:v>0.54177143864225119</c:v>
                </c:pt>
                <c:pt idx="12080">
                  <c:v>0.54165009322697766</c:v>
                </c:pt>
                <c:pt idx="12081">
                  <c:v>0.54152874745617918</c:v>
                </c:pt>
                <c:pt idx="12082">
                  <c:v>0.54140740133006404</c:v>
                </c:pt>
                <c:pt idx="12083">
                  <c:v>0.54128605484884185</c:v>
                </c:pt>
                <c:pt idx="12084">
                  <c:v>0.54116470801272154</c:v>
                </c:pt>
                <c:pt idx="12085">
                  <c:v>0.54104336082191429</c:v>
                </c:pt>
                <c:pt idx="12086">
                  <c:v>0.54092201327662703</c:v>
                </c:pt>
                <c:pt idx="12087">
                  <c:v>0.54080066537706939</c:v>
                </c:pt>
                <c:pt idx="12088">
                  <c:v>0.54067931712345052</c:v>
                </c:pt>
                <c:pt idx="12089">
                  <c:v>0.54055796851597893</c:v>
                </c:pt>
                <c:pt idx="12090">
                  <c:v>0.54043661955486288</c:v>
                </c:pt>
                <c:pt idx="12091">
                  <c:v>0.54031527024031156</c:v>
                </c:pt>
                <c:pt idx="12092">
                  <c:v>0.54019392057253368</c:v>
                </c:pt>
                <c:pt idx="12093">
                  <c:v>0.54007257055173552</c:v>
                </c:pt>
                <c:pt idx="12094">
                  <c:v>0.53995122017812558</c:v>
                </c:pt>
                <c:pt idx="12095">
                  <c:v>0.53982986945191391</c:v>
                </c:pt>
                <c:pt idx="12096">
                  <c:v>0.53970851837329503</c:v>
                </c:pt>
                <c:pt idx="12097">
                  <c:v>0.53958716694251252</c:v>
                </c:pt>
                <c:pt idx="12098">
                  <c:v>0.53946581515973735</c:v>
                </c:pt>
                <c:pt idx="12099">
                  <c:v>0.5393444630251778</c:v>
                </c:pt>
                <c:pt idx="12100">
                  <c:v>0.53922311053907679</c:v>
                </c:pt>
                <c:pt idx="12101">
                  <c:v>0.53910175770160551</c:v>
                </c:pt>
                <c:pt idx="12102">
                  <c:v>0.53898040451297136</c:v>
                </c:pt>
                <c:pt idx="12103">
                  <c:v>0.53885905097341769</c:v>
                </c:pt>
                <c:pt idx="12104">
                  <c:v>0.53873769708311547</c:v>
                </c:pt>
                <c:pt idx="12105">
                  <c:v>0.53861634284227011</c:v>
                </c:pt>
                <c:pt idx="12106">
                  <c:v>0.53849498825111253</c:v>
                </c:pt>
                <c:pt idx="12107">
                  <c:v>0.53837363330985055</c:v>
                </c:pt>
                <c:pt idx="12108">
                  <c:v>0.5382522780186525</c:v>
                </c:pt>
                <c:pt idx="12109">
                  <c:v>0.53813092237776194</c:v>
                </c:pt>
                <c:pt idx="12110">
                  <c:v>0.53800956638738517</c:v>
                </c:pt>
                <c:pt idx="12111">
                  <c:v>0.5378882100476905</c:v>
                </c:pt>
                <c:pt idx="12112">
                  <c:v>0.53776685335893459</c:v>
                </c:pt>
                <c:pt idx="12113">
                  <c:v>0.53764549632128444</c:v>
                </c:pt>
                <c:pt idx="12114">
                  <c:v>0.53752413893494677</c:v>
                </c:pt>
                <c:pt idx="12115">
                  <c:v>0.53740278120016338</c:v>
                </c:pt>
                <c:pt idx="12116">
                  <c:v>0.53728142311710281</c:v>
                </c:pt>
                <c:pt idx="12117">
                  <c:v>0.53716006468597044</c:v>
                </c:pt>
                <c:pt idx="12118">
                  <c:v>0.53703870590700786</c:v>
                </c:pt>
                <c:pt idx="12119">
                  <c:v>0.53691734678038405</c:v>
                </c:pt>
                <c:pt idx="12120">
                  <c:v>0.53679598730631595</c:v>
                </c:pt>
                <c:pt idx="12121">
                  <c:v>0.53667462748500805</c:v>
                </c:pt>
                <c:pt idx="12122">
                  <c:v>0.53655326731665198</c:v>
                </c:pt>
                <c:pt idx="12123">
                  <c:v>0.53643190680149044</c:v>
                </c:pt>
                <c:pt idx="12124">
                  <c:v>0.5363105459396893</c:v>
                </c:pt>
                <c:pt idx="12125">
                  <c:v>0.53618918473145416</c:v>
                </c:pt>
                <c:pt idx="12126">
                  <c:v>0.53606782317701374</c:v>
                </c:pt>
                <c:pt idx="12127">
                  <c:v>0.53594646127655876</c:v>
                </c:pt>
                <c:pt idx="12128">
                  <c:v>0.53582509903029418</c:v>
                </c:pt>
                <c:pt idx="12129">
                  <c:v>0.53570373643842339</c:v>
                </c:pt>
                <c:pt idx="12130">
                  <c:v>0.53558237350114934</c:v>
                </c:pt>
                <c:pt idx="12131">
                  <c:v>0.53546101021867609</c:v>
                </c:pt>
                <c:pt idx="12132">
                  <c:v>0.5353396465912077</c:v>
                </c:pt>
                <c:pt idx="12133">
                  <c:v>0.535218282618946</c:v>
                </c:pt>
                <c:pt idx="12134">
                  <c:v>0.5350969183020966</c:v>
                </c:pt>
                <c:pt idx="12135">
                  <c:v>0.53497555364085847</c:v>
                </c:pt>
                <c:pt idx="12136">
                  <c:v>0.53485418863543854</c:v>
                </c:pt>
                <c:pt idx="12137">
                  <c:v>0.53473282328603711</c:v>
                </c:pt>
                <c:pt idx="12138">
                  <c:v>0.534611457592858</c:v>
                </c:pt>
                <c:pt idx="12139">
                  <c:v>0.53449009155610261</c:v>
                </c:pt>
                <c:pt idx="12140">
                  <c:v>0.53436872517597522</c:v>
                </c:pt>
                <c:pt idx="12141">
                  <c:v>0.53424735845267857</c:v>
                </c:pt>
                <c:pt idx="12142">
                  <c:v>0.53412599138641137</c:v>
                </c:pt>
                <c:pt idx="12143">
                  <c:v>0.53400462397737725</c:v>
                </c:pt>
                <c:pt idx="12144">
                  <c:v>0.53388325622577892</c:v>
                </c:pt>
                <c:pt idx="12145">
                  <c:v>0.53376188813181846</c:v>
                </c:pt>
                <c:pt idx="12146">
                  <c:v>0.53364051969569726</c:v>
                </c:pt>
                <c:pt idx="12147">
                  <c:v>0.53351915091761581</c:v>
                </c:pt>
                <c:pt idx="12148">
                  <c:v>0.5333977817977773</c:v>
                </c:pt>
                <c:pt idx="12149">
                  <c:v>0.5332764123363809</c:v>
                </c:pt>
                <c:pt idx="12150">
                  <c:v>0.53315504253363022</c:v>
                </c:pt>
                <c:pt idx="12151">
                  <c:v>0.53303367238972421</c:v>
                </c:pt>
                <c:pt idx="12152">
                  <c:v>0.53291230190486605</c:v>
                </c:pt>
                <c:pt idx="12153">
                  <c:v>0.53279093107925335</c:v>
                </c:pt>
                <c:pt idx="12154">
                  <c:v>0.53266955991308995</c:v>
                </c:pt>
                <c:pt idx="12155">
                  <c:v>0.5325481884065757</c:v>
                </c:pt>
                <c:pt idx="12156">
                  <c:v>0.53242681655991042</c:v>
                </c:pt>
                <c:pt idx="12157">
                  <c:v>0.53230544437329619</c:v>
                </c:pt>
                <c:pt idx="12158">
                  <c:v>0.53218407184692973</c:v>
                </c:pt>
                <c:pt idx="12159">
                  <c:v>0.53206269898101466</c:v>
                </c:pt>
                <c:pt idx="12160">
                  <c:v>0.53194132577574882</c:v>
                </c:pt>
                <c:pt idx="12161">
                  <c:v>0.53181995223133294</c:v>
                </c:pt>
                <c:pt idx="12162">
                  <c:v>0.5316985783479673</c:v>
                </c:pt>
                <c:pt idx="12163">
                  <c:v>0.53157720412585086</c:v>
                </c:pt>
                <c:pt idx="12164">
                  <c:v>0.53145582956518322</c:v>
                </c:pt>
                <c:pt idx="12165">
                  <c:v>0.53133445466616402</c:v>
                </c:pt>
                <c:pt idx="12166">
                  <c:v>0.53121307942899265</c:v>
                </c:pt>
                <c:pt idx="12167">
                  <c:v>0.53109170385386761</c:v>
                </c:pt>
                <c:pt idx="12168">
                  <c:v>0.53097032794098942</c:v>
                </c:pt>
                <c:pt idx="12169">
                  <c:v>0.53084895169055524</c:v>
                </c:pt>
                <c:pt idx="12170">
                  <c:v>0.53072757510276447</c:v>
                </c:pt>
                <c:pt idx="12171">
                  <c:v>0.53060619817781629</c:v>
                </c:pt>
                <c:pt idx="12172">
                  <c:v>0.53048482091590965</c:v>
                </c:pt>
                <c:pt idx="12173">
                  <c:v>0.5303634433172415</c:v>
                </c:pt>
                <c:pt idx="12174">
                  <c:v>0.5302420653820108</c:v>
                </c:pt>
                <c:pt idx="12175">
                  <c:v>0.53012068711041693</c:v>
                </c:pt>
                <c:pt idx="12176">
                  <c:v>0.52999930850265753</c:v>
                </c:pt>
                <c:pt idx="12177">
                  <c:v>0.52987792955892954</c:v>
                </c:pt>
                <c:pt idx="12178">
                  <c:v>0.52975655027943103</c:v>
                </c:pt>
                <c:pt idx="12179">
                  <c:v>0.52963517066436094</c:v>
                </c:pt>
                <c:pt idx="12180">
                  <c:v>0.52951379071391624</c:v>
                </c:pt>
                <c:pt idx="12181">
                  <c:v>0.52939241042829366</c:v>
                </c:pt>
                <c:pt idx="12182">
                  <c:v>0.52927102980769192</c:v>
                </c:pt>
                <c:pt idx="12183">
                  <c:v>0.52914964885230709</c:v>
                </c:pt>
                <c:pt idx="12184">
                  <c:v>0.52902826756233789</c:v>
                </c:pt>
                <c:pt idx="12185">
                  <c:v>0.52890688593797863</c:v>
                </c:pt>
                <c:pt idx="12186">
                  <c:v>0.52878550397942936</c:v>
                </c:pt>
                <c:pt idx="12187">
                  <c:v>0.52866412168688548</c:v>
                </c:pt>
                <c:pt idx="12188">
                  <c:v>0.52854273906054328</c:v>
                </c:pt>
                <c:pt idx="12189">
                  <c:v>0.52842135610060059</c:v>
                </c:pt>
                <c:pt idx="12190">
                  <c:v>0.52829997280725194</c:v>
                </c:pt>
                <c:pt idx="12191">
                  <c:v>0.52817858918069538</c:v>
                </c:pt>
                <c:pt idx="12192">
                  <c:v>0.52805720522112631</c:v>
                </c:pt>
                <c:pt idx="12193">
                  <c:v>0.52793582092874192</c:v>
                </c:pt>
                <c:pt idx="12194">
                  <c:v>0.52781443630373603</c:v>
                </c:pt>
                <c:pt idx="12195">
                  <c:v>0.52769305134630717</c:v>
                </c:pt>
                <c:pt idx="12196">
                  <c:v>0.52757166605664896</c:v>
                </c:pt>
                <c:pt idx="12197">
                  <c:v>0.52745028043495834</c:v>
                </c:pt>
                <c:pt idx="12198">
                  <c:v>0.52732889448142983</c:v>
                </c:pt>
                <c:pt idx="12199">
                  <c:v>0.52720750819625861</c:v>
                </c:pt>
                <c:pt idx="12200">
                  <c:v>0.52708612157964208</c:v>
                </c:pt>
                <c:pt idx="12201">
                  <c:v>0.52696473463177318</c:v>
                </c:pt>
                <c:pt idx="12202">
                  <c:v>0.52684334735284866</c:v>
                </c:pt>
                <c:pt idx="12203">
                  <c:v>0.52672195974306169</c:v>
                </c:pt>
                <c:pt idx="12204">
                  <c:v>0.52660057180260855</c:v>
                </c:pt>
                <c:pt idx="12205">
                  <c:v>0.52647918353168244</c:v>
                </c:pt>
                <c:pt idx="12206">
                  <c:v>0.52635779493048029</c:v>
                </c:pt>
                <c:pt idx="12207">
                  <c:v>0.52623640599919441</c:v>
                </c:pt>
                <c:pt idx="12208">
                  <c:v>0.52611501673802019</c:v>
                </c:pt>
                <c:pt idx="12209">
                  <c:v>0.52599362714715125</c:v>
                </c:pt>
                <c:pt idx="12210">
                  <c:v>0.52587223722678234</c:v>
                </c:pt>
                <c:pt idx="12211">
                  <c:v>0.52575084697710617</c:v>
                </c:pt>
                <c:pt idx="12212">
                  <c:v>0.52562945639831882</c:v>
                </c:pt>
                <c:pt idx="12213">
                  <c:v>0.5255080654906128</c:v>
                </c:pt>
                <c:pt idx="12214">
                  <c:v>0.52538667425418151</c:v>
                </c:pt>
                <c:pt idx="12215">
                  <c:v>0.52526528268921879</c:v>
                </c:pt>
                <c:pt idx="12216">
                  <c:v>0.52514389079591917</c:v>
                </c:pt>
                <c:pt idx="12217">
                  <c:v>0.52502249857447358</c:v>
                </c:pt>
                <c:pt idx="12218">
                  <c:v>0.52490110602507745</c:v>
                </c:pt>
                <c:pt idx="12219">
                  <c:v>0.52477971314792238</c:v>
                </c:pt>
                <c:pt idx="12220">
                  <c:v>0.52465831994320178</c:v>
                </c:pt>
                <c:pt idx="12221">
                  <c:v>0.52453692641110861</c:v>
                </c:pt>
                <c:pt idx="12222">
                  <c:v>0.52441553255183626</c:v>
                </c:pt>
                <c:pt idx="12223">
                  <c:v>0.52429413836557659</c:v>
                </c:pt>
                <c:pt idx="12224">
                  <c:v>0.52417274385252188</c:v>
                </c:pt>
                <c:pt idx="12225">
                  <c:v>0.5240513490128651</c:v>
                </c:pt>
                <c:pt idx="12226">
                  <c:v>0.5239299538467983</c:v>
                </c:pt>
                <c:pt idx="12227">
                  <c:v>0.52380855835451468</c:v>
                </c:pt>
                <c:pt idx="12228">
                  <c:v>0.52368716253620406</c:v>
                </c:pt>
                <c:pt idx="12229">
                  <c:v>0.52356576639206009</c:v>
                </c:pt>
                <c:pt idx="12230">
                  <c:v>0.52344436992227328</c:v>
                </c:pt>
                <c:pt idx="12231">
                  <c:v>0.52332297312703591</c:v>
                </c:pt>
                <c:pt idx="12232">
                  <c:v>0.52320157600654116</c:v>
                </c:pt>
                <c:pt idx="12233">
                  <c:v>0.52308017856097844</c:v>
                </c:pt>
                <c:pt idx="12234">
                  <c:v>0.52295878079053959</c:v>
                </c:pt>
                <c:pt idx="12235">
                  <c:v>0.52283738269541713</c:v>
                </c:pt>
                <c:pt idx="12236">
                  <c:v>0.52271598427580046</c:v>
                </c:pt>
                <c:pt idx="12237">
                  <c:v>0.52259458553188032</c:v>
                </c:pt>
                <c:pt idx="12238">
                  <c:v>0.52247318646384988</c:v>
                </c:pt>
                <c:pt idx="12239">
                  <c:v>0.52235178707189811</c:v>
                </c:pt>
                <c:pt idx="12240">
                  <c:v>0.52223038735621641</c:v>
                </c:pt>
                <c:pt idx="12241">
                  <c:v>0.52210898731699507</c:v>
                </c:pt>
                <c:pt idx="12242">
                  <c:v>0.5219875869544246</c:v>
                </c:pt>
                <c:pt idx="12243">
                  <c:v>0.52186618626869508</c:v>
                </c:pt>
                <c:pt idx="12244">
                  <c:v>0.52174478525999701</c:v>
                </c:pt>
                <c:pt idx="12245">
                  <c:v>0.5216233839285207</c:v>
                </c:pt>
                <c:pt idx="12246">
                  <c:v>0.52150198227445688</c:v>
                </c:pt>
                <c:pt idx="12247">
                  <c:v>0.52138058029799272</c:v>
                </c:pt>
                <c:pt idx="12248">
                  <c:v>0.52125917799932031</c:v>
                </c:pt>
                <c:pt idx="12249">
                  <c:v>0.52113777537862882</c:v>
                </c:pt>
                <c:pt idx="12250">
                  <c:v>0.52101637243610788</c:v>
                </c:pt>
                <c:pt idx="12251">
                  <c:v>0.52089496917194711</c:v>
                </c:pt>
                <c:pt idx="12252">
                  <c:v>0.52077356558633459</c:v>
                </c:pt>
                <c:pt idx="12253">
                  <c:v>0.52065216167946127</c:v>
                </c:pt>
                <c:pt idx="12254">
                  <c:v>0.520530757451515</c:v>
                </c:pt>
                <c:pt idx="12255">
                  <c:v>0.52040935290268475</c:v>
                </c:pt>
                <c:pt idx="12256">
                  <c:v>0.52028794803316103</c:v>
                </c:pt>
                <c:pt idx="12257">
                  <c:v>0.52016654284313035</c:v>
                </c:pt>
                <c:pt idx="12258">
                  <c:v>0.52004513733278301</c:v>
                </c:pt>
                <c:pt idx="12259">
                  <c:v>0.51992373150230486</c:v>
                </c:pt>
                <c:pt idx="12260">
                  <c:v>0.51980232535188842</c:v>
                </c:pt>
                <c:pt idx="12261">
                  <c:v>0.5196809188817193</c:v>
                </c:pt>
                <c:pt idx="12262">
                  <c:v>0.51955951209198559</c:v>
                </c:pt>
                <c:pt idx="12263">
                  <c:v>0.51943810498287712</c:v>
                </c:pt>
                <c:pt idx="12264">
                  <c:v>0.51931669755458088</c:v>
                </c:pt>
                <c:pt idx="12265">
                  <c:v>0.51919528980728336</c:v>
                </c:pt>
                <c:pt idx="12266">
                  <c:v>0.51907388174117486</c:v>
                </c:pt>
                <c:pt idx="12267">
                  <c:v>0.51895247335644101</c:v>
                </c:pt>
                <c:pt idx="12268">
                  <c:v>0.51883106465326945</c:v>
                </c:pt>
                <c:pt idx="12269">
                  <c:v>0.51870965563185001</c:v>
                </c:pt>
                <c:pt idx="12270">
                  <c:v>0.51858824629236655</c:v>
                </c:pt>
                <c:pt idx="12271">
                  <c:v>0.51846683663500825</c:v>
                </c:pt>
                <c:pt idx="12272">
                  <c:v>0.51834542665996208</c:v>
                </c:pt>
                <c:pt idx="12273">
                  <c:v>0.51822401636741455</c:v>
                </c:pt>
                <c:pt idx="12274">
                  <c:v>0.5181026057575524</c:v>
                </c:pt>
                <c:pt idx="12275">
                  <c:v>0.51798119483056326</c:v>
                </c:pt>
                <c:pt idx="12276">
                  <c:v>0.51785978358663454</c:v>
                </c:pt>
                <c:pt idx="12277">
                  <c:v>0.51773837202594897</c:v>
                </c:pt>
                <c:pt idx="12278">
                  <c:v>0.51761696014869552</c:v>
                </c:pt>
                <c:pt idx="12279">
                  <c:v>0.51749554795506136</c:v>
                </c:pt>
                <c:pt idx="12280">
                  <c:v>0.51737413544523103</c:v>
                </c:pt>
                <c:pt idx="12281">
                  <c:v>0.51725272261939059</c:v>
                </c:pt>
                <c:pt idx="12282">
                  <c:v>0.51713130947772745</c:v>
                </c:pt>
                <c:pt idx="12283">
                  <c:v>0.5170098960204268</c:v>
                </c:pt>
                <c:pt idx="12284">
                  <c:v>0.51688848224767403</c:v>
                </c:pt>
                <c:pt idx="12285">
                  <c:v>0.51676706815965434</c:v>
                </c:pt>
                <c:pt idx="12286">
                  <c:v>0.51664565375655469</c:v>
                </c:pt>
                <c:pt idx="12287">
                  <c:v>0.51652423903855826</c:v>
                </c:pt>
                <c:pt idx="12288">
                  <c:v>0.51640282400585225</c:v>
                </c:pt>
                <c:pt idx="12289">
                  <c:v>0.51628140865862315</c:v>
                </c:pt>
                <c:pt idx="12290">
                  <c:v>0.51615999299705217</c:v>
                </c:pt>
                <c:pt idx="12291">
                  <c:v>0.51603857702132716</c:v>
                </c:pt>
                <c:pt idx="12292">
                  <c:v>0.51591716073163063</c:v>
                </c:pt>
                <c:pt idx="12293">
                  <c:v>0.51579574412815066</c:v>
                </c:pt>
                <c:pt idx="12294">
                  <c:v>0.51567432721106998</c:v>
                </c:pt>
                <c:pt idx="12295">
                  <c:v>0.51555290998057335</c:v>
                </c:pt>
                <c:pt idx="12296">
                  <c:v>0.51543149243684327</c:v>
                </c:pt>
                <c:pt idx="12297">
                  <c:v>0.51531007458006672</c:v>
                </c:pt>
                <c:pt idx="12298">
                  <c:v>0.51518865641042666</c:v>
                </c:pt>
                <c:pt idx="12299">
                  <c:v>0.51506723792810827</c:v>
                </c:pt>
                <c:pt idx="12300">
                  <c:v>0.51494581913329451</c:v>
                </c:pt>
                <c:pt idx="12301">
                  <c:v>0.51482440002616947</c:v>
                </c:pt>
                <c:pt idx="12302">
                  <c:v>0.51470298060691588</c:v>
                </c:pt>
                <c:pt idx="12303">
                  <c:v>0.51458156087572005</c:v>
                </c:pt>
                <c:pt idx="12304">
                  <c:v>0.5144601408327627</c:v>
                </c:pt>
                <c:pt idx="12305">
                  <c:v>0.51433872047822948</c:v>
                </c:pt>
                <c:pt idx="12306">
                  <c:v>0.51421729981230091</c:v>
                </c:pt>
                <c:pt idx="12307">
                  <c:v>0.5140958788351635</c:v>
                </c:pt>
                <c:pt idx="12308">
                  <c:v>0.513974457546998</c:v>
                </c:pt>
                <c:pt idx="12309">
                  <c:v>0.51385303594798826</c:v>
                </c:pt>
                <c:pt idx="12310">
                  <c:v>0.51373161403831813</c:v>
                </c:pt>
                <c:pt idx="12311">
                  <c:v>0.51361019181816836</c:v>
                </c:pt>
                <c:pt idx="12312">
                  <c:v>0.51348876928772302</c:v>
                </c:pt>
                <c:pt idx="12313">
                  <c:v>0.5133673464471642</c:v>
                </c:pt>
                <c:pt idx="12314">
                  <c:v>0.51324592329667507</c:v>
                </c:pt>
                <c:pt idx="12315">
                  <c:v>0.51312449983643549</c:v>
                </c:pt>
                <c:pt idx="12316">
                  <c:v>0.51300307606663109</c:v>
                </c:pt>
                <c:pt idx="12317">
                  <c:v>0.51288165198744218</c:v>
                </c:pt>
                <c:pt idx="12318">
                  <c:v>0.51276022759905193</c:v>
                </c:pt>
                <c:pt idx="12319">
                  <c:v>0.51263880290163977</c:v>
                </c:pt>
                <c:pt idx="12320">
                  <c:v>0.51251737789538998</c:v>
                </c:pt>
                <c:pt idx="12321">
                  <c:v>0.51239595258048354</c:v>
                </c:pt>
                <c:pt idx="12322">
                  <c:v>0.5122745269571003</c:v>
                </c:pt>
                <c:pt idx="12323">
                  <c:v>0.51215310102542522</c:v>
                </c:pt>
                <c:pt idx="12324">
                  <c:v>0.51203167478563594</c:v>
                </c:pt>
                <c:pt idx="12325">
                  <c:v>0.5119102482379172</c:v>
                </c:pt>
                <c:pt idx="12326">
                  <c:v>0.51178882138244752</c:v>
                </c:pt>
                <c:pt idx="12327">
                  <c:v>0.51166739421940877</c:v>
                </c:pt>
                <c:pt idx="12328">
                  <c:v>0.51154596674898167</c:v>
                </c:pt>
                <c:pt idx="12329">
                  <c:v>0.51142453897134788</c:v>
                </c:pt>
                <c:pt idx="12330">
                  <c:v>0.51130311088668834</c:v>
                </c:pt>
                <c:pt idx="12331">
                  <c:v>0.51118168249518203</c:v>
                </c:pt>
                <c:pt idx="12332">
                  <c:v>0.51106025379701059</c:v>
                </c:pt>
                <c:pt idx="12333">
                  <c:v>0.5109388247923532</c:v>
                </c:pt>
                <c:pt idx="12334">
                  <c:v>0.51081739548139238</c:v>
                </c:pt>
                <c:pt idx="12335">
                  <c:v>0.51069596586430643</c:v>
                </c:pt>
                <c:pt idx="12336">
                  <c:v>0.51057453594127611</c:v>
                </c:pt>
                <c:pt idx="12337">
                  <c:v>0.51045310571248104</c:v>
                </c:pt>
                <c:pt idx="12338">
                  <c:v>0.51033167517810218</c:v>
                </c:pt>
                <c:pt idx="12339">
                  <c:v>0.51021024433831874</c:v>
                </c:pt>
                <c:pt idx="12340">
                  <c:v>0.51008881319330857</c:v>
                </c:pt>
                <c:pt idx="12341">
                  <c:v>0.50996738174325418</c:v>
                </c:pt>
                <c:pt idx="12342">
                  <c:v>0.50984594998833166</c:v>
                </c:pt>
                <c:pt idx="12343">
                  <c:v>0.50972451792872486</c:v>
                </c:pt>
                <c:pt idx="12344">
                  <c:v>0.50960308556460854</c:v>
                </c:pt>
                <c:pt idx="12345">
                  <c:v>0.50948165289616432</c:v>
                </c:pt>
                <c:pt idx="12346">
                  <c:v>0.50936021992356983</c:v>
                </c:pt>
                <c:pt idx="12347">
                  <c:v>0.50923878664700539</c:v>
                </c:pt>
                <c:pt idx="12348">
                  <c:v>0.50911735306664907</c:v>
                </c:pt>
                <c:pt idx="12349">
                  <c:v>0.50899591918267895</c:v>
                </c:pt>
                <c:pt idx="12350">
                  <c:v>0.50887448499527443</c:v>
                </c:pt>
                <c:pt idx="12351">
                  <c:v>0.50875305050461406</c:v>
                </c:pt>
                <c:pt idx="12352">
                  <c:v>0.50863161571087523</c:v>
                </c:pt>
                <c:pt idx="12353">
                  <c:v>0.50851018061423803</c:v>
                </c:pt>
                <c:pt idx="12354">
                  <c:v>0.50838874521487964</c:v>
                </c:pt>
                <c:pt idx="12355">
                  <c:v>0.50826730951297749</c:v>
                </c:pt>
                <c:pt idx="12356">
                  <c:v>0.50814587350870988</c:v>
                </c:pt>
                <c:pt idx="12357">
                  <c:v>0.50802443720225399</c:v>
                </c:pt>
                <c:pt idx="12358">
                  <c:v>0.50790300059378879</c:v>
                </c:pt>
                <c:pt idx="12359">
                  <c:v>0.50778156368349214</c:v>
                </c:pt>
                <c:pt idx="12360">
                  <c:v>0.50766012647154013</c:v>
                </c:pt>
                <c:pt idx="12361">
                  <c:v>0.50753868895811127</c:v>
                </c:pt>
                <c:pt idx="12362">
                  <c:v>0.50741725114338232</c:v>
                </c:pt>
                <c:pt idx="12363">
                  <c:v>0.50729581302753113</c:v>
                </c:pt>
                <c:pt idx="12364">
                  <c:v>0.50717437461073378</c:v>
                </c:pt>
                <c:pt idx="12365">
                  <c:v>0.50705293589316769</c:v>
                </c:pt>
                <c:pt idx="12366">
                  <c:v>0.50693149687501071</c:v>
                </c:pt>
                <c:pt idx="12367">
                  <c:v>0.50681005755643871</c:v>
                </c:pt>
                <c:pt idx="12368">
                  <c:v>0.50668861793762754</c:v>
                </c:pt>
                <c:pt idx="12369">
                  <c:v>0.50656717801875528</c:v>
                </c:pt>
                <c:pt idx="12370">
                  <c:v>0.5064457377999978</c:v>
                </c:pt>
                <c:pt idx="12371">
                  <c:v>0.50632429728153117</c:v>
                </c:pt>
                <c:pt idx="12372">
                  <c:v>0.50620285646353236</c:v>
                </c:pt>
                <c:pt idx="12373">
                  <c:v>0.50608141534617745</c:v>
                </c:pt>
                <c:pt idx="12374">
                  <c:v>0.50595997392964165</c:v>
                </c:pt>
                <c:pt idx="12375">
                  <c:v>0.50583853221410102</c:v>
                </c:pt>
                <c:pt idx="12376">
                  <c:v>0.5057170901997321</c:v>
                </c:pt>
                <c:pt idx="12377">
                  <c:v>0.50559564788671074</c:v>
                </c:pt>
                <c:pt idx="12378">
                  <c:v>0.50547420527521192</c:v>
                </c:pt>
                <c:pt idx="12379">
                  <c:v>0.50535276236541216</c:v>
                </c:pt>
                <c:pt idx="12380">
                  <c:v>0.50523131915748509</c:v>
                </c:pt>
                <c:pt idx="12381">
                  <c:v>0.50510987565160725</c:v>
                </c:pt>
                <c:pt idx="12382">
                  <c:v>0.50498843184795428</c:v>
                </c:pt>
                <c:pt idx="12383">
                  <c:v>0.5048669877466998</c:v>
                </c:pt>
                <c:pt idx="12384">
                  <c:v>0.50474554334802035</c:v>
                </c:pt>
                <c:pt idx="12385">
                  <c:v>0.50462409865209001</c:v>
                </c:pt>
                <c:pt idx="12386">
                  <c:v>0.50450265365908353</c:v>
                </c:pt>
                <c:pt idx="12387">
                  <c:v>0.50438120836917566</c:v>
                </c:pt>
                <c:pt idx="12388">
                  <c:v>0.50425976278254225</c:v>
                </c:pt>
                <c:pt idx="12389">
                  <c:v>0.50413831689935651</c:v>
                </c:pt>
                <c:pt idx="12390">
                  <c:v>0.50401687071979207</c:v>
                </c:pt>
                <c:pt idx="12391">
                  <c:v>0.50389542424402411</c:v>
                </c:pt>
                <c:pt idx="12392">
                  <c:v>0.50377397747222741</c:v>
                </c:pt>
                <c:pt idx="12393">
                  <c:v>0.5036525304045758</c:v>
                </c:pt>
                <c:pt idx="12394">
                  <c:v>0.50353108304124228</c:v>
                </c:pt>
                <c:pt idx="12395">
                  <c:v>0.50340963538240158</c:v>
                </c:pt>
                <c:pt idx="12396">
                  <c:v>0.50328818742821513</c:v>
                </c:pt>
                <c:pt idx="12397">
                  <c:v>0.50316673917889276</c:v>
                </c:pt>
                <c:pt idx="12398">
                  <c:v>0.50304529063457282</c:v>
                </c:pt>
                <c:pt idx="12399">
                  <c:v>0.50292384179542626</c:v>
                </c:pt>
                <c:pt idx="12400">
                  <c:v>0.50280239266166604</c:v>
                </c:pt>
                <c:pt idx="12401">
                  <c:v>0.50268094323342627</c:v>
                </c:pt>
                <c:pt idx="12402">
                  <c:v>0.50255949351088125</c:v>
                </c:pt>
                <c:pt idx="12403">
                  <c:v>0.50243804349422971</c:v>
                </c:pt>
                <c:pt idx="12404">
                  <c:v>0.50231659318363997</c:v>
                </c:pt>
                <c:pt idx="12405">
                  <c:v>0.50219514257925324</c:v>
                </c:pt>
                <c:pt idx="12406">
                  <c:v>0.50207369168128979</c:v>
                </c:pt>
                <c:pt idx="12407">
                  <c:v>0.5019522404898844</c:v>
                </c:pt>
                <c:pt idx="12408">
                  <c:v>0.50183078900521028</c:v>
                </c:pt>
                <c:pt idx="12409">
                  <c:v>0.50170933722747701</c:v>
                </c:pt>
                <c:pt idx="12410">
                  <c:v>0.50158788515681918</c:v>
                </c:pt>
                <c:pt idx="12411">
                  <c:v>0.5014664327934093</c:v>
                </c:pt>
                <c:pt idx="12412">
                  <c:v>0.50134498013745699</c:v>
                </c:pt>
                <c:pt idx="12413">
                  <c:v>0.50122352718909768</c:v>
                </c:pt>
                <c:pt idx="12414">
                  <c:v>0.50110207394851392</c:v>
                </c:pt>
                <c:pt idx="12415">
                  <c:v>0.50098062041587865</c:v>
                </c:pt>
                <c:pt idx="12416">
                  <c:v>0.50085916659136442</c:v>
                </c:pt>
                <c:pt idx="12417">
                  <c:v>0.50073771247514087</c:v>
                </c:pt>
                <c:pt idx="12418">
                  <c:v>0.50061625806737942</c:v>
                </c:pt>
                <c:pt idx="12419">
                  <c:v>0.50049480336824259</c:v>
                </c:pt>
                <c:pt idx="12420">
                  <c:v>0.50037334837793512</c:v>
                </c:pt>
                <c:pt idx="12421">
                  <c:v>0.50025189309659157</c:v>
                </c:pt>
                <c:pt idx="12422">
                  <c:v>0.50013043752438557</c:v>
                </c:pt>
                <c:pt idx="12423">
                  <c:v>0.5000089816615223</c:v>
                </c:pt>
                <c:pt idx="12424">
                  <c:v>0.49988752550813653</c:v>
                </c:pt>
                <c:pt idx="12425">
                  <c:v>0.49976606906440035</c:v>
                </c:pt>
                <c:pt idx="12426">
                  <c:v>0.49964461233050694</c:v>
                </c:pt>
                <c:pt idx="12427">
                  <c:v>0.49952315530661595</c:v>
                </c:pt>
                <c:pt idx="12428">
                  <c:v>0.49940169799289791</c:v>
                </c:pt>
                <c:pt idx="12429">
                  <c:v>0.49928024038952334</c:v>
                </c:pt>
                <c:pt idx="12430">
                  <c:v>0.49915878249666057</c:v>
                </c:pt>
                <c:pt idx="12431">
                  <c:v>0.49903732431448278</c:v>
                </c:pt>
                <c:pt idx="12432">
                  <c:v>0.49891586584315717</c:v>
                </c:pt>
                <c:pt idx="12433">
                  <c:v>0.49879440708285649</c:v>
                </c:pt>
                <c:pt idx="12434">
                  <c:v>0.49867294803374929</c:v>
                </c:pt>
                <c:pt idx="12435">
                  <c:v>0.4985514886960043</c:v>
                </c:pt>
                <c:pt idx="12436">
                  <c:v>0.49843002906979361</c:v>
                </c:pt>
                <c:pt idx="12437">
                  <c:v>0.49830856915528376</c:v>
                </c:pt>
                <c:pt idx="12438">
                  <c:v>0.49818710895264662</c:v>
                </c:pt>
                <c:pt idx="12439">
                  <c:v>0.49806564846205181</c:v>
                </c:pt>
                <c:pt idx="12440">
                  <c:v>0.49794418768366633</c:v>
                </c:pt>
                <c:pt idx="12441">
                  <c:v>0.49782272661766158</c:v>
                </c:pt>
                <c:pt idx="12442">
                  <c:v>0.497701265264205</c:v>
                </c:pt>
                <c:pt idx="12443">
                  <c:v>0.49757980362346665</c:v>
                </c:pt>
                <c:pt idx="12444">
                  <c:v>0.49745834169561487</c:v>
                </c:pt>
                <c:pt idx="12445">
                  <c:v>0.49733687948081906</c:v>
                </c:pt>
                <c:pt idx="12446">
                  <c:v>0.49721541697924687</c:v>
                </c:pt>
                <c:pt idx="12447">
                  <c:v>0.4970939541910675</c:v>
                </c:pt>
                <c:pt idx="12448">
                  <c:v>0.4969724911164497</c:v>
                </c:pt>
                <c:pt idx="12449">
                  <c:v>0.49685102775556222</c:v>
                </c:pt>
                <c:pt idx="12450">
                  <c:v>0.49672956410857294</c:v>
                </c:pt>
                <c:pt idx="12451">
                  <c:v>0.4966081001756486</c:v>
                </c:pt>
                <c:pt idx="12452">
                  <c:v>0.49648663595695819</c:v>
                </c:pt>
                <c:pt idx="12453">
                  <c:v>0.49636517145267089</c:v>
                </c:pt>
                <c:pt idx="12454">
                  <c:v>0.49624370666295303</c:v>
                </c:pt>
                <c:pt idx="12455">
                  <c:v>0.49612224158797424</c:v>
                </c:pt>
                <c:pt idx="12456">
                  <c:v>0.49600077622789973</c:v>
                </c:pt>
                <c:pt idx="12457">
                  <c:v>0.49587931058289847</c:v>
                </c:pt>
                <c:pt idx="12458">
                  <c:v>0.49575784465313832</c:v>
                </c:pt>
                <c:pt idx="12459">
                  <c:v>0.49563637843878516</c:v>
                </c:pt>
                <c:pt idx="12460">
                  <c:v>0.49551491194000774</c:v>
                </c:pt>
                <c:pt idx="12461">
                  <c:v>0.49539344515697392</c:v>
                </c:pt>
                <c:pt idx="12462">
                  <c:v>0.49527197808984891</c:v>
                </c:pt>
                <c:pt idx="12463">
                  <c:v>0.49515051073879968</c:v>
                </c:pt>
                <c:pt idx="12464">
                  <c:v>0.49502904310399432</c:v>
                </c:pt>
                <c:pt idx="12465">
                  <c:v>0.49490757518559958</c:v>
                </c:pt>
                <c:pt idx="12466">
                  <c:v>0.49478610698378089</c:v>
                </c:pt>
                <c:pt idx="12467">
                  <c:v>0.49466463849870546</c:v>
                </c:pt>
                <c:pt idx="12468">
                  <c:v>0.49454316973054091</c:v>
                </c:pt>
                <c:pt idx="12469">
                  <c:v>0.49442170067945224</c:v>
                </c:pt>
                <c:pt idx="12470">
                  <c:v>0.49430023134560774</c:v>
                </c:pt>
                <c:pt idx="12471">
                  <c:v>0.49417876172917019</c:v>
                </c:pt>
                <c:pt idx="12472">
                  <c:v>0.49405729183030855</c:v>
                </c:pt>
                <c:pt idx="12473">
                  <c:v>0.49393582164918692</c:v>
                </c:pt>
                <c:pt idx="12474">
                  <c:v>0.49381435118597161</c:v>
                </c:pt>
                <c:pt idx="12475">
                  <c:v>0.49369288044083115</c:v>
                </c:pt>
                <c:pt idx="12476">
                  <c:v>0.49357140941392741</c:v>
                </c:pt>
                <c:pt idx="12477">
                  <c:v>0.49344993810542825</c:v>
                </c:pt>
                <c:pt idx="12478">
                  <c:v>0.49332846651549778</c:v>
                </c:pt>
                <c:pt idx="12479">
                  <c:v>0.49320699464430295</c:v>
                </c:pt>
                <c:pt idx="12480">
                  <c:v>0.4930855224920081</c:v>
                </c:pt>
                <c:pt idx="12481">
                  <c:v>0.4929640500587793</c:v>
                </c:pt>
                <c:pt idx="12482">
                  <c:v>0.49284257734477999</c:v>
                </c:pt>
                <c:pt idx="12483">
                  <c:v>0.49272110435017624</c:v>
                </c:pt>
                <c:pt idx="12484">
                  <c:v>0.49259963107513305</c:v>
                </c:pt>
                <c:pt idx="12485">
                  <c:v>0.49247815751981538</c:v>
                </c:pt>
                <c:pt idx="12486">
                  <c:v>0.4923566836843869</c:v>
                </c:pt>
                <c:pt idx="12487">
                  <c:v>0.49223520956901368</c:v>
                </c:pt>
                <c:pt idx="12488">
                  <c:v>0.49211373517385981</c:v>
                </c:pt>
                <c:pt idx="12489">
                  <c:v>0.49199226049908806</c:v>
                </c:pt>
                <c:pt idx="12490">
                  <c:v>0.49187078554486607</c:v>
                </c:pt>
                <c:pt idx="12491">
                  <c:v>0.49174931031135616</c:v>
                </c:pt>
                <c:pt idx="12492">
                  <c:v>0.49162783479872152</c:v>
                </c:pt>
                <c:pt idx="12493">
                  <c:v>0.4915063590071278</c:v>
                </c:pt>
                <c:pt idx="12494">
                  <c:v>0.49138488293673754</c:v>
                </c:pt>
                <c:pt idx="12495">
                  <c:v>0.4912634065877155</c:v>
                </c:pt>
                <c:pt idx="12496">
                  <c:v>0.49114192996022665</c:v>
                </c:pt>
                <c:pt idx="12497">
                  <c:v>0.49102045305443176</c:v>
                </c:pt>
                <c:pt idx="12498">
                  <c:v>0.49089897587049669</c:v>
                </c:pt>
                <c:pt idx="12499">
                  <c:v>0.49077749840858353</c:v>
                </c:pt>
                <c:pt idx="12500">
                  <c:v>0.49065602066885705</c:v>
                </c:pt>
                <c:pt idx="12501">
                  <c:v>0.49053454265147889</c:v>
                </c:pt>
                <c:pt idx="12502">
                  <c:v>0.49041306435661336</c:v>
                </c:pt>
                <c:pt idx="12503">
                  <c:v>0.49029158578442278</c:v>
                </c:pt>
                <c:pt idx="12504">
                  <c:v>0.49017010693507168</c:v>
                </c:pt>
                <c:pt idx="12505">
                  <c:v>0.49004862780872083</c:v>
                </c:pt>
                <c:pt idx="12506">
                  <c:v>0.48992714840553431</c:v>
                </c:pt>
                <c:pt idx="12507">
                  <c:v>0.48980566872567399</c:v>
                </c:pt>
                <c:pt idx="12508">
                  <c:v>0.4896841887693042</c:v>
                </c:pt>
                <c:pt idx="12509">
                  <c:v>0.48956270853658523</c:v>
                </c:pt>
                <c:pt idx="12510">
                  <c:v>0.48944122802767942</c:v>
                </c:pt>
                <c:pt idx="12511">
                  <c:v>0.48931974724275173</c:v>
                </c:pt>
                <c:pt idx="12512">
                  <c:v>0.48919826618196205</c:v>
                </c:pt>
                <c:pt idx="12513">
                  <c:v>0.48907678484547379</c:v>
                </c:pt>
                <c:pt idx="12514">
                  <c:v>0.4889553032334466</c:v>
                </c:pt>
                <c:pt idx="12515">
                  <c:v>0.48883382134604725</c:v>
                </c:pt>
                <c:pt idx="12516">
                  <c:v>0.4887123391834316</c:v>
                </c:pt>
                <c:pt idx="12517">
                  <c:v>0.4885908567457653</c:v>
                </c:pt>
                <c:pt idx="12518">
                  <c:v>0.48846937403320867</c:v>
                </c:pt>
                <c:pt idx="12519">
                  <c:v>0.48834789104592358</c:v>
                </c:pt>
                <c:pt idx="12520">
                  <c:v>0.48822640778407056</c:v>
                </c:pt>
                <c:pt idx="12521">
                  <c:v>0.48810492424781282</c:v>
                </c:pt>
                <c:pt idx="12522">
                  <c:v>0.48798344043731023</c:v>
                </c:pt>
                <c:pt idx="12523">
                  <c:v>0.487861956352724</c:v>
                </c:pt>
                <c:pt idx="12524">
                  <c:v>0.48774047199421511</c:v>
                </c:pt>
                <c:pt idx="12525">
                  <c:v>0.48761898736194409</c:v>
                </c:pt>
                <c:pt idx="12526">
                  <c:v>0.48749750245607415</c:v>
                </c:pt>
                <c:pt idx="12527">
                  <c:v>0.48737601727676427</c:v>
                </c:pt>
                <c:pt idx="12528">
                  <c:v>0.48725453182417411</c:v>
                </c:pt>
                <c:pt idx="12529">
                  <c:v>0.48713304609846597</c:v>
                </c:pt>
                <c:pt idx="12530">
                  <c:v>0.48701156009979973</c:v>
                </c:pt>
                <c:pt idx="12531">
                  <c:v>0.4868900738283366</c:v>
                </c:pt>
                <c:pt idx="12532">
                  <c:v>0.48676858728423511</c:v>
                </c:pt>
                <c:pt idx="12533">
                  <c:v>0.48664710046765647</c:v>
                </c:pt>
                <c:pt idx="12534">
                  <c:v>0.48652561337876143</c:v>
                </c:pt>
                <c:pt idx="12535">
                  <c:v>0.48640412601770899</c:v>
                </c:pt>
                <c:pt idx="12536">
                  <c:v>0.48628263838465924</c:v>
                </c:pt>
                <c:pt idx="12537">
                  <c:v>0.48616115047977226</c:v>
                </c:pt>
                <c:pt idx="12538">
                  <c:v>0.48603966230320861</c:v>
                </c:pt>
                <c:pt idx="12539">
                  <c:v>0.48591817385512526</c:v>
                </c:pt>
                <c:pt idx="12540">
                  <c:v>0.48579668513568386</c:v>
                </c:pt>
                <c:pt idx="12541">
                  <c:v>0.48567519614504429</c:v>
                </c:pt>
                <c:pt idx="12542">
                  <c:v>0.4855537068833653</c:v>
                </c:pt>
                <c:pt idx="12543">
                  <c:v>0.48543221735080477</c:v>
                </c:pt>
                <c:pt idx="12544">
                  <c:v>0.48531072754752258</c:v>
                </c:pt>
                <c:pt idx="12545">
                  <c:v>0.4851892374736797</c:v>
                </c:pt>
                <c:pt idx="12546">
                  <c:v>0.48506774712943268</c:v>
                </c:pt>
                <c:pt idx="12547">
                  <c:v>0.48494625651494139</c:v>
                </c:pt>
                <c:pt idx="12548">
                  <c:v>0.4848247656303637</c:v>
                </c:pt>
                <c:pt idx="12549">
                  <c:v>0.48470327447586059</c:v>
                </c:pt>
                <c:pt idx="12550">
                  <c:v>0.48458178305158905</c:v>
                </c:pt>
                <c:pt idx="12551">
                  <c:v>0.48446029135770785</c:v>
                </c:pt>
                <c:pt idx="12552">
                  <c:v>0.48433879939437441</c:v>
                </c:pt>
                <c:pt idx="12553">
                  <c:v>0.4842173071617486</c:v>
                </c:pt>
                <c:pt idx="12554">
                  <c:v>0.48409581465998652</c:v>
                </c:pt>
                <c:pt idx="12555">
                  <c:v>0.48397432188924894</c:v>
                </c:pt>
                <c:pt idx="12556">
                  <c:v>0.48385282884969305</c:v>
                </c:pt>
                <c:pt idx="12557">
                  <c:v>0.48373133554147585</c:v>
                </c:pt>
                <c:pt idx="12558">
                  <c:v>0.48360984196475543</c:v>
                </c:pt>
                <c:pt idx="12559">
                  <c:v>0.48348834811968944</c:v>
                </c:pt>
                <c:pt idx="12560">
                  <c:v>0.48336685400643664</c:v>
                </c:pt>
                <c:pt idx="12561">
                  <c:v>0.48324535962515403</c:v>
                </c:pt>
                <c:pt idx="12562">
                  <c:v>0.48312386497599791</c:v>
                </c:pt>
                <c:pt idx="12563">
                  <c:v>0.48300237005912727</c:v>
                </c:pt>
                <c:pt idx="12564">
                  <c:v>0.48288087487469844</c:v>
                </c:pt>
                <c:pt idx="12565">
                  <c:v>0.48275937942287017</c:v>
                </c:pt>
                <c:pt idx="12566">
                  <c:v>0.48263788370379723</c:v>
                </c:pt>
                <c:pt idx="12567">
                  <c:v>0.48251638771763816</c:v>
                </c:pt>
                <c:pt idx="12568">
                  <c:v>0.48239489146454795</c:v>
                </c:pt>
                <c:pt idx="12569">
                  <c:v>0.48227339494468691</c:v>
                </c:pt>
                <c:pt idx="12570">
                  <c:v>0.48215189815820869</c:v>
                </c:pt>
                <c:pt idx="12571">
                  <c:v>0.48203040110527184</c:v>
                </c:pt>
                <c:pt idx="12572">
                  <c:v>0.48190890378603091</c:v>
                </c:pt>
                <c:pt idx="12573">
                  <c:v>0.48178740620064464</c:v>
                </c:pt>
                <c:pt idx="12574">
                  <c:v>0.48166590834926737</c:v>
                </c:pt>
                <c:pt idx="12575">
                  <c:v>0.48154441023205763</c:v>
                </c:pt>
                <c:pt idx="12576">
                  <c:v>0.48142291184916752</c:v>
                </c:pt>
                <c:pt idx="12577">
                  <c:v>0.48130141320075781</c:v>
                </c:pt>
                <c:pt idx="12578">
                  <c:v>0.4811799142869817</c:v>
                </c:pt>
                <c:pt idx="12579">
                  <c:v>0.48105841510799663</c:v>
                </c:pt>
                <c:pt idx="12580">
                  <c:v>0.48093691566395735</c:v>
                </c:pt>
                <c:pt idx="12581">
                  <c:v>0.48081541595501909</c:v>
                </c:pt>
                <c:pt idx="12582">
                  <c:v>0.48069391598133815</c:v>
                </c:pt>
                <c:pt idx="12583">
                  <c:v>0.48057241574307108</c:v>
                </c:pt>
                <c:pt idx="12584">
                  <c:v>0.48045091524037198</c:v>
                </c:pt>
                <c:pt idx="12585">
                  <c:v>0.48032941447339672</c:v>
                </c:pt>
                <c:pt idx="12586">
                  <c:v>0.48020791344230007</c:v>
                </c:pt>
                <c:pt idx="12587">
                  <c:v>0.48008641214723724</c:v>
                </c:pt>
                <c:pt idx="12588">
                  <c:v>0.47996491058836366</c:v>
                </c:pt>
                <c:pt idx="12589">
                  <c:v>0.47984340876583387</c:v>
                </c:pt>
                <c:pt idx="12590">
                  <c:v>0.47972190667980397</c:v>
                </c:pt>
                <c:pt idx="12591">
                  <c:v>0.47960040433042761</c:v>
                </c:pt>
                <c:pt idx="12592">
                  <c:v>0.47947890171785845</c:v>
                </c:pt>
                <c:pt idx="12593">
                  <c:v>0.47935739884225348</c:v>
                </c:pt>
                <c:pt idx="12594">
                  <c:v>0.47923589570376635</c:v>
                </c:pt>
                <c:pt idx="12595">
                  <c:v>0.47911439230254982</c:v>
                </c:pt>
                <c:pt idx="12596">
                  <c:v>0.47899288863876111</c:v>
                </c:pt>
                <c:pt idx="12597">
                  <c:v>0.47887138471255186</c:v>
                </c:pt>
                <c:pt idx="12598">
                  <c:v>0.47874988052407819</c:v>
                </c:pt>
                <c:pt idx="12599">
                  <c:v>0.4786283760734924</c:v>
                </c:pt>
                <c:pt idx="12600">
                  <c:v>0.47850687136095038</c:v>
                </c:pt>
                <c:pt idx="12601">
                  <c:v>0.47838536638660467</c:v>
                </c:pt>
                <c:pt idx="12602">
                  <c:v>0.4782638611506087</c:v>
                </c:pt>
                <c:pt idx="12603">
                  <c:v>0.47814235565311725</c:v>
                </c:pt>
                <c:pt idx="12604">
                  <c:v>0.47802084989428351</c:v>
                </c:pt>
                <c:pt idx="12605">
                  <c:v>0.47789934387426136</c:v>
                </c:pt>
                <c:pt idx="12606">
                  <c:v>0.47777783759320291</c:v>
                </c:pt>
                <c:pt idx="12607">
                  <c:v>0.47765633105126315</c:v>
                </c:pt>
                <c:pt idx="12608">
                  <c:v>0.47753482424859417</c:v>
                </c:pt>
                <c:pt idx="12609">
                  <c:v>0.47741331718535074</c:v>
                </c:pt>
                <c:pt idx="12610">
                  <c:v>0.47729180986168229</c:v>
                </c:pt>
                <c:pt idx="12611">
                  <c:v>0.47717030227774559</c:v>
                </c:pt>
                <c:pt idx="12612">
                  <c:v>0.47704879443369341</c:v>
                </c:pt>
                <c:pt idx="12613">
                  <c:v>0.47692728632967518</c:v>
                </c:pt>
                <c:pt idx="12614">
                  <c:v>0.47680577796584589</c:v>
                </c:pt>
                <c:pt idx="12615">
                  <c:v>0.47668426934235852</c:v>
                </c:pt>
                <c:pt idx="12616">
                  <c:v>0.47656276045936474</c:v>
                </c:pt>
                <c:pt idx="12617">
                  <c:v>0.47644125131701776</c:v>
                </c:pt>
                <c:pt idx="12618">
                  <c:v>0.47631974191546922</c:v>
                </c:pt>
                <c:pt idx="12619">
                  <c:v>0.47619823225487168</c:v>
                </c:pt>
                <c:pt idx="12620">
                  <c:v>0.47607672233537635</c:v>
                </c:pt>
                <c:pt idx="12621">
                  <c:v>0.47595521215713665</c:v>
                </c:pt>
                <c:pt idx="12622">
                  <c:v>0.47583370172030381</c:v>
                </c:pt>
                <c:pt idx="12623">
                  <c:v>0.47571219102502971</c:v>
                </c:pt>
                <c:pt idx="12624">
                  <c:v>0.47559068007146599</c:v>
                </c:pt>
                <c:pt idx="12625">
                  <c:v>0.47546916885976587</c:v>
                </c:pt>
                <c:pt idx="12626">
                  <c:v>0.47534765739007812</c:v>
                </c:pt>
                <c:pt idx="12627">
                  <c:v>0.4752261456625575</c:v>
                </c:pt>
                <c:pt idx="12628">
                  <c:v>0.47510463367735278</c:v>
                </c:pt>
                <c:pt idx="12629">
                  <c:v>0.47498312143461763</c:v>
                </c:pt>
                <c:pt idx="12630">
                  <c:v>0.47486160893450058</c:v>
                </c:pt>
                <c:pt idx="12631">
                  <c:v>0.47474009617715596</c:v>
                </c:pt>
                <c:pt idx="12632">
                  <c:v>0.47461858316273209</c:v>
                </c:pt>
                <c:pt idx="12633">
                  <c:v>0.47449706989138085</c:v>
                </c:pt>
                <c:pt idx="12634">
                  <c:v>0.47437555636325346</c:v>
                </c:pt>
                <c:pt idx="12635">
                  <c:v>0.47425404257850068</c:v>
                </c:pt>
                <c:pt idx="12636">
                  <c:v>0.47413252853727395</c:v>
                </c:pt>
                <c:pt idx="12637">
                  <c:v>0.47401101423972225</c:v>
                </c:pt>
                <c:pt idx="12638">
                  <c:v>0.47388949968599836</c:v>
                </c:pt>
                <c:pt idx="12639">
                  <c:v>0.47376798487624927</c:v>
                </c:pt>
                <c:pt idx="12640">
                  <c:v>0.47364646981062775</c:v>
                </c:pt>
                <c:pt idx="12641">
                  <c:v>0.47352495448928411</c:v>
                </c:pt>
                <c:pt idx="12642">
                  <c:v>0.47340343891236913</c:v>
                </c:pt>
                <c:pt idx="12643">
                  <c:v>0.47328192308003136</c:v>
                </c:pt>
                <c:pt idx="12644">
                  <c:v>0.47316040699242046</c:v>
                </c:pt>
                <c:pt idx="12645">
                  <c:v>0.4730388906496894</c:v>
                </c:pt>
                <c:pt idx="12646">
                  <c:v>0.47291737405198364</c:v>
                </c:pt>
                <c:pt idx="12647">
                  <c:v>0.4727958571994566</c:v>
                </c:pt>
                <c:pt idx="12648">
                  <c:v>0.47267434009225573</c:v>
                </c:pt>
                <c:pt idx="12649">
                  <c:v>0.47255282273053223</c:v>
                </c:pt>
                <c:pt idx="12650">
                  <c:v>0.47243130511443443</c:v>
                </c:pt>
                <c:pt idx="12651">
                  <c:v>0.47230978724411155</c:v>
                </c:pt>
                <c:pt idx="12652">
                  <c:v>0.47218826911971434</c:v>
                </c:pt>
                <c:pt idx="12653">
                  <c:v>0.47206675074139115</c:v>
                </c:pt>
                <c:pt idx="12654">
                  <c:v>0.47194523210928963</c:v>
                </c:pt>
                <c:pt idx="12655">
                  <c:v>0.47182371322356098</c:v>
                </c:pt>
                <c:pt idx="12656">
                  <c:v>0.47170219408435332</c:v>
                </c:pt>
                <c:pt idx="12657">
                  <c:v>0.47158067469181586</c:v>
                </c:pt>
                <c:pt idx="12658">
                  <c:v>0.47145915504609626</c:v>
                </c:pt>
                <c:pt idx="12659">
                  <c:v>0.47133763514734506</c:v>
                </c:pt>
                <c:pt idx="12660">
                  <c:v>0.47121611499570859</c:v>
                </c:pt>
                <c:pt idx="12661">
                  <c:v>0.47109459459133807</c:v>
                </c:pt>
                <c:pt idx="12662">
                  <c:v>0.47097307393437893</c:v>
                </c:pt>
                <c:pt idx="12663">
                  <c:v>0.47085155302498172</c:v>
                </c:pt>
                <c:pt idx="12664">
                  <c:v>0.47073003186329432</c:v>
                </c:pt>
                <c:pt idx="12665">
                  <c:v>0.47060851044946439</c:v>
                </c:pt>
                <c:pt idx="12666">
                  <c:v>0.47048698878364004</c:v>
                </c:pt>
                <c:pt idx="12667">
                  <c:v>0.4703654668659687</c:v>
                </c:pt>
                <c:pt idx="12668">
                  <c:v>0.47024394469659958</c:v>
                </c:pt>
                <c:pt idx="12669">
                  <c:v>0.47012242227568013</c:v>
                </c:pt>
                <c:pt idx="12670">
                  <c:v>0.47000089960335645</c:v>
                </c:pt>
                <c:pt idx="12671">
                  <c:v>0.46987937667977997</c:v>
                </c:pt>
                <c:pt idx="12672">
                  <c:v>0.46975785350509325</c:v>
                </c:pt>
                <c:pt idx="12673">
                  <c:v>0.46963633007944749</c:v>
                </c:pt>
                <c:pt idx="12674">
                  <c:v>0.46951480640298815</c:v>
                </c:pt>
                <c:pt idx="12675">
                  <c:v>0.46939328247586376</c:v>
                </c:pt>
                <c:pt idx="12676">
                  <c:v>0.46927175829822021</c:v>
                </c:pt>
                <c:pt idx="12677">
                  <c:v>0.46915023387020627</c:v>
                </c:pt>
                <c:pt idx="12678">
                  <c:v>0.46902870919196893</c:v>
                </c:pt>
                <c:pt idx="12679">
                  <c:v>0.46890718426365319</c:v>
                </c:pt>
                <c:pt idx="12680">
                  <c:v>0.46878565908540581</c:v>
                </c:pt>
                <c:pt idx="12681">
                  <c:v>0.4686641336573758</c:v>
                </c:pt>
                <c:pt idx="12682">
                  <c:v>0.46854260797970815</c:v>
                </c:pt>
                <c:pt idx="12683">
                  <c:v>0.46842108205255117</c:v>
                </c:pt>
                <c:pt idx="12684">
                  <c:v>0.46829955587604988</c:v>
                </c:pt>
                <c:pt idx="12685">
                  <c:v>0.46817802945035125</c:v>
                </c:pt>
                <c:pt idx="12686">
                  <c:v>0.46805650277560074</c:v>
                </c:pt>
                <c:pt idx="12687">
                  <c:v>0.4679349758519451</c:v>
                </c:pt>
                <c:pt idx="12688">
                  <c:v>0.46781344867953178</c:v>
                </c:pt>
                <c:pt idx="12689">
                  <c:v>0.46769192125850489</c:v>
                </c:pt>
                <c:pt idx="12690">
                  <c:v>0.4675703935890112</c:v>
                </c:pt>
                <c:pt idx="12691">
                  <c:v>0.46744886567119637</c:v>
                </c:pt>
                <c:pt idx="12692">
                  <c:v>0.46732733750520761</c:v>
                </c:pt>
                <c:pt idx="12693">
                  <c:v>0.46720580909118858</c:v>
                </c:pt>
                <c:pt idx="12694">
                  <c:v>0.46708428042928696</c:v>
                </c:pt>
                <c:pt idx="12695">
                  <c:v>0.46696275151964661</c:v>
                </c:pt>
                <c:pt idx="12696">
                  <c:v>0.46684122236240122</c:v>
                </c:pt>
                <c:pt idx="12697">
                  <c:v>0.46671969295772109</c:v>
                </c:pt>
                <c:pt idx="12698">
                  <c:v>0.46659816330575077</c:v>
                </c:pt>
                <c:pt idx="12699">
                  <c:v>0.46647663340659862</c:v>
                </c:pt>
                <c:pt idx="12700">
                  <c:v>0.4663551032604607</c:v>
                </c:pt>
                <c:pt idx="12701">
                  <c:v>0.46623357286744249</c:v>
                </c:pt>
                <c:pt idx="12702">
                  <c:v>0.46611204222769209</c:v>
                </c:pt>
                <c:pt idx="12703">
                  <c:v>0.46599051134138869</c:v>
                </c:pt>
                <c:pt idx="12704">
                  <c:v>0.46586898020864065</c:v>
                </c:pt>
                <c:pt idx="12705">
                  <c:v>0.46574744882959407</c:v>
                </c:pt>
                <c:pt idx="12706">
                  <c:v>0.46562591720442836</c:v>
                </c:pt>
                <c:pt idx="12707">
                  <c:v>0.46550438533325211</c:v>
                </c:pt>
                <c:pt idx="12708">
                  <c:v>0.46538285321622364</c:v>
                </c:pt>
                <c:pt idx="12709">
                  <c:v>0.46526132085348437</c:v>
                </c:pt>
                <c:pt idx="12710">
                  <c:v>0.4651397882451811</c:v>
                </c:pt>
                <c:pt idx="12711">
                  <c:v>0.4650182553914548</c:v>
                </c:pt>
                <c:pt idx="12712">
                  <c:v>0.46489672229245338</c:v>
                </c:pt>
                <c:pt idx="12713">
                  <c:v>0.46477518894830694</c:v>
                </c:pt>
                <c:pt idx="12714">
                  <c:v>0.46465365535919489</c:v>
                </c:pt>
                <c:pt idx="12715">
                  <c:v>0.46453212152522649</c:v>
                </c:pt>
                <c:pt idx="12716">
                  <c:v>0.46441058744654562</c:v>
                </c:pt>
                <c:pt idx="12717">
                  <c:v>0.46428905312333035</c:v>
                </c:pt>
                <c:pt idx="12718">
                  <c:v>0.46416751855568905</c:v>
                </c:pt>
                <c:pt idx="12719">
                  <c:v>0.4640459837437656</c:v>
                </c:pt>
                <c:pt idx="12720">
                  <c:v>0.46392444868773897</c:v>
                </c:pt>
                <c:pt idx="12721">
                  <c:v>0.46380291338771595</c:v>
                </c:pt>
                <c:pt idx="12722">
                  <c:v>0.46368137784384067</c:v>
                </c:pt>
                <c:pt idx="12723">
                  <c:v>0.46355984205629275</c:v>
                </c:pt>
                <c:pt idx="12724">
                  <c:v>0.4634383060251781</c:v>
                </c:pt>
                <c:pt idx="12725">
                  <c:v>0.46331676975064062</c:v>
                </c:pt>
                <c:pt idx="12726">
                  <c:v>0.46319523323284528</c:v>
                </c:pt>
                <c:pt idx="12727">
                  <c:v>0.46307369647192687</c:v>
                </c:pt>
                <c:pt idx="12728">
                  <c:v>0.46295215946802459</c:v>
                </c:pt>
                <c:pt idx="12729">
                  <c:v>0.46283062222128235</c:v>
                </c:pt>
                <c:pt idx="12730">
                  <c:v>0.46270908473184202</c:v>
                </c:pt>
                <c:pt idx="12731">
                  <c:v>0.46258754699984683</c:v>
                </c:pt>
                <c:pt idx="12732">
                  <c:v>0.46246600902543888</c:v>
                </c:pt>
                <c:pt idx="12733">
                  <c:v>0.46234447080876095</c:v>
                </c:pt>
                <c:pt idx="12734">
                  <c:v>0.46222293234995515</c:v>
                </c:pt>
                <c:pt idx="12735">
                  <c:v>0.46210139364916292</c:v>
                </c:pt>
                <c:pt idx="12736">
                  <c:v>0.46197985470652769</c:v>
                </c:pt>
                <c:pt idx="12737">
                  <c:v>0.46185831552219003</c:v>
                </c:pt>
                <c:pt idx="12738">
                  <c:v>0.46173677609629227</c:v>
                </c:pt>
                <c:pt idx="12739">
                  <c:v>0.46161523642897673</c:v>
                </c:pt>
                <c:pt idx="12740">
                  <c:v>0.46149369652038441</c:v>
                </c:pt>
                <c:pt idx="12741">
                  <c:v>0.46137215637065832</c:v>
                </c:pt>
                <c:pt idx="12742">
                  <c:v>0.46125061597993744</c:v>
                </c:pt>
                <c:pt idx="12743">
                  <c:v>0.46112907534836634</c:v>
                </c:pt>
                <c:pt idx="12744">
                  <c:v>0.46100753447608378</c:v>
                </c:pt>
                <c:pt idx="12745">
                  <c:v>0.4608859933632341</c:v>
                </c:pt>
                <c:pt idx="12746">
                  <c:v>0.46076445200995519</c:v>
                </c:pt>
                <c:pt idx="12747">
                  <c:v>0.46064291041639027</c:v>
                </c:pt>
                <c:pt idx="12748">
                  <c:v>0.46052136858267878</c:v>
                </c:pt>
                <c:pt idx="12749">
                  <c:v>0.46039982650896483</c:v>
                </c:pt>
                <c:pt idx="12750">
                  <c:v>0.46027828419538497</c:v>
                </c:pt>
                <c:pt idx="12751">
                  <c:v>0.46015674164208398</c:v>
                </c:pt>
                <c:pt idx="12752">
                  <c:v>0.46003519884920085</c:v>
                </c:pt>
                <c:pt idx="12753">
                  <c:v>0.45991365581687504</c:v>
                </c:pt>
                <c:pt idx="12754">
                  <c:v>0.4597921125452491</c:v>
                </c:pt>
                <c:pt idx="12755">
                  <c:v>0.45967056903446224</c:v>
                </c:pt>
                <c:pt idx="12756">
                  <c:v>0.45954902528465635</c:v>
                </c:pt>
                <c:pt idx="12757">
                  <c:v>0.45942748129596978</c:v>
                </c:pt>
                <c:pt idx="12758">
                  <c:v>0.45930593706854483</c:v>
                </c:pt>
                <c:pt idx="12759">
                  <c:v>0.45918439260252031</c:v>
                </c:pt>
                <c:pt idx="12760">
                  <c:v>0.45906284789803697</c:v>
                </c:pt>
                <c:pt idx="12761">
                  <c:v>0.45894130295523339</c:v>
                </c:pt>
                <c:pt idx="12762">
                  <c:v>0.45881975777425166</c:v>
                </c:pt>
                <c:pt idx="12763">
                  <c:v>0.4586982123552299</c:v>
                </c:pt>
                <c:pt idx="12764">
                  <c:v>0.45857666669830843</c:v>
                </c:pt>
                <c:pt idx="12765">
                  <c:v>0.45845512080362694</c:v>
                </c:pt>
                <c:pt idx="12766">
                  <c:v>0.45833357467132485</c:v>
                </c:pt>
                <c:pt idx="12767">
                  <c:v>0.45821202830154206</c:v>
                </c:pt>
                <c:pt idx="12768">
                  <c:v>0.45809048169441713</c:v>
                </c:pt>
                <c:pt idx="12769">
                  <c:v>0.45796893485009038</c:v>
                </c:pt>
                <c:pt idx="12770">
                  <c:v>0.45784738776869993</c:v>
                </c:pt>
                <c:pt idx="12771">
                  <c:v>0.45772584045038722</c:v>
                </c:pt>
                <c:pt idx="12772">
                  <c:v>0.45760429289528792</c:v>
                </c:pt>
                <c:pt idx="12773">
                  <c:v>0.45748274510354481</c:v>
                </c:pt>
                <c:pt idx="12774">
                  <c:v>0.4573611970752931</c:v>
                </c:pt>
                <c:pt idx="12775">
                  <c:v>0.45723964881067403</c:v>
                </c:pt>
                <c:pt idx="12776">
                  <c:v>0.45711810030982569</c:v>
                </c:pt>
                <c:pt idx="12777">
                  <c:v>0.4569965515728871</c:v>
                </c:pt>
                <c:pt idx="12778">
                  <c:v>0.45687500259999658</c:v>
                </c:pt>
                <c:pt idx="12779">
                  <c:v>0.45675345339129225</c:v>
                </c:pt>
                <c:pt idx="12780">
                  <c:v>0.45663190394691244</c:v>
                </c:pt>
                <c:pt idx="12781">
                  <c:v>0.45651035426699726</c:v>
                </c:pt>
                <c:pt idx="12782">
                  <c:v>0.45638880435168128</c:v>
                </c:pt>
                <c:pt idx="12783">
                  <c:v>0.45626725420110725</c:v>
                </c:pt>
                <c:pt idx="12784">
                  <c:v>0.45614570381540975</c:v>
                </c:pt>
                <c:pt idx="12785">
                  <c:v>0.45602415319472955</c:v>
                </c:pt>
                <c:pt idx="12786">
                  <c:v>0.45590260233920232</c:v>
                </c:pt>
                <c:pt idx="12787">
                  <c:v>0.45578105124896684</c:v>
                </c:pt>
                <c:pt idx="12788">
                  <c:v>0.45565949992416077</c:v>
                </c:pt>
                <c:pt idx="12789">
                  <c:v>0.45553794836492201</c:v>
                </c:pt>
                <c:pt idx="12790">
                  <c:v>0.45541639657138755</c:v>
                </c:pt>
                <c:pt idx="12791">
                  <c:v>0.45529484454369573</c:v>
                </c:pt>
                <c:pt idx="12792">
                  <c:v>0.455173292281984</c:v>
                </c:pt>
                <c:pt idx="12793">
                  <c:v>0.45505173978638869</c:v>
                </c:pt>
                <c:pt idx="12794">
                  <c:v>0.45493018705704835</c:v>
                </c:pt>
                <c:pt idx="12795">
                  <c:v>0.45480863409409866</c:v>
                </c:pt>
                <c:pt idx="12796">
                  <c:v>0.4546870808976784</c:v>
                </c:pt>
                <c:pt idx="12797">
                  <c:v>0.45456552746792456</c:v>
                </c:pt>
                <c:pt idx="12798">
                  <c:v>0.4544439738049717</c:v>
                </c:pt>
                <c:pt idx="12799">
                  <c:v>0.45432241990895972</c:v>
                </c:pt>
                <c:pt idx="12800">
                  <c:v>0.4542008657800245</c:v>
                </c:pt>
                <c:pt idx="12801">
                  <c:v>0.4540793114183006</c:v>
                </c:pt>
                <c:pt idx="12802">
                  <c:v>0.45395775682392814</c:v>
                </c:pt>
                <c:pt idx="12803">
                  <c:v>0.45383620199704167</c:v>
                </c:pt>
                <c:pt idx="12804">
                  <c:v>0.4537146469377773</c:v>
                </c:pt>
                <c:pt idx="12805">
                  <c:v>0.45359309164627271</c:v>
                </c:pt>
                <c:pt idx="12806">
                  <c:v>0.45347153612266378</c:v>
                </c:pt>
                <c:pt idx="12807">
                  <c:v>0.45334998036708685</c:v>
                </c:pt>
                <c:pt idx="12808">
                  <c:v>0.45322842437967803</c:v>
                </c:pt>
                <c:pt idx="12809">
                  <c:v>0.45310686816057277</c:v>
                </c:pt>
                <c:pt idx="12810">
                  <c:v>0.45298531170990741</c:v>
                </c:pt>
                <c:pt idx="12811">
                  <c:v>0.45286375502781739</c:v>
                </c:pt>
                <c:pt idx="12812">
                  <c:v>0.45274219811443972</c:v>
                </c:pt>
                <c:pt idx="12813">
                  <c:v>0.45262064096991028</c:v>
                </c:pt>
                <c:pt idx="12814">
                  <c:v>0.45249908359436342</c:v>
                </c:pt>
                <c:pt idx="12815">
                  <c:v>0.45237752598793479</c:v>
                </c:pt>
                <c:pt idx="12816">
                  <c:v>0.45225596815076141</c:v>
                </c:pt>
                <c:pt idx="12817">
                  <c:v>0.45213441008297806</c:v>
                </c:pt>
                <c:pt idx="12818">
                  <c:v>0.45201285178471862</c:v>
                </c:pt>
                <c:pt idx="12819">
                  <c:v>0.45189129325611943</c:v>
                </c:pt>
                <c:pt idx="12820">
                  <c:v>0.45176973449731794</c:v>
                </c:pt>
                <c:pt idx="12821">
                  <c:v>0.4516481755084456</c:v>
                </c:pt>
                <c:pt idx="12822">
                  <c:v>0.45152661628963808</c:v>
                </c:pt>
                <c:pt idx="12823">
                  <c:v>0.45140505684103327</c:v>
                </c:pt>
                <c:pt idx="12824">
                  <c:v>0.45128349716276284</c:v>
                </c:pt>
                <c:pt idx="12825">
                  <c:v>0.45116193725496334</c:v>
                </c:pt>
                <c:pt idx="12826">
                  <c:v>0.45104037711776845</c:v>
                </c:pt>
                <c:pt idx="12827">
                  <c:v>0.45091881675131296</c:v>
                </c:pt>
                <c:pt idx="12828">
                  <c:v>0.45079725615573274</c:v>
                </c:pt>
                <c:pt idx="12829">
                  <c:v>0.45067569533116214</c:v>
                </c:pt>
                <c:pt idx="12830">
                  <c:v>0.45055413427773305</c:v>
                </c:pt>
                <c:pt idx="12831">
                  <c:v>0.45043257299558159</c:v>
                </c:pt>
                <c:pt idx="12832">
                  <c:v>0.4503110114848432</c:v>
                </c:pt>
                <c:pt idx="12833">
                  <c:v>0.45018944974564845</c:v>
                </c:pt>
                <c:pt idx="12834">
                  <c:v>0.450067887778135</c:v>
                </c:pt>
                <c:pt idx="12835">
                  <c:v>0.4499463255824363</c:v>
                </c:pt>
                <c:pt idx="12836">
                  <c:v>0.44982476315868514</c:v>
                </c:pt>
                <c:pt idx="12837">
                  <c:v>0.44970320050701496</c:v>
                </c:pt>
                <c:pt idx="12838">
                  <c:v>0.4495816376275612</c:v>
                </c:pt>
                <c:pt idx="12839">
                  <c:v>0.44946007452045622</c:v>
                </c:pt>
                <c:pt idx="12840">
                  <c:v>0.44933851118583412</c:v>
                </c:pt>
                <c:pt idx="12841">
                  <c:v>0.44921694762382947</c:v>
                </c:pt>
                <c:pt idx="12842">
                  <c:v>0.44909538383457392</c:v>
                </c:pt>
                <c:pt idx="12843">
                  <c:v>0.44897381981820006</c:v>
                </c:pt>
                <c:pt idx="12844">
                  <c:v>0.44885225557484487</c:v>
                </c:pt>
                <c:pt idx="12845">
                  <c:v>0.44873069110463892</c:v>
                </c:pt>
                <c:pt idx="12846">
                  <c:v>0.44860912640771566</c:v>
                </c:pt>
                <c:pt idx="12847">
                  <c:v>0.44848756148420899</c:v>
                </c:pt>
                <c:pt idx="12848">
                  <c:v>0.44836599633425034</c:v>
                </c:pt>
                <c:pt idx="12849">
                  <c:v>0.44824443095797339</c:v>
                </c:pt>
                <c:pt idx="12850">
                  <c:v>0.44812286535551094</c:v>
                </c:pt>
                <c:pt idx="12851">
                  <c:v>0.44800129952699663</c:v>
                </c:pt>
                <c:pt idx="12852">
                  <c:v>0.4478797334725626</c:v>
                </c:pt>
                <c:pt idx="12853">
                  <c:v>0.44775816719234052</c:v>
                </c:pt>
                <c:pt idx="12854">
                  <c:v>0.44763660068646494</c:v>
                </c:pt>
                <c:pt idx="12855">
                  <c:v>0.44751503395506576</c:v>
                </c:pt>
                <c:pt idx="12856">
                  <c:v>0.44739346699827687</c:v>
                </c:pt>
                <c:pt idx="12857">
                  <c:v>0.44727189981622972</c:v>
                </c:pt>
                <c:pt idx="12858">
                  <c:v>0.44715033240905711</c:v>
                </c:pt>
                <c:pt idx="12859">
                  <c:v>0.44702876477689157</c:v>
                </c:pt>
                <c:pt idx="12860">
                  <c:v>0.44690719691986525</c:v>
                </c:pt>
                <c:pt idx="12861">
                  <c:v>0.44678562883810935</c:v>
                </c:pt>
                <c:pt idx="12862">
                  <c:v>0.44666406053175467</c:v>
                </c:pt>
                <c:pt idx="12863">
                  <c:v>0.44654249200093554</c:v>
                </c:pt>
                <c:pt idx="12864">
                  <c:v>0.4464209232457812</c:v>
                </c:pt>
                <c:pt idx="12865">
                  <c:v>0.44629935426642553</c:v>
                </c:pt>
                <c:pt idx="12866">
                  <c:v>0.44617778506299866</c:v>
                </c:pt>
                <c:pt idx="12867">
                  <c:v>0.4460562156356338</c:v>
                </c:pt>
                <c:pt idx="12868">
                  <c:v>0.44593464598446042</c:v>
                </c:pt>
                <c:pt idx="12869">
                  <c:v>0.44581307610960996</c:v>
                </c:pt>
                <c:pt idx="12870">
                  <c:v>0.44569150601121499</c:v>
                </c:pt>
                <c:pt idx="12871">
                  <c:v>0.44556993568940495</c:v>
                </c:pt>
                <c:pt idx="12872">
                  <c:v>0.44544836514431263</c:v>
                </c:pt>
                <c:pt idx="12873">
                  <c:v>0.44532679437606881</c:v>
                </c:pt>
                <c:pt idx="12874">
                  <c:v>0.44520522338480406</c:v>
                </c:pt>
                <c:pt idx="12875">
                  <c:v>0.44508365217064894</c:v>
                </c:pt>
                <c:pt idx="12876">
                  <c:v>0.44496208073373511</c:v>
                </c:pt>
                <c:pt idx="12877">
                  <c:v>0.44484050907419292</c:v>
                </c:pt>
                <c:pt idx="12878">
                  <c:v>0.44471893719215161</c:v>
                </c:pt>
                <c:pt idx="12879">
                  <c:v>0.4445973650877435</c:v>
                </c:pt>
                <c:pt idx="12880">
                  <c:v>0.44447579276109961</c:v>
                </c:pt>
                <c:pt idx="12881">
                  <c:v>0.44435422021234938</c:v>
                </c:pt>
                <c:pt idx="12882">
                  <c:v>0.44423264744162294</c:v>
                </c:pt>
                <c:pt idx="12883">
                  <c:v>0.44411107444904974</c:v>
                </c:pt>
                <c:pt idx="12884">
                  <c:v>0.44398950123476166</c:v>
                </c:pt>
                <c:pt idx="12885">
                  <c:v>0.44386792779888795</c:v>
                </c:pt>
                <c:pt idx="12886">
                  <c:v>0.44374635414155916</c:v>
                </c:pt>
                <c:pt idx="12887">
                  <c:v>0.44362478026290519</c:v>
                </c:pt>
                <c:pt idx="12888">
                  <c:v>0.44350320616305527</c:v>
                </c:pt>
                <c:pt idx="12889">
                  <c:v>0.44338163184213997</c:v>
                </c:pt>
                <c:pt idx="12890">
                  <c:v>0.44326005730028895</c:v>
                </c:pt>
                <c:pt idx="12891">
                  <c:v>0.44313848253763055</c:v>
                </c:pt>
                <c:pt idx="12892">
                  <c:v>0.44301690755429601</c:v>
                </c:pt>
                <c:pt idx="12893">
                  <c:v>0.44289533235041345</c:v>
                </c:pt>
                <c:pt idx="12894">
                  <c:v>0.44277375692611365</c:v>
                </c:pt>
                <c:pt idx="12895">
                  <c:v>0.44265218128152584</c:v>
                </c:pt>
                <c:pt idx="12896">
                  <c:v>0.44253060541677858</c:v>
                </c:pt>
                <c:pt idx="12897">
                  <c:v>0.44240902933200088</c:v>
                </c:pt>
                <c:pt idx="12898">
                  <c:v>0.4422874530273222</c:v>
                </c:pt>
                <c:pt idx="12899">
                  <c:v>0.44216587650287265</c:v>
                </c:pt>
                <c:pt idx="12900">
                  <c:v>0.44204429975877924</c:v>
                </c:pt>
                <c:pt idx="12901">
                  <c:v>0.44192272279517231</c:v>
                </c:pt>
                <c:pt idx="12902">
                  <c:v>0.4418011456121782</c:v>
                </c:pt>
                <c:pt idx="12903">
                  <c:v>0.44167956820992993</c:v>
                </c:pt>
                <c:pt idx="12904">
                  <c:v>0.44155799058855338</c:v>
                </c:pt>
                <c:pt idx="12905">
                  <c:v>0.44143641274817802</c:v>
                </c:pt>
                <c:pt idx="12906">
                  <c:v>0.44131483468893129</c:v>
                </c:pt>
                <c:pt idx="12907">
                  <c:v>0.4411932564109422</c:v>
                </c:pt>
                <c:pt idx="12908">
                  <c:v>0.44107167791433932</c:v>
                </c:pt>
                <c:pt idx="12909">
                  <c:v>0.44095009919925188</c:v>
                </c:pt>
                <c:pt idx="12910">
                  <c:v>0.44082852026580532</c:v>
                </c:pt>
                <c:pt idx="12911">
                  <c:v>0.44070694111413156</c:v>
                </c:pt>
                <c:pt idx="12912">
                  <c:v>0.44058536174435425</c:v>
                </c:pt>
                <c:pt idx="12913">
                  <c:v>0.44046378215660598</c:v>
                </c:pt>
                <c:pt idx="12914">
                  <c:v>0.44034220235101018</c:v>
                </c:pt>
                <c:pt idx="12915">
                  <c:v>0.44022062232769832</c:v>
                </c:pt>
                <c:pt idx="12916">
                  <c:v>0.44009904208679629</c:v>
                </c:pt>
                <c:pt idx="12917">
                  <c:v>0.43997746162843243</c:v>
                </c:pt>
                <c:pt idx="12918">
                  <c:v>0.43985588095273398</c:v>
                </c:pt>
                <c:pt idx="12919">
                  <c:v>0.4397343000598295</c:v>
                </c:pt>
                <c:pt idx="12920">
                  <c:v>0.43961271894984355</c:v>
                </c:pt>
                <c:pt idx="12921">
                  <c:v>0.4394911376229067</c:v>
                </c:pt>
                <c:pt idx="12922">
                  <c:v>0.43936955607914574</c:v>
                </c:pt>
                <c:pt idx="12923">
                  <c:v>0.43924797431868656</c:v>
                </c:pt>
                <c:pt idx="12924">
                  <c:v>0.43912639234165596</c:v>
                </c:pt>
                <c:pt idx="12925">
                  <c:v>0.43900481014818382</c:v>
                </c:pt>
                <c:pt idx="12926">
                  <c:v>0.4388832277383945</c:v>
                </c:pt>
                <c:pt idx="12927">
                  <c:v>0.43876164511241589</c:v>
                </c:pt>
                <c:pt idx="12928">
                  <c:v>0.43864006227037455</c:v>
                </c:pt>
                <c:pt idx="12929">
                  <c:v>0.43851847921239862</c:v>
                </c:pt>
                <c:pt idx="12930">
                  <c:v>0.43839689593861242</c:v>
                </c:pt>
                <c:pt idx="12931">
                  <c:v>0.43827531244914431</c:v>
                </c:pt>
                <c:pt idx="12932">
                  <c:v>0.43815372874411973</c:v>
                </c:pt>
                <c:pt idx="12933">
                  <c:v>0.43803214482366748</c:v>
                </c:pt>
                <c:pt idx="12934">
                  <c:v>0.43791056068791034</c:v>
                </c:pt>
                <c:pt idx="12935">
                  <c:v>0.43778897633697844</c:v>
                </c:pt>
                <c:pt idx="12936">
                  <c:v>0.43766739177099434</c:v>
                </c:pt>
                <c:pt idx="12937">
                  <c:v>0.43754580699008772</c:v>
                </c:pt>
                <c:pt idx="12938">
                  <c:v>0.43742422199438136</c:v>
                </c:pt>
                <c:pt idx="12939">
                  <c:v>0.43730263678400361</c:v>
                </c:pt>
                <c:pt idx="12940">
                  <c:v>0.4371810513590817</c:v>
                </c:pt>
                <c:pt idx="12941">
                  <c:v>0.43705946571973864</c:v>
                </c:pt>
                <c:pt idx="12942">
                  <c:v>0.436937879866099</c:v>
                </c:pt>
                <c:pt idx="12943">
                  <c:v>0.43681629379829312</c:v>
                </c:pt>
                <c:pt idx="12944">
                  <c:v>0.43669470751644424</c:v>
                </c:pt>
                <c:pt idx="12945">
                  <c:v>0.43657312102067758</c:v>
                </c:pt>
                <c:pt idx="12946">
                  <c:v>0.43645153431111838</c:v>
                </c:pt>
                <c:pt idx="12947">
                  <c:v>0.43632994738789344</c:v>
                </c:pt>
                <c:pt idx="12948">
                  <c:v>0.4362083602511273</c:v>
                </c:pt>
                <c:pt idx="12949">
                  <c:v>0.43608677290094522</c:v>
                </c:pt>
                <c:pt idx="12950">
                  <c:v>0.4359651853374733</c:v>
                </c:pt>
                <c:pt idx="12951">
                  <c:v>0.43584359756083568</c:v>
                </c:pt>
                <c:pt idx="12952">
                  <c:v>0.43572200957115736</c:v>
                </c:pt>
                <c:pt idx="12953">
                  <c:v>0.43560042136856447</c:v>
                </c:pt>
                <c:pt idx="12954">
                  <c:v>0.43547883295318113</c:v>
                </c:pt>
                <c:pt idx="12955">
                  <c:v>0.43535724432513145</c:v>
                </c:pt>
                <c:pt idx="12956">
                  <c:v>0.43523565548454224</c:v>
                </c:pt>
                <c:pt idx="12957">
                  <c:v>0.43511406643153672</c:v>
                </c:pt>
                <c:pt idx="12958">
                  <c:v>0.43499247716623946</c:v>
                </c:pt>
                <c:pt idx="12959">
                  <c:v>0.43487088768877502</c:v>
                </c:pt>
                <c:pt idx="12960">
                  <c:v>0.43474929799927042</c:v>
                </c:pt>
                <c:pt idx="12961">
                  <c:v>0.43462770809784512</c:v>
                </c:pt>
                <c:pt idx="12962">
                  <c:v>0.43450611798462746</c:v>
                </c:pt>
                <c:pt idx="12963">
                  <c:v>0.43438452765974089</c:v>
                </c:pt>
                <c:pt idx="12964">
                  <c:v>0.43426293712330866</c:v>
                </c:pt>
                <c:pt idx="12965">
                  <c:v>0.43414134637545487</c:v>
                </c:pt>
                <c:pt idx="12966">
                  <c:v>0.43401975541630566</c:v>
                </c:pt>
                <c:pt idx="12967">
                  <c:v>0.43389816424598182</c:v>
                </c:pt>
                <c:pt idx="12968">
                  <c:v>0.43377657286461058</c:v>
                </c:pt>
                <c:pt idx="12969">
                  <c:v>0.43365498127231406</c:v>
                </c:pt>
                <c:pt idx="12970">
                  <c:v>0.43353338946921416</c:v>
                </c:pt>
                <c:pt idx="12971">
                  <c:v>0.43341179745543768</c:v>
                </c:pt>
                <c:pt idx="12972">
                  <c:v>0.43329020523110739</c:v>
                </c:pt>
                <c:pt idx="12973">
                  <c:v>0.43316861279634589</c:v>
                </c:pt>
                <c:pt idx="12974">
                  <c:v>0.4330470201512775</c:v>
                </c:pt>
                <c:pt idx="12975">
                  <c:v>0.43292542729602479</c:v>
                </c:pt>
                <c:pt idx="12976">
                  <c:v>0.43280383423071145</c:v>
                </c:pt>
                <c:pt idx="12977">
                  <c:v>0.43268224095546159</c:v>
                </c:pt>
                <c:pt idx="12978">
                  <c:v>0.43256064747039757</c:v>
                </c:pt>
                <c:pt idx="12979">
                  <c:v>0.43243905377564285</c:v>
                </c:pt>
                <c:pt idx="12980">
                  <c:v>0.4323174598713202</c:v>
                </c:pt>
                <c:pt idx="12981">
                  <c:v>0.43219586575755153</c:v>
                </c:pt>
                <c:pt idx="12982">
                  <c:v>0.43207427143446209</c:v>
                </c:pt>
                <c:pt idx="12983">
                  <c:v>0.43195267690217132</c:v>
                </c:pt>
                <c:pt idx="12984">
                  <c:v>0.43183108216080646</c:v>
                </c:pt>
                <c:pt idx="12985">
                  <c:v>0.4317094872104863</c:v>
                </c:pt>
                <c:pt idx="12986">
                  <c:v>0.43158789205133519</c:v>
                </c:pt>
                <c:pt idx="12987">
                  <c:v>0.43146629668347458</c:v>
                </c:pt>
                <c:pt idx="12988">
                  <c:v>0.43134470110702927</c:v>
                </c:pt>
                <c:pt idx="12989">
                  <c:v>0.43122310532211983</c:v>
                </c:pt>
                <c:pt idx="12990">
                  <c:v>0.43110150932886837</c:v>
                </c:pt>
                <c:pt idx="12991">
                  <c:v>0.4309799131273977</c:v>
                </c:pt>
                <c:pt idx="12992">
                  <c:v>0.43085831671782882</c:v>
                </c:pt>
                <c:pt idx="12993">
                  <c:v>0.4307367201002863</c:v>
                </c:pt>
                <c:pt idx="12994">
                  <c:v>0.4306151232748765</c:v>
                </c:pt>
                <c:pt idx="12995">
                  <c:v>0.43049352624176107</c:v>
                </c:pt>
                <c:pt idx="12996">
                  <c:v>0.43037192900101195</c:v>
                </c:pt>
                <c:pt idx="12997">
                  <c:v>0.4302503315527999</c:v>
                </c:pt>
                <c:pt idx="12998">
                  <c:v>0.43012873389720929</c:v>
                </c:pt>
                <c:pt idx="12999">
                  <c:v>0.43000713603436358</c:v>
                </c:pt>
                <c:pt idx="13000">
                  <c:v>0.42988553796441886</c:v>
                </c:pt>
                <c:pt idx="13001">
                  <c:v>0.42976393968746129</c:v>
                </c:pt>
                <c:pt idx="13002">
                  <c:v>0.42964234120361078</c:v>
                </c:pt>
                <c:pt idx="13003">
                  <c:v>0.42952074251302719</c:v>
                </c:pt>
                <c:pt idx="13004">
                  <c:v>0.42939914361579601</c:v>
                </c:pt>
                <c:pt idx="13005">
                  <c:v>0.42927754451204869</c:v>
                </c:pt>
                <c:pt idx="13006">
                  <c:v>0.42915594520190425</c:v>
                </c:pt>
                <c:pt idx="13007">
                  <c:v>0.42903434568547705</c:v>
                </c:pt>
                <c:pt idx="13008">
                  <c:v>0.42891274596292051</c:v>
                </c:pt>
                <c:pt idx="13009">
                  <c:v>0.428791146034321</c:v>
                </c:pt>
                <c:pt idx="13010">
                  <c:v>0.428669545899798</c:v>
                </c:pt>
                <c:pt idx="13011">
                  <c:v>0.42854794555951115</c:v>
                </c:pt>
                <c:pt idx="13012">
                  <c:v>0.42842634501354082</c:v>
                </c:pt>
                <c:pt idx="13013">
                  <c:v>0.42830474426201182</c:v>
                </c:pt>
                <c:pt idx="13014">
                  <c:v>0.42818314330507934</c:v>
                </c:pt>
                <c:pt idx="13015">
                  <c:v>0.42806154214282599</c:v>
                </c:pt>
                <c:pt idx="13016">
                  <c:v>0.42793994077537412</c:v>
                </c:pt>
                <c:pt idx="13017">
                  <c:v>0.42781833920288204</c:v>
                </c:pt>
                <c:pt idx="13018">
                  <c:v>0.42769673742542946</c:v>
                </c:pt>
                <c:pt idx="13019">
                  <c:v>0.42757513544313897</c:v>
                </c:pt>
                <c:pt idx="13020">
                  <c:v>0.42745353325616797</c:v>
                </c:pt>
                <c:pt idx="13021">
                  <c:v>0.42733193086459931</c:v>
                </c:pt>
                <c:pt idx="13022">
                  <c:v>0.42721032826855132</c:v>
                </c:pt>
                <c:pt idx="13023">
                  <c:v>0.42708872546817145</c:v>
                </c:pt>
                <c:pt idx="13024">
                  <c:v>0.42696712246356627</c:v>
                </c:pt>
                <c:pt idx="13025">
                  <c:v>0.42684551925485326</c:v>
                </c:pt>
                <c:pt idx="13026">
                  <c:v>0.42672391584215497</c:v>
                </c:pt>
                <c:pt idx="13027">
                  <c:v>0.42660231222558975</c:v>
                </c:pt>
                <c:pt idx="13028">
                  <c:v>0.42648070840527774</c:v>
                </c:pt>
                <c:pt idx="13029">
                  <c:v>0.42635910438133773</c:v>
                </c:pt>
                <c:pt idx="13030">
                  <c:v>0.42623750015389028</c:v>
                </c:pt>
                <c:pt idx="13031">
                  <c:v>0.42611589572305553</c:v>
                </c:pt>
                <c:pt idx="13032">
                  <c:v>0.42599429108894959</c:v>
                </c:pt>
                <c:pt idx="13033">
                  <c:v>0.42587268625169417</c:v>
                </c:pt>
                <c:pt idx="13034">
                  <c:v>0.42575108121140715</c:v>
                </c:pt>
                <c:pt idx="13035">
                  <c:v>0.42562947596820977</c:v>
                </c:pt>
                <c:pt idx="13036">
                  <c:v>0.4255078705222195</c:v>
                </c:pt>
                <c:pt idx="13037">
                  <c:v>0.42538626487355602</c:v>
                </c:pt>
                <c:pt idx="13038">
                  <c:v>0.42526465902233657</c:v>
                </c:pt>
                <c:pt idx="13039">
                  <c:v>0.42514305296868171</c:v>
                </c:pt>
                <c:pt idx="13040">
                  <c:v>0.42502144671270892</c:v>
                </c:pt>
                <c:pt idx="13041">
                  <c:v>0.42489984025453809</c:v>
                </c:pt>
                <c:pt idx="13042">
                  <c:v>0.42477823359428735</c:v>
                </c:pt>
                <c:pt idx="13043">
                  <c:v>0.42465662673207483</c:v>
                </c:pt>
                <c:pt idx="13044">
                  <c:v>0.42453501966801999</c:v>
                </c:pt>
                <c:pt idx="13045">
                  <c:v>0.4244134124022394</c:v>
                </c:pt>
                <c:pt idx="13046">
                  <c:v>0.42429180493485408</c:v>
                </c:pt>
                <c:pt idx="13047">
                  <c:v>0.42417019726597993</c:v>
                </c:pt>
                <c:pt idx="13048">
                  <c:v>0.42404858939573598</c:v>
                </c:pt>
                <c:pt idx="13049">
                  <c:v>0.42392698132424145</c:v>
                </c:pt>
                <c:pt idx="13050">
                  <c:v>0.42380537305161292</c:v>
                </c:pt>
                <c:pt idx="13051">
                  <c:v>0.4236837645779683</c:v>
                </c:pt>
                <c:pt idx="13052">
                  <c:v>0.42356215590342727</c:v>
                </c:pt>
                <c:pt idx="13053">
                  <c:v>0.42344054702810618</c:v>
                </c:pt>
                <c:pt idx="13054">
                  <c:v>0.42331893795212161</c:v>
                </c:pt>
                <c:pt idx="13055">
                  <c:v>0.42319732867559479</c:v>
                </c:pt>
                <c:pt idx="13056">
                  <c:v>0.42307571919863962</c:v>
                </c:pt>
                <c:pt idx="13057">
                  <c:v>0.42295410952137624</c:v>
                </c:pt>
                <c:pt idx="13058">
                  <c:v>0.42283249964392167</c:v>
                </c:pt>
                <c:pt idx="13059">
                  <c:v>0.42271088956639269</c:v>
                </c:pt>
                <c:pt idx="13060">
                  <c:v>0.42258927928890677</c:v>
                </c:pt>
                <c:pt idx="13061">
                  <c:v>0.4224676688115816</c:v>
                </c:pt>
                <c:pt idx="13062">
                  <c:v>0.42234605813453463</c:v>
                </c:pt>
                <c:pt idx="13063">
                  <c:v>0.42222444725788089</c:v>
                </c:pt>
                <c:pt idx="13064">
                  <c:v>0.42210283618174138</c:v>
                </c:pt>
                <c:pt idx="13065">
                  <c:v>0.42198122490623025</c:v>
                </c:pt>
                <c:pt idx="13066">
                  <c:v>0.42185961343146428</c:v>
                </c:pt>
                <c:pt idx="13067">
                  <c:v>0.42173800175756226</c:v>
                </c:pt>
                <c:pt idx="13068">
                  <c:v>0.42161638988463945</c:v>
                </c:pt>
                <c:pt idx="13069">
                  <c:v>0.42149477781281264</c:v>
                </c:pt>
                <c:pt idx="13070">
                  <c:v>0.42137316554219995</c:v>
                </c:pt>
                <c:pt idx="13071">
                  <c:v>0.42125155307291751</c:v>
                </c:pt>
                <c:pt idx="13072">
                  <c:v>0.42112994040508012</c:v>
                </c:pt>
                <c:pt idx="13073">
                  <c:v>0.42100832753880568</c:v>
                </c:pt>
                <c:pt idx="13074">
                  <c:v>0.42088671447421055</c:v>
                </c:pt>
                <c:pt idx="13075">
                  <c:v>0.42076510121141109</c:v>
                </c:pt>
                <c:pt idx="13076">
                  <c:v>0.42064348775052252</c:v>
                </c:pt>
                <c:pt idx="13077">
                  <c:v>0.42052187409166253</c:v>
                </c:pt>
                <c:pt idx="13078">
                  <c:v>0.42040026023494792</c:v>
                </c:pt>
                <c:pt idx="13079">
                  <c:v>0.42027864618049149</c:v>
                </c:pt>
                <c:pt idx="13080">
                  <c:v>0.42015703192841292</c:v>
                </c:pt>
                <c:pt idx="13081">
                  <c:v>0.42003541747882633</c:v>
                </c:pt>
                <c:pt idx="13082">
                  <c:v>0.41991380283184543</c:v>
                </c:pt>
                <c:pt idx="13083">
                  <c:v>0.41979218798759121</c:v>
                </c:pt>
                <c:pt idx="13084">
                  <c:v>0.41967057294617383</c:v>
                </c:pt>
                <c:pt idx="13085">
                  <c:v>0.41954895770771361</c:v>
                </c:pt>
                <c:pt idx="13086">
                  <c:v>0.4194273422723227</c:v>
                </c:pt>
                <c:pt idx="13087">
                  <c:v>0.41930572664011789</c:v>
                </c:pt>
                <c:pt idx="13088">
                  <c:v>0.41918411081121576</c:v>
                </c:pt>
                <c:pt idx="13089">
                  <c:v>0.41906249478572999</c:v>
                </c:pt>
                <c:pt idx="13090">
                  <c:v>0.41894087856377715</c:v>
                </c:pt>
                <c:pt idx="13091">
                  <c:v>0.4188192621454716</c:v>
                </c:pt>
                <c:pt idx="13092">
                  <c:v>0.41869764553092859</c:v>
                </c:pt>
                <c:pt idx="13093">
                  <c:v>0.41857602872026467</c:v>
                </c:pt>
                <c:pt idx="13094">
                  <c:v>0.41845441171359199</c:v>
                </c:pt>
                <c:pt idx="13095">
                  <c:v>0.41833279451102845</c:v>
                </c:pt>
                <c:pt idx="13096">
                  <c:v>0.41821117711268685</c:v>
                </c:pt>
                <c:pt idx="13097">
                  <c:v>0.41808955951868199</c:v>
                </c:pt>
                <c:pt idx="13098">
                  <c:v>0.41796794172913199</c:v>
                </c:pt>
                <c:pt idx="13099">
                  <c:v>0.41784632374414676</c:v>
                </c:pt>
                <c:pt idx="13100">
                  <c:v>0.41772470556384445</c:v>
                </c:pt>
                <c:pt idx="13101">
                  <c:v>0.41760308718833983</c:v>
                </c:pt>
                <c:pt idx="13102">
                  <c:v>0.41748146861774349</c:v>
                </c:pt>
                <c:pt idx="13103">
                  <c:v>0.41735984985217423</c:v>
                </c:pt>
                <c:pt idx="13104">
                  <c:v>0.41723823089174283</c:v>
                </c:pt>
                <c:pt idx="13105">
                  <c:v>0.41711661173656678</c:v>
                </c:pt>
                <c:pt idx="13106">
                  <c:v>0.41699499238675863</c:v>
                </c:pt>
                <c:pt idx="13107">
                  <c:v>0.41687337284243231</c:v>
                </c:pt>
                <c:pt idx="13108">
                  <c:v>0.41675175310370327</c:v>
                </c:pt>
                <c:pt idx="13109">
                  <c:v>0.41663013317068298</c:v>
                </c:pt>
                <c:pt idx="13110">
                  <c:v>0.41650851304348913</c:v>
                </c:pt>
                <c:pt idx="13111">
                  <c:v>0.41638689272223184</c:v>
                </c:pt>
                <c:pt idx="13112">
                  <c:v>0.41626527220702836</c:v>
                </c:pt>
                <c:pt idx="13113">
                  <c:v>0.41614365149798882</c:v>
                </c:pt>
                <c:pt idx="13114">
                  <c:v>0.41602203059523002</c:v>
                </c:pt>
                <c:pt idx="13115">
                  <c:v>0.41590040949886498</c:v>
                </c:pt>
                <c:pt idx="13116">
                  <c:v>0.41577878820900582</c:v>
                </c:pt>
                <c:pt idx="13117">
                  <c:v>0.41565716672576736</c:v>
                </c:pt>
                <c:pt idx="13118">
                  <c:v>0.41553554504926238</c:v>
                </c:pt>
                <c:pt idx="13119">
                  <c:v>0.41541392317960457</c:v>
                </c:pt>
                <c:pt idx="13120">
                  <c:v>0.41529230111690763</c:v>
                </c:pt>
                <c:pt idx="13121">
                  <c:v>0.415170678861283</c:v>
                </c:pt>
                <c:pt idx="13122">
                  <c:v>0.41504905641284662</c:v>
                </c:pt>
                <c:pt idx="13123">
                  <c:v>0.41492743377170882</c:v>
                </c:pt>
                <c:pt idx="13124">
                  <c:v>0.41480581093798441</c:v>
                </c:pt>
                <c:pt idx="13125">
                  <c:v>0.41468418791178596</c:v>
                </c:pt>
                <c:pt idx="13126">
                  <c:v>0.41456256469322517</c:v>
                </c:pt>
                <c:pt idx="13127">
                  <c:v>0.41444094128241749</c:v>
                </c:pt>
                <c:pt idx="13128">
                  <c:v>0.41431931767947372</c:v>
                </c:pt>
                <c:pt idx="13129">
                  <c:v>0.41419769388450645</c:v>
                </c:pt>
                <c:pt idx="13130">
                  <c:v>0.41407606989763002</c:v>
                </c:pt>
                <c:pt idx="13131">
                  <c:v>0.41395444571895501</c:v>
                </c:pt>
                <c:pt idx="13132">
                  <c:v>0.41383282134859378</c:v>
                </c:pt>
                <c:pt idx="13133">
                  <c:v>0.41371119678666113</c:v>
                </c:pt>
                <c:pt idx="13134">
                  <c:v>0.41358957203326741</c:v>
                </c:pt>
                <c:pt idx="13135">
                  <c:v>0.41346794708852475</c:v>
                </c:pt>
                <c:pt idx="13136">
                  <c:v>0.41334632195254728</c:v>
                </c:pt>
                <c:pt idx="13137">
                  <c:v>0.41322469662544581</c:v>
                </c:pt>
                <c:pt idx="13138">
                  <c:v>0.41310307110733135</c:v>
                </c:pt>
                <c:pt idx="13139">
                  <c:v>0.41298144539831894</c:v>
                </c:pt>
                <c:pt idx="13140">
                  <c:v>0.41285981949851758</c:v>
                </c:pt>
                <c:pt idx="13141">
                  <c:v>0.41273819340804163</c:v>
                </c:pt>
                <c:pt idx="13142">
                  <c:v>0.41261656712700145</c:v>
                </c:pt>
                <c:pt idx="13143">
                  <c:v>0.41249494065550829</c:v>
                </c:pt>
                <c:pt idx="13144">
                  <c:v>0.41237331399367494</c:v>
                </c:pt>
                <c:pt idx="13145">
                  <c:v>0.41225168714161398</c:v>
                </c:pt>
                <c:pt idx="13146">
                  <c:v>0.41213006009943265</c:v>
                </c:pt>
                <c:pt idx="13147">
                  <c:v>0.41200843286724931</c:v>
                </c:pt>
                <c:pt idx="13148">
                  <c:v>0.41188680544516942</c:v>
                </c:pt>
                <c:pt idx="13149">
                  <c:v>0.41176517783330757</c:v>
                </c:pt>
                <c:pt idx="13150">
                  <c:v>0.41164355003177344</c:v>
                </c:pt>
                <c:pt idx="13151">
                  <c:v>0.41152192204067894</c:v>
                </c:pt>
                <c:pt idx="13152">
                  <c:v>0.4114002938601351</c:v>
                </c:pt>
                <c:pt idx="13153">
                  <c:v>0.41127866549025427</c:v>
                </c:pt>
                <c:pt idx="13154">
                  <c:v>0.41115703693114547</c:v>
                </c:pt>
                <c:pt idx="13155">
                  <c:v>0.41103540818292106</c:v>
                </c:pt>
                <c:pt idx="13156">
                  <c:v>0.41091377924569183</c:v>
                </c:pt>
                <c:pt idx="13157">
                  <c:v>0.41079215011956771</c:v>
                </c:pt>
                <c:pt idx="13158">
                  <c:v>0.41067052080466082</c:v>
                </c:pt>
                <c:pt idx="13159">
                  <c:v>0.41054889130108108</c:v>
                </c:pt>
                <c:pt idx="13160">
                  <c:v>0.41042726160893772</c:v>
                </c:pt>
                <c:pt idx="13161">
                  <c:v>0.41030563172834444</c:v>
                </c:pt>
                <c:pt idx="13162">
                  <c:v>0.41018400165941005</c:v>
                </c:pt>
                <c:pt idx="13163">
                  <c:v>0.41006237140224355</c:v>
                </c:pt>
                <c:pt idx="13164">
                  <c:v>0.40994074095695954</c:v>
                </c:pt>
                <c:pt idx="13165">
                  <c:v>0.40981911032366392</c:v>
                </c:pt>
                <c:pt idx="13166">
                  <c:v>0.40969747950247037</c:v>
                </c:pt>
                <c:pt idx="13167">
                  <c:v>0.40957584849348683</c:v>
                </c:pt>
                <c:pt idx="13168">
                  <c:v>0.40945421729682407</c:v>
                </c:pt>
                <c:pt idx="13169">
                  <c:v>0.40933258591259092</c:v>
                </c:pt>
                <c:pt idx="13170">
                  <c:v>0.40921095434089994</c:v>
                </c:pt>
                <c:pt idx="13171">
                  <c:v>0.40908932258186104</c:v>
                </c:pt>
                <c:pt idx="13172">
                  <c:v>0.40896769063558081</c:v>
                </c:pt>
                <c:pt idx="13173">
                  <c:v>0.40884605850217204</c:v>
                </c:pt>
                <c:pt idx="13174">
                  <c:v>0.40872442618174309</c:v>
                </c:pt>
                <c:pt idx="13175">
                  <c:v>0.40860279367440433</c:v>
                </c:pt>
                <c:pt idx="13176">
                  <c:v>0.4084811609802661</c:v>
                </c:pt>
                <c:pt idx="13177">
                  <c:v>0.40835952809943654</c:v>
                </c:pt>
                <c:pt idx="13178">
                  <c:v>0.40823789503202601</c:v>
                </c:pt>
                <c:pt idx="13179">
                  <c:v>0.40811626177814242</c:v>
                </c:pt>
                <c:pt idx="13180">
                  <c:v>0.4079946283378979</c:v>
                </c:pt>
                <c:pt idx="13181">
                  <c:v>0.40787299471140015</c:v>
                </c:pt>
                <c:pt idx="13182">
                  <c:v>0.40775136089875597</c:v>
                </c:pt>
                <c:pt idx="13183">
                  <c:v>0.40762972690007993</c:v>
                </c:pt>
                <c:pt idx="13184">
                  <c:v>0.40750809271547705</c:v>
                </c:pt>
                <c:pt idx="13185">
                  <c:v>0.40738645834505682</c:v>
                </c:pt>
                <c:pt idx="13186">
                  <c:v>0.40726482378892981</c:v>
                </c:pt>
                <c:pt idx="13187">
                  <c:v>0.40714318904720304</c:v>
                </c:pt>
                <c:pt idx="13188">
                  <c:v>0.40702155411998708</c:v>
                </c:pt>
                <c:pt idx="13189">
                  <c:v>0.40689991900738987</c:v>
                </c:pt>
                <c:pt idx="13190">
                  <c:v>0.40677828370952085</c:v>
                </c:pt>
                <c:pt idx="13191">
                  <c:v>0.40665664822648795</c:v>
                </c:pt>
                <c:pt idx="13192">
                  <c:v>0.40653501255839952</c:v>
                </c:pt>
                <c:pt idx="13193">
                  <c:v>0.40641337670536459</c:v>
                </c:pt>
                <c:pt idx="13194">
                  <c:v>0.40629174066749241</c:v>
                </c:pt>
                <c:pt idx="13195">
                  <c:v>0.40617010444488888</c:v>
                </c:pt>
                <c:pt idx="13196">
                  <c:v>0.40604846803766437</c:v>
                </c:pt>
                <c:pt idx="13197">
                  <c:v>0.40592683144592745</c:v>
                </c:pt>
                <c:pt idx="13198">
                  <c:v>0.40580519466978582</c:v>
                </c:pt>
                <c:pt idx="13199">
                  <c:v>0.40568355770934605</c:v>
                </c:pt>
                <c:pt idx="13200">
                  <c:v>0.40556192056471896</c:v>
                </c:pt>
                <c:pt idx="13201">
                  <c:v>0.40544028323601133</c:v>
                </c:pt>
                <c:pt idx="13202">
                  <c:v>0.40531864572333065</c:v>
                </c:pt>
                <c:pt idx="13203">
                  <c:v>0.40519700802678438</c:v>
                </c:pt>
                <c:pt idx="13204">
                  <c:v>0.40507537014648132</c:v>
                </c:pt>
                <c:pt idx="13205">
                  <c:v>0.40495373208253005</c:v>
                </c:pt>
                <c:pt idx="13206">
                  <c:v>0.40483209383503715</c:v>
                </c:pt>
                <c:pt idx="13207">
                  <c:v>0.40471045540410922</c:v>
                </c:pt>
                <c:pt idx="13208">
                  <c:v>0.40458881678985659</c:v>
                </c:pt>
                <c:pt idx="13209">
                  <c:v>0.40446717799238474</c:v>
                </c:pt>
                <c:pt idx="13210">
                  <c:v>0.4043455390118007</c:v>
                </c:pt>
                <c:pt idx="13211">
                  <c:v>0.40422389984821416</c:v>
                </c:pt>
                <c:pt idx="13212">
                  <c:v>0.40410226050173037</c:v>
                </c:pt>
                <c:pt idx="13213">
                  <c:v>0.40398062097245702</c:v>
                </c:pt>
                <c:pt idx="13214">
                  <c:v>0.40385898126050113</c:v>
                </c:pt>
                <c:pt idx="13215">
                  <c:v>0.40373734136597172</c:v>
                </c:pt>
                <c:pt idx="13216">
                  <c:v>0.40361570128897339</c:v>
                </c:pt>
                <c:pt idx="13217">
                  <c:v>0.40349406102961449</c:v>
                </c:pt>
                <c:pt idx="13218">
                  <c:v>0.4033724205880016</c:v>
                </c:pt>
                <c:pt idx="13219">
                  <c:v>0.40325077996424086</c:v>
                </c:pt>
                <c:pt idx="13220">
                  <c:v>0.40312913915844106</c:v>
                </c:pt>
                <c:pt idx="13221">
                  <c:v>0.40300749817070769</c:v>
                </c:pt>
                <c:pt idx="13222">
                  <c:v>0.40288585700114732</c:v>
                </c:pt>
                <c:pt idx="13223">
                  <c:v>0.40276421564986609</c:v>
                </c:pt>
                <c:pt idx="13224">
                  <c:v>0.4026425741169728</c:v>
                </c:pt>
                <c:pt idx="13225">
                  <c:v>0.4025209324025707</c:v>
                </c:pt>
                <c:pt idx="13226">
                  <c:v>0.40239929050676926</c:v>
                </c:pt>
                <c:pt idx="13227">
                  <c:v>0.40227764842967351</c:v>
                </c:pt>
                <c:pt idx="13228">
                  <c:v>0.40215600617138914</c:v>
                </c:pt>
                <c:pt idx="13229">
                  <c:v>0.40203436373202361</c:v>
                </c:pt>
                <c:pt idx="13230">
                  <c:v>0.40191272111168219</c:v>
                </c:pt>
                <c:pt idx="13231">
                  <c:v>0.40179107831047189</c:v>
                </c:pt>
                <c:pt idx="13232">
                  <c:v>0.40166943532849908</c:v>
                </c:pt>
                <c:pt idx="13233">
                  <c:v>0.40154779216586678</c:v>
                </c:pt>
                <c:pt idx="13234">
                  <c:v>0.40142614882268557</c:v>
                </c:pt>
                <c:pt idx="13235">
                  <c:v>0.40130450529905848</c:v>
                </c:pt>
                <c:pt idx="13236">
                  <c:v>0.40118286159509053</c:v>
                </c:pt>
                <c:pt idx="13237">
                  <c:v>0.40106121771088876</c:v>
                </c:pt>
                <c:pt idx="13238">
                  <c:v>0.40093957364656019</c:v>
                </c:pt>
                <c:pt idx="13239">
                  <c:v>0.40081792940220895</c:v>
                </c:pt>
                <c:pt idx="13240">
                  <c:v>0.40069628497794008</c:v>
                </c:pt>
                <c:pt idx="13241">
                  <c:v>0.40057464037385992</c:v>
                </c:pt>
                <c:pt idx="13242">
                  <c:v>0.40045299559007486</c:v>
                </c:pt>
                <c:pt idx="13243">
                  <c:v>0.40033135062668768</c:v>
                </c:pt>
                <c:pt idx="13244">
                  <c:v>0.40020970548380652</c:v>
                </c:pt>
                <c:pt idx="13245">
                  <c:v>0.40008806016153486</c:v>
                </c:pt>
                <c:pt idx="13246">
                  <c:v>0.39996641465997773</c:v>
                </c:pt>
                <c:pt idx="13247">
                  <c:v>0.39984476897924148</c:v>
                </c:pt>
                <c:pt idx="13248">
                  <c:v>0.39972312311943159</c:v>
                </c:pt>
                <c:pt idx="13249">
                  <c:v>0.39960147708064997</c:v>
                </c:pt>
                <c:pt idx="13250">
                  <c:v>0.39947983086300587</c:v>
                </c:pt>
                <c:pt idx="13251">
                  <c:v>0.3993581844666021</c:v>
                </c:pt>
                <c:pt idx="13252">
                  <c:v>0.39923653789154168</c:v>
                </c:pt>
                <c:pt idx="13253">
                  <c:v>0.39911489113793186</c:v>
                </c:pt>
                <c:pt idx="13254">
                  <c:v>0.39899324420587701</c:v>
                </c:pt>
                <c:pt idx="13255">
                  <c:v>0.39887159709548148</c:v>
                </c:pt>
                <c:pt idx="13256">
                  <c:v>0.39874994980685008</c:v>
                </c:pt>
                <c:pt idx="13257">
                  <c:v>0.39862830234008717</c:v>
                </c:pt>
                <c:pt idx="13258">
                  <c:v>0.39850665469529534</c:v>
                </c:pt>
                <c:pt idx="13259">
                  <c:v>0.39838500687258227</c:v>
                </c:pt>
                <c:pt idx="13260">
                  <c:v>0.39826335887205033</c:v>
                </c:pt>
                <c:pt idx="13261">
                  <c:v>0.39814171069380455</c:v>
                </c:pt>
                <c:pt idx="13262">
                  <c:v>0.39802006233794818</c:v>
                </c:pt>
                <c:pt idx="13263">
                  <c:v>0.39789841380458713</c:v>
                </c:pt>
                <c:pt idx="13264">
                  <c:v>0.39777676509382331</c:v>
                </c:pt>
                <c:pt idx="13265">
                  <c:v>0.39765511620576222</c:v>
                </c:pt>
                <c:pt idx="13266">
                  <c:v>0.39753346714050641</c:v>
                </c:pt>
                <c:pt idx="13267">
                  <c:v>0.39741181789816271</c:v>
                </c:pt>
                <c:pt idx="13268">
                  <c:v>0.39729016847883192</c:v>
                </c:pt>
                <c:pt idx="13269">
                  <c:v>0.39716851888262039</c:v>
                </c:pt>
                <c:pt idx="13270">
                  <c:v>0.39704686910962872</c:v>
                </c:pt>
                <c:pt idx="13271">
                  <c:v>0.39692521915996215</c:v>
                </c:pt>
                <c:pt idx="13272">
                  <c:v>0.39680356903372527</c:v>
                </c:pt>
                <c:pt idx="13273">
                  <c:v>0.39668191873102177</c:v>
                </c:pt>
                <c:pt idx="13274">
                  <c:v>0.39656026825195245</c:v>
                </c:pt>
                <c:pt idx="13275">
                  <c:v>0.39643861759662302</c:v>
                </c:pt>
                <c:pt idx="13276">
                  <c:v>0.3963169667651365</c:v>
                </c:pt>
                <c:pt idx="13277">
                  <c:v>0.39619531575759659</c:v>
                </c:pt>
                <c:pt idx="13278">
                  <c:v>0.39607366457410365</c:v>
                </c:pt>
                <c:pt idx="13279">
                  <c:v>0.39595201321476448</c:v>
                </c:pt>
                <c:pt idx="13280">
                  <c:v>0.39583036167968189</c:v>
                </c:pt>
                <c:pt idx="13281">
                  <c:v>0.39570870996895735</c:v>
                </c:pt>
                <c:pt idx="13282">
                  <c:v>0.3955870580826939</c:v>
                </c:pt>
                <c:pt idx="13283">
                  <c:v>0.39546540602099478</c:v>
                </c:pt>
                <c:pt idx="13284">
                  <c:v>0.39534375378396325</c:v>
                </c:pt>
                <c:pt idx="13285">
                  <c:v>0.39522210137170211</c:v>
                </c:pt>
                <c:pt idx="13286">
                  <c:v>0.39510044878431327</c:v>
                </c:pt>
                <c:pt idx="13287">
                  <c:v>0.39497879602190133</c:v>
                </c:pt>
                <c:pt idx="13288">
                  <c:v>0.39485714308456643</c:v>
                </c:pt>
                <c:pt idx="13289">
                  <c:v>0.39473548997241314</c:v>
                </c:pt>
                <c:pt idx="13290">
                  <c:v>0.39461383668554251</c:v>
                </c:pt>
                <c:pt idx="13291">
                  <c:v>0.3944921832240591</c:v>
                </c:pt>
                <c:pt idx="13292">
                  <c:v>0.39437052958806218</c:v>
                </c:pt>
                <c:pt idx="13293">
                  <c:v>0.39424887577765722</c:v>
                </c:pt>
                <c:pt idx="13294">
                  <c:v>0.39412722179294413</c:v>
                </c:pt>
                <c:pt idx="13295">
                  <c:v>0.39400556763402683</c:v>
                </c:pt>
                <c:pt idx="13296">
                  <c:v>0.39388391330099415</c:v>
                </c:pt>
                <c:pt idx="13297">
                  <c:v>0.39376225879398552</c:v>
                </c:pt>
                <c:pt idx="13298">
                  <c:v>0.39364060411306556</c:v>
                </c:pt>
                <c:pt idx="13299">
                  <c:v>0.39351894925834929</c:v>
                </c:pt>
                <c:pt idx="13300">
                  <c:v>0.39339729422993797</c:v>
                </c:pt>
                <c:pt idx="13301">
                  <c:v>0.39327563902793261</c:v>
                </c:pt>
                <c:pt idx="13302">
                  <c:v>0.39315398365243892</c:v>
                </c:pt>
                <c:pt idx="13303">
                  <c:v>0.39303232810355437</c:v>
                </c:pt>
                <c:pt idx="13304">
                  <c:v>0.39291067238136956</c:v>
                </c:pt>
                <c:pt idx="13305">
                  <c:v>0.39278901648602305</c:v>
                </c:pt>
                <c:pt idx="13306">
                  <c:v>0.39266736041758032</c:v>
                </c:pt>
                <c:pt idx="13307">
                  <c:v>0.3925457041761411</c:v>
                </c:pt>
                <c:pt idx="13308">
                  <c:v>0.3924240477618457</c:v>
                </c:pt>
                <c:pt idx="13309">
                  <c:v>0.39230239117475874</c:v>
                </c:pt>
                <c:pt idx="13310">
                  <c:v>0.39218073441497947</c:v>
                </c:pt>
                <c:pt idx="13311">
                  <c:v>0.39205907748264712</c:v>
                </c:pt>
                <c:pt idx="13312">
                  <c:v>0.39193742037782719</c:v>
                </c:pt>
                <c:pt idx="13313">
                  <c:v>0.39181576310061894</c:v>
                </c:pt>
                <c:pt idx="13314">
                  <c:v>0.39169410565115959</c:v>
                </c:pt>
                <c:pt idx="13315">
                  <c:v>0.39157244802951618</c:v>
                </c:pt>
                <c:pt idx="13316">
                  <c:v>0.39145079023578822</c:v>
                </c:pt>
                <c:pt idx="13317">
                  <c:v>0.39132913227011201</c:v>
                </c:pt>
                <c:pt idx="13318">
                  <c:v>0.39120747413255552</c:v>
                </c:pt>
                <c:pt idx="13319">
                  <c:v>0.39108581582321555</c:v>
                </c:pt>
                <c:pt idx="13320">
                  <c:v>0.39096415734221845</c:v>
                </c:pt>
                <c:pt idx="13321">
                  <c:v>0.39084249868966592</c:v>
                </c:pt>
                <c:pt idx="13322">
                  <c:v>0.39072083986562012</c:v>
                </c:pt>
                <c:pt idx="13323">
                  <c:v>0.39059918087023382</c:v>
                </c:pt>
                <c:pt idx="13324">
                  <c:v>0.39047752170355454</c:v>
                </c:pt>
                <c:pt idx="13325">
                  <c:v>0.39035586236572151</c:v>
                </c:pt>
                <c:pt idx="13326">
                  <c:v>0.39023420285682309</c:v>
                </c:pt>
                <c:pt idx="13327">
                  <c:v>0.39011254317695854</c:v>
                </c:pt>
                <c:pt idx="13328">
                  <c:v>0.389990883326228</c:v>
                </c:pt>
                <c:pt idx="13329">
                  <c:v>0.38986922330473339</c:v>
                </c:pt>
                <c:pt idx="13330">
                  <c:v>0.3897475631125733</c:v>
                </c:pt>
                <c:pt idx="13331">
                  <c:v>0.38962590274984765</c:v>
                </c:pt>
                <c:pt idx="13332">
                  <c:v>0.38950424221665747</c:v>
                </c:pt>
                <c:pt idx="13333">
                  <c:v>0.38938258151310268</c:v>
                </c:pt>
                <c:pt idx="13334">
                  <c:v>0.38926092063928341</c:v>
                </c:pt>
                <c:pt idx="13335">
                  <c:v>0.3891392595952976</c:v>
                </c:pt>
                <c:pt idx="13336">
                  <c:v>0.38901759838124716</c:v>
                </c:pt>
                <c:pt idx="13337">
                  <c:v>0.38889593699723113</c:v>
                </c:pt>
                <c:pt idx="13338">
                  <c:v>0.38877427544334853</c:v>
                </c:pt>
                <c:pt idx="13339">
                  <c:v>0.3886526137196995</c:v>
                </c:pt>
                <c:pt idx="13340">
                  <c:v>0.38853095182638309</c:v>
                </c:pt>
                <c:pt idx="13341">
                  <c:v>0.38840928976349964</c:v>
                </c:pt>
                <c:pt idx="13342">
                  <c:v>0.38828762753114776</c:v>
                </c:pt>
                <c:pt idx="13343">
                  <c:v>0.38816596512942847</c:v>
                </c:pt>
                <c:pt idx="13344">
                  <c:v>0.38804430255843902</c:v>
                </c:pt>
                <c:pt idx="13345">
                  <c:v>0.38792263981827868</c:v>
                </c:pt>
                <c:pt idx="13346">
                  <c:v>0.38780097690904936</c:v>
                </c:pt>
                <c:pt idx="13347">
                  <c:v>0.38767931383084742</c:v>
                </c:pt>
                <c:pt idx="13348">
                  <c:v>0.38755765058377167</c:v>
                </c:pt>
                <c:pt idx="13349">
                  <c:v>0.38743598716792294</c:v>
                </c:pt>
                <c:pt idx="13350">
                  <c:v>0.38731432358340001</c:v>
                </c:pt>
                <c:pt idx="13351">
                  <c:v>0.38719265983030171</c:v>
                </c:pt>
                <c:pt idx="13352">
                  <c:v>0.38707099590872573</c:v>
                </c:pt>
                <c:pt idx="13353">
                  <c:v>0.38694933181877178</c:v>
                </c:pt>
                <c:pt idx="13354">
                  <c:v>0.38682766756053755</c:v>
                </c:pt>
                <c:pt idx="13355">
                  <c:v>0.38670600313412429</c:v>
                </c:pt>
                <c:pt idx="13356">
                  <c:v>0.38658433853962704</c:v>
                </c:pt>
                <c:pt idx="13357">
                  <c:v>0.38646267377714727</c:v>
                </c:pt>
                <c:pt idx="13358">
                  <c:v>0.38634100884678224</c:v>
                </c:pt>
                <c:pt idx="13359">
                  <c:v>0.38621934374863121</c:v>
                </c:pt>
                <c:pt idx="13360">
                  <c:v>0.38609767848279053</c:v>
                </c:pt>
                <c:pt idx="13361">
                  <c:v>0.3859760130493608</c:v>
                </c:pt>
                <c:pt idx="13362">
                  <c:v>0.3858543474484406</c:v>
                </c:pt>
                <c:pt idx="13363">
                  <c:v>0.38573268168012542</c:v>
                </c:pt>
                <c:pt idx="13364">
                  <c:v>0.38561101574451517</c:v>
                </c:pt>
                <c:pt idx="13365">
                  <c:v>0.38548934964170778</c:v>
                </c:pt>
                <c:pt idx="13366">
                  <c:v>0.38536768337180094</c:v>
                </c:pt>
                <c:pt idx="13367">
                  <c:v>0.38524601693489302</c:v>
                </c:pt>
                <c:pt idx="13368">
                  <c:v>0.3851243503310815</c:v>
                </c:pt>
                <c:pt idx="13369">
                  <c:v>0.38500268356046563</c:v>
                </c:pt>
                <c:pt idx="13370">
                  <c:v>0.38488101662314156</c:v>
                </c:pt>
                <c:pt idx="13371">
                  <c:v>0.38475934951920787</c:v>
                </c:pt>
                <c:pt idx="13372">
                  <c:v>0.38463768224876138</c:v>
                </c:pt>
                <c:pt idx="13373">
                  <c:v>0.38451601481190067</c:v>
                </c:pt>
                <c:pt idx="13374">
                  <c:v>0.38439434720872434</c:v>
                </c:pt>
                <c:pt idx="13375">
                  <c:v>0.38427267943932675</c:v>
                </c:pt>
                <c:pt idx="13376">
                  <c:v>0.38415101150380759</c:v>
                </c:pt>
                <c:pt idx="13377">
                  <c:v>0.3840293434022648</c:v>
                </c:pt>
                <c:pt idx="13378">
                  <c:v>0.38390767513479362</c:v>
                </c:pt>
                <c:pt idx="13379">
                  <c:v>0.38378600670149332</c:v>
                </c:pt>
                <c:pt idx="13380">
                  <c:v>0.3836643381024607</c:v>
                </c:pt>
                <c:pt idx="13381">
                  <c:v>0.38354266933779124</c:v>
                </c:pt>
                <c:pt idx="13382">
                  <c:v>0.38342100040758487</c:v>
                </c:pt>
                <c:pt idx="13383">
                  <c:v>0.38329933131193705</c:v>
                </c:pt>
                <c:pt idx="13384">
                  <c:v>0.38317766205094261</c:v>
                </c:pt>
                <c:pt idx="13385">
                  <c:v>0.38305599262470302</c:v>
                </c:pt>
                <c:pt idx="13386">
                  <c:v>0.38293432303331265</c:v>
                </c:pt>
                <c:pt idx="13387">
                  <c:v>0.38281265327686809</c:v>
                </c:pt>
                <c:pt idx="13388">
                  <c:v>0.38269098335546703</c:v>
                </c:pt>
                <c:pt idx="13389">
                  <c:v>0.38256931326920562</c:v>
                </c:pt>
                <c:pt idx="13390">
                  <c:v>0.38244764301818068</c:v>
                </c:pt>
                <c:pt idx="13391">
                  <c:v>0.38232597260248968</c:v>
                </c:pt>
                <c:pt idx="13392">
                  <c:v>0.38220430202222788</c:v>
                </c:pt>
                <c:pt idx="13393">
                  <c:v>0.38208263127749231</c:v>
                </c:pt>
                <c:pt idx="13394">
                  <c:v>0.38196096036837845</c:v>
                </c:pt>
                <c:pt idx="13395">
                  <c:v>0.38183928929498379</c:v>
                </c:pt>
                <c:pt idx="13396">
                  <c:v>0.38171761805740445</c:v>
                </c:pt>
                <c:pt idx="13397">
                  <c:v>0.38159594665573837</c:v>
                </c:pt>
                <c:pt idx="13398">
                  <c:v>0.38147427509007814</c:v>
                </c:pt>
                <c:pt idx="13399">
                  <c:v>0.38135260336052346</c:v>
                </c:pt>
                <c:pt idx="13400">
                  <c:v>0.38123093146716691</c:v>
                </c:pt>
                <c:pt idx="13401">
                  <c:v>0.38110925941010843</c:v>
                </c:pt>
                <c:pt idx="13402">
                  <c:v>0.38098758718944126</c:v>
                </c:pt>
                <c:pt idx="13403">
                  <c:v>0.38086591480526022</c:v>
                </c:pt>
                <c:pt idx="13404">
                  <c:v>0.38074424225766523</c:v>
                </c:pt>
                <c:pt idx="13405">
                  <c:v>0.38062256954674933</c:v>
                </c:pt>
                <c:pt idx="13406">
                  <c:v>0.38050089667260911</c:v>
                </c:pt>
                <c:pt idx="13407">
                  <c:v>0.38037922363533916</c:v>
                </c:pt>
                <c:pt idx="13408">
                  <c:v>0.38025755043503651</c:v>
                </c:pt>
                <c:pt idx="13409">
                  <c:v>0.38013587707179752</c:v>
                </c:pt>
                <c:pt idx="13410">
                  <c:v>0.38001420354571502</c:v>
                </c:pt>
                <c:pt idx="13411">
                  <c:v>0.37989252985688493</c:v>
                </c:pt>
                <c:pt idx="13412">
                  <c:v>0.37977085600540472</c:v>
                </c:pt>
                <c:pt idx="13413">
                  <c:v>0.37964918199136899</c:v>
                </c:pt>
                <c:pt idx="13414">
                  <c:v>0.37952750781487277</c:v>
                </c:pt>
                <c:pt idx="13415">
                  <c:v>0.37940583347601087</c:v>
                </c:pt>
                <c:pt idx="13416">
                  <c:v>0.37928415897487966</c:v>
                </c:pt>
                <c:pt idx="13417">
                  <c:v>0.37916248431157262</c:v>
                </c:pt>
                <c:pt idx="13418">
                  <c:v>0.37904080948618679</c:v>
                </c:pt>
                <c:pt idx="13419">
                  <c:v>0.37891913449881476</c:v>
                </c:pt>
                <c:pt idx="13420">
                  <c:v>0.378797459349554</c:v>
                </c:pt>
                <c:pt idx="13421">
                  <c:v>0.378675784038498</c:v>
                </c:pt>
                <c:pt idx="13422">
                  <c:v>0.37855410856574134</c:v>
                </c:pt>
                <c:pt idx="13423">
                  <c:v>0.37843243293138107</c:v>
                </c:pt>
                <c:pt idx="13424">
                  <c:v>0.37831075713550844</c:v>
                </c:pt>
                <c:pt idx="13425">
                  <c:v>0.37818908117822092</c:v>
                </c:pt>
                <c:pt idx="13426">
                  <c:v>0.37806740505961267</c:v>
                </c:pt>
                <c:pt idx="13427">
                  <c:v>0.37794572877977761</c:v>
                </c:pt>
                <c:pt idx="13428">
                  <c:v>0.37782405233880967</c:v>
                </c:pt>
                <c:pt idx="13429">
                  <c:v>0.37770237573680565</c:v>
                </c:pt>
                <c:pt idx="13430">
                  <c:v>0.37758069897385704</c:v>
                </c:pt>
                <c:pt idx="13431">
                  <c:v>0.37745902205006066</c:v>
                </c:pt>
                <c:pt idx="13432">
                  <c:v>0.37733734496550886</c:v>
                </c:pt>
                <c:pt idx="13433">
                  <c:v>0.37721566772029824</c:v>
                </c:pt>
                <c:pt idx="13434">
                  <c:v>0.37709399031452051</c:v>
                </c:pt>
                <c:pt idx="13435">
                  <c:v>0.37697231274827159</c:v>
                </c:pt>
                <c:pt idx="13436">
                  <c:v>0.37685063502164384</c:v>
                </c:pt>
                <c:pt idx="13437">
                  <c:v>0.37672895713473298</c:v>
                </c:pt>
                <c:pt idx="13438">
                  <c:v>0.37660727908763225</c:v>
                </c:pt>
                <c:pt idx="13439">
                  <c:v>0.37648560088043626</c:v>
                </c:pt>
                <c:pt idx="13440">
                  <c:v>0.37636392251323736</c:v>
                </c:pt>
                <c:pt idx="13441">
                  <c:v>0.37624224398613082</c:v>
                </c:pt>
                <c:pt idx="13442">
                  <c:v>0.37612056529920967</c:v>
                </c:pt>
                <c:pt idx="13443">
                  <c:v>0.37599888645256785</c:v>
                </c:pt>
                <c:pt idx="13444">
                  <c:v>0.37587720744629749</c:v>
                </c:pt>
                <c:pt idx="13445">
                  <c:v>0.37575552828049541</c:v>
                </c:pt>
                <c:pt idx="13446">
                  <c:v>0.37563384895525398</c:v>
                </c:pt>
                <c:pt idx="13447">
                  <c:v>0.37551216947066446</c:v>
                </c:pt>
                <c:pt idx="13448">
                  <c:v>0.37539048982682255</c:v>
                </c:pt>
                <c:pt idx="13449">
                  <c:v>0.37526881002382062</c:v>
                </c:pt>
                <c:pt idx="13450">
                  <c:v>0.37514713006175304</c:v>
                </c:pt>
                <c:pt idx="13451">
                  <c:v>0.37502544994071241</c:v>
                </c:pt>
                <c:pt idx="13452">
                  <c:v>0.37490376966079109</c:v>
                </c:pt>
                <c:pt idx="13453">
                  <c:v>0.37478208922208189</c:v>
                </c:pt>
                <c:pt idx="13454">
                  <c:v>0.3746604086246812</c:v>
                </c:pt>
                <c:pt idx="13455">
                  <c:v>0.37453872786867981</c:v>
                </c:pt>
                <c:pt idx="13456">
                  <c:v>0.374417046954169</c:v>
                </c:pt>
                <c:pt idx="13457">
                  <c:v>0.37429536588124535</c:v>
                </c:pt>
                <c:pt idx="13458">
                  <c:v>0.37417368464999901</c:v>
                </c:pt>
                <c:pt idx="13459">
                  <c:v>0.37405200326052324</c:v>
                </c:pt>
                <c:pt idx="13460">
                  <c:v>0.37393032171291263</c:v>
                </c:pt>
                <c:pt idx="13461">
                  <c:v>0.37380864000725755</c:v>
                </c:pt>
                <c:pt idx="13462">
                  <c:v>0.37368695814365127</c:v>
                </c:pt>
                <c:pt idx="13463">
                  <c:v>0.37356527612218682</c:v>
                </c:pt>
                <c:pt idx="13464">
                  <c:v>0.37344359394295878</c:v>
                </c:pt>
                <c:pt idx="13465">
                  <c:v>0.37332191160605466</c:v>
                </c:pt>
                <c:pt idx="13466">
                  <c:v>0.37320022911157125</c:v>
                </c:pt>
                <c:pt idx="13467">
                  <c:v>0.37307854645959959</c:v>
                </c:pt>
                <c:pt idx="13468">
                  <c:v>0.3729568636502314</c:v>
                </c:pt>
                <c:pt idx="13469">
                  <c:v>0.37283518068355948</c:v>
                </c:pt>
                <c:pt idx="13470">
                  <c:v>0.37271349755967664</c:v>
                </c:pt>
                <c:pt idx="13471">
                  <c:v>0.37259181427867394</c:v>
                </c:pt>
                <c:pt idx="13472">
                  <c:v>0.3724701308406444</c:v>
                </c:pt>
                <c:pt idx="13473">
                  <c:v>0.37234844724567862</c:v>
                </c:pt>
                <c:pt idx="13474">
                  <c:v>0.37222676349387074</c:v>
                </c:pt>
                <c:pt idx="13475">
                  <c:v>0.37210507958531203</c:v>
                </c:pt>
                <c:pt idx="13476">
                  <c:v>0.37198339552009219</c:v>
                </c:pt>
                <c:pt idx="13477">
                  <c:v>0.37186171129830714</c:v>
                </c:pt>
                <c:pt idx="13478">
                  <c:v>0.37174002692004504</c:v>
                </c:pt>
                <c:pt idx="13479">
                  <c:v>0.3716183423853987</c:v>
                </c:pt>
                <c:pt idx="13480">
                  <c:v>0.37149665769446116</c:v>
                </c:pt>
                <c:pt idx="13481">
                  <c:v>0.37137497284732279</c:v>
                </c:pt>
                <c:pt idx="13482">
                  <c:v>0.37125328784407441</c:v>
                </c:pt>
                <c:pt idx="13483">
                  <c:v>0.37113160268480927</c:v>
                </c:pt>
                <c:pt idx="13484">
                  <c:v>0.37100991736961819</c:v>
                </c:pt>
                <c:pt idx="13485">
                  <c:v>0.37088823189859177</c:v>
                </c:pt>
                <c:pt idx="13486">
                  <c:v>0.37076654627182393</c:v>
                </c:pt>
                <c:pt idx="13487">
                  <c:v>0.37064486048940326</c:v>
                </c:pt>
                <c:pt idx="13488">
                  <c:v>0.37052317455142081</c:v>
                </c:pt>
                <c:pt idx="13489">
                  <c:v>0.37040148845797027</c:v>
                </c:pt>
                <c:pt idx="13490">
                  <c:v>0.37027980220914047</c:v>
                </c:pt>
                <c:pt idx="13491">
                  <c:v>0.37015811580502356</c:v>
                </c:pt>
                <c:pt idx="13492">
                  <c:v>0.37003642924571056</c:v>
                </c:pt>
                <c:pt idx="13493">
                  <c:v>0.36991474253129297</c:v>
                </c:pt>
                <c:pt idx="13494">
                  <c:v>0.36979305566186049</c:v>
                </c:pt>
                <c:pt idx="13495">
                  <c:v>0.36967136863750483</c:v>
                </c:pt>
                <c:pt idx="13496">
                  <c:v>0.36954968145831613</c:v>
                </c:pt>
                <c:pt idx="13497">
                  <c:v>0.36942799412438565</c:v>
                </c:pt>
                <c:pt idx="13498">
                  <c:v>0.36930630663580466</c:v>
                </c:pt>
                <c:pt idx="13499">
                  <c:v>0.3691846189926633</c:v>
                </c:pt>
                <c:pt idx="13500">
                  <c:v>0.36906293119505262</c:v>
                </c:pt>
                <c:pt idx="13501">
                  <c:v>0.36894124324306077</c:v>
                </c:pt>
                <c:pt idx="13502">
                  <c:v>0.36881955513678233</c:v>
                </c:pt>
                <c:pt idx="13503">
                  <c:v>0.36869786687630546</c:v>
                </c:pt>
                <c:pt idx="13504">
                  <c:v>0.36857617846171986</c:v>
                </c:pt>
                <c:pt idx="13505">
                  <c:v>0.36845448989311658</c:v>
                </c:pt>
                <c:pt idx="13506">
                  <c:v>0.36833280117058598</c:v>
                </c:pt>
                <c:pt idx="13507">
                  <c:v>0.36821111229421843</c:v>
                </c:pt>
                <c:pt idx="13508">
                  <c:v>0.36808942326410476</c:v>
                </c:pt>
                <c:pt idx="13509">
                  <c:v>0.36796773408033379</c:v>
                </c:pt>
                <c:pt idx="13510">
                  <c:v>0.36784604474299742</c:v>
                </c:pt>
                <c:pt idx="13511">
                  <c:v>0.36772435525218294</c:v>
                </c:pt>
                <c:pt idx="13512">
                  <c:v>0.36760266560798383</c:v>
                </c:pt>
                <c:pt idx="13513">
                  <c:v>0.367480975810486</c:v>
                </c:pt>
                <c:pt idx="13514">
                  <c:v>0.3673592858597825</c:v>
                </c:pt>
                <c:pt idx="13515">
                  <c:v>0.36723759575596304</c:v>
                </c:pt>
                <c:pt idx="13516">
                  <c:v>0.3671159054991151</c:v>
                </c:pt>
                <c:pt idx="13517">
                  <c:v>0.36699421508932906</c:v>
                </c:pt>
                <c:pt idx="13518">
                  <c:v>0.36687252452669661</c:v>
                </c:pt>
                <c:pt idx="13519">
                  <c:v>0.36675083381130591</c:v>
                </c:pt>
                <c:pt idx="13520">
                  <c:v>0.36662914294324622</c:v>
                </c:pt>
                <c:pt idx="13521">
                  <c:v>0.36650745192260814</c:v>
                </c:pt>
                <c:pt idx="13522">
                  <c:v>0.36638576074947826</c:v>
                </c:pt>
                <c:pt idx="13523">
                  <c:v>0.36626406942394918</c:v>
                </c:pt>
                <c:pt idx="13524">
                  <c:v>0.3661423779461106</c:v>
                </c:pt>
                <c:pt idx="13525">
                  <c:v>0.36602068631604867</c:v>
                </c:pt>
                <c:pt idx="13526">
                  <c:v>0.3658989945338551</c:v>
                </c:pt>
                <c:pt idx="13527">
                  <c:v>0.36577730259961849</c:v>
                </c:pt>
                <c:pt idx="13528">
                  <c:v>0.36565561051342854</c:v>
                </c:pt>
                <c:pt idx="13529">
                  <c:v>0.36553391827537207</c:v>
                </c:pt>
                <c:pt idx="13530">
                  <c:v>0.36541222588554101</c:v>
                </c:pt>
                <c:pt idx="13531">
                  <c:v>0.36529053334402128</c:v>
                </c:pt>
                <c:pt idx="13532">
                  <c:v>0.3651688406509046</c:v>
                </c:pt>
                <c:pt idx="13533">
                  <c:v>0.36504714780627845</c:v>
                </c:pt>
                <c:pt idx="13534">
                  <c:v>0.36492545481023275</c:v>
                </c:pt>
                <c:pt idx="13535">
                  <c:v>0.36480376166285433</c:v>
                </c:pt>
                <c:pt idx="13536">
                  <c:v>0.36468206836423422</c:v>
                </c:pt>
                <c:pt idx="13537">
                  <c:v>0.36456037491445836</c:v>
                </c:pt>
                <c:pt idx="13538">
                  <c:v>0.36443868131361912</c:v>
                </c:pt>
                <c:pt idx="13539">
                  <c:v>0.36431698756180064</c:v>
                </c:pt>
                <c:pt idx="13540">
                  <c:v>0.36419529365909442</c:v>
                </c:pt>
                <c:pt idx="13541">
                  <c:v>0.36407359960558905</c:v>
                </c:pt>
                <c:pt idx="13542">
                  <c:v>0.36395190540137135</c:v>
                </c:pt>
                <c:pt idx="13543">
                  <c:v>0.36383021104653079</c:v>
                </c:pt>
                <c:pt idx="13544">
                  <c:v>0.36370851654115599</c:v>
                </c:pt>
                <c:pt idx="13545">
                  <c:v>0.36358682188533287</c:v>
                </c:pt>
                <c:pt idx="13546">
                  <c:v>0.36346512707915157</c:v>
                </c:pt>
                <c:pt idx="13547">
                  <c:v>0.36334343212270026</c:v>
                </c:pt>
                <c:pt idx="13548">
                  <c:v>0.36322173701606708</c:v>
                </c:pt>
                <c:pt idx="13549">
                  <c:v>0.36310004175933952</c:v>
                </c:pt>
                <c:pt idx="13550">
                  <c:v>0.36297834635260418</c:v>
                </c:pt>
                <c:pt idx="13551">
                  <c:v>0.36285665079595297</c:v>
                </c:pt>
                <c:pt idx="13552">
                  <c:v>0.36273495508946962</c:v>
                </c:pt>
                <c:pt idx="13553">
                  <c:v>0.36261325923324472</c:v>
                </c:pt>
                <c:pt idx="13554">
                  <c:v>0.36249156322736442</c:v>
                </c:pt>
                <c:pt idx="13555">
                  <c:v>0.36236986707191798</c:v>
                </c:pt>
                <c:pt idx="13556">
                  <c:v>0.36224817076699045</c:v>
                </c:pt>
                <c:pt idx="13557">
                  <c:v>0.36212647431267264</c:v>
                </c:pt>
                <c:pt idx="13558">
                  <c:v>0.36200477770905093</c:v>
                </c:pt>
                <c:pt idx="13559">
                  <c:v>0.36188308095621169</c:v>
                </c:pt>
                <c:pt idx="13560">
                  <c:v>0.36176138405424396</c:v>
                </c:pt>
                <c:pt idx="13561">
                  <c:v>0.3616396870032339</c:v>
                </c:pt>
                <c:pt idx="13562">
                  <c:v>0.3615179898032701</c:v>
                </c:pt>
                <c:pt idx="13563">
                  <c:v>0.36139629245443894</c:v>
                </c:pt>
                <c:pt idx="13564">
                  <c:v>0.3612745949568279</c:v>
                </c:pt>
                <c:pt idx="13565">
                  <c:v>0.36115289731052402</c:v>
                </c:pt>
                <c:pt idx="13566">
                  <c:v>0.36103119951561569</c:v>
                </c:pt>
                <c:pt idx="13567">
                  <c:v>0.36090950157218948</c:v>
                </c:pt>
                <c:pt idx="13568">
                  <c:v>0.36078780348033201</c:v>
                </c:pt>
                <c:pt idx="13569">
                  <c:v>0.36066610524012921</c:v>
                </c:pt>
                <c:pt idx="13570">
                  <c:v>0.36054440685166922</c:v>
                </c:pt>
                <c:pt idx="13571">
                  <c:v>0.36042270831503953</c:v>
                </c:pt>
                <c:pt idx="13572">
                  <c:v>0.36030100963032652</c:v>
                </c:pt>
                <c:pt idx="13573">
                  <c:v>0.36017931079761678</c:v>
                </c:pt>
                <c:pt idx="13574">
                  <c:v>0.36005761181699825</c:v>
                </c:pt>
                <c:pt idx="13575">
                  <c:v>0.35993591268855529</c:v>
                </c:pt>
                <c:pt idx="13576">
                  <c:v>0.35981421341237585</c:v>
                </c:pt>
                <c:pt idx="13577">
                  <c:v>0.35969251398854718</c:v>
                </c:pt>
                <c:pt idx="13578">
                  <c:v>0.35957081441715455</c:v>
                </c:pt>
                <c:pt idx="13579">
                  <c:v>0.35944911469828567</c:v>
                </c:pt>
                <c:pt idx="13580">
                  <c:v>0.35932741483202624</c:v>
                </c:pt>
                <c:pt idx="13581">
                  <c:v>0.35920571481846264</c:v>
                </c:pt>
                <c:pt idx="13582">
                  <c:v>0.35908401465768236</c:v>
                </c:pt>
                <c:pt idx="13583">
                  <c:v>0.35896231434977044</c:v>
                </c:pt>
                <c:pt idx="13584">
                  <c:v>0.35884061389481303</c:v>
                </c:pt>
                <c:pt idx="13585">
                  <c:v>0.35871891329289762</c:v>
                </c:pt>
                <c:pt idx="13586">
                  <c:v>0.35859721254410948</c:v>
                </c:pt>
                <c:pt idx="13587">
                  <c:v>0.35847551164853475</c:v>
                </c:pt>
                <c:pt idx="13588">
                  <c:v>0.35835381060625804</c:v>
                </c:pt>
                <c:pt idx="13589">
                  <c:v>0.35823210941736749</c:v>
                </c:pt>
                <c:pt idx="13590">
                  <c:v>0.35811040808194927</c:v>
                </c:pt>
                <c:pt idx="13591">
                  <c:v>0.3579887066000893</c:v>
                </c:pt>
                <c:pt idx="13592">
                  <c:v>0.35786700497187018</c:v>
                </c:pt>
                <c:pt idx="13593">
                  <c:v>0.3577453031973814</c:v>
                </c:pt>
                <c:pt idx="13594">
                  <c:v>0.35762360127670756</c:v>
                </c:pt>
                <c:pt idx="13595">
                  <c:v>0.35750189920993303</c:v>
                </c:pt>
                <c:pt idx="13596">
                  <c:v>0.35738019699714596</c:v>
                </c:pt>
                <c:pt idx="13597">
                  <c:v>0.35725849463842918</c:v>
                </c:pt>
                <c:pt idx="13598">
                  <c:v>0.35713679213385818</c:v>
                </c:pt>
                <c:pt idx="13599">
                  <c:v>0.35701508948355465</c:v>
                </c:pt>
                <c:pt idx="13600">
                  <c:v>0.3568933866875672</c:v>
                </c:pt>
                <c:pt idx="13601">
                  <c:v>0.35677168374598023</c:v>
                </c:pt>
                <c:pt idx="13602">
                  <c:v>0.35664998065891673</c:v>
                </c:pt>
                <c:pt idx="13603">
                  <c:v>0.35652827742642512</c:v>
                </c:pt>
                <c:pt idx="13604">
                  <c:v>0.35640657404859222</c:v>
                </c:pt>
                <c:pt idx="13605">
                  <c:v>0.35628487052553548</c:v>
                </c:pt>
                <c:pt idx="13606">
                  <c:v>0.35616316685730931</c:v>
                </c:pt>
                <c:pt idx="13607">
                  <c:v>0.35604146304399542</c:v>
                </c:pt>
                <c:pt idx="13608">
                  <c:v>0.35591975908571483</c:v>
                </c:pt>
                <c:pt idx="13609">
                  <c:v>0.35579805498251771</c:v>
                </c:pt>
                <c:pt idx="13610">
                  <c:v>0.35567635073448756</c:v>
                </c:pt>
                <c:pt idx="13611">
                  <c:v>0.35555464634174716</c:v>
                </c:pt>
                <c:pt idx="13612">
                  <c:v>0.35543294180434337</c:v>
                </c:pt>
                <c:pt idx="13613">
                  <c:v>0.35531123712236301</c:v>
                </c:pt>
                <c:pt idx="13614">
                  <c:v>0.35518953229591266</c:v>
                </c:pt>
                <c:pt idx="13615">
                  <c:v>0.35506782732507958</c:v>
                </c:pt>
                <c:pt idx="13616">
                  <c:v>0.35494612220991018</c:v>
                </c:pt>
                <c:pt idx="13617">
                  <c:v>0.35482441695053923</c:v>
                </c:pt>
                <c:pt idx="13618">
                  <c:v>0.35470271154701227</c:v>
                </c:pt>
                <c:pt idx="13619">
                  <c:v>0.35458100599941567</c:v>
                </c:pt>
                <c:pt idx="13620">
                  <c:v>0.35445930030787065</c:v>
                </c:pt>
                <c:pt idx="13621">
                  <c:v>0.3543375944724243</c:v>
                </c:pt>
                <c:pt idx="13622">
                  <c:v>0.35421588849316166</c:v>
                </c:pt>
                <c:pt idx="13623">
                  <c:v>0.35409418237018997</c:v>
                </c:pt>
                <c:pt idx="13624">
                  <c:v>0.35397247610358318</c:v>
                </c:pt>
                <c:pt idx="13625">
                  <c:v>0.35385076969342277</c:v>
                </c:pt>
                <c:pt idx="13626">
                  <c:v>0.35372906313979646</c:v>
                </c:pt>
                <c:pt idx="13627">
                  <c:v>0.35360735644278596</c:v>
                </c:pt>
                <c:pt idx="13628">
                  <c:v>0.3534856496024763</c:v>
                </c:pt>
                <c:pt idx="13629">
                  <c:v>0.35336394261895054</c:v>
                </c:pt>
                <c:pt idx="13630">
                  <c:v>0.3532422354922915</c:v>
                </c:pt>
                <c:pt idx="13631">
                  <c:v>0.35312052822258733</c:v>
                </c:pt>
                <c:pt idx="13632">
                  <c:v>0.35299882080991796</c:v>
                </c:pt>
                <c:pt idx="13633">
                  <c:v>0.35287711325436999</c:v>
                </c:pt>
                <c:pt idx="13634">
                  <c:v>0.3527554055560238</c:v>
                </c:pt>
                <c:pt idx="13635">
                  <c:v>0.35263369771496533</c:v>
                </c:pt>
                <c:pt idx="13636">
                  <c:v>0.35251198973128095</c:v>
                </c:pt>
                <c:pt idx="13637">
                  <c:v>0.35239028160504837</c:v>
                </c:pt>
                <c:pt idx="13638">
                  <c:v>0.3522685733363542</c:v>
                </c:pt>
                <c:pt idx="13639">
                  <c:v>0.35214686492528235</c:v>
                </c:pt>
                <c:pt idx="13640">
                  <c:v>0.35202515637191567</c:v>
                </c:pt>
                <c:pt idx="13641">
                  <c:v>0.35190344767633741</c:v>
                </c:pt>
                <c:pt idx="13642">
                  <c:v>0.35178173883863195</c:v>
                </c:pt>
                <c:pt idx="13643">
                  <c:v>0.3516600298588819</c:v>
                </c:pt>
                <c:pt idx="13644">
                  <c:v>0.35153832073716917</c:v>
                </c:pt>
                <c:pt idx="13645">
                  <c:v>0.35141661147357905</c:v>
                </c:pt>
                <c:pt idx="13646">
                  <c:v>0.35129490206819414</c:v>
                </c:pt>
                <c:pt idx="13647">
                  <c:v>0.35117319252109702</c:v>
                </c:pt>
                <c:pt idx="13648">
                  <c:v>0.35105148283237142</c:v>
                </c:pt>
                <c:pt idx="13649">
                  <c:v>0.35092977300210038</c:v>
                </c:pt>
                <c:pt idx="13650">
                  <c:v>0.35080806303036605</c:v>
                </c:pt>
                <c:pt idx="13651">
                  <c:v>0.35068635291725059</c:v>
                </c:pt>
                <c:pt idx="13652">
                  <c:v>0.35056464266283949</c:v>
                </c:pt>
                <c:pt idx="13653">
                  <c:v>0.35044293226721424</c:v>
                </c:pt>
                <c:pt idx="13654">
                  <c:v>0.35032122173045677</c:v>
                </c:pt>
                <c:pt idx="13655">
                  <c:v>0.35019951105265146</c:v>
                </c:pt>
                <c:pt idx="13656">
                  <c:v>0.35007780023388047</c:v>
                </c:pt>
                <c:pt idx="13657">
                  <c:v>0.34995608927422461</c:v>
                </c:pt>
                <c:pt idx="13658">
                  <c:v>0.34983437817376961</c:v>
                </c:pt>
                <c:pt idx="13659">
                  <c:v>0.34971266693259584</c:v>
                </c:pt>
                <c:pt idx="13660">
                  <c:v>0.34959095555078679</c:v>
                </c:pt>
                <c:pt idx="13661">
                  <c:v>0.34946924402842394</c:v>
                </c:pt>
                <c:pt idx="13662">
                  <c:v>0.34934753236558969</c:v>
                </c:pt>
                <c:pt idx="13663">
                  <c:v>0.34922582056236773</c:v>
                </c:pt>
                <c:pt idx="13664">
                  <c:v>0.34910410861883889</c:v>
                </c:pt>
                <c:pt idx="13665">
                  <c:v>0.34898239653508578</c:v>
                </c:pt>
                <c:pt idx="13666">
                  <c:v>0.3488606843111921</c:v>
                </c:pt>
                <c:pt idx="13667">
                  <c:v>0.34873897194723757</c:v>
                </c:pt>
                <c:pt idx="13668">
                  <c:v>0.34861725944330568</c:v>
                </c:pt>
                <c:pt idx="13669">
                  <c:v>0.34849554679947903</c:v>
                </c:pt>
                <c:pt idx="13670">
                  <c:v>0.34837383401583821</c:v>
                </c:pt>
                <c:pt idx="13671">
                  <c:v>0.34825212109246673</c:v>
                </c:pt>
                <c:pt idx="13672">
                  <c:v>0.34813040802944561</c:v>
                </c:pt>
                <c:pt idx="13673">
                  <c:v>0.34800869482685615</c:v>
                </c:pt>
                <c:pt idx="13674">
                  <c:v>0.34788698148478003</c:v>
                </c:pt>
                <c:pt idx="13675">
                  <c:v>0.34776526800330076</c:v>
                </c:pt>
                <c:pt idx="13676">
                  <c:v>0.34764355438249761</c:v>
                </c:pt>
                <c:pt idx="13677">
                  <c:v>0.34752184062245628</c:v>
                </c:pt>
                <c:pt idx="13678">
                  <c:v>0.34740012672325382</c:v>
                </c:pt>
                <c:pt idx="13679">
                  <c:v>0.34727841268497484</c:v>
                </c:pt>
                <c:pt idx="13680">
                  <c:v>0.34715669850769748</c:v>
                </c:pt>
                <c:pt idx="13681">
                  <c:v>0.34703498419150769</c:v>
                </c:pt>
                <c:pt idx="13682">
                  <c:v>0.34691326973648495</c:v>
                </c:pt>
                <c:pt idx="13683">
                  <c:v>0.34679155514270898</c:v>
                </c:pt>
                <c:pt idx="13684">
                  <c:v>0.34666984041026327</c:v>
                </c:pt>
                <c:pt idx="13685">
                  <c:v>0.34654812553922842</c:v>
                </c:pt>
                <c:pt idx="13686">
                  <c:v>0.34642641052968637</c:v>
                </c:pt>
                <c:pt idx="13687">
                  <c:v>0.34630469538171726</c:v>
                </c:pt>
                <c:pt idx="13688">
                  <c:v>0.34618298009540172</c:v>
                </c:pt>
                <c:pt idx="13689">
                  <c:v>0.3460612646708221</c:v>
                </c:pt>
                <c:pt idx="13690">
                  <c:v>0.34593954910805946</c:v>
                </c:pt>
                <c:pt idx="13691">
                  <c:v>0.34581783340719374</c:v>
                </c:pt>
                <c:pt idx="13692">
                  <c:v>0.34569611756830732</c:v>
                </c:pt>
                <c:pt idx="13693">
                  <c:v>0.34557440159148034</c:v>
                </c:pt>
                <c:pt idx="13694">
                  <c:v>0.34545268547679298</c:v>
                </c:pt>
                <c:pt idx="13695">
                  <c:v>0.34533096922432738</c:v>
                </c:pt>
                <c:pt idx="13696">
                  <c:v>0.34520925283416304</c:v>
                </c:pt>
                <c:pt idx="13697">
                  <c:v>0.34508753630638189</c:v>
                </c:pt>
                <c:pt idx="13698">
                  <c:v>0.34496581964106277</c:v>
                </c:pt>
                <c:pt idx="13699">
                  <c:v>0.34484410283828848</c:v>
                </c:pt>
                <c:pt idx="13700">
                  <c:v>0.34472238589813919</c:v>
                </c:pt>
                <c:pt idx="13701">
                  <c:v>0.34460066882069351</c:v>
                </c:pt>
                <c:pt idx="13702">
                  <c:v>0.3444789516060347</c:v>
                </c:pt>
                <c:pt idx="13703">
                  <c:v>0.34435723425424092</c:v>
                </c:pt>
                <c:pt idx="13704">
                  <c:v>0.34423551676539388</c:v>
                </c:pt>
                <c:pt idx="13705">
                  <c:v>0.34411379913957307</c:v>
                </c:pt>
                <c:pt idx="13706">
                  <c:v>0.34399208137685977</c:v>
                </c:pt>
                <c:pt idx="13707">
                  <c:v>0.34387036347733324</c:v>
                </c:pt>
                <c:pt idx="13708">
                  <c:v>0.34374864544107342</c:v>
                </c:pt>
                <c:pt idx="13709">
                  <c:v>0.34362692726816135</c:v>
                </c:pt>
                <c:pt idx="13710">
                  <c:v>0.34350520895867787</c:v>
                </c:pt>
                <c:pt idx="13711">
                  <c:v>0.34338349051270178</c:v>
                </c:pt>
                <c:pt idx="13712">
                  <c:v>0.34326177193031238</c:v>
                </c:pt>
                <c:pt idx="13713">
                  <c:v>0.34314005321159113</c:v>
                </c:pt>
                <c:pt idx="13714">
                  <c:v>0.34301833435661777</c:v>
                </c:pt>
                <c:pt idx="13715">
                  <c:v>0.34289661536547156</c:v>
                </c:pt>
                <c:pt idx="13716">
                  <c:v>0.34277489623823354</c:v>
                </c:pt>
                <c:pt idx="13717">
                  <c:v>0.34265317697498077</c:v>
                </c:pt>
                <c:pt idx="13718">
                  <c:v>0.34253145757579517</c:v>
                </c:pt>
                <c:pt idx="13719">
                  <c:v>0.34240973804075736</c:v>
                </c:pt>
                <c:pt idx="13720">
                  <c:v>0.34228801836994327</c:v>
                </c:pt>
                <c:pt idx="13721">
                  <c:v>0.34216629856343772</c:v>
                </c:pt>
                <c:pt idx="13722">
                  <c:v>0.34204457862131621</c:v>
                </c:pt>
                <c:pt idx="13723">
                  <c:v>0.34192285854365845</c:v>
                </c:pt>
                <c:pt idx="13724">
                  <c:v>0.34180113833054548</c:v>
                </c:pt>
                <c:pt idx="13725">
                  <c:v>0.34167941798205637</c:v>
                </c:pt>
                <c:pt idx="13726">
                  <c:v>0.34155769749826925</c:v>
                </c:pt>
                <c:pt idx="13727">
                  <c:v>0.34143597687926608</c:v>
                </c:pt>
                <c:pt idx="13728">
                  <c:v>0.34131425612512278</c:v>
                </c:pt>
                <c:pt idx="13729">
                  <c:v>0.34119253523592019</c:v>
                </c:pt>
                <c:pt idx="13730">
                  <c:v>0.34107081421173868</c:v>
                </c:pt>
                <c:pt idx="13731">
                  <c:v>0.34094909305265442</c:v>
                </c:pt>
                <c:pt idx="13732">
                  <c:v>0.34082737175874978</c:v>
                </c:pt>
                <c:pt idx="13733">
                  <c:v>0.34070565033010114</c:v>
                </c:pt>
                <c:pt idx="13734">
                  <c:v>0.34058392876678889</c:v>
                </c:pt>
                <c:pt idx="13735">
                  <c:v>0.34046220706889052</c:v>
                </c:pt>
                <c:pt idx="13736">
                  <c:v>0.34034048523648863</c:v>
                </c:pt>
                <c:pt idx="13737">
                  <c:v>0.3402187632696585</c:v>
                </c:pt>
                <c:pt idx="13738">
                  <c:v>0.34009704116847961</c:v>
                </c:pt>
                <c:pt idx="13739">
                  <c:v>0.33997531893302946</c:v>
                </c:pt>
                <c:pt idx="13740">
                  <c:v>0.33985359656338976</c:v>
                </c:pt>
                <c:pt idx="13741">
                  <c:v>0.33973187405963712</c:v>
                </c:pt>
                <c:pt idx="13742">
                  <c:v>0.33961015142185147</c:v>
                </c:pt>
                <c:pt idx="13743">
                  <c:v>0.33948842865011142</c:v>
                </c:pt>
                <c:pt idx="13744">
                  <c:v>0.33936670574449268</c:v>
                </c:pt>
                <c:pt idx="13745">
                  <c:v>0.33924498270507675</c:v>
                </c:pt>
                <c:pt idx="13746">
                  <c:v>0.339123259531942</c:v>
                </c:pt>
                <c:pt idx="13747">
                  <c:v>0.33900153622516482</c:v>
                </c:pt>
                <c:pt idx="13748">
                  <c:v>0.33887981278482471</c:v>
                </c:pt>
                <c:pt idx="13749">
                  <c:v>0.33875808921099937</c:v>
                </c:pt>
                <c:pt idx="13750">
                  <c:v>0.33863636550376808</c:v>
                </c:pt>
                <c:pt idx="13751">
                  <c:v>0.33851464166320899</c:v>
                </c:pt>
                <c:pt idx="13752">
                  <c:v>0.33839291768939894</c:v>
                </c:pt>
                <c:pt idx="13753">
                  <c:v>0.3382711935824172</c:v>
                </c:pt>
                <c:pt idx="13754">
                  <c:v>0.33814946934234169</c:v>
                </c:pt>
                <c:pt idx="13755">
                  <c:v>0.33802774496924926</c:v>
                </c:pt>
                <c:pt idx="13756">
                  <c:v>0.33790602046322027</c:v>
                </c:pt>
                <c:pt idx="13757">
                  <c:v>0.33778429582433067</c:v>
                </c:pt>
                <c:pt idx="13758">
                  <c:v>0.33766257105265818</c:v>
                </c:pt>
                <c:pt idx="13759">
                  <c:v>0.33754084614828206</c:v>
                </c:pt>
                <c:pt idx="13760">
                  <c:v>0.33741912111127914</c:v>
                </c:pt>
                <c:pt idx="13761">
                  <c:v>0.33729739594172692</c:v>
                </c:pt>
                <c:pt idx="13762">
                  <c:v>0.33717567063970355</c:v>
                </c:pt>
                <c:pt idx="13763">
                  <c:v>0.33705394520528698</c:v>
                </c:pt>
                <c:pt idx="13764">
                  <c:v>0.33693221963855491</c:v>
                </c:pt>
                <c:pt idx="13765">
                  <c:v>0.33681049393958462</c:v>
                </c:pt>
                <c:pt idx="13766">
                  <c:v>0.33668876810845338</c:v>
                </c:pt>
                <c:pt idx="13767">
                  <c:v>0.33656704214523891</c:v>
                </c:pt>
                <c:pt idx="13768">
                  <c:v>0.33644531605001804</c:v>
                </c:pt>
                <c:pt idx="13769">
                  <c:v>0.33632358982286803</c:v>
                </c:pt>
                <c:pt idx="13770">
                  <c:v>0.33620186346386882</c:v>
                </c:pt>
                <c:pt idx="13771">
                  <c:v>0.33608013697309369</c:v>
                </c:pt>
                <c:pt idx="13772">
                  <c:v>0.3359584103506239</c:v>
                </c:pt>
                <c:pt idx="13773">
                  <c:v>0.33583668359653163</c:v>
                </c:pt>
                <c:pt idx="13774">
                  <c:v>0.33571495671089968</c:v>
                </c:pt>
                <c:pt idx="13775">
                  <c:v>0.33559322969380223</c:v>
                </c:pt>
                <c:pt idx="13776">
                  <c:v>0.33547150254531521</c:v>
                </c:pt>
                <c:pt idx="13777">
                  <c:v>0.3353497752655179</c:v>
                </c:pt>
                <c:pt idx="13778">
                  <c:v>0.3352280478544869</c:v>
                </c:pt>
                <c:pt idx="13779">
                  <c:v>0.3351063203122977</c:v>
                </c:pt>
                <c:pt idx="13780">
                  <c:v>0.33498459263902869</c:v>
                </c:pt>
                <c:pt idx="13781">
                  <c:v>0.33486286483475647</c:v>
                </c:pt>
                <c:pt idx="13782">
                  <c:v>0.33474113689955631</c:v>
                </c:pt>
                <c:pt idx="13783">
                  <c:v>0.33461940883350683</c:v>
                </c:pt>
                <c:pt idx="13784">
                  <c:v>0.33449768063668439</c:v>
                </c:pt>
                <c:pt idx="13785">
                  <c:v>0.33437595230916517</c:v>
                </c:pt>
                <c:pt idx="13786">
                  <c:v>0.33425422385102577</c:v>
                </c:pt>
                <c:pt idx="13787">
                  <c:v>0.33413249526234234</c:v>
                </c:pt>
                <c:pt idx="13788">
                  <c:v>0.33401076654319217</c:v>
                </c:pt>
                <c:pt idx="13789">
                  <c:v>0.3338890376936523</c:v>
                </c:pt>
                <c:pt idx="13790">
                  <c:v>0.33376730871379712</c:v>
                </c:pt>
                <c:pt idx="13791">
                  <c:v>0.33364557960370611</c:v>
                </c:pt>
                <c:pt idx="13792">
                  <c:v>0.33352385036345211</c:v>
                </c:pt>
                <c:pt idx="13793">
                  <c:v>0.33340212099311328</c:v>
                </c:pt>
                <c:pt idx="13794">
                  <c:v>0.333280391492766</c:v>
                </c:pt>
                <c:pt idx="13795">
                  <c:v>0.33315866186248533</c:v>
                </c:pt>
                <c:pt idx="13796">
                  <c:v>0.33303693210235008</c:v>
                </c:pt>
                <c:pt idx="13797">
                  <c:v>0.33291520221243265</c:v>
                </c:pt>
                <c:pt idx="13798">
                  <c:v>0.33279347219281208</c:v>
                </c:pt>
                <c:pt idx="13799">
                  <c:v>0.33267174204356165</c:v>
                </c:pt>
                <c:pt idx="13800">
                  <c:v>0.3325500117647604</c:v>
                </c:pt>
                <c:pt idx="13801">
                  <c:v>0.33242828135648361</c:v>
                </c:pt>
                <c:pt idx="13802">
                  <c:v>0.33230655081880522</c:v>
                </c:pt>
                <c:pt idx="13803">
                  <c:v>0.33218482015180184</c:v>
                </c:pt>
                <c:pt idx="13804">
                  <c:v>0.33206308935555096</c:v>
                </c:pt>
                <c:pt idx="13805">
                  <c:v>0.3319413584301274</c:v>
                </c:pt>
                <c:pt idx="13806">
                  <c:v>0.33181962737560555</c:v>
                </c:pt>
                <c:pt idx="13807">
                  <c:v>0.33169789619206225</c:v>
                </c:pt>
                <c:pt idx="13808">
                  <c:v>0.33157616487957187</c:v>
                </c:pt>
                <c:pt idx="13809">
                  <c:v>0.33145443343821279</c:v>
                </c:pt>
                <c:pt idx="13810">
                  <c:v>0.33133270186805852</c:v>
                </c:pt>
                <c:pt idx="13811">
                  <c:v>0.33121097016918455</c:v>
                </c:pt>
                <c:pt idx="13812">
                  <c:v>0.33108923834166681</c:v>
                </c:pt>
                <c:pt idx="13813">
                  <c:v>0.33096750638558059</c:v>
                </c:pt>
                <c:pt idx="13814">
                  <c:v>0.33084577430100093</c:v>
                </c:pt>
                <c:pt idx="13815">
                  <c:v>0.3307240420880031</c:v>
                </c:pt>
                <c:pt idx="13816">
                  <c:v>0.33060230974666416</c:v>
                </c:pt>
                <c:pt idx="13817">
                  <c:v>0.33048057727705604</c:v>
                </c:pt>
                <c:pt idx="13818">
                  <c:v>0.33035884467925714</c:v>
                </c:pt>
                <c:pt idx="13819">
                  <c:v>0.33023711195334005</c:v>
                </c:pt>
                <c:pt idx="13820">
                  <c:v>0.33011537909938293</c:v>
                </c:pt>
                <c:pt idx="13821">
                  <c:v>0.32999364611745685</c:v>
                </c:pt>
                <c:pt idx="13822">
                  <c:v>0.32987191300763952</c:v>
                </c:pt>
                <c:pt idx="13823">
                  <c:v>0.3297501797700062</c:v>
                </c:pt>
                <c:pt idx="13824">
                  <c:v>0.32962844640463063</c:v>
                </c:pt>
                <c:pt idx="13825">
                  <c:v>0.32950671291158784</c:v>
                </c:pt>
                <c:pt idx="13826">
                  <c:v>0.32938497929095223</c:v>
                </c:pt>
                <c:pt idx="13827">
                  <c:v>0.32926324554279884</c:v>
                </c:pt>
                <c:pt idx="13828">
                  <c:v>0.32914151166720407</c:v>
                </c:pt>
                <c:pt idx="13829">
                  <c:v>0.32901977766423984</c:v>
                </c:pt>
                <c:pt idx="13830">
                  <c:v>0.328898043533983</c:v>
                </c:pt>
                <c:pt idx="13831">
                  <c:v>0.32877630927650792</c:v>
                </c:pt>
                <c:pt idx="13832">
                  <c:v>0.32865457489188854</c:v>
                </c:pt>
                <c:pt idx="13833">
                  <c:v>0.3285328403801997</c:v>
                </c:pt>
                <c:pt idx="13834">
                  <c:v>0.32841110574151422</c:v>
                </c:pt>
                <c:pt idx="13835">
                  <c:v>0.32828937097590805</c:v>
                </c:pt>
                <c:pt idx="13836">
                  <c:v>0.32816763608345667</c:v>
                </c:pt>
                <c:pt idx="13837">
                  <c:v>0.32804590106423182</c:v>
                </c:pt>
                <c:pt idx="13838">
                  <c:v>0.32792416591831208</c:v>
                </c:pt>
                <c:pt idx="13839">
                  <c:v>0.32780243064576586</c:v>
                </c:pt>
                <c:pt idx="13840">
                  <c:v>0.32768069524667176</c:v>
                </c:pt>
                <c:pt idx="13841">
                  <c:v>0.32755895972110283</c:v>
                </c:pt>
                <c:pt idx="13842">
                  <c:v>0.32743722406913323</c:v>
                </c:pt>
                <c:pt idx="13843">
                  <c:v>0.32731548829083534</c:v>
                </c:pt>
                <c:pt idx="13844">
                  <c:v>0.32719375238628534</c:v>
                </c:pt>
                <c:pt idx="13845">
                  <c:v>0.32707201635555672</c:v>
                </c:pt>
                <c:pt idx="13846">
                  <c:v>0.32695028019872407</c:v>
                </c:pt>
                <c:pt idx="13847">
                  <c:v>0.32682854391585936</c:v>
                </c:pt>
                <c:pt idx="13848">
                  <c:v>0.32670680750703807</c:v>
                </c:pt>
                <c:pt idx="13849">
                  <c:v>0.32658507097233413</c:v>
                </c:pt>
                <c:pt idx="13850">
                  <c:v>0.32646333431182017</c:v>
                </c:pt>
                <c:pt idx="13851">
                  <c:v>0.32634159752557035</c:v>
                </c:pt>
                <c:pt idx="13852">
                  <c:v>0.32621986061365926</c:v>
                </c:pt>
                <c:pt idx="13853">
                  <c:v>0.32609812357615864</c:v>
                </c:pt>
                <c:pt idx="13854">
                  <c:v>0.32597638641314441</c:v>
                </c:pt>
                <c:pt idx="13855">
                  <c:v>0.32585464912468853</c:v>
                </c:pt>
                <c:pt idx="13856">
                  <c:v>0.32573291171086427</c:v>
                </c:pt>
                <c:pt idx="13857">
                  <c:v>0.32561117417174712</c:v>
                </c:pt>
                <c:pt idx="13858">
                  <c:v>0.32548943650740947</c:v>
                </c:pt>
                <c:pt idx="13859">
                  <c:v>0.32536769871792393</c:v>
                </c:pt>
                <c:pt idx="13860">
                  <c:v>0.3252459608033651</c:v>
                </c:pt>
                <c:pt idx="13861">
                  <c:v>0.32512422276380404</c:v>
                </c:pt>
                <c:pt idx="13862">
                  <c:v>0.32500248459931624</c:v>
                </c:pt>
                <c:pt idx="13863">
                  <c:v>0.32488074630997543</c:v>
                </c:pt>
                <c:pt idx="13864">
                  <c:v>0.3247590078958531</c:v>
                </c:pt>
                <c:pt idx="13865">
                  <c:v>0.32463726935702231</c:v>
                </c:pt>
                <c:pt idx="13866">
                  <c:v>0.32451553069355699</c:v>
                </c:pt>
                <c:pt idx="13867">
                  <c:v>0.32439379190553064</c:v>
                </c:pt>
                <c:pt idx="13868">
                  <c:v>0.32427205299301498</c:v>
                </c:pt>
                <c:pt idx="13869">
                  <c:v>0.32415031395608329</c:v>
                </c:pt>
                <c:pt idx="13870">
                  <c:v>0.3240285747948104</c:v>
                </c:pt>
                <c:pt idx="13871">
                  <c:v>0.32390683550926669</c:v>
                </c:pt>
                <c:pt idx="13872">
                  <c:v>0.32378509609952522</c:v>
                </c:pt>
                <c:pt idx="13873">
                  <c:v>0.32366335656566081</c:v>
                </c:pt>
                <c:pt idx="13874">
                  <c:v>0.32354161690774386</c:v>
                </c:pt>
                <c:pt idx="13875">
                  <c:v>0.32341987712584808</c:v>
                </c:pt>
                <c:pt idx="13876">
                  <c:v>0.32329813722004674</c:v>
                </c:pt>
                <c:pt idx="13877">
                  <c:v>0.32317639719041114</c:v>
                </c:pt>
                <c:pt idx="13878">
                  <c:v>0.3230546570370163</c:v>
                </c:pt>
                <c:pt idx="13879">
                  <c:v>0.32293291675993174</c:v>
                </c:pt>
                <c:pt idx="13880">
                  <c:v>0.32281117635923162</c:v>
                </c:pt>
                <c:pt idx="13881">
                  <c:v>0.32268943583498744</c:v>
                </c:pt>
                <c:pt idx="13882">
                  <c:v>0.32256769518727357</c:v>
                </c:pt>
                <c:pt idx="13883">
                  <c:v>0.32244595441615975</c:v>
                </c:pt>
                <c:pt idx="13884">
                  <c:v>0.32232421352171992</c:v>
                </c:pt>
                <c:pt idx="13885">
                  <c:v>0.32220247250402645</c:v>
                </c:pt>
                <c:pt idx="13886">
                  <c:v>0.32208073136315063</c:v>
                </c:pt>
                <c:pt idx="13887">
                  <c:v>0.32195899009916573</c:v>
                </c:pt>
                <c:pt idx="13888">
                  <c:v>0.32183724871214414</c:v>
                </c:pt>
                <c:pt idx="13889">
                  <c:v>0.32171550720215647</c:v>
                </c:pt>
                <c:pt idx="13890">
                  <c:v>0.3215937655692751</c:v>
                </c:pt>
                <c:pt idx="13891">
                  <c:v>0.32147202381357265</c:v>
                </c:pt>
                <c:pt idx="13892">
                  <c:v>0.32135028193512172</c:v>
                </c:pt>
                <c:pt idx="13893">
                  <c:v>0.3212285399339927</c:v>
                </c:pt>
                <c:pt idx="13894">
                  <c:v>0.32110679781025864</c:v>
                </c:pt>
                <c:pt idx="13895">
                  <c:v>0.32098505556397972</c:v>
                </c:pt>
                <c:pt idx="13896">
                  <c:v>0.32086331319526318</c:v>
                </c:pt>
                <c:pt idx="13897">
                  <c:v>0.32074157070414344</c:v>
                </c:pt>
                <c:pt idx="13898">
                  <c:v>0.32061982809069356</c:v>
                </c:pt>
                <c:pt idx="13899">
                  <c:v>0.32049808535502322</c:v>
                </c:pt>
                <c:pt idx="13900">
                  <c:v>0.32037634249716507</c:v>
                </c:pt>
                <c:pt idx="13901">
                  <c:v>0.32025459951719037</c:v>
                </c:pt>
                <c:pt idx="13902">
                  <c:v>0.32013285641520861</c:v>
                </c:pt>
                <c:pt idx="13903">
                  <c:v>0.32001111319125508</c:v>
                </c:pt>
                <c:pt idx="13904">
                  <c:v>0.31988936984540151</c:v>
                </c:pt>
                <c:pt idx="13905">
                  <c:v>0.31976762637775336</c:v>
                </c:pt>
                <c:pt idx="13906">
                  <c:v>0.31964588278834905</c:v>
                </c:pt>
                <c:pt idx="13907">
                  <c:v>0.3195241390772563</c:v>
                </c:pt>
                <c:pt idx="13908">
                  <c:v>0.31940239524457459</c:v>
                </c:pt>
                <c:pt idx="13909">
                  <c:v>0.31928065129037253</c:v>
                </c:pt>
                <c:pt idx="13910">
                  <c:v>0.31915890721468543</c:v>
                </c:pt>
                <c:pt idx="13911">
                  <c:v>0.31903716301761986</c:v>
                </c:pt>
                <c:pt idx="13912">
                  <c:v>0.31891541869924955</c:v>
                </c:pt>
                <c:pt idx="13913">
                  <c:v>0.31879367425960825</c:v>
                </c:pt>
                <c:pt idx="13914">
                  <c:v>0.31867192969881297</c:v>
                </c:pt>
                <c:pt idx="13915">
                  <c:v>0.31855018501690191</c:v>
                </c:pt>
                <c:pt idx="13916">
                  <c:v>0.31842844021394434</c:v>
                </c:pt>
                <c:pt idx="13917">
                  <c:v>0.31830669529004818</c:v>
                </c:pt>
                <c:pt idx="13918">
                  <c:v>0.31818495024524762</c:v>
                </c:pt>
                <c:pt idx="13919">
                  <c:v>0.31806320507961416</c:v>
                </c:pt>
                <c:pt idx="13920">
                  <c:v>0.31794145979325306</c:v>
                </c:pt>
                <c:pt idx="13921">
                  <c:v>0.31781971438620005</c:v>
                </c:pt>
                <c:pt idx="13922">
                  <c:v>0.31769796885853907</c:v>
                </c:pt>
                <c:pt idx="13923">
                  <c:v>0.3175762232103263</c:v>
                </c:pt>
                <c:pt idx="13924">
                  <c:v>0.31745447744165878</c:v>
                </c:pt>
                <c:pt idx="13925">
                  <c:v>0.31733273155259489</c:v>
                </c:pt>
                <c:pt idx="13926">
                  <c:v>0.31721098554320304</c:v>
                </c:pt>
                <c:pt idx="13927">
                  <c:v>0.31708923941355627</c:v>
                </c:pt>
                <c:pt idx="13928">
                  <c:v>0.31696749316372386</c:v>
                </c:pt>
                <c:pt idx="13929">
                  <c:v>0.31684574679377531</c:v>
                </c:pt>
                <c:pt idx="13930">
                  <c:v>0.31672400030378323</c:v>
                </c:pt>
                <c:pt idx="13931">
                  <c:v>0.31660225369381534</c:v>
                </c:pt>
                <c:pt idx="13932">
                  <c:v>0.31648050696394447</c:v>
                </c:pt>
                <c:pt idx="13933">
                  <c:v>0.31635876011423991</c:v>
                </c:pt>
                <c:pt idx="13934">
                  <c:v>0.31623701314477115</c:v>
                </c:pt>
                <c:pt idx="13935">
                  <c:v>0.31611526605560991</c:v>
                </c:pt>
                <c:pt idx="13936">
                  <c:v>0.31599351884682569</c:v>
                </c:pt>
                <c:pt idx="13937">
                  <c:v>0.31587177151848733</c:v>
                </c:pt>
                <c:pt idx="13938">
                  <c:v>0.31575002407066677</c:v>
                </c:pt>
                <c:pt idx="13939">
                  <c:v>0.31562827650343328</c:v>
                </c:pt>
                <c:pt idx="13940">
                  <c:v>0.31550652881685659</c:v>
                </c:pt>
                <c:pt idx="13941">
                  <c:v>0.31538478101100731</c:v>
                </c:pt>
                <c:pt idx="13942">
                  <c:v>0.31526303308595405</c:v>
                </c:pt>
                <c:pt idx="13943">
                  <c:v>0.31514128504176808</c:v>
                </c:pt>
                <c:pt idx="13944">
                  <c:v>0.31501953687851869</c:v>
                </c:pt>
                <c:pt idx="13945">
                  <c:v>0.31489778859627582</c:v>
                </c:pt>
                <c:pt idx="13946">
                  <c:v>0.31477604019510963</c:v>
                </c:pt>
                <c:pt idx="13947">
                  <c:v>0.31465429167508785</c:v>
                </c:pt>
                <c:pt idx="13948">
                  <c:v>0.31453254303628309</c:v>
                </c:pt>
                <c:pt idx="13949">
                  <c:v>0.31441079427876306</c:v>
                </c:pt>
                <c:pt idx="13950">
                  <c:v>0.31428904540259661</c:v>
                </c:pt>
                <c:pt idx="13951">
                  <c:v>0.31416729640785546</c:v>
                </c:pt>
                <c:pt idx="13952">
                  <c:v>0.31404554729460732</c:v>
                </c:pt>
                <c:pt idx="13953">
                  <c:v>0.3139237980629237</c:v>
                </c:pt>
                <c:pt idx="13954">
                  <c:v>0.31380204871287209</c:v>
                </c:pt>
                <c:pt idx="13955">
                  <c:v>0.31368029924452157</c:v>
                </c:pt>
                <c:pt idx="13956">
                  <c:v>0.31355854965794272</c:v>
                </c:pt>
                <c:pt idx="13957">
                  <c:v>0.31343679995320572</c:v>
                </c:pt>
                <c:pt idx="13958">
                  <c:v>0.3133150501303763</c:v>
                </c:pt>
                <c:pt idx="13959">
                  <c:v>0.31319330018952729</c:v>
                </c:pt>
                <c:pt idx="13960">
                  <c:v>0.31307155013072707</c:v>
                </c:pt>
                <c:pt idx="13961">
                  <c:v>0.31294979995404337</c:v>
                </c:pt>
                <c:pt idx="13962">
                  <c:v>0.3128280496595468</c:v>
                </c:pt>
                <c:pt idx="13963">
                  <c:v>0.31270629924730575</c:v>
                </c:pt>
                <c:pt idx="13964">
                  <c:v>0.31258454871738839</c:v>
                </c:pt>
                <c:pt idx="13965">
                  <c:v>0.31246279806986488</c:v>
                </c:pt>
                <c:pt idx="13966">
                  <c:v>0.31234104730480428</c:v>
                </c:pt>
                <c:pt idx="13967">
                  <c:v>0.31221929642227542</c:v>
                </c:pt>
                <c:pt idx="13968">
                  <c:v>0.31209754542234514</c:v>
                </c:pt>
                <c:pt idx="13969">
                  <c:v>0.31197579430508604</c:v>
                </c:pt>
                <c:pt idx="13970">
                  <c:v>0.31185404307056253</c:v>
                </c:pt>
                <c:pt idx="13971">
                  <c:v>0.31173229171884675</c:v>
                </c:pt>
                <c:pt idx="13972">
                  <c:v>0.31161054025000601</c:v>
                </c:pt>
                <c:pt idx="13973">
                  <c:v>0.31148878866411001</c:v>
                </c:pt>
                <c:pt idx="13974">
                  <c:v>0.31136703696122447</c:v>
                </c:pt>
                <c:pt idx="13975">
                  <c:v>0.31124528514142069</c:v>
                </c:pt>
                <c:pt idx="13976">
                  <c:v>0.3111235332047666</c:v>
                </c:pt>
                <c:pt idx="13977">
                  <c:v>0.31100178115133015</c:v>
                </c:pt>
                <c:pt idx="13978">
                  <c:v>0.3108800289811815</c:v>
                </c:pt>
                <c:pt idx="13979">
                  <c:v>0.31075827669438638</c:v>
                </c:pt>
                <c:pt idx="13980">
                  <c:v>0.31063652429101429</c:v>
                </c:pt>
                <c:pt idx="13981">
                  <c:v>0.3105147717711354</c:v>
                </c:pt>
                <c:pt idx="13982">
                  <c:v>0.31039301913481454</c:v>
                </c:pt>
                <c:pt idx="13983">
                  <c:v>0.31027126638212255</c:v>
                </c:pt>
                <c:pt idx="13984">
                  <c:v>0.31014951351312758</c:v>
                </c:pt>
                <c:pt idx="13985">
                  <c:v>0.31002776052789538</c:v>
                </c:pt>
                <c:pt idx="13986">
                  <c:v>0.30990600742649788</c:v>
                </c:pt>
                <c:pt idx="13987">
                  <c:v>0.30978425420899969</c:v>
                </c:pt>
                <c:pt idx="13988">
                  <c:v>0.30966250087547031</c:v>
                </c:pt>
                <c:pt idx="13989">
                  <c:v>0.30954074742597837</c:v>
                </c:pt>
                <c:pt idx="13990">
                  <c:v>0.30941899386059046</c:v>
                </c:pt>
                <c:pt idx="13991">
                  <c:v>0.30929724017937477</c:v>
                </c:pt>
                <c:pt idx="13992">
                  <c:v>0.30917548638240078</c:v>
                </c:pt>
                <c:pt idx="13993">
                  <c:v>0.30905373246973467</c:v>
                </c:pt>
                <c:pt idx="13994">
                  <c:v>0.30893197844144415</c:v>
                </c:pt>
                <c:pt idx="13995">
                  <c:v>0.30881022429759786</c:v>
                </c:pt>
                <c:pt idx="13996">
                  <c:v>0.30868847003826327</c:v>
                </c:pt>
                <c:pt idx="13997">
                  <c:v>0.30856671566350968</c:v>
                </c:pt>
                <c:pt idx="13998">
                  <c:v>0.30844496117340081</c:v>
                </c:pt>
                <c:pt idx="13999">
                  <c:v>0.30832320656800749</c:v>
                </c:pt>
                <c:pt idx="14000">
                  <c:v>0.30820145184739678</c:v>
                </c:pt>
                <c:pt idx="14001">
                  <c:v>0.30807969701163485</c:v>
                </c:pt>
                <c:pt idx="14002">
                  <c:v>0.30795794206079075</c:v>
                </c:pt>
                <c:pt idx="14003">
                  <c:v>0.30783618699493109</c:v>
                </c:pt>
                <c:pt idx="14004">
                  <c:v>0.30771443181412361</c:v>
                </c:pt>
                <c:pt idx="14005">
                  <c:v>0.30759267651843492</c:v>
                </c:pt>
                <c:pt idx="14006">
                  <c:v>0.30747092110793406</c:v>
                </c:pt>
                <c:pt idx="14007">
                  <c:v>0.3073491655826861</c:v>
                </c:pt>
                <c:pt idx="14008">
                  <c:v>0.30722740994276054</c:v>
                </c:pt>
                <c:pt idx="14009">
                  <c:v>0.30710565418822222</c:v>
                </c:pt>
                <c:pt idx="14010">
                  <c:v>0.3069838983191413</c:v>
                </c:pt>
                <c:pt idx="14011">
                  <c:v>0.30686214233558151</c:v>
                </c:pt>
                <c:pt idx="14012">
                  <c:v>0.30674038623761324</c:v>
                </c:pt>
                <c:pt idx="14013">
                  <c:v>0.3066186300253011</c:v>
                </c:pt>
                <c:pt idx="14014">
                  <c:v>0.30649687369871303</c:v>
                </c:pt>
                <c:pt idx="14015">
                  <c:v>0.30637511725791522</c:v>
                </c:pt>
                <c:pt idx="14016">
                  <c:v>0.30625336070297626</c:v>
                </c:pt>
                <c:pt idx="14017">
                  <c:v>0.30613160403396189</c:v>
                </c:pt>
                <c:pt idx="14018">
                  <c:v>0.30600984725094049</c:v>
                </c:pt>
                <c:pt idx="14019">
                  <c:v>0.30588809035397513</c:v>
                </c:pt>
                <c:pt idx="14020">
                  <c:v>0.30576633334313597</c:v>
                </c:pt>
                <c:pt idx="14021">
                  <c:v>0.30564457621848939</c:v>
                </c:pt>
                <c:pt idx="14022">
                  <c:v>0.30552281898010092</c:v>
                </c:pt>
                <c:pt idx="14023">
                  <c:v>0.30540106162803804</c:v>
                </c:pt>
                <c:pt idx="14024">
                  <c:v>0.30527930416236804</c:v>
                </c:pt>
                <c:pt idx="14025">
                  <c:v>0.30515754658315575</c:v>
                </c:pt>
                <c:pt idx="14026">
                  <c:v>0.30503578889046823</c:v>
                </c:pt>
                <c:pt idx="14027">
                  <c:v>0.30491403108437298</c:v>
                </c:pt>
                <c:pt idx="14028">
                  <c:v>0.30479227316493462</c:v>
                </c:pt>
                <c:pt idx="14029">
                  <c:v>0.30467051513222221</c:v>
                </c:pt>
                <c:pt idx="14030">
                  <c:v>0.30454875698630035</c:v>
                </c:pt>
                <c:pt idx="14031">
                  <c:v>0.30442699872723589</c:v>
                </c:pt>
                <c:pt idx="14032">
                  <c:v>0.30430524035509454</c:v>
                </c:pt>
                <c:pt idx="14033">
                  <c:v>0.30418348186994382</c:v>
                </c:pt>
                <c:pt idx="14034">
                  <c:v>0.30406172327184855</c:v>
                </c:pt>
                <c:pt idx="14035">
                  <c:v>0.30393996456087669</c:v>
                </c:pt>
                <c:pt idx="14036">
                  <c:v>0.30381820573709151</c:v>
                </c:pt>
                <c:pt idx="14037">
                  <c:v>0.30369644680056185</c:v>
                </c:pt>
                <c:pt idx="14038">
                  <c:v>0.30357468775135277</c:v>
                </c:pt>
                <c:pt idx="14039">
                  <c:v>0.30345292858953066</c:v>
                </c:pt>
                <c:pt idx="14040">
                  <c:v>0.30333116931516058</c:v>
                </c:pt>
                <c:pt idx="14041">
                  <c:v>0.30320940992831003</c:v>
                </c:pt>
                <c:pt idx="14042">
                  <c:v>0.30308765042904295</c:v>
                </c:pt>
                <c:pt idx="14043">
                  <c:v>0.30296589081742775</c:v>
                </c:pt>
                <c:pt idx="14044">
                  <c:v>0.30284413109352792</c:v>
                </c:pt>
                <c:pt idx="14045">
                  <c:v>0.30272237125741053</c:v>
                </c:pt>
                <c:pt idx="14046">
                  <c:v>0.30260061130914018</c:v>
                </c:pt>
                <c:pt idx="14047">
                  <c:v>0.30247885124878482</c:v>
                </c:pt>
                <c:pt idx="14048">
                  <c:v>0.30235709107640818</c:v>
                </c:pt>
                <c:pt idx="14049">
                  <c:v>0.30223533079207665</c:v>
                </c:pt>
                <c:pt idx="14050">
                  <c:v>0.30211357039585574</c:v>
                </c:pt>
                <c:pt idx="14051">
                  <c:v>0.30199180988781049</c:v>
                </c:pt>
                <c:pt idx="14052">
                  <c:v>0.30187004926800753</c:v>
                </c:pt>
                <c:pt idx="14053">
                  <c:v>0.30174828853651192</c:v>
                </c:pt>
                <c:pt idx="14054">
                  <c:v>0.30162652769338827</c:v>
                </c:pt>
                <c:pt idx="14055">
                  <c:v>0.30150476673870363</c:v>
                </c:pt>
                <c:pt idx="14056">
                  <c:v>0.30138300567252108</c:v>
                </c:pt>
                <c:pt idx="14057">
                  <c:v>0.30126124449490743</c:v>
                </c:pt>
                <c:pt idx="14058">
                  <c:v>0.30113948320592909</c:v>
                </c:pt>
                <c:pt idx="14059">
                  <c:v>0.30101772180565023</c:v>
                </c:pt>
                <c:pt idx="14060">
                  <c:v>0.30089596029413523</c:v>
                </c:pt>
                <c:pt idx="14061">
                  <c:v>0.30077419867145028</c:v>
                </c:pt>
                <c:pt idx="14062">
                  <c:v>0.30065243693766064</c:v>
                </c:pt>
                <c:pt idx="14063">
                  <c:v>0.30053067509283093</c:v>
                </c:pt>
                <c:pt idx="14064">
                  <c:v>0.30040891313702645</c:v>
                </c:pt>
                <c:pt idx="14065">
                  <c:v>0.30028715107031156</c:v>
                </c:pt>
                <c:pt idx="14066">
                  <c:v>0.3001653888927529</c:v>
                </c:pt>
                <c:pt idx="14067">
                  <c:v>0.3000436266044133</c:v>
                </c:pt>
                <c:pt idx="14068">
                  <c:v>0.29992186420536027</c:v>
                </c:pt>
                <c:pt idx="14069">
                  <c:v>0.29980010169565641</c:v>
                </c:pt>
                <c:pt idx="14070">
                  <c:v>0.29967833907536767</c:v>
                </c:pt>
                <c:pt idx="14071">
                  <c:v>0.29955657634455735</c:v>
                </c:pt>
                <c:pt idx="14072">
                  <c:v>0.29943481350329293</c:v>
                </c:pt>
                <c:pt idx="14073">
                  <c:v>0.29931305055163859</c:v>
                </c:pt>
                <c:pt idx="14074">
                  <c:v>0.29919128748965562</c:v>
                </c:pt>
                <c:pt idx="14075">
                  <c:v>0.29906952431741241</c:v>
                </c:pt>
                <c:pt idx="14076">
                  <c:v>0.29894776103497267</c:v>
                </c:pt>
                <c:pt idx="14077">
                  <c:v>0.2988259976423997</c:v>
                </c:pt>
                <c:pt idx="14078">
                  <c:v>0.29870423413975966</c:v>
                </c:pt>
                <c:pt idx="14079">
                  <c:v>0.29858247052711628</c:v>
                </c:pt>
                <c:pt idx="14080">
                  <c:v>0.29846070680453396</c:v>
                </c:pt>
                <c:pt idx="14081">
                  <c:v>0.29833894297207975</c:v>
                </c:pt>
                <c:pt idx="14082">
                  <c:v>0.29821717902981248</c:v>
                </c:pt>
                <c:pt idx="14083">
                  <c:v>0.29809541497780079</c:v>
                </c:pt>
                <c:pt idx="14084">
                  <c:v>0.29797365081610794</c:v>
                </c:pt>
                <c:pt idx="14085">
                  <c:v>0.29785188654479855</c:v>
                </c:pt>
                <c:pt idx="14086">
                  <c:v>0.29773012216393591</c:v>
                </c:pt>
                <c:pt idx="14087">
                  <c:v>0.29760835767358418</c:v>
                </c:pt>
                <c:pt idx="14088">
                  <c:v>0.29748659307380931</c:v>
                </c:pt>
                <c:pt idx="14089">
                  <c:v>0.29736482836467393</c:v>
                </c:pt>
                <c:pt idx="14090">
                  <c:v>0.29724306354624264</c:v>
                </c:pt>
                <c:pt idx="14091">
                  <c:v>0.29712129861857872</c:v>
                </c:pt>
                <c:pt idx="14092">
                  <c:v>0.2969995335817468</c:v>
                </c:pt>
                <c:pt idx="14093">
                  <c:v>0.29687776843581237</c:v>
                </c:pt>
                <c:pt idx="14094">
                  <c:v>0.29675600318083606</c:v>
                </c:pt>
                <c:pt idx="14095">
                  <c:v>0.29663423781688403</c:v>
                </c:pt>
                <c:pt idx="14096">
                  <c:v>0.29651247234401934</c:v>
                </c:pt>
                <c:pt idx="14097">
                  <c:v>0.29639070676230839</c:v>
                </c:pt>
                <c:pt idx="14098">
                  <c:v>0.29626894107181068</c:v>
                </c:pt>
                <c:pt idx="14099">
                  <c:v>0.29614717527259171</c:v>
                </c:pt>
                <c:pt idx="14100">
                  <c:v>0.29602540936471611</c:v>
                </c:pt>
                <c:pt idx="14101">
                  <c:v>0.29590364334824892</c:v>
                </c:pt>
                <c:pt idx="14102">
                  <c:v>0.29578187722324811</c:v>
                </c:pt>
                <c:pt idx="14103">
                  <c:v>0.29566011098978362</c:v>
                </c:pt>
                <c:pt idx="14104">
                  <c:v>0.29553834464791673</c:v>
                </c:pt>
                <c:pt idx="14105">
                  <c:v>0.2954165781977085</c:v>
                </c:pt>
                <c:pt idx="14106">
                  <c:v>0.29529481163922755</c:v>
                </c:pt>
                <c:pt idx="14107">
                  <c:v>0.29517304497253183</c:v>
                </c:pt>
                <c:pt idx="14108">
                  <c:v>0.29505127819768795</c:v>
                </c:pt>
                <c:pt idx="14109">
                  <c:v>0.29492951131475875</c:v>
                </c:pt>
                <c:pt idx="14110">
                  <c:v>0.29480774432380885</c:v>
                </c:pt>
                <c:pt idx="14111">
                  <c:v>0.2946859772248982</c:v>
                </c:pt>
                <c:pt idx="14112">
                  <c:v>0.29456421001809296</c:v>
                </c:pt>
                <c:pt idx="14113">
                  <c:v>0.29444244270345554</c:v>
                </c:pt>
                <c:pt idx="14114">
                  <c:v>0.29432067528104899</c:v>
                </c:pt>
                <c:pt idx="14115">
                  <c:v>0.29419890775093682</c:v>
                </c:pt>
                <c:pt idx="14116">
                  <c:v>0.29407714011318054</c:v>
                </c:pt>
                <c:pt idx="14117">
                  <c:v>0.29395537236784719</c:v>
                </c:pt>
                <c:pt idx="14118">
                  <c:v>0.29383360451499452</c:v>
                </c:pt>
                <c:pt idx="14119">
                  <c:v>0.29371183655468935</c:v>
                </c:pt>
                <c:pt idx="14120">
                  <c:v>0.29359006848699387</c:v>
                </c:pt>
                <c:pt idx="14121">
                  <c:v>0.29346830031197024</c:v>
                </c:pt>
                <c:pt idx="14122">
                  <c:v>0.29334653202968175</c:v>
                </c:pt>
                <c:pt idx="14123">
                  <c:v>0.29322476364019257</c:v>
                </c:pt>
                <c:pt idx="14124">
                  <c:v>0.29310299514356219</c:v>
                </c:pt>
                <c:pt idx="14125">
                  <c:v>0.2929812265398577</c:v>
                </c:pt>
                <c:pt idx="14126">
                  <c:v>0.29285945782913858</c:v>
                </c:pt>
                <c:pt idx="14127">
                  <c:v>0.29273768901146791</c:v>
                </c:pt>
                <c:pt idx="14128">
                  <c:v>0.29261592008691117</c:v>
                </c:pt>
                <c:pt idx="14129">
                  <c:v>0.29249415105552634</c:v>
                </c:pt>
                <c:pt idx="14130">
                  <c:v>0.29237238191738091</c:v>
                </c:pt>
                <c:pt idx="14131">
                  <c:v>0.29225061267253416</c:v>
                </c:pt>
                <c:pt idx="14132">
                  <c:v>0.29212884332104894</c:v>
                </c:pt>
                <c:pt idx="14133">
                  <c:v>0.29200707386298896</c:v>
                </c:pt>
                <c:pt idx="14134">
                  <c:v>0.2918853042984153</c:v>
                </c:pt>
                <c:pt idx="14135">
                  <c:v>0.29176353462739368</c:v>
                </c:pt>
                <c:pt idx="14136">
                  <c:v>0.29164176484998161</c:v>
                </c:pt>
                <c:pt idx="14137">
                  <c:v>0.29151999496624503</c:v>
                </c:pt>
                <c:pt idx="14138">
                  <c:v>0.29139822497624479</c:v>
                </c:pt>
                <c:pt idx="14139">
                  <c:v>0.29127645488004394</c:v>
                </c:pt>
                <c:pt idx="14140">
                  <c:v>0.29115468467770356</c:v>
                </c:pt>
                <c:pt idx="14141">
                  <c:v>0.29103291436928691</c:v>
                </c:pt>
                <c:pt idx="14142">
                  <c:v>0.29091114395485596</c:v>
                </c:pt>
                <c:pt idx="14143">
                  <c:v>0.2907893734344722</c:v>
                </c:pt>
                <c:pt idx="14144">
                  <c:v>0.29066760280819937</c:v>
                </c:pt>
                <c:pt idx="14145">
                  <c:v>0.2905458320760963</c:v>
                </c:pt>
                <c:pt idx="14146">
                  <c:v>0.29042406123822895</c:v>
                </c:pt>
                <c:pt idx="14147">
                  <c:v>0.29030229029465682</c:v>
                </c:pt>
                <c:pt idx="14148">
                  <c:v>0.29018051924544253</c:v>
                </c:pt>
                <c:pt idx="14149">
                  <c:v>0.2900587480906478</c:v>
                </c:pt>
                <c:pt idx="14150">
                  <c:v>0.2899369768303337</c:v>
                </c:pt>
                <c:pt idx="14151">
                  <c:v>0.28981520546456574</c:v>
                </c:pt>
                <c:pt idx="14152">
                  <c:v>0.28969343399340053</c:v>
                </c:pt>
                <c:pt idx="14153">
                  <c:v>0.28957166241690335</c:v>
                </c:pt>
                <c:pt idx="14154">
                  <c:v>0.28944989073513416</c:v>
                </c:pt>
                <c:pt idx="14155">
                  <c:v>0.28932811894815558</c:v>
                </c:pt>
                <c:pt idx="14156">
                  <c:v>0.28920634705603065</c:v>
                </c:pt>
                <c:pt idx="14157">
                  <c:v>0.28908457505881779</c:v>
                </c:pt>
                <c:pt idx="14158">
                  <c:v>0.28896280295658094</c:v>
                </c:pt>
                <c:pt idx="14159">
                  <c:v>0.28884103074938072</c:v>
                </c:pt>
                <c:pt idx="14160">
                  <c:v>0.28871925843727864</c:v>
                </c:pt>
                <c:pt idx="14161">
                  <c:v>0.28859748602033664</c:v>
                </c:pt>
                <c:pt idx="14162">
                  <c:v>0.288475713498616</c:v>
                </c:pt>
                <c:pt idx="14163">
                  <c:v>0.28835394087217781</c:v>
                </c:pt>
                <c:pt idx="14164">
                  <c:v>0.28823216814108266</c:v>
                </c:pt>
                <c:pt idx="14165">
                  <c:v>0.28811039530539517</c:v>
                </c:pt>
                <c:pt idx="14166">
                  <c:v>0.28798862236517353</c:v>
                </c:pt>
                <c:pt idx="14167">
                  <c:v>0.28786684932047879</c:v>
                </c:pt>
                <c:pt idx="14168">
                  <c:v>0.2877450761713749</c:v>
                </c:pt>
                <c:pt idx="14169">
                  <c:v>0.28762330291792049</c:v>
                </c:pt>
                <c:pt idx="14170">
                  <c:v>0.28750152956017705</c:v>
                </c:pt>
                <c:pt idx="14171">
                  <c:v>0.28737975609820809</c:v>
                </c:pt>
                <c:pt idx="14172">
                  <c:v>0.28725798253207158</c:v>
                </c:pt>
                <c:pt idx="14173">
                  <c:v>0.28713620886182989</c:v>
                </c:pt>
                <c:pt idx="14174">
                  <c:v>0.28701443508754387</c:v>
                </c:pt>
                <c:pt idx="14175">
                  <c:v>0.28689266120927504</c:v>
                </c:pt>
                <c:pt idx="14176">
                  <c:v>0.2867708872270831</c:v>
                </c:pt>
                <c:pt idx="14177">
                  <c:v>0.28664911314103092</c:v>
                </c:pt>
                <c:pt idx="14178">
                  <c:v>0.2865273389511791</c:v>
                </c:pt>
                <c:pt idx="14179">
                  <c:v>0.2864055646575856</c:v>
                </c:pt>
                <c:pt idx="14180">
                  <c:v>0.28628379026031392</c:v>
                </c:pt>
                <c:pt idx="14181">
                  <c:v>0.28616201575942446</c:v>
                </c:pt>
                <c:pt idx="14182">
                  <c:v>0.28604024115497806</c:v>
                </c:pt>
                <c:pt idx="14183">
                  <c:v>0.28591846644703445</c:v>
                </c:pt>
                <c:pt idx="14184">
                  <c:v>0.28579669163565424</c:v>
                </c:pt>
                <c:pt idx="14185">
                  <c:v>0.28567491672089895</c:v>
                </c:pt>
                <c:pt idx="14186">
                  <c:v>0.28555314170282919</c:v>
                </c:pt>
                <c:pt idx="14187">
                  <c:v>0.28543136658150625</c:v>
                </c:pt>
                <c:pt idx="14188">
                  <c:v>0.28530959135698741</c:v>
                </c:pt>
                <c:pt idx="14189">
                  <c:v>0.28518781602933596</c:v>
                </c:pt>
                <c:pt idx="14190">
                  <c:v>0.28506604059861185</c:v>
                </c:pt>
                <c:pt idx="14191">
                  <c:v>0.28494426506487547</c:v>
                </c:pt>
                <c:pt idx="14192">
                  <c:v>0.28482248942817523</c:v>
                </c:pt>
                <c:pt idx="14193">
                  <c:v>0.28470071368860705</c:v>
                </c:pt>
                <c:pt idx="14194">
                  <c:v>0.28457893784619648</c:v>
                </c:pt>
                <c:pt idx="14195">
                  <c:v>0.28445716190100034</c:v>
                </c:pt>
                <c:pt idx="14196">
                  <c:v>0.28433538585311835</c:v>
                </c:pt>
                <c:pt idx="14197">
                  <c:v>0.28421360970257536</c:v>
                </c:pt>
                <c:pt idx="14198">
                  <c:v>0.28409183344942801</c:v>
                </c:pt>
                <c:pt idx="14199">
                  <c:v>0.2839700570937751</c:v>
                </c:pt>
                <c:pt idx="14200">
                  <c:v>0.28384828063563994</c:v>
                </c:pt>
                <c:pt idx="14201">
                  <c:v>0.28372650407508071</c:v>
                </c:pt>
                <c:pt idx="14202">
                  <c:v>0.28360472741219711</c:v>
                </c:pt>
                <c:pt idx="14203">
                  <c:v>0.28348295064701068</c:v>
                </c:pt>
                <c:pt idx="14204">
                  <c:v>0.28336117377958159</c:v>
                </c:pt>
                <c:pt idx="14205">
                  <c:v>0.2832393968099951</c:v>
                </c:pt>
                <c:pt idx="14206">
                  <c:v>0.28311761973830807</c:v>
                </c:pt>
                <c:pt idx="14207">
                  <c:v>0.28299584256454824</c:v>
                </c:pt>
                <c:pt idx="14208">
                  <c:v>0.28287406528882064</c:v>
                </c:pt>
                <c:pt idx="14209">
                  <c:v>0.28275228791115015</c:v>
                </c:pt>
                <c:pt idx="14210">
                  <c:v>0.28263051043159737</c:v>
                </c:pt>
                <c:pt idx="14211">
                  <c:v>0.28250873285025557</c:v>
                </c:pt>
                <c:pt idx="14212">
                  <c:v>0.28238695516714896</c:v>
                </c:pt>
                <c:pt idx="14213">
                  <c:v>0.28226517738233836</c:v>
                </c:pt>
                <c:pt idx="14214">
                  <c:v>0.28214339949592082</c:v>
                </c:pt>
                <c:pt idx="14215">
                  <c:v>0.2820216215079161</c:v>
                </c:pt>
                <c:pt idx="14216">
                  <c:v>0.2818998434183988</c:v>
                </c:pt>
                <c:pt idx="14217">
                  <c:v>0.28177806522742799</c:v>
                </c:pt>
                <c:pt idx="14218">
                  <c:v>0.28165628693504874</c:v>
                </c:pt>
                <c:pt idx="14219">
                  <c:v>0.28153450854135853</c:v>
                </c:pt>
                <c:pt idx="14220">
                  <c:v>0.28141273004638157</c:v>
                </c:pt>
                <c:pt idx="14221">
                  <c:v>0.28129095145017469</c:v>
                </c:pt>
                <c:pt idx="14222">
                  <c:v>0.28116917275282316</c:v>
                </c:pt>
                <c:pt idx="14223">
                  <c:v>0.28104739395437361</c:v>
                </c:pt>
                <c:pt idx="14224">
                  <c:v>0.28092561505488556</c:v>
                </c:pt>
                <c:pt idx="14225">
                  <c:v>0.28080383605441694</c:v>
                </c:pt>
                <c:pt idx="14226">
                  <c:v>0.28068205695302906</c:v>
                </c:pt>
                <c:pt idx="14227">
                  <c:v>0.28056027775078074</c:v>
                </c:pt>
                <c:pt idx="14228">
                  <c:v>0.28043849844772883</c:v>
                </c:pt>
                <c:pt idx="14229">
                  <c:v>0.28031671904393507</c:v>
                </c:pt>
                <c:pt idx="14230">
                  <c:v>0.28019493953945696</c:v>
                </c:pt>
                <c:pt idx="14231">
                  <c:v>0.28007315993435289</c:v>
                </c:pt>
                <c:pt idx="14232">
                  <c:v>0.27995138022868393</c:v>
                </c:pt>
                <c:pt idx="14233">
                  <c:v>0.27982960042250804</c:v>
                </c:pt>
                <c:pt idx="14234">
                  <c:v>0.27970782051588428</c:v>
                </c:pt>
                <c:pt idx="14235">
                  <c:v>0.27958604050887037</c:v>
                </c:pt>
                <c:pt idx="14236">
                  <c:v>0.27946426040152517</c:v>
                </c:pt>
                <c:pt idx="14237">
                  <c:v>0.27934248019391061</c:v>
                </c:pt>
                <c:pt idx="14238">
                  <c:v>0.279220699886082</c:v>
                </c:pt>
                <c:pt idx="14239">
                  <c:v>0.27909891947809973</c:v>
                </c:pt>
                <c:pt idx="14240">
                  <c:v>0.27897713897002197</c:v>
                </c:pt>
                <c:pt idx="14241">
                  <c:v>0.27885535836190689</c:v>
                </c:pt>
                <c:pt idx="14242">
                  <c:v>0.27873357765381401</c:v>
                </c:pt>
                <c:pt idx="14243">
                  <c:v>0.27861179684580262</c:v>
                </c:pt>
                <c:pt idx="14244">
                  <c:v>0.27849001593792799</c:v>
                </c:pt>
                <c:pt idx="14245">
                  <c:v>0.27836823493025231</c:v>
                </c:pt>
                <c:pt idx="14246">
                  <c:v>0.2782464538228322</c:v>
                </c:pt>
                <c:pt idx="14247">
                  <c:v>0.27812467261572738</c:v>
                </c:pt>
                <c:pt idx="14248">
                  <c:v>0.27800289130899469</c:v>
                </c:pt>
                <c:pt idx="14249">
                  <c:v>0.27788110990269344</c:v>
                </c:pt>
                <c:pt idx="14250">
                  <c:v>0.277759328396882</c:v>
                </c:pt>
                <c:pt idx="14251">
                  <c:v>0.27763754679161901</c:v>
                </c:pt>
                <c:pt idx="14252">
                  <c:v>0.2775157650869613</c:v>
                </c:pt>
                <c:pt idx="14253">
                  <c:v>0.27739398328296838</c:v>
                </c:pt>
                <c:pt idx="14254">
                  <c:v>0.27727220137969799</c:v>
                </c:pt>
                <c:pt idx="14255">
                  <c:v>0.27715041937720808</c:v>
                </c:pt>
                <c:pt idx="14256">
                  <c:v>0.2770286372755586</c:v>
                </c:pt>
                <c:pt idx="14257">
                  <c:v>0.27690685507480639</c:v>
                </c:pt>
                <c:pt idx="14258">
                  <c:v>0.27678507277500808</c:v>
                </c:pt>
                <c:pt idx="14259">
                  <c:v>0.27666329037622472</c:v>
                </c:pt>
                <c:pt idx="14260">
                  <c:v>0.27654150787851073</c:v>
                </c:pt>
                <c:pt idx="14261">
                  <c:v>0.27641972528192715</c:v>
                </c:pt>
                <c:pt idx="14262">
                  <c:v>0.27629794258652995</c:v>
                </c:pt>
                <c:pt idx="14263">
                  <c:v>0.27617615979237842</c:v>
                </c:pt>
                <c:pt idx="14264">
                  <c:v>0.27605437689953005</c:v>
                </c:pt>
                <c:pt idx="14265">
                  <c:v>0.27593259390804237</c:v>
                </c:pt>
                <c:pt idx="14266">
                  <c:v>0.27581081081797376</c:v>
                </c:pt>
                <c:pt idx="14267">
                  <c:v>0.27568902762938063</c:v>
                </c:pt>
                <c:pt idx="14268">
                  <c:v>0.27556724434232183</c:v>
                </c:pt>
                <c:pt idx="14269">
                  <c:v>0.27544546095685662</c:v>
                </c:pt>
                <c:pt idx="14270">
                  <c:v>0.27532367747303921</c:v>
                </c:pt>
                <c:pt idx="14271">
                  <c:v>0.27520189389092908</c:v>
                </c:pt>
                <c:pt idx="14272">
                  <c:v>0.27508011021058421</c:v>
                </c:pt>
                <c:pt idx="14273">
                  <c:v>0.27495832643206164</c:v>
                </c:pt>
                <c:pt idx="14274">
                  <c:v>0.27483654255541867</c:v>
                </c:pt>
                <c:pt idx="14275">
                  <c:v>0.27471475858071281</c:v>
                </c:pt>
                <c:pt idx="14276">
                  <c:v>0.27459297450800291</c:v>
                </c:pt>
                <c:pt idx="14277">
                  <c:v>0.27447119033734468</c:v>
                </c:pt>
                <c:pt idx="14278">
                  <c:v>0.27434940606879676</c:v>
                </c:pt>
                <c:pt idx="14279">
                  <c:v>0.27422762170241421</c:v>
                </c:pt>
                <c:pt idx="14280">
                  <c:v>0.27410583723825854</c:v>
                </c:pt>
                <c:pt idx="14281">
                  <c:v>0.27398405267638326</c:v>
                </c:pt>
                <c:pt idx="14282">
                  <c:v>0.27386226801684677</c:v>
                </c:pt>
                <c:pt idx="14283">
                  <c:v>0.27374048325970568</c:v>
                </c:pt>
                <c:pt idx="14284">
                  <c:v>0.27361869840501929</c:v>
                </c:pt>
                <c:pt idx="14285">
                  <c:v>0.27349691345284421</c:v>
                </c:pt>
                <c:pt idx="14286">
                  <c:v>0.27337512840323552</c:v>
                </c:pt>
                <c:pt idx="14287">
                  <c:v>0.27325334325625228</c:v>
                </c:pt>
                <c:pt idx="14288">
                  <c:v>0.27313155801194999</c:v>
                </c:pt>
                <c:pt idx="14289">
                  <c:v>0.27300977267038928</c:v>
                </c:pt>
                <c:pt idx="14290">
                  <c:v>0.27288798723162233</c:v>
                </c:pt>
                <c:pt idx="14291">
                  <c:v>0.27276620169570842</c:v>
                </c:pt>
                <c:pt idx="14292">
                  <c:v>0.27264441606270395</c:v>
                </c:pt>
                <c:pt idx="14293">
                  <c:v>0.27252263033266599</c:v>
                </c:pt>
                <c:pt idx="14294">
                  <c:v>0.27240084450565405</c:v>
                </c:pt>
                <c:pt idx="14295">
                  <c:v>0.27227905858172075</c:v>
                </c:pt>
                <c:pt idx="14296">
                  <c:v>0.27215727256092537</c:v>
                </c:pt>
                <c:pt idx="14297">
                  <c:v>0.27203548644332232</c:v>
                </c:pt>
                <c:pt idx="14298">
                  <c:v>0.27191370022897177</c:v>
                </c:pt>
                <c:pt idx="14299">
                  <c:v>0.27179191391792723</c:v>
                </c:pt>
                <c:pt idx="14300">
                  <c:v>0.27167012751024799</c:v>
                </c:pt>
                <c:pt idx="14301">
                  <c:v>0.27154834100599001</c:v>
                </c:pt>
                <c:pt idx="14302">
                  <c:v>0.27142655440520747</c:v>
                </c:pt>
                <c:pt idx="14303">
                  <c:v>0.27130476770795942</c:v>
                </c:pt>
                <c:pt idx="14304">
                  <c:v>0.27118298091430226</c:v>
                </c:pt>
                <c:pt idx="14305">
                  <c:v>0.27106119402429196</c:v>
                </c:pt>
                <c:pt idx="14306">
                  <c:v>0.27093940703798536</c:v>
                </c:pt>
                <c:pt idx="14307">
                  <c:v>0.27081761995543907</c:v>
                </c:pt>
                <c:pt idx="14308">
                  <c:v>0.27069583277670728</c:v>
                </c:pt>
                <c:pt idx="14309">
                  <c:v>0.27057404550184927</c:v>
                </c:pt>
                <c:pt idx="14310">
                  <c:v>0.27045225813091922</c:v>
                </c:pt>
                <c:pt idx="14311">
                  <c:v>0.2703304706639762</c:v>
                </c:pt>
                <c:pt idx="14312">
                  <c:v>0.27020868310107327</c:v>
                </c:pt>
                <c:pt idx="14313">
                  <c:v>0.27008689544226883</c:v>
                </c:pt>
                <c:pt idx="14314">
                  <c:v>0.26996510768761794</c:v>
                </c:pt>
                <c:pt idx="14315">
                  <c:v>0.26984331983717746</c:v>
                </c:pt>
                <c:pt idx="14316">
                  <c:v>0.2697215318910029</c:v>
                </c:pt>
                <c:pt idx="14317">
                  <c:v>0.26959974384914998</c:v>
                </c:pt>
                <c:pt idx="14318">
                  <c:v>0.26947795571167643</c:v>
                </c:pt>
                <c:pt idx="14319">
                  <c:v>0.26935616747863689</c:v>
                </c:pt>
                <c:pt idx="14320">
                  <c:v>0.26923437915008819</c:v>
                </c:pt>
                <c:pt idx="14321">
                  <c:v>0.26911259072608607</c:v>
                </c:pt>
                <c:pt idx="14322">
                  <c:v>0.26899080220668625</c:v>
                </c:pt>
                <c:pt idx="14323">
                  <c:v>0.26886901359194515</c:v>
                </c:pt>
                <c:pt idx="14324">
                  <c:v>0.26874722488191805</c:v>
                </c:pt>
                <c:pt idx="14325">
                  <c:v>0.26862543607666045</c:v>
                </c:pt>
                <c:pt idx="14326">
                  <c:v>0.2685036471762281</c:v>
                </c:pt>
                <c:pt idx="14327">
                  <c:v>0.26838185818067894</c:v>
                </c:pt>
                <c:pt idx="14328">
                  <c:v>0.26826006909006672</c:v>
                </c:pt>
                <c:pt idx="14329">
                  <c:v>0.26813827990444739</c:v>
                </c:pt>
                <c:pt idx="14330">
                  <c:v>0.26801649062387578</c:v>
                </c:pt>
                <c:pt idx="14331">
                  <c:v>0.26789470124840942</c:v>
                </c:pt>
                <c:pt idx="14332">
                  <c:v>0.26777291177810336</c:v>
                </c:pt>
                <c:pt idx="14333">
                  <c:v>0.26765112221301268</c:v>
                </c:pt>
                <c:pt idx="14334">
                  <c:v>0.267529332553194</c:v>
                </c:pt>
                <c:pt idx="14335">
                  <c:v>0.26740754279870016</c:v>
                </c:pt>
                <c:pt idx="14336">
                  <c:v>0.26728575294958956</c:v>
                </c:pt>
                <c:pt idx="14337">
                  <c:v>0.26716396300591638</c:v>
                </c:pt>
                <c:pt idx="14338">
                  <c:v>0.2670421729677348</c:v>
                </c:pt>
                <c:pt idx="14339">
                  <c:v>0.26692038283510344</c:v>
                </c:pt>
                <c:pt idx="14340">
                  <c:v>0.26679859260807604</c:v>
                </c:pt>
                <c:pt idx="14341">
                  <c:v>0.26667680228670632</c:v>
                </c:pt>
                <c:pt idx="14342">
                  <c:v>0.26655501187105202</c:v>
                </c:pt>
                <c:pt idx="14343">
                  <c:v>0.26643322136116687</c:v>
                </c:pt>
                <c:pt idx="14344">
                  <c:v>0.26631143075710706</c:v>
                </c:pt>
                <c:pt idx="14345">
                  <c:v>0.26618964005892609</c:v>
                </c:pt>
                <c:pt idx="14346">
                  <c:v>0.26606784926668148</c:v>
                </c:pt>
                <c:pt idx="14347">
                  <c:v>0.26594605838042651</c:v>
                </c:pt>
                <c:pt idx="14348">
                  <c:v>0.26582426740021714</c:v>
                </c:pt>
                <c:pt idx="14349">
                  <c:v>0.26570247632610733</c:v>
                </c:pt>
                <c:pt idx="14350">
                  <c:v>0.26558068515815458</c:v>
                </c:pt>
                <c:pt idx="14351">
                  <c:v>0.26545889389641131</c:v>
                </c:pt>
                <c:pt idx="14352">
                  <c:v>0.2653371025409339</c:v>
                </c:pt>
                <c:pt idx="14353">
                  <c:v>0.26521531109177654</c:v>
                </c:pt>
                <c:pt idx="14354">
                  <c:v>0.26509351954899429</c:v>
                </c:pt>
                <c:pt idx="14355">
                  <c:v>0.26497172791264201</c:v>
                </c:pt>
                <c:pt idx="14356">
                  <c:v>0.26484993618277741</c:v>
                </c:pt>
                <c:pt idx="14357">
                  <c:v>0.26472814435944914</c:v>
                </c:pt>
                <c:pt idx="14358">
                  <c:v>0.26460635244271602</c:v>
                </c:pt>
                <c:pt idx="14359">
                  <c:v>0.26448456043263358</c:v>
                </c:pt>
                <c:pt idx="14360">
                  <c:v>0.26436276832925354</c:v>
                </c:pt>
                <c:pt idx="14361">
                  <c:v>0.26424097613263386</c:v>
                </c:pt>
                <c:pt idx="14362">
                  <c:v>0.26411918384282629</c:v>
                </c:pt>
                <c:pt idx="14363">
                  <c:v>0.26399739145988765</c:v>
                </c:pt>
                <c:pt idx="14364">
                  <c:v>0.26387559898387059</c:v>
                </c:pt>
                <c:pt idx="14365">
                  <c:v>0.26375380641483082</c:v>
                </c:pt>
                <c:pt idx="14366">
                  <c:v>0.26363201375282408</c:v>
                </c:pt>
                <c:pt idx="14367">
                  <c:v>0.26351022099790167</c:v>
                </c:pt>
                <c:pt idx="14368">
                  <c:v>0.26338842815012131</c:v>
                </c:pt>
                <c:pt idx="14369">
                  <c:v>0.26326663520953408</c:v>
                </c:pt>
                <c:pt idx="14370">
                  <c:v>0.2631448421761966</c:v>
                </c:pt>
                <c:pt idx="14371">
                  <c:v>0.26302304905016305</c:v>
                </c:pt>
                <c:pt idx="14372">
                  <c:v>0.26290125583148827</c:v>
                </c:pt>
                <c:pt idx="14373">
                  <c:v>0.26277946252022444</c:v>
                </c:pt>
                <c:pt idx="14374">
                  <c:v>0.26265766911642774</c:v>
                </c:pt>
                <c:pt idx="14375">
                  <c:v>0.26253587562015146</c:v>
                </c:pt>
                <c:pt idx="14376">
                  <c:v>0.26241408203145156</c:v>
                </c:pt>
                <c:pt idx="14377">
                  <c:v>0.26229228835037866</c:v>
                </c:pt>
                <c:pt idx="14378">
                  <c:v>0.2621704945769916</c:v>
                </c:pt>
                <c:pt idx="14379">
                  <c:v>0.26204870071134079</c:v>
                </c:pt>
                <c:pt idx="14380">
                  <c:v>0.26192690675348129</c:v>
                </c:pt>
                <c:pt idx="14381">
                  <c:v>0.26180511270346796</c:v>
                </c:pt>
                <c:pt idx="14382">
                  <c:v>0.26168331856135185</c:v>
                </c:pt>
                <c:pt idx="14383">
                  <c:v>0.26156152432719137</c:v>
                </c:pt>
                <c:pt idx="14384">
                  <c:v>0.26143973000103671</c:v>
                </c:pt>
                <c:pt idx="14385">
                  <c:v>0.26131793558294492</c:v>
                </c:pt>
                <c:pt idx="14386">
                  <c:v>0.26119614107296796</c:v>
                </c:pt>
                <c:pt idx="14387">
                  <c:v>0.26107434647116046</c:v>
                </c:pt>
                <c:pt idx="14388">
                  <c:v>0.26095255177757504</c:v>
                </c:pt>
                <c:pt idx="14389">
                  <c:v>0.2608307569922661</c:v>
                </c:pt>
                <c:pt idx="14390">
                  <c:v>0.26070896211528916</c:v>
                </c:pt>
                <c:pt idx="14391">
                  <c:v>0.26058716714669394</c:v>
                </c:pt>
                <c:pt idx="14392">
                  <c:v>0.26046537208653753</c:v>
                </c:pt>
                <c:pt idx="14393">
                  <c:v>0.2603435769348732</c:v>
                </c:pt>
                <c:pt idx="14394">
                  <c:v>0.26022178169175336</c:v>
                </c:pt>
                <c:pt idx="14395">
                  <c:v>0.26009998635723308</c:v>
                </c:pt>
                <c:pt idx="14396">
                  <c:v>0.25997819093136409</c:v>
                </c:pt>
                <c:pt idx="14397">
                  <c:v>0.25985639541420058</c:v>
                </c:pt>
                <c:pt idx="14398">
                  <c:v>0.25973459980579849</c:v>
                </c:pt>
                <c:pt idx="14399">
                  <c:v>0.25961280410620668</c:v>
                </c:pt>
                <c:pt idx="14400">
                  <c:v>0.25949100831548333</c:v>
                </c:pt>
                <c:pt idx="14401">
                  <c:v>0.25936921243367772</c:v>
                </c:pt>
                <c:pt idx="14402">
                  <c:v>0.25924741646084581</c:v>
                </c:pt>
                <c:pt idx="14403">
                  <c:v>0.25912562039704068</c:v>
                </c:pt>
                <c:pt idx="14404">
                  <c:v>0.25900382424231516</c:v>
                </c:pt>
                <c:pt idx="14405">
                  <c:v>0.25888202799672166</c:v>
                </c:pt>
                <c:pt idx="14406">
                  <c:v>0.25876023166031503</c:v>
                </c:pt>
                <c:pt idx="14407">
                  <c:v>0.25863843523314811</c:v>
                </c:pt>
                <c:pt idx="14408">
                  <c:v>0.25851663871527353</c:v>
                </c:pt>
                <c:pt idx="14409">
                  <c:v>0.2583948421067439</c:v>
                </c:pt>
                <c:pt idx="14410">
                  <c:v>0.25827304540761409</c:v>
                </c:pt>
                <c:pt idx="14411">
                  <c:v>0.25815124861793626</c:v>
                </c:pt>
                <c:pt idx="14412">
                  <c:v>0.25802945173776304</c:v>
                </c:pt>
                <c:pt idx="14413">
                  <c:v>0.25790765476714839</c:v>
                </c:pt>
                <c:pt idx="14414">
                  <c:v>0.25778585770614493</c:v>
                </c:pt>
                <c:pt idx="14415">
                  <c:v>0.2576640605548044</c:v>
                </c:pt>
                <c:pt idx="14416">
                  <c:v>0.25754226331318186</c:v>
                </c:pt>
                <c:pt idx="14417">
                  <c:v>0.25742046598132928</c:v>
                </c:pt>
                <c:pt idx="14418">
                  <c:v>0.25729866855929862</c:v>
                </c:pt>
                <c:pt idx="14419">
                  <c:v>0.25717687104714448</c:v>
                </c:pt>
                <c:pt idx="14420">
                  <c:v>0.25705507344491818</c:v>
                </c:pt>
                <c:pt idx="14421">
                  <c:v>0.25693327575267366</c:v>
                </c:pt>
                <c:pt idx="14422">
                  <c:v>0.25681147797046289</c:v>
                </c:pt>
                <c:pt idx="14423">
                  <c:v>0.25668968009834003</c:v>
                </c:pt>
                <c:pt idx="14424">
                  <c:v>0.25656788213635484</c:v>
                </c:pt>
                <c:pt idx="14425">
                  <c:v>0.25644608408456238</c:v>
                </c:pt>
                <c:pt idx="14426">
                  <c:v>0.25632428594301371</c:v>
                </c:pt>
                <c:pt idx="14427">
                  <c:v>0.25620248771176368</c:v>
                </c:pt>
                <c:pt idx="14428">
                  <c:v>0.25608068939086337</c:v>
                </c:pt>
                <c:pt idx="14429">
                  <c:v>0.25595889098036539</c:v>
                </c:pt>
                <c:pt idx="14430">
                  <c:v>0.25583709248032127</c:v>
                </c:pt>
                <c:pt idx="14431">
                  <c:v>0.25571529389078518</c:v>
                </c:pt>
                <c:pt idx="14432">
                  <c:v>0.25559349521180974</c:v>
                </c:pt>
                <c:pt idx="14433">
                  <c:v>0.25547169644344581</c:v>
                </c:pt>
                <c:pt idx="14434">
                  <c:v>0.25534989758574578</c:v>
                </c:pt>
                <c:pt idx="14435">
                  <c:v>0.25522809863876428</c:v>
                </c:pt>
                <c:pt idx="14436">
                  <c:v>0.25510629960255038</c:v>
                </c:pt>
                <c:pt idx="14437">
                  <c:v>0.25498450047715981</c:v>
                </c:pt>
                <c:pt idx="14438">
                  <c:v>0.25486270126264143</c:v>
                </c:pt>
                <c:pt idx="14439">
                  <c:v>0.25474090195905141</c:v>
                </c:pt>
                <c:pt idx="14440">
                  <c:v>0.25461910256643838</c:v>
                </c:pt>
                <c:pt idx="14441">
                  <c:v>0.25449730308485519</c:v>
                </c:pt>
                <c:pt idx="14442">
                  <c:v>0.25437550351435623</c:v>
                </c:pt>
                <c:pt idx="14443">
                  <c:v>0.25425370385498947</c:v>
                </c:pt>
                <c:pt idx="14444">
                  <c:v>0.25413190410681064</c:v>
                </c:pt>
                <c:pt idx="14445">
                  <c:v>0.25401010426987192</c:v>
                </c:pt>
                <c:pt idx="14446">
                  <c:v>0.25388830434422194</c:v>
                </c:pt>
                <c:pt idx="14447">
                  <c:v>0.25376650432991754</c:v>
                </c:pt>
                <c:pt idx="14448">
                  <c:v>0.25364470422700691</c:v>
                </c:pt>
                <c:pt idx="14449">
                  <c:v>0.25352290403554134</c:v>
                </c:pt>
                <c:pt idx="14450">
                  <c:v>0.25340110375557567</c:v>
                </c:pt>
                <c:pt idx="14451">
                  <c:v>0.25327930338716098</c:v>
                </c:pt>
                <c:pt idx="14452">
                  <c:v>0.25315750293034789</c:v>
                </c:pt>
                <c:pt idx="14453">
                  <c:v>0.25303570238518813</c:v>
                </c:pt>
                <c:pt idx="14454">
                  <c:v>0.25291390175173589</c:v>
                </c:pt>
                <c:pt idx="14455">
                  <c:v>0.25279210103004135</c:v>
                </c:pt>
                <c:pt idx="14456">
                  <c:v>0.25267030022015513</c:v>
                </c:pt>
                <c:pt idx="14457">
                  <c:v>0.25254849932212986</c:v>
                </c:pt>
                <c:pt idx="14458">
                  <c:v>0.25242669833601883</c:v>
                </c:pt>
                <c:pt idx="14459">
                  <c:v>0.25230489726186955</c:v>
                </c:pt>
                <c:pt idx="14460">
                  <c:v>0.25218309609973777</c:v>
                </c:pt>
                <c:pt idx="14461">
                  <c:v>0.25206129484967432</c:v>
                </c:pt>
                <c:pt idx="14462">
                  <c:v>0.25193949351172806</c:v>
                </c:pt>
                <c:pt idx="14463">
                  <c:v>0.25181769208595339</c:v>
                </c:pt>
                <c:pt idx="14464">
                  <c:v>0.25169589057240005</c:v>
                </c:pt>
                <c:pt idx="14465">
                  <c:v>0.25157408897112044</c:v>
                </c:pt>
                <c:pt idx="14466">
                  <c:v>0.25145228728216651</c:v>
                </c:pt>
                <c:pt idx="14467">
                  <c:v>0.25133048550558712</c:v>
                </c:pt>
                <c:pt idx="14468">
                  <c:v>0.25120868364143645</c:v>
                </c:pt>
                <c:pt idx="14469">
                  <c:v>0.25108688168976445</c:v>
                </c:pt>
                <c:pt idx="14470">
                  <c:v>0.25096507965062242</c:v>
                </c:pt>
                <c:pt idx="14471">
                  <c:v>0.25084327752406166</c:v>
                </c:pt>
                <c:pt idx="14472">
                  <c:v>0.25072147531013367</c:v>
                </c:pt>
                <c:pt idx="14473">
                  <c:v>0.25059967300888997</c:v>
                </c:pt>
                <c:pt idx="14474">
                  <c:v>0.25047787062038118</c:v>
                </c:pt>
                <c:pt idx="14475">
                  <c:v>0.2503560681446575</c:v>
                </c:pt>
                <c:pt idx="14476">
                  <c:v>0.25023426558177353</c:v>
                </c:pt>
                <c:pt idx="14477">
                  <c:v>0.25011246293177547</c:v>
                </c:pt>
                <c:pt idx="14478">
                  <c:v>0.2499906601947175</c:v>
                </c:pt>
                <c:pt idx="14479">
                  <c:v>0.24986885737065068</c:v>
                </c:pt>
                <c:pt idx="14480">
                  <c:v>0.24974705445962364</c:v>
                </c:pt>
                <c:pt idx="14481">
                  <c:v>0.24962525146169101</c:v>
                </c:pt>
                <c:pt idx="14482">
                  <c:v>0.24950344837690075</c:v>
                </c:pt>
                <c:pt idx="14483">
                  <c:v>0.24938164520530437</c:v>
                </c:pt>
                <c:pt idx="14484">
                  <c:v>0.24925984194695383</c:v>
                </c:pt>
                <c:pt idx="14485">
                  <c:v>0.2491380386018982</c:v>
                </c:pt>
                <c:pt idx="14486">
                  <c:v>0.24901623517019011</c:v>
                </c:pt>
                <c:pt idx="14487">
                  <c:v>0.2488944316518793</c:v>
                </c:pt>
                <c:pt idx="14488">
                  <c:v>0.24877262804701816</c:v>
                </c:pt>
                <c:pt idx="14489">
                  <c:v>0.24865082435565355</c:v>
                </c:pt>
                <c:pt idx="14490">
                  <c:v>0.24852902057783899</c:v>
                </c:pt>
                <c:pt idx="14491">
                  <c:v>0.24840721671362687</c:v>
                </c:pt>
                <c:pt idx="14492">
                  <c:v>0.24828541276305183</c:v>
                </c:pt>
                <c:pt idx="14493">
                  <c:v>0.24816360872620313</c:v>
                </c:pt>
                <c:pt idx="14494">
                  <c:v>0.24804180460309477</c:v>
                </c:pt>
                <c:pt idx="14495">
                  <c:v>0.24792000039377671</c:v>
                </c:pt>
                <c:pt idx="14496">
                  <c:v>0.24779819609833575</c:v>
                </c:pt>
                <c:pt idx="14497">
                  <c:v>0.24767639171678613</c:v>
                </c:pt>
                <c:pt idx="14498">
                  <c:v>0.24755458724917934</c:v>
                </c:pt>
                <c:pt idx="14499">
                  <c:v>0.24743278269558866</c:v>
                </c:pt>
                <c:pt idx="14500">
                  <c:v>0.24731097805606561</c:v>
                </c:pt>
                <c:pt idx="14501">
                  <c:v>0.24718917333062373</c:v>
                </c:pt>
                <c:pt idx="14502">
                  <c:v>0.2470673685193614</c:v>
                </c:pt>
                <c:pt idx="14503">
                  <c:v>0.24694556362229325</c:v>
                </c:pt>
                <c:pt idx="14504">
                  <c:v>0.24682375863946748</c:v>
                </c:pt>
                <c:pt idx="14505">
                  <c:v>0.24670195357097557</c:v>
                </c:pt>
                <c:pt idx="14506">
                  <c:v>0.24658014841682596</c:v>
                </c:pt>
                <c:pt idx="14507">
                  <c:v>0.24645834317707194</c:v>
                </c:pt>
                <c:pt idx="14508">
                  <c:v>0.24633653785179854</c:v>
                </c:pt>
                <c:pt idx="14509">
                  <c:v>0.24621473244102132</c:v>
                </c:pt>
                <c:pt idx="14510">
                  <c:v>0.24609292694480023</c:v>
                </c:pt>
                <c:pt idx="14511">
                  <c:v>0.24597112136318655</c:v>
                </c:pt>
                <c:pt idx="14512">
                  <c:v>0.2458493156962327</c:v>
                </c:pt>
                <c:pt idx="14513">
                  <c:v>0.24572750994398396</c:v>
                </c:pt>
                <c:pt idx="14514">
                  <c:v>0.24560570410649407</c:v>
                </c:pt>
                <c:pt idx="14515">
                  <c:v>0.24548389818379834</c:v>
                </c:pt>
                <c:pt idx="14516">
                  <c:v>0.24536209217598492</c:v>
                </c:pt>
                <c:pt idx="14517">
                  <c:v>0.24524028608306514</c:v>
                </c:pt>
                <c:pt idx="14518">
                  <c:v>0.24511847990509072</c:v>
                </c:pt>
                <c:pt idx="14519">
                  <c:v>0.24499667364214828</c:v>
                </c:pt>
                <c:pt idx="14520">
                  <c:v>0.24487486729425045</c:v>
                </c:pt>
                <c:pt idx="14521">
                  <c:v>0.2447530608614461</c:v>
                </c:pt>
                <c:pt idx="14522">
                  <c:v>0.24463125434381117</c:v>
                </c:pt>
                <c:pt idx="14523">
                  <c:v>0.24450944774138117</c:v>
                </c:pt>
                <c:pt idx="14524">
                  <c:v>0.24438764105420896</c:v>
                </c:pt>
                <c:pt idx="14525">
                  <c:v>0.24426583428233961</c:v>
                </c:pt>
                <c:pt idx="14526">
                  <c:v>0.24414402742582508</c:v>
                </c:pt>
                <c:pt idx="14527">
                  <c:v>0.244022220484716</c:v>
                </c:pt>
                <c:pt idx="14528">
                  <c:v>0.24390041345906188</c:v>
                </c:pt>
                <c:pt idx="14529">
                  <c:v>0.24377860634891135</c:v>
                </c:pt>
                <c:pt idx="14530">
                  <c:v>0.24365679915431282</c:v>
                </c:pt>
                <c:pt idx="14531">
                  <c:v>0.24353499187531713</c:v>
                </c:pt>
                <c:pt idx="14532">
                  <c:v>0.24341318451197469</c:v>
                </c:pt>
                <c:pt idx="14533">
                  <c:v>0.24329137706433213</c:v>
                </c:pt>
                <c:pt idx="14534">
                  <c:v>0.24316956953244206</c:v>
                </c:pt>
                <c:pt idx="14535">
                  <c:v>0.2430477619163518</c:v>
                </c:pt>
                <c:pt idx="14536">
                  <c:v>0.2429259542161113</c:v>
                </c:pt>
                <c:pt idx="14537">
                  <c:v>0.24280414643176895</c:v>
                </c:pt>
                <c:pt idx="14538">
                  <c:v>0.24268233856337629</c:v>
                </c:pt>
                <c:pt idx="14539">
                  <c:v>0.2425605306109806</c:v>
                </c:pt>
                <c:pt idx="14540">
                  <c:v>0.24243872257463117</c:v>
                </c:pt>
                <c:pt idx="14541">
                  <c:v>0.24231691445437908</c:v>
                </c:pt>
                <c:pt idx="14542">
                  <c:v>0.24219510625027074</c:v>
                </c:pt>
                <c:pt idx="14543">
                  <c:v>0.24207329796235655</c:v>
                </c:pt>
                <c:pt idx="14544">
                  <c:v>0.24195148959068691</c:v>
                </c:pt>
                <c:pt idx="14545">
                  <c:v>0.24182968113530867</c:v>
                </c:pt>
                <c:pt idx="14546">
                  <c:v>0.24170787259627291</c:v>
                </c:pt>
                <c:pt idx="14547">
                  <c:v>0.24158606397362736</c:v>
                </c:pt>
                <c:pt idx="14548">
                  <c:v>0.24146425526742155</c:v>
                </c:pt>
                <c:pt idx="14549">
                  <c:v>0.24134244647770364</c:v>
                </c:pt>
                <c:pt idx="14550">
                  <c:v>0.24122063760452339</c:v>
                </c:pt>
                <c:pt idx="14551">
                  <c:v>0.24109882864792986</c:v>
                </c:pt>
                <c:pt idx="14552">
                  <c:v>0.24097701960797058</c:v>
                </c:pt>
                <c:pt idx="14553">
                  <c:v>0.2408552104846966</c:v>
                </c:pt>
                <c:pt idx="14554">
                  <c:v>0.24073340127815501</c:v>
                </c:pt>
                <c:pt idx="14555">
                  <c:v>0.24061159198839599</c:v>
                </c:pt>
                <c:pt idx="14556">
                  <c:v>0.24048978261546661</c:v>
                </c:pt>
                <c:pt idx="14557">
                  <c:v>0.24036797315941638</c:v>
                </c:pt>
                <c:pt idx="14558">
                  <c:v>0.24024616362029505</c:v>
                </c:pt>
                <c:pt idx="14559">
                  <c:v>0.24012435399814902</c:v>
                </c:pt>
                <c:pt idx="14560">
                  <c:v>0.24000254429302936</c:v>
                </c:pt>
                <c:pt idx="14561">
                  <c:v>0.23988073450498248</c:v>
                </c:pt>
                <c:pt idx="14562">
                  <c:v>0.23975892463405901</c:v>
                </c:pt>
                <c:pt idx="14563">
                  <c:v>0.23963711468030668</c:v>
                </c:pt>
                <c:pt idx="14564">
                  <c:v>0.23951530464377457</c:v>
                </c:pt>
                <c:pt idx="14565">
                  <c:v>0.23939349452450887</c:v>
                </c:pt>
                <c:pt idx="14566">
                  <c:v>0.2392716843225613</c:v>
                </c:pt>
                <c:pt idx="14567">
                  <c:v>0.23914987403797805</c:v>
                </c:pt>
                <c:pt idx="14568">
                  <c:v>0.23902806367080842</c:v>
                </c:pt>
                <c:pt idx="14569">
                  <c:v>0.23890625322110104</c:v>
                </c:pt>
                <c:pt idx="14570">
                  <c:v>0.2387844426889032</c:v>
                </c:pt>
                <c:pt idx="14571">
                  <c:v>0.23866263207426397</c:v>
                </c:pt>
                <c:pt idx="14572">
                  <c:v>0.23854082137723265</c:v>
                </c:pt>
                <c:pt idx="14573">
                  <c:v>0.23841901059785542</c:v>
                </c:pt>
                <c:pt idx="14574">
                  <c:v>0.23829719973618246</c:v>
                </c:pt>
                <c:pt idx="14575">
                  <c:v>0.23817538879225997</c:v>
                </c:pt>
                <c:pt idx="14576">
                  <c:v>0.23805357776613922</c:v>
                </c:pt>
                <c:pt idx="14577">
                  <c:v>0.23793176665786531</c:v>
                </c:pt>
                <c:pt idx="14578">
                  <c:v>0.23780995546748729</c:v>
                </c:pt>
                <c:pt idx="14579">
                  <c:v>0.23768814419505402</c:v>
                </c:pt>
                <c:pt idx="14580">
                  <c:v>0.23756633284061413</c:v>
                </c:pt>
                <c:pt idx="14581">
                  <c:v>0.2374445214042129</c:v>
                </c:pt>
                <c:pt idx="14582">
                  <c:v>0.23732270988590143</c:v>
                </c:pt>
                <c:pt idx="14583">
                  <c:v>0.23720089828572588</c:v>
                </c:pt>
                <c:pt idx="14584">
                  <c:v>0.23707908660373578</c:v>
                </c:pt>
                <c:pt idx="14585">
                  <c:v>0.23695727483997753</c:v>
                </c:pt>
                <c:pt idx="14586">
                  <c:v>0.23683546299449842</c:v>
                </c:pt>
                <c:pt idx="14587">
                  <c:v>0.23671365106734932</c:v>
                </c:pt>
                <c:pt idx="14588">
                  <c:v>0.23659183905857506</c:v>
                </c:pt>
                <c:pt idx="14589">
                  <c:v>0.23647002696822561</c:v>
                </c:pt>
                <c:pt idx="14590">
                  <c:v>0.23634821479634738</c:v>
                </c:pt>
                <c:pt idx="14591">
                  <c:v>0.23622640254298721</c:v>
                </c:pt>
                <c:pt idx="14592">
                  <c:v>0.23610459020819619</c:v>
                </c:pt>
                <c:pt idx="14593">
                  <c:v>0.23598277779201982</c:v>
                </c:pt>
                <c:pt idx="14594">
                  <c:v>0.23586096529450673</c:v>
                </c:pt>
                <c:pt idx="14595">
                  <c:v>0.23573915271570201</c:v>
                </c:pt>
                <c:pt idx="14596">
                  <c:v>0.23561734005565738</c:v>
                </c:pt>
                <c:pt idx="14597">
                  <c:v>0.23549552731441703</c:v>
                </c:pt>
                <c:pt idx="14598">
                  <c:v>0.2353737144920296</c:v>
                </c:pt>
                <c:pt idx="14599">
                  <c:v>0.23525190158854414</c:v>
                </c:pt>
                <c:pt idx="14600">
                  <c:v>0.23513008860400531</c:v>
                </c:pt>
                <c:pt idx="14601">
                  <c:v>0.23500827553846437</c:v>
                </c:pt>
                <c:pt idx="14602">
                  <c:v>0.23488646239196465</c:v>
                </c:pt>
                <c:pt idx="14603">
                  <c:v>0.23476464916455653</c:v>
                </c:pt>
                <c:pt idx="14604">
                  <c:v>0.23464283585628598</c:v>
                </c:pt>
                <c:pt idx="14605">
                  <c:v>0.23452102246720163</c:v>
                </c:pt>
                <c:pt idx="14606">
                  <c:v>0.23439920899734945</c:v>
                </c:pt>
                <c:pt idx="14607">
                  <c:v>0.23427739544677761</c:v>
                </c:pt>
                <c:pt idx="14608">
                  <c:v>0.23415558181553275</c:v>
                </c:pt>
                <c:pt idx="14609">
                  <c:v>0.23403376810366328</c:v>
                </c:pt>
                <c:pt idx="14610">
                  <c:v>0.23391195431121514</c:v>
                </c:pt>
                <c:pt idx="14611">
                  <c:v>0.23379014043823676</c:v>
                </c:pt>
                <c:pt idx="14612">
                  <c:v>0.23366832648477454</c:v>
                </c:pt>
                <c:pt idx="14613">
                  <c:v>0.23354651245087577</c:v>
                </c:pt>
                <c:pt idx="14614">
                  <c:v>0.2334246983365873</c:v>
                </c:pt>
                <c:pt idx="14615">
                  <c:v>0.23330288414195732</c:v>
                </c:pt>
                <c:pt idx="14616">
                  <c:v>0.23318106986703202</c:v>
                </c:pt>
                <c:pt idx="14617">
                  <c:v>0.23305925551185824</c:v>
                </c:pt>
                <c:pt idx="14618">
                  <c:v>0.23293744107648462</c:v>
                </c:pt>
                <c:pt idx="14619">
                  <c:v>0.23281562656095511</c:v>
                </c:pt>
                <c:pt idx="14620">
                  <c:v>0.23269381196532035</c:v>
                </c:pt>
                <c:pt idx="14621">
                  <c:v>0.23257199728962408</c:v>
                </c:pt>
                <c:pt idx="14622">
                  <c:v>0.23245018253391581</c:v>
                </c:pt>
                <c:pt idx="14623">
                  <c:v>0.23232836769823995</c:v>
                </c:pt>
                <c:pt idx="14624">
                  <c:v>0.23220655278264535</c:v>
                </c:pt>
                <c:pt idx="14625">
                  <c:v>0.23208473778717886</c:v>
                </c:pt>
                <c:pt idx="14626">
                  <c:v>0.23196292271188423</c:v>
                </c:pt>
                <c:pt idx="14627">
                  <c:v>0.23184110755681187</c:v>
                </c:pt>
                <c:pt idx="14628">
                  <c:v>0.23171929232200794</c:v>
                </c:pt>
                <c:pt idx="14629">
                  <c:v>0.23159747700751754</c:v>
                </c:pt>
                <c:pt idx="14630">
                  <c:v>0.23147566161338884</c:v>
                </c:pt>
                <c:pt idx="14631">
                  <c:v>0.23135384613966847</c:v>
                </c:pt>
                <c:pt idx="14632">
                  <c:v>0.23123203058640085</c:v>
                </c:pt>
                <c:pt idx="14633">
                  <c:v>0.23111021495363571</c:v>
                </c:pt>
                <c:pt idx="14634">
                  <c:v>0.23098839924141634</c:v>
                </c:pt>
                <c:pt idx="14635">
                  <c:v>0.23086658344979405</c:v>
                </c:pt>
                <c:pt idx="14636">
                  <c:v>0.23074476757881035</c:v>
                </c:pt>
                <c:pt idx="14637">
                  <c:v>0.23062295162851498</c:v>
                </c:pt>
                <c:pt idx="14638">
                  <c:v>0.2305011355989528</c:v>
                </c:pt>
                <c:pt idx="14639">
                  <c:v>0.23037931949017088</c:v>
                </c:pt>
                <c:pt idx="14640">
                  <c:v>0.23025750330221628</c:v>
                </c:pt>
                <c:pt idx="14641">
                  <c:v>0.23013568703513343</c:v>
                </c:pt>
                <c:pt idx="14642">
                  <c:v>0.23001387068897117</c:v>
                </c:pt>
                <c:pt idx="14643">
                  <c:v>0.22989205426377346</c:v>
                </c:pt>
                <c:pt idx="14644">
                  <c:v>0.22977023775958783</c:v>
                </c:pt>
                <c:pt idx="14645">
                  <c:v>0.22964842117646</c:v>
                </c:pt>
                <c:pt idx="14646">
                  <c:v>0.22952660451443907</c:v>
                </c:pt>
                <c:pt idx="14647">
                  <c:v>0.22940478777356743</c:v>
                </c:pt>
                <c:pt idx="14648">
                  <c:v>0.22928297095389172</c:v>
                </c:pt>
                <c:pt idx="14649">
                  <c:v>0.22916115405546122</c:v>
                </c:pt>
                <c:pt idx="14650">
                  <c:v>0.22903933707831992</c:v>
                </c:pt>
                <c:pt idx="14651">
                  <c:v>0.22891752002251353</c:v>
                </c:pt>
                <c:pt idx="14652">
                  <c:v>0.22879570288808826</c:v>
                </c:pt>
                <c:pt idx="14653">
                  <c:v>0.22867388567509117</c:v>
                </c:pt>
                <c:pt idx="14654">
                  <c:v>0.22855206838356712</c:v>
                </c:pt>
                <c:pt idx="14655">
                  <c:v>0.22843025101356385</c:v>
                </c:pt>
                <c:pt idx="14656">
                  <c:v>0.22830843356512531</c:v>
                </c:pt>
                <c:pt idx="14657">
                  <c:v>0.22818661603829904</c:v>
                </c:pt>
                <c:pt idx="14658">
                  <c:v>0.22806479843313054</c:v>
                </c:pt>
                <c:pt idx="14659">
                  <c:v>0.22794298074966513</c:v>
                </c:pt>
                <c:pt idx="14660">
                  <c:v>0.22782116298794897</c:v>
                </c:pt>
                <c:pt idx="14661">
                  <c:v>0.22769934514802825</c:v>
                </c:pt>
                <c:pt idx="14662">
                  <c:v>0.22757752722994917</c:v>
                </c:pt>
                <c:pt idx="14663">
                  <c:v>0.22745570923375569</c:v>
                </c:pt>
                <c:pt idx="14664">
                  <c:v>0.22733389115949576</c:v>
                </c:pt>
                <c:pt idx="14665">
                  <c:v>0.22721207300721424</c:v>
                </c:pt>
                <c:pt idx="14666">
                  <c:v>0.22709025477695666</c:v>
                </c:pt>
                <c:pt idx="14667">
                  <c:v>0.22696843646876808</c:v>
                </c:pt>
                <c:pt idx="14668">
                  <c:v>0.22684661808269624</c:v>
                </c:pt>
                <c:pt idx="14669">
                  <c:v>0.22672479961878511</c:v>
                </c:pt>
                <c:pt idx="14670">
                  <c:v>0.22660298107708199</c:v>
                </c:pt>
                <c:pt idx="14671">
                  <c:v>0.22648116245762884</c:v>
                </c:pt>
                <c:pt idx="14672">
                  <c:v>0.22635934376047517</c:v>
                </c:pt>
                <c:pt idx="14673">
                  <c:v>0.22623752498566452</c:v>
                </c:pt>
                <c:pt idx="14674">
                  <c:v>0.22611570613324306</c:v>
                </c:pt>
                <c:pt idx="14675">
                  <c:v>0.22599388720325608</c:v>
                </c:pt>
                <c:pt idx="14676">
                  <c:v>0.22587206819574779</c:v>
                </c:pt>
                <c:pt idx="14677">
                  <c:v>0.22575024911076658</c:v>
                </c:pt>
                <c:pt idx="14678">
                  <c:v>0.22562842994835508</c:v>
                </c:pt>
                <c:pt idx="14679">
                  <c:v>0.22550661070855971</c:v>
                </c:pt>
                <c:pt idx="14680">
                  <c:v>0.22538479139142487</c:v>
                </c:pt>
                <c:pt idx="14681">
                  <c:v>0.22526297199699874</c:v>
                </c:pt>
                <c:pt idx="14682">
                  <c:v>0.22514115252532352</c:v>
                </c:pt>
                <c:pt idx="14683">
                  <c:v>0.22501933297644539</c:v>
                </c:pt>
                <c:pt idx="14684">
                  <c:v>0.22489751335041075</c:v>
                </c:pt>
                <c:pt idx="14685">
                  <c:v>0.22477569364726291</c:v>
                </c:pt>
                <c:pt idx="14686">
                  <c:v>0.22465387386704938</c:v>
                </c:pt>
                <c:pt idx="14687">
                  <c:v>0.22453205400981235</c:v>
                </c:pt>
                <c:pt idx="14688">
                  <c:v>0.22441023407559935</c:v>
                </c:pt>
                <c:pt idx="14689">
                  <c:v>0.22428841406445454</c:v>
                </c:pt>
                <c:pt idx="14690">
                  <c:v>0.22416659397642325</c:v>
                </c:pt>
                <c:pt idx="14691">
                  <c:v>0.22404477381155208</c:v>
                </c:pt>
                <c:pt idx="14692">
                  <c:v>0.22392295356988123</c:v>
                </c:pt>
                <c:pt idx="14693">
                  <c:v>0.22380113325146089</c:v>
                </c:pt>
                <c:pt idx="14694">
                  <c:v>0.22367931285633347</c:v>
                </c:pt>
                <c:pt idx="14695">
                  <c:v>0.22355749238454514</c:v>
                </c:pt>
                <c:pt idx="14696">
                  <c:v>0.22343567183613966</c:v>
                </c:pt>
                <c:pt idx="14697">
                  <c:v>0.22331385121116298</c:v>
                </c:pt>
                <c:pt idx="14698">
                  <c:v>0.22319203050965908</c:v>
                </c:pt>
                <c:pt idx="14699">
                  <c:v>0.22307020973167324</c:v>
                </c:pt>
                <c:pt idx="14700">
                  <c:v>0.22294838887725033</c:v>
                </c:pt>
                <c:pt idx="14701">
                  <c:v>0.22282656794643607</c:v>
                </c:pt>
                <c:pt idx="14702">
                  <c:v>0.22270474693927222</c:v>
                </c:pt>
                <c:pt idx="14703">
                  <c:v>0.22258292585580652</c:v>
                </c:pt>
                <c:pt idx="14704">
                  <c:v>0.22246110469608316</c:v>
                </c:pt>
                <c:pt idx="14705">
                  <c:v>0.22233928346014475</c:v>
                </c:pt>
                <c:pt idx="14706">
                  <c:v>0.22221746214803906</c:v>
                </c:pt>
                <c:pt idx="14707">
                  <c:v>0.22209564075980914</c:v>
                </c:pt>
                <c:pt idx="14708">
                  <c:v>0.22197381929549964</c:v>
                </c:pt>
                <c:pt idx="14709">
                  <c:v>0.22185199775515452</c:v>
                </c:pt>
                <c:pt idx="14710">
                  <c:v>0.22173017613881929</c:v>
                </c:pt>
                <c:pt idx="14711">
                  <c:v>0.22160835444653815</c:v>
                </c:pt>
                <c:pt idx="14712">
                  <c:v>0.22148653267835483</c:v>
                </c:pt>
                <c:pt idx="14713">
                  <c:v>0.2213647108343153</c:v>
                </c:pt>
                <c:pt idx="14714">
                  <c:v>0.22124288891446398</c:v>
                </c:pt>
                <c:pt idx="14715">
                  <c:v>0.22112106691884459</c:v>
                </c:pt>
                <c:pt idx="14716">
                  <c:v>0.22099924484750177</c:v>
                </c:pt>
                <c:pt idx="14717">
                  <c:v>0.22087742270047883</c:v>
                </c:pt>
                <c:pt idx="14718">
                  <c:v>0.22075560047782039</c:v>
                </c:pt>
                <c:pt idx="14719">
                  <c:v>0.22063377817957175</c:v>
                </c:pt>
                <c:pt idx="14720">
                  <c:v>0.22051195580577776</c:v>
                </c:pt>
                <c:pt idx="14721">
                  <c:v>0.2203901333564815</c:v>
                </c:pt>
                <c:pt idx="14722">
                  <c:v>0.22026831083172693</c:v>
                </c:pt>
                <c:pt idx="14723">
                  <c:v>0.2201464882315598</c:v>
                </c:pt>
                <c:pt idx="14724">
                  <c:v>0.22002466555602207</c:v>
                </c:pt>
                <c:pt idx="14725">
                  <c:v>0.2199028428051597</c:v>
                </c:pt>
                <c:pt idx="14726">
                  <c:v>0.21978101997901689</c:v>
                </c:pt>
                <c:pt idx="14727">
                  <c:v>0.21965919707763715</c:v>
                </c:pt>
                <c:pt idx="14728">
                  <c:v>0.21953737410106333</c:v>
                </c:pt>
                <c:pt idx="14729">
                  <c:v>0.21941555104934274</c:v>
                </c:pt>
                <c:pt idx="14730">
                  <c:v>0.21929372792251489</c:v>
                </c:pt>
                <c:pt idx="14731">
                  <c:v>0.21917190472062842</c:v>
                </c:pt>
                <c:pt idx="14732">
                  <c:v>0.21905008144372395</c:v>
                </c:pt>
                <c:pt idx="14733">
                  <c:v>0.21892825809184768</c:v>
                </c:pt>
                <c:pt idx="14734">
                  <c:v>0.21880643466504246</c:v>
                </c:pt>
                <c:pt idx="14735">
                  <c:v>0.21868461116335181</c:v>
                </c:pt>
                <c:pt idx="14736">
                  <c:v>0.21856278758682035</c:v>
                </c:pt>
                <c:pt idx="14737">
                  <c:v>0.21844096393549206</c:v>
                </c:pt>
                <c:pt idx="14738">
                  <c:v>0.21831914020940957</c:v>
                </c:pt>
                <c:pt idx="14739">
                  <c:v>0.21819731640861839</c:v>
                </c:pt>
                <c:pt idx="14740">
                  <c:v>0.21807549253316161</c:v>
                </c:pt>
                <c:pt idx="14741">
                  <c:v>0.21795366858308141</c:v>
                </c:pt>
                <c:pt idx="14742">
                  <c:v>0.21783184455842464</c:v>
                </c:pt>
                <c:pt idx="14743">
                  <c:v>0.21771002045923327</c:v>
                </c:pt>
                <c:pt idx="14744">
                  <c:v>0.21758819628554948</c:v>
                </c:pt>
                <c:pt idx="14745">
                  <c:v>0.21746637203741881</c:v>
                </c:pt>
                <c:pt idx="14746">
                  <c:v>0.21734454771488521</c:v>
                </c:pt>
                <c:pt idx="14747">
                  <c:v>0.21722272331799131</c:v>
                </c:pt>
                <c:pt idx="14748">
                  <c:v>0.21710089884678108</c:v>
                </c:pt>
                <c:pt idx="14749">
                  <c:v>0.21697907430129737</c:v>
                </c:pt>
                <c:pt idx="14750">
                  <c:v>0.21685724968158482</c:v>
                </c:pt>
                <c:pt idx="14751">
                  <c:v>0.2167354249876865</c:v>
                </c:pt>
                <c:pt idx="14752">
                  <c:v>0.21661360021964593</c:v>
                </c:pt>
                <c:pt idx="14753">
                  <c:v>0.21649177537750575</c:v>
                </c:pt>
                <c:pt idx="14754">
                  <c:v>0.21636995046131102</c:v>
                </c:pt>
                <c:pt idx="14755">
                  <c:v>0.2162481254711035</c:v>
                </c:pt>
                <c:pt idx="14756">
                  <c:v>0.21612630040692804</c:v>
                </c:pt>
                <c:pt idx="14757">
                  <c:v>0.21600447526882549</c:v>
                </c:pt>
                <c:pt idx="14758">
                  <c:v>0.21588265005684204</c:v>
                </c:pt>
                <c:pt idx="14759">
                  <c:v>0.2157608247710201</c:v>
                </c:pt>
                <c:pt idx="14760">
                  <c:v>0.21563899941140297</c:v>
                </c:pt>
                <c:pt idx="14761">
                  <c:v>0.21551717397803216</c:v>
                </c:pt>
                <c:pt idx="14762">
                  <c:v>0.21539534847095365</c:v>
                </c:pt>
                <c:pt idx="14763">
                  <c:v>0.21527352289020785</c:v>
                </c:pt>
                <c:pt idx="14764">
                  <c:v>0.21515169723584049</c:v>
                </c:pt>
                <c:pt idx="14765">
                  <c:v>0.21502987150789354</c:v>
                </c:pt>
                <c:pt idx="14766">
                  <c:v>0.21490804570641009</c:v>
                </c:pt>
                <c:pt idx="14767">
                  <c:v>0.21478621983143187</c:v>
                </c:pt>
                <c:pt idx="14768">
                  <c:v>0.21466439388300484</c:v>
                </c:pt>
                <c:pt idx="14769">
                  <c:v>0.21454256786117076</c:v>
                </c:pt>
                <c:pt idx="14770">
                  <c:v>0.21442074176597248</c:v>
                </c:pt>
                <c:pt idx="14771">
                  <c:v>0.21429891559745196</c:v>
                </c:pt>
                <c:pt idx="14772">
                  <c:v>0.21417708935565405</c:v>
                </c:pt>
                <c:pt idx="14773">
                  <c:v>0.2140552630406205</c:v>
                </c:pt>
                <c:pt idx="14774">
                  <c:v>0.21393343665239373</c:v>
                </c:pt>
                <c:pt idx="14775">
                  <c:v>0.21381161019101969</c:v>
                </c:pt>
                <c:pt idx="14776">
                  <c:v>0.21368978365653746</c:v>
                </c:pt>
                <c:pt idx="14777">
                  <c:v>0.21356795704899123</c:v>
                </c:pt>
                <c:pt idx="14778">
                  <c:v>0.2134461303684243</c:v>
                </c:pt>
                <c:pt idx="14779">
                  <c:v>0.21332430361488086</c:v>
                </c:pt>
                <c:pt idx="14780">
                  <c:v>0.21320247678840021</c:v>
                </c:pt>
                <c:pt idx="14781">
                  <c:v>0.2130806498890272</c:v>
                </c:pt>
                <c:pt idx="14782">
                  <c:v>0.2129588229168049</c:v>
                </c:pt>
                <c:pt idx="14783">
                  <c:v>0.21283699587177263</c:v>
                </c:pt>
                <c:pt idx="14784">
                  <c:v>0.21271516875397967</c:v>
                </c:pt>
                <c:pt idx="14785">
                  <c:v>0.21259334156346243</c:v>
                </c:pt>
                <c:pt idx="14786">
                  <c:v>0.21247151430026712</c:v>
                </c:pt>
                <c:pt idx="14787">
                  <c:v>0.21234968696443413</c:v>
                </c:pt>
                <c:pt idx="14788">
                  <c:v>0.21222785955600676</c:v>
                </c:pt>
                <c:pt idx="14789">
                  <c:v>0.21210603207502787</c:v>
                </c:pt>
                <c:pt idx="14790">
                  <c:v>0.21198420452154076</c:v>
                </c:pt>
                <c:pt idx="14791">
                  <c:v>0.21186237689558562</c:v>
                </c:pt>
                <c:pt idx="14792">
                  <c:v>0.21174054919719576</c:v>
                </c:pt>
                <c:pt idx="14793">
                  <c:v>0.21161872142643512</c:v>
                </c:pt>
                <c:pt idx="14794">
                  <c:v>0.21149689358334767</c:v>
                </c:pt>
                <c:pt idx="14795">
                  <c:v>0.21137506566793896</c:v>
                </c:pt>
                <c:pt idx="14796">
                  <c:v>0.21125323768028759</c:v>
                </c:pt>
                <c:pt idx="14797">
                  <c:v>0.21113140962043597</c:v>
                </c:pt>
                <c:pt idx="14798">
                  <c:v>0.211009581488391</c:v>
                </c:pt>
                <c:pt idx="14799">
                  <c:v>0.21088775328424214</c:v>
                </c:pt>
                <c:pt idx="14800">
                  <c:v>0.21076592500799629</c:v>
                </c:pt>
                <c:pt idx="14801">
                  <c:v>0.21064409665969519</c:v>
                </c:pt>
                <c:pt idx="14802">
                  <c:v>0.210522268239417</c:v>
                </c:pt>
                <c:pt idx="14803">
                  <c:v>0.21040043974716793</c:v>
                </c:pt>
                <c:pt idx="14804">
                  <c:v>0.21027861118299151</c:v>
                </c:pt>
                <c:pt idx="14805">
                  <c:v>0.21015678254696302</c:v>
                </c:pt>
                <c:pt idx="14806">
                  <c:v>0.21003495383909154</c:v>
                </c:pt>
                <c:pt idx="14807">
                  <c:v>0.20991312505942927</c:v>
                </c:pt>
                <c:pt idx="14808">
                  <c:v>0.20979129620801951</c:v>
                </c:pt>
                <c:pt idx="14809">
                  <c:v>0.20966946728489155</c:v>
                </c:pt>
                <c:pt idx="14810">
                  <c:v>0.20954763829012402</c:v>
                </c:pt>
                <c:pt idx="14811">
                  <c:v>0.20942580922372156</c:v>
                </c:pt>
                <c:pt idx="14812">
                  <c:v>0.2093039800857277</c:v>
                </c:pt>
                <c:pt idx="14813">
                  <c:v>0.20918215087621839</c:v>
                </c:pt>
                <c:pt idx="14814">
                  <c:v>0.20906032159520249</c:v>
                </c:pt>
                <c:pt idx="14815">
                  <c:v>0.20893849224271865</c:v>
                </c:pt>
                <c:pt idx="14816">
                  <c:v>0.20881666281884748</c:v>
                </c:pt>
                <c:pt idx="14817">
                  <c:v>0.20869483332359451</c:v>
                </c:pt>
                <c:pt idx="14818">
                  <c:v>0.20857300375699883</c:v>
                </c:pt>
                <c:pt idx="14819">
                  <c:v>0.20845117411914171</c:v>
                </c:pt>
                <c:pt idx="14820">
                  <c:v>0.20832934441002626</c:v>
                </c:pt>
                <c:pt idx="14821">
                  <c:v>0.20820751462969644</c:v>
                </c:pt>
                <c:pt idx="14822">
                  <c:v>0.20808568477821732</c:v>
                </c:pt>
                <c:pt idx="14823">
                  <c:v>0.20796385485561752</c:v>
                </c:pt>
                <c:pt idx="14824">
                  <c:v>0.20784202486193903</c:v>
                </c:pt>
                <c:pt idx="14825">
                  <c:v>0.20772019479722492</c:v>
                </c:pt>
                <c:pt idx="14826">
                  <c:v>0.20759836466151471</c:v>
                </c:pt>
                <c:pt idx="14827">
                  <c:v>0.20747653445485104</c:v>
                </c:pt>
                <c:pt idx="14828">
                  <c:v>0.20735470417727653</c:v>
                </c:pt>
                <c:pt idx="14829">
                  <c:v>0.20723287382883204</c:v>
                </c:pt>
                <c:pt idx="14830">
                  <c:v>0.20711104340955666</c:v>
                </c:pt>
                <c:pt idx="14831">
                  <c:v>0.2069892129194959</c:v>
                </c:pt>
                <c:pt idx="14832">
                  <c:v>0.2068673823586884</c:v>
                </c:pt>
                <c:pt idx="14833">
                  <c:v>0.20674555172717635</c:v>
                </c:pt>
                <c:pt idx="14834">
                  <c:v>0.20662372102500148</c:v>
                </c:pt>
                <c:pt idx="14835">
                  <c:v>0.20650189025220667</c:v>
                </c:pt>
                <c:pt idx="14836">
                  <c:v>0.20638005940883164</c:v>
                </c:pt>
                <c:pt idx="14837">
                  <c:v>0.20625822849491615</c:v>
                </c:pt>
                <c:pt idx="14838">
                  <c:v>0.20613639751050417</c:v>
                </c:pt>
                <c:pt idx="14839">
                  <c:v>0.20601456645563543</c:v>
                </c:pt>
                <c:pt idx="14840">
                  <c:v>0.20589273533035346</c:v>
                </c:pt>
                <c:pt idx="14841">
                  <c:v>0.20577090413469667</c:v>
                </c:pt>
                <c:pt idx="14842">
                  <c:v>0.20564907286870726</c:v>
                </c:pt>
                <c:pt idx="14843">
                  <c:v>0.20552724153242852</c:v>
                </c:pt>
                <c:pt idx="14844">
                  <c:v>0.20540541012589797</c:v>
                </c:pt>
                <c:pt idx="14845">
                  <c:v>0.2052835786491598</c:v>
                </c:pt>
                <c:pt idx="14846">
                  <c:v>0.2051617471022531</c:v>
                </c:pt>
                <c:pt idx="14847">
                  <c:v>0.20503991548522116</c:v>
                </c:pt>
                <c:pt idx="14848">
                  <c:v>0.20491808379810417</c:v>
                </c:pt>
                <c:pt idx="14849">
                  <c:v>0.20479625204094098</c:v>
                </c:pt>
                <c:pt idx="14850">
                  <c:v>0.20467442021377513</c:v>
                </c:pt>
                <c:pt idx="14851">
                  <c:v>0.20455258831664791</c:v>
                </c:pt>
                <c:pt idx="14852">
                  <c:v>0.20443075634959951</c:v>
                </c:pt>
                <c:pt idx="14853">
                  <c:v>0.20430892431267056</c:v>
                </c:pt>
                <c:pt idx="14854">
                  <c:v>0.20418709220590192</c:v>
                </c:pt>
                <c:pt idx="14855">
                  <c:v>0.20406526002933534</c:v>
                </c:pt>
                <c:pt idx="14856">
                  <c:v>0.20394342778301011</c:v>
                </c:pt>
                <c:pt idx="14857">
                  <c:v>0.20382159546697021</c:v>
                </c:pt>
                <c:pt idx="14858">
                  <c:v>0.20369976308125315</c:v>
                </c:pt>
                <c:pt idx="14859">
                  <c:v>0.20357793062590224</c:v>
                </c:pt>
                <c:pt idx="14860">
                  <c:v>0.20345609810095633</c:v>
                </c:pt>
                <c:pt idx="14861">
                  <c:v>0.20333426550645806</c:v>
                </c:pt>
                <c:pt idx="14862">
                  <c:v>0.20321243284244561</c:v>
                </c:pt>
                <c:pt idx="14863">
                  <c:v>0.20309060010896229</c:v>
                </c:pt>
                <c:pt idx="14864">
                  <c:v>0.20296876730604874</c:v>
                </c:pt>
                <c:pt idx="14865">
                  <c:v>0.20284693443374335</c:v>
                </c:pt>
                <c:pt idx="14866">
                  <c:v>0.20272510149208811</c:v>
                </c:pt>
                <c:pt idx="14867">
                  <c:v>0.2026032684811252</c:v>
                </c:pt>
                <c:pt idx="14868">
                  <c:v>0.20248143540089214</c:v>
                </c:pt>
                <c:pt idx="14869">
                  <c:v>0.20235960225143357</c:v>
                </c:pt>
                <c:pt idx="14870">
                  <c:v>0.20223776903278479</c:v>
                </c:pt>
                <c:pt idx="14871">
                  <c:v>0.20211593574499065</c:v>
                </c:pt>
                <c:pt idx="14872">
                  <c:v>0.20199410238808935</c:v>
                </c:pt>
                <c:pt idx="14873">
                  <c:v>0.20187226896212307</c:v>
                </c:pt>
                <c:pt idx="14874">
                  <c:v>0.20175043546713201</c:v>
                </c:pt>
                <c:pt idx="14875">
                  <c:v>0.20162860190315435</c:v>
                </c:pt>
                <c:pt idx="14876">
                  <c:v>0.2015067682702345</c:v>
                </c:pt>
                <c:pt idx="14877">
                  <c:v>0.20138493456840822</c:v>
                </c:pt>
                <c:pt idx="14878">
                  <c:v>0.20126310079772014</c:v>
                </c:pt>
                <c:pt idx="14879">
                  <c:v>0.20114126695820822</c:v>
                </c:pt>
                <c:pt idx="14880">
                  <c:v>0.20101943304991332</c:v>
                </c:pt>
                <c:pt idx="14881">
                  <c:v>0.20089759907287474</c:v>
                </c:pt>
                <c:pt idx="14882">
                  <c:v>0.20077576502713557</c:v>
                </c:pt>
                <c:pt idx="14883">
                  <c:v>0.20065393091273331</c:v>
                </c:pt>
                <c:pt idx="14884">
                  <c:v>0.20053209672970995</c:v>
                </c:pt>
                <c:pt idx="14885">
                  <c:v>0.20041026247810234</c:v>
                </c:pt>
                <c:pt idx="14886">
                  <c:v>0.20028842815795467</c:v>
                </c:pt>
                <c:pt idx="14887">
                  <c:v>0.2001665937693069</c:v>
                </c:pt>
                <c:pt idx="14888">
                  <c:v>0.20004475931219834</c:v>
                </c:pt>
                <c:pt idx="14889">
                  <c:v>0.19992292478666696</c:v>
                </c:pt>
                <c:pt idx="14890">
                  <c:v>0.19980109019275472</c:v>
                </c:pt>
                <c:pt idx="14891">
                  <c:v>0.19967925553050203</c:v>
                </c:pt>
                <c:pt idx="14892">
                  <c:v>0.19955742079994931</c:v>
                </c:pt>
                <c:pt idx="14893">
                  <c:v>0.19943558600113431</c:v>
                </c:pt>
                <c:pt idx="14894">
                  <c:v>0.19931375113409899</c:v>
                </c:pt>
                <c:pt idx="14895">
                  <c:v>0.19919191619888288</c:v>
                </c:pt>
                <c:pt idx="14896">
                  <c:v>0.19907008119552638</c:v>
                </c:pt>
                <c:pt idx="14897">
                  <c:v>0.19894824612406725</c:v>
                </c:pt>
                <c:pt idx="14898">
                  <c:v>0.19882641098454945</c:v>
                </c:pt>
                <c:pt idx="14899">
                  <c:v>0.19870457577700873</c:v>
                </c:pt>
                <c:pt idx="14900">
                  <c:v>0.19858274050148772</c:v>
                </c:pt>
                <c:pt idx="14901">
                  <c:v>0.19846090515802461</c:v>
                </c:pt>
                <c:pt idx="14902">
                  <c:v>0.19833906974666071</c:v>
                </c:pt>
                <c:pt idx="14903">
                  <c:v>0.19821723426743465</c:v>
                </c:pt>
                <c:pt idx="14904">
                  <c:v>0.19809539872038573</c:v>
                </c:pt>
                <c:pt idx="14905">
                  <c:v>0.19797356310555436</c:v>
                </c:pt>
                <c:pt idx="14906">
                  <c:v>0.19785172742298096</c:v>
                </c:pt>
                <c:pt idx="14907">
                  <c:v>0.19772989167270505</c:v>
                </c:pt>
                <c:pt idx="14908">
                  <c:v>0.1976080558547646</c:v>
                </c:pt>
                <c:pt idx="14909">
                  <c:v>0.19748621996920201</c:v>
                </c:pt>
                <c:pt idx="14910">
                  <c:v>0.19736438401605483</c:v>
                </c:pt>
                <c:pt idx="14911">
                  <c:v>0.19724254799536212</c:v>
                </c:pt>
                <c:pt idx="14912">
                  <c:v>0.19712071190716718</c:v>
                </c:pt>
                <c:pt idx="14913">
                  <c:v>0.19699887575150576</c:v>
                </c:pt>
                <c:pt idx="14914">
                  <c:v>0.19687703952841806</c:v>
                </c:pt>
                <c:pt idx="14915">
                  <c:v>0.19675520323794404</c:v>
                </c:pt>
                <c:pt idx="14916">
                  <c:v>0.19663336688012367</c:v>
                </c:pt>
                <c:pt idx="14917">
                  <c:v>0.19651153045499692</c:v>
                </c:pt>
                <c:pt idx="14918">
                  <c:v>0.19638969396260153</c:v>
                </c:pt>
                <c:pt idx="14919">
                  <c:v>0.1962678574029777</c:v>
                </c:pt>
                <c:pt idx="14920">
                  <c:v>0.19614602077616494</c:v>
                </c:pt>
                <c:pt idx="14921">
                  <c:v>0.19602418408220212</c:v>
                </c:pt>
                <c:pt idx="14922">
                  <c:v>0.19590234732112921</c:v>
                </c:pt>
                <c:pt idx="14923">
                  <c:v>0.19578051049298528</c:v>
                </c:pt>
                <c:pt idx="14924">
                  <c:v>0.19565867359781075</c:v>
                </c:pt>
                <c:pt idx="14925">
                  <c:v>0.19553683663564447</c:v>
                </c:pt>
                <c:pt idx="14926">
                  <c:v>0.19541499960652331</c:v>
                </c:pt>
                <c:pt idx="14927">
                  <c:v>0.19529316251048878</c:v>
                </c:pt>
                <c:pt idx="14928">
                  <c:v>0.19517132534758086</c:v>
                </c:pt>
                <c:pt idx="14929">
                  <c:v>0.19504948811783618</c:v>
                </c:pt>
                <c:pt idx="14930">
                  <c:v>0.19492765082129426</c:v>
                </c:pt>
                <c:pt idx="14931">
                  <c:v>0.19480581345799797</c:v>
                </c:pt>
                <c:pt idx="14932">
                  <c:v>0.19468397602798149</c:v>
                </c:pt>
                <c:pt idx="14933">
                  <c:v>0.19456213853128612</c:v>
                </c:pt>
                <c:pt idx="14934">
                  <c:v>0.19444030096795228</c:v>
                </c:pt>
                <c:pt idx="14935">
                  <c:v>0.19431846333801706</c:v>
                </c:pt>
                <c:pt idx="14936">
                  <c:v>0.19419662564151885</c:v>
                </c:pt>
                <c:pt idx="14937">
                  <c:v>0.19407478787849852</c:v>
                </c:pt>
                <c:pt idx="14938">
                  <c:v>0.19395295004899493</c:v>
                </c:pt>
                <c:pt idx="14939">
                  <c:v>0.19383111215304605</c:v>
                </c:pt>
                <c:pt idx="14940">
                  <c:v>0.19370927419069228</c:v>
                </c:pt>
                <c:pt idx="14941">
                  <c:v>0.19358743616197072</c:v>
                </c:pt>
                <c:pt idx="14942">
                  <c:v>0.19346559806692132</c:v>
                </c:pt>
                <c:pt idx="14943">
                  <c:v>0.19334375990558206</c:v>
                </c:pt>
                <c:pt idx="14944">
                  <c:v>0.19322192167799379</c:v>
                </c:pt>
                <c:pt idx="14945">
                  <c:v>0.19310008338419271</c:v>
                </c:pt>
                <c:pt idx="14946">
                  <c:v>0.19297824502421856</c:v>
                </c:pt>
                <c:pt idx="14947">
                  <c:v>0.19285640659811176</c:v>
                </c:pt>
                <c:pt idx="14948">
                  <c:v>0.19273456810590917</c:v>
                </c:pt>
                <c:pt idx="14949">
                  <c:v>0.19261272954765052</c:v>
                </c:pt>
                <c:pt idx="14950">
                  <c:v>0.19249089092337246</c:v>
                </c:pt>
                <c:pt idx="14951">
                  <c:v>0.19236905223311673</c:v>
                </c:pt>
                <c:pt idx="14952">
                  <c:v>0.19224721347691931</c:v>
                </c:pt>
                <c:pt idx="14953">
                  <c:v>0.19212537465482216</c:v>
                </c:pt>
                <c:pt idx="14954">
                  <c:v>0.19200353576686058</c:v>
                </c:pt>
                <c:pt idx="14955">
                  <c:v>0.19188169681307454</c:v>
                </c:pt>
                <c:pt idx="14956">
                  <c:v>0.19175985779350269</c:v>
                </c:pt>
                <c:pt idx="14957">
                  <c:v>0.19163801870818342</c:v>
                </c:pt>
                <c:pt idx="14958">
                  <c:v>0.19151617955715494</c:v>
                </c:pt>
                <c:pt idx="14959">
                  <c:v>0.19139434034045566</c:v>
                </c:pt>
                <c:pt idx="14960">
                  <c:v>0.19127250105812665</c:v>
                </c:pt>
                <c:pt idx="14961">
                  <c:v>0.19115066171020212</c:v>
                </c:pt>
                <c:pt idx="14962">
                  <c:v>0.19102882229672247</c:v>
                </c:pt>
                <c:pt idx="14963">
                  <c:v>0.190906982817727</c:v>
                </c:pt>
                <c:pt idx="14964">
                  <c:v>0.1907851432732528</c:v>
                </c:pt>
                <c:pt idx="14965">
                  <c:v>0.19066330366333917</c:v>
                </c:pt>
                <c:pt idx="14966">
                  <c:v>0.19054146398802319</c:v>
                </c:pt>
                <c:pt idx="14967">
                  <c:v>0.19041962424734615</c:v>
                </c:pt>
                <c:pt idx="14968">
                  <c:v>0.19029778444134182</c:v>
                </c:pt>
                <c:pt idx="14969">
                  <c:v>0.19017594457005282</c:v>
                </c:pt>
                <c:pt idx="14970">
                  <c:v>0.19005410463351424</c:v>
                </c:pt>
                <c:pt idx="14971">
                  <c:v>0.1899322646317656</c:v>
                </c:pt>
                <c:pt idx="14972">
                  <c:v>0.18981042456484509</c:v>
                </c:pt>
                <c:pt idx="14973">
                  <c:v>0.18968858443279113</c:v>
                </c:pt>
                <c:pt idx="14974">
                  <c:v>0.1895667442356419</c:v>
                </c:pt>
                <c:pt idx="14975">
                  <c:v>0.18944490397343516</c:v>
                </c:pt>
                <c:pt idx="14976">
                  <c:v>0.18932306364620888</c:v>
                </c:pt>
                <c:pt idx="14977">
                  <c:v>0.18920122325400146</c:v>
                </c:pt>
                <c:pt idx="14978">
                  <c:v>0.1890793827968511</c:v>
                </c:pt>
                <c:pt idx="14979">
                  <c:v>0.18895754227479666</c:v>
                </c:pt>
                <c:pt idx="14980">
                  <c:v>0.18883570168787456</c:v>
                </c:pt>
                <c:pt idx="14981">
                  <c:v>0.18871386103612164</c:v>
                </c:pt>
                <c:pt idx="14982">
                  <c:v>0.18859202031958056</c:v>
                </c:pt>
                <c:pt idx="14983">
                  <c:v>0.18847017953828482</c:v>
                </c:pt>
                <c:pt idx="14984">
                  <c:v>0.1883483386922733</c:v>
                </c:pt>
                <c:pt idx="14985">
                  <c:v>0.1882264977815864</c:v>
                </c:pt>
                <c:pt idx="14986">
                  <c:v>0.1881046568062601</c:v>
                </c:pt>
                <c:pt idx="14987">
                  <c:v>0.1879828157663308</c:v>
                </c:pt>
                <c:pt idx="14988">
                  <c:v>0.18786097466183982</c:v>
                </c:pt>
                <c:pt idx="14989">
                  <c:v>0.18773913349282334</c:v>
                </c:pt>
                <c:pt idx="14990">
                  <c:v>0.18761729225931734</c:v>
                </c:pt>
                <c:pt idx="14991">
                  <c:v>0.18749545096136311</c:v>
                </c:pt>
                <c:pt idx="14992">
                  <c:v>0.18737360959899485</c:v>
                </c:pt>
                <c:pt idx="14993">
                  <c:v>0.18725176817225209</c:v>
                </c:pt>
                <c:pt idx="14994">
                  <c:v>0.18712992668117368</c:v>
                </c:pt>
                <c:pt idx="14995">
                  <c:v>0.18700808512579536</c:v>
                </c:pt>
                <c:pt idx="14996">
                  <c:v>0.18688624350615624</c:v>
                </c:pt>
                <c:pt idx="14997">
                  <c:v>0.18676440182229248</c:v>
                </c:pt>
                <c:pt idx="14998">
                  <c:v>0.18664256007424251</c:v>
                </c:pt>
                <c:pt idx="14999">
                  <c:v>0.18652071826204564</c:v>
                </c:pt>
                <c:pt idx="15000">
                  <c:v>0.18639887638573538</c:v>
                </c:pt>
                <c:pt idx="15001">
                  <c:v>0.18627703444535326</c:v>
                </c:pt>
                <c:pt idx="15002">
                  <c:v>0.18615519244093504</c:v>
                </c:pt>
                <c:pt idx="15003">
                  <c:v>0.18603335037251822</c:v>
                </c:pt>
                <c:pt idx="15004">
                  <c:v>0.18591150824014124</c:v>
                </c:pt>
                <c:pt idx="15005">
                  <c:v>0.18578966604383984</c:v>
                </c:pt>
                <c:pt idx="15006">
                  <c:v>0.18566782378365376</c:v>
                </c:pt>
                <c:pt idx="15007">
                  <c:v>0.1855459814596192</c:v>
                </c:pt>
                <c:pt idx="15008">
                  <c:v>0.1854241390717728</c:v>
                </c:pt>
                <c:pt idx="15009">
                  <c:v>0.18530229662015296</c:v>
                </c:pt>
                <c:pt idx="15010">
                  <c:v>0.18518045410479722</c:v>
                </c:pt>
                <c:pt idx="15011">
                  <c:v>0.18505861152574177</c:v>
                </c:pt>
                <c:pt idx="15012">
                  <c:v>0.18493676888302413</c:v>
                </c:pt>
                <c:pt idx="15013">
                  <c:v>0.18481492617668449</c:v>
                </c:pt>
                <c:pt idx="15014">
                  <c:v>0.18469308340675639</c:v>
                </c:pt>
                <c:pt idx="15015">
                  <c:v>0.18457124057327978</c:v>
                </c:pt>
                <c:pt idx="15016">
                  <c:v>0.1844493976762891</c:v>
                </c:pt>
                <c:pt idx="15017">
                  <c:v>0.18432755471582496</c:v>
                </c:pt>
                <c:pt idx="15018">
                  <c:v>0.18420571169192224</c:v>
                </c:pt>
                <c:pt idx="15019">
                  <c:v>0.18408386860461645</c:v>
                </c:pt>
                <c:pt idx="15020">
                  <c:v>0.18396202545394891</c:v>
                </c:pt>
                <c:pt idx="15021">
                  <c:v>0.18384018223995402</c:v>
                </c:pt>
                <c:pt idx="15022">
                  <c:v>0.18371833896267065</c:v>
                </c:pt>
                <c:pt idx="15023">
                  <c:v>0.1835964956221332</c:v>
                </c:pt>
                <c:pt idx="15024">
                  <c:v>0.18347465221838144</c:v>
                </c:pt>
                <c:pt idx="15025">
                  <c:v>0.18335280875145021</c:v>
                </c:pt>
                <c:pt idx="15026">
                  <c:v>0.18323096522137949</c:v>
                </c:pt>
                <c:pt idx="15027">
                  <c:v>0.1831091216282037</c:v>
                </c:pt>
                <c:pt idx="15028">
                  <c:v>0.18298727797196146</c:v>
                </c:pt>
                <c:pt idx="15029">
                  <c:v>0.1828654342526872</c:v>
                </c:pt>
                <c:pt idx="15030">
                  <c:v>0.18274359047042066</c:v>
                </c:pt>
                <c:pt idx="15031">
                  <c:v>0.18262174662519781</c:v>
                </c:pt>
                <c:pt idx="15032">
                  <c:v>0.18249990271705485</c:v>
                </c:pt>
                <c:pt idx="15033">
                  <c:v>0.18237805874602908</c:v>
                </c:pt>
                <c:pt idx="15034">
                  <c:v>0.18225621471215669</c:v>
                </c:pt>
                <c:pt idx="15035">
                  <c:v>0.18213437061547744</c:v>
                </c:pt>
                <c:pt idx="15036">
                  <c:v>0.18201252645602328</c:v>
                </c:pt>
                <c:pt idx="15037">
                  <c:v>0.18189068223383531</c:v>
                </c:pt>
                <c:pt idx="15038">
                  <c:v>0.18176883794894816</c:v>
                </c:pt>
                <c:pt idx="15039">
                  <c:v>0.18164699360139958</c:v>
                </c:pt>
                <c:pt idx="15040">
                  <c:v>0.18152514919122464</c:v>
                </c:pt>
                <c:pt idx="15041">
                  <c:v>0.18140330471845023</c:v>
                </c:pt>
                <c:pt idx="15042">
                  <c:v>0.18128146018313562</c:v>
                </c:pt>
                <c:pt idx="15043">
                  <c:v>0.18115961558530524</c:v>
                </c:pt>
                <c:pt idx="15044">
                  <c:v>0.18103777092499618</c:v>
                </c:pt>
                <c:pt idx="15045">
                  <c:v>0.18091592620224661</c:v>
                </c:pt>
                <c:pt idx="15046">
                  <c:v>0.18079408141709097</c:v>
                </c:pt>
                <c:pt idx="15047">
                  <c:v>0.18067223656956521</c:v>
                </c:pt>
                <c:pt idx="15048">
                  <c:v>0.18055039165970888</c:v>
                </c:pt>
                <c:pt idx="15049">
                  <c:v>0.18042854668755615</c:v>
                </c:pt>
                <c:pt idx="15050">
                  <c:v>0.18030670165314433</c:v>
                </c:pt>
                <c:pt idx="15051">
                  <c:v>0.18018485655650984</c:v>
                </c:pt>
                <c:pt idx="15052">
                  <c:v>0.1800630113976891</c:v>
                </c:pt>
                <c:pt idx="15053">
                  <c:v>0.17994116617671851</c:v>
                </c:pt>
                <c:pt idx="15054">
                  <c:v>0.17981932089363406</c:v>
                </c:pt>
                <c:pt idx="15055">
                  <c:v>0.1796974755484726</c:v>
                </c:pt>
                <c:pt idx="15056">
                  <c:v>0.17957563014127098</c:v>
                </c:pt>
                <c:pt idx="15057">
                  <c:v>0.17945378467206585</c:v>
                </c:pt>
                <c:pt idx="15058">
                  <c:v>0.17933193914089074</c:v>
                </c:pt>
                <c:pt idx="15059">
                  <c:v>0.17921009354778517</c:v>
                </c:pt>
                <c:pt idx="15060">
                  <c:v>0.17908824789278444</c:v>
                </c:pt>
                <c:pt idx="15061">
                  <c:v>0.17896640217592408</c:v>
                </c:pt>
                <c:pt idx="15062">
                  <c:v>0.17884455639724095</c:v>
                </c:pt>
                <c:pt idx="15063">
                  <c:v>0.17872271055677191</c:v>
                </c:pt>
                <c:pt idx="15064">
                  <c:v>0.17860086465455138</c:v>
                </c:pt>
                <c:pt idx="15065">
                  <c:v>0.17847901869061711</c:v>
                </c:pt>
                <c:pt idx="15066">
                  <c:v>0.17835717266500373</c:v>
                </c:pt>
                <c:pt idx="15067">
                  <c:v>0.17823532657775054</c:v>
                </c:pt>
                <c:pt idx="15068">
                  <c:v>0.17811348042889152</c:v>
                </c:pt>
                <c:pt idx="15069">
                  <c:v>0.17799163421846065</c:v>
                </c:pt>
                <c:pt idx="15070">
                  <c:v>0.17786978794649855</c:v>
                </c:pt>
                <c:pt idx="15071">
                  <c:v>0.17774794161303764</c:v>
                </c:pt>
                <c:pt idx="15072">
                  <c:v>0.17762609521811501</c:v>
                </c:pt>
                <c:pt idx="15073">
                  <c:v>0.17750424876176707</c:v>
                </c:pt>
                <c:pt idx="15074">
                  <c:v>0.17738240224403024</c:v>
                </c:pt>
                <c:pt idx="15075">
                  <c:v>0.17726055566493981</c:v>
                </c:pt>
                <c:pt idx="15076">
                  <c:v>0.17713870902453044</c:v>
                </c:pt>
                <c:pt idx="15077">
                  <c:v>0.17701686232284186</c:v>
                </c:pt>
                <c:pt idx="15078">
                  <c:v>0.17689501555990672</c:v>
                </c:pt>
                <c:pt idx="15079">
                  <c:v>0.17677316873576032</c:v>
                </c:pt>
                <c:pt idx="15080">
                  <c:v>0.17665132185044063</c:v>
                </c:pt>
                <c:pt idx="15081">
                  <c:v>0.17652947490398385</c:v>
                </c:pt>
                <c:pt idx="15082">
                  <c:v>0.17640762789642284</c:v>
                </c:pt>
                <c:pt idx="15083">
                  <c:v>0.176285780827796</c:v>
                </c:pt>
                <c:pt idx="15084">
                  <c:v>0.17616393369813887</c:v>
                </c:pt>
                <c:pt idx="15085">
                  <c:v>0.17604208650748743</c:v>
                </c:pt>
                <c:pt idx="15086">
                  <c:v>0.17592023925587696</c:v>
                </c:pt>
                <c:pt idx="15087">
                  <c:v>0.17579839194334212</c:v>
                </c:pt>
                <c:pt idx="15088">
                  <c:v>0.17567654456991866</c:v>
                </c:pt>
                <c:pt idx="15089">
                  <c:v>0.17555469713564453</c:v>
                </c:pt>
                <c:pt idx="15090">
                  <c:v>0.17543284964055417</c:v>
                </c:pt>
                <c:pt idx="15091">
                  <c:v>0.1753110020846822</c:v>
                </c:pt>
                <c:pt idx="15092">
                  <c:v>0.17518915446806504</c:v>
                </c:pt>
                <c:pt idx="15093">
                  <c:v>0.17506730679073823</c:v>
                </c:pt>
                <c:pt idx="15094">
                  <c:v>0.17494545905273862</c:v>
                </c:pt>
                <c:pt idx="15095">
                  <c:v>0.17482361125409929</c:v>
                </c:pt>
                <c:pt idx="15096">
                  <c:v>0.17470176339485732</c:v>
                </c:pt>
                <c:pt idx="15097">
                  <c:v>0.17457991547504825</c:v>
                </c:pt>
                <c:pt idx="15098">
                  <c:v>0.17445806749470583</c:v>
                </c:pt>
                <c:pt idx="15099">
                  <c:v>0.17433621945386912</c:v>
                </c:pt>
                <c:pt idx="15100">
                  <c:v>0.17421437135257034</c:v>
                </c:pt>
                <c:pt idx="15101">
                  <c:v>0.17409252319084634</c:v>
                </c:pt>
                <c:pt idx="15102">
                  <c:v>0.1739706749687322</c:v>
                </c:pt>
                <c:pt idx="15103">
                  <c:v>0.17384882668626322</c:v>
                </c:pt>
                <c:pt idx="15104">
                  <c:v>0.17372697834347406</c:v>
                </c:pt>
                <c:pt idx="15105">
                  <c:v>0.17360512994040223</c:v>
                </c:pt>
                <c:pt idx="15106">
                  <c:v>0.17348328147708014</c:v>
                </c:pt>
                <c:pt idx="15107">
                  <c:v>0.17336143295354667</c:v>
                </c:pt>
                <c:pt idx="15108">
                  <c:v>0.17323958436983378</c:v>
                </c:pt>
                <c:pt idx="15109">
                  <c:v>0.17311773572597788</c:v>
                </c:pt>
                <c:pt idx="15110">
                  <c:v>0.17299588702201407</c:v>
                </c:pt>
                <c:pt idx="15111">
                  <c:v>0.17287403825797831</c:v>
                </c:pt>
                <c:pt idx="15112">
                  <c:v>0.1727521894339048</c:v>
                </c:pt>
                <c:pt idx="15113">
                  <c:v>0.17263034054983128</c:v>
                </c:pt>
                <c:pt idx="15114">
                  <c:v>0.17250849160578907</c:v>
                </c:pt>
                <c:pt idx="15115">
                  <c:v>0.17238664260181658</c:v>
                </c:pt>
                <c:pt idx="15116">
                  <c:v>0.17226479353794621</c:v>
                </c:pt>
                <c:pt idx="15117">
                  <c:v>0.17214294441421418</c:v>
                </c:pt>
                <c:pt idx="15118">
                  <c:v>0.17202109523065667</c:v>
                </c:pt>
                <c:pt idx="15119">
                  <c:v>0.17189924598730788</c:v>
                </c:pt>
                <c:pt idx="15120">
                  <c:v>0.171777396684202</c:v>
                </c:pt>
                <c:pt idx="15121">
                  <c:v>0.17165554732137456</c:v>
                </c:pt>
                <c:pt idx="15122">
                  <c:v>0.17153369789886175</c:v>
                </c:pt>
                <c:pt idx="15123">
                  <c:v>0.17141184841668466</c:v>
                </c:pt>
                <c:pt idx="15124">
                  <c:v>0.17128999887490437</c:v>
                </c:pt>
                <c:pt idx="15125">
                  <c:v>0.17116814927354151</c:v>
                </c:pt>
                <c:pt idx="15126">
                  <c:v>0.17104629961263274</c:v>
                </c:pt>
                <c:pt idx="15127">
                  <c:v>0.17092444989221223</c:v>
                </c:pt>
                <c:pt idx="15128">
                  <c:v>0.17080260011231596</c:v>
                </c:pt>
                <c:pt idx="15129">
                  <c:v>0.17068075027297591</c:v>
                </c:pt>
                <c:pt idx="15130">
                  <c:v>0.17055890037422938</c:v>
                </c:pt>
                <c:pt idx="15131">
                  <c:v>0.17043705041611124</c:v>
                </c:pt>
                <c:pt idx="15132">
                  <c:v>0.17031520039865566</c:v>
                </c:pt>
                <c:pt idx="15133">
                  <c:v>0.17019335032189664</c:v>
                </c:pt>
                <c:pt idx="15134">
                  <c:v>0.17007150018587081</c:v>
                </c:pt>
                <c:pt idx="15135">
                  <c:v>0.16994964999061035</c:v>
                </c:pt>
                <c:pt idx="15136">
                  <c:v>0.16982779973615192</c:v>
                </c:pt>
                <c:pt idx="15137">
                  <c:v>0.16970594942253081</c:v>
                </c:pt>
                <c:pt idx="15138">
                  <c:v>0.169584099049779</c:v>
                </c:pt>
                <c:pt idx="15139">
                  <c:v>0.16946224861793313</c:v>
                </c:pt>
                <c:pt idx="15140">
                  <c:v>0.16934039812702761</c:v>
                </c:pt>
                <c:pt idx="15141">
                  <c:v>0.16921854757709687</c:v>
                </c:pt>
                <c:pt idx="15142">
                  <c:v>0.16909669696817486</c:v>
                </c:pt>
                <c:pt idx="15143">
                  <c:v>0.16897484630029735</c:v>
                </c:pt>
                <c:pt idx="15144">
                  <c:v>0.16885299557349787</c:v>
                </c:pt>
                <c:pt idx="15145">
                  <c:v>0.16873114478781237</c:v>
                </c:pt>
                <c:pt idx="15146">
                  <c:v>0.16860929394327284</c:v>
                </c:pt>
                <c:pt idx="15147">
                  <c:v>0.16848744303991614</c:v>
                </c:pt>
                <c:pt idx="15148">
                  <c:v>0.16836559207777624</c:v>
                </c:pt>
                <c:pt idx="15149">
                  <c:v>0.16824374105688555</c:v>
                </c:pt>
                <c:pt idx="15150">
                  <c:v>0.16812188997728361</c:v>
                </c:pt>
                <c:pt idx="15151">
                  <c:v>0.16800003883899839</c:v>
                </c:pt>
                <c:pt idx="15152">
                  <c:v>0.16787818764206852</c:v>
                </c:pt>
                <c:pt idx="15153">
                  <c:v>0.16775633638652643</c:v>
                </c:pt>
                <c:pt idx="15154">
                  <c:v>0.16763448507240719</c:v>
                </c:pt>
                <c:pt idx="15155">
                  <c:v>0.16751263369974478</c:v>
                </c:pt>
                <c:pt idx="15156">
                  <c:v>0.16739078226857518</c:v>
                </c:pt>
                <c:pt idx="15157">
                  <c:v>0.16726893077893012</c:v>
                </c:pt>
                <c:pt idx="15158">
                  <c:v>0.16714707923084449</c:v>
                </c:pt>
                <c:pt idx="15159">
                  <c:v>0.16702522762435446</c:v>
                </c:pt>
                <c:pt idx="15160">
                  <c:v>0.16690337595949245</c:v>
                </c:pt>
                <c:pt idx="15161">
                  <c:v>0.16678152423629378</c:v>
                </c:pt>
                <c:pt idx="15162">
                  <c:v>0.16665967245479152</c:v>
                </c:pt>
                <c:pt idx="15163">
                  <c:v>0.16653782061502009</c:v>
                </c:pt>
                <c:pt idx="15164">
                  <c:v>0.16641596871701347</c:v>
                </c:pt>
                <c:pt idx="15165">
                  <c:v>0.16629411676080674</c:v>
                </c:pt>
                <c:pt idx="15166">
                  <c:v>0.16617226474643365</c:v>
                </c:pt>
                <c:pt idx="15167">
                  <c:v>0.16605041267392662</c:v>
                </c:pt>
                <c:pt idx="15168">
                  <c:v>0.16592856054332294</c:v>
                </c:pt>
                <c:pt idx="15169">
                  <c:v>0.16580670835465416</c:v>
                </c:pt>
                <c:pt idx="15170">
                  <c:v>0.16568485610795491</c:v>
                </c:pt>
                <c:pt idx="15171">
                  <c:v>0.16556300380325939</c:v>
                </c:pt>
                <c:pt idx="15172">
                  <c:v>0.16544115144060068</c:v>
                </c:pt>
                <c:pt idx="15173">
                  <c:v>0.1653192990200143</c:v>
                </c:pt>
                <c:pt idx="15174">
                  <c:v>0.16519744654153312</c:v>
                </c:pt>
                <c:pt idx="15175">
                  <c:v>0.16507559400519156</c:v>
                </c:pt>
                <c:pt idx="15176">
                  <c:v>0.16495374141102492</c:v>
                </c:pt>
                <c:pt idx="15177">
                  <c:v>0.16483188875906407</c:v>
                </c:pt>
                <c:pt idx="15178">
                  <c:v>0.1647100360493432</c:v>
                </c:pt>
                <c:pt idx="15179">
                  <c:v>0.16458818328189873</c:v>
                </c:pt>
                <c:pt idx="15180">
                  <c:v>0.16446633045676395</c:v>
                </c:pt>
                <c:pt idx="15181">
                  <c:v>0.16434447757396953</c:v>
                </c:pt>
                <c:pt idx="15182">
                  <c:v>0.16422262463355253</c:v>
                </c:pt>
                <c:pt idx="15183">
                  <c:v>0.16410077163554648</c:v>
                </c:pt>
                <c:pt idx="15184">
                  <c:v>0.16397891857998204</c:v>
                </c:pt>
                <c:pt idx="15185">
                  <c:v>0.16385706546689782</c:v>
                </c:pt>
                <c:pt idx="15186">
                  <c:v>0.16373521229632315</c:v>
                </c:pt>
                <c:pt idx="15187">
                  <c:v>0.16361335906829422</c:v>
                </c:pt>
                <c:pt idx="15188">
                  <c:v>0.16349150578284366</c:v>
                </c:pt>
                <c:pt idx="15189">
                  <c:v>0.16336965244000679</c:v>
                </c:pt>
                <c:pt idx="15190">
                  <c:v>0.16324779903981446</c:v>
                </c:pt>
                <c:pt idx="15191">
                  <c:v>0.16312594558230176</c:v>
                </c:pt>
                <c:pt idx="15192">
                  <c:v>0.16300409206750222</c:v>
                </c:pt>
                <c:pt idx="15193">
                  <c:v>0.16288223849544936</c:v>
                </c:pt>
                <c:pt idx="15194">
                  <c:v>0.16276038486617717</c:v>
                </c:pt>
                <c:pt idx="15195">
                  <c:v>0.16263853117971938</c:v>
                </c:pt>
                <c:pt idx="15196">
                  <c:v>0.16251667743610798</c:v>
                </c:pt>
                <c:pt idx="15197">
                  <c:v>0.16239482363537761</c:v>
                </c:pt>
                <c:pt idx="15198">
                  <c:v>0.16227296977756156</c:v>
                </c:pt>
                <c:pt idx="15199">
                  <c:v>0.16215111586269337</c:v>
                </c:pt>
                <c:pt idx="15200">
                  <c:v>0.16202926189080524</c:v>
                </c:pt>
                <c:pt idx="15201">
                  <c:v>0.16190740786193425</c:v>
                </c:pt>
                <c:pt idx="15202">
                  <c:v>0.16178555377610904</c:v>
                </c:pt>
                <c:pt idx="15203">
                  <c:v>0.1616636996333658</c:v>
                </c:pt>
                <c:pt idx="15204">
                  <c:v>0.16154184543373695</c:v>
                </c:pt>
                <c:pt idx="15205">
                  <c:v>0.16141999117724448</c:v>
                </c:pt>
                <c:pt idx="15206">
                  <c:v>0.1612981368639459</c:v>
                </c:pt>
                <c:pt idx="15207">
                  <c:v>0.16117628249386118</c:v>
                </c:pt>
                <c:pt idx="15208">
                  <c:v>0.1610544280670243</c:v>
                </c:pt>
                <c:pt idx="15209">
                  <c:v>0.16093257358346769</c:v>
                </c:pt>
                <c:pt idx="15210">
                  <c:v>0.16081071904322708</c:v>
                </c:pt>
                <c:pt idx="15211">
                  <c:v>0.16068886444633579</c:v>
                </c:pt>
                <c:pt idx="15212">
                  <c:v>0.16056700979282179</c:v>
                </c:pt>
                <c:pt idx="15213">
                  <c:v>0.1604451550827235</c:v>
                </c:pt>
                <c:pt idx="15214">
                  <c:v>0.16032330031607289</c:v>
                </c:pt>
                <c:pt idx="15215">
                  <c:v>0.16020144549290127</c:v>
                </c:pt>
                <c:pt idx="15216">
                  <c:v>0.16007959061324328</c:v>
                </c:pt>
                <c:pt idx="15217">
                  <c:v>0.15995773567713312</c:v>
                </c:pt>
                <c:pt idx="15218">
                  <c:v>0.15983588068460075</c:v>
                </c:pt>
                <c:pt idx="15219">
                  <c:v>0.15971402563568238</c:v>
                </c:pt>
                <c:pt idx="15220">
                  <c:v>0.15959217053040864</c:v>
                </c:pt>
                <c:pt idx="15221">
                  <c:v>0.1594703153688144</c:v>
                </c:pt>
                <c:pt idx="15222">
                  <c:v>0.15934846015093163</c:v>
                </c:pt>
                <c:pt idx="15223">
                  <c:v>0.1592266048767943</c:v>
                </c:pt>
                <c:pt idx="15224">
                  <c:v>0.15910474954643439</c:v>
                </c:pt>
                <c:pt idx="15225">
                  <c:v>0.15898289415988431</c:v>
                </c:pt>
                <c:pt idx="15226">
                  <c:v>0.15886103871717827</c:v>
                </c:pt>
                <c:pt idx="15227">
                  <c:v>0.1587391832183489</c:v>
                </c:pt>
                <c:pt idx="15228">
                  <c:v>0.15861732766342795</c:v>
                </c:pt>
                <c:pt idx="15229">
                  <c:v>0.15849547205245007</c:v>
                </c:pt>
                <c:pt idx="15230">
                  <c:v>0.15837361638544811</c:v>
                </c:pt>
                <c:pt idx="15231">
                  <c:v>0.15825176066245272</c:v>
                </c:pt>
                <c:pt idx="15232">
                  <c:v>0.15812990488349898</c:v>
                </c:pt>
                <c:pt idx="15233">
                  <c:v>0.1580080490486182</c:v>
                </c:pt>
                <c:pt idx="15234">
                  <c:v>0.15788619315784413</c:v>
                </c:pt>
                <c:pt idx="15235">
                  <c:v>0.15776433721120808</c:v>
                </c:pt>
                <c:pt idx="15236">
                  <c:v>0.15764248120874425</c:v>
                </c:pt>
                <c:pt idx="15237">
                  <c:v>0.15752062515048482</c:v>
                </c:pt>
                <c:pt idx="15238">
                  <c:v>0.15739876903646288</c:v>
                </c:pt>
                <c:pt idx="15239">
                  <c:v>0.15727691286671197</c:v>
                </c:pt>
                <c:pt idx="15240">
                  <c:v>0.15715505664126139</c:v>
                </c:pt>
                <c:pt idx="15241">
                  <c:v>0.15703320036014756</c:v>
                </c:pt>
                <c:pt idx="15242">
                  <c:v>0.15691134402340134</c:v>
                </c:pt>
                <c:pt idx="15243">
                  <c:v>0.15678948763105494</c:v>
                </c:pt>
                <c:pt idx="15244">
                  <c:v>0.1566676311831412</c:v>
                </c:pt>
                <c:pt idx="15245">
                  <c:v>0.15654577467969455</c:v>
                </c:pt>
                <c:pt idx="15246">
                  <c:v>0.15642391812074452</c:v>
                </c:pt>
                <c:pt idx="15247">
                  <c:v>0.15630206150632442</c:v>
                </c:pt>
                <c:pt idx="15248">
                  <c:v>0.15618020483646866</c:v>
                </c:pt>
                <c:pt idx="15249">
                  <c:v>0.15605834811120789</c:v>
                </c:pt>
                <c:pt idx="15250">
                  <c:v>0.15593649133057541</c:v>
                </c:pt>
                <c:pt idx="15251">
                  <c:v>0.15581463449460387</c:v>
                </c:pt>
                <c:pt idx="15252">
                  <c:v>0.15569277760332412</c:v>
                </c:pt>
                <c:pt idx="15253">
                  <c:v>0.15557092065677125</c:v>
                </c:pt>
                <c:pt idx="15254">
                  <c:v>0.15544906365497413</c:v>
                </c:pt>
                <c:pt idx="15255">
                  <c:v>0.15532720659796828</c:v>
                </c:pt>
                <c:pt idx="15256">
                  <c:v>0.1552053494857859</c:v>
                </c:pt>
                <c:pt idx="15257">
                  <c:v>0.15508349231845697</c:v>
                </c:pt>
                <c:pt idx="15258">
                  <c:v>0.15496163509601546</c:v>
                </c:pt>
                <c:pt idx="15259">
                  <c:v>0.15483977781849267</c:v>
                </c:pt>
                <c:pt idx="15260">
                  <c:v>0.15471792048592192</c:v>
                </c:pt>
                <c:pt idx="15261">
                  <c:v>0.15459606309833629</c:v>
                </c:pt>
                <c:pt idx="15262">
                  <c:v>0.15447420565576597</c:v>
                </c:pt>
                <c:pt idx="15263">
                  <c:v>0.15435234815824361</c:v>
                </c:pt>
                <c:pt idx="15264">
                  <c:v>0.15423049060580207</c:v>
                </c:pt>
                <c:pt idx="15265">
                  <c:v>0.15410863299847399</c:v>
                </c:pt>
                <c:pt idx="15266">
                  <c:v>0.15398677533628913</c:v>
                </c:pt>
                <c:pt idx="15267">
                  <c:v>0.15386491761928189</c:v>
                </c:pt>
                <c:pt idx="15268">
                  <c:v>0.15374305984748493</c:v>
                </c:pt>
                <c:pt idx="15269">
                  <c:v>0.15362120202092777</c:v>
                </c:pt>
                <c:pt idx="15270">
                  <c:v>0.15349934413964617</c:v>
                </c:pt>
                <c:pt idx="15271">
                  <c:v>0.15337748620366787</c:v>
                </c:pt>
                <c:pt idx="15272">
                  <c:v>0.15325562821302841</c:v>
                </c:pt>
                <c:pt idx="15273">
                  <c:v>0.15313377016775753</c:v>
                </c:pt>
                <c:pt idx="15274">
                  <c:v>0.15301191206789011</c:v>
                </c:pt>
                <c:pt idx="15275">
                  <c:v>0.15289005391345389</c:v>
                </c:pt>
                <c:pt idx="15276">
                  <c:v>0.15276819570448441</c:v>
                </c:pt>
                <c:pt idx="15277">
                  <c:v>0.15264633744101164</c:v>
                </c:pt>
                <c:pt idx="15278">
                  <c:v>0.15252447912306799</c:v>
                </c:pt>
                <c:pt idx="15279">
                  <c:v>0.15240262075068789</c:v>
                </c:pt>
                <c:pt idx="15280">
                  <c:v>0.15228076232389975</c:v>
                </c:pt>
                <c:pt idx="15281">
                  <c:v>0.15215890384273623</c:v>
                </c:pt>
                <c:pt idx="15282">
                  <c:v>0.1520370453072295</c:v>
                </c:pt>
                <c:pt idx="15283">
                  <c:v>0.15191518671741311</c:v>
                </c:pt>
                <c:pt idx="15284">
                  <c:v>0.15179332807331569</c:v>
                </c:pt>
                <c:pt idx="15285">
                  <c:v>0.15167146937497233</c:v>
                </c:pt>
                <c:pt idx="15286">
                  <c:v>0.15154961062239947</c:v>
                </c:pt>
                <c:pt idx="15287">
                  <c:v>0.15142775181565638</c:v>
                </c:pt>
                <c:pt idx="15288">
                  <c:v>0.15130589295475927</c:v>
                </c:pt>
                <c:pt idx="15289">
                  <c:v>0.15118403403974368</c:v>
                </c:pt>
                <c:pt idx="15290">
                  <c:v>0.15106217507063802</c:v>
                </c:pt>
                <c:pt idx="15291">
                  <c:v>0.15094031604747404</c:v>
                </c:pt>
                <c:pt idx="15292">
                  <c:v>0.15081845697028595</c:v>
                </c:pt>
                <c:pt idx="15293">
                  <c:v>0.15069659783910549</c:v>
                </c:pt>
                <c:pt idx="15294">
                  <c:v>0.15057473865396132</c:v>
                </c:pt>
                <c:pt idx="15295">
                  <c:v>0.15045287941488716</c:v>
                </c:pt>
                <c:pt idx="15296">
                  <c:v>0.15033102012191479</c:v>
                </c:pt>
                <c:pt idx="15297">
                  <c:v>0.15020916077507307</c:v>
                </c:pt>
                <c:pt idx="15298">
                  <c:v>0.15008730137439774</c:v>
                </c:pt>
                <c:pt idx="15299">
                  <c:v>0.14996544191991679</c:v>
                </c:pt>
                <c:pt idx="15300">
                  <c:v>0.14984358241166329</c:v>
                </c:pt>
                <c:pt idx="15301">
                  <c:v>0.14972172284967056</c:v>
                </c:pt>
                <c:pt idx="15302">
                  <c:v>0.1495998632339659</c:v>
                </c:pt>
                <c:pt idx="15303">
                  <c:v>0.14947800356458418</c:v>
                </c:pt>
                <c:pt idx="15304">
                  <c:v>0.14935614384155471</c:v>
                </c:pt>
                <c:pt idx="15305">
                  <c:v>0.14923428406491124</c:v>
                </c:pt>
                <c:pt idx="15306">
                  <c:v>0.14911242423468396</c:v>
                </c:pt>
                <c:pt idx="15307">
                  <c:v>0.1489905643509033</c:v>
                </c:pt>
                <c:pt idx="15308">
                  <c:v>0.14886870441360145</c:v>
                </c:pt>
                <c:pt idx="15309">
                  <c:v>0.14874684442281061</c:v>
                </c:pt>
                <c:pt idx="15310">
                  <c:v>0.14862498437856031</c:v>
                </c:pt>
                <c:pt idx="15311">
                  <c:v>0.14850312428088297</c:v>
                </c:pt>
                <c:pt idx="15312">
                  <c:v>0.14838126412981123</c:v>
                </c:pt>
                <c:pt idx="15313">
                  <c:v>0.14825940392537396</c:v>
                </c:pt>
                <c:pt idx="15314">
                  <c:v>0.14813754366760423</c:v>
                </c:pt>
                <c:pt idx="15315">
                  <c:v>0.14801568335653315</c:v>
                </c:pt>
                <c:pt idx="15316">
                  <c:v>0.14789382299218934</c:v>
                </c:pt>
                <c:pt idx="15317">
                  <c:v>0.14777196257460767</c:v>
                </c:pt>
                <c:pt idx="15318">
                  <c:v>0.14765010210381635</c:v>
                </c:pt>
                <c:pt idx="15319">
                  <c:v>0.14752824157985067</c:v>
                </c:pt>
                <c:pt idx="15320">
                  <c:v>0.1474063810027364</c:v>
                </c:pt>
                <c:pt idx="15321">
                  <c:v>0.14728452037250794</c:v>
                </c:pt>
                <c:pt idx="15322">
                  <c:v>0.14716265968919595</c:v>
                </c:pt>
                <c:pt idx="15323">
                  <c:v>0.14704079895282973</c:v>
                </c:pt>
                <c:pt idx="15324">
                  <c:v>0.14691893816344548</c:v>
                </c:pt>
                <c:pt idx="15325">
                  <c:v>0.14679707732106761</c:v>
                </c:pt>
                <c:pt idx="15326">
                  <c:v>0.14667521642573256</c:v>
                </c:pt>
                <c:pt idx="15327">
                  <c:v>0.14655335547746806</c:v>
                </c:pt>
                <c:pt idx="15328">
                  <c:v>0.14643149447630677</c:v>
                </c:pt>
                <c:pt idx="15329">
                  <c:v>0.14630963342227976</c:v>
                </c:pt>
                <c:pt idx="15330">
                  <c:v>0.14618777231541524</c:v>
                </c:pt>
                <c:pt idx="15331">
                  <c:v>0.1460659111557483</c:v>
                </c:pt>
                <c:pt idx="15332">
                  <c:v>0.14594404994330756</c:v>
                </c:pt>
                <c:pt idx="15333">
                  <c:v>0.14582218867812391</c:v>
                </c:pt>
                <c:pt idx="15334">
                  <c:v>0.1457003273602282</c:v>
                </c:pt>
                <c:pt idx="15335">
                  <c:v>0.14557846598965307</c:v>
                </c:pt>
                <c:pt idx="15336">
                  <c:v>0.14545660456642784</c:v>
                </c:pt>
                <c:pt idx="15337">
                  <c:v>0.14533474309058336</c:v>
                </c:pt>
                <c:pt idx="15338">
                  <c:v>0.14521288156215029</c:v>
                </c:pt>
                <c:pt idx="15339">
                  <c:v>0.14509101998115992</c:v>
                </c:pt>
                <c:pt idx="15340">
                  <c:v>0.14496915834764335</c:v>
                </c:pt>
                <c:pt idx="15341">
                  <c:v>0.14484729666163076</c:v>
                </c:pt>
                <c:pt idx="15342">
                  <c:v>0.14472543492315326</c:v>
                </c:pt>
                <c:pt idx="15343">
                  <c:v>0.14460357313224259</c:v>
                </c:pt>
                <c:pt idx="15344">
                  <c:v>0.14448171128892717</c:v>
                </c:pt>
                <c:pt idx="15345">
                  <c:v>0.14435984939323743</c:v>
                </c:pt>
                <c:pt idx="15346">
                  <c:v>0.14423798744520822</c:v>
                </c:pt>
                <c:pt idx="15347">
                  <c:v>0.14411612544486685</c:v>
                </c:pt>
                <c:pt idx="15348">
                  <c:v>0.14399426339224419</c:v>
                </c:pt>
                <c:pt idx="15349">
                  <c:v>0.14387240128737244</c:v>
                </c:pt>
                <c:pt idx="15350">
                  <c:v>0.14375053913028002</c:v>
                </c:pt>
                <c:pt idx="15351">
                  <c:v>0.14362867692099823</c:v>
                </c:pt>
                <c:pt idx="15352">
                  <c:v>0.14350681465955972</c:v>
                </c:pt>
                <c:pt idx="15353">
                  <c:v>0.14338495234599113</c:v>
                </c:pt>
                <c:pt idx="15354">
                  <c:v>0.14326308998032711</c:v>
                </c:pt>
                <c:pt idx="15355">
                  <c:v>0.14314122756259562</c:v>
                </c:pt>
                <c:pt idx="15356">
                  <c:v>0.1430193650928282</c:v>
                </c:pt>
                <c:pt idx="15357">
                  <c:v>0.14289750257105505</c:v>
                </c:pt>
                <c:pt idx="15358">
                  <c:v>0.14277563999730591</c:v>
                </c:pt>
                <c:pt idx="15359">
                  <c:v>0.14265377737161233</c:v>
                </c:pt>
                <c:pt idx="15360">
                  <c:v>0.14253191469400539</c:v>
                </c:pt>
                <c:pt idx="15361">
                  <c:v>0.14241005196451395</c:v>
                </c:pt>
                <c:pt idx="15362">
                  <c:v>0.14228818918316888</c:v>
                </c:pt>
                <c:pt idx="15363">
                  <c:v>0.14216632635000082</c:v>
                </c:pt>
                <c:pt idx="15364">
                  <c:v>0.14204446346503952</c:v>
                </c:pt>
                <c:pt idx="15365">
                  <c:v>0.14192260052831607</c:v>
                </c:pt>
                <c:pt idx="15366">
                  <c:v>0.14180073753986067</c:v>
                </c:pt>
                <c:pt idx="15367">
                  <c:v>0.14167887449970307</c:v>
                </c:pt>
                <c:pt idx="15368">
                  <c:v>0.14155701140786303</c:v>
                </c:pt>
                <c:pt idx="15369">
                  <c:v>0.1414351482643923</c:v>
                </c:pt>
                <c:pt idx="15370">
                  <c:v>0.14131328506931129</c:v>
                </c:pt>
                <c:pt idx="15371">
                  <c:v>0.14119142182265021</c:v>
                </c:pt>
                <c:pt idx="15372">
                  <c:v>0.14106955852443726</c:v>
                </c:pt>
                <c:pt idx="15373">
                  <c:v>0.14094769517470485</c:v>
                </c:pt>
                <c:pt idx="15374">
                  <c:v>0.14082583177348273</c:v>
                </c:pt>
                <c:pt idx="15375">
                  <c:v>0.14070396832080045</c:v>
                </c:pt>
                <c:pt idx="15376">
                  <c:v>0.14058210481668776</c:v>
                </c:pt>
                <c:pt idx="15377">
                  <c:v>0.14046024126117551</c:v>
                </c:pt>
                <c:pt idx="15378">
                  <c:v>0.1403383776542948</c:v>
                </c:pt>
                <c:pt idx="15379">
                  <c:v>0.14021651399607404</c:v>
                </c:pt>
                <c:pt idx="15380">
                  <c:v>0.14009465028654455</c:v>
                </c:pt>
                <c:pt idx="15381">
                  <c:v>0.13997278652573542</c:v>
                </c:pt>
                <c:pt idx="15382">
                  <c:v>0.13985092271367772</c:v>
                </c:pt>
                <c:pt idx="15383">
                  <c:v>0.13972905885039966</c:v>
                </c:pt>
                <c:pt idx="15384">
                  <c:v>0.13960719493593388</c:v>
                </c:pt>
                <c:pt idx="15385">
                  <c:v>0.13948533097030724</c:v>
                </c:pt>
                <c:pt idx="15386">
                  <c:v>0.13936346695355195</c:v>
                </c:pt>
                <c:pt idx="15387">
                  <c:v>0.13924160288569776</c:v>
                </c:pt>
                <c:pt idx="15388">
                  <c:v>0.13911973876677419</c:v>
                </c:pt>
                <c:pt idx="15389">
                  <c:v>0.13899787459681079</c:v>
                </c:pt>
                <c:pt idx="15390">
                  <c:v>0.13887601037583908</c:v>
                </c:pt>
                <c:pt idx="15391">
                  <c:v>0.13875414610388792</c:v>
                </c:pt>
                <c:pt idx="15392">
                  <c:v>0.13863228178098619</c:v>
                </c:pt>
                <c:pt idx="15393">
                  <c:v>0.1385104174071643</c:v>
                </c:pt>
                <c:pt idx="15394">
                  <c:v>0.13838855298245401</c:v>
                </c:pt>
                <c:pt idx="15395">
                  <c:v>0.13826668850688195</c:v>
                </c:pt>
                <c:pt idx="15396">
                  <c:v>0.13814482398048122</c:v>
                </c:pt>
                <c:pt idx="15397">
                  <c:v>0.13802295940327802</c:v>
                </c:pt>
                <c:pt idx="15398">
                  <c:v>0.13790109477530454</c:v>
                </c:pt>
                <c:pt idx="15399">
                  <c:v>0.13777923009659143</c:v>
                </c:pt>
                <c:pt idx="15400">
                  <c:v>0.137657365367166</c:v>
                </c:pt>
                <c:pt idx="15401">
                  <c:v>0.1375355005870591</c:v>
                </c:pt>
                <c:pt idx="15402">
                  <c:v>0.13741363575630006</c:v>
                </c:pt>
                <c:pt idx="15403">
                  <c:v>0.13729177087491884</c:v>
                </c:pt>
                <c:pt idx="15404">
                  <c:v>0.1371699059429452</c:v>
                </c:pt>
                <c:pt idx="15405">
                  <c:v>0.13704804096040912</c:v>
                </c:pt>
                <c:pt idx="15406">
                  <c:v>0.1369261759273388</c:v>
                </c:pt>
                <c:pt idx="15407">
                  <c:v>0.13680431084376532</c:v>
                </c:pt>
                <c:pt idx="15408">
                  <c:v>0.13668244570971733</c:v>
                </c:pt>
                <c:pt idx="15409">
                  <c:v>0.13656058052522546</c:v>
                </c:pt>
                <c:pt idx="15410">
                  <c:v>0.13643871529031903</c:v>
                </c:pt>
                <c:pt idx="15411">
                  <c:v>0.13631685000502713</c:v>
                </c:pt>
                <c:pt idx="15412">
                  <c:v>0.13619498466937729</c:v>
                </c:pt>
                <c:pt idx="15413">
                  <c:v>0.13607311928340415</c:v>
                </c:pt>
                <c:pt idx="15414">
                  <c:v>0.13595125384713258</c:v>
                </c:pt>
                <c:pt idx="15415">
                  <c:v>0.13582938836059344</c:v>
                </c:pt>
                <c:pt idx="15416">
                  <c:v>0.13570752282381671</c:v>
                </c:pt>
                <c:pt idx="15417">
                  <c:v>0.13558565723683169</c:v>
                </c:pt>
                <c:pt idx="15418">
                  <c:v>0.13546379159966726</c:v>
                </c:pt>
                <c:pt idx="15419">
                  <c:v>0.13534192591235295</c:v>
                </c:pt>
                <c:pt idx="15420">
                  <c:v>0.13522006017491917</c:v>
                </c:pt>
                <c:pt idx="15421">
                  <c:v>0.1350981943873939</c:v>
                </c:pt>
                <c:pt idx="15422">
                  <c:v>0.13497632854980779</c:v>
                </c:pt>
                <c:pt idx="15423">
                  <c:v>0.13485446266218792</c:v>
                </c:pt>
                <c:pt idx="15424">
                  <c:v>0.13473259672456672</c:v>
                </c:pt>
                <c:pt idx="15425">
                  <c:v>0.13461073073697061</c:v>
                </c:pt>
                <c:pt idx="15426">
                  <c:v>0.13448886469943178</c:v>
                </c:pt>
                <c:pt idx="15427">
                  <c:v>0.1343669986119771</c:v>
                </c:pt>
                <c:pt idx="15428">
                  <c:v>0.1342451324746361</c:v>
                </c:pt>
                <c:pt idx="15429">
                  <c:v>0.13412326628743898</c:v>
                </c:pt>
                <c:pt idx="15430">
                  <c:v>0.13400140005041372</c:v>
                </c:pt>
                <c:pt idx="15431">
                  <c:v>0.13387953376359141</c:v>
                </c:pt>
                <c:pt idx="15432">
                  <c:v>0.13375766742700002</c:v>
                </c:pt>
                <c:pt idx="15433">
                  <c:v>0.13363580104066886</c:v>
                </c:pt>
                <c:pt idx="15434">
                  <c:v>0.13351393460462613</c:v>
                </c:pt>
                <c:pt idx="15435">
                  <c:v>0.13339206811890203</c:v>
                </c:pt>
                <c:pt idx="15436">
                  <c:v>0.13327020158352698</c:v>
                </c:pt>
                <c:pt idx="15437">
                  <c:v>0.13314833499852741</c:v>
                </c:pt>
                <c:pt idx="15438">
                  <c:v>0.1330264683639335</c:v>
                </c:pt>
                <c:pt idx="15439">
                  <c:v>0.13290460167977436</c:v>
                </c:pt>
                <c:pt idx="15440">
                  <c:v>0.13278273494607928</c:v>
                </c:pt>
                <c:pt idx="15441">
                  <c:v>0.13266086816287848</c:v>
                </c:pt>
                <c:pt idx="15442">
                  <c:v>0.13253900133019769</c:v>
                </c:pt>
                <c:pt idx="15443">
                  <c:v>0.13241713444806824</c:v>
                </c:pt>
                <c:pt idx="15444">
                  <c:v>0.13229526751651766</c:v>
                </c:pt>
                <c:pt idx="15445">
                  <c:v>0.13217340053557858</c:v>
                </c:pt>
                <c:pt idx="15446">
                  <c:v>0.1320515335052761</c:v>
                </c:pt>
                <c:pt idx="15447">
                  <c:v>0.13192966642563886</c:v>
                </c:pt>
                <c:pt idx="15448">
                  <c:v>0.13180779929670017</c:v>
                </c:pt>
                <c:pt idx="15449">
                  <c:v>0.13168593211848356</c:v>
                </c:pt>
                <c:pt idx="15450">
                  <c:v>0.13156406489100836</c:v>
                </c:pt>
                <c:pt idx="15451">
                  <c:v>0.13144219761432829</c:v>
                </c:pt>
                <c:pt idx="15452">
                  <c:v>0.13132033028845802</c:v>
                </c:pt>
                <c:pt idx="15453">
                  <c:v>0.13119846291342929</c:v>
                </c:pt>
                <c:pt idx="15454">
                  <c:v>0.13107659548926831</c:v>
                </c:pt>
                <c:pt idx="15455">
                  <c:v>0.13095472801600527</c:v>
                </c:pt>
                <c:pt idx="15456">
                  <c:v>0.13083286049366838</c:v>
                </c:pt>
                <c:pt idx="15457">
                  <c:v>0.13071099292228583</c:v>
                </c:pt>
                <c:pt idx="15458">
                  <c:v>0.13058912530188804</c:v>
                </c:pt>
                <c:pt idx="15459">
                  <c:v>0.13046725763250322</c:v>
                </c:pt>
                <c:pt idx="15460">
                  <c:v>0.13034538991415845</c:v>
                </c:pt>
                <c:pt idx="15461">
                  <c:v>0.13022352214688415</c:v>
                </c:pt>
                <c:pt idx="15462">
                  <c:v>0.13010165433070719</c:v>
                </c:pt>
                <c:pt idx="15463">
                  <c:v>0.12997978646565866</c:v>
                </c:pt>
                <c:pt idx="15464">
                  <c:v>0.12985791855176609</c:v>
                </c:pt>
                <c:pt idx="15465">
                  <c:v>0.12973605058905657</c:v>
                </c:pt>
                <c:pt idx="15466">
                  <c:v>0.12961418257756163</c:v>
                </c:pt>
                <c:pt idx="15467">
                  <c:v>0.12949231451730792</c:v>
                </c:pt>
                <c:pt idx="15468">
                  <c:v>0.12937044640832407</c:v>
                </c:pt>
                <c:pt idx="15469">
                  <c:v>0.12924857825064029</c:v>
                </c:pt>
                <c:pt idx="15470">
                  <c:v>0.12912671004428233</c:v>
                </c:pt>
                <c:pt idx="15471">
                  <c:v>0.12900484178928084</c:v>
                </c:pt>
                <c:pt idx="15472">
                  <c:v>0.1288829734856638</c:v>
                </c:pt>
                <c:pt idx="15473">
                  <c:v>0.12876110513345962</c:v>
                </c:pt>
                <c:pt idx="15474">
                  <c:v>0.12863923673269606</c:v>
                </c:pt>
                <c:pt idx="15475">
                  <c:v>0.12851736828340354</c:v>
                </c:pt>
                <c:pt idx="15476">
                  <c:v>0.12839549978560783</c:v>
                </c:pt>
                <c:pt idx="15477">
                  <c:v>0.12827363123933999</c:v>
                </c:pt>
                <c:pt idx="15478">
                  <c:v>0.12815176264462602</c:v>
                </c:pt>
                <c:pt idx="15479">
                  <c:v>0.12802989400149611</c:v>
                </c:pt>
                <c:pt idx="15480">
                  <c:v>0.12790802530997891</c:v>
                </c:pt>
                <c:pt idx="15481">
                  <c:v>0.12778615657010017</c:v>
                </c:pt>
                <c:pt idx="15482">
                  <c:v>0.12766428778189121</c:v>
                </c:pt>
                <c:pt idx="15483">
                  <c:v>0.12754241894537843</c:v>
                </c:pt>
                <c:pt idx="15484">
                  <c:v>0.1274205500605905</c:v>
                </c:pt>
                <c:pt idx="15485">
                  <c:v>0.12729868112755582</c:v>
                </c:pt>
                <c:pt idx="15486">
                  <c:v>0.12717681214630394</c:v>
                </c:pt>
                <c:pt idx="15487">
                  <c:v>0.1270549431168615</c:v>
                </c:pt>
                <c:pt idx="15488">
                  <c:v>0.12693307403925647</c:v>
                </c:pt>
                <c:pt idx="15489">
                  <c:v>0.12681120491351838</c:v>
                </c:pt>
                <c:pt idx="15490">
                  <c:v>0.12668933573967456</c:v>
                </c:pt>
                <c:pt idx="15491">
                  <c:v>0.1265674665177543</c:v>
                </c:pt>
                <c:pt idx="15492">
                  <c:v>0.12644559724778537</c:v>
                </c:pt>
                <c:pt idx="15493">
                  <c:v>0.12632372792979396</c:v>
                </c:pt>
                <c:pt idx="15494">
                  <c:v>0.12620185856381094</c:v>
                </c:pt>
                <c:pt idx="15495">
                  <c:v>0.12607998914986385</c:v>
                </c:pt>
                <c:pt idx="15496">
                  <c:v>0.12595811968797865</c:v>
                </c:pt>
                <c:pt idx="15497">
                  <c:v>0.12583625017818667</c:v>
                </c:pt>
                <c:pt idx="15498">
                  <c:v>0.1257143806205121</c:v>
                </c:pt>
                <c:pt idx="15499">
                  <c:v>0.1255925110149867</c:v>
                </c:pt>
                <c:pt idx="15500">
                  <c:v>0.12547064136163755</c:v>
                </c:pt>
                <c:pt idx="15501">
                  <c:v>0.12534877166049196</c:v>
                </c:pt>
                <c:pt idx="15502">
                  <c:v>0.12522690191157659</c:v>
                </c:pt>
                <c:pt idx="15503">
                  <c:v>0.12510503211492363</c:v>
                </c:pt>
                <c:pt idx="15504">
                  <c:v>0.12498316227055595</c:v>
                </c:pt>
                <c:pt idx="15505">
                  <c:v>0.12486129237850463</c:v>
                </c:pt>
                <c:pt idx="15506">
                  <c:v>0.12473942243879721</c:v>
                </c:pt>
                <c:pt idx="15507">
                  <c:v>0.12461755245146167</c:v>
                </c:pt>
                <c:pt idx="15508">
                  <c:v>0.12449568241652642</c:v>
                </c:pt>
                <c:pt idx="15509">
                  <c:v>0.12437381233401656</c:v>
                </c:pt>
                <c:pt idx="15510">
                  <c:v>0.12425194220396318</c:v>
                </c:pt>
                <c:pt idx="15511">
                  <c:v>0.12413007202639248</c:v>
                </c:pt>
                <c:pt idx="15512">
                  <c:v>0.12400820180133287</c:v>
                </c:pt>
                <c:pt idx="15513">
                  <c:v>0.12388633152881168</c:v>
                </c:pt>
                <c:pt idx="15514">
                  <c:v>0.12376446120885842</c:v>
                </c:pt>
                <c:pt idx="15515">
                  <c:v>0.12364259084149865</c:v>
                </c:pt>
                <c:pt idx="15516">
                  <c:v>0.12352072042676143</c:v>
                </c:pt>
                <c:pt idx="15517">
                  <c:v>0.12339884996467343</c:v>
                </c:pt>
                <c:pt idx="15518">
                  <c:v>0.12327697945526372</c:v>
                </c:pt>
                <c:pt idx="15519">
                  <c:v>0.12315510889855941</c:v>
                </c:pt>
                <c:pt idx="15520">
                  <c:v>0.12303323829458757</c:v>
                </c:pt>
                <c:pt idx="15521">
                  <c:v>0.12291136764337729</c:v>
                </c:pt>
                <c:pt idx="15522">
                  <c:v>0.12278949694495478</c:v>
                </c:pt>
                <c:pt idx="15523">
                  <c:v>0.1226676261993489</c:v>
                </c:pt>
                <c:pt idx="15524">
                  <c:v>0.12254575540658763</c:v>
                </c:pt>
                <c:pt idx="15525">
                  <c:v>0.12242388456669606</c:v>
                </c:pt>
                <c:pt idx="15526">
                  <c:v>0.12230201367970461</c:v>
                </c:pt>
                <c:pt idx="15527">
                  <c:v>0.12218014274563949</c:v>
                </c:pt>
                <c:pt idx="15528">
                  <c:v>0.12205827176452888</c:v>
                </c:pt>
                <c:pt idx="15529">
                  <c:v>0.12193640073640077</c:v>
                </c:pt>
                <c:pt idx="15530">
                  <c:v>0.12181452966128026</c:v>
                </c:pt>
                <c:pt idx="15531">
                  <c:v>0.12169265853919842</c:v>
                </c:pt>
                <c:pt idx="15532">
                  <c:v>0.12157078737016813</c:v>
                </c:pt>
                <c:pt idx="15533">
                  <c:v>0.12144891615424136</c:v>
                </c:pt>
                <c:pt idx="15534">
                  <c:v>0.12132704489143475</c:v>
                </c:pt>
                <c:pt idx="15535">
                  <c:v>0.12120517358177563</c:v>
                </c:pt>
                <c:pt idx="15536">
                  <c:v>0.12108330222529018</c:v>
                </c:pt>
                <c:pt idx="15537">
                  <c:v>0.12096143082200572</c:v>
                </c:pt>
                <c:pt idx="15538">
                  <c:v>0.12083955937195112</c:v>
                </c:pt>
                <c:pt idx="15539">
                  <c:v>0.12071768787515391</c:v>
                </c:pt>
                <c:pt idx="15540">
                  <c:v>0.12059581633163918</c:v>
                </c:pt>
                <c:pt idx="15541">
                  <c:v>0.12047394474143758</c:v>
                </c:pt>
                <c:pt idx="15542">
                  <c:v>0.12035207310457352</c:v>
                </c:pt>
                <c:pt idx="15543">
                  <c:v>0.12023020142107543</c:v>
                </c:pt>
                <c:pt idx="15544">
                  <c:v>0.12010832969097107</c:v>
                </c:pt>
                <c:pt idx="15545">
                  <c:v>0.11998645791428819</c:v>
                </c:pt>
                <c:pt idx="15546">
                  <c:v>0.11986458609105322</c:v>
                </c:pt>
                <c:pt idx="15547">
                  <c:v>0.11974271422129235</c:v>
                </c:pt>
                <c:pt idx="15548">
                  <c:v>0.11962084230503445</c:v>
                </c:pt>
                <c:pt idx="15549">
                  <c:v>0.11949897034230683</c:v>
                </c:pt>
                <c:pt idx="15550">
                  <c:v>0.11937709833313681</c:v>
                </c:pt>
                <c:pt idx="15551">
                  <c:v>0.11925522627754992</c:v>
                </c:pt>
                <c:pt idx="15552">
                  <c:v>0.11913335417557502</c:v>
                </c:pt>
                <c:pt idx="15553">
                  <c:v>0.11901148202723855</c:v>
                </c:pt>
                <c:pt idx="15554">
                  <c:v>0.11888960983256713</c:v>
                </c:pt>
                <c:pt idx="15555">
                  <c:v>0.11876773759158965</c:v>
                </c:pt>
                <c:pt idx="15556">
                  <c:v>0.11864586530433141</c:v>
                </c:pt>
                <c:pt idx="15557">
                  <c:v>0.11852399297082217</c:v>
                </c:pt>
                <c:pt idx="15558">
                  <c:v>0.11840212059108524</c:v>
                </c:pt>
                <c:pt idx="15559">
                  <c:v>0.11828024816515104</c:v>
                </c:pt>
                <c:pt idx="15560">
                  <c:v>0.11815837569304466</c:v>
                </c:pt>
                <c:pt idx="15561">
                  <c:v>0.11803650317479475</c:v>
                </c:pt>
                <c:pt idx="15562">
                  <c:v>0.11791463061042617</c:v>
                </c:pt>
                <c:pt idx="15563">
                  <c:v>0.11779275799996758</c:v>
                </c:pt>
                <c:pt idx="15564">
                  <c:v>0.11767088534344627</c:v>
                </c:pt>
                <c:pt idx="15565">
                  <c:v>0.11754901264088735</c:v>
                </c:pt>
                <c:pt idx="15566">
                  <c:v>0.11742713989231968</c:v>
                </c:pt>
                <c:pt idx="15567">
                  <c:v>0.11730526709776901</c:v>
                </c:pt>
                <c:pt idx="15568">
                  <c:v>0.11718339425726332</c:v>
                </c:pt>
                <c:pt idx="15569">
                  <c:v>0.11706152137082926</c:v>
                </c:pt>
                <c:pt idx="15570">
                  <c:v>0.11693964843849369</c:v>
                </c:pt>
                <c:pt idx="15571">
                  <c:v>0.11681777546028305</c:v>
                </c:pt>
                <c:pt idx="15572">
                  <c:v>0.11669590243622396</c:v>
                </c:pt>
                <c:pt idx="15573">
                  <c:v>0.11657402936634442</c:v>
                </c:pt>
                <c:pt idx="15574">
                  <c:v>0.1164521562506704</c:v>
                </c:pt>
                <c:pt idx="15575">
                  <c:v>0.11633028308922877</c:v>
                </c:pt>
                <c:pt idx="15576">
                  <c:v>0.11620840988204728</c:v>
                </c:pt>
                <c:pt idx="15577">
                  <c:v>0.11608653662915214</c:v>
                </c:pt>
                <c:pt idx="15578">
                  <c:v>0.11596466333056954</c:v>
                </c:pt>
                <c:pt idx="15579">
                  <c:v>0.11584278998632724</c:v>
                </c:pt>
                <c:pt idx="15580">
                  <c:v>0.11572091659645101</c:v>
                </c:pt>
                <c:pt idx="15581">
                  <c:v>0.11559904316096836</c:v>
                </c:pt>
                <c:pt idx="15582">
                  <c:v>0.11547716967990662</c:v>
                </c:pt>
                <c:pt idx="15583">
                  <c:v>0.11535529615328888</c:v>
                </c:pt>
                <c:pt idx="15584">
                  <c:v>0.11523342258114733</c:v>
                </c:pt>
                <c:pt idx="15585">
                  <c:v>0.11511154896350528</c:v>
                </c:pt>
                <c:pt idx="15586">
                  <c:v>0.11498967530038939</c:v>
                </c:pt>
                <c:pt idx="15587">
                  <c:v>0.11486780159182786</c:v>
                </c:pt>
                <c:pt idx="15588">
                  <c:v>0.11474592783784487</c:v>
                </c:pt>
                <c:pt idx="15589">
                  <c:v>0.11462405403846998</c:v>
                </c:pt>
                <c:pt idx="15590">
                  <c:v>0.11450218019372782</c:v>
                </c:pt>
                <c:pt idx="15591">
                  <c:v>0.11438030630364571</c:v>
                </c:pt>
                <c:pt idx="15592">
                  <c:v>0.11425843236825051</c:v>
                </c:pt>
                <c:pt idx="15593">
                  <c:v>0.11413655838756753</c:v>
                </c:pt>
                <c:pt idx="15594">
                  <c:v>0.11401468436162498</c:v>
                </c:pt>
                <c:pt idx="15595">
                  <c:v>0.11389281029044729</c:v>
                </c:pt>
                <c:pt idx="15596">
                  <c:v>0.11377093617406264</c:v>
                </c:pt>
                <c:pt idx="15597">
                  <c:v>0.11364906201249592</c:v>
                </c:pt>
                <c:pt idx="15598">
                  <c:v>0.11352718780577797</c:v>
                </c:pt>
                <c:pt idx="15599">
                  <c:v>0.11340531355392969</c:v>
                </c:pt>
                <c:pt idx="15600">
                  <c:v>0.11328343925697948</c:v>
                </c:pt>
                <c:pt idx="15601">
                  <c:v>0.11316156491495488</c:v>
                </c:pt>
                <c:pt idx="15602">
                  <c:v>0.1130396905278821</c:v>
                </c:pt>
                <c:pt idx="15603">
                  <c:v>0.11291781609578555</c:v>
                </c:pt>
                <c:pt idx="15604">
                  <c:v>0.11279594161869477</c:v>
                </c:pt>
                <c:pt idx="15605">
                  <c:v>0.11267406709663308</c:v>
                </c:pt>
                <c:pt idx="15606">
                  <c:v>0.11255219252962934</c:v>
                </c:pt>
                <c:pt idx="15607">
                  <c:v>0.11243031791770841</c:v>
                </c:pt>
                <c:pt idx="15608">
                  <c:v>0.11230844326089628</c:v>
                </c:pt>
                <c:pt idx="15609">
                  <c:v>0.11218656855921982</c:v>
                </c:pt>
                <c:pt idx="15610">
                  <c:v>0.11206469381270523</c:v>
                </c:pt>
                <c:pt idx="15611">
                  <c:v>0.11194281902138026</c:v>
                </c:pt>
                <c:pt idx="15612">
                  <c:v>0.11182094418526844</c:v>
                </c:pt>
                <c:pt idx="15613">
                  <c:v>0.11169906930439799</c:v>
                </c:pt>
                <c:pt idx="15614">
                  <c:v>0.11157719437878155</c:v>
                </c:pt>
                <c:pt idx="15615">
                  <c:v>0.11145531940847175</c:v>
                </c:pt>
                <c:pt idx="15616">
                  <c:v>0.1113334443934817</c:v>
                </c:pt>
                <c:pt idx="15617">
                  <c:v>0.11121156933383602</c:v>
                </c:pt>
                <c:pt idx="15618">
                  <c:v>0.11108969422956205</c:v>
                </c:pt>
                <c:pt idx="15619">
                  <c:v>0.11096781908068754</c:v>
                </c:pt>
                <c:pt idx="15620">
                  <c:v>0.11084594388723668</c:v>
                </c:pt>
                <c:pt idx="15621">
                  <c:v>0.11072406864923545</c:v>
                </c:pt>
                <c:pt idx="15622">
                  <c:v>0.11060219336671007</c:v>
                </c:pt>
                <c:pt idx="15623">
                  <c:v>0.11048031803968783</c:v>
                </c:pt>
                <c:pt idx="15624">
                  <c:v>0.11035844266819383</c:v>
                </c:pt>
                <c:pt idx="15625">
                  <c:v>0.11023656725225406</c:v>
                </c:pt>
                <c:pt idx="15626">
                  <c:v>0.11011469179189537</c:v>
                </c:pt>
                <c:pt idx="15627">
                  <c:v>0.10999281628714286</c:v>
                </c:pt>
                <c:pt idx="15628">
                  <c:v>0.10987094073802384</c:v>
                </c:pt>
                <c:pt idx="15629">
                  <c:v>0.10974906514456295</c:v>
                </c:pt>
                <c:pt idx="15630">
                  <c:v>0.10962718950678507</c:v>
                </c:pt>
                <c:pt idx="15631">
                  <c:v>0.10950531382471995</c:v>
                </c:pt>
                <c:pt idx="15632">
                  <c:v>0.10938343809839135</c:v>
                </c:pt>
                <c:pt idx="15633">
                  <c:v>0.10926156232782347</c:v>
                </c:pt>
                <c:pt idx="15634">
                  <c:v>0.10913968651304584</c:v>
                </c:pt>
                <c:pt idx="15635">
                  <c:v>0.10901781065408223</c:v>
                </c:pt>
                <c:pt idx="15636">
                  <c:v>0.10889593475095682</c:v>
                </c:pt>
                <c:pt idx="15637">
                  <c:v>0.10877405880369939</c:v>
                </c:pt>
                <c:pt idx="15638">
                  <c:v>0.10865218281233346</c:v>
                </c:pt>
                <c:pt idx="15639">
                  <c:v>0.10853030677688591</c:v>
                </c:pt>
                <c:pt idx="15640">
                  <c:v>0.10840843069738071</c:v>
                </c:pt>
                <c:pt idx="15641">
                  <c:v>0.10828655457384606</c:v>
                </c:pt>
                <c:pt idx="15642">
                  <c:v>0.10816467840630506</c:v>
                </c:pt>
                <c:pt idx="15643">
                  <c:v>0.10804280219478568</c:v>
                </c:pt>
                <c:pt idx="15644">
                  <c:v>0.10792092593931413</c:v>
                </c:pt>
                <c:pt idx="15645">
                  <c:v>0.10779904963991416</c:v>
                </c:pt>
                <c:pt idx="15646">
                  <c:v>0.10767717329661264</c:v>
                </c:pt>
                <c:pt idx="15647">
                  <c:v>0.10755529690943466</c:v>
                </c:pt>
                <c:pt idx="15648">
                  <c:v>0.10743342047840798</c:v>
                </c:pt>
                <c:pt idx="15649">
                  <c:v>0.10731154400355503</c:v>
                </c:pt>
                <c:pt idx="15650">
                  <c:v>0.10718966748490355</c:v>
                </c:pt>
                <c:pt idx="15651">
                  <c:v>0.10706779092247909</c:v>
                </c:pt>
                <c:pt idx="15652">
                  <c:v>0.10694591431630651</c:v>
                </c:pt>
                <c:pt idx="15653">
                  <c:v>0.10682403766641246</c:v>
                </c:pt>
                <c:pt idx="15654">
                  <c:v>0.10670216097282337</c:v>
                </c:pt>
                <c:pt idx="15655">
                  <c:v>0.10658028423556187</c:v>
                </c:pt>
                <c:pt idx="15656">
                  <c:v>0.10645840745465485</c:v>
                </c:pt>
                <c:pt idx="15657">
                  <c:v>0.10633653063012938</c:v>
                </c:pt>
                <c:pt idx="15658">
                  <c:v>0.10621465376200878</c:v>
                </c:pt>
                <c:pt idx="15659">
                  <c:v>0.1060927768503217</c:v>
                </c:pt>
                <c:pt idx="15660">
                  <c:v>0.10597089989509034</c:v>
                </c:pt>
                <c:pt idx="15661">
                  <c:v>0.10584902289634135</c:v>
                </c:pt>
                <c:pt idx="15662">
                  <c:v>0.10572714585409981</c:v>
                </c:pt>
                <c:pt idx="15663">
                  <c:v>0.10560526876839349</c:v>
                </c:pt>
                <c:pt idx="15664">
                  <c:v>0.10548339163924547</c:v>
                </c:pt>
                <c:pt idx="15665">
                  <c:v>0.10536151446668107</c:v>
                </c:pt>
                <c:pt idx="15666">
                  <c:v>0.10523963725072716</c:v>
                </c:pt>
                <c:pt idx="15667">
                  <c:v>0.10511775999141015</c:v>
                </c:pt>
                <c:pt idx="15668">
                  <c:v>0.10499588268875226</c:v>
                </c:pt>
                <c:pt idx="15669">
                  <c:v>0.10487400534278102</c:v>
                </c:pt>
                <c:pt idx="15670">
                  <c:v>0.1047521279535204</c:v>
                </c:pt>
                <c:pt idx="15671">
                  <c:v>0.10463025052099795</c:v>
                </c:pt>
                <c:pt idx="15672">
                  <c:v>0.10450837304523786</c:v>
                </c:pt>
                <c:pt idx="15673">
                  <c:v>0.10438649552626478</c:v>
                </c:pt>
                <c:pt idx="15674">
                  <c:v>0.10426461796410469</c:v>
                </c:pt>
                <c:pt idx="15675">
                  <c:v>0.10414274035878246</c:v>
                </c:pt>
                <c:pt idx="15676">
                  <c:v>0.10402086271032362</c:v>
                </c:pt>
                <c:pt idx="15677">
                  <c:v>0.10389898501875505</c:v>
                </c:pt>
                <c:pt idx="15678">
                  <c:v>0.10377710728409895</c:v>
                </c:pt>
                <c:pt idx="15679">
                  <c:v>0.10365522950638306</c:v>
                </c:pt>
                <c:pt idx="15680">
                  <c:v>0.10353335168563116</c:v>
                </c:pt>
                <c:pt idx="15681">
                  <c:v>0.10341147382186899</c:v>
                </c:pt>
                <c:pt idx="15682">
                  <c:v>0.10328959591512299</c:v>
                </c:pt>
                <c:pt idx="15683">
                  <c:v>0.10316771796541602</c:v>
                </c:pt>
                <c:pt idx="15684">
                  <c:v>0.10304583997277428</c:v>
                </c:pt>
                <c:pt idx="15685">
                  <c:v>0.10292396193722375</c:v>
                </c:pt>
                <c:pt idx="15686">
                  <c:v>0.10280208385878775</c:v>
                </c:pt>
                <c:pt idx="15687">
                  <c:v>0.10268020573749337</c:v>
                </c:pt>
                <c:pt idx="15688">
                  <c:v>0.1025583275733648</c:v>
                </c:pt>
                <c:pt idx="15689">
                  <c:v>0.10243644936642693</c:v>
                </c:pt>
                <c:pt idx="15690">
                  <c:v>0.10231457111670572</c:v>
                </c:pt>
                <c:pt idx="15691">
                  <c:v>0.1021926928242245</c:v>
                </c:pt>
                <c:pt idx="15692">
                  <c:v>0.10207081448901034</c:v>
                </c:pt>
                <c:pt idx="15693">
                  <c:v>0.10194893611108702</c:v>
                </c:pt>
                <c:pt idx="15694">
                  <c:v>0.1018270576904805</c:v>
                </c:pt>
                <c:pt idx="15695">
                  <c:v>0.10170517922721478</c:v>
                </c:pt>
                <c:pt idx="15696">
                  <c:v>0.10158330072130317</c:v>
                </c:pt>
                <c:pt idx="15697">
                  <c:v>0.10146142217279541</c:v>
                </c:pt>
                <c:pt idx="15698">
                  <c:v>0.10133954358170305</c:v>
                </c:pt>
                <c:pt idx="15699">
                  <c:v>0.10121766494805295</c:v>
                </c:pt>
                <c:pt idx="15700">
                  <c:v>0.10109578627186755</c:v>
                </c:pt>
                <c:pt idx="15701">
                  <c:v>0.10097390755317481</c:v>
                </c:pt>
                <c:pt idx="15702">
                  <c:v>0.10085202879199673</c:v>
                </c:pt>
                <c:pt idx="15703">
                  <c:v>0.10073014998835994</c:v>
                </c:pt>
                <c:pt idx="15704">
                  <c:v>0.10060827114228887</c:v>
                </c:pt>
                <c:pt idx="15705">
                  <c:v>0.10048639225380929</c:v>
                </c:pt>
                <c:pt idx="15706">
                  <c:v>0.10036451332294294</c:v>
                </c:pt>
                <c:pt idx="15707">
                  <c:v>0.10024263434971914</c:v>
                </c:pt>
                <c:pt idx="15708">
                  <c:v>0.10012075533415898</c:v>
                </c:pt>
                <c:pt idx="15709">
                  <c:v>9.9998876276290005E-2</c:v>
                </c:pt>
                <c:pt idx="15710">
                  <c:v>9.9876997176134408E-2</c:v>
                </c:pt>
                <c:pt idx="15711">
                  <c:v>9.9755118033719059E-2</c:v>
                </c:pt>
                <c:pt idx="15712">
                  <c:v>9.9633238849067052E-2</c:v>
                </c:pt>
                <c:pt idx="15713">
                  <c:v>9.9511359622205475E-2</c:v>
                </c:pt>
                <c:pt idx="15714">
                  <c:v>9.9389480353156312E-2</c:v>
                </c:pt>
                <c:pt idx="15715">
                  <c:v>9.9267601041946207E-2</c:v>
                </c:pt>
                <c:pt idx="15716">
                  <c:v>9.9145721688599142E-2</c:v>
                </c:pt>
                <c:pt idx="15717">
                  <c:v>9.9023842293139763E-2</c:v>
                </c:pt>
                <c:pt idx="15718">
                  <c:v>9.8901962855592718E-2</c:v>
                </c:pt>
                <c:pt idx="15719">
                  <c:v>9.878008337598243E-2</c:v>
                </c:pt>
                <c:pt idx="15720">
                  <c:v>9.8658203854335991E-2</c:v>
                </c:pt>
                <c:pt idx="15721">
                  <c:v>9.8536324290674715E-2</c:v>
                </c:pt>
                <c:pt idx="15722">
                  <c:v>9.8414444685024138E-2</c:v>
                </c:pt>
                <c:pt idx="15723">
                  <c:v>9.8292565037410018E-2</c:v>
                </c:pt>
                <c:pt idx="15724">
                  <c:v>9.8170685347856335E-2</c:v>
                </c:pt>
                <c:pt idx="15725">
                  <c:v>9.8048805616385959E-2</c:v>
                </c:pt>
                <c:pt idx="15726">
                  <c:v>9.7926925843027091E-2</c:v>
                </c:pt>
                <c:pt idx="15727">
                  <c:v>9.7805046027800824E-2</c:v>
                </c:pt>
                <c:pt idx="15728">
                  <c:v>9.7683166170732916E-2</c:v>
                </c:pt>
                <c:pt idx="15729">
                  <c:v>9.7561286271847791E-2</c:v>
                </c:pt>
                <c:pt idx="15730">
                  <c:v>9.7439406331171652E-2</c:v>
                </c:pt>
                <c:pt idx="15731">
                  <c:v>9.7317526348727812E-2</c:v>
                </c:pt>
                <c:pt idx="15732">
                  <c:v>9.7195646324538032E-2</c:v>
                </c:pt>
                <c:pt idx="15733">
                  <c:v>9.7073766258630956E-2</c:v>
                </c:pt>
                <c:pt idx="15734">
                  <c:v>9.6951886151029232E-2</c:v>
                </c:pt>
                <c:pt idx="15735">
                  <c:v>9.6830006001755731E-2</c:v>
                </c:pt>
                <c:pt idx="15736">
                  <c:v>9.6708125810837986E-2</c:v>
                </c:pt>
                <c:pt idx="15737">
                  <c:v>9.6586245578298646E-2</c:v>
                </c:pt>
                <c:pt idx="15738">
                  <c:v>9.6464365304161692E-2</c:v>
                </c:pt>
                <c:pt idx="15739">
                  <c:v>9.6342484988452437E-2</c:v>
                </c:pt>
                <c:pt idx="15740">
                  <c:v>9.6220604631195528E-2</c:v>
                </c:pt>
                <c:pt idx="15741">
                  <c:v>9.6098724232414057E-2</c:v>
                </c:pt>
                <c:pt idx="15742">
                  <c:v>9.5976843792132893E-2</c:v>
                </c:pt>
                <c:pt idx="15743">
                  <c:v>9.5854963310377794E-2</c:v>
                </c:pt>
                <c:pt idx="15744">
                  <c:v>9.5733082787171186E-2</c:v>
                </c:pt>
                <c:pt idx="15745">
                  <c:v>9.5611202222537717E-2</c:v>
                </c:pt>
                <c:pt idx="15746">
                  <c:v>9.5489321616502254E-2</c:v>
                </c:pt>
                <c:pt idx="15747">
                  <c:v>9.5367440969088335E-2</c:v>
                </c:pt>
                <c:pt idx="15748">
                  <c:v>9.5245560280320163E-2</c:v>
                </c:pt>
                <c:pt idx="15749">
                  <c:v>9.5123679550222828E-2</c:v>
                </c:pt>
                <c:pt idx="15750">
                  <c:v>9.500179877882009E-2</c:v>
                </c:pt>
                <c:pt idx="15751">
                  <c:v>9.4879917966134597E-2</c:v>
                </c:pt>
                <c:pt idx="15752">
                  <c:v>9.4758037112194105E-2</c:v>
                </c:pt>
                <c:pt idx="15753">
                  <c:v>9.4636156217021039E-2</c:v>
                </c:pt>
                <c:pt idx="15754">
                  <c:v>9.4514275280638715E-2</c:v>
                </c:pt>
                <c:pt idx="15755">
                  <c:v>9.4392394303071114E-2</c:v>
                </c:pt>
                <c:pt idx="15756">
                  <c:v>9.4270513284343549E-2</c:v>
                </c:pt>
                <c:pt idx="15757">
                  <c:v>9.4148632224479556E-2</c:v>
                </c:pt>
                <c:pt idx="15758">
                  <c:v>9.402675112350356E-2</c:v>
                </c:pt>
                <c:pt idx="15759">
                  <c:v>9.3904869981439543E-2</c:v>
                </c:pt>
                <c:pt idx="15760">
                  <c:v>9.3782988798312816E-2</c:v>
                </c:pt>
                <c:pt idx="15761">
                  <c:v>9.3661107574142921E-2</c:v>
                </c:pt>
                <c:pt idx="15762">
                  <c:v>9.3539226308961165E-2</c:v>
                </c:pt>
                <c:pt idx="15763">
                  <c:v>9.3417345002784646E-2</c:v>
                </c:pt>
                <c:pt idx="15764">
                  <c:v>9.3295463655640898E-2</c:v>
                </c:pt>
                <c:pt idx="15765">
                  <c:v>9.3173582267553012E-2</c:v>
                </c:pt>
                <c:pt idx="15766">
                  <c:v>9.3051700838545415E-2</c:v>
                </c:pt>
                <c:pt idx="15767">
                  <c:v>9.2929819368642752E-2</c:v>
                </c:pt>
                <c:pt idx="15768">
                  <c:v>9.2807937857868783E-2</c:v>
                </c:pt>
                <c:pt idx="15769">
                  <c:v>9.268605630624549E-2</c:v>
                </c:pt>
                <c:pt idx="15770">
                  <c:v>9.2564174713798852E-2</c:v>
                </c:pt>
                <c:pt idx="15771">
                  <c:v>9.2442293080551519E-2</c:v>
                </c:pt>
                <c:pt idx="15772">
                  <c:v>9.2320411406528802E-2</c:v>
                </c:pt>
                <c:pt idx="15773">
                  <c:v>9.219852969175335E-2</c:v>
                </c:pt>
                <c:pt idx="15774">
                  <c:v>9.2076647936249589E-2</c:v>
                </c:pt>
                <c:pt idx="15775">
                  <c:v>9.1954766140040833E-2</c:v>
                </c:pt>
                <c:pt idx="15776">
                  <c:v>9.1832884303151063E-2</c:v>
                </c:pt>
                <c:pt idx="15777">
                  <c:v>9.1711002425593602E-2</c:v>
                </c:pt>
                <c:pt idx="15778">
                  <c:v>9.1589120507415078E-2</c:v>
                </c:pt>
                <c:pt idx="15779">
                  <c:v>9.1467238548626373E-2</c:v>
                </c:pt>
                <c:pt idx="15780">
                  <c:v>9.1345356549253465E-2</c:v>
                </c:pt>
                <c:pt idx="15781">
                  <c:v>9.1223474509317892E-2</c:v>
                </c:pt>
                <c:pt idx="15782">
                  <c:v>9.1101592428845191E-2</c:v>
                </c:pt>
                <c:pt idx="15783">
                  <c:v>9.0979710307857342E-2</c:v>
                </c:pt>
                <c:pt idx="15784">
                  <c:v>9.0857828146380104E-2</c:v>
                </c:pt>
                <c:pt idx="15785">
                  <c:v>9.0735945944435681E-2</c:v>
                </c:pt>
                <c:pt idx="15786">
                  <c:v>9.061406370204983E-2</c:v>
                </c:pt>
                <c:pt idx="15787">
                  <c:v>9.0492181419242312E-2</c:v>
                </c:pt>
                <c:pt idx="15788">
                  <c:v>9.0370299096039997E-2</c:v>
                </c:pt>
                <c:pt idx="15789">
                  <c:v>9.0248416732467307E-2</c:v>
                </c:pt>
                <c:pt idx="15790">
                  <c:v>9.012653432854556E-2</c:v>
                </c:pt>
                <c:pt idx="15791">
                  <c:v>9.0004651884298736E-2</c:v>
                </c:pt>
                <c:pt idx="15792">
                  <c:v>8.9882769399751039E-2</c:v>
                </c:pt>
                <c:pt idx="15793">
                  <c:v>8.9760886874926671E-2</c:v>
                </c:pt>
                <c:pt idx="15794">
                  <c:v>8.9639004309849168E-2</c:v>
                </c:pt>
                <c:pt idx="15795">
                  <c:v>8.951712170454007E-2</c:v>
                </c:pt>
                <c:pt idx="15796">
                  <c:v>8.9395239059024023E-2</c:v>
                </c:pt>
                <c:pt idx="15797">
                  <c:v>8.9273356373327006E-2</c:v>
                </c:pt>
                <c:pt idx="15798">
                  <c:v>8.9151473647468338E-2</c:v>
                </c:pt>
                <c:pt idx="15799">
                  <c:v>8.9029590881474663E-2</c:v>
                </c:pt>
                <c:pt idx="15800">
                  <c:v>8.8907708075369296E-2</c:v>
                </c:pt>
                <c:pt idx="15801">
                  <c:v>8.8785825229173554E-2</c:v>
                </c:pt>
                <c:pt idx="15802">
                  <c:v>8.8663942342912971E-2</c:v>
                </c:pt>
                <c:pt idx="15803">
                  <c:v>8.8542059416611307E-2</c:v>
                </c:pt>
                <c:pt idx="15804">
                  <c:v>8.8420176450290544E-2</c:v>
                </c:pt>
                <c:pt idx="15805">
                  <c:v>8.8298293443975551E-2</c:v>
                </c:pt>
                <c:pt idx="15806">
                  <c:v>8.8176410397688088E-2</c:v>
                </c:pt>
                <c:pt idx="15807">
                  <c:v>8.8054527311452357E-2</c:v>
                </c:pt>
                <c:pt idx="15808">
                  <c:v>8.7932644185293229E-2</c:v>
                </c:pt>
                <c:pt idx="15809">
                  <c:v>8.781076101923091E-2</c:v>
                </c:pt>
                <c:pt idx="15810">
                  <c:v>8.7688877813291821E-2</c:v>
                </c:pt>
                <c:pt idx="15811">
                  <c:v>8.7566994567498169E-2</c:v>
                </c:pt>
                <c:pt idx="15812">
                  <c:v>8.7445111281872823E-2</c:v>
                </c:pt>
                <c:pt idx="15813">
                  <c:v>8.7323227956439098E-2</c:v>
                </c:pt>
                <c:pt idx="15814">
                  <c:v>8.7201344591220975E-2</c:v>
                </c:pt>
                <c:pt idx="15815">
                  <c:v>8.7079461186241769E-2</c:v>
                </c:pt>
                <c:pt idx="15816">
                  <c:v>8.6957577741524572E-2</c:v>
                </c:pt>
                <c:pt idx="15817">
                  <c:v>8.6835694257093365E-2</c:v>
                </c:pt>
                <c:pt idx="15818">
                  <c:v>8.6713810732970131E-2</c:v>
                </c:pt>
                <c:pt idx="15819">
                  <c:v>8.6591927169178629E-2</c:v>
                </c:pt>
                <c:pt idx="15820">
                  <c:v>8.6470043565742172E-2</c:v>
                </c:pt>
                <c:pt idx="15821">
                  <c:v>8.6348159922685852E-2</c:v>
                </c:pt>
                <c:pt idx="15822">
                  <c:v>8.6226276240028099E-2</c:v>
                </c:pt>
                <c:pt idx="15823">
                  <c:v>8.6104392517797335E-2</c:v>
                </c:pt>
                <c:pt idx="15824">
                  <c:v>8.5982508756013987E-2</c:v>
                </c:pt>
                <c:pt idx="15825">
                  <c:v>8.586062495470026E-2</c:v>
                </c:pt>
                <c:pt idx="15826">
                  <c:v>8.5738741113883021E-2</c:v>
                </c:pt>
                <c:pt idx="15827">
                  <c:v>8.5616857233581367E-2</c:v>
                </c:pt>
                <c:pt idx="15828">
                  <c:v>8.5494973313821276E-2</c:v>
                </c:pt>
                <c:pt idx="15829">
                  <c:v>8.5373089354626064E-2</c:v>
                </c:pt>
                <c:pt idx="15830">
                  <c:v>8.5251205356013937E-2</c:v>
                </c:pt>
                <c:pt idx="15831">
                  <c:v>8.5129321318015538E-2</c:v>
                </c:pt>
                <c:pt idx="15832">
                  <c:v>8.5007437240648187E-2</c:v>
                </c:pt>
                <c:pt idx="15833">
                  <c:v>8.488555312393653E-2</c:v>
                </c:pt>
                <c:pt idx="15834">
                  <c:v>8.4763668967906325E-2</c:v>
                </c:pt>
                <c:pt idx="15835">
                  <c:v>8.4641784772575779E-2</c:v>
                </c:pt>
                <c:pt idx="15836">
                  <c:v>8.4519900537971981E-2</c:v>
                </c:pt>
                <c:pt idx="15837">
                  <c:v>8.4398016264114473E-2</c:v>
                </c:pt>
                <c:pt idx="15838">
                  <c:v>8.4276131951029454E-2</c:v>
                </c:pt>
                <c:pt idx="15839">
                  <c:v>8.4154247598738463E-2</c:v>
                </c:pt>
                <c:pt idx="15840">
                  <c:v>8.4032363207264593E-2</c:v>
                </c:pt>
                <c:pt idx="15841">
                  <c:v>8.3910478776631381E-2</c:v>
                </c:pt>
                <c:pt idx="15842">
                  <c:v>8.3788594306861253E-2</c:v>
                </c:pt>
                <c:pt idx="15843">
                  <c:v>8.3666709797975525E-2</c:v>
                </c:pt>
                <c:pt idx="15844">
                  <c:v>8.3544825250000843E-2</c:v>
                </c:pt>
                <c:pt idx="15845">
                  <c:v>8.3422940662955636E-2</c:v>
                </c:pt>
                <c:pt idx="15846">
                  <c:v>8.3301056036867438E-2</c:v>
                </c:pt>
                <c:pt idx="15847">
                  <c:v>8.3179171371755345E-2</c:v>
                </c:pt>
                <c:pt idx="15848">
                  <c:v>8.3057286667643782E-2</c:v>
                </c:pt>
                <c:pt idx="15849">
                  <c:v>8.2935401924556285E-2</c:v>
                </c:pt>
                <c:pt idx="15850">
                  <c:v>8.2813517142514836E-2</c:v>
                </c:pt>
                <c:pt idx="15851">
                  <c:v>8.2691632321540753E-2</c:v>
                </c:pt>
                <c:pt idx="15852">
                  <c:v>8.2569747461660681E-2</c:v>
                </c:pt>
                <c:pt idx="15853">
                  <c:v>8.2447862562894603E-2</c:v>
                </c:pt>
                <c:pt idx="15854">
                  <c:v>8.2325977625265168E-2</c:v>
                </c:pt>
                <c:pt idx="15855">
                  <c:v>8.2204092648796134E-2</c:v>
                </c:pt>
                <c:pt idx="15856">
                  <c:v>8.2082207633510151E-2</c:v>
                </c:pt>
                <c:pt idx="15857">
                  <c:v>8.1960322579429201E-2</c:v>
                </c:pt>
                <c:pt idx="15858">
                  <c:v>8.1838437486577487E-2</c:v>
                </c:pt>
                <c:pt idx="15859">
                  <c:v>8.1716552354963667E-2</c:v>
                </c:pt>
                <c:pt idx="15860">
                  <c:v>8.1594667184637704E-2</c:v>
                </c:pt>
                <c:pt idx="15861">
                  <c:v>8.1472781975606923E-2</c:v>
                </c:pt>
                <c:pt idx="15862">
                  <c:v>8.1350896727895972E-2</c:v>
                </c:pt>
                <c:pt idx="15863">
                  <c:v>8.1229011441524834E-2</c:v>
                </c:pt>
                <c:pt idx="15864">
                  <c:v>8.1107126116519934E-2</c:v>
                </c:pt>
                <c:pt idx="15865">
                  <c:v>8.0985240752903254E-2</c:v>
                </c:pt>
                <c:pt idx="15866">
                  <c:v>8.0863355350694333E-2</c:v>
                </c:pt>
                <c:pt idx="15867">
                  <c:v>8.0741469909918262E-2</c:v>
                </c:pt>
                <c:pt idx="15868">
                  <c:v>8.0619584430597246E-2</c:v>
                </c:pt>
                <c:pt idx="15869">
                  <c:v>8.0497698912755045E-2</c:v>
                </c:pt>
                <c:pt idx="15870">
                  <c:v>8.0375813356411641E-2</c:v>
                </c:pt>
                <c:pt idx="15871">
                  <c:v>8.0253927761589905E-2</c:v>
                </c:pt>
                <c:pt idx="15872">
                  <c:v>8.0132042128315151E-2</c:v>
                </c:pt>
                <c:pt idx="15873">
                  <c:v>8.0010156456608472E-2</c:v>
                </c:pt>
                <c:pt idx="15874">
                  <c:v>7.988827074649052E-2</c:v>
                </c:pt>
                <c:pt idx="15875">
                  <c:v>7.9766384997986606E-2</c:v>
                </c:pt>
                <c:pt idx="15876">
                  <c:v>7.9644499211118713E-2</c:v>
                </c:pt>
                <c:pt idx="15877">
                  <c:v>7.9522613385906382E-2</c:v>
                </c:pt>
                <c:pt idx="15878">
                  <c:v>7.9400727522374925E-2</c:v>
                </c:pt>
                <c:pt idx="15879">
                  <c:v>7.9278841620546547E-2</c:v>
                </c:pt>
                <c:pt idx="15880">
                  <c:v>7.9156955680442564E-2</c:v>
                </c:pt>
                <c:pt idx="15881">
                  <c:v>7.9035069702088068E-2</c:v>
                </c:pt>
                <c:pt idx="15882">
                  <c:v>7.8913183685501931E-2</c:v>
                </c:pt>
                <c:pt idx="15883">
                  <c:v>7.8791297630710133E-2</c:v>
                </c:pt>
                <c:pt idx="15884">
                  <c:v>7.8669411537730882E-2</c:v>
                </c:pt>
                <c:pt idx="15885">
                  <c:v>7.8547525406590379E-2</c:v>
                </c:pt>
                <c:pt idx="15886">
                  <c:v>7.8425639237308165E-2</c:v>
                </c:pt>
                <c:pt idx="15887">
                  <c:v>7.8303753029907996E-2</c:v>
                </c:pt>
                <c:pt idx="15888">
                  <c:v>7.8181866784412746E-2</c:v>
                </c:pt>
                <c:pt idx="15889">
                  <c:v>7.8059980500842174E-2</c:v>
                </c:pt>
                <c:pt idx="15890">
                  <c:v>7.7938094179223372E-2</c:v>
                </c:pt>
                <c:pt idx="15891">
                  <c:v>7.7816207819573879E-2</c:v>
                </c:pt>
                <c:pt idx="15892">
                  <c:v>7.7694321421917678E-2</c:v>
                </c:pt>
                <c:pt idx="15893">
                  <c:v>7.7572434986278527E-2</c:v>
                </c:pt>
                <c:pt idx="15894">
                  <c:v>7.7450548512675521E-2</c:v>
                </c:pt>
                <c:pt idx="15895">
                  <c:v>7.7328662001133974E-2</c:v>
                </c:pt>
                <c:pt idx="15896">
                  <c:v>7.7206775451674092E-2</c:v>
                </c:pt>
                <c:pt idx="15897">
                  <c:v>7.7084888864319634E-2</c:v>
                </c:pt>
                <c:pt idx="15898">
                  <c:v>7.6963002239092804E-2</c:v>
                </c:pt>
                <c:pt idx="15899">
                  <c:v>7.6841115576012697E-2</c:v>
                </c:pt>
                <c:pt idx="15900">
                  <c:v>7.671922887510485E-2</c:v>
                </c:pt>
                <c:pt idx="15901">
                  <c:v>7.6597342136390578E-2</c:v>
                </c:pt>
                <c:pt idx="15902">
                  <c:v>7.6475455359891642E-2</c:v>
                </c:pt>
                <c:pt idx="15903">
                  <c:v>7.635356854563069E-2</c:v>
                </c:pt>
                <c:pt idx="15904">
                  <c:v>7.6231681693629039E-2</c:v>
                </c:pt>
                <c:pt idx="15905">
                  <c:v>7.6109794803909114E-2</c:v>
                </c:pt>
                <c:pt idx="15906">
                  <c:v>7.598790787649401E-2</c:v>
                </c:pt>
                <c:pt idx="15907">
                  <c:v>7.5866020911406817E-2</c:v>
                </c:pt>
                <c:pt idx="15908">
                  <c:v>7.5744133908664413E-2</c:v>
                </c:pt>
                <c:pt idx="15909">
                  <c:v>7.5622246868293441E-2</c:v>
                </c:pt>
                <c:pt idx="15910">
                  <c:v>7.5500359790315441E-2</c:v>
                </c:pt>
                <c:pt idx="15911">
                  <c:v>7.5378472674751507E-2</c:v>
                </c:pt>
                <c:pt idx="15912">
                  <c:v>7.5256585521623176E-2</c:v>
                </c:pt>
                <c:pt idx="15913">
                  <c:v>7.5134698330953542E-2</c:v>
                </c:pt>
                <c:pt idx="15914">
                  <c:v>7.5012811102765253E-2</c:v>
                </c:pt>
                <c:pt idx="15915">
                  <c:v>7.489092383707785E-2</c:v>
                </c:pt>
                <c:pt idx="15916">
                  <c:v>7.4769036533917088E-2</c:v>
                </c:pt>
                <c:pt idx="15917">
                  <c:v>7.464714919330051E-2</c:v>
                </c:pt>
                <c:pt idx="15918">
                  <c:v>7.4525261815252763E-2</c:v>
                </c:pt>
                <c:pt idx="15919">
                  <c:v>7.4403374399795608E-2</c:v>
                </c:pt>
                <c:pt idx="15920">
                  <c:v>7.4281486946949915E-2</c:v>
                </c:pt>
                <c:pt idx="15921">
                  <c:v>7.4159599456738334E-2</c:v>
                </c:pt>
                <c:pt idx="15922">
                  <c:v>7.4037711929182404E-2</c:v>
                </c:pt>
                <c:pt idx="15923">
                  <c:v>7.3915824364305438E-2</c:v>
                </c:pt>
                <c:pt idx="15924">
                  <c:v>7.3793936762128309E-2</c:v>
                </c:pt>
                <c:pt idx="15925">
                  <c:v>7.367204912267189E-2</c:v>
                </c:pt>
                <c:pt idx="15926">
                  <c:v>7.355016144595794E-2</c:v>
                </c:pt>
                <c:pt idx="15927">
                  <c:v>7.3428273732010441E-2</c:v>
                </c:pt>
                <c:pt idx="15928">
                  <c:v>7.3306385980848932E-2</c:v>
                </c:pt>
                <c:pt idx="15929">
                  <c:v>7.3184498192497172E-2</c:v>
                </c:pt>
                <c:pt idx="15930">
                  <c:v>7.3062610366976699E-2</c:v>
                </c:pt>
                <c:pt idx="15931">
                  <c:v>7.2940722504306832E-2</c:v>
                </c:pt>
                <c:pt idx="15932">
                  <c:v>7.2818834604511995E-2</c:v>
                </c:pt>
                <c:pt idx="15933">
                  <c:v>7.2696946667613505E-2</c:v>
                </c:pt>
                <c:pt idx="15934">
                  <c:v>7.2575058693631789E-2</c:v>
                </c:pt>
                <c:pt idx="15935">
                  <c:v>7.245317068258994E-2</c:v>
                </c:pt>
                <c:pt idx="15936">
                  <c:v>7.2331282634509053E-2</c:v>
                </c:pt>
                <c:pt idx="15937">
                  <c:v>7.2209394549411332E-2</c:v>
                </c:pt>
                <c:pt idx="15938">
                  <c:v>7.2087506427316539E-2</c:v>
                </c:pt>
                <c:pt idx="15939">
                  <c:v>7.1965618268250653E-2</c:v>
                </c:pt>
                <c:pt idx="15940">
                  <c:v>7.1843730072230993E-2</c:v>
                </c:pt>
                <c:pt idx="15941">
                  <c:v>7.1721841839268663E-2</c:v>
                </c:pt>
                <c:pt idx="15942">
                  <c:v>7.1599953569409847E-2</c:v>
                </c:pt>
                <c:pt idx="15943">
                  <c:v>7.1478065262664092E-2</c:v>
                </c:pt>
                <c:pt idx="15944">
                  <c:v>7.1356176919052716E-2</c:v>
                </c:pt>
                <c:pt idx="15945">
                  <c:v>7.1234288538596813E-2</c:v>
                </c:pt>
                <c:pt idx="15946">
                  <c:v>7.111240012131903E-2</c:v>
                </c:pt>
                <c:pt idx="15947">
                  <c:v>7.0990511667239575E-2</c:v>
                </c:pt>
                <c:pt idx="15948">
                  <c:v>7.0868623176381318E-2</c:v>
                </c:pt>
                <c:pt idx="15949">
                  <c:v>7.0746734648765353E-2</c:v>
                </c:pt>
                <c:pt idx="15950">
                  <c:v>7.0624846084412995E-2</c:v>
                </c:pt>
                <c:pt idx="15951">
                  <c:v>7.0502957483346007E-2</c:v>
                </c:pt>
                <c:pt idx="15952">
                  <c:v>7.0381068845587036E-2</c:v>
                </c:pt>
                <c:pt idx="15953">
                  <c:v>7.0259180171154956E-2</c:v>
                </c:pt>
                <c:pt idx="15954">
                  <c:v>7.0137291460073303E-2</c:v>
                </c:pt>
                <c:pt idx="15955">
                  <c:v>7.0015402712363839E-2</c:v>
                </c:pt>
                <c:pt idx="15956">
                  <c:v>6.9893513928044326E-2</c:v>
                </c:pt>
                <c:pt idx="15957">
                  <c:v>6.9771625107142299E-2</c:v>
                </c:pt>
                <c:pt idx="15958">
                  <c:v>6.9649736249674188E-2</c:v>
                </c:pt>
                <c:pt idx="15959">
                  <c:v>6.9527847355663752E-2</c:v>
                </c:pt>
                <c:pt idx="15960">
                  <c:v>6.9405958425132308E-2</c:v>
                </c:pt>
                <c:pt idx="15961">
                  <c:v>6.9284069458100062E-2</c:v>
                </c:pt>
                <c:pt idx="15962">
                  <c:v>6.9162180454588551E-2</c:v>
                </c:pt>
                <c:pt idx="15963">
                  <c:v>6.9040291414620203E-2</c:v>
                </c:pt>
                <c:pt idx="15964">
                  <c:v>6.8918402338216112E-2</c:v>
                </c:pt>
                <c:pt idx="15965">
                  <c:v>6.8796513225396705E-2</c:v>
                </c:pt>
                <c:pt idx="15966">
                  <c:v>6.8674624076186408E-2</c:v>
                </c:pt>
                <c:pt idx="15967">
                  <c:v>6.8552734890600986E-2</c:v>
                </c:pt>
                <c:pt idx="15968">
                  <c:v>6.8430845668667306E-2</c:v>
                </c:pt>
                <c:pt idx="15969">
                  <c:v>6.8308956410403798E-2</c:v>
                </c:pt>
                <c:pt idx="15970">
                  <c:v>6.8187067115831113E-2</c:v>
                </c:pt>
                <c:pt idx="15971">
                  <c:v>6.8065177784971898E-2</c:v>
                </c:pt>
                <c:pt idx="15972">
                  <c:v>6.7943288417847914E-2</c:v>
                </c:pt>
                <c:pt idx="15973">
                  <c:v>6.7821399014479811E-2</c:v>
                </c:pt>
                <c:pt idx="15974">
                  <c:v>6.7699509574887795E-2</c:v>
                </c:pt>
                <c:pt idx="15975">
                  <c:v>6.7577620099094959E-2</c:v>
                </c:pt>
                <c:pt idx="15976">
                  <c:v>6.7455730587121066E-2</c:v>
                </c:pt>
                <c:pt idx="15977">
                  <c:v>6.7333841038987874E-2</c:v>
                </c:pt>
                <c:pt idx="15978">
                  <c:v>6.7211951454716923E-2</c:v>
                </c:pt>
                <c:pt idx="15979">
                  <c:v>6.709006183432864E-2</c:v>
                </c:pt>
                <c:pt idx="15980">
                  <c:v>6.6968172177843455E-2</c:v>
                </c:pt>
                <c:pt idx="15981">
                  <c:v>6.6846282485284902E-2</c:v>
                </c:pt>
                <c:pt idx="15982">
                  <c:v>6.6724392756672302E-2</c:v>
                </c:pt>
                <c:pt idx="15983">
                  <c:v>6.6602502992028079E-2</c:v>
                </c:pt>
                <c:pt idx="15984">
                  <c:v>6.6480613191371107E-2</c:v>
                </c:pt>
                <c:pt idx="15985">
                  <c:v>6.6358723354724258E-2</c:v>
                </c:pt>
                <c:pt idx="15986">
                  <c:v>6.6236833482108626E-2</c:v>
                </c:pt>
                <c:pt idx="15987">
                  <c:v>6.6114943573546636E-2</c:v>
                </c:pt>
                <c:pt idx="15988">
                  <c:v>6.5993053629055165E-2</c:v>
                </c:pt>
                <c:pt idx="15989">
                  <c:v>6.5871163648659081E-2</c:v>
                </c:pt>
                <c:pt idx="15990">
                  <c:v>6.5749273632377037E-2</c:v>
                </c:pt>
                <c:pt idx="15991">
                  <c:v>6.5627383580232346E-2</c:v>
                </c:pt>
                <c:pt idx="15992">
                  <c:v>6.5505493492242994E-2</c:v>
                </c:pt>
                <c:pt idx="15993">
                  <c:v>6.5383603368434295E-2</c:v>
                </c:pt>
                <c:pt idx="15994">
                  <c:v>6.5261713208823124E-2</c:v>
                </c:pt>
                <c:pt idx="15995">
                  <c:v>6.5139823013432574E-2</c:v>
                </c:pt>
                <c:pt idx="15996">
                  <c:v>6.5017932782283072E-2</c:v>
                </c:pt>
                <c:pt idx="15997">
                  <c:v>6.4896042515396157E-2</c:v>
                </c:pt>
                <c:pt idx="15998">
                  <c:v>6.4774152212791147E-2</c:v>
                </c:pt>
                <c:pt idx="15999">
                  <c:v>6.4652261874490247E-2</c:v>
                </c:pt>
                <c:pt idx="16000">
                  <c:v>6.453037150051566E-2</c:v>
                </c:pt>
                <c:pt idx="16001">
                  <c:v>6.440848109088515E-2</c:v>
                </c:pt>
                <c:pt idx="16002">
                  <c:v>6.4286590645622699E-2</c:v>
                </c:pt>
                <c:pt idx="16003">
                  <c:v>6.4164700164746069E-2</c:v>
                </c:pt>
                <c:pt idx="16004">
                  <c:v>6.404280964827902E-2</c:v>
                </c:pt>
                <c:pt idx="16005">
                  <c:v>6.3920919096241757E-2</c:v>
                </c:pt>
                <c:pt idx="16006">
                  <c:v>6.3799028508652045E-2</c:v>
                </c:pt>
                <c:pt idx="16007">
                  <c:v>6.3677137885534973E-2</c:v>
                </c:pt>
                <c:pt idx="16008">
                  <c:v>6.3555247226909417E-2</c:v>
                </c:pt>
                <c:pt idx="16009">
                  <c:v>6.3433356532797358E-2</c:v>
                </c:pt>
                <c:pt idx="16010">
                  <c:v>6.331146580321767E-2</c:v>
                </c:pt>
                <c:pt idx="16011">
                  <c:v>6.3189575038191448E-2</c:v>
                </c:pt>
                <c:pt idx="16012">
                  <c:v>6.3067684237741561E-2</c:v>
                </c:pt>
                <c:pt idx="16013">
                  <c:v>6.2945793401886885E-2</c:v>
                </c:pt>
                <c:pt idx="16014">
                  <c:v>6.2823902530648068E-2</c:v>
                </c:pt>
                <c:pt idx="16015">
                  <c:v>6.270201162404665E-2</c:v>
                </c:pt>
                <c:pt idx="16016">
                  <c:v>6.2580120682103502E-2</c:v>
                </c:pt>
                <c:pt idx="16017">
                  <c:v>6.2458229704838386E-2</c:v>
                </c:pt>
                <c:pt idx="16018">
                  <c:v>6.2336338692273063E-2</c:v>
                </c:pt>
                <c:pt idx="16019">
                  <c:v>6.2214447644426851E-2</c:v>
                </c:pt>
                <c:pt idx="16020">
                  <c:v>6.2092556561321954E-2</c:v>
                </c:pt>
                <c:pt idx="16021">
                  <c:v>6.1970665442966588E-2</c:v>
                </c:pt>
                <c:pt idx="16022">
                  <c:v>6.1848774289417152E-2</c:v>
                </c:pt>
                <c:pt idx="16023">
                  <c:v>6.1726883100658103E-2</c:v>
                </c:pt>
                <c:pt idx="16024">
                  <c:v>6.1604991876708981E-2</c:v>
                </c:pt>
                <c:pt idx="16025">
                  <c:v>6.148310061762885E-2</c:v>
                </c:pt>
                <c:pt idx="16026">
                  <c:v>6.1361209323389065E-2</c:v>
                </c:pt>
                <c:pt idx="16027">
                  <c:v>6.1239317994046472E-2</c:v>
                </c:pt>
                <c:pt idx="16028">
                  <c:v>6.111742662960884E-2</c:v>
                </c:pt>
                <c:pt idx="16029">
                  <c:v>6.099553523009793E-2</c:v>
                </c:pt>
                <c:pt idx="16030">
                  <c:v>6.0873643795533283E-2</c:v>
                </c:pt>
                <c:pt idx="16031">
                  <c:v>6.0751752325935993E-2</c:v>
                </c:pt>
                <c:pt idx="16032">
                  <c:v>6.0629860821327153E-2</c:v>
                </c:pt>
                <c:pt idx="16033">
                  <c:v>6.050796928172586E-2</c:v>
                </c:pt>
                <c:pt idx="16034">
                  <c:v>6.0386077707152097E-2</c:v>
                </c:pt>
                <c:pt idx="16035">
                  <c:v>6.0264186097631178E-2</c:v>
                </c:pt>
                <c:pt idx="16036">
                  <c:v>6.014229445317687E-2</c:v>
                </c:pt>
                <c:pt idx="16037">
                  <c:v>6.0020402773813597E-2</c:v>
                </c:pt>
                <c:pt idx="16038">
                  <c:v>5.9898511059561788E-2</c:v>
                </c:pt>
                <c:pt idx="16039">
                  <c:v>5.9776619310439427E-2</c:v>
                </c:pt>
                <c:pt idx="16040">
                  <c:v>5.9654727526469831E-2</c:v>
                </c:pt>
                <c:pt idx="16041">
                  <c:v>5.9532835707672094E-2</c:v>
                </c:pt>
                <c:pt idx="16042">
                  <c:v>5.9410943854066645E-2</c:v>
                </c:pt>
                <c:pt idx="16043">
                  <c:v>5.9289051965673689E-2</c:v>
                </c:pt>
                <c:pt idx="16044">
                  <c:v>5.9167160042514766E-2</c:v>
                </c:pt>
                <c:pt idx="16045">
                  <c:v>5.9045268084608749E-2</c:v>
                </c:pt>
                <c:pt idx="16046">
                  <c:v>5.8923376091977175E-2</c:v>
                </c:pt>
                <c:pt idx="16047">
                  <c:v>5.8801484064638698E-2</c:v>
                </c:pt>
                <c:pt idx="16048">
                  <c:v>5.8679592002616188E-2</c:v>
                </c:pt>
                <c:pt idx="16049">
                  <c:v>5.8557699905928517E-2</c:v>
                </c:pt>
                <c:pt idx="16050">
                  <c:v>5.843580777459545E-2</c:v>
                </c:pt>
                <c:pt idx="16051">
                  <c:v>5.8313915608637412E-2</c:v>
                </c:pt>
                <c:pt idx="16052">
                  <c:v>5.8192023408075944E-2</c:v>
                </c:pt>
                <c:pt idx="16053">
                  <c:v>5.8070131172931028E-2</c:v>
                </c:pt>
                <c:pt idx="16054">
                  <c:v>5.7948238903220872E-2</c:v>
                </c:pt>
                <c:pt idx="16055">
                  <c:v>5.7826346598968126E-2</c:v>
                </c:pt>
                <c:pt idx="16056">
                  <c:v>5.770445426019255E-2</c:v>
                </c:pt>
                <c:pt idx="16057">
                  <c:v>5.7582561886914352E-2</c:v>
                </c:pt>
                <c:pt idx="16058">
                  <c:v>5.746066947915307E-2</c:v>
                </c:pt>
                <c:pt idx="16059">
                  <c:v>5.73387770369298E-2</c:v>
                </c:pt>
                <c:pt idx="16060">
                  <c:v>5.7216884560261416E-2</c:v>
                </c:pt>
                <c:pt idx="16061">
                  <c:v>5.7094992049173898E-2</c:v>
                </c:pt>
                <c:pt idx="16062">
                  <c:v>5.6973099503683455E-2</c:v>
                </c:pt>
                <c:pt idx="16063">
                  <c:v>5.6851206923812514E-2</c:v>
                </c:pt>
                <c:pt idx="16064">
                  <c:v>5.6729314309578172E-2</c:v>
                </c:pt>
                <c:pt idx="16065">
                  <c:v>5.6607421661003965E-2</c:v>
                </c:pt>
                <c:pt idx="16066">
                  <c:v>5.6485528978106769E-2</c:v>
                </c:pt>
                <c:pt idx="16067">
                  <c:v>5.6363636260910344E-2</c:v>
                </c:pt>
                <c:pt idx="16068">
                  <c:v>5.6241743509430009E-2</c:v>
                </c:pt>
                <c:pt idx="16069">
                  <c:v>5.6119850723690634E-2</c:v>
                </c:pt>
                <c:pt idx="16070">
                  <c:v>5.5997957903709761E-2</c:v>
                </c:pt>
                <c:pt idx="16071">
                  <c:v>5.5876065049507151E-2</c:v>
                </c:pt>
                <c:pt idx="16072">
                  <c:v>5.5754172161104787E-2</c:v>
                </c:pt>
                <c:pt idx="16073">
                  <c:v>5.5632279238520654E-2</c:v>
                </c:pt>
                <c:pt idx="16074">
                  <c:v>5.5510386281775848E-2</c:v>
                </c:pt>
                <c:pt idx="16075">
                  <c:v>5.5388493290891905E-2</c:v>
                </c:pt>
                <c:pt idx="16076">
                  <c:v>5.5266600265885923E-2</c:v>
                </c:pt>
                <c:pt idx="16077">
                  <c:v>5.5144707206778332E-2</c:v>
                </c:pt>
                <c:pt idx="16078">
                  <c:v>5.5022814113591112E-2</c:v>
                </c:pt>
                <c:pt idx="16079">
                  <c:v>5.4900920986343138E-2</c:v>
                </c:pt>
                <c:pt idx="16080">
                  <c:v>5.4779027825051951E-2</c:v>
                </c:pt>
                <c:pt idx="16081">
                  <c:v>5.4657134629742643E-2</c:v>
                </c:pt>
                <c:pt idx="16082">
                  <c:v>5.4535241400432088E-2</c:v>
                </c:pt>
                <c:pt idx="16083">
                  <c:v>5.4413348137138939E-2</c:v>
                </c:pt>
                <c:pt idx="16084">
                  <c:v>5.4291454839886288E-2</c:v>
                </c:pt>
                <c:pt idx="16085">
                  <c:v>5.4169561508690123E-2</c:v>
                </c:pt>
                <c:pt idx="16086">
                  <c:v>5.4047668143574201E-2</c:v>
                </c:pt>
                <c:pt idx="16087">
                  <c:v>5.3925774744557842E-2</c:v>
                </c:pt>
                <c:pt idx="16088">
                  <c:v>5.3803881311657253E-2</c:v>
                </c:pt>
                <c:pt idx="16089">
                  <c:v>5.3681987844895973E-2</c:v>
                </c:pt>
                <c:pt idx="16090">
                  <c:v>5.3560094344293319E-2</c:v>
                </c:pt>
                <c:pt idx="16091">
                  <c:v>5.343820080986772E-2</c:v>
                </c:pt>
                <c:pt idx="16092">
                  <c:v>5.3316307241641159E-2</c:v>
                </c:pt>
                <c:pt idx="16093">
                  <c:v>5.3194413639631621E-2</c:v>
                </c:pt>
                <c:pt idx="16094">
                  <c:v>5.307252000385887E-2</c:v>
                </c:pt>
                <c:pt idx="16095">
                  <c:v>5.2950626334342221E-2</c:v>
                </c:pt>
                <c:pt idx="16096">
                  <c:v>5.2828732631104769E-2</c:v>
                </c:pt>
                <c:pt idx="16097">
                  <c:v>5.2706838894162278E-2</c:v>
                </c:pt>
                <c:pt idx="16098">
                  <c:v>5.2584945123535842E-2</c:v>
                </c:pt>
                <c:pt idx="16099">
                  <c:v>5.2463051319247445E-2</c:v>
                </c:pt>
                <c:pt idx="16100">
                  <c:v>5.2341157481300637E-2</c:v>
                </c:pt>
                <c:pt idx="16101">
                  <c:v>5.2219263609754707E-2</c:v>
                </c:pt>
                <c:pt idx="16102">
                  <c:v>5.2097369704592555E-2</c:v>
                </c:pt>
                <c:pt idx="16103">
                  <c:v>5.1975475765833057E-2</c:v>
                </c:pt>
                <c:pt idx="16104">
                  <c:v>5.1853581793530168E-2</c:v>
                </c:pt>
                <c:pt idx="16105">
                  <c:v>5.1731687787673009E-2</c:v>
                </c:pt>
                <c:pt idx="16106">
                  <c:v>5.1609793748275568E-2</c:v>
                </c:pt>
                <c:pt idx="16107">
                  <c:v>5.1487899675397131E-2</c:v>
                </c:pt>
                <c:pt idx="16108">
                  <c:v>5.136600556900639E-2</c:v>
                </c:pt>
                <c:pt idx="16109">
                  <c:v>5.1244111429161077E-2</c:v>
                </c:pt>
                <c:pt idx="16110">
                  <c:v>5.1122217255868962E-2</c:v>
                </c:pt>
                <c:pt idx="16111">
                  <c:v>5.1000323049148477E-2</c:v>
                </c:pt>
                <c:pt idx="16112">
                  <c:v>5.0878428809018716E-2</c:v>
                </c:pt>
                <c:pt idx="16113">
                  <c:v>5.0756534535500553E-2</c:v>
                </c:pt>
                <c:pt idx="16114">
                  <c:v>5.0634640228614858E-2</c:v>
                </c:pt>
                <c:pt idx="16115">
                  <c:v>5.0512745888377397E-2</c:v>
                </c:pt>
                <c:pt idx="16116">
                  <c:v>5.039085151481193E-2</c:v>
                </c:pt>
                <c:pt idx="16117">
                  <c:v>5.0268957107933998E-2</c:v>
                </c:pt>
                <c:pt idx="16118">
                  <c:v>5.0147062667765585E-2</c:v>
                </c:pt>
                <c:pt idx="16119">
                  <c:v>5.002516819432512E-2</c:v>
                </c:pt>
                <c:pt idx="16120">
                  <c:v>4.9903273687634142E-2</c:v>
                </c:pt>
                <c:pt idx="16121">
                  <c:v>4.9781379147709304E-2</c:v>
                </c:pt>
                <c:pt idx="16122">
                  <c:v>4.9659484574572144E-2</c:v>
                </c:pt>
                <c:pt idx="16123">
                  <c:v>4.9537589968241535E-2</c:v>
                </c:pt>
                <c:pt idx="16124">
                  <c:v>4.9415695328735909E-2</c:v>
                </c:pt>
                <c:pt idx="16125">
                  <c:v>4.9293800656077025E-2</c:v>
                </c:pt>
                <c:pt idx="16126">
                  <c:v>4.917190595028087E-2</c:v>
                </c:pt>
                <c:pt idx="16127">
                  <c:v>4.9050011211369426E-2</c:v>
                </c:pt>
                <c:pt idx="16128">
                  <c:v>4.8928116439362679E-2</c:v>
                </c:pt>
                <c:pt idx="16129">
                  <c:v>4.880622163427728E-2</c:v>
                </c:pt>
                <c:pt idx="16130">
                  <c:v>4.8684326796134769E-2</c:v>
                </c:pt>
                <c:pt idx="16131">
                  <c:v>4.8562431924953797E-2</c:v>
                </c:pt>
                <c:pt idx="16132">
                  <c:v>4.8440537020754793E-2</c:v>
                </c:pt>
                <c:pt idx="16133">
                  <c:v>4.8318642083555519E-2</c:v>
                </c:pt>
                <c:pt idx="16134">
                  <c:v>4.819674711337596E-2</c:v>
                </c:pt>
                <c:pt idx="16135">
                  <c:v>4.8074852110234545E-2</c:v>
                </c:pt>
                <c:pt idx="16136">
                  <c:v>4.7952957074151925E-2</c:v>
                </c:pt>
                <c:pt idx="16137">
                  <c:v>4.7831062005148528E-2</c:v>
                </c:pt>
                <c:pt idx="16138">
                  <c:v>4.7709166903241229E-2</c:v>
                </c:pt>
                <c:pt idx="16139">
                  <c:v>4.7587271768448458E-2</c:v>
                </c:pt>
                <c:pt idx="16140">
                  <c:v>4.7465376600792863E-2</c:v>
                </c:pt>
                <c:pt idx="16141">
                  <c:v>4.7343481400292431E-2</c:v>
                </c:pt>
                <c:pt idx="16142">
                  <c:v>4.7221586166965368E-2</c:v>
                </c:pt>
                <c:pt idx="16143">
                  <c:v>4.7099690900830993E-2</c:v>
                </c:pt>
                <c:pt idx="16144">
                  <c:v>4.6977795601910177E-2</c:v>
                </c:pt>
                <c:pt idx="16145">
                  <c:v>4.6855900270220685E-2</c:v>
                </c:pt>
                <c:pt idx="16146">
                  <c:v>4.6734004905780946E-2</c:v>
                </c:pt>
                <c:pt idx="16147">
                  <c:v>4.661210950861272E-2</c:v>
                </c:pt>
                <c:pt idx="16148">
                  <c:v>4.6490214078731995E-2</c:v>
                </c:pt>
                <c:pt idx="16149">
                  <c:v>4.6368318616161641E-2</c:v>
                </c:pt>
                <c:pt idx="16150">
                  <c:v>4.6246423120918312E-2</c:v>
                </c:pt>
                <c:pt idx="16151">
                  <c:v>4.6124527593021325E-2</c:v>
                </c:pt>
                <c:pt idx="16152">
                  <c:v>4.6002632032490443E-2</c:v>
                </c:pt>
                <c:pt idx="16153">
                  <c:v>4.588073643934476E-2</c:v>
                </c:pt>
                <c:pt idx="16154">
                  <c:v>4.5758840813602486E-2</c:v>
                </c:pt>
                <c:pt idx="16155">
                  <c:v>4.563694515528316E-2</c:v>
                </c:pt>
                <c:pt idx="16156">
                  <c:v>4.5515049464406543E-2</c:v>
                </c:pt>
                <c:pt idx="16157">
                  <c:v>4.5393153740992842E-2</c:v>
                </c:pt>
                <c:pt idx="16158">
                  <c:v>4.52712579850576E-2</c:v>
                </c:pt>
                <c:pt idx="16159">
                  <c:v>4.5149362196621912E-2</c:v>
                </c:pt>
                <c:pt idx="16160">
                  <c:v>4.5027466375705982E-2</c:v>
                </c:pt>
                <c:pt idx="16161">
                  <c:v>4.4905570522326688E-2</c:v>
                </c:pt>
                <c:pt idx="16162">
                  <c:v>4.4783674636504234E-2</c:v>
                </c:pt>
                <c:pt idx="16163">
                  <c:v>4.466177871825816E-2</c:v>
                </c:pt>
                <c:pt idx="16164">
                  <c:v>4.4539882767605121E-2</c:v>
                </c:pt>
                <c:pt idx="16165">
                  <c:v>4.4417986784565766E-2</c:v>
                </c:pt>
                <c:pt idx="16166">
                  <c:v>4.4296090769160745E-2</c:v>
                </c:pt>
                <c:pt idx="16167">
                  <c:v>4.4174194721404492E-2</c:v>
                </c:pt>
                <c:pt idx="16168">
                  <c:v>4.4052298641320764E-2</c:v>
                </c:pt>
                <c:pt idx="16169">
                  <c:v>4.3930402528926438E-2</c:v>
                </c:pt>
                <c:pt idx="16170">
                  <c:v>4.3808506384240165E-2</c:v>
                </c:pt>
                <c:pt idx="16171">
                  <c:v>4.3686610207280818E-2</c:v>
                </c:pt>
                <c:pt idx="16172">
                  <c:v>4.3564713998066384E-2</c:v>
                </c:pt>
                <c:pt idx="16173">
                  <c:v>4.34428177566204E-2</c:v>
                </c:pt>
                <c:pt idx="16174">
                  <c:v>4.3320921482955299E-2</c:v>
                </c:pt>
                <c:pt idx="16175">
                  <c:v>4.3199025177095507E-2</c:v>
                </c:pt>
                <c:pt idx="16176">
                  <c:v>4.3077128839055678E-2</c:v>
                </c:pt>
                <c:pt idx="16177">
                  <c:v>4.2955232468856464E-2</c:v>
                </c:pt>
                <c:pt idx="16178">
                  <c:v>4.2833336066517846E-2</c:v>
                </c:pt>
                <c:pt idx="16179">
                  <c:v>4.2711439632057147E-2</c:v>
                </c:pt>
                <c:pt idx="16180">
                  <c:v>4.2589543165493016E-2</c:v>
                </c:pt>
                <c:pt idx="16181">
                  <c:v>4.2467646666844772E-2</c:v>
                </c:pt>
                <c:pt idx="16182">
                  <c:v>4.2345750136119076E-2</c:v>
                </c:pt>
                <c:pt idx="16183">
                  <c:v>4.2223853573371883E-2</c:v>
                </c:pt>
                <c:pt idx="16184">
                  <c:v>4.2101956978585209E-2</c:v>
                </c:pt>
                <c:pt idx="16185">
                  <c:v>4.1980060351775261E-2</c:v>
                </c:pt>
                <c:pt idx="16186">
                  <c:v>4.1858163693001771E-2</c:v>
                </c:pt>
                <c:pt idx="16187">
                  <c:v>4.1736267002242311E-2</c:v>
                </c:pt>
                <c:pt idx="16188">
                  <c:v>4.1614370279519308E-2</c:v>
                </c:pt>
                <c:pt idx="16189">
                  <c:v>4.1492473524886275E-2</c:v>
                </c:pt>
                <c:pt idx="16190">
                  <c:v>4.1370576738315012E-2</c:v>
                </c:pt>
                <c:pt idx="16191">
                  <c:v>4.1248679919857256E-2</c:v>
                </c:pt>
                <c:pt idx="16192">
                  <c:v>4.1126783069521888E-2</c:v>
                </c:pt>
                <c:pt idx="16193">
                  <c:v>4.1004886187328449E-2</c:v>
                </c:pt>
                <c:pt idx="16194">
                  <c:v>4.0882989273293813E-2</c:v>
                </c:pt>
                <c:pt idx="16195">
                  <c:v>4.0761092327438408E-2</c:v>
                </c:pt>
                <c:pt idx="16196">
                  <c:v>4.0639195349777779E-2</c:v>
                </c:pt>
                <c:pt idx="16197">
                  <c:v>4.0517298340332797E-2</c:v>
                </c:pt>
                <c:pt idx="16198">
                  <c:v>4.039540129912389E-2</c:v>
                </c:pt>
                <c:pt idx="16199">
                  <c:v>4.0273504226165713E-2</c:v>
                </c:pt>
                <c:pt idx="16200">
                  <c:v>4.0151607121478916E-2</c:v>
                </c:pt>
                <c:pt idx="16201">
                  <c:v>4.0029709985082818E-2</c:v>
                </c:pt>
                <c:pt idx="16202">
                  <c:v>3.9907812816994293E-2</c:v>
                </c:pt>
                <c:pt idx="16203">
                  <c:v>3.9785915617232659E-2</c:v>
                </c:pt>
                <c:pt idx="16204">
                  <c:v>3.9664018385817457E-2</c:v>
                </c:pt>
                <c:pt idx="16205">
                  <c:v>3.9542121122765339E-2</c:v>
                </c:pt>
                <c:pt idx="16206">
                  <c:v>3.9420223828096734E-2</c:v>
                </c:pt>
                <c:pt idx="16207">
                  <c:v>3.929832650182985E-2</c:v>
                </c:pt>
                <c:pt idx="16208">
                  <c:v>3.9176429143981562E-2</c:v>
                </c:pt>
                <c:pt idx="16209">
                  <c:v>3.9054531754571631E-2</c:v>
                </c:pt>
                <c:pt idx="16210">
                  <c:v>3.8932634333618044E-2</c:v>
                </c:pt>
                <c:pt idx="16211">
                  <c:v>3.8810736881138563E-2</c:v>
                </c:pt>
                <c:pt idx="16212">
                  <c:v>3.8688839397154506E-2</c:v>
                </c:pt>
                <c:pt idx="16213">
                  <c:v>3.8566941881681416E-2</c:v>
                </c:pt>
                <c:pt idx="16214">
                  <c:v>3.844504433473972E-2</c:v>
                </c:pt>
                <c:pt idx="16215">
                  <c:v>3.8323146756347182E-2</c:v>
                </c:pt>
                <c:pt idx="16216">
                  <c:v>3.8201249146522231E-2</c:v>
                </c:pt>
                <c:pt idx="16217">
                  <c:v>3.8079351505282188E-2</c:v>
                </c:pt>
                <c:pt idx="16218">
                  <c:v>3.7957453832646593E-2</c:v>
                </c:pt>
                <c:pt idx="16219">
                  <c:v>3.7835556128634096E-2</c:v>
                </c:pt>
                <c:pt idx="16220">
                  <c:v>3.7713658393262461E-2</c:v>
                </c:pt>
                <c:pt idx="16221">
                  <c:v>3.7591760626548121E-2</c:v>
                </c:pt>
                <c:pt idx="16222">
                  <c:v>3.7469862828515277E-2</c:v>
                </c:pt>
                <c:pt idx="16223">
                  <c:v>3.7347964999175476E-2</c:v>
                </c:pt>
                <c:pt idx="16224">
                  <c:v>3.7226067138551588E-2</c:v>
                </c:pt>
                <c:pt idx="16225">
                  <c:v>3.7104169246660046E-2</c:v>
                </c:pt>
                <c:pt idx="16226">
                  <c:v>3.698227132352061E-2</c:v>
                </c:pt>
                <c:pt idx="16227">
                  <c:v>3.6860373369149713E-2</c:v>
                </c:pt>
                <c:pt idx="16228">
                  <c:v>3.6738475383565561E-2</c:v>
                </c:pt>
                <c:pt idx="16229">
                  <c:v>3.6616577366789471E-2</c:v>
                </c:pt>
                <c:pt idx="16230">
                  <c:v>3.6494679318836987E-2</c:v>
                </c:pt>
                <c:pt idx="16231">
                  <c:v>3.6372781239725427E-2</c:v>
                </c:pt>
                <c:pt idx="16232">
                  <c:v>3.6250883129476552E-2</c:v>
                </c:pt>
                <c:pt idx="16233">
                  <c:v>3.6128984988107238E-2</c:v>
                </c:pt>
                <c:pt idx="16234">
                  <c:v>3.6007086815633471E-2</c:v>
                </c:pt>
                <c:pt idx="16235">
                  <c:v>3.5885188612076346E-2</c:v>
                </c:pt>
                <c:pt idx="16236">
                  <c:v>3.5763290377452961E-2</c:v>
                </c:pt>
                <c:pt idx="16237">
                  <c:v>3.5641392111779524E-2</c:v>
                </c:pt>
                <c:pt idx="16238">
                  <c:v>3.5519493815078906E-2</c:v>
                </c:pt>
                <c:pt idx="16239">
                  <c:v>3.5397595487365097E-2</c:v>
                </c:pt>
                <c:pt idx="16240">
                  <c:v>3.5275697128657857E-2</c:v>
                </c:pt>
                <c:pt idx="16241">
                  <c:v>3.5153798738975395E-2</c:v>
                </c:pt>
                <c:pt idx="16242">
                  <c:v>3.503190031833725E-2</c:v>
                </c:pt>
                <c:pt idx="16243">
                  <c:v>3.4910001866757856E-2</c:v>
                </c:pt>
                <c:pt idx="16244">
                  <c:v>3.478810338425764E-2</c:v>
                </c:pt>
                <c:pt idx="16245">
                  <c:v>3.4666204870856365E-2</c:v>
                </c:pt>
                <c:pt idx="16246">
                  <c:v>3.4544306326569352E-2</c:v>
                </c:pt>
                <c:pt idx="16247">
                  <c:v>3.4422407751415918E-2</c:v>
                </c:pt>
                <c:pt idx="16248">
                  <c:v>3.4300509145414493E-2</c:v>
                </c:pt>
                <c:pt idx="16249">
                  <c:v>3.4178610508581286E-2</c:v>
                </c:pt>
                <c:pt idx="16250">
                  <c:v>3.4056711840936504E-2</c:v>
                </c:pt>
                <c:pt idx="16251">
                  <c:v>3.3934813142497688E-2</c:v>
                </c:pt>
                <c:pt idx="16252">
                  <c:v>3.3812914413281048E-2</c:v>
                </c:pt>
                <c:pt idx="16253">
                  <c:v>3.3691015653309009E-2</c:v>
                </c:pt>
                <c:pt idx="16254">
                  <c:v>3.3569116862594672E-2</c:v>
                </c:pt>
                <c:pt idx="16255">
                  <c:v>3.3447218041158688E-2</c:v>
                </c:pt>
                <c:pt idx="16256">
                  <c:v>3.3325319189019265E-2</c:v>
                </c:pt>
                <c:pt idx="16257">
                  <c:v>3.3203420306191944E-2</c:v>
                </c:pt>
                <c:pt idx="16258">
                  <c:v>3.3081521392697821E-2</c:v>
                </c:pt>
                <c:pt idx="16259">
                  <c:v>3.2959622448551995E-2</c:v>
                </c:pt>
                <c:pt idx="16260">
                  <c:v>3.2837723473775782E-2</c:v>
                </c:pt>
                <c:pt idx="16261">
                  <c:v>3.2715824468383392E-2</c:v>
                </c:pt>
                <c:pt idx="16262">
                  <c:v>3.2593925432396365E-2</c:v>
                </c:pt>
                <c:pt idx="16263">
                  <c:v>3.247202636582891E-2</c:v>
                </c:pt>
                <c:pt idx="16264">
                  <c:v>3.2350127268689022E-2</c:v>
                </c:pt>
                <c:pt idx="16265">
                  <c:v>3.2228228141032433E-2</c:v>
                </c:pt>
                <c:pt idx="16266">
                  <c:v>3.2106328982839161E-2</c:v>
                </c:pt>
                <c:pt idx="16267">
                  <c:v>3.1984429794125191E-2</c:v>
                </c:pt>
                <c:pt idx="16268">
                  <c:v>3.1862530574946701E-2</c:v>
                </c:pt>
                <c:pt idx="16269">
                  <c:v>3.1740631325286817E-2</c:v>
                </c:pt>
                <c:pt idx="16270">
                  <c:v>3.1618732045158193E-2</c:v>
                </c:pt>
                <c:pt idx="16271">
                  <c:v>3.1496832734621449E-2</c:v>
                </c:pt>
                <c:pt idx="16272">
                  <c:v>3.1374933393641058E-2</c:v>
                </c:pt>
                <c:pt idx="16273">
                  <c:v>3.125303402227475E-2</c:v>
                </c:pt>
                <c:pt idx="16274">
                  <c:v>3.1131134620524747E-2</c:v>
                </c:pt>
                <c:pt idx="16275">
                  <c:v>3.1009235188411477E-2</c:v>
                </c:pt>
                <c:pt idx="16276">
                  <c:v>3.0887335725952259E-2</c:v>
                </c:pt>
                <c:pt idx="16277">
                  <c:v>3.0765436233163967E-2</c:v>
                </c:pt>
                <c:pt idx="16278">
                  <c:v>3.0643536710063923E-2</c:v>
                </c:pt>
                <c:pt idx="16279">
                  <c:v>3.0521637156671444E-2</c:v>
                </c:pt>
                <c:pt idx="16280">
                  <c:v>3.0399737573004515E-2</c:v>
                </c:pt>
                <c:pt idx="16281">
                  <c:v>3.0277837959080234E-2</c:v>
                </c:pt>
                <c:pt idx="16282">
                  <c:v>3.0155938314914366E-2</c:v>
                </c:pt>
                <c:pt idx="16283">
                  <c:v>3.0034038640528227E-2</c:v>
                </c:pt>
                <c:pt idx="16284">
                  <c:v>2.9912138935937138E-2</c:v>
                </c:pt>
                <c:pt idx="16285">
                  <c:v>2.9790239201158641E-2</c:v>
                </c:pt>
                <c:pt idx="16286">
                  <c:v>2.966833943621161E-2</c:v>
                </c:pt>
                <c:pt idx="16287">
                  <c:v>2.9546439641113365E-2</c:v>
                </c:pt>
                <c:pt idx="16288">
                  <c:v>2.9424539815881889E-2</c:v>
                </c:pt>
                <c:pt idx="16289">
                  <c:v>2.9302639960533838E-2</c:v>
                </c:pt>
                <c:pt idx="16290">
                  <c:v>2.9180740075087197E-2</c:v>
                </c:pt>
                <c:pt idx="16291">
                  <c:v>2.9058840159561061E-2</c:v>
                </c:pt>
                <c:pt idx="16292">
                  <c:v>2.893694021397053E-2</c:v>
                </c:pt>
                <c:pt idx="16293">
                  <c:v>2.8815040238334699E-2</c:v>
                </c:pt>
                <c:pt idx="16294">
                  <c:v>2.8693140232672665E-2</c:v>
                </c:pt>
                <c:pt idx="16295">
                  <c:v>2.8571240196998193E-2</c:v>
                </c:pt>
                <c:pt idx="16296">
                  <c:v>2.8449340131332379E-2</c:v>
                </c:pt>
                <c:pt idx="16297">
                  <c:v>2.8327440035690099E-2</c:v>
                </c:pt>
                <c:pt idx="16298">
                  <c:v>2.8205539910092225E-2</c:v>
                </c:pt>
                <c:pt idx="16299">
                  <c:v>2.8083639754554302E-2</c:v>
                </c:pt>
                <c:pt idx="16300">
                  <c:v>2.7961739569092092E-2</c:v>
                </c:pt>
                <c:pt idx="16301">
                  <c:v>2.7839839353725138E-2</c:v>
                </c:pt>
                <c:pt idx="16302">
                  <c:v>2.7717939108470757E-2</c:v>
                </c:pt>
                <c:pt idx="16303">
                  <c:v>2.7596038833348491E-2</c:v>
                </c:pt>
                <c:pt idx="16304">
                  <c:v>2.7474138528372993E-2</c:v>
                </c:pt>
                <c:pt idx="16305">
                  <c:v>2.7352238193561806E-2</c:v>
                </c:pt>
                <c:pt idx="16306">
                  <c:v>2.7230337828935136E-2</c:v>
                </c:pt>
                <c:pt idx="16307">
                  <c:v>2.7108437434505195E-2</c:v>
                </c:pt>
                <c:pt idx="16308">
                  <c:v>2.6986537010295963E-2</c:v>
                </c:pt>
                <c:pt idx="16309">
                  <c:v>2.6864636556320987E-2</c:v>
                </c:pt>
                <c:pt idx="16310">
                  <c:v>2.6742736072596696E-2</c:v>
                </c:pt>
                <c:pt idx="16311">
                  <c:v>2.6620835559143741E-2</c:v>
                </c:pt>
                <c:pt idx="16312">
                  <c:v>2.6498935015978331E-2</c:v>
                </c:pt>
                <c:pt idx="16313">
                  <c:v>2.6377034443117342E-2</c:v>
                </c:pt>
                <c:pt idx="16314">
                  <c:v>2.6255133840577427E-2</c:v>
                </c:pt>
                <c:pt idx="16315">
                  <c:v>2.6133233208379236E-2</c:v>
                </c:pt>
                <c:pt idx="16316">
                  <c:v>2.6011332546536092E-2</c:v>
                </c:pt>
                <c:pt idx="16317">
                  <c:v>2.5889431855068867E-2</c:v>
                </c:pt>
                <c:pt idx="16318">
                  <c:v>2.576753113399155E-2</c:v>
                </c:pt>
                <c:pt idx="16319">
                  <c:v>2.5645630383323903E-2</c:v>
                </c:pt>
                <c:pt idx="16320">
                  <c:v>2.5523729603082357E-2</c:v>
                </c:pt>
                <c:pt idx="16321">
                  <c:v>2.5401828793284009E-2</c:v>
                </c:pt>
                <c:pt idx="16322">
                  <c:v>2.5279927953947734E-2</c:v>
                </c:pt>
                <c:pt idx="16323">
                  <c:v>2.5158027085087742E-2</c:v>
                </c:pt>
                <c:pt idx="16324">
                  <c:v>2.5036126186724683E-2</c:v>
                </c:pt>
                <c:pt idx="16325">
                  <c:v>2.4914225258874323E-2</c:v>
                </c:pt>
                <c:pt idx="16326">
                  <c:v>2.4792324301554869E-2</c:v>
                </c:pt>
                <c:pt idx="16327">
                  <c:v>2.4670423314781642E-2</c:v>
                </c:pt>
                <c:pt idx="16328">
                  <c:v>2.4548522298574627E-2</c:v>
                </c:pt>
                <c:pt idx="16329">
                  <c:v>2.4426621252947367E-2</c:v>
                </c:pt>
                <c:pt idx="16330">
                  <c:v>2.4304720177921624E-2</c:v>
                </c:pt>
                <c:pt idx="16331">
                  <c:v>2.4182819073510275E-2</c:v>
                </c:pt>
                <c:pt idx="16332">
                  <c:v>2.4060917939732196E-2</c:v>
                </c:pt>
                <c:pt idx="16333">
                  <c:v>2.3939016776606481E-2</c:v>
                </c:pt>
                <c:pt idx="16334">
                  <c:v>2.381711558414823E-2</c:v>
                </c:pt>
                <c:pt idx="16335">
                  <c:v>2.3695214362374539E-2</c:v>
                </c:pt>
                <c:pt idx="16336">
                  <c:v>2.3573313111305172E-2</c:v>
                </c:pt>
                <c:pt idx="16337">
                  <c:v>2.3451411830953006E-2</c:v>
                </c:pt>
                <c:pt idx="16338">
                  <c:v>2.3329510521338914E-2</c:v>
                </c:pt>
                <c:pt idx="16339">
                  <c:v>2.3207609182478439E-2</c:v>
                </c:pt>
                <c:pt idx="16340">
                  <c:v>2.3085707814388456E-2</c:v>
                </c:pt>
                <c:pt idx="16341">
                  <c:v>2.296380641708673E-2</c:v>
                </c:pt>
                <c:pt idx="16342">
                  <c:v>2.2841904990589468E-2</c:v>
                </c:pt>
                <c:pt idx="16343">
                  <c:v>2.2720003534915989E-2</c:v>
                </c:pt>
                <c:pt idx="16344">
                  <c:v>2.2598102050082503E-2</c:v>
                </c:pt>
                <c:pt idx="16345">
                  <c:v>2.2476200536102997E-2</c:v>
                </c:pt>
                <c:pt idx="16346">
                  <c:v>2.2354298992986799E-2</c:v>
                </c:pt>
                <c:pt idx="16347">
                  <c:v>2.2232397420784533E-2</c:v>
                </c:pt>
                <c:pt idx="16348">
                  <c:v>2.2110495819478659E-2</c:v>
                </c:pt>
                <c:pt idx="16349">
                  <c:v>2.1988594189084054E-2</c:v>
                </c:pt>
                <c:pt idx="16350">
                  <c:v>2.1866692529657783E-2</c:v>
                </c:pt>
                <c:pt idx="16351">
                  <c:v>2.1744790841176753E-2</c:v>
                </c:pt>
                <c:pt idx="16352">
                  <c:v>2.1622889123659617E-2</c:v>
                </c:pt>
                <c:pt idx="16353">
                  <c:v>2.1500987377158554E-2</c:v>
                </c:pt>
                <c:pt idx="16354">
                  <c:v>2.1379085601645587E-2</c:v>
                </c:pt>
                <c:pt idx="16355">
                  <c:v>2.1257183797168455E-2</c:v>
                </c:pt>
                <c:pt idx="16356">
                  <c:v>2.113528196373804E-2</c:v>
                </c:pt>
                <c:pt idx="16357">
                  <c:v>2.1013380101366552E-2</c:v>
                </c:pt>
                <c:pt idx="16358">
                  <c:v>2.0891478210073089E-2</c:v>
                </c:pt>
                <c:pt idx="16359">
                  <c:v>2.0769576289875413E-2</c:v>
                </c:pt>
                <c:pt idx="16360">
                  <c:v>2.0647674340787292E-2</c:v>
                </c:pt>
                <c:pt idx="16361">
                  <c:v>2.0525772362829597E-2</c:v>
                </c:pt>
                <c:pt idx="16362">
                  <c:v>2.0403870356016984E-2</c:v>
                </c:pt>
                <c:pt idx="16363">
                  <c:v>2.0281968320366328E-2</c:v>
                </c:pt>
                <c:pt idx="16364">
                  <c:v>2.0160066255894504E-2</c:v>
                </c:pt>
                <c:pt idx="16365">
                  <c:v>2.0038164162620387E-2</c:v>
                </c:pt>
                <c:pt idx="16366">
                  <c:v>1.9916262040557742E-2</c:v>
                </c:pt>
                <c:pt idx="16367">
                  <c:v>1.9794359889725666E-2</c:v>
                </c:pt>
                <c:pt idx="16368">
                  <c:v>1.9672457710140367E-2</c:v>
                </c:pt>
                <c:pt idx="16369">
                  <c:v>1.9550555501818723E-2</c:v>
                </c:pt>
                <c:pt idx="16370">
                  <c:v>1.9428653264776941E-2</c:v>
                </c:pt>
                <c:pt idx="16371">
                  <c:v>1.9306750999033451E-2</c:v>
                </c:pt>
                <c:pt idx="16372">
                  <c:v>1.9184848704603352E-2</c:v>
                </c:pt>
                <c:pt idx="16373">
                  <c:v>1.9062946381504187E-2</c:v>
                </c:pt>
                <c:pt idx="16374">
                  <c:v>1.8941044029754384E-2</c:v>
                </c:pt>
                <c:pt idx="16375">
                  <c:v>1.8819141649367044E-2</c:v>
                </c:pt>
                <c:pt idx="16376">
                  <c:v>1.8697239240360819E-2</c:v>
                </c:pt>
                <c:pt idx="16377">
                  <c:v>1.8575336802754139E-2</c:v>
                </c:pt>
                <c:pt idx="16378">
                  <c:v>1.845343433656188E-2</c:v>
                </c:pt>
                <c:pt idx="16379">
                  <c:v>1.8331531841800031E-2</c:v>
                </c:pt>
                <c:pt idx="16380">
                  <c:v>1.8209629318487686E-2</c:v>
                </c:pt>
                <c:pt idx="16381">
                  <c:v>1.8087726766639278E-2</c:v>
                </c:pt>
                <c:pt idx="16382">
                  <c:v>1.796582418627457E-2</c:v>
                </c:pt>
                <c:pt idx="16383">
                  <c:v>1.7843921577406885E-2</c:v>
                </c:pt>
                <c:pt idx="16384">
                  <c:v>1.7722018940053541E-2</c:v>
                </c:pt>
                <c:pt idx="16385">
                  <c:v>1.7600116274235189E-2</c:v>
                </c:pt>
                <c:pt idx="16386">
                  <c:v>1.7478213579962487E-2</c:v>
                </c:pt>
                <c:pt idx="16387">
                  <c:v>1.7356310857255197E-2</c:v>
                </c:pt>
                <c:pt idx="16388">
                  <c:v>1.7234408106130861E-2</c:v>
                </c:pt>
                <c:pt idx="16389">
                  <c:v>1.7112505326604577E-2</c:v>
                </c:pt>
                <c:pt idx="16390">
                  <c:v>1.6990602518693665E-2</c:v>
                </c:pt>
                <c:pt idx="16391">
                  <c:v>1.6868699682414334E-2</c:v>
                </c:pt>
                <c:pt idx="16392">
                  <c:v>1.6746796817783238E-2</c:v>
                </c:pt>
                <c:pt idx="16393">
                  <c:v>1.6624893924817696E-2</c:v>
                </c:pt>
                <c:pt idx="16394">
                  <c:v>1.6502991003533252E-2</c:v>
                </c:pt>
                <c:pt idx="16395">
                  <c:v>1.6381088053947668E-2</c:v>
                </c:pt>
                <c:pt idx="16396">
                  <c:v>1.6259185076075822E-2</c:v>
                </c:pt>
                <c:pt idx="16397">
                  <c:v>1.6137282069936587E-2</c:v>
                </c:pt>
                <c:pt idx="16398">
                  <c:v>1.6015379035544397E-2</c:v>
                </c:pt>
                <c:pt idx="16399">
                  <c:v>1.5893475972917681E-2</c:v>
                </c:pt>
                <c:pt idx="16400">
                  <c:v>1.5771572882071538E-2</c:v>
                </c:pt>
                <c:pt idx="16401">
                  <c:v>1.5649669763021734E-2</c:v>
                </c:pt>
                <c:pt idx="16402">
                  <c:v>1.5527766615788918E-2</c:v>
                </c:pt>
                <c:pt idx="16403">
                  <c:v>1.5405863440384637E-2</c:v>
                </c:pt>
                <c:pt idx="16404">
                  <c:v>1.5283960236827543E-2</c:v>
                </c:pt>
                <c:pt idx="16405">
                  <c:v>1.5162057005134955E-2</c:v>
                </c:pt>
                <c:pt idx="16406">
                  <c:v>1.5040153745321971E-2</c:v>
                </c:pt>
              </c:numCache>
            </c:numRef>
          </c:xVal>
          <c:yVal>
            <c:numRef>
              <c:f>Combination!$C$4:$C$16410</c:f>
              <c:numCache>
                <c:formatCode>General</c:formatCode>
                <c:ptCount val="16407"/>
                <c:pt idx="0">
                  <c:v>-4</c:v>
                </c:pt>
                <c:pt idx="1">
                  <c:v>-3.9997500000000001</c:v>
                </c:pt>
                <c:pt idx="2">
                  <c:v>-3.9994000000000001</c:v>
                </c:pt>
                <c:pt idx="3">
                  <c:v>-3.9990299999999999</c:v>
                </c:pt>
                <c:pt idx="4">
                  <c:v>-3.99864</c:v>
                </c:pt>
                <c:pt idx="5">
                  <c:v>-3.9982395999999998</c:v>
                </c:pt>
                <c:pt idx="6">
                  <c:v>-3.99783008</c:v>
                </c:pt>
                <c:pt idx="7">
                  <c:v>-3.997414128</c:v>
                </c:pt>
                <c:pt idx="8">
                  <c:v>-3.9969926656000001</c:v>
                </c:pt>
                <c:pt idx="9">
                  <c:v>-3.9965667936</c:v>
                </c:pt>
                <c:pt idx="10">
                  <c:v>-3.9961371079679999</c:v>
                </c:pt>
                <c:pt idx="11">
                  <c:v>-3.9957041807103999</c:v>
                </c:pt>
                <c:pt idx="12">
                  <c:v>-3.9952684027494398</c:v>
                </c:pt>
                <c:pt idx="13">
                  <c:v>-3.9948301199431682</c:v>
                </c:pt>
                <c:pt idx="14">
                  <c:v>-3.9943895986462721</c:v>
                </c:pt>
                <c:pt idx="15">
                  <c:v>-3.9939470691670018</c:v>
                </c:pt>
                <c:pt idx="16">
                  <c:v>-3.9935027204574411</c:v>
                </c:pt>
                <c:pt idx="17">
                  <c:v>-3.993056715985543</c:v>
                </c:pt>
                <c:pt idx="18">
                  <c:v>-3.992609194785643</c:v>
                </c:pt>
                <c:pt idx="19">
                  <c:v>-3.9921602781955081</c:v>
                </c:pt>
                <c:pt idx="20">
                  <c:v>-3.9917100717797052</c:v>
                </c:pt>
                <c:pt idx="21">
                  <c:v>-3.9912586686565339</c:v>
                </c:pt>
                <c:pt idx="22">
                  <c:v>-3.9908061511236785</c:v>
                </c:pt>
                <c:pt idx="23">
                  <c:v>-3.9903525925294452</c:v>
                </c:pt>
                <c:pt idx="24">
                  <c:v>-3.9898980584721109</c:v>
                </c:pt>
                <c:pt idx="25">
                  <c:v>-3.989442607960243</c:v>
                </c:pt>
                <c:pt idx="26">
                  <c:v>-3.9889862942697127</c:v>
                </c:pt>
                <c:pt idx="27">
                  <c:v>-3.9885291657137141</c:v>
                </c:pt>
                <c:pt idx="28">
                  <c:v>-3.9880712662557909</c:v>
                </c:pt>
                <c:pt idx="29">
                  <c:v>-3.9876126360453683</c:v>
                </c:pt>
                <c:pt idx="30">
                  <c:v>-3.9871533118619564</c:v>
                </c:pt>
                <c:pt idx="31">
                  <c:v>-3.9866933275003751</c:v>
                </c:pt>
                <c:pt idx="32">
                  <c:v>-3.9862327140980538</c:v>
                </c:pt>
                <c:pt idx="33">
                  <c:v>-3.9857715004193572</c:v>
                </c:pt>
                <c:pt idx="34">
                  <c:v>-3.9853097131009361</c:v>
                </c:pt>
                <c:pt idx="35">
                  <c:v>-3.98484737686598</c:v>
                </c:pt>
                <c:pt idx="36">
                  <c:v>-3.9843845147111705</c:v>
                </c:pt>
                <c:pt idx="37">
                  <c:v>-3.9839211480709764</c:v>
                </c:pt>
                <c:pt idx="38">
                  <c:v>-3.9834572969622681</c:v>
                </c:pt>
                <c:pt idx="39">
                  <c:v>-3.9829929801122264</c:v>
                </c:pt>
                <c:pt idx="40">
                  <c:v>-3.9825282150717456</c:v>
                </c:pt>
                <c:pt idx="41">
                  <c:v>-3.9820630183163535</c:v>
                </c:pt>
                <c:pt idx="42">
                  <c:v>-3.9815974053362519</c:v>
                </c:pt>
                <c:pt idx="43">
                  <c:v>-3.981131390716893</c:v>
                </c:pt>
                <c:pt idx="44">
                  <c:v>-3.9806649882112786</c:v>
                </c:pt>
                <c:pt idx="45">
                  <c:v>-3.9801982108049949</c:v>
                </c:pt>
                <c:pt idx="46">
                  <c:v>-3.9797310707748572</c:v>
                </c:pt>
                <c:pt idx="47">
                  <c:v>-3.9792635797419145</c:v>
                </c:pt>
                <c:pt idx="48">
                  <c:v>-3.9787957487194672</c:v>
                </c:pt>
                <c:pt idx="49">
                  <c:v>-3.9783275881566529</c:v>
                </c:pt>
                <c:pt idx="50">
                  <c:v>-3.9778591079780963</c:v>
                </c:pt>
                <c:pt idx="51">
                  <c:v>-3.9773903176200447</c:v>
                </c:pt>
                <c:pt idx="52">
                  <c:v>-3.9769212260633675</c:v>
                </c:pt>
                <c:pt idx="53">
                  <c:v>-3.9764518418637396</c:v>
                </c:pt>
                <c:pt idx="54">
                  <c:v>-3.975982173179303</c:v>
                </c:pt>
                <c:pt idx="55">
                  <c:v>-3.9755122277960546</c:v>
                </c:pt>
                <c:pt idx="56">
                  <c:v>-3.9750420131511905</c:v>
                </c:pt>
                <c:pt idx="57">
                  <c:v>-3.9745715363545977</c:v>
                </c:pt>
                <c:pt idx="58">
                  <c:v>-3.9741008042086734</c:v>
                </c:pt>
                <c:pt idx="59">
                  <c:v>-3.9736298232266303</c:v>
                </c:pt>
                <c:pt idx="60">
                  <c:v>-3.9731585996494205</c:v>
                </c:pt>
                <c:pt idx="61">
                  <c:v>-3.9726871394614136</c:v>
                </c:pt>
                <c:pt idx="62">
                  <c:v>-3.9722154484049259</c:v>
                </c:pt>
                <c:pt idx="63">
                  <c:v>-3.9717435319937171</c:v>
                </c:pt>
                <c:pt idx="64">
                  <c:v>-3.9712713955255294</c:v>
                </c:pt>
                <c:pt idx="65">
                  <c:v>-3.9707990440937602</c:v>
                </c:pt>
                <c:pt idx="66">
                  <c:v>-3.9703264825983369</c:v>
                </c:pt>
                <c:pt idx="67">
                  <c:v>-3.9698537157558578</c:v>
                </c:pt>
                <c:pt idx="68">
                  <c:v>-3.969380748109065</c:v>
                </c:pt>
                <c:pt idx="69">
                  <c:v>-3.9689075840356947</c:v>
                </c:pt>
                <c:pt idx="70">
                  <c:v>-3.9684342277567612</c:v>
                </c:pt>
                <c:pt idx="71">
                  <c:v>-3.9679606833443128</c:v>
                </c:pt>
                <c:pt idx="72">
                  <c:v>-3.9674869547287046</c:v>
                </c:pt>
                <c:pt idx="73">
                  <c:v>-3.9670130457054245</c:v>
                </c:pt>
                <c:pt idx="74">
                  <c:v>-3.9665389599415</c:v>
                </c:pt>
                <c:pt idx="75">
                  <c:v>-3.9660647009815246</c:v>
                </c:pt>
                <c:pt idx="76">
                  <c:v>-3.9655902722533281</c:v>
                </c:pt>
                <c:pt idx="77">
                  <c:v>-3.9651156770733111</c:v>
                </c:pt>
                <c:pt idx="78">
                  <c:v>-3.9646409186514808</c:v>
                </c:pt>
                <c:pt idx="79">
                  <c:v>-3.964166000096192</c:v>
                </c:pt>
                <c:pt idx="80">
                  <c:v>-3.9636909244186271</c:v>
                </c:pt>
                <c:pt idx="81">
                  <c:v>-3.9632156945370287</c:v>
                </c:pt>
                <c:pt idx="82">
                  <c:v>-3.9627403132806971</c:v>
                </c:pt>
                <c:pt idx="83">
                  <c:v>-3.9622647833937741</c:v>
                </c:pt>
                <c:pt idx="84">
                  <c:v>-3.9617891075388267</c:v>
                </c:pt>
                <c:pt idx="85">
                  <c:v>-3.9613132883002375</c:v>
                </c:pt>
                <c:pt idx="86">
                  <c:v>-3.9608373281874245</c:v>
                </c:pt>
                <c:pt idx="87">
                  <c:v>-3.9603612296378876</c:v>
                </c:pt>
                <c:pt idx="88">
                  <c:v>-3.9598849950201087</c:v>
                </c:pt>
                <c:pt idx="89">
                  <c:v>-3.9594086266363</c:v>
                </c:pt>
                <c:pt idx="90">
                  <c:v>-3.958932126725017</c:v>
                </c:pt>
                <c:pt idx="91">
                  <c:v>-3.9584554974636443</c:v>
                </c:pt>
                <c:pt idx="92">
                  <c:v>-3.957978740970761</c:v>
                </c:pt>
                <c:pt idx="93">
                  <c:v>-3.9575018593083877</c:v>
                </c:pt>
                <c:pt idx="94">
                  <c:v>-3.9570248544841342</c:v>
                </c:pt>
                <c:pt idx="95">
                  <c:v>-3.9565477284532391</c:v>
                </c:pt>
                <c:pt idx="96">
                  <c:v>-3.9560704831205173</c:v>
                </c:pt>
                <c:pt idx="97">
                  <c:v>-3.9555931203422183</c:v>
                </c:pt>
                <c:pt idx="98">
                  <c:v>-3.9551156419277982</c:v>
                </c:pt>
                <c:pt idx="99">
                  <c:v>-3.9546380496416114</c:v>
                </c:pt>
                <c:pt idx="100">
                  <c:v>-3.9541603452045275</c:v>
                </c:pt>
                <c:pt idx="101">
                  <c:v>-3.9536825302954766</c:v>
                </c:pt>
                <c:pt idx="102">
                  <c:v>-3.9532046065529238</c:v>
                </c:pt>
                <c:pt idx="103">
                  <c:v>-3.9527265755762837</c:v>
                </c:pt>
                <c:pt idx="104">
                  <c:v>-3.9522484389272696</c:v>
                </c:pt>
                <c:pt idx="105">
                  <c:v>-3.9517701981311877</c:v>
                </c:pt>
                <c:pt idx="106">
                  <c:v>-3.9512918546781752</c:v>
                </c:pt>
                <c:pt idx="107">
                  <c:v>-3.9508134100243875</c:v>
                </c:pt>
                <c:pt idx="108">
                  <c:v>-3.9503348655931312</c:v>
                </c:pt>
                <c:pt idx="109">
                  <c:v>-3.9498562227759573</c:v>
                </c:pt>
                <c:pt idx="110">
                  <c:v>-3.9493774829337034</c:v>
                </c:pt>
                <c:pt idx="111">
                  <c:v>-3.9488986473974963</c:v>
                </c:pt>
                <c:pt idx="112">
                  <c:v>-3.9484197174697124</c:v>
                </c:pt>
                <c:pt idx="113">
                  <c:v>-3.9479406944249016</c:v>
                </c:pt>
                <c:pt idx="114">
                  <c:v>-3.9474615795106716</c:v>
                </c:pt>
                <c:pt idx="115">
                  <c:v>-3.946982373948539</c:v>
                </c:pt>
                <c:pt idx="116">
                  <c:v>-3.9465030789347462</c:v>
                </c:pt>
                <c:pt idx="117">
                  <c:v>-3.9460236956410459</c:v>
                </c:pt>
                <c:pt idx="118">
                  <c:v>-3.9455442252154564</c:v>
                </c:pt>
                <c:pt idx="119">
                  <c:v>-3.9450646687829871</c:v>
                </c:pt>
                <c:pt idx="120">
                  <c:v>-3.9445850274463345</c:v>
                </c:pt>
                <c:pt idx="121">
                  <c:v>-3.9441053022865549</c:v>
                </c:pt>
                <c:pt idx="122">
                  <c:v>-3.9436254943637086</c:v>
                </c:pt>
                <c:pt idx="123">
                  <c:v>-3.9431456047174813</c:v>
                </c:pt>
                <c:pt idx="124">
                  <c:v>-3.9426656343677826</c:v>
                </c:pt>
                <c:pt idx="125">
                  <c:v>-3.9421855843153213</c:v>
                </c:pt>
                <c:pt idx="126">
                  <c:v>-3.9417054555421598</c:v>
                </c:pt>
                <c:pt idx="127">
                  <c:v>-3.9412252490122466</c:v>
                </c:pt>
                <c:pt idx="128">
                  <c:v>-3.940744965671934</c:v>
                </c:pt>
                <c:pt idx="129">
                  <c:v>-3.9402646064504703</c:v>
                </c:pt>
                <c:pt idx="130">
                  <c:v>-3.9397841722604801</c:v>
                </c:pt>
                <c:pt idx="131">
                  <c:v>-3.9393036639984222</c:v>
                </c:pt>
                <c:pt idx="132">
                  <c:v>-3.9388230825450372</c:v>
                </c:pt>
                <c:pt idx="133">
                  <c:v>-3.9383424287657731</c:v>
                </c:pt>
                <c:pt idx="134">
                  <c:v>-3.937861703511198</c:v>
                </c:pt>
                <c:pt idx="135">
                  <c:v>-3.9373809076174018</c:v>
                </c:pt>
                <c:pt idx="136">
                  <c:v>-3.9369000419063771</c:v>
                </c:pt>
                <c:pt idx="137">
                  <c:v>-3.936419107186393</c:v>
                </c:pt>
                <c:pt idx="138">
                  <c:v>-3.9359381042523522</c:v>
                </c:pt>
                <c:pt idx="139">
                  <c:v>-3.935457033886137</c:v>
                </c:pt>
                <c:pt idx="140">
                  <c:v>-3.9349758968569435</c:v>
                </c:pt>
                <c:pt idx="141">
                  <c:v>-3.9344946939216054</c:v>
                </c:pt>
                <c:pt idx="142">
                  <c:v>-3.9340134258249031</c:v>
                </c:pt>
                <c:pt idx="143">
                  <c:v>-3.9335320932998674</c:v>
                </c:pt>
                <c:pt idx="144">
                  <c:v>-3.9330506970680701</c:v>
                </c:pt>
                <c:pt idx="145">
                  <c:v>-3.9325692378399038</c:v>
                </c:pt>
                <c:pt idx="146">
                  <c:v>-3.9320877163148551</c:v>
                </c:pt>
                <c:pt idx="147">
                  <c:v>-3.9316061331817682</c:v>
                </c:pt>
                <c:pt idx="148">
                  <c:v>-3.9311244891190977</c:v>
                </c:pt>
                <c:pt idx="149">
                  <c:v>-3.9306427847951553</c:v>
                </c:pt>
                <c:pt idx="150">
                  <c:v>-3.9301610208683475</c:v>
                </c:pt>
                <c:pt idx="151">
                  <c:v>-3.9296791979874066</c:v>
                </c:pt>
                <c:pt idx="152">
                  <c:v>-3.9291973167916132</c:v>
                </c:pt>
                <c:pt idx="153">
                  <c:v>-3.9287153779110104</c:v>
                </c:pt>
                <c:pt idx="154">
                  <c:v>-3.9282333819666158</c:v>
                </c:pt>
                <c:pt idx="155">
                  <c:v>-3.9277513295706199</c:v>
                </c:pt>
                <c:pt idx="156">
                  <c:v>-3.927269221326585</c:v>
                </c:pt>
                <c:pt idx="157">
                  <c:v>-3.9267870578296331</c:v>
                </c:pt>
                <c:pt idx="158">
                  <c:v>-3.9263048396666305</c:v>
                </c:pt>
                <c:pt idx="159">
                  <c:v>-3.9258225674163647</c:v>
                </c:pt>
                <c:pt idx="160">
                  <c:v>-3.9253402416497192</c:v>
                </c:pt>
                <c:pt idx="161">
                  <c:v>-3.9248578629298381</c:v>
                </c:pt>
                <c:pt idx="162">
                  <c:v>-3.9243754318122899</c:v>
                </c:pt>
                <c:pt idx="163">
                  <c:v>-3.9238929488452241</c:v>
                </c:pt>
                <c:pt idx="164">
                  <c:v>-3.9234104145695241</c:v>
                </c:pt>
                <c:pt idx="165">
                  <c:v>-3.9229278295189554</c:v>
                </c:pt>
                <c:pt idx="166">
                  <c:v>-3.922445194220308</c:v>
                </c:pt>
                <c:pt idx="167">
                  <c:v>-3.9219625091935368</c:v>
                </c:pt>
                <c:pt idx="168">
                  <c:v>-3.9214797749518957</c:v>
                </c:pt>
                <c:pt idx="169">
                  <c:v>-3.9209969920020704</c:v>
                </c:pt>
                <c:pt idx="170">
                  <c:v>-3.9205141608443044</c:v>
                </c:pt>
                <c:pt idx="171">
                  <c:v>-3.9200312819725234</c:v>
                </c:pt>
                <c:pt idx="172">
                  <c:v>-3.9195483558744546</c:v>
                </c:pt>
                <c:pt idx="173">
                  <c:v>-3.9190653830317461</c:v>
                </c:pt>
                <c:pt idx="174">
                  <c:v>-3.9185823639200765</c:v>
                </c:pt>
                <c:pt idx="175">
                  <c:v>-3.9180992990092687</c:v>
                </c:pt>
                <c:pt idx="176">
                  <c:v>-3.9176161887633945</c:v>
                </c:pt>
                <c:pt idx="177">
                  <c:v>-3.9171330336408805</c:v>
                </c:pt>
                <c:pt idx="178">
                  <c:v>-3.916649834094609</c:v>
                </c:pt>
                <c:pt idx="179">
                  <c:v>-3.9161665905720162</c:v>
                </c:pt>
                <c:pt idx="180">
                  <c:v>-3.915683303515189</c:v>
                </c:pt>
                <c:pt idx="181">
                  <c:v>-3.9151999733609575</c:v>
                </c:pt>
                <c:pt idx="182">
                  <c:v>-3.9147166005409852</c:v>
                </c:pt>
                <c:pt idx="183">
                  <c:v>-3.9142331854818595</c:v>
                </c:pt>
                <c:pt idx="184">
                  <c:v>-3.9137497286051772</c:v>
                </c:pt>
                <c:pt idx="185">
                  <c:v>-3.913266230327626</c:v>
                </c:pt>
                <c:pt idx="186">
                  <c:v>-3.9127826910610697</c:v>
                </c:pt>
                <c:pt idx="187">
                  <c:v>-3.9122991112126244</c:v>
                </c:pt>
                <c:pt idx="188">
                  <c:v>-3.9118154911847398</c:v>
                </c:pt>
                <c:pt idx="189">
                  <c:v>-3.9113318313752714</c:v>
                </c:pt>
                <c:pt idx="190">
                  <c:v>-3.9108481321775552</c:v>
                </c:pt>
                <c:pt idx="191">
                  <c:v>-3.9103643939804806</c:v>
                </c:pt>
                <c:pt idx="192">
                  <c:v>-3.9098806171685596</c:v>
                </c:pt>
                <c:pt idx="193">
                  <c:v>-3.9093968021219943</c:v>
                </c:pt>
                <c:pt idx="194">
                  <c:v>-3.908912949216746</c:v>
                </c:pt>
                <c:pt idx="195">
                  <c:v>-3.908429058824598</c:v>
                </c:pt>
                <c:pt idx="196">
                  <c:v>-3.9079451313132196</c:v>
                </c:pt>
                <c:pt idx="197">
                  <c:v>-3.9074611670462294</c:v>
                </c:pt>
                <c:pt idx="198">
                  <c:v>-3.9069771663832533</c:v>
                </c:pt>
                <c:pt idx="199">
                  <c:v>-3.9064931296799874</c:v>
                </c:pt>
                <c:pt idx="200">
                  <c:v>-3.9060090572882515</c:v>
                </c:pt>
                <c:pt idx="201">
                  <c:v>-3.9055249495560487</c:v>
                </c:pt>
                <c:pt idx="202">
                  <c:v>-3.9050408068276199</c:v>
                </c:pt>
                <c:pt idx="203">
                  <c:v>-3.9045566294434964</c:v>
                </c:pt>
                <c:pt idx="204">
                  <c:v>-3.9040724177405539</c:v>
                </c:pt>
                <c:pt idx="205">
                  <c:v>-3.9035881720520642</c:v>
                </c:pt>
                <c:pt idx="206">
                  <c:v>-3.9031038927077448</c:v>
                </c:pt>
                <c:pt idx="207">
                  <c:v>-3.9026195800338086</c:v>
                </c:pt>
                <c:pt idx="208">
                  <c:v>-3.9021352343530125</c:v>
                </c:pt>
                <c:pt idx="209">
                  <c:v>-3.9016508559847036</c:v>
                </c:pt>
                <c:pt idx="210">
                  <c:v>-3.9011664452448671</c:v>
                </c:pt>
                <c:pt idx="211">
                  <c:v>-3.9006820024461706</c:v>
                </c:pt>
                <c:pt idx="212">
                  <c:v>-3.9001975278980074</c:v>
                </c:pt>
                <c:pt idx="213">
                  <c:v>-3.8997130219065426</c:v>
                </c:pt>
                <c:pt idx="214">
                  <c:v>-3.8992284847747527</c:v>
                </c:pt>
                <c:pt idx="215">
                  <c:v>-3.89874391680247</c:v>
                </c:pt>
                <c:pt idx="216">
                  <c:v>-3.8982593182864216</c:v>
                </c:pt>
                <c:pt idx="217">
                  <c:v>-3.8977746895202694</c:v>
                </c:pt>
                <c:pt idx="218">
                  <c:v>-3.8972900307946512</c:v>
                </c:pt>
                <c:pt idx="219">
                  <c:v>-3.8968053423972169</c:v>
                </c:pt>
                <c:pt idx="220">
                  <c:v>-3.8963206246126685</c:v>
                </c:pt>
                <c:pt idx="221">
                  <c:v>-3.8958358777227948</c:v>
                </c:pt>
                <c:pt idx="222">
                  <c:v>-3.8953511020065106</c:v>
                </c:pt>
                <c:pt idx="223">
                  <c:v>-3.8948662977398887</c:v>
                </c:pt>
                <c:pt idx="224">
                  <c:v>-3.8943814651961985</c:v>
                </c:pt>
                <c:pt idx="225">
                  <c:v>-3.8938966046459389</c:v>
                </c:pt>
                <c:pt idx="226">
                  <c:v>-3.8934117163568707</c:v>
                </c:pt>
                <c:pt idx="227">
                  <c:v>-3.8929268005940525</c:v>
                </c:pt>
                <c:pt idx="228">
                  <c:v>-3.8924418576198714</c:v>
                </c:pt>
                <c:pt idx="229">
                  <c:v>-3.8919568876940742</c:v>
                </c:pt>
                <c:pt idx="230">
                  <c:v>-3.8914718910738015</c:v>
                </c:pt>
                <c:pt idx="231">
                  <c:v>-3.8909868680136173</c:v>
                </c:pt>
                <c:pt idx="232">
                  <c:v>-3.8905018187655371</c:v>
                </c:pt>
                <c:pt idx="233">
                  <c:v>-3.890016743579062</c:v>
                </c:pt>
                <c:pt idx="234">
                  <c:v>-3.8895316427012046</c:v>
                </c:pt>
                <c:pt idx="235">
                  <c:v>-3.8890465163765189</c:v>
                </c:pt>
                <c:pt idx="236">
                  <c:v>-3.8885613648471296</c:v>
                </c:pt>
                <c:pt idx="237">
                  <c:v>-3.8880761883527586</c:v>
                </c:pt>
                <c:pt idx="238">
                  <c:v>-3.8875909871307535</c:v>
                </c:pt>
                <c:pt idx="239">
                  <c:v>-3.8871057614161137</c:v>
                </c:pt>
                <c:pt idx="240">
                  <c:v>-3.8866205114415178</c:v>
                </c:pt>
                <c:pt idx="241">
                  <c:v>-3.8861352374373488</c:v>
                </c:pt>
                <c:pt idx="242">
                  <c:v>-3.8856499396317212</c:v>
                </c:pt>
                <c:pt idx="243">
                  <c:v>-3.8851646182505055</c:v>
                </c:pt>
                <c:pt idx="244">
                  <c:v>-3.884679273517353</c:v>
                </c:pt>
                <c:pt idx="245">
                  <c:v>-3.8841939056537202</c:v>
                </c:pt>
                <c:pt idx="246">
                  <c:v>-3.8837085148788941</c:v>
                </c:pt>
                <c:pt idx="247">
                  <c:v>-3.8832231014100156</c:v>
                </c:pt>
                <c:pt idx="248">
                  <c:v>-3.882737665462102</c:v>
                </c:pt>
                <c:pt idx="249">
                  <c:v>-3.8822522072480714</c:v>
                </c:pt>
                <c:pt idx="250">
                  <c:v>-3.881766726978765</c:v>
                </c:pt>
                <c:pt idx="251">
                  <c:v>-3.8812812248629696</c:v>
                </c:pt>
                <c:pt idx="252">
                  <c:v>-3.8807957011074392</c:v>
                </c:pt>
                <c:pt idx="253">
                  <c:v>-3.8803101559169191</c:v>
                </c:pt>
                <c:pt idx="254">
                  <c:v>-3.8798245894941634</c:v>
                </c:pt>
                <c:pt idx="255">
                  <c:v>-3.8793390020399601</c:v>
                </c:pt>
                <c:pt idx="256">
                  <c:v>-3.8788533937531504</c:v>
                </c:pt>
                <c:pt idx="257">
                  <c:v>-3.8783677648306494</c:v>
                </c:pt>
                <c:pt idx="258">
                  <c:v>-3.8778821154674659</c:v>
                </c:pt>
                <c:pt idx="259">
                  <c:v>-3.8773964458567232</c:v>
                </c:pt>
                <c:pt idx="260">
                  <c:v>-3.8769107561896798</c:v>
                </c:pt>
                <c:pt idx="261">
                  <c:v>-3.8764250466557471</c:v>
                </c:pt>
                <c:pt idx="262">
                  <c:v>-3.875939317442509</c:v>
                </c:pt>
                <c:pt idx="263">
                  <c:v>-3.8754535687357432</c:v>
                </c:pt>
                <c:pt idx="264">
                  <c:v>-3.8749678007194368</c:v>
                </c:pt>
                <c:pt idx="265">
                  <c:v>-3.8744820135758067</c:v>
                </c:pt>
                <c:pt idx="266">
                  <c:v>-3.8739962074853174</c:v>
                </c:pt>
                <c:pt idx="267">
                  <c:v>-3.8735103826266997</c:v>
                </c:pt>
                <c:pt idx="268">
                  <c:v>-3.8730245391769671</c:v>
                </c:pt>
                <c:pt idx="269">
                  <c:v>-3.8725386773114354</c:v>
                </c:pt>
                <c:pt idx="270">
                  <c:v>-3.8720527972037386</c:v>
                </c:pt>
                <c:pt idx="271">
                  <c:v>-3.8715668990258454</c:v>
                </c:pt>
                <c:pt idx="272">
                  <c:v>-3.871080982948079</c:v>
                </c:pt>
                <c:pt idx="273">
                  <c:v>-3.8705950491391312</c:v>
                </c:pt>
                <c:pt idx="274">
                  <c:v>-3.870109097766079</c:v>
                </c:pt>
                <c:pt idx="275">
                  <c:v>-3.8696231289944034</c:v>
                </c:pt>
                <c:pt idx="276">
                  <c:v>-3.8691371429880026</c:v>
                </c:pt>
                <c:pt idx="277">
                  <c:v>-3.8686511399092103</c:v>
                </c:pt>
                <c:pt idx="278">
                  <c:v>-3.8681651199188094</c:v>
                </c:pt>
                <c:pt idx="279">
                  <c:v>-3.8676790831760486</c:v>
                </c:pt>
                <c:pt idx="280">
                  <c:v>-3.867193029838659</c:v>
                </c:pt>
                <c:pt idx="281">
                  <c:v>-3.8667069600628667</c:v>
                </c:pt>
                <c:pt idx="282">
                  <c:v>-3.8662208740034099</c:v>
                </c:pt>
                <c:pt idx="283">
                  <c:v>-3.8657347718135524</c:v>
                </c:pt>
                <c:pt idx="284">
                  <c:v>-3.8652486536450996</c:v>
                </c:pt>
                <c:pt idx="285">
                  <c:v>-3.8647625196484117</c:v>
                </c:pt>
                <c:pt idx="286">
                  <c:v>-3.8642763699724196</c:v>
                </c:pt>
                <c:pt idx="287">
                  <c:v>-3.8637902047646366</c:v>
                </c:pt>
                <c:pt idx="288">
                  <c:v>-3.8633040241711756</c:v>
                </c:pt>
                <c:pt idx="289">
                  <c:v>-3.8628178283367598</c:v>
                </c:pt>
                <c:pt idx="290">
                  <c:v>-3.8623316174047391</c:v>
                </c:pt>
                <c:pt idx="291">
                  <c:v>-3.8618453915171016</c:v>
                </c:pt>
                <c:pt idx="292">
                  <c:v>-3.8613591508144878</c:v>
                </c:pt>
                <c:pt idx="293">
                  <c:v>-3.8608728954362048</c:v>
                </c:pt>
                <c:pt idx="294">
                  <c:v>-3.8603866255202375</c:v>
                </c:pt>
                <c:pt idx="295">
                  <c:v>-3.8599003412032626</c:v>
                </c:pt>
                <c:pt idx="296">
                  <c:v>-3.8594140426206622</c:v>
                </c:pt>
                <c:pt idx="297">
                  <c:v>-3.8589277299065348</c:v>
                </c:pt>
                <c:pt idx="298">
                  <c:v>-3.8584414031937082</c:v>
                </c:pt>
                <c:pt idx="299">
                  <c:v>-3.8579550626137533</c:v>
                </c:pt>
                <c:pt idx="300">
                  <c:v>-3.8574687082969952</c:v>
                </c:pt>
                <c:pt idx="301">
                  <c:v>-3.8569823403725252</c:v>
                </c:pt>
                <c:pt idx="302">
                  <c:v>-3.8564959589682126</c:v>
                </c:pt>
                <c:pt idx="303">
                  <c:v>-3.8560095642107188</c:v>
                </c:pt>
                <c:pt idx="304">
                  <c:v>-3.8555231562255052</c:v>
                </c:pt>
                <c:pt idx="305">
                  <c:v>-3.8550367351368489</c:v>
                </c:pt>
                <c:pt idx="306">
                  <c:v>-3.8545503010678503</c:v>
                </c:pt>
                <c:pt idx="307">
                  <c:v>-3.8540638541404477</c:v>
                </c:pt>
                <c:pt idx="308">
                  <c:v>-3.853577394475427</c:v>
                </c:pt>
                <c:pt idx="309">
                  <c:v>-3.853090922192433</c:v>
                </c:pt>
                <c:pt idx="310">
                  <c:v>-3.8526044374099802</c:v>
                </c:pt>
                <c:pt idx="311">
                  <c:v>-3.8521179402454648</c:v>
                </c:pt>
                <c:pt idx="312">
                  <c:v>-3.851631430815174</c:v>
                </c:pt>
                <c:pt idx="313">
                  <c:v>-3.8511449092342973</c:v>
                </c:pt>
                <c:pt idx="314">
                  <c:v>-3.8506583756169381</c:v>
                </c:pt>
                <c:pt idx="315">
                  <c:v>-3.8501718300761216</c:v>
                </c:pt>
                <c:pt idx="316">
                  <c:v>-3.8496852727238084</c:v>
                </c:pt>
                <c:pt idx="317">
                  <c:v>-3.8491987036709019</c:v>
                </c:pt>
                <c:pt idx="318">
                  <c:v>-3.8487121230272603</c:v>
                </c:pt>
                <c:pt idx="319">
                  <c:v>-3.848225530901705</c:v>
                </c:pt>
                <c:pt idx="320">
                  <c:v>-3.8477389274020335</c:v>
                </c:pt>
                <c:pt idx="321">
                  <c:v>-3.8472523126350247</c:v>
                </c:pt>
                <c:pt idx="322">
                  <c:v>-3.8467656867064526</c:v>
                </c:pt>
                <c:pt idx="323">
                  <c:v>-3.8462790497210939</c:v>
                </c:pt>
                <c:pt idx="324">
                  <c:v>-3.8457924017827394</c:v>
                </c:pt>
                <c:pt idx="325">
                  <c:v>-3.8453057429942001</c:v>
                </c:pt>
                <c:pt idx="326">
                  <c:v>-3.84481907345732</c:v>
                </c:pt>
                <c:pt idx="327">
                  <c:v>-3.8443323932729836</c:v>
                </c:pt>
                <c:pt idx="328">
                  <c:v>-3.8438457025411257</c:v>
                </c:pt>
                <c:pt idx="329">
                  <c:v>-3.8433590013607386</c:v>
                </c:pt>
                <c:pt idx="330">
                  <c:v>-3.8428722898298848</c:v>
                </c:pt>
                <c:pt idx="331">
                  <c:v>-3.8423855680457022</c:v>
                </c:pt>
                <c:pt idx="332">
                  <c:v>-3.8418988361044146</c:v>
                </c:pt>
                <c:pt idx="333">
                  <c:v>-3.8414120941013414</c:v>
                </c:pt>
                <c:pt idx="334">
                  <c:v>-3.8409253421309031</c:v>
                </c:pt>
                <c:pt idx="335">
                  <c:v>-3.8404385802866332</c:v>
                </c:pt>
                <c:pt idx="336">
                  <c:v>-3.8399518086611844</c:v>
                </c:pt>
                <c:pt idx="337">
                  <c:v>-3.8394650273463382</c:v>
                </c:pt>
                <c:pt idx="338">
                  <c:v>-3.8389782364330127</c:v>
                </c:pt>
                <c:pt idx="339">
                  <c:v>-3.8384914360112705</c:v>
                </c:pt>
                <c:pt idx="340">
                  <c:v>-3.8380046261703278</c:v>
                </c:pt>
                <c:pt idx="341">
                  <c:v>-3.8375178069985614</c:v>
                </c:pt>
                <c:pt idx="342">
                  <c:v>-3.8370309785835164</c:v>
                </c:pt>
                <c:pt idx="343">
                  <c:v>-3.8365441410119159</c:v>
                </c:pt>
                <c:pt idx="344">
                  <c:v>-3.8360572943696671</c:v>
                </c:pt>
                <c:pt idx="345">
                  <c:v>-3.8355704387418701</c:v>
                </c:pt>
                <c:pt idx="346">
                  <c:v>-3.835083574212824</c:v>
                </c:pt>
                <c:pt idx="347">
                  <c:v>-3.8345967008660362</c:v>
                </c:pt>
                <c:pt idx="348">
                  <c:v>-3.8341098187842291</c:v>
                </c:pt>
                <c:pt idx="349">
                  <c:v>-3.8336229280493481</c:v>
                </c:pt>
                <c:pt idx="350">
                  <c:v>-3.8331360287425675</c:v>
                </c:pt>
                <c:pt idx="351">
                  <c:v>-3.8326491209442994</c:v>
                </c:pt>
                <c:pt idx="352">
                  <c:v>-3.832162204734201</c:v>
                </c:pt>
                <c:pt idx="353">
                  <c:v>-3.8316752801911798</c:v>
                </c:pt>
                <c:pt idx="354">
                  <c:v>-3.8311883473934021</c:v>
                </c:pt>
                <c:pt idx="355">
                  <c:v>-3.8307014064183011</c:v>
                </c:pt>
                <c:pt idx="356">
                  <c:v>-3.8302144573425809</c:v>
                </c:pt>
                <c:pt idx="357">
                  <c:v>-3.8297275002422264</c:v>
                </c:pt>
                <c:pt idx="358">
                  <c:v>-3.8292405351925081</c:v>
                </c:pt>
                <c:pt idx="359">
                  <c:v>-3.8287535622679894</c:v>
                </c:pt>
                <c:pt idx="360">
                  <c:v>-3.8282665815425339</c:v>
                </c:pt>
                <c:pt idx="361">
                  <c:v>-3.827779593089311</c:v>
                </c:pt>
                <c:pt idx="362">
                  <c:v>-3.8272925969808034</c:v>
                </c:pt>
                <c:pt idx="363">
                  <c:v>-3.8268055932888125</c:v>
                </c:pt>
                <c:pt idx="364">
                  <c:v>-3.8263185820844661</c:v>
                </c:pt>
                <c:pt idx="365">
                  <c:v>-3.8258315634382241</c:v>
                </c:pt>
                <c:pt idx="366">
                  <c:v>-3.825344537419884</c:v>
                </c:pt>
                <c:pt idx="367">
                  <c:v>-3.8248575040985888</c:v>
                </c:pt>
                <c:pt idx="368">
                  <c:v>-3.8243704635428322</c:v>
                </c:pt>
                <c:pt idx="369">
                  <c:v>-3.8238834158204646</c:v>
                </c:pt>
                <c:pt idx="370">
                  <c:v>-3.8233963609986992</c:v>
                </c:pt>
                <c:pt idx="371">
                  <c:v>-3.8229092991441185</c:v>
                </c:pt>
                <c:pt idx="372">
                  <c:v>-3.8224222303226805</c:v>
                </c:pt>
                <c:pt idx="373">
                  <c:v>-3.8219351545997231</c:v>
                </c:pt>
                <c:pt idx="374">
                  <c:v>-3.8214480720399715</c:v>
                </c:pt>
                <c:pt idx="375">
                  <c:v>-3.8209609827075433</c:v>
                </c:pt>
                <c:pt idx="376">
                  <c:v>-3.8204738866659538</c:v>
                </c:pt>
                <c:pt idx="377">
                  <c:v>-3.8199867839781234</c:v>
                </c:pt>
                <c:pt idx="378">
                  <c:v>-3.8194996747063796</c:v>
                </c:pt>
                <c:pt idx="379">
                  <c:v>-3.8190125589124677</c:v>
                </c:pt>
                <c:pt idx="380">
                  <c:v>-3.8185254366575516</c:v>
                </c:pt>
                <c:pt idx="381">
                  <c:v>-3.818038308002222</c:v>
                </c:pt>
                <c:pt idx="382">
                  <c:v>-3.817551173006501</c:v>
                </c:pt>
                <c:pt idx="383">
                  <c:v>-3.817064031729847</c:v>
                </c:pt>
                <c:pt idx="384">
                  <c:v>-3.8165768842311607</c:v>
                </c:pt>
                <c:pt idx="385">
                  <c:v>-3.8160897305687902</c:v>
                </c:pt>
                <c:pt idx="386">
                  <c:v>-3.8156025708005363</c:v>
                </c:pt>
                <c:pt idx="387">
                  <c:v>-3.815115404983656</c:v>
                </c:pt>
                <c:pt idx="388">
                  <c:v>-3.8146282331748718</c:v>
                </c:pt>
                <c:pt idx="389">
                  <c:v>-3.8141410554303707</c:v>
                </c:pt>
                <c:pt idx="390">
                  <c:v>-3.8136538718058155</c:v>
                </c:pt>
                <c:pt idx="391">
                  <c:v>-3.8131666823563446</c:v>
                </c:pt>
                <c:pt idx="392">
                  <c:v>-3.8126794871365801</c:v>
                </c:pt>
                <c:pt idx="393">
                  <c:v>-3.8121922862006317</c:v>
                </c:pt>
                <c:pt idx="394">
                  <c:v>-3.8117050796021004</c:v>
                </c:pt>
                <c:pt idx="395">
                  <c:v>-3.811217867394086</c:v>
                </c:pt>
                <c:pt idx="396">
                  <c:v>-3.8107306496291886</c:v>
                </c:pt>
                <c:pt idx="397">
                  <c:v>-3.8102434263595155</c:v>
                </c:pt>
                <c:pt idx="398">
                  <c:v>-3.8097561976366854</c:v>
                </c:pt>
                <c:pt idx="399">
                  <c:v>-3.8092689635118324</c:v>
                </c:pt>
                <c:pt idx="400">
                  <c:v>-3.8087817240356108</c:v>
                </c:pt>
                <c:pt idx="401">
                  <c:v>-3.8082944792582003</c:v>
                </c:pt>
                <c:pt idx="402">
                  <c:v>-3.8078072292293093</c:v>
                </c:pt>
                <c:pt idx="403">
                  <c:v>-3.8073199739981805</c:v>
                </c:pt>
                <c:pt idx="404">
                  <c:v>-3.8068327136135935</c:v>
                </c:pt>
                <c:pt idx="405">
                  <c:v>-3.8063454481238717</c:v>
                </c:pt>
                <c:pt idx="406">
                  <c:v>-3.805858177576884</c:v>
                </c:pt>
                <c:pt idx="407">
                  <c:v>-3.8053709020200523</c:v>
                </c:pt>
                <c:pt idx="408">
                  <c:v>-3.804883621500351</c:v>
                </c:pt>
                <c:pt idx="409">
                  <c:v>-3.804396336064316</c:v>
                </c:pt>
                <c:pt idx="410">
                  <c:v>-3.8039090457580458</c:v>
                </c:pt>
                <c:pt idx="411">
                  <c:v>-3.8034217506272063</c:v>
                </c:pt>
                <c:pt idx="412">
                  <c:v>-3.8029344507170357</c:v>
                </c:pt>
                <c:pt idx="413">
                  <c:v>-3.8024471460723479</c:v>
                </c:pt>
                <c:pt idx="414">
                  <c:v>-3.8019598367375362</c:v>
                </c:pt>
                <c:pt idx="415">
                  <c:v>-3.8014725227565771</c:v>
                </c:pt>
                <c:pt idx="416">
                  <c:v>-3.8009852041730348</c:v>
                </c:pt>
                <c:pt idx="417">
                  <c:v>-3.8004978810300667</c:v>
                </c:pt>
                <c:pt idx="418">
                  <c:v>-3.8000105533704223</c:v>
                </c:pt>
                <c:pt idx="419">
                  <c:v>-3.7995232212364525</c:v>
                </c:pt>
                <c:pt idx="420">
                  <c:v>-3.7990358846701104</c:v>
                </c:pt>
                <c:pt idx="421">
                  <c:v>-3.7985485437129558</c:v>
                </c:pt>
                <c:pt idx="422">
                  <c:v>-3.7980611984061579</c:v>
                </c:pt>
                <c:pt idx="423">
                  <c:v>-3.7975738487905009</c:v>
                </c:pt>
                <c:pt idx="424">
                  <c:v>-3.7970864949063854</c:v>
                </c:pt>
                <c:pt idx="425">
                  <c:v>-3.7965991367938345</c:v>
                </c:pt>
                <c:pt idx="426">
                  <c:v>-3.7961117744924944</c:v>
                </c:pt>
                <c:pt idx="427">
                  <c:v>-3.7956244080416406</c:v>
                </c:pt>
                <c:pt idx="428">
                  <c:v>-3.7951370374801803</c:v>
                </c:pt>
                <c:pt idx="429">
                  <c:v>-3.7946496628466546</c:v>
                </c:pt>
                <c:pt idx="430">
                  <c:v>-3.7941622841792451</c:v>
                </c:pt>
                <c:pt idx="431">
                  <c:v>-3.7936749015157734</c:v>
                </c:pt>
                <c:pt idx="432">
                  <c:v>-3.7931875148937078</c:v>
                </c:pt>
                <c:pt idx="433">
                  <c:v>-3.7927001243501643</c:v>
                </c:pt>
                <c:pt idx="434">
                  <c:v>-3.7922127299219115</c:v>
                </c:pt>
                <c:pt idx="435">
                  <c:v>-3.791725331645373</c:v>
                </c:pt>
                <c:pt idx="436">
                  <c:v>-3.791237929556631</c:v>
                </c:pt>
                <c:pt idx="437">
                  <c:v>-3.7907505236914285</c:v>
                </c:pt>
                <c:pt idx="438">
                  <c:v>-3.7902631140851746</c:v>
                </c:pt>
                <c:pt idx="439">
                  <c:v>-3.7897757007729456</c:v>
                </c:pt>
                <c:pt idx="440">
                  <c:v>-3.7892882837894888</c:v>
                </c:pt>
                <c:pt idx="441">
                  <c:v>-3.788800863169226</c:v>
                </c:pt>
                <c:pt idx="442">
                  <c:v>-3.7883134389462554</c:v>
                </c:pt>
                <c:pt idx="443">
                  <c:v>-3.7878260111543574</c:v>
                </c:pt>
                <c:pt idx="444">
                  <c:v>-3.7873385798269932</c:v>
                </c:pt>
                <c:pt idx="445">
                  <c:v>-3.7868511449973123</c:v>
                </c:pt>
                <c:pt idx="446">
                  <c:v>-3.7863637066981517</c:v>
                </c:pt>
                <c:pt idx="447">
                  <c:v>-3.7858762649620417</c:v>
                </c:pt>
                <c:pt idx="448">
                  <c:v>-3.7853888198212067</c:v>
                </c:pt>
                <c:pt idx="449">
                  <c:v>-3.7849013713075701</c:v>
                </c:pt>
                <c:pt idx="450">
                  <c:v>-3.7844139194527542</c:v>
                </c:pt>
                <c:pt idx="451">
                  <c:v>-3.7839264642880863</c:v>
                </c:pt>
                <c:pt idx="452">
                  <c:v>-3.7834390058445995</c:v>
                </c:pt>
                <c:pt idx="453">
                  <c:v>-3.7829515441530357</c:v>
                </c:pt>
                <c:pt idx="454">
                  <c:v>-3.7824640792438484</c:v>
                </c:pt>
                <c:pt idx="455">
                  <c:v>-3.781976611147206</c:v>
                </c:pt>
                <c:pt idx="456">
                  <c:v>-3.7814891398929942</c:v>
                </c:pt>
                <c:pt idx="457">
                  <c:v>-3.7810016655108178</c:v>
                </c:pt>
                <c:pt idx="458">
                  <c:v>-3.7805141880300042</c:v>
                </c:pt>
                <c:pt idx="459">
                  <c:v>-3.7800267074796059</c:v>
                </c:pt>
                <c:pt idx="460">
                  <c:v>-3.7795392238884031</c:v>
                </c:pt>
                <c:pt idx="461">
                  <c:v>-3.779051737284906</c:v>
                </c:pt>
                <c:pt idx="462">
                  <c:v>-3.7785642476973575</c:v>
                </c:pt>
                <c:pt idx="463">
                  <c:v>-3.7780767551537355</c:v>
                </c:pt>
                <c:pt idx="464">
                  <c:v>-3.7775892596817564</c:v>
                </c:pt>
                <c:pt idx="465">
                  <c:v>-3.7771017613088755</c:v>
                </c:pt>
                <c:pt idx="466">
                  <c:v>-3.7766142600622916</c:v>
                </c:pt>
                <c:pt idx="467">
                  <c:v>-3.776126755968948</c:v>
                </c:pt>
                <c:pt idx="468">
                  <c:v>-3.7756392490555353</c:v>
                </c:pt>
                <c:pt idx="469">
                  <c:v>-3.7751517393484937</c:v>
                </c:pt>
                <c:pt idx="470">
                  <c:v>-3.7746642268740165</c:v>
                </c:pt>
                <c:pt idx="471">
                  <c:v>-3.7741767116580505</c:v>
                </c:pt>
                <c:pt idx="472">
                  <c:v>-3.7736891937262991</c:v>
                </c:pt>
                <c:pt idx="473">
                  <c:v>-3.7732016731042255</c:v>
                </c:pt>
                <c:pt idx="474">
                  <c:v>-3.7727141498170531</c:v>
                </c:pt>
                <c:pt idx="475">
                  <c:v>-3.7722266238897699</c:v>
                </c:pt>
                <c:pt idx="476">
                  <c:v>-3.771739095347129</c:v>
                </c:pt>
                <c:pt idx="477">
                  <c:v>-3.7712515642136513</c:v>
                </c:pt>
                <c:pt idx="478">
                  <c:v>-3.7707640305136283</c:v>
                </c:pt>
                <c:pt idx="479">
                  <c:v>-3.7702764942711227</c:v>
                </c:pt>
                <c:pt idx="480">
                  <c:v>-3.7697889555099726</c:v>
                </c:pt>
                <c:pt idx="481">
                  <c:v>-3.7693014142537926</c:v>
                </c:pt>
                <c:pt idx="482">
                  <c:v>-3.7688138705259755</c:v>
                </c:pt>
                <c:pt idx="483">
                  <c:v>-3.7683263243496943</c:v>
                </c:pt>
                <c:pt idx="484">
                  <c:v>-3.7678387757479062</c:v>
                </c:pt>
                <c:pt idx="485">
                  <c:v>-3.7673512247433512</c:v>
                </c:pt>
                <c:pt idx="486">
                  <c:v>-3.7668636713585575</c:v>
                </c:pt>
                <c:pt idx="487">
                  <c:v>-3.766376115615842</c:v>
                </c:pt>
                <c:pt idx="488">
                  <c:v>-3.7658885575373113</c:v>
                </c:pt>
                <c:pt idx="489">
                  <c:v>-3.7654009971448663</c:v>
                </c:pt>
                <c:pt idx="490">
                  <c:v>-3.7649134344602011</c:v>
                </c:pt>
                <c:pt idx="491">
                  <c:v>-3.7644258695048074</c:v>
                </c:pt>
                <c:pt idx="492">
                  <c:v>-3.7639383022999744</c:v>
                </c:pt>
                <c:pt idx="493">
                  <c:v>-3.7634507328667928</c:v>
                </c:pt>
                <c:pt idx="494">
                  <c:v>-3.7629631612261552</c:v>
                </c:pt>
                <c:pt idx="495">
                  <c:v>-3.7624755873987574</c:v>
                </c:pt>
                <c:pt idx="496">
                  <c:v>-3.7619880114051023</c:v>
                </c:pt>
                <c:pt idx="497">
                  <c:v>-3.7615004332655007</c:v>
                </c:pt>
                <c:pt idx="498">
                  <c:v>-3.7610128530000715</c:v>
                </c:pt>
                <c:pt idx="499">
                  <c:v>-3.7605252706287464</c:v>
                </c:pt>
                <c:pt idx="500">
                  <c:v>-3.7600376861712697</c:v>
                </c:pt>
                <c:pt idx="501">
                  <c:v>-3.7595500996472007</c:v>
                </c:pt>
                <c:pt idx="502">
                  <c:v>-3.759062511075915</c:v>
                </c:pt>
                <c:pt idx="503">
                  <c:v>-3.7585749204766068</c:v>
                </c:pt>
                <c:pt idx="504">
                  <c:v>-3.7580873278682905</c:v>
                </c:pt>
                <c:pt idx="505">
                  <c:v>-3.7575997332698012</c:v>
                </c:pt>
                <c:pt idx="506">
                  <c:v>-3.7571121366997997</c:v>
                </c:pt>
                <c:pt idx="507">
                  <c:v>-3.7566245381767689</c:v>
                </c:pt>
                <c:pt idx="508">
                  <c:v>-3.7561369377190204</c:v>
                </c:pt>
                <c:pt idx="509">
                  <c:v>-3.7556493353446938</c:v>
                </c:pt>
                <c:pt idx="510">
                  <c:v>-3.7551617310717584</c:v>
                </c:pt>
                <c:pt idx="511">
                  <c:v>-3.7546741249180147</c:v>
                </c:pt>
                <c:pt idx="512">
                  <c:v>-3.7541865169010964</c:v>
                </c:pt>
                <c:pt idx="513">
                  <c:v>-3.7536989070384728</c:v>
                </c:pt>
                <c:pt idx="514">
                  <c:v>-3.7532112953474481</c:v>
                </c:pt>
                <c:pt idx="515">
                  <c:v>-3.7527236818451652</c:v>
                </c:pt>
                <c:pt idx="516">
                  <c:v>-3.7522360665486061</c:v>
                </c:pt>
                <c:pt idx="517">
                  <c:v>-3.7517484494745927</c:v>
                </c:pt>
                <c:pt idx="518">
                  <c:v>-3.7512608306397901</c:v>
                </c:pt>
                <c:pt idx="519">
                  <c:v>-3.7507732100607076</c:v>
                </c:pt>
                <c:pt idx="520">
                  <c:v>-3.7502855877536985</c:v>
                </c:pt>
                <c:pt idx="521">
                  <c:v>-3.7497979637349634</c:v>
                </c:pt>
                <c:pt idx="522">
                  <c:v>-3.749310338020551</c:v>
                </c:pt>
                <c:pt idx="523">
                  <c:v>-3.7488227106263592</c:v>
                </c:pt>
                <c:pt idx="524">
                  <c:v>-3.7483350815681376</c:v>
                </c:pt>
                <c:pt idx="525">
                  <c:v>-3.747847450861487</c:v>
                </c:pt>
                <c:pt idx="526">
                  <c:v>-3.7473598185218631</c:v>
                </c:pt>
                <c:pt idx="527">
                  <c:v>-3.7468721845645758</c:v>
                </c:pt>
                <c:pt idx="528">
                  <c:v>-3.7463845490047922</c:v>
                </c:pt>
                <c:pt idx="529">
                  <c:v>-3.7458969118575367</c:v>
                </c:pt>
                <c:pt idx="530">
                  <c:v>-3.7454092731376925</c:v>
                </c:pt>
                <c:pt idx="531">
                  <c:v>-3.7449216328600046</c:v>
                </c:pt>
                <c:pt idx="532">
                  <c:v>-3.7444339910390778</c:v>
                </c:pt>
                <c:pt idx="533">
                  <c:v>-3.7439463476893819</c:v>
                </c:pt>
                <c:pt idx="534">
                  <c:v>-3.7434587028252495</c:v>
                </c:pt>
                <c:pt idx="535">
                  <c:v>-3.7429710564608802</c:v>
                </c:pt>
                <c:pt idx="536">
                  <c:v>-3.7424834086103393</c:v>
                </c:pt>
                <c:pt idx="537">
                  <c:v>-3.7419957592875606</c:v>
                </c:pt>
                <c:pt idx="538">
                  <c:v>-3.7415081085063475</c:v>
                </c:pt>
                <c:pt idx="539">
                  <c:v>-3.7410204562803737</c:v>
                </c:pt>
                <c:pt idx="540">
                  <c:v>-3.7405328026231848</c:v>
                </c:pt>
                <c:pt idx="541">
                  <c:v>-3.7400451475481997</c:v>
                </c:pt>
                <c:pt idx="542">
                  <c:v>-3.739557491068711</c:v>
                </c:pt>
                <c:pt idx="543">
                  <c:v>-3.7390698331978869</c:v>
                </c:pt>
                <c:pt idx="544">
                  <c:v>-3.7385821739487723</c:v>
                </c:pt>
                <c:pt idx="545">
                  <c:v>-3.7380945133342895</c:v>
                </c:pt>
                <c:pt idx="546">
                  <c:v>-3.7376068513672398</c:v>
                </c:pt>
                <c:pt idx="547">
                  <c:v>-3.7371191880603041</c:v>
                </c:pt>
                <c:pt idx="548">
                  <c:v>-3.7366315234260448</c:v>
                </c:pt>
                <c:pt idx="549">
                  <c:v>-3.736143857476907</c:v>
                </c:pt>
                <c:pt idx="550">
                  <c:v>-3.7356561902252183</c:v>
                </c:pt>
                <c:pt idx="551">
                  <c:v>-3.7351685216831907</c:v>
                </c:pt>
                <c:pt idx="552">
                  <c:v>-3.7346808518629224</c:v>
                </c:pt>
                <c:pt idx="553">
                  <c:v>-3.7341931807763973</c:v>
                </c:pt>
                <c:pt idx="554">
                  <c:v>-3.7337055084354875</c:v>
                </c:pt>
                <c:pt idx="555">
                  <c:v>-3.7332178348519545</c:v>
                </c:pt>
                <c:pt idx="556">
                  <c:v>-3.7327301600374478</c:v>
                </c:pt>
                <c:pt idx="557">
                  <c:v>-3.7322424840035096</c:v>
                </c:pt>
                <c:pt idx="558">
                  <c:v>-3.7317548067615718</c:v>
                </c:pt>
                <c:pt idx="559">
                  <c:v>-3.7312671283229601</c:v>
                </c:pt>
                <c:pt idx="560">
                  <c:v>-3.7307794486988954</c:v>
                </c:pt>
                <c:pt idx="561">
                  <c:v>-3.7302917679004914</c:v>
                </c:pt>
                <c:pt idx="562">
                  <c:v>-3.729804085938758</c:v>
                </c:pt>
                <c:pt idx="563">
                  <c:v>-3.7293164028246029</c:v>
                </c:pt>
                <c:pt idx="564">
                  <c:v>-3.7288287185688302</c:v>
                </c:pt>
                <c:pt idx="565">
                  <c:v>-3.7283410331821436</c:v>
                </c:pt>
                <c:pt idx="566">
                  <c:v>-3.7278533466751465</c:v>
                </c:pt>
                <c:pt idx="567">
                  <c:v>-3.7273656590583415</c:v>
                </c:pt>
                <c:pt idx="568">
                  <c:v>-3.7268779703421355</c:v>
                </c:pt>
                <c:pt idx="569">
                  <c:v>-3.7263902805368345</c:v>
                </c:pt>
                <c:pt idx="570">
                  <c:v>-3.7259025896526503</c:v>
                </c:pt>
                <c:pt idx="571">
                  <c:v>-3.7254148976996979</c:v>
                </c:pt>
                <c:pt idx="572">
                  <c:v>-3.7249272046879982</c:v>
                </c:pt>
                <c:pt idx="573">
                  <c:v>-3.7244395106274766</c:v>
                </c:pt>
                <c:pt idx="574">
                  <c:v>-3.7239518155279678</c:v>
                </c:pt>
                <c:pt idx="575">
                  <c:v>-3.7234641193992122</c:v>
                </c:pt>
                <c:pt idx="576">
                  <c:v>-3.7229764222508597</c:v>
                </c:pt>
                <c:pt idx="577">
                  <c:v>-3.7224887240924702</c:v>
                </c:pt>
                <c:pt idx="578">
                  <c:v>-3.7220010249335127</c:v>
                </c:pt>
                <c:pt idx="579">
                  <c:v>-3.7215133247833689</c:v>
                </c:pt>
                <c:pt idx="580">
                  <c:v>-3.7210256236513319</c:v>
                </c:pt>
                <c:pt idx="581">
                  <c:v>-3.7205379215466068</c:v>
                </c:pt>
                <c:pt idx="582">
                  <c:v>-3.7200502184783142</c:v>
                </c:pt>
                <c:pt idx="583">
                  <c:v>-3.7195625144554869</c:v>
                </c:pt>
                <c:pt idx="584">
                  <c:v>-3.7190748094870756</c:v>
                </c:pt>
                <c:pt idx="585">
                  <c:v>-3.7185871035819451</c:v>
                </c:pt>
                <c:pt idx="586">
                  <c:v>-3.7180993967488782</c:v>
                </c:pt>
                <c:pt idx="587">
                  <c:v>-3.7176116889965742</c:v>
                </c:pt>
                <c:pt idx="588">
                  <c:v>-3.7171239803336524</c:v>
                </c:pt>
                <c:pt idx="589">
                  <c:v>-3.71663627076865</c:v>
                </c:pt>
                <c:pt idx="590">
                  <c:v>-3.7161485603100246</c:v>
                </c:pt>
                <c:pt idx="591">
                  <c:v>-3.7156608489661545</c:v>
                </c:pt>
                <c:pt idx="592">
                  <c:v>-3.7151731367453391</c:v>
                </c:pt>
                <c:pt idx="593">
                  <c:v>-3.7146854236558013</c:v>
                </c:pt>
                <c:pt idx="594">
                  <c:v>-3.7141977097056853</c:v>
                </c:pt>
                <c:pt idx="595">
                  <c:v>-3.7137099949030596</c:v>
                </c:pt>
                <c:pt idx="596">
                  <c:v>-3.7132222792559175</c:v>
                </c:pt>
                <c:pt idx="597">
                  <c:v>-3.7127345627721766</c:v>
                </c:pt>
                <c:pt idx="598">
                  <c:v>-3.7122468454596804</c:v>
                </c:pt>
                <c:pt idx="599">
                  <c:v>-3.7117591273261992</c:v>
                </c:pt>
                <c:pt idx="600">
                  <c:v>-3.7112714083794298</c:v>
                </c:pt>
                <c:pt idx="601">
                  <c:v>-3.7107836886269983</c:v>
                </c:pt>
                <c:pt idx="602">
                  <c:v>-3.7102959680764576</c:v>
                </c:pt>
                <c:pt idx="603">
                  <c:v>-3.7098082467352906</c:v>
                </c:pt>
                <c:pt idx="604">
                  <c:v>-3.7093205246109102</c:v>
                </c:pt>
                <c:pt idx="605">
                  <c:v>-3.7088328017106593</c:v>
                </c:pt>
                <c:pt idx="606">
                  <c:v>-3.7083450780418121</c:v>
                </c:pt>
                <c:pt idx="607">
                  <c:v>-3.7078573536115753</c:v>
                </c:pt>
                <c:pt idx="608">
                  <c:v>-3.7073696284270867</c:v>
                </c:pt>
                <c:pt idx="609">
                  <c:v>-3.7068819024954185</c:v>
                </c:pt>
                <c:pt idx="610">
                  <c:v>-3.7063941758235757</c:v>
                </c:pt>
                <c:pt idx="611">
                  <c:v>-3.7059064484184976</c:v>
                </c:pt>
                <c:pt idx="612">
                  <c:v>-3.7054187202870597</c:v>
                </c:pt>
                <c:pt idx="613">
                  <c:v>-3.7049309914360711</c:v>
                </c:pt>
                <c:pt idx="614">
                  <c:v>-3.7044432618722785</c:v>
                </c:pt>
                <c:pt idx="615">
                  <c:v>-3.7039555316023653</c:v>
                </c:pt>
                <c:pt idx="616">
                  <c:v>-3.7034678006329509</c:v>
                </c:pt>
                <c:pt idx="617">
                  <c:v>-3.7029800689705947</c:v>
                </c:pt>
                <c:pt idx="618">
                  <c:v>-3.7024923366217926</c:v>
                </c:pt>
                <c:pt idx="619">
                  <c:v>-3.702004603592981</c:v>
                </c:pt>
                <c:pt idx="620">
                  <c:v>-3.7015168698905354</c:v>
                </c:pt>
                <c:pt idx="621">
                  <c:v>-3.7010291355207712</c:v>
                </c:pt>
                <c:pt idx="622">
                  <c:v>-3.7005414004899451</c:v>
                </c:pt>
                <c:pt idx="623">
                  <c:v>-3.7000536648042552</c:v>
                </c:pt>
                <c:pt idx="624">
                  <c:v>-3.6995659284698412</c:v>
                </c:pt>
                <c:pt idx="625">
                  <c:v>-3.6990781914927853</c:v>
                </c:pt>
                <c:pt idx="626">
                  <c:v>-3.6985904538791128</c:v>
                </c:pt>
                <c:pt idx="627">
                  <c:v>-3.6981027156347919</c:v>
                </c:pt>
                <c:pt idx="628">
                  <c:v>-3.697614976765736</c:v>
                </c:pt>
                <c:pt idx="629">
                  <c:v>-3.6971272372778019</c:v>
                </c:pt>
                <c:pt idx="630">
                  <c:v>-3.6966394971767924</c:v>
                </c:pt>
                <c:pt idx="631">
                  <c:v>-3.6961517564684554</c:v>
                </c:pt>
                <c:pt idx="632">
                  <c:v>-3.695664015158485</c:v>
                </c:pt>
                <c:pt idx="633">
                  <c:v>-3.695176273252522</c:v>
                </c:pt>
                <c:pt idx="634">
                  <c:v>-3.6946885307561534</c:v>
                </c:pt>
                <c:pt idx="635">
                  <c:v>-3.6942007876749159</c:v>
                </c:pt>
                <c:pt idx="636">
                  <c:v>-3.693713044014292</c:v>
                </c:pt>
                <c:pt idx="637">
                  <c:v>-3.6932252997797144</c:v>
                </c:pt>
                <c:pt idx="638">
                  <c:v>-3.692737554976564</c:v>
                </c:pt>
                <c:pt idx="639">
                  <c:v>-3.6922498096101717</c:v>
                </c:pt>
                <c:pt idx="640">
                  <c:v>-3.6917620636858186</c:v>
                </c:pt>
                <c:pt idx="641">
                  <c:v>-3.6912743172087352</c:v>
                </c:pt>
                <c:pt idx="642">
                  <c:v>-3.6907865701841045</c:v>
                </c:pt>
                <c:pt idx="643">
                  <c:v>-3.6902988226170597</c:v>
                </c:pt>
                <c:pt idx="644">
                  <c:v>-3.689811074512686</c:v>
                </c:pt>
                <c:pt idx="645">
                  <c:v>-3.6893233258760221</c:v>
                </c:pt>
                <c:pt idx="646">
                  <c:v>-3.6888355767120573</c:v>
                </c:pt>
                <c:pt idx="647">
                  <c:v>-3.6883478270257366</c:v>
                </c:pt>
                <c:pt idx="648">
                  <c:v>-3.6878600768219569</c:v>
                </c:pt>
                <c:pt idx="649">
                  <c:v>-3.68737232610557</c:v>
                </c:pt>
                <c:pt idx="650">
                  <c:v>-3.6868845748813812</c:v>
                </c:pt>
                <c:pt idx="651">
                  <c:v>-3.6863968231541526</c:v>
                </c:pt>
                <c:pt idx="652">
                  <c:v>-3.6859090709285991</c:v>
                </c:pt>
                <c:pt idx="653">
                  <c:v>-3.6854213182093942</c:v>
                </c:pt>
                <c:pt idx="654">
                  <c:v>-3.6849335650011659</c:v>
                </c:pt>
                <c:pt idx="655">
                  <c:v>-3.6844458113084984</c:v>
                </c:pt>
                <c:pt idx="656">
                  <c:v>-3.6839580571359343</c:v>
                </c:pt>
                <c:pt idx="657">
                  <c:v>-3.6834703024879727</c:v>
                </c:pt>
                <c:pt idx="658">
                  <c:v>-3.6829825473690705</c:v>
                </c:pt>
                <c:pt idx="659">
                  <c:v>-3.6824947917836437</c:v>
                </c:pt>
                <c:pt idx="660">
                  <c:v>-3.6820070357360661</c:v>
                </c:pt>
                <c:pt idx="661">
                  <c:v>-3.6815192792306708</c:v>
                </c:pt>
                <c:pt idx="662">
                  <c:v>-3.6810315222717493</c:v>
                </c:pt>
                <c:pt idx="663">
                  <c:v>-3.6805437648635544</c:v>
                </c:pt>
                <c:pt idx="664">
                  <c:v>-3.6800560070102986</c:v>
                </c:pt>
                <c:pt idx="665">
                  <c:v>-3.6795682487161541</c:v>
                </c:pt>
                <c:pt idx="666">
                  <c:v>-3.6790804899852545</c:v>
                </c:pt>
                <c:pt idx="667">
                  <c:v>-3.6785927308216948</c:v>
                </c:pt>
                <c:pt idx="668">
                  <c:v>-3.6781049712295317</c:v>
                </c:pt>
                <c:pt idx="669">
                  <c:v>-3.6776172112127838</c:v>
                </c:pt>
                <c:pt idx="670">
                  <c:v>-3.6771294507754311</c:v>
                </c:pt>
                <c:pt idx="671">
                  <c:v>-3.6766416899214183</c:v>
                </c:pt>
                <c:pt idx="672">
                  <c:v>-3.6761539286546498</c:v>
                </c:pt>
                <c:pt idx="673">
                  <c:v>-3.6756661669789978</c:v>
                </c:pt>
                <c:pt idx="674">
                  <c:v>-3.6751784048982943</c:v>
                </c:pt>
                <c:pt idx="675">
                  <c:v>-3.6746906424163375</c:v>
                </c:pt>
                <c:pt idx="676">
                  <c:v>-3.6742028795368893</c:v>
                </c:pt>
                <c:pt idx="677">
                  <c:v>-3.6737151162636761</c:v>
                </c:pt>
                <c:pt idx="678">
                  <c:v>-3.6732273526003905</c:v>
                </c:pt>
                <c:pt idx="679">
                  <c:v>-3.672739588550689</c:v>
                </c:pt>
                <c:pt idx="680">
                  <c:v>-3.6722518241181947</c:v>
                </c:pt>
                <c:pt idx="681">
                  <c:v>-3.6717640593064971</c:v>
                </c:pt>
                <c:pt idx="682">
                  <c:v>-3.6712762941191506</c:v>
                </c:pt>
                <c:pt idx="683">
                  <c:v>-3.6707885285596773</c:v>
                </c:pt>
                <c:pt idx="684">
                  <c:v>-3.6703007626315665</c:v>
                </c:pt>
                <c:pt idx="685">
                  <c:v>-3.6698129963382744</c:v>
                </c:pt>
                <c:pt idx="686">
                  <c:v>-3.6693252296832246</c:v>
                </c:pt>
                <c:pt idx="687">
                  <c:v>-3.668837462669809</c:v>
                </c:pt>
                <c:pt idx="688">
                  <c:v>-3.6683496953013877</c:v>
                </c:pt>
                <c:pt idx="689">
                  <c:v>-3.6678619275812885</c:v>
                </c:pt>
                <c:pt idx="690">
                  <c:v>-3.6673741595128089</c:v>
                </c:pt>
                <c:pt idx="691">
                  <c:v>-3.6668863910992155</c:v>
                </c:pt>
                <c:pt idx="692">
                  <c:v>-3.6663986223437437</c:v>
                </c:pt>
                <c:pt idx="693">
                  <c:v>-3.6659108532495988</c:v>
                </c:pt>
                <c:pt idx="694">
                  <c:v>-3.665423083819956</c:v>
                </c:pt>
                <c:pt idx="695">
                  <c:v>-3.6649353140579612</c:v>
                </c:pt>
                <c:pt idx="696">
                  <c:v>-3.6644475439667303</c:v>
                </c:pt>
                <c:pt idx="697">
                  <c:v>-3.6639597735493497</c:v>
                </c:pt>
                <c:pt idx="698">
                  <c:v>-3.6634720028088772</c:v>
                </c:pt>
                <c:pt idx="699">
                  <c:v>-3.662984231748343</c:v>
                </c:pt>
                <c:pt idx="700">
                  <c:v>-3.6624964603707468</c:v>
                </c:pt>
                <c:pt idx="701">
                  <c:v>-3.6620086886790619</c:v>
                </c:pt>
                <c:pt idx="702">
                  <c:v>-3.661520916676233</c:v>
                </c:pt>
                <c:pt idx="703">
                  <c:v>-3.6610331443651773</c:v>
                </c:pt>
                <c:pt idx="704">
                  <c:v>-3.6605453717487846</c:v>
                </c:pt>
                <c:pt idx="705">
                  <c:v>-3.6600575988299173</c:v>
                </c:pt>
                <c:pt idx="706">
                  <c:v>-3.6595698256114115</c:v>
                </c:pt>
                <c:pt idx="707">
                  <c:v>-3.6590820520960765</c:v>
                </c:pt>
                <c:pt idx="708">
                  <c:v>-3.6585942782866949</c:v>
                </c:pt>
                <c:pt idx="709">
                  <c:v>-3.658106504186025</c:v>
                </c:pt>
                <c:pt idx="710">
                  <c:v>-3.6576187297967961</c:v>
                </c:pt>
                <c:pt idx="711">
                  <c:v>-3.6571309551217146</c:v>
                </c:pt>
                <c:pt idx="712">
                  <c:v>-3.6566431801634605</c:v>
                </c:pt>
                <c:pt idx="713">
                  <c:v>-3.6561554049246885</c:v>
                </c:pt>
                <c:pt idx="714">
                  <c:v>-3.6556676294080281</c:v>
                </c:pt>
                <c:pt idx="715">
                  <c:v>-3.6551798536160858</c:v>
                </c:pt>
                <c:pt idx="716">
                  <c:v>-3.654692077551442</c:v>
                </c:pt>
                <c:pt idx="717">
                  <c:v>-3.6542043012166534</c:v>
                </c:pt>
                <c:pt idx="718">
                  <c:v>-3.6537165246142531</c:v>
                </c:pt>
                <c:pt idx="719">
                  <c:v>-3.6532287477467493</c:v>
                </c:pt>
                <c:pt idx="720">
                  <c:v>-3.6527409706166289</c:v>
                </c:pt>
                <c:pt idx="721">
                  <c:v>-3.6522531932263527</c:v>
                </c:pt>
                <c:pt idx="722">
                  <c:v>-3.6517654155783612</c:v>
                </c:pt>
                <c:pt idx="723">
                  <c:v>-3.6512776376750691</c:v>
                </c:pt>
                <c:pt idx="724">
                  <c:v>-3.6507898595188712</c:v>
                </c:pt>
                <c:pt idx="725">
                  <c:v>-3.6503020811121383</c:v>
                </c:pt>
                <c:pt idx="726">
                  <c:v>-3.6498143024572194</c:v>
                </c:pt>
                <c:pt idx="727">
                  <c:v>-3.6493265235564412</c:v>
                </c:pt>
                <c:pt idx="728">
                  <c:v>-3.6488387444121084</c:v>
                </c:pt>
                <c:pt idx="729">
                  <c:v>-3.648350965026506</c:v>
                </c:pt>
                <c:pt idx="730">
                  <c:v>-3.6478631854018944</c:v>
                </c:pt>
                <c:pt idx="731">
                  <c:v>-3.6473754055405152</c:v>
                </c:pt>
                <c:pt idx="732">
                  <c:v>-3.6468876254445886</c:v>
                </c:pt>
                <c:pt idx="733">
                  <c:v>-3.6463998451163127</c:v>
                </c:pt>
                <c:pt idx="734">
                  <c:v>-3.6459120645578666</c:v>
                </c:pt>
                <c:pt idx="735">
                  <c:v>-3.6454242837714084</c:v>
                </c:pt>
                <c:pt idx="736">
                  <c:v>-3.6449365027590752</c:v>
                </c:pt>
                <c:pt idx="737">
                  <c:v>-3.6444487215229855</c:v>
                </c:pt>
                <c:pt idx="738">
                  <c:v>-3.6439609400652366</c:v>
                </c:pt>
                <c:pt idx="739">
                  <c:v>-3.6434731583879074</c:v>
                </c:pt>
                <c:pt idx="740">
                  <c:v>-3.6429853764930553</c:v>
                </c:pt>
                <c:pt idx="741">
                  <c:v>-3.6424975943827214</c:v>
                </c:pt>
                <c:pt idx="742">
                  <c:v>-3.6420098120589244</c:v>
                </c:pt>
                <c:pt idx="743">
                  <c:v>-3.6415220295236668</c:v>
                </c:pt>
                <c:pt idx="744">
                  <c:v>-3.6410342467789305</c:v>
                </c:pt>
                <c:pt idx="745">
                  <c:v>-3.6405464638266798</c:v>
                </c:pt>
                <c:pt idx="746">
                  <c:v>-3.6400586806688606</c:v>
                </c:pt>
                <c:pt idx="747">
                  <c:v>-3.639570897307399</c:v>
                </c:pt>
                <c:pt idx="748">
                  <c:v>-3.6390831137442059</c:v>
                </c:pt>
                <c:pt idx="749">
                  <c:v>-3.6385953299811722</c:v>
                </c:pt>
                <c:pt idx="750">
                  <c:v>-3.6381075460201706</c:v>
                </c:pt>
                <c:pt idx="751">
                  <c:v>-3.6376197618630584</c:v>
                </c:pt>
                <c:pt idx="752">
                  <c:v>-3.6371319775116735</c:v>
                </c:pt>
                <c:pt idx="753">
                  <c:v>-3.6366441929678377</c:v>
                </c:pt>
                <c:pt idx="754">
                  <c:v>-3.6361564082333548</c:v>
                </c:pt>
                <c:pt idx="755">
                  <c:v>-3.6356686233100128</c:v>
                </c:pt>
                <c:pt idx="756">
                  <c:v>-3.6351808381995827</c:v>
                </c:pt>
                <c:pt idx="757">
                  <c:v>-3.6346930529038177</c:v>
                </c:pt>
                <c:pt idx="758">
                  <c:v>-3.6342052674244556</c:v>
                </c:pt>
                <c:pt idx="759">
                  <c:v>-3.6337174817632185</c:v>
                </c:pt>
                <c:pt idx="760">
                  <c:v>-3.6332296959218109</c:v>
                </c:pt>
                <c:pt idx="761">
                  <c:v>-3.632741909901922</c:v>
                </c:pt>
                <c:pt idx="762">
                  <c:v>-3.6322541237052257</c:v>
                </c:pt>
                <c:pt idx="763">
                  <c:v>-3.6317663373333793</c:v>
                </c:pt>
                <c:pt idx="764">
                  <c:v>-3.631278550788025</c:v>
                </c:pt>
                <c:pt idx="765">
                  <c:v>-3.6307907640707895</c:v>
                </c:pt>
                <c:pt idx="766">
                  <c:v>-3.6303029771832844</c:v>
                </c:pt>
                <c:pt idx="767">
                  <c:v>-3.6298151901271063</c:v>
                </c:pt>
                <c:pt idx="768">
                  <c:v>-3.629327402903836</c:v>
                </c:pt>
                <c:pt idx="769">
                  <c:v>-3.6288396155150409</c:v>
                </c:pt>
                <c:pt idx="770">
                  <c:v>-3.628351827962272</c:v>
                </c:pt>
                <c:pt idx="771">
                  <c:v>-3.6278640402470672</c:v>
                </c:pt>
                <c:pt idx="772">
                  <c:v>-3.6273762523709498</c:v>
                </c:pt>
                <c:pt idx="773">
                  <c:v>-3.626888464335428</c:v>
                </c:pt>
                <c:pt idx="774">
                  <c:v>-3.626400676141996</c:v>
                </c:pt>
                <c:pt idx="775">
                  <c:v>-3.6259128877921349</c:v>
                </c:pt>
                <c:pt idx="776">
                  <c:v>-3.6254250992873112</c:v>
                </c:pt>
                <c:pt idx="777">
                  <c:v>-3.6249373106289773</c:v>
                </c:pt>
                <c:pt idx="778">
                  <c:v>-3.6244495218185731</c:v>
                </c:pt>
                <c:pt idx="779">
                  <c:v>-3.6239617328575244</c:v>
                </c:pt>
                <c:pt idx="780">
                  <c:v>-3.6234739437472432</c:v>
                </c:pt>
                <c:pt idx="781">
                  <c:v>-3.6229861544891282</c:v>
                </c:pt>
                <c:pt idx="782">
                  <c:v>-3.6224983650845668</c:v>
                </c:pt>
                <c:pt idx="783">
                  <c:v>-3.6220105755349308</c:v>
                </c:pt>
                <c:pt idx="784">
                  <c:v>-3.6215227858415808</c:v>
                </c:pt>
                <c:pt idx="785">
                  <c:v>-3.6210349960058643</c:v>
                </c:pt>
                <c:pt idx="786">
                  <c:v>-3.6205472060291162</c:v>
                </c:pt>
                <c:pt idx="787">
                  <c:v>-3.620059415912658</c:v>
                </c:pt>
                <c:pt idx="788">
                  <c:v>-3.6195716256578008</c:v>
                </c:pt>
                <c:pt idx="789">
                  <c:v>-3.6190838352658408</c:v>
                </c:pt>
                <c:pt idx="790">
                  <c:v>-3.6185960447380641</c:v>
                </c:pt>
                <c:pt idx="791">
                  <c:v>-3.6181082540757448</c:v>
                </c:pt>
                <c:pt idx="792">
                  <c:v>-3.6176204632801436</c:v>
                </c:pt>
                <c:pt idx="793">
                  <c:v>-3.6171326723525099</c:v>
                </c:pt>
                <c:pt idx="794">
                  <c:v>-3.6166448812940817</c:v>
                </c:pt>
                <c:pt idx="795">
                  <c:v>-3.6161570901060855</c:v>
                </c:pt>
                <c:pt idx="796">
                  <c:v>-3.6156692987897361</c:v>
                </c:pt>
                <c:pt idx="797">
                  <c:v>-3.6151815073462368</c:v>
                </c:pt>
                <c:pt idx="798">
                  <c:v>-3.6146937157767796</c:v>
                </c:pt>
                <c:pt idx="799">
                  <c:v>-3.6142059240825457</c:v>
                </c:pt>
                <c:pt idx="800">
                  <c:v>-3.613718132264705</c:v>
                </c:pt>
                <c:pt idx="801">
                  <c:v>-3.6132303403244159</c:v>
                </c:pt>
                <c:pt idx="802">
                  <c:v>-3.6127425482628266</c:v>
                </c:pt>
                <c:pt idx="803">
                  <c:v>-3.6122547560810747</c:v>
                </c:pt>
                <c:pt idx="804">
                  <c:v>-3.6117669637802869</c:v>
                </c:pt>
                <c:pt idx="805">
                  <c:v>-3.6112791713615788</c:v>
                </c:pt>
                <c:pt idx="806">
                  <c:v>-3.6107913788260557</c:v>
                </c:pt>
                <c:pt idx="807">
                  <c:v>-3.6103035861748136</c:v>
                </c:pt>
                <c:pt idx="808">
                  <c:v>-3.6098157934089374</c:v>
                </c:pt>
                <c:pt idx="809">
                  <c:v>-3.6093280005295014</c:v>
                </c:pt>
                <c:pt idx="810">
                  <c:v>-3.6088402075375705</c:v>
                </c:pt>
                <c:pt idx="811">
                  <c:v>-3.608352414434199</c:v>
                </c:pt>
                <c:pt idx="812">
                  <c:v>-3.6078646212204326</c:v>
                </c:pt>
                <c:pt idx="813">
                  <c:v>-3.6073768278973057</c:v>
                </c:pt>
                <c:pt idx="814">
                  <c:v>-3.6068890344658437</c:v>
                </c:pt>
                <c:pt idx="815">
                  <c:v>-3.6064012409270623</c:v>
                </c:pt>
                <c:pt idx="816">
                  <c:v>-3.6059134472819681</c:v>
                </c:pt>
                <c:pt idx="817">
                  <c:v>-3.6054256535315572</c:v>
                </c:pt>
                <c:pt idx="818">
                  <c:v>-3.6049378596768173</c:v>
                </c:pt>
                <c:pt idx="819">
                  <c:v>-3.6044500657187268</c:v>
                </c:pt>
                <c:pt idx="820">
                  <c:v>-3.6039622716582547</c:v>
                </c:pt>
                <c:pt idx="821">
                  <c:v>-3.6034744774963601</c:v>
                </c:pt>
                <c:pt idx="822">
                  <c:v>-3.6029866832339947</c:v>
                </c:pt>
                <c:pt idx="823">
                  <c:v>-3.6024988888721006</c:v>
                </c:pt>
                <c:pt idx="824">
                  <c:v>-3.6020110944116102</c:v>
                </c:pt>
                <c:pt idx="825">
                  <c:v>-3.6015232998534485</c:v>
                </c:pt>
                <c:pt idx="826">
                  <c:v>-3.6010355051985306</c:v>
                </c:pt>
                <c:pt idx="827">
                  <c:v>-3.6005477104477643</c:v>
                </c:pt>
                <c:pt idx="828">
                  <c:v>-3.6000599156020487</c:v>
                </c:pt>
                <c:pt idx="829">
                  <c:v>-3.5995721206622728</c:v>
                </c:pt>
                <c:pt idx="830">
                  <c:v>-3.5990843256293186</c:v>
                </c:pt>
                <c:pt idx="831">
                  <c:v>-3.5985965305040608</c:v>
                </c:pt>
                <c:pt idx="832">
                  <c:v>-3.5981087352873637</c:v>
                </c:pt>
                <c:pt idx="833">
                  <c:v>-3.5976209399800854</c:v>
                </c:pt>
                <c:pt idx="834">
                  <c:v>-3.5971331445830748</c:v>
                </c:pt>
                <c:pt idx="835">
                  <c:v>-3.596645349097173</c:v>
                </c:pt>
                <c:pt idx="836">
                  <c:v>-3.5961575535232138</c:v>
                </c:pt>
                <c:pt idx="837">
                  <c:v>-3.5956697578620225</c:v>
                </c:pt>
                <c:pt idx="838">
                  <c:v>-3.5951819621144168</c:v>
                </c:pt>
                <c:pt idx="839">
                  <c:v>-3.5946941662812075</c:v>
                </c:pt>
                <c:pt idx="840">
                  <c:v>-3.5942063703631968</c:v>
                </c:pt>
                <c:pt idx="841">
                  <c:v>-3.5937185743611799</c:v>
                </c:pt>
                <c:pt idx="842">
                  <c:v>-3.5932307782759443</c:v>
                </c:pt>
                <c:pt idx="843">
                  <c:v>-3.5927429821082701</c:v>
                </c:pt>
                <c:pt idx="844">
                  <c:v>-3.5922551858589302</c:v>
                </c:pt>
                <c:pt idx="845">
                  <c:v>-3.591767389528691</c:v>
                </c:pt>
                <c:pt idx="846">
                  <c:v>-3.5912795931183101</c:v>
                </c:pt>
                <c:pt idx="847">
                  <c:v>-3.590791796628539</c:v>
                </c:pt>
                <c:pt idx="848">
                  <c:v>-3.5903040000601227</c:v>
                </c:pt>
                <c:pt idx="849">
                  <c:v>-3.5898162034137981</c:v>
                </c:pt>
                <c:pt idx="850">
                  <c:v>-3.5893284066902953</c:v>
                </c:pt>
                <c:pt idx="851">
                  <c:v>-3.5888406098903385</c:v>
                </c:pt>
                <c:pt idx="852">
                  <c:v>-3.588352813014644</c:v>
                </c:pt>
                <c:pt idx="853">
                  <c:v>-3.5878650160639221</c:v>
                </c:pt>
                <c:pt idx="854">
                  <c:v>-3.5873772190388764</c:v>
                </c:pt>
                <c:pt idx="855">
                  <c:v>-3.5868894219402039</c:v>
                </c:pt>
                <c:pt idx="856">
                  <c:v>-3.5864016247685946</c:v>
                </c:pt>
                <c:pt idx="857">
                  <c:v>-3.585913827524732</c:v>
                </c:pt>
                <c:pt idx="858">
                  <c:v>-3.5854260302092937</c:v>
                </c:pt>
                <c:pt idx="859">
                  <c:v>-3.5849382328229513</c:v>
                </c:pt>
                <c:pt idx="860">
                  <c:v>-3.5844504353663691</c:v>
                </c:pt>
                <c:pt idx="861">
                  <c:v>-3.5839626378402061</c:v>
                </c:pt>
                <c:pt idx="862">
                  <c:v>-3.5834748402451138</c:v>
                </c:pt>
                <c:pt idx="863">
                  <c:v>-3.5829870425817387</c:v>
                </c:pt>
                <c:pt idx="864">
                  <c:v>-3.5824992448507218</c:v>
                </c:pt>
                <c:pt idx="865">
                  <c:v>-3.5820114470526967</c:v>
                </c:pt>
                <c:pt idx="866">
                  <c:v>-3.5815236491882918</c:v>
                </c:pt>
                <c:pt idx="867">
                  <c:v>-3.5810358512581293</c:v>
                </c:pt>
                <c:pt idx="868">
                  <c:v>-3.5805480532628255</c:v>
                </c:pt>
                <c:pt idx="869">
                  <c:v>-3.5800602552029916</c:v>
                </c:pt>
                <c:pt idx="870">
                  <c:v>-3.5795724570792324</c:v>
                </c:pt>
                <c:pt idx="871">
                  <c:v>-3.5790846588921474</c:v>
                </c:pt>
                <c:pt idx="872">
                  <c:v>-3.57859686064233</c:v>
                </c:pt>
                <c:pt idx="873">
                  <c:v>-3.5781090623303684</c:v>
                </c:pt>
                <c:pt idx="874">
                  <c:v>-3.5776212639568459</c:v>
                </c:pt>
                <c:pt idx="875">
                  <c:v>-3.5771334655223384</c:v>
                </c:pt>
                <c:pt idx="876">
                  <c:v>-3.5766456670274192</c:v>
                </c:pt>
                <c:pt idx="877">
                  <c:v>-3.5761578684726536</c:v>
                </c:pt>
                <c:pt idx="878">
                  <c:v>-3.5756700698586035</c:v>
                </c:pt>
                <c:pt idx="879">
                  <c:v>-3.5751822711858234</c:v>
                </c:pt>
                <c:pt idx="880">
                  <c:v>-3.5746944724548655</c:v>
                </c:pt>
                <c:pt idx="881">
                  <c:v>-3.5742066736662741</c:v>
                </c:pt>
                <c:pt idx="882">
                  <c:v>-3.5737188748205906</c:v>
                </c:pt>
                <c:pt idx="883">
                  <c:v>-3.5732310759183492</c:v>
                </c:pt>
                <c:pt idx="884">
                  <c:v>-3.5727432769600806</c:v>
                </c:pt>
                <c:pt idx="885">
                  <c:v>-3.5722554779463103</c:v>
                </c:pt>
                <c:pt idx="886">
                  <c:v>-3.571767678877559</c:v>
                </c:pt>
                <c:pt idx="887">
                  <c:v>-3.571279879754341</c:v>
                </c:pt>
                <c:pt idx="888">
                  <c:v>-3.570792080577168</c:v>
                </c:pt>
                <c:pt idx="889">
                  <c:v>-3.5703042813465453</c:v>
                </c:pt>
                <c:pt idx="890">
                  <c:v>-3.5698164820629743</c:v>
                </c:pt>
                <c:pt idx="891">
                  <c:v>-3.5693286827269515</c:v>
                </c:pt>
                <c:pt idx="892">
                  <c:v>-3.5688408833389684</c:v>
                </c:pt>
                <c:pt idx="893">
                  <c:v>-3.5683530838995128</c:v>
                </c:pt>
                <c:pt idx="894">
                  <c:v>-3.5678652844090664</c:v>
                </c:pt>
                <c:pt idx="895">
                  <c:v>-3.5673774848681075</c:v>
                </c:pt>
                <c:pt idx="896">
                  <c:v>-3.5668896852771099</c:v>
                </c:pt>
                <c:pt idx="897">
                  <c:v>-3.5664018856365427</c:v>
                </c:pt>
                <c:pt idx="898">
                  <c:v>-3.5659140859468708</c:v>
                </c:pt>
                <c:pt idx="899">
                  <c:v>-3.5654262862085546</c:v>
                </c:pt>
                <c:pt idx="900">
                  <c:v>-3.5649384864220499</c:v>
                </c:pt>
                <c:pt idx="901">
                  <c:v>-3.5644506865878083</c:v>
                </c:pt>
                <c:pt idx="902">
                  <c:v>-3.5639628867062778</c:v>
                </c:pt>
                <c:pt idx="903">
                  <c:v>-3.5634750867779017</c:v>
                </c:pt>
                <c:pt idx="904">
                  <c:v>-3.5629872868031196</c:v>
                </c:pt>
                <c:pt idx="905">
                  <c:v>-3.5624994867823658</c:v>
                </c:pt>
                <c:pt idx="906">
                  <c:v>-3.5620116867160712</c:v>
                </c:pt>
                <c:pt idx="907">
                  <c:v>-3.5615238866046637</c:v>
                </c:pt>
                <c:pt idx="908">
                  <c:v>-3.5610360864485657</c:v>
                </c:pt>
                <c:pt idx="909">
                  <c:v>-3.5605482862481965</c:v>
                </c:pt>
                <c:pt idx="910">
                  <c:v>-3.5600604860039704</c:v>
                </c:pt>
                <c:pt idx="911">
                  <c:v>-3.5595726857162999</c:v>
                </c:pt>
                <c:pt idx="912">
                  <c:v>-3.559084885385591</c:v>
                </c:pt>
                <c:pt idx="913">
                  <c:v>-3.5585970850122477</c:v>
                </c:pt>
                <c:pt idx="914">
                  <c:v>-3.5581092845966702</c:v>
                </c:pt>
                <c:pt idx="915">
                  <c:v>-3.5576214841392537</c:v>
                </c:pt>
                <c:pt idx="916">
                  <c:v>-3.5571336836403908</c:v>
                </c:pt>
                <c:pt idx="917">
                  <c:v>-3.556645883100471</c:v>
                </c:pt>
                <c:pt idx="918">
                  <c:v>-3.5561580825198775</c:v>
                </c:pt>
                <c:pt idx="919">
                  <c:v>-3.5556702818989927</c:v>
                </c:pt>
                <c:pt idx="920">
                  <c:v>-3.5551824812381945</c:v>
                </c:pt>
                <c:pt idx="921">
                  <c:v>-3.5546946805378563</c:v>
                </c:pt>
                <c:pt idx="922">
                  <c:v>-3.5542068797983499</c:v>
                </c:pt>
                <c:pt idx="923">
                  <c:v>-3.5537190790200417</c:v>
                </c:pt>
                <c:pt idx="924">
                  <c:v>-3.5532312782032953</c:v>
                </c:pt>
                <c:pt idx="925">
                  <c:v>-3.5527434773484718</c:v>
                </c:pt>
                <c:pt idx="926">
                  <c:v>-3.5522556764559283</c:v>
                </c:pt>
                <c:pt idx="927">
                  <c:v>-3.5517678755260174</c:v>
                </c:pt>
                <c:pt idx="928">
                  <c:v>-3.5512800745590902</c:v>
                </c:pt>
                <c:pt idx="929">
                  <c:v>-3.5507922735554942</c:v>
                </c:pt>
                <c:pt idx="930">
                  <c:v>-3.5503044725155721</c:v>
                </c:pt>
                <c:pt idx="931">
                  <c:v>-3.5498166714396651</c:v>
                </c:pt>
                <c:pt idx="932">
                  <c:v>-3.5493288703281105</c:v>
                </c:pt>
                <c:pt idx="933">
                  <c:v>-3.5488410691812429</c:v>
                </c:pt>
                <c:pt idx="934">
                  <c:v>-3.548353267999393</c:v>
                </c:pt>
                <c:pt idx="935">
                  <c:v>-3.5478654667828882</c:v>
                </c:pt>
                <c:pt idx="936">
                  <c:v>-3.5473776655320548</c:v>
                </c:pt>
                <c:pt idx="937">
                  <c:v>-3.5468898642472126</c:v>
                </c:pt>
                <c:pt idx="938">
                  <c:v>-3.5464020629286828</c:v>
                </c:pt>
                <c:pt idx="939">
                  <c:v>-3.54591426157678</c:v>
                </c:pt>
                <c:pt idx="940">
                  <c:v>-3.5454264601918171</c:v>
                </c:pt>
                <c:pt idx="941">
                  <c:v>-3.5449386587741043</c:v>
                </c:pt>
                <c:pt idx="942">
                  <c:v>-3.5444508573239486</c:v>
                </c:pt>
                <c:pt idx="943">
                  <c:v>-3.5439630558416537</c:v>
                </c:pt>
                <c:pt idx="944">
                  <c:v>-3.5434752543275216</c:v>
                </c:pt>
                <c:pt idx="945">
                  <c:v>-3.5429874527818508</c:v>
                </c:pt>
                <c:pt idx="946">
                  <c:v>-3.5424996512049365</c:v>
                </c:pt>
                <c:pt idx="947">
                  <c:v>-3.5420118495970723</c:v>
                </c:pt>
                <c:pt idx="948">
                  <c:v>-3.5415240479585477</c:v>
                </c:pt>
                <c:pt idx="949">
                  <c:v>-3.5410362462896501</c:v>
                </c:pt>
                <c:pt idx="950">
                  <c:v>-3.540548444590665</c:v>
                </c:pt>
                <c:pt idx="951">
                  <c:v>-3.5400606428618739</c:v>
                </c:pt>
                <c:pt idx="952">
                  <c:v>-3.5395728411035563</c:v>
                </c:pt>
                <c:pt idx="953">
                  <c:v>-3.5390850393159896</c:v>
                </c:pt>
                <c:pt idx="954">
                  <c:v>-3.538597237499447</c:v>
                </c:pt>
                <c:pt idx="955">
                  <c:v>-3.5381094356542011</c:v>
                </c:pt>
                <c:pt idx="956">
                  <c:v>-3.5376216337805206</c:v>
                </c:pt>
                <c:pt idx="957">
                  <c:v>-3.537133831878672</c:v>
                </c:pt>
                <c:pt idx="958">
                  <c:v>-3.53664602994892</c:v>
                </c:pt>
                <c:pt idx="959">
                  <c:v>-3.5361582279915256</c:v>
                </c:pt>
                <c:pt idx="960">
                  <c:v>-3.5356704260067477</c:v>
                </c:pt>
                <c:pt idx="961">
                  <c:v>-3.5351826239948441</c:v>
                </c:pt>
                <c:pt idx="962">
                  <c:v>-3.5346948219560681</c:v>
                </c:pt>
                <c:pt idx="963">
                  <c:v>-3.5342070198906725</c:v>
                </c:pt>
                <c:pt idx="964">
                  <c:v>-3.5337192177989061</c:v>
                </c:pt>
                <c:pt idx="965">
                  <c:v>-3.5332314156810161</c:v>
                </c:pt>
                <c:pt idx="966">
                  <c:v>-3.5327436135372481</c:v>
                </c:pt>
                <c:pt idx="967">
                  <c:v>-3.5322558113678446</c:v>
                </c:pt>
                <c:pt idx="968">
                  <c:v>-3.5317680091730455</c:v>
                </c:pt>
                <c:pt idx="969">
                  <c:v>-3.5312802069530891</c:v>
                </c:pt>
                <c:pt idx="970">
                  <c:v>-3.5307924047082118</c:v>
                </c:pt>
                <c:pt idx="971">
                  <c:v>-3.5303046024386462</c:v>
                </c:pt>
                <c:pt idx="972">
                  <c:v>-3.5298168001446246</c:v>
                </c:pt>
                <c:pt idx="973">
                  <c:v>-3.5293289978263762</c:v>
                </c:pt>
                <c:pt idx="974">
                  <c:v>-3.5288411954841279</c:v>
                </c:pt>
                <c:pt idx="975">
                  <c:v>-3.5283533931181048</c:v>
                </c:pt>
                <c:pt idx="976">
                  <c:v>-3.5278655907285295</c:v>
                </c:pt>
                <c:pt idx="977">
                  <c:v>-3.5273777883156234</c:v>
                </c:pt>
                <c:pt idx="978">
                  <c:v>-3.5268899858796048</c:v>
                </c:pt>
                <c:pt idx="979">
                  <c:v>-3.5264021834206907</c:v>
                </c:pt>
                <c:pt idx="980">
                  <c:v>-3.5259143809390956</c:v>
                </c:pt>
                <c:pt idx="981">
                  <c:v>-3.5254265784350318</c:v>
                </c:pt>
                <c:pt idx="982">
                  <c:v>-3.5249387759087107</c:v>
                </c:pt>
                <c:pt idx="983">
                  <c:v>-3.5244509733603406</c:v>
                </c:pt>
                <c:pt idx="984">
                  <c:v>-3.523963170790128</c:v>
                </c:pt>
                <c:pt idx="985">
                  <c:v>-3.523475368198278</c:v>
                </c:pt>
                <c:pt idx="986">
                  <c:v>-3.522987565584994</c:v>
                </c:pt>
                <c:pt idx="987">
                  <c:v>-3.5224997629504755</c:v>
                </c:pt>
                <c:pt idx="988">
                  <c:v>-3.5220119602949227</c:v>
                </c:pt>
                <c:pt idx="989">
                  <c:v>-3.5215241576185323</c:v>
                </c:pt>
                <c:pt idx="990">
                  <c:v>-3.5210363549215002</c:v>
                </c:pt>
                <c:pt idx="991">
                  <c:v>-3.5205485522040196</c:v>
                </c:pt>
                <c:pt idx="992">
                  <c:v>-3.5200607494662828</c:v>
                </c:pt>
                <c:pt idx="993">
                  <c:v>-3.519572946708478</c:v>
                </c:pt>
                <c:pt idx="994">
                  <c:v>-3.5190851439307953</c:v>
                </c:pt>
                <c:pt idx="995">
                  <c:v>-3.5185973411334199</c:v>
                </c:pt>
                <c:pt idx="996">
                  <c:v>-3.5181095383165366</c:v>
                </c:pt>
                <c:pt idx="997">
                  <c:v>-3.5176217354803292</c:v>
                </c:pt>
                <c:pt idx="998">
                  <c:v>-3.517133932624978</c:v>
                </c:pt>
                <c:pt idx="999">
                  <c:v>-3.5166461297506624</c:v>
                </c:pt>
                <c:pt idx="1000">
                  <c:v>-3.5161583268575609</c:v>
                </c:pt>
                <c:pt idx="1001">
                  <c:v>-3.5156705239458486</c:v>
                </c:pt>
                <c:pt idx="1002">
                  <c:v>-3.5151827210157012</c:v>
                </c:pt>
                <c:pt idx="1003">
                  <c:v>-3.5146949180672906</c:v>
                </c:pt>
                <c:pt idx="1004">
                  <c:v>-3.5142071151007879</c:v>
                </c:pt>
                <c:pt idx="1005">
                  <c:v>-3.5137193121163639</c:v>
                </c:pt>
                <c:pt idx="1006">
                  <c:v>-3.5132315091141857</c:v>
                </c:pt>
                <c:pt idx="1007">
                  <c:v>-3.5127437060944202</c:v>
                </c:pt>
                <c:pt idx="1008">
                  <c:v>-3.5122559030572318</c:v>
                </c:pt>
                <c:pt idx="1009">
                  <c:v>-3.5117681000027843</c:v>
                </c:pt>
                <c:pt idx="1010">
                  <c:v>-3.5112802969312393</c:v>
                </c:pt>
                <c:pt idx="1011">
                  <c:v>-3.5107924938427568</c:v>
                </c:pt>
                <c:pt idx="1012">
                  <c:v>-3.5103046907374962</c:v>
                </c:pt>
                <c:pt idx="1013">
                  <c:v>-3.5098168876156146</c:v>
                </c:pt>
                <c:pt idx="1014">
                  <c:v>-3.5093290844772675</c:v>
                </c:pt>
                <c:pt idx="1015">
                  <c:v>-3.50884128132261</c:v>
                </c:pt>
                <c:pt idx="1016">
                  <c:v>-3.5083534781517938</c:v>
                </c:pt>
                <c:pt idx="1017">
                  <c:v>-3.5078656749649717</c:v>
                </c:pt>
                <c:pt idx="1018">
                  <c:v>-3.5073778717622934</c:v>
                </c:pt>
                <c:pt idx="1019">
                  <c:v>-3.5068900685439073</c:v>
                </c:pt>
                <c:pt idx="1020">
                  <c:v>-3.5064022653099607</c:v>
                </c:pt>
                <c:pt idx="1021">
                  <c:v>-3.5059144620605993</c:v>
                </c:pt>
                <c:pt idx="1022">
                  <c:v>-3.5054266587959684</c:v>
                </c:pt>
                <c:pt idx="1023">
                  <c:v>-3.50493885551621</c:v>
                </c:pt>
                <c:pt idx="1024">
                  <c:v>-3.5044510522214671</c:v>
                </c:pt>
                <c:pt idx="1025">
                  <c:v>-3.5039632489118793</c:v>
                </c:pt>
                <c:pt idx="1026">
                  <c:v>-3.5034754455875867</c:v>
                </c:pt>
                <c:pt idx="1027">
                  <c:v>-3.5029876422487263</c:v>
                </c:pt>
                <c:pt idx="1028">
                  <c:v>-3.5024998388954347</c:v>
                </c:pt>
                <c:pt idx="1029">
                  <c:v>-3.5020120355278479</c:v>
                </c:pt>
                <c:pt idx="1030">
                  <c:v>-3.5015242321460991</c:v>
                </c:pt>
                <c:pt idx="1031">
                  <c:v>-3.5010364287503215</c:v>
                </c:pt>
                <c:pt idx="1032">
                  <c:v>-3.500548625340647</c:v>
                </c:pt>
                <c:pt idx="1033">
                  <c:v>-3.5000608219172054</c:v>
                </c:pt>
                <c:pt idx="1034">
                  <c:v>-3.4995730184801261</c:v>
                </c:pt>
                <c:pt idx="1035">
                  <c:v>-3.4990852150295364</c:v>
                </c:pt>
                <c:pt idx="1036">
                  <c:v>-3.4985974115655631</c:v>
                </c:pt>
                <c:pt idx="1037">
                  <c:v>-3.4981096080883329</c:v>
                </c:pt>
                <c:pt idx="1038">
                  <c:v>-3.4976218045979679</c:v>
                </c:pt>
                <c:pt idx="1039">
                  <c:v>-3.4971340010945933</c:v>
                </c:pt>
                <c:pt idx="1040">
                  <c:v>-3.4966461975783298</c:v>
                </c:pt>
                <c:pt idx="1041">
                  <c:v>-3.4961583940492993</c:v>
                </c:pt>
                <c:pt idx="1042">
                  <c:v>-3.4956705905076202</c:v>
                </c:pt>
                <c:pt idx="1043">
                  <c:v>-3.4951827869534116</c:v>
                </c:pt>
                <c:pt idx="1044">
                  <c:v>-3.4946949833867915</c:v>
                </c:pt>
                <c:pt idx="1045">
                  <c:v>-3.494207179807876</c:v>
                </c:pt>
                <c:pt idx="1046">
                  <c:v>-3.49371937621678</c:v>
                </c:pt>
                <c:pt idx="1047">
                  <c:v>-3.4932315726136176</c:v>
                </c:pt>
                <c:pt idx="1048">
                  <c:v>-3.492743768998503</c:v>
                </c:pt>
                <c:pt idx="1049">
                  <c:v>-3.4922559653715473</c:v>
                </c:pt>
                <c:pt idx="1050">
                  <c:v>-3.4917681617328622</c:v>
                </c:pt>
                <c:pt idx="1051">
                  <c:v>-3.4912803580825567</c:v>
                </c:pt>
                <c:pt idx="1052">
                  <c:v>-3.4907925544207403</c:v>
                </c:pt>
                <c:pt idx="1053">
                  <c:v>-3.4903047507475211</c:v>
                </c:pt>
                <c:pt idx="1054">
                  <c:v>-3.4898169470630056</c:v>
                </c:pt>
                <c:pt idx="1055">
                  <c:v>-3.4893291433673004</c:v>
                </c:pt>
                <c:pt idx="1056">
                  <c:v>-3.4888413396605094</c:v>
                </c:pt>
                <c:pt idx="1057">
                  <c:v>-3.4883535359427373</c:v>
                </c:pt>
                <c:pt idx="1058">
                  <c:v>-3.4878657322140869</c:v>
                </c:pt>
                <c:pt idx="1059">
                  <c:v>-3.4873779284746602</c:v>
                </c:pt>
                <c:pt idx="1060">
                  <c:v>-3.4868901247245581</c:v>
                </c:pt>
                <c:pt idx="1061">
                  <c:v>-3.4864023209638804</c:v>
                </c:pt>
                <c:pt idx="1062">
                  <c:v>-3.485914517192727</c:v>
                </c:pt>
                <c:pt idx="1063">
                  <c:v>-3.4854267134111963</c:v>
                </c:pt>
                <c:pt idx="1064">
                  <c:v>-3.4849389096193839</c:v>
                </c:pt>
                <c:pt idx="1065">
                  <c:v>-3.4844511058173882</c:v>
                </c:pt>
                <c:pt idx="1066">
                  <c:v>-3.4839633020053027</c:v>
                </c:pt>
                <c:pt idx="1067">
                  <c:v>-3.4834754981832239</c:v>
                </c:pt>
                <c:pt idx="1068">
                  <c:v>-3.4829876943512446</c:v>
                </c:pt>
                <c:pt idx="1069">
                  <c:v>-3.482499890509458</c:v>
                </c:pt>
                <c:pt idx="1070">
                  <c:v>-3.4820120866579551</c:v>
                </c:pt>
                <c:pt idx="1071">
                  <c:v>-3.4815242827968285</c:v>
                </c:pt>
                <c:pt idx="1072">
                  <c:v>-3.4810364789261667</c:v>
                </c:pt>
                <c:pt idx="1073">
                  <c:v>-3.4805486750460601</c:v>
                </c:pt>
                <c:pt idx="1074">
                  <c:v>-3.4800608711565975</c:v>
                </c:pt>
                <c:pt idx="1075">
                  <c:v>-3.4795730672578662</c:v>
                </c:pt>
                <c:pt idx="1076">
                  <c:v>-3.4790852633499534</c:v>
                </c:pt>
                <c:pt idx="1077">
                  <c:v>-3.4785974594329443</c:v>
                </c:pt>
                <c:pt idx="1078">
                  <c:v>-3.4781096555069251</c:v>
                </c:pt>
                <c:pt idx="1079">
                  <c:v>-3.4776218515719801</c:v>
                </c:pt>
                <c:pt idx="1080">
                  <c:v>-3.4771340476281924</c:v>
                </c:pt>
                <c:pt idx="1081">
                  <c:v>-3.4766462436756465</c:v>
                </c:pt>
                <c:pt idx="1082">
                  <c:v>-3.4761584397144221</c:v>
                </c:pt>
                <c:pt idx="1083">
                  <c:v>-3.4756706357446028</c:v>
                </c:pt>
                <c:pt idx="1084">
                  <c:v>-3.4751828317662676</c:v>
                </c:pt>
                <c:pt idx="1085">
                  <c:v>-3.4746950277794975</c:v>
                </c:pt>
                <c:pt idx="1086">
                  <c:v>-3.4742072237843709</c:v>
                </c:pt>
                <c:pt idx="1087">
                  <c:v>-3.473719419780966</c:v>
                </c:pt>
                <c:pt idx="1088">
                  <c:v>-3.473231615769361</c:v>
                </c:pt>
                <c:pt idx="1089">
                  <c:v>-3.4727438117496328</c:v>
                </c:pt>
                <c:pt idx="1090">
                  <c:v>-3.4722560077218567</c:v>
                </c:pt>
                <c:pt idx="1091">
                  <c:v>-3.4717682036861088</c:v>
                </c:pt>
                <c:pt idx="1092">
                  <c:v>-3.4712803996424646</c:v>
                </c:pt>
                <c:pt idx="1093">
                  <c:v>-3.4707925955909964</c:v>
                </c:pt>
                <c:pt idx="1094">
                  <c:v>-3.4703047915317793</c:v>
                </c:pt>
                <c:pt idx="1095">
                  <c:v>-3.4698169874648843</c:v>
                </c:pt>
                <c:pt idx="1096">
                  <c:v>-3.4693291833903848</c:v>
                </c:pt>
                <c:pt idx="1097">
                  <c:v>-3.4688413793083512</c:v>
                </c:pt>
                <c:pt idx="1098">
                  <c:v>-3.4683535752188543</c:v>
                </c:pt>
                <c:pt idx="1099">
                  <c:v>-3.4678657711219643</c:v>
                </c:pt>
                <c:pt idx="1100">
                  <c:v>-3.4673779670177503</c:v>
                </c:pt>
                <c:pt idx="1101">
                  <c:v>-3.4668901629062812</c:v>
                </c:pt>
                <c:pt idx="1102">
                  <c:v>-3.4664023587876249</c:v>
                </c:pt>
                <c:pt idx="1103">
                  <c:v>-3.4659145546618486</c:v>
                </c:pt>
                <c:pt idx="1104">
                  <c:v>-3.4654267505290197</c:v>
                </c:pt>
                <c:pt idx="1105">
                  <c:v>-3.4649389463892035</c:v>
                </c:pt>
                <c:pt idx="1106">
                  <c:v>-3.4644511422424662</c:v>
                </c:pt>
                <c:pt idx="1107">
                  <c:v>-3.4639633380888721</c:v>
                </c:pt>
                <c:pt idx="1108">
                  <c:v>-3.4634755339284857</c:v>
                </c:pt>
                <c:pt idx="1109">
                  <c:v>-3.4629877297613714</c:v>
                </c:pt>
                <c:pt idx="1110">
                  <c:v>-3.4624999255875908</c:v>
                </c:pt>
                <c:pt idx="1111">
                  <c:v>-3.4620121214072075</c:v>
                </c:pt>
                <c:pt idx="1112">
                  <c:v>-3.4615243172202832</c:v>
                </c:pt>
                <c:pt idx="1113">
                  <c:v>-3.4610365130268792</c:v>
                </c:pt>
                <c:pt idx="1114">
                  <c:v>-3.4605487088270559</c:v>
                </c:pt>
                <c:pt idx="1115">
                  <c:v>-3.4600609046208741</c:v>
                </c:pt>
                <c:pt idx="1116">
                  <c:v>-3.4595731004083934</c:v>
                </c:pt>
                <c:pt idx="1117">
                  <c:v>-3.4590852961896719</c:v>
                </c:pt>
                <c:pt idx="1118">
                  <c:v>-3.4585974919647686</c:v>
                </c:pt>
                <c:pt idx="1119">
                  <c:v>-3.4581096877337427</c:v>
                </c:pt>
                <c:pt idx="1120">
                  <c:v>-3.4576218834966497</c:v>
                </c:pt>
                <c:pt idx="1121">
                  <c:v>-3.4571340792535477</c:v>
                </c:pt>
                <c:pt idx="1122">
                  <c:v>-3.4566462750044922</c:v>
                </c:pt>
                <c:pt idx="1123">
                  <c:v>-3.4561584707495401</c:v>
                </c:pt>
                <c:pt idx="1124">
                  <c:v>-3.4556706664887455</c:v>
                </c:pt>
                <c:pt idx="1125">
                  <c:v>-3.4551828622221636</c:v>
                </c:pt>
                <c:pt idx="1126">
                  <c:v>-3.4546950579498494</c:v>
                </c:pt>
                <c:pt idx="1127">
                  <c:v>-3.4542072536718558</c:v>
                </c:pt>
                <c:pt idx="1128">
                  <c:v>-3.4537194493882364</c:v>
                </c:pt>
                <c:pt idx="1129">
                  <c:v>-3.4532316450990432</c:v>
                </c:pt>
                <c:pt idx="1130">
                  <c:v>-3.4527438408043301</c:v>
                </c:pt>
                <c:pt idx="1131">
                  <c:v>-3.452256036504147</c:v>
                </c:pt>
                <c:pt idx="1132">
                  <c:v>-3.451768232198547</c:v>
                </c:pt>
                <c:pt idx="1133">
                  <c:v>-3.4512804278875788</c:v>
                </c:pt>
                <c:pt idx="1134">
                  <c:v>-3.4507926235712945</c:v>
                </c:pt>
                <c:pt idx="1135">
                  <c:v>-3.4503048192497432</c:v>
                </c:pt>
                <c:pt idx="1136">
                  <c:v>-3.4498170149229739</c:v>
                </c:pt>
                <c:pt idx="1137">
                  <c:v>-3.4493292105910367</c:v>
                </c:pt>
                <c:pt idx="1138">
                  <c:v>-3.4488414062539787</c:v>
                </c:pt>
                <c:pt idx="1139">
                  <c:v>-3.4483536019118493</c:v>
                </c:pt>
                <c:pt idx="1140">
                  <c:v>-3.4478657975646945</c:v>
                </c:pt>
                <c:pt idx="1141">
                  <c:v>-3.4473779932125623</c:v>
                </c:pt>
                <c:pt idx="1142">
                  <c:v>-3.4468901888554999</c:v>
                </c:pt>
                <c:pt idx="1143">
                  <c:v>-3.4464023844935525</c:v>
                </c:pt>
                <c:pt idx="1144">
                  <c:v>-3.4459145801267663</c:v>
                </c:pt>
                <c:pt idx="1145">
                  <c:v>-3.4454267757551866</c:v>
                </c:pt>
                <c:pt idx="1146">
                  <c:v>-3.4449389713788587</c:v>
                </c:pt>
                <c:pt idx="1147">
                  <c:v>-3.4444511669978262</c:v>
                </c:pt>
                <c:pt idx="1148">
                  <c:v>-3.4439633626121351</c:v>
                </c:pt>
                <c:pt idx="1149">
                  <c:v>-3.4434755582218268</c:v>
                </c:pt>
                <c:pt idx="1150">
                  <c:v>-3.4429877538269462</c:v>
                </c:pt>
                <c:pt idx="1151">
                  <c:v>-3.4424999494275346</c:v>
                </c:pt>
                <c:pt idx="1152">
                  <c:v>-3.4420121450236358</c:v>
                </c:pt>
                <c:pt idx="1153">
                  <c:v>-3.4415243406152927</c:v>
                </c:pt>
                <c:pt idx="1154">
                  <c:v>-3.4410365362025446</c:v>
                </c:pt>
                <c:pt idx="1155">
                  <c:v>-3.4405487317854346</c:v>
                </c:pt>
                <c:pt idx="1156">
                  <c:v>-3.4400609273640028</c:v>
                </c:pt>
                <c:pt idx="1157">
                  <c:v>-3.4395731229382895</c:v>
                </c:pt>
                <c:pt idx="1158">
                  <c:v>-3.4390853185083357</c:v>
                </c:pt>
                <c:pt idx="1159">
                  <c:v>-3.4385975140741802</c:v>
                </c:pt>
                <c:pt idx="1160">
                  <c:v>-3.4381097096358637</c:v>
                </c:pt>
                <c:pt idx="1161">
                  <c:v>-3.4376219051934243</c:v>
                </c:pt>
                <c:pt idx="1162">
                  <c:v>-3.4371341007469005</c:v>
                </c:pt>
                <c:pt idx="1163">
                  <c:v>-3.4366462962963307</c:v>
                </c:pt>
                <c:pt idx="1164">
                  <c:v>-3.4361584918417529</c:v>
                </c:pt>
                <c:pt idx="1165">
                  <c:v>-3.4356706873832055</c:v>
                </c:pt>
                <c:pt idx="1166">
                  <c:v>-3.4351828829207247</c:v>
                </c:pt>
                <c:pt idx="1167">
                  <c:v>-3.4346950784543475</c:v>
                </c:pt>
                <c:pt idx="1168">
                  <c:v>-3.4342072739841107</c:v>
                </c:pt>
                <c:pt idx="1169">
                  <c:v>-3.4337194695100504</c:v>
                </c:pt>
                <c:pt idx="1170">
                  <c:v>-3.4332316650322019</c:v>
                </c:pt>
                <c:pt idx="1171">
                  <c:v>-3.4327438605506018</c:v>
                </c:pt>
                <c:pt idx="1172">
                  <c:v>-3.4322560560652846</c:v>
                </c:pt>
                <c:pt idx="1173">
                  <c:v>-3.4317682515762851</c:v>
                </c:pt>
                <c:pt idx="1174">
                  <c:v>-3.4312804470836387</c:v>
                </c:pt>
                <c:pt idx="1175">
                  <c:v>-3.4307926425873783</c:v>
                </c:pt>
                <c:pt idx="1176">
                  <c:v>-3.4303048380875385</c:v>
                </c:pt>
                <c:pt idx="1177">
                  <c:v>-3.4298170335841527</c:v>
                </c:pt>
                <c:pt idx="1178">
                  <c:v>-3.4293292290772546</c:v>
                </c:pt>
                <c:pt idx="1179">
                  <c:v>-3.4288414245668761</c:v>
                </c:pt>
                <c:pt idx="1180">
                  <c:v>-3.4283536200530511</c:v>
                </c:pt>
                <c:pt idx="1181">
                  <c:v>-3.4278658155358102</c:v>
                </c:pt>
                <c:pt idx="1182">
                  <c:v>-3.4273780110151879</c:v>
                </c:pt>
                <c:pt idx="1183">
                  <c:v>-3.4268902064912137</c:v>
                </c:pt>
                <c:pt idx="1184">
                  <c:v>-3.4264024019639194</c:v>
                </c:pt>
                <c:pt idx="1185">
                  <c:v>-3.4259145974333371</c:v>
                </c:pt>
                <c:pt idx="1186">
                  <c:v>-3.4254267928994975</c:v>
                </c:pt>
                <c:pt idx="1187">
                  <c:v>-3.4249389883624293</c:v>
                </c:pt>
                <c:pt idx="1188">
                  <c:v>-3.4244511838221658</c:v>
                </c:pt>
                <c:pt idx="1189">
                  <c:v>-3.4239633792787343</c:v>
                </c:pt>
                <c:pt idx="1190">
                  <c:v>-3.4234755747321661</c:v>
                </c:pt>
                <c:pt idx="1191">
                  <c:v>-3.4229877701824898</c:v>
                </c:pt>
                <c:pt idx="1192">
                  <c:v>-3.4224999656297346</c:v>
                </c:pt>
                <c:pt idx="1193">
                  <c:v>-3.4220121610739298</c:v>
                </c:pt>
                <c:pt idx="1194">
                  <c:v>-3.4215243565151043</c:v>
                </c:pt>
                <c:pt idx="1195">
                  <c:v>-3.4210365519532848</c:v>
                </c:pt>
                <c:pt idx="1196">
                  <c:v>-3.4205487473885006</c:v>
                </c:pt>
                <c:pt idx="1197">
                  <c:v>-3.42006094282078</c:v>
                </c:pt>
                <c:pt idx="1198">
                  <c:v>-3.4195731382501497</c:v>
                </c:pt>
                <c:pt idx="1199">
                  <c:v>-3.4190853336766374</c:v>
                </c:pt>
                <c:pt idx="1200">
                  <c:v>-3.418597529100269</c:v>
                </c:pt>
                <c:pt idx="1201">
                  <c:v>-3.4181097245210728</c:v>
                </c:pt>
                <c:pt idx="1202">
                  <c:v>-3.4176219199390747</c:v>
                </c:pt>
                <c:pt idx="1203">
                  <c:v>-3.4171341153543002</c:v>
                </c:pt>
                <c:pt idx="1204">
                  <c:v>-3.4166463107667768</c:v>
                </c:pt>
                <c:pt idx="1205">
                  <c:v>-3.4161585061765294</c:v>
                </c:pt>
                <c:pt idx="1206">
                  <c:v>-3.4156707015835832</c:v>
                </c:pt>
                <c:pt idx="1207">
                  <c:v>-3.4151828969879645</c:v>
                </c:pt>
                <c:pt idx="1208">
                  <c:v>-3.4146950923896977</c:v>
                </c:pt>
                <c:pt idx="1209">
                  <c:v>-3.4142072877888077</c:v>
                </c:pt>
                <c:pt idx="1210">
                  <c:v>-3.4137194831853193</c:v>
                </c:pt>
                <c:pt idx="1211">
                  <c:v>-3.4132316785792565</c:v>
                </c:pt>
                <c:pt idx="1212">
                  <c:v>-3.4127438739706442</c:v>
                </c:pt>
                <c:pt idx="1213">
                  <c:v>-3.4122560693595045</c:v>
                </c:pt>
                <c:pt idx="1214">
                  <c:v>-3.4117682647458634</c:v>
                </c:pt>
                <c:pt idx="1215">
                  <c:v>-3.4112804601297428</c:v>
                </c:pt>
                <c:pt idx="1216">
                  <c:v>-3.4107926555111669</c:v>
                </c:pt>
                <c:pt idx="1217">
                  <c:v>-3.4103048508901583</c:v>
                </c:pt>
                <c:pt idx="1218">
                  <c:v>-3.4098170462667392</c:v>
                </c:pt>
                <c:pt idx="1219">
                  <c:v>-3.4093292416409335</c:v>
                </c:pt>
                <c:pt idx="1220">
                  <c:v>-3.4088414370127622</c:v>
                </c:pt>
                <c:pt idx="1221">
                  <c:v>-3.4083536323822488</c:v>
                </c:pt>
                <c:pt idx="1222">
                  <c:v>-3.4078658277494145</c:v>
                </c:pt>
                <c:pt idx="1223">
                  <c:v>-3.4073780231142803</c:v>
                </c:pt>
                <c:pt idx="1224">
                  <c:v>-3.4068902184768692</c:v>
                </c:pt>
                <c:pt idx="1225">
                  <c:v>-3.4064024138372022</c:v>
                </c:pt>
                <c:pt idx="1226">
                  <c:v>-3.4059146091952996</c:v>
                </c:pt>
                <c:pt idx="1227">
                  <c:v>-3.4054268045511833</c:v>
                </c:pt>
                <c:pt idx="1228">
                  <c:v>-3.404938999904874</c:v>
                </c:pt>
                <c:pt idx="1229">
                  <c:v>-3.4044511952563918</c:v>
                </c:pt>
                <c:pt idx="1230">
                  <c:v>-3.4039633906057571</c:v>
                </c:pt>
                <c:pt idx="1231">
                  <c:v>-3.4034755859529904</c:v>
                </c:pt>
                <c:pt idx="1232">
                  <c:v>-3.4029877812981111</c:v>
                </c:pt>
                <c:pt idx="1233">
                  <c:v>-3.4024999766411401</c:v>
                </c:pt>
                <c:pt idx="1234">
                  <c:v>-3.4020121719820962</c:v>
                </c:pt>
                <c:pt idx="1235">
                  <c:v>-3.4015243673209987</c:v>
                </c:pt>
                <c:pt idx="1236">
                  <c:v>-3.4010365626578674</c:v>
                </c:pt>
                <c:pt idx="1237">
                  <c:v>-3.4005487579927207</c:v>
                </c:pt>
                <c:pt idx="1238">
                  <c:v>-3.4000609533255788</c:v>
                </c:pt>
                <c:pt idx="1239">
                  <c:v>-3.3995731486564589</c:v>
                </c:pt>
                <c:pt idx="1240">
                  <c:v>-3.3990853439853801</c:v>
                </c:pt>
                <c:pt idx="1241">
                  <c:v>-3.3985975393123606</c:v>
                </c:pt>
                <c:pt idx="1242">
                  <c:v>-3.3981097346374192</c:v>
                </c:pt>
                <c:pt idx="1243">
                  <c:v>-3.3976219299605734</c:v>
                </c:pt>
                <c:pt idx="1244">
                  <c:v>-3.3971341252818412</c:v>
                </c:pt>
                <c:pt idx="1245">
                  <c:v>-3.3966463206012403</c:v>
                </c:pt>
                <c:pt idx="1246">
                  <c:v>-3.3961585159187884</c:v>
                </c:pt>
                <c:pt idx="1247">
                  <c:v>-3.3956707112345019</c:v>
                </c:pt>
                <c:pt idx="1248">
                  <c:v>-3.3951829065484</c:v>
                </c:pt>
                <c:pt idx="1249">
                  <c:v>-3.3946951018604974</c:v>
                </c:pt>
                <c:pt idx="1250">
                  <c:v>-3.3942072971708126</c:v>
                </c:pt>
                <c:pt idx="1251">
                  <c:v>-3.3937194924793617</c:v>
                </c:pt>
                <c:pt idx="1252">
                  <c:v>-3.393231687786161</c:v>
                </c:pt>
                <c:pt idx="1253">
                  <c:v>-3.3927438830912271</c:v>
                </c:pt>
                <c:pt idx="1254">
                  <c:v>-3.3922560783945768</c:v>
                </c:pt>
                <c:pt idx="1255">
                  <c:v>-3.3917682736962256</c:v>
                </c:pt>
                <c:pt idx="1256">
                  <c:v>-3.39128046899619</c:v>
                </c:pt>
                <c:pt idx="1257">
                  <c:v>-3.390792664294485</c:v>
                </c:pt>
                <c:pt idx="1258">
                  <c:v>-3.3903048595911272</c:v>
                </c:pt>
                <c:pt idx="1259">
                  <c:v>-3.3898170548861311</c:v>
                </c:pt>
                <c:pt idx="1260">
                  <c:v>-3.3893292501795127</c:v>
                </c:pt>
                <c:pt idx="1261">
                  <c:v>-3.3888414454712867</c:v>
                </c:pt>
                <c:pt idx="1262">
                  <c:v>-3.3883536407614683</c:v>
                </c:pt>
                <c:pt idx="1263">
                  <c:v>-3.3878658360500729</c:v>
                </c:pt>
                <c:pt idx="1264">
                  <c:v>-3.3873780313371151</c:v>
                </c:pt>
                <c:pt idx="1265">
                  <c:v>-3.3868902266226097</c:v>
                </c:pt>
                <c:pt idx="1266">
                  <c:v>-3.3864024219065705</c:v>
                </c:pt>
                <c:pt idx="1267">
                  <c:v>-3.3859146171890129</c:v>
                </c:pt>
                <c:pt idx="1268">
                  <c:v>-3.3854268124699498</c:v>
                </c:pt>
                <c:pt idx="1269">
                  <c:v>-3.3849390077493968</c:v>
                </c:pt>
                <c:pt idx="1270">
                  <c:v>-3.3844512030273668</c:v>
                </c:pt>
                <c:pt idx="1271">
                  <c:v>-3.3839633983038744</c:v>
                </c:pt>
                <c:pt idx="1272">
                  <c:v>-3.3834755935789333</c:v>
                </c:pt>
                <c:pt idx="1273">
                  <c:v>-3.3829877888525557</c:v>
                </c:pt>
                <c:pt idx="1274">
                  <c:v>-3.3824999841247561</c:v>
                </c:pt>
                <c:pt idx="1275">
                  <c:v>-3.3820121793955482</c:v>
                </c:pt>
                <c:pt idx="1276">
                  <c:v>-3.381524374664945</c:v>
                </c:pt>
                <c:pt idx="1277">
                  <c:v>-3.3810365699329594</c:v>
                </c:pt>
                <c:pt idx="1278">
                  <c:v>-3.3805487651996042</c:v>
                </c:pt>
                <c:pt idx="1279">
                  <c:v>-3.3800609604648924</c:v>
                </c:pt>
                <c:pt idx="1280">
                  <c:v>-3.3795731557288367</c:v>
                </c:pt>
                <c:pt idx="1281">
                  <c:v>-3.3790853509914496</c:v>
                </c:pt>
                <c:pt idx="1282">
                  <c:v>-3.3785975462527444</c:v>
                </c:pt>
                <c:pt idx="1283">
                  <c:v>-3.3781097415127324</c:v>
                </c:pt>
                <c:pt idx="1284">
                  <c:v>-3.3776219367714253</c:v>
                </c:pt>
                <c:pt idx="1285">
                  <c:v>-3.3771341320288371</c:v>
                </c:pt>
                <c:pt idx="1286">
                  <c:v>-3.3766463272849787</c:v>
                </c:pt>
                <c:pt idx="1287">
                  <c:v>-3.3761585225398618</c:v>
                </c:pt>
                <c:pt idx="1288">
                  <c:v>-3.3756707177934993</c:v>
                </c:pt>
                <c:pt idx="1289">
                  <c:v>-3.3751829130459017</c:v>
                </c:pt>
                <c:pt idx="1290">
                  <c:v>-3.3746951082970806</c:v>
                </c:pt>
                <c:pt idx="1291">
                  <c:v>-3.3742073035470486</c:v>
                </c:pt>
                <c:pt idx="1292">
                  <c:v>-3.3737194987958166</c:v>
                </c:pt>
                <c:pt idx="1293">
                  <c:v>-3.3732316940433953</c:v>
                </c:pt>
                <c:pt idx="1294">
                  <c:v>-3.3727438892897954</c:v>
                </c:pt>
                <c:pt idx="1295">
                  <c:v>-3.3722560845350298</c:v>
                </c:pt>
                <c:pt idx="1296">
                  <c:v>-3.3717682797791078</c:v>
                </c:pt>
                <c:pt idx="1297">
                  <c:v>-3.3712804750220409</c:v>
                </c:pt>
                <c:pt idx="1298">
                  <c:v>-3.3707926702638393</c:v>
                </c:pt>
                <c:pt idx="1299">
                  <c:v>-3.3703048655045147</c:v>
                </c:pt>
                <c:pt idx="1300">
                  <c:v>-3.3698170607440767</c:v>
                </c:pt>
                <c:pt idx="1301">
                  <c:v>-3.3693292559825361</c:v>
                </c:pt>
                <c:pt idx="1302">
                  <c:v>-3.368841451219903</c:v>
                </c:pt>
                <c:pt idx="1303">
                  <c:v>-3.3683536464561881</c:v>
                </c:pt>
                <c:pt idx="1304">
                  <c:v>-3.3678658416914011</c:v>
                </c:pt>
                <c:pt idx="1305">
                  <c:v>-3.3673780369255519</c:v>
                </c:pt>
                <c:pt idx="1306">
                  <c:v>-3.3668902321586511</c:v>
                </c:pt>
                <c:pt idx="1307">
                  <c:v>-3.3664024273907076</c:v>
                </c:pt>
                <c:pt idx="1308">
                  <c:v>-3.3659146226217325</c:v>
                </c:pt>
                <c:pt idx="1309">
                  <c:v>-3.365426817851735</c:v>
                </c:pt>
                <c:pt idx="1310">
                  <c:v>-3.3649390130807237</c:v>
                </c:pt>
                <c:pt idx="1311">
                  <c:v>-3.3644512083087088</c:v>
                </c:pt>
                <c:pt idx="1312">
                  <c:v>-3.3639634035357004</c:v>
                </c:pt>
                <c:pt idx="1313">
                  <c:v>-3.3634755987617071</c:v>
                </c:pt>
                <c:pt idx="1314">
                  <c:v>-3.3629877939867376</c:v>
                </c:pt>
                <c:pt idx="1315">
                  <c:v>-3.3624999892108023</c:v>
                </c:pt>
                <c:pt idx="1316">
                  <c:v>-3.362012184433909</c:v>
                </c:pt>
                <c:pt idx="1317">
                  <c:v>-3.3615243796560677</c:v>
                </c:pt>
                <c:pt idx="1318">
                  <c:v>-3.361036574877287</c:v>
                </c:pt>
                <c:pt idx="1319">
                  <c:v>-3.3605487700975756</c:v>
                </c:pt>
                <c:pt idx="1320">
                  <c:v>-3.3600609653169422</c:v>
                </c:pt>
                <c:pt idx="1321">
                  <c:v>-3.3595731605353953</c:v>
                </c:pt>
                <c:pt idx="1322">
                  <c:v>-3.359085355752943</c:v>
                </c:pt>
                <c:pt idx="1323">
                  <c:v>-3.3585975509695958</c:v>
                </c:pt>
                <c:pt idx="1324">
                  <c:v>-3.3581097461853595</c:v>
                </c:pt>
                <c:pt idx="1325">
                  <c:v>-3.3576219414002448</c:v>
                </c:pt>
                <c:pt idx="1326">
                  <c:v>-3.357134136614258</c:v>
                </c:pt>
                <c:pt idx="1327">
                  <c:v>-3.3566463318274082</c:v>
                </c:pt>
                <c:pt idx="1328">
                  <c:v>-3.3561585270397032</c:v>
                </c:pt>
                <c:pt idx="1329">
                  <c:v>-3.3556707222511513</c:v>
                </c:pt>
                <c:pt idx="1330">
                  <c:v>-3.3551829174617605</c:v>
                </c:pt>
                <c:pt idx="1331">
                  <c:v>-3.3546951126715383</c:v>
                </c:pt>
                <c:pt idx="1332">
                  <c:v>-3.3542073078804924</c:v>
                </c:pt>
                <c:pt idx="1333">
                  <c:v>-3.3537195030886311</c:v>
                </c:pt>
                <c:pt idx="1334">
                  <c:v>-3.3532316982959616</c:v>
                </c:pt>
                <c:pt idx="1335">
                  <c:v>-3.3527438935024918</c:v>
                </c:pt>
                <c:pt idx="1336">
                  <c:v>-3.3522560887082289</c:v>
                </c:pt>
                <c:pt idx="1337">
                  <c:v>-3.3517682839131808</c:v>
                </c:pt>
                <c:pt idx="1338">
                  <c:v>-3.3512804791173543</c:v>
                </c:pt>
                <c:pt idx="1339">
                  <c:v>-3.3507926743207563</c:v>
                </c:pt>
                <c:pt idx="1340">
                  <c:v>-3.3503048695233955</c:v>
                </c:pt>
                <c:pt idx="1341">
                  <c:v>-3.3498170647252778</c:v>
                </c:pt>
                <c:pt idx="1342">
                  <c:v>-3.3493292599264102</c:v>
                </c:pt>
                <c:pt idx="1343">
                  <c:v>-3.3488414551268009</c:v>
                </c:pt>
                <c:pt idx="1344">
                  <c:v>-3.3483536503264562</c:v>
                </c:pt>
                <c:pt idx="1345">
                  <c:v>-3.3478658455253827</c:v>
                </c:pt>
                <c:pt idx="1346">
                  <c:v>-3.347378040723588</c:v>
                </c:pt>
                <c:pt idx="1347">
                  <c:v>-3.3468902359210775</c:v>
                </c:pt>
                <c:pt idx="1348">
                  <c:v>-3.3464024311178595</c:v>
                </c:pt>
                <c:pt idx="1349">
                  <c:v>-3.3459146263139394</c:v>
                </c:pt>
                <c:pt idx="1350">
                  <c:v>-3.3454268215093244</c:v>
                </c:pt>
                <c:pt idx="1351">
                  <c:v>-3.3449390167040218</c:v>
                </c:pt>
                <c:pt idx="1352">
                  <c:v>-3.3444512118980354</c:v>
                </c:pt>
                <c:pt idx="1353">
                  <c:v>-3.3439634070913753</c:v>
                </c:pt>
                <c:pt idx="1354">
                  <c:v>-3.3434756022840446</c:v>
                </c:pt>
                <c:pt idx="1355">
                  <c:v>-3.3429877974760513</c:v>
                </c:pt>
                <c:pt idx="1356">
                  <c:v>-3.3424999926674017</c:v>
                </c:pt>
                <c:pt idx="1357">
                  <c:v>-3.3420121878581002</c:v>
                </c:pt>
                <c:pt idx="1358">
                  <c:v>-3.3415243830481551</c:v>
                </c:pt>
                <c:pt idx="1359">
                  <c:v>-3.3410365782375715</c:v>
                </c:pt>
                <c:pt idx="1360">
                  <c:v>-3.340548773426355</c:v>
                </c:pt>
                <c:pt idx="1361">
                  <c:v>-3.3400609686145115</c:v>
                </c:pt>
                <c:pt idx="1362">
                  <c:v>-3.3395731638020481</c:v>
                </c:pt>
                <c:pt idx="1363">
                  <c:v>-3.3390853589889695</c:v>
                </c:pt>
                <c:pt idx="1364">
                  <c:v>-3.3385975541752817</c:v>
                </c:pt>
                <c:pt idx="1365">
                  <c:v>-3.3381097493609904</c:v>
                </c:pt>
                <c:pt idx="1366">
                  <c:v>-3.3376219445461013</c:v>
                </c:pt>
                <c:pt idx="1367">
                  <c:v>-3.3371341397306207</c:v>
                </c:pt>
                <c:pt idx="1368">
                  <c:v>-3.336646334914553</c:v>
                </c:pt>
                <c:pt idx="1369">
                  <c:v>-3.3361585300979035</c:v>
                </c:pt>
                <c:pt idx="1370">
                  <c:v>-3.3356707252806785</c:v>
                </c:pt>
                <c:pt idx="1371">
                  <c:v>-3.3351829204628847</c:v>
                </c:pt>
                <c:pt idx="1372">
                  <c:v>-3.3346951156445246</c:v>
                </c:pt>
                <c:pt idx="1373">
                  <c:v>-3.3342073108256054</c:v>
                </c:pt>
                <c:pt idx="1374">
                  <c:v>-3.3337195060061315</c:v>
                </c:pt>
                <c:pt idx="1375">
                  <c:v>-3.3332317011861083</c:v>
                </c:pt>
                <c:pt idx="1376">
                  <c:v>-3.3327438963655416</c:v>
                </c:pt>
                <c:pt idx="1377">
                  <c:v>-3.3322560915444361</c:v>
                </c:pt>
                <c:pt idx="1378">
                  <c:v>-3.331768286722796</c:v>
                </c:pt>
                <c:pt idx="1379">
                  <c:v>-3.3312804819006274</c:v>
                </c:pt>
                <c:pt idx="1380">
                  <c:v>-3.3307926770779348</c:v>
                </c:pt>
                <c:pt idx="1381">
                  <c:v>-3.3303048722547235</c:v>
                </c:pt>
                <c:pt idx="1382">
                  <c:v>-3.3298170674309979</c:v>
                </c:pt>
                <c:pt idx="1383">
                  <c:v>-3.329329262606763</c:v>
                </c:pt>
                <c:pt idx="1384">
                  <c:v>-3.3288414577820236</c:v>
                </c:pt>
                <c:pt idx="1385">
                  <c:v>-3.3283536529567841</c:v>
                </c:pt>
                <c:pt idx="1386">
                  <c:v>-3.3278658481310495</c:v>
                </c:pt>
                <c:pt idx="1387">
                  <c:v>-3.3273780433048246</c:v>
                </c:pt>
                <c:pt idx="1388">
                  <c:v>-3.3268902384781134</c:v>
                </c:pt>
                <c:pt idx="1389">
                  <c:v>-3.3264024336509221</c:v>
                </c:pt>
                <c:pt idx="1390">
                  <c:v>-3.3259146288232531</c:v>
                </c:pt>
                <c:pt idx="1391">
                  <c:v>-3.3254268239951115</c:v>
                </c:pt>
                <c:pt idx="1392">
                  <c:v>-3.3249390191665027</c:v>
                </c:pt>
                <c:pt idx="1393">
                  <c:v>-3.3244512143374294</c:v>
                </c:pt>
                <c:pt idx="1394">
                  <c:v>-3.3239634095078978</c:v>
                </c:pt>
                <c:pt idx="1395">
                  <c:v>-3.3234756046779106</c:v>
                </c:pt>
                <c:pt idx="1396">
                  <c:v>-3.3229877998474735</c:v>
                </c:pt>
                <c:pt idx="1397">
                  <c:v>-3.3224999950165897</c:v>
                </c:pt>
                <c:pt idx="1398">
                  <c:v>-3.3220121901852639</c:v>
                </c:pt>
                <c:pt idx="1399">
                  <c:v>-3.3215243853534995</c:v>
                </c:pt>
                <c:pt idx="1400">
                  <c:v>-3.3210365805213016</c:v>
                </c:pt>
                <c:pt idx="1401">
                  <c:v>-3.3205487756886738</c:v>
                </c:pt>
                <c:pt idx="1402">
                  <c:v>-3.3200609708556197</c:v>
                </c:pt>
                <c:pt idx="1403">
                  <c:v>-3.3195731660221437</c:v>
                </c:pt>
                <c:pt idx="1404">
                  <c:v>-3.3190853611882503</c:v>
                </c:pt>
                <c:pt idx="1405">
                  <c:v>-3.3185975563539429</c:v>
                </c:pt>
                <c:pt idx="1406">
                  <c:v>-3.3181097515192257</c:v>
                </c:pt>
                <c:pt idx="1407">
                  <c:v>-3.3176219466841017</c:v>
                </c:pt>
                <c:pt idx="1408">
                  <c:v>-3.3171341418485758</c:v>
                </c:pt>
                <c:pt idx="1409">
                  <c:v>-3.3166463370126502</c:v>
                </c:pt>
                <c:pt idx="1410">
                  <c:v>-3.3161585321763303</c:v>
                </c:pt>
                <c:pt idx="1411">
                  <c:v>-3.3156707273396191</c:v>
                </c:pt>
                <c:pt idx="1412">
                  <c:v>-3.3151829225025202</c:v>
                </c:pt>
                <c:pt idx="1413">
                  <c:v>-3.3146951176650381</c:v>
                </c:pt>
                <c:pt idx="1414">
                  <c:v>-3.3142073128271745</c:v>
                </c:pt>
                <c:pt idx="1415">
                  <c:v>-3.3137195079889352</c:v>
                </c:pt>
                <c:pt idx="1416">
                  <c:v>-3.313231703150322</c:v>
                </c:pt>
                <c:pt idx="1417">
                  <c:v>-3.3127438983113393</c:v>
                </c:pt>
                <c:pt idx="1418">
                  <c:v>-3.3122560934719902</c:v>
                </c:pt>
                <c:pt idx="1419">
                  <c:v>-3.3117682886322783</c:v>
                </c:pt>
                <c:pt idx="1420">
                  <c:v>-3.3112804837922072</c:v>
                </c:pt>
                <c:pt idx="1421">
                  <c:v>-3.3107926789517803</c:v>
                </c:pt>
                <c:pt idx="1422">
                  <c:v>-3.3103048741109999</c:v>
                </c:pt>
                <c:pt idx="1423">
                  <c:v>-3.3098170692698705</c:v>
                </c:pt>
                <c:pt idx="1424">
                  <c:v>-3.3093292644283947</c:v>
                </c:pt>
                <c:pt idx="1425">
                  <c:v>-3.3088414595865761</c:v>
                </c:pt>
                <c:pt idx="1426">
                  <c:v>-3.3083536547444181</c:v>
                </c:pt>
                <c:pt idx="1427">
                  <c:v>-3.3078658499019231</c:v>
                </c:pt>
                <c:pt idx="1428">
                  <c:v>-3.3073780450590951</c:v>
                </c:pt>
                <c:pt idx="1429">
                  <c:v>-3.306890240215937</c:v>
                </c:pt>
                <c:pt idx="1430">
                  <c:v>-3.3064024353724517</c:v>
                </c:pt>
                <c:pt idx="1431">
                  <c:v>-3.3059146305286418</c:v>
                </c:pt>
                <c:pt idx="1432">
                  <c:v>-3.3054268256845116</c:v>
                </c:pt>
                <c:pt idx="1433">
                  <c:v>-3.3049390208400631</c:v>
                </c:pt>
                <c:pt idx="1434">
                  <c:v>-3.3044512159953001</c:v>
                </c:pt>
                <c:pt idx="1435">
                  <c:v>-3.3039634111502241</c:v>
                </c:pt>
                <c:pt idx="1436">
                  <c:v>-3.3034756063048398</c:v>
                </c:pt>
                <c:pt idx="1437">
                  <c:v>-3.3029878014591483</c:v>
                </c:pt>
                <c:pt idx="1438">
                  <c:v>-3.3024999966131543</c:v>
                </c:pt>
                <c:pt idx="1439">
                  <c:v>-3.3020121917668592</c:v>
                </c:pt>
                <c:pt idx="1440">
                  <c:v>-3.3015243869202666</c:v>
                </c:pt>
                <c:pt idx="1441">
                  <c:v>-3.3010365820733791</c:v>
                </c:pt>
                <c:pt idx="1442">
                  <c:v>-3.3005487772261999</c:v>
                </c:pt>
                <c:pt idx="1443">
                  <c:v>-3.3000609723787311</c:v>
                </c:pt>
                <c:pt idx="1444">
                  <c:v>-3.2995731675309745</c:v>
                </c:pt>
                <c:pt idx="1445">
                  <c:v>-3.2990853626829351</c:v>
                </c:pt>
                <c:pt idx="1446">
                  <c:v>-3.2985975578346141</c:v>
                </c:pt>
                <c:pt idx="1447">
                  <c:v>-3.2981097529860137</c:v>
                </c:pt>
                <c:pt idx="1448">
                  <c:v>-3.297621948137138</c:v>
                </c:pt>
                <c:pt idx="1449">
                  <c:v>-3.2971341432879884</c:v>
                </c:pt>
                <c:pt idx="1450">
                  <c:v>-3.2966463384385678</c:v>
                </c:pt>
                <c:pt idx="1451">
                  <c:v>-3.296158533588879</c:v>
                </c:pt>
                <c:pt idx="1452">
                  <c:v>-3.2956707287389246</c:v>
                </c:pt>
                <c:pt idx="1453">
                  <c:v>-3.2951829238887065</c:v>
                </c:pt>
                <c:pt idx="1454">
                  <c:v>-3.2946951190382272</c:v>
                </c:pt>
                <c:pt idx="1455">
                  <c:v>-3.2942073141874899</c:v>
                </c:pt>
                <c:pt idx="1456">
                  <c:v>-3.2937195093364959</c:v>
                </c:pt>
                <c:pt idx="1457">
                  <c:v>-3.2932317044852484</c:v>
                </c:pt>
                <c:pt idx="1458">
                  <c:v>-3.2927438996337499</c:v>
                </c:pt>
                <c:pt idx="1459">
                  <c:v>-3.2922560947820028</c:v>
                </c:pt>
                <c:pt idx="1460">
                  <c:v>-3.2917682899300087</c:v>
                </c:pt>
                <c:pt idx="1461">
                  <c:v>-3.2912804850777704</c:v>
                </c:pt>
                <c:pt idx="1462">
                  <c:v>-3.29079268022529</c:v>
                </c:pt>
                <c:pt idx="1463">
                  <c:v>-3.2903048753725699</c:v>
                </c:pt>
                <c:pt idx="1464">
                  <c:v>-3.2898170705196121</c:v>
                </c:pt>
                <c:pt idx="1465">
                  <c:v>-3.2893292656664199</c:v>
                </c:pt>
                <c:pt idx="1466">
                  <c:v>-3.2888414608129937</c:v>
                </c:pt>
                <c:pt idx="1467">
                  <c:v>-3.2883536559593374</c:v>
                </c:pt>
                <c:pt idx="1468">
                  <c:v>-3.2878658511054515</c:v>
                </c:pt>
                <c:pt idx="1469">
                  <c:v>-3.28737804625134</c:v>
                </c:pt>
                <c:pt idx="1470">
                  <c:v>-3.2868902413970034</c:v>
                </c:pt>
                <c:pt idx="1471">
                  <c:v>-3.2864024365424447</c:v>
                </c:pt>
                <c:pt idx="1472">
                  <c:v>-3.2859146316876657</c:v>
                </c:pt>
                <c:pt idx="1473">
                  <c:v>-3.2854268268326687</c:v>
                </c:pt>
                <c:pt idx="1474">
                  <c:v>-3.2849390219774555</c:v>
                </c:pt>
                <c:pt idx="1475">
                  <c:v>-3.2844512171220286</c:v>
                </c:pt>
                <c:pt idx="1476">
                  <c:v>-3.283963412266389</c:v>
                </c:pt>
                <c:pt idx="1477">
                  <c:v>-3.2834756074105389</c:v>
                </c:pt>
                <c:pt idx="1478">
                  <c:v>-3.2829878025544819</c:v>
                </c:pt>
                <c:pt idx="1479">
                  <c:v>-3.2824999976982183</c:v>
                </c:pt>
                <c:pt idx="1480">
                  <c:v>-3.2820121928417505</c:v>
                </c:pt>
                <c:pt idx="1481">
                  <c:v>-3.2815243879850797</c:v>
                </c:pt>
                <c:pt idx="1482">
                  <c:v>-3.2810365831282087</c:v>
                </c:pt>
                <c:pt idx="1483">
                  <c:v>-3.2805487782711391</c:v>
                </c:pt>
                <c:pt idx="1484">
                  <c:v>-3.2800609734138728</c:v>
                </c:pt>
                <c:pt idx="1485">
                  <c:v>-3.2795731685564125</c:v>
                </c:pt>
                <c:pt idx="1486">
                  <c:v>-3.2790853636987585</c:v>
                </c:pt>
                <c:pt idx="1487">
                  <c:v>-3.2785975588409131</c:v>
                </c:pt>
                <c:pt idx="1488">
                  <c:v>-3.2781097539828785</c:v>
                </c:pt>
                <c:pt idx="1489">
                  <c:v>-3.2776219491246565</c:v>
                </c:pt>
                <c:pt idx="1490">
                  <c:v>-3.2771341442662485</c:v>
                </c:pt>
                <c:pt idx="1491">
                  <c:v>-3.2766463394076561</c:v>
                </c:pt>
                <c:pt idx="1492">
                  <c:v>-3.2761585345488813</c:v>
                </c:pt>
                <c:pt idx="1493">
                  <c:v>-3.2756707296899261</c:v>
                </c:pt>
                <c:pt idx="1494">
                  <c:v>-3.2751829248307915</c:v>
                </c:pt>
                <c:pt idx="1495">
                  <c:v>-3.2746951199714798</c:v>
                </c:pt>
                <c:pt idx="1496">
                  <c:v>-3.2742073151119921</c:v>
                </c:pt>
                <c:pt idx="1497">
                  <c:v>-3.2737195102523309</c:v>
                </c:pt>
                <c:pt idx="1498">
                  <c:v>-3.2732317053924964</c:v>
                </c:pt>
                <c:pt idx="1499">
                  <c:v>-3.2727439005324928</c:v>
                </c:pt>
                <c:pt idx="1500">
                  <c:v>-3.2722560956723186</c:v>
                </c:pt>
                <c:pt idx="1501">
                  <c:v>-3.2717682908119774</c:v>
                </c:pt>
                <c:pt idx="1502">
                  <c:v>-3.2712804859514701</c:v>
                </c:pt>
                <c:pt idx="1503">
                  <c:v>-3.2707926810907981</c:v>
                </c:pt>
                <c:pt idx="1504">
                  <c:v>-3.2703048762299636</c:v>
                </c:pt>
                <c:pt idx="1505">
                  <c:v>-3.2698170713689674</c:v>
                </c:pt>
                <c:pt idx="1506">
                  <c:v>-3.2693292665078113</c:v>
                </c:pt>
                <c:pt idx="1507">
                  <c:v>-3.2688414616464967</c:v>
                </c:pt>
                <c:pt idx="1508">
                  <c:v>-3.2683536567850249</c:v>
                </c:pt>
                <c:pt idx="1509">
                  <c:v>-3.2678658519233985</c:v>
                </c:pt>
                <c:pt idx="1510">
                  <c:v>-3.2673780470616181</c:v>
                </c:pt>
                <c:pt idx="1511">
                  <c:v>-3.2668902421996848</c:v>
                </c:pt>
                <c:pt idx="1512">
                  <c:v>-3.2664024373376006</c:v>
                </c:pt>
                <c:pt idx="1513">
                  <c:v>-3.2659146324753667</c:v>
                </c:pt>
                <c:pt idx="1514">
                  <c:v>-3.2654268276129845</c:v>
                </c:pt>
                <c:pt idx="1515">
                  <c:v>-3.2649390227504549</c:v>
                </c:pt>
                <c:pt idx="1516">
                  <c:v>-3.26445121788778</c:v>
                </c:pt>
                <c:pt idx="1517">
                  <c:v>-3.2639634130249613</c:v>
                </c:pt>
                <c:pt idx="1518">
                  <c:v>-3.2634756081619996</c:v>
                </c:pt>
                <c:pt idx="1519">
                  <c:v>-3.262987803298897</c:v>
                </c:pt>
                <c:pt idx="1520">
                  <c:v>-3.2624999984356533</c:v>
                </c:pt>
                <c:pt idx="1521">
                  <c:v>-3.2620121935722715</c:v>
                </c:pt>
                <c:pt idx="1522">
                  <c:v>-3.2615243887087519</c:v>
                </c:pt>
                <c:pt idx="1523">
                  <c:v>-3.2610365838450965</c:v>
                </c:pt>
                <c:pt idx="1524">
                  <c:v>-3.2605487789813057</c:v>
                </c:pt>
                <c:pt idx="1525">
                  <c:v>-3.2600609741173812</c:v>
                </c:pt>
                <c:pt idx="1526">
                  <c:v>-3.2595731692533247</c:v>
                </c:pt>
                <c:pt idx="1527">
                  <c:v>-3.2590853643891364</c:v>
                </c:pt>
                <c:pt idx="1528">
                  <c:v>-3.2585975595248189</c:v>
                </c:pt>
                <c:pt idx="1529">
                  <c:v>-3.2581097546603721</c:v>
                </c:pt>
                <c:pt idx="1530">
                  <c:v>-3.2576219497957979</c:v>
                </c:pt>
                <c:pt idx="1531">
                  <c:v>-3.2571341449310975</c:v>
                </c:pt>
                <c:pt idx="1532">
                  <c:v>-3.256646340066272</c:v>
                </c:pt>
                <c:pt idx="1533">
                  <c:v>-3.256158535201322</c:v>
                </c:pt>
                <c:pt idx="1534">
                  <c:v>-3.2556707303362495</c:v>
                </c:pt>
                <c:pt idx="1535">
                  <c:v>-3.2551829254710549</c:v>
                </c:pt>
                <c:pt idx="1536">
                  <c:v>-3.2546951206057408</c:v>
                </c:pt>
                <c:pt idx="1537">
                  <c:v>-3.2542073157403069</c:v>
                </c:pt>
                <c:pt idx="1538">
                  <c:v>-3.2537195108747543</c:v>
                </c:pt>
                <c:pt idx="1539">
                  <c:v>-3.253231706009085</c:v>
                </c:pt>
                <c:pt idx="1540">
                  <c:v>-3.2527439011433001</c:v>
                </c:pt>
                <c:pt idx="1541">
                  <c:v>-3.252256096277399</c:v>
                </c:pt>
                <c:pt idx="1542">
                  <c:v>-3.2517682914113846</c:v>
                </c:pt>
                <c:pt idx="1543">
                  <c:v>-3.2512804865452574</c:v>
                </c:pt>
                <c:pt idx="1544">
                  <c:v>-3.2507926816790178</c:v>
                </c:pt>
                <c:pt idx="1545">
                  <c:v>-3.2503048768126686</c:v>
                </c:pt>
                <c:pt idx="1546">
                  <c:v>-3.2498170719462141</c:v>
                </c:pt>
                <c:pt idx="1547">
                  <c:v>-3.2493292670796463</c:v>
                </c:pt>
                <c:pt idx="1548">
                  <c:v>-3.2488414622129707</c:v>
                </c:pt>
                <c:pt idx="1549">
                  <c:v>-3.248353657346188</c:v>
                </c:pt>
                <c:pt idx="1550">
                  <c:v>-3.2478658524793005</c:v>
                </c:pt>
                <c:pt idx="1551">
                  <c:v>-3.2473780476123073</c:v>
                </c:pt>
                <c:pt idx="1552">
                  <c:v>-3.2468902427452111</c:v>
                </c:pt>
                <c:pt idx="1553">
                  <c:v>-3.2464024378780119</c:v>
                </c:pt>
                <c:pt idx="1554">
                  <c:v>-3.2459146330107114</c:v>
                </c:pt>
                <c:pt idx="1555">
                  <c:v>-3.2454268281433105</c:v>
                </c:pt>
                <c:pt idx="1556">
                  <c:v>-3.2449390232758089</c:v>
                </c:pt>
                <c:pt idx="1557">
                  <c:v>-3.2444512184082086</c:v>
                </c:pt>
                <c:pt idx="1558">
                  <c:v>-3.2439634135405102</c:v>
                </c:pt>
                <c:pt idx="1559">
                  <c:v>-3.243475608672715</c:v>
                </c:pt>
                <c:pt idx="1560">
                  <c:v>-3.2429878038048239</c:v>
                </c:pt>
                <c:pt idx="1561">
                  <c:v>-3.2424999989368377</c:v>
                </c:pt>
                <c:pt idx="1562">
                  <c:v>-3.2420121940687565</c:v>
                </c:pt>
                <c:pt idx="1563">
                  <c:v>-3.2415243892005821</c:v>
                </c:pt>
                <c:pt idx="1564">
                  <c:v>-3.2410365843323152</c:v>
                </c:pt>
                <c:pt idx="1565">
                  <c:v>-3.2405487794639569</c:v>
                </c:pt>
                <c:pt idx="1566">
                  <c:v>-3.2400609745955071</c:v>
                </c:pt>
                <c:pt idx="1567">
                  <c:v>-3.2395731697269676</c:v>
                </c:pt>
                <c:pt idx="1568">
                  <c:v>-3.2390853648583389</c:v>
                </c:pt>
                <c:pt idx="1569">
                  <c:v>-3.2385975599896222</c:v>
                </c:pt>
                <c:pt idx="1570">
                  <c:v>-3.238109755120818</c:v>
                </c:pt>
                <c:pt idx="1571">
                  <c:v>-3.2376219502519268</c:v>
                </c:pt>
                <c:pt idx="1572">
                  <c:v>-3.2371341453829499</c:v>
                </c:pt>
                <c:pt idx="1573">
                  <c:v>-3.2366463405138877</c:v>
                </c:pt>
                <c:pt idx="1574">
                  <c:v>-3.2361585356447407</c:v>
                </c:pt>
                <c:pt idx="1575">
                  <c:v>-3.235670730775511</c:v>
                </c:pt>
                <c:pt idx="1576">
                  <c:v>-3.2351829259061988</c:v>
                </c:pt>
                <c:pt idx="1577">
                  <c:v>-3.2346951210368045</c:v>
                </c:pt>
                <c:pt idx="1578">
                  <c:v>-3.2342073161673293</c:v>
                </c:pt>
                <c:pt idx="1579">
                  <c:v>-3.2337195112977728</c:v>
                </c:pt>
                <c:pt idx="1580">
                  <c:v>-3.2332317064281377</c:v>
                </c:pt>
                <c:pt idx="1581">
                  <c:v>-3.2327439015584236</c:v>
                </c:pt>
                <c:pt idx="1582">
                  <c:v>-3.2322560966886309</c:v>
                </c:pt>
                <c:pt idx="1583">
                  <c:v>-3.2317682918187614</c:v>
                </c:pt>
                <c:pt idx="1584">
                  <c:v>-3.2312804869488141</c:v>
                </c:pt>
                <c:pt idx="1585">
                  <c:v>-3.2307926820787918</c:v>
                </c:pt>
                <c:pt idx="1586">
                  <c:v>-3.2303048772086944</c:v>
                </c:pt>
                <c:pt idx="1587">
                  <c:v>-3.2298170723385216</c:v>
                </c:pt>
                <c:pt idx="1588">
                  <c:v>-3.2293292674682754</c:v>
                </c:pt>
                <c:pt idx="1589">
                  <c:v>-3.2288414625979565</c:v>
                </c:pt>
                <c:pt idx="1590">
                  <c:v>-3.2283536577275647</c:v>
                </c:pt>
                <c:pt idx="1591">
                  <c:v>-3.2278658528571005</c:v>
                </c:pt>
                <c:pt idx="1592">
                  <c:v>-3.2273780479865661</c:v>
                </c:pt>
                <c:pt idx="1593">
                  <c:v>-3.2268902431159607</c:v>
                </c:pt>
                <c:pt idx="1594">
                  <c:v>-3.2264024382452856</c:v>
                </c:pt>
                <c:pt idx="1595">
                  <c:v>-3.2259146333745417</c:v>
                </c:pt>
                <c:pt idx="1596">
                  <c:v>-3.2254268285037293</c:v>
                </c:pt>
                <c:pt idx="1597">
                  <c:v>-3.2249390236328486</c:v>
                </c:pt>
                <c:pt idx="1598">
                  <c:v>-3.2244512187619012</c:v>
                </c:pt>
                <c:pt idx="1599">
                  <c:v>-3.2239634138908868</c:v>
                </c:pt>
                <c:pt idx="1600">
                  <c:v>-3.2234756090198062</c:v>
                </c:pt>
                <c:pt idx="1601">
                  <c:v>-3.2229878041486613</c:v>
                </c:pt>
                <c:pt idx="1602">
                  <c:v>-3.222499999277451</c:v>
                </c:pt>
                <c:pt idx="1603">
                  <c:v>-3.2220121944061764</c:v>
                </c:pt>
                <c:pt idx="1604">
                  <c:v>-3.2215243895348382</c:v>
                </c:pt>
                <c:pt idx="1605">
                  <c:v>-3.2210365846634375</c:v>
                </c:pt>
                <c:pt idx="1606">
                  <c:v>-3.2205487797919741</c:v>
                </c:pt>
                <c:pt idx="1607">
                  <c:v>-3.2200609749204494</c:v>
                </c:pt>
                <c:pt idx="1608">
                  <c:v>-3.2195731700488635</c:v>
                </c:pt>
                <c:pt idx="1609">
                  <c:v>-3.2190853651772171</c:v>
                </c:pt>
                <c:pt idx="1610">
                  <c:v>-3.2185975603055104</c:v>
                </c:pt>
                <c:pt idx="1611">
                  <c:v>-3.2181097554337441</c:v>
                </c:pt>
                <c:pt idx="1612">
                  <c:v>-3.2176219505619192</c:v>
                </c:pt>
                <c:pt idx="1613">
                  <c:v>-3.2171341456900358</c:v>
                </c:pt>
                <c:pt idx="1614">
                  <c:v>-3.2166463408180945</c:v>
                </c:pt>
                <c:pt idx="1615">
                  <c:v>-3.2161585359460965</c:v>
                </c:pt>
                <c:pt idx="1616">
                  <c:v>-3.2156707310740416</c:v>
                </c:pt>
                <c:pt idx="1617">
                  <c:v>-3.2151829262019298</c:v>
                </c:pt>
                <c:pt idx="1618">
                  <c:v>-3.214695121329763</c:v>
                </c:pt>
                <c:pt idx="1619">
                  <c:v>-3.2142073164575411</c:v>
                </c:pt>
                <c:pt idx="1620">
                  <c:v>-3.2137195115852641</c:v>
                </c:pt>
                <c:pt idx="1621">
                  <c:v>-3.213231706712933</c:v>
                </c:pt>
                <c:pt idx="1622">
                  <c:v>-3.2127439018405481</c:v>
                </c:pt>
                <c:pt idx="1623">
                  <c:v>-3.2122560969681109</c:v>
                </c:pt>
                <c:pt idx="1624">
                  <c:v>-3.2117682920956208</c:v>
                </c:pt>
                <c:pt idx="1625">
                  <c:v>-3.2112804872230782</c:v>
                </c:pt>
                <c:pt idx="1626">
                  <c:v>-3.2107926823504842</c:v>
                </c:pt>
                <c:pt idx="1627">
                  <c:v>-3.2103048774778387</c:v>
                </c:pt>
                <c:pt idx="1628">
                  <c:v>-3.2098170726051429</c:v>
                </c:pt>
                <c:pt idx="1629">
                  <c:v>-3.2093292677323975</c:v>
                </c:pt>
                <c:pt idx="1630">
                  <c:v>-3.2088414628596018</c:v>
                </c:pt>
                <c:pt idx="1631">
                  <c:v>-3.2083536579867564</c:v>
                </c:pt>
                <c:pt idx="1632">
                  <c:v>-3.2078658531138631</c:v>
                </c:pt>
                <c:pt idx="1633">
                  <c:v>-3.2073780482409209</c:v>
                </c:pt>
                <c:pt idx="1634">
                  <c:v>-3.2068902433679316</c:v>
                </c:pt>
                <c:pt idx="1635">
                  <c:v>-3.2064024384948935</c:v>
                </c:pt>
                <c:pt idx="1636">
                  <c:v>-3.2059146336218092</c:v>
                </c:pt>
                <c:pt idx="1637">
                  <c:v>-3.2054268287486787</c:v>
                </c:pt>
                <c:pt idx="1638">
                  <c:v>-3.2049390238755011</c:v>
                </c:pt>
                <c:pt idx="1639">
                  <c:v>-3.2044512190022783</c:v>
                </c:pt>
                <c:pt idx="1640">
                  <c:v>-3.2039634141290159</c:v>
                </c:pt>
                <c:pt idx="1641">
                  <c:v>-3.2034756092557024</c:v>
                </c:pt>
                <c:pt idx="1642">
                  <c:v>-3.2029878043823459</c:v>
                </c:pt>
                <c:pt idx="1643">
                  <c:v>-3.2024999995089445</c:v>
                </c:pt>
                <c:pt idx="1644">
                  <c:v>-3.2020121946355</c:v>
                </c:pt>
                <c:pt idx="1645">
                  <c:v>-3.2015243897620116</c:v>
                </c:pt>
                <c:pt idx="1646">
                  <c:v>-3.2010365848884814</c:v>
                </c:pt>
                <c:pt idx="1647">
                  <c:v>-3.2005487800149082</c:v>
                </c:pt>
                <c:pt idx="1648">
                  <c:v>-3.2000609751412936</c:v>
                </c:pt>
                <c:pt idx="1649">
                  <c:v>-3.1995731702676364</c:v>
                </c:pt>
                <c:pt idx="1650">
                  <c:v>-3.1990853653939393</c:v>
                </c:pt>
                <c:pt idx="1651">
                  <c:v>-3.1985975605202004</c:v>
                </c:pt>
                <c:pt idx="1652">
                  <c:v>-3.1981097556464215</c:v>
                </c:pt>
                <c:pt idx="1653">
                  <c:v>-3.1976219507726031</c:v>
                </c:pt>
                <c:pt idx="1654">
                  <c:v>-3.1971341458987443</c:v>
                </c:pt>
                <c:pt idx="1655">
                  <c:v>-3.1966463410248456</c:v>
                </c:pt>
                <c:pt idx="1656">
                  <c:v>-3.1961585361509099</c:v>
                </c:pt>
                <c:pt idx="1657">
                  <c:v>-3.1956707312769339</c:v>
                </c:pt>
                <c:pt idx="1658">
                  <c:v>-3.195182926402921</c:v>
                </c:pt>
                <c:pt idx="1659">
                  <c:v>-3.194695121528869</c:v>
                </c:pt>
                <c:pt idx="1660">
                  <c:v>-3.1942073166547802</c:v>
                </c:pt>
                <c:pt idx="1661">
                  <c:v>-3.1937195117806541</c:v>
                </c:pt>
                <c:pt idx="1662">
                  <c:v>-3.1932317069064911</c:v>
                </c:pt>
                <c:pt idx="1663">
                  <c:v>-3.1927439020322921</c:v>
                </c:pt>
                <c:pt idx="1664">
                  <c:v>-3.1922560971580567</c:v>
                </c:pt>
                <c:pt idx="1665">
                  <c:v>-3.1917682922837858</c:v>
                </c:pt>
                <c:pt idx="1666">
                  <c:v>-3.1912804874094793</c:v>
                </c:pt>
                <c:pt idx="1667">
                  <c:v>-3.1907926825351378</c:v>
                </c:pt>
                <c:pt idx="1668">
                  <c:v>-3.1903048776607612</c:v>
                </c:pt>
                <c:pt idx="1669">
                  <c:v>-3.1898170727863508</c:v>
                </c:pt>
                <c:pt idx="1670">
                  <c:v>-3.1893292679119059</c:v>
                </c:pt>
                <c:pt idx="1671">
                  <c:v>-3.1888414630374271</c:v>
                </c:pt>
                <c:pt idx="1672">
                  <c:v>-3.1883536581629155</c:v>
                </c:pt>
                <c:pt idx="1673">
                  <c:v>-3.1878658532883697</c:v>
                </c:pt>
                <c:pt idx="1674">
                  <c:v>-3.1873780484137919</c:v>
                </c:pt>
                <c:pt idx="1675">
                  <c:v>-3.1868902435391808</c:v>
                </c:pt>
                <c:pt idx="1676">
                  <c:v>-3.1864024386645382</c:v>
                </c:pt>
                <c:pt idx="1677">
                  <c:v>-3.1859146337898636</c:v>
                </c:pt>
                <c:pt idx="1678">
                  <c:v>-3.185426828915157</c:v>
                </c:pt>
                <c:pt idx="1679">
                  <c:v>-3.184939024040419</c:v>
                </c:pt>
                <c:pt idx="1680">
                  <c:v>-3.1844512191656502</c:v>
                </c:pt>
                <c:pt idx="1681">
                  <c:v>-3.1839634142908504</c:v>
                </c:pt>
                <c:pt idx="1682">
                  <c:v>-3.1834756094160204</c:v>
                </c:pt>
                <c:pt idx="1683">
                  <c:v>-3.1829878045411601</c:v>
                </c:pt>
                <c:pt idx="1684">
                  <c:v>-3.1824999996662702</c:v>
                </c:pt>
                <c:pt idx="1685">
                  <c:v>-3.1820121947913504</c:v>
                </c:pt>
                <c:pt idx="1686">
                  <c:v>-3.181524389916401</c:v>
                </c:pt>
                <c:pt idx="1687">
                  <c:v>-3.1810365850414231</c:v>
                </c:pt>
                <c:pt idx="1688">
                  <c:v>-3.1805487801664163</c:v>
                </c:pt>
                <c:pt idx="1689">
                  <c:v>-3.1800609752913811</c:v>
                </c:pt>
                <c:pt idx="1690">
                  <c:v>-3.179573170416317</c:v>
                </c:pt>
                <c:pt idx="1691">
                  <c:v>-3.179085365541225</c:v>
                </c:pt>
                <c:pt idx="1692">
                  <c:v>-3.1785975606661059</c:v>
                </c:pt>
                <c:pt idx="1693">
                  <c:v>-3.1781097557909588</c:v>
                </c:pt>
                <c:pt idx="1694">
                  <c:v>-3.177621950915785</c:v>
                </c:pt>
                <c:pt idx="1695">
                  <c:v>-3.1771341460405838</c:v>
                </c:pt>
                <c:pt idx="1696">
                  <c:v>-3.1766463411653558</c:v>
                </c:pt>
                <c:pt idx="1697">
                  <c:v>-3.1761585362901017</c:v>
                </c:pt>
                <c:pt idx="1698">
                  <c:v>-3.1756707314148209</c:v>
                </c:pt>
                <c:pt idx="1699">
                  <c:v>-3.1751829265395148</c:v>
                </c:pt>
                <c:pt idx="1700">
                  <c:v>-3.174695121664183</c:v>
                </c:pt>
                <c:pt idx="1701">
                  <c:v>-3.174207316788825</c:v>
                </c:pt>
                <c:pt idx="1702">
                  <c:v>-3.1737195119134429</c:v>
                </c:pt>
                <c:pt idx="1703">
                  <c:v>-3.1732317070380347</c:v>
                </c:pt>
                <c:pt idx="1704">
                  <c:v>-3.1727439021626025</c:v>
                </c:pt>
                <c:pt idx="1705">
                  <c:v>-3.1722560972871454</c:v>
                </c:pt>
                <c:pt idx="1706">
                  <c:v>-3.1717682924116639</c:v>
                </c:pt>
                <c:pt idx="1707">
                  <c:v>-3.1712804875361584</c:v>
                </c:pt>
                <c:pt idx="1708">
                  <c:v>-3.1707926826606299</c:v>
                </c:pt>
                <c:pt idx="1709">
                  <c:v>-3.1703048777850764</c:v>
                </c:pt>
                <c:pt idx="1710">
                  <c:v>-3.1698170729095003</c:v>
                </c:pt>
                <c:pt idx="1711">
                  <c:v>-3.1693292680339011</c:v>
                </c:pt>
                <c:pt idx="1712">
                  <c:v>-3.168841463158278</c:v>
                </c:pt>
                <c:pt idx="1713">
                  <c:v>-3.1683536582826335</c:v>
                </c:pt>
                <c:pt idx="1714">
                  <c:v>-3.1678658534069659</c:v>
                </c:pt>
                <c:pt idx="1715">
                  <c:v>-3.1673780485312757</c:v>
                </c:pt>
                <c:pt idx="1716">
                  <c:v>-3.1668902436555633</c:v>
                </c:pt>
                <c:pt idx="1717">
                  <c:v>-3.1664024387798291</c:v>
                </c:pt>
                <c:pt idx="1718">
                  <c:v>-3.1659146339040736</c:v>
                </c:pt>
                <c:pt idx="1719">
                  <c:v>-3.1654268290282963</c:v>
                </c:pt>
                <c:pt idx="1720">
                  <c:v>-3.1649390241524973</c:v>
                </c:pt>
                <c:pt idx="1721">
                  <c:v>-3.1644512192766778</c:v>
                </c:pt>
                <c:pt idx="1722">
                  <c:v>-3.1639634144008375</c:v>
                </c:pt>
                <c:pt idx="1723">
                  <c:v>-3.1634756095249807</c:v>
                </c:pt>
                <c:pt idx="1724">
                  <c:v>-3.1629878046490942</c:v>
                </c:pt>
                <c:pt idx="1725">
                  <c:v>-3.1624999997731922</c:v>
                </c:pt>
                <c:pt idx="1726">
                  <c:v>-3.1620121948972697</c:v>
                </c:pt>
                <c:pt idx="1727">
                  <c:v>-3.161524390021333</c:v>
                </c:pt>
                <c:pt idx="1728">
                  <c:v>-3.1610365851453661</c:v>
                </c:pt>
                <c:pt idx="1729">
                  <c:v>-3.1605487802693841</c:v>
                </c:pt>
                <c:pt idx="1730">
                  <c:v>-3.1600609753933835</c:v>
                </c:pt>
                <c:pt idx="1731">
                  <c:v>-3.1595731705173691</c:v>
                </c:pt>
                <c:pt idx="1732">
                  <c:v>-3.1590853656413294</c:v>
                </c:pt>
                <c:pt idx="1733">
                  <c:v>-3.1585975607652714</c:v>
                </c:pt>
                <c:pt idx="1734">
                  <c:v>-3.1581097558891948</c:v>
                </c:pt>
                <c:pt idx="1735">
                  <c:v>-3.1576219510131001</c:v>
                </c:pt>
                <c:pt idx="1736">
                  <c:v>-3.1571341461369866</c:v>
                </c:pt>
                <c:pt idx="1737">
                  <c:v>-3.1566463412608554</c:v>
                </c:pt>
                <c:pt idx="1738">
                  <c:v>-3.1561585363847051</c:v>
                </c:pt>
                <c:pt idx="1739">
                  <c:v>-3.1556707315085379</c:v>
                </c:pt>
                <c:pt idx="1740">
                  <c:v>-3.1551829266323534</c:v>
                </c:pt>
                <c:pt idx="1741">
                  <c:v>-3.1546951217561507</c:v>
                </c:pt>
                <c:pt idx="1742">
                  <c:v>-3.1542073168799312</c:v>
                </c:pt>
                <c:pt idx="1743">
                  <c:v>-3.1537195120036943</c:v>
                </c:pt>
                <c:pt idx="1744">
                  <c:v>-3.1532317071274401</c:v>
                </c:pt>
                <c:pt idx="1745">
                  <c:v>-3.1527439022511694</c:v>
                </c:pt>
                <c:pt idx="1746">
                  <c:v>-3.1522560973748823</c:v>
                </c:pt>
                <c:pt idx="1747">
                  <c:v>-3.1517682924985779</c:v>
                </c:pt>
                <c:pt idx="1748">
                  <c:v>-3.151280487622258</c:v>
                </c:pt>
                <c:pt idx="1749">
                  <c:v>-3.1507926827459216</c:v>
                </c:pt>
                <c:pt idx="1750">
                  <c:v>-3.1503048778695688</c:v>
                </c:pt>
                <c:pt idx="1751">
                  <c:v>-3.1498170729932005</c:v>
                </c:pt>
                <c:pt idx="1752">
                  <c:v>-3.1493292681168161</c:v>
                </c:pt>
                <c:pt idx="1753">
                  <c:v>-3.1488414632404162</c:v>
                </c:pt>
                <c:pt idx="1754">
                  <c:v>-3.1483536583640013</c:v>
                </c:pt>
                <c:pt idx="1755">
                  <c:v>-3.1478658534875712</c:v>
                </c:pt>
                <c:pt idx="1756">
                  <c:v>-3.1473780486111256</c:v>
                </c:pt>
                <c:pt idx="1757">
                  <c:v>-3.1468902437346649</c:v>
                </c:pt>
                <c:pt idx="1758">
                  <c:v>-3.146402438858189</c:v>
                </c:pt>
                <c:pt idx="1759">
                  <c:v>-3.1459146339816981</c:v>
                </c:pt>
                <c:pt idx="1760">
                  <c:v>-3.145426829105193</c:v>
                </c:pt>
                <c:pt idx="1761">
                  <c:v>-3.1449390242286741</c:v>
                </c:pt>
                <c:pt idx="1762">
                  <c:v>-3.1444512193521401</c:v>
                </c:pt>
                <c:pt idx="1763">
                  <c:v>-3.1439634144755919</c:v>
                </c:pt>
                <c:pt idx="1764">
                  <c:v>-3.1434756095990295</c:v>
                </c:pt>
                <c:pt idx="1765">
                  <c:v>-3.1429878047224538</c:v>
                </c:pt>
                <c:pt idx="1766">
                  <c:v>-3.1424999998458643</c:v>
                </c:pt>
                <c:pt idx="1767">
                  <c:v>-3.1420121949692605</c:v>
                </c:pt>
                <c:pt idx="1768">
                  <c:v>-3.1415243900926435</c:v>
                </c:pt>
                <c:pt idx="1769">
                  <c:v>-3.1410365852160131</c:v>
                </c:pt>
                <c:pt idx="1770">
                  <c:v>-3.140548780339369</c:v>
                </c:pt>
                <c:pt idx="1771">
                  <c:v>-3.140060975462712</c:v>
                </c:pt>
                <c:pt idx="1772">
                  <c:v>-3.1395731705860417</c:v>
                </c:pt>
                <c:pt idx="1773">
                  <c:v>-3.1390853657093594</c:v>
                </c:pt>
                <c:pt idx="1774">
                  <c:v>-3.1385975608326633</c:v>
                </c:pt>
                <c:pt idx="1775">
                  <c:v>-3.1381097559559552</c:v>
                </c:pt>
                <c:pt idx="1776">
                  <c:v>-3.1376219510792338</c:v>
                </c:pt>
                <c:pt idx="1777">
                  <c:v>-3.1371341462025009</c:v>
                </c:pt>
                <c:pt idx="1778">
                  <c:v>-3.136646341325755</c:v>
                </c:pt>
                <c:pt idx="1779">
                  <c:v>-3.1361585364489972</c:v>
                </c:pt>
                <c:pt idx="1780">
                  <c:v>-3.135670731572227</c:v>
                </c:pt>
                <c:pt idx="1781">
                  <c:v>-3.1351829266954447</c:v>
                </c:pt>
                <c:pt idx="1782">
                  <c:v>-3.134695121818651</c:v>
                </c:pt>
                <c:pt idx="1783">
                  <c:v>-3.1342073169418452</c:v>
                </c:pt>
                <c:pt idx="1784">
                  <c:v>-3.1337195120650274</c:v>
                </c:pt>
                <c:pt idx="1785">
                  <c:v>-3.1332317071881985</c:v>
                </c:pt>
                <c:pt idx="1786">
                  <c:v>-3.1327439023113581</c:v>
                </c:pt>
                <c:pt idx="1787">
                  <c:v>-3.1322560974345066</c:v>
                </c:pt>
                <c:pt idx="1788">
                  <c:v>-3.1317682925576444</c:v>
                </c:pt>
                <c:pt idx="1789">
                  <c:v>-3.1312804876807703</c:v>
                </c:pt>
                <c:pt idx="1790">
                  <c:v>-3.130792682803885</c:v>
                </c:pt>
                <c:pt idx="1791">
                  <c:v>-3.1303048779269891</c:v>
                </c:pt>
                <c:pt idx="1792">
                  <c:v>-3.1298170730500816</c:v>
                </c:pt>
                <c:pt idx="1793">
                  <c:v>-3.1293292681731648</c:v>
                </c:pt>
                <c:pt idx="1794">
                  <c:v>-3.1288414632962365</c:v>
                </c:pt>
                <c:pt idx="1795">
                  <c:v>-3.1283536584192979</c:v>
                </c:pt>
                <c:pt idx="1796">
                  <c:v>-3.1278658535423487</c:v>
                </c:pt>
                <c:pt idx="1797">
                  <c:v>-3.1273780486653897</c:v>
                </c:pt>
                <c:pt idx="1798">
                  <c:v>-3.1268902437884201</c:v>
                </c:pt>
                <c:pt idx="1799">
                  <c:v>-3.1264024389114407</c:v>
                </c:pt>
                <c:pt idx="1800">
                  <c:v>-3.1259146340344506</c:v>
                </c:pt>
                <c:pt idx="1801">
                  <c:v>-3.1254268291574512</c:v>
                </c:pt>
                <c:pt idx="1802">
                  <c:v>-3.124939024280442</c:v>
                </c:pt>
                <c:pt idx="1803">
                  <c:v>-3.1244512194034226</c:v>
                </c:pt>
                <c:pt idx="1804">
                  <c:v>-3.1239634145263935</c:v>
                </c:pt>
                <c:pt idx="1805">
                  <c:v>-3.1234756096493554</c:v>
                </c:pt>
                <c:pt idx="1806">
                  <c:v>-3.1229878047723072</c:v>
                </c:pt>
                <c:pt idx="1807">
                  <c:v>-3.1224999998952505</c:v>
                </c:pt>
                <c:pt idx="1808">
                  <c:v>-3.1220121950181836</c:v>
                </c:pt>
                <c:pt idx="1809">
                  <c:v>-3.1215243901411078</c:v>
                </c:pt>
                <c:pt idx="1810">
                  <c:v>-3.1210365852640232</c:v>
                </c:pt>
                <c:pt idx="1811">
                  <c:v>-3.1205487803869287</c:v>
                </c:pt>
                <c:pt idx="1812">
                  <c:v>-3.1200609755098259</c:v>
                </c:pt>
                <c:pt idx="1813">
                  <c:v>-3.1195731706327146</c:v>
                </c:pt>
                <c:pt idx="1814">
                  <c:v>-3.1190853657555984</c:v>
                </c:pt>
                <c:pt idx="1815">
                  <c:v>-3.1185975608784648</c:v>
                </c:pt>
                <c:pt idx="1816">
                  <c:v>-3.1181097560013269</c:v>
                </c:pt>
                <c:pt idx="1817">
                  <c:v>-3.1176219511241805</c:v>
                </c:pt>
                <c:pt idx="1818">
                  <c:v>-3.1171341462470306</c:v>
                </c:pt>
                <c:pt idx="1819">
                  <c:v>-3.1166463413698624</c:v>
                </c:pt>
                <c:pt idx="1820">
                  <c:v>-3.1161585364926911</c:v>
                </c:pt>
                <c:pt idx="1821">
                  <c:v>-3.1156707316155114</c:v>
                </c:pt>
                <c:pt idx="1822">
                  <c:v>-3.1151829267383282</c:v>
                </c:pt>
                <c:pt idx="1823">
                  <c:v>-3.1146951218611321</c:v>
                </c:pt>
                <c:pt idx="1824">
                  <c:v>-3.1142073169839279</c:v>
                </c:pt>
                <c:pt idx="1825">
                  <c:v>-3.1137195121067163</c:v>
                </c:pt>
                <c:pt idx="1826">
                  <c:v>-3.1132317072294966</c:v>
                </c:pt>
                <c:pt idx="1827">
                  <c:v>-3.1127439023522694</c:v>
                </c:pt>
                <c:pt idx="1828">
                  <c:v>-3.1122560974750342</c:v>
                </c:pt>
                <c:pt idx="1829">
                  <c:v>-3.111768292597791</c:v>
                </c:pt>
                <c:pt idx="1830">
                  <c:v>-3.1112804877205411</c:v>
                </c:pt>
                <c:pt idx="1831">
                  <c:v>-3.1107926828432833</c:v>
                </c:pt>
                <c:pt idx="1832">
                  <c:v>-3.1103048779660174</c:v>
                </c:pt>
                <c:pt idx="1833">
                  <c:v>-3.1098170730887453</c:v>
                </c:pt>
                <c:pt idx="1834">
                  <c:v>-3.1093292682114653</c:v>
                </c:pt>
                <c:pt idx="1835">
                  <c:v>-3.1088414633341781</c:v>
                </c:pt>
                <c:pt idx="1836">
                  <c:v>-3.1083536584568838</c:v>
                </c:pt>
                <c:pt idx="1837">
                  <c:v>-3.1078658535795824</c:v>
                </c:pt>
                <c:pt idx="1838">
                  <c:v>-3.107378048702274</c:v>
                </c:pt>
                <c:pt idx="1839">
                  <c:v>-3.1068902438249588</c:v>
                </c:pt>
                <c:pt idx="1840">
                  <c:v>-3.1064024389476366</c:v>
                </c:pt>
                <c:pt idx="1841">
                  <c:v>-3.1059146340703077</c:v>
                </c:pt>
                <c:pt idx="1842">
                  <c:v>-3.1054268291929721</c:v>
                </c:pt>
                <c:pt idx="1843">
                  <c:v>-3.1049390243156294</c:v>
                </c:pt>
                <c:pt idx="1844">
                  <c:v>-3.1044512194382801</c:v>
                </c:pt>
                <c:pt idx="1845">
                  <c:v>-3.1039634145609249</c:v>
                </c:pt>
                <c:pt idx="1846">
                  <c:v>-3.1034756096835623</c:v>
                </c:pt>
                <c:pt idx="1847">
                  <c:v>-3.1029878048061939</c:v>
                </c:pt>
                <c:pt idx="1848">
                  <c:v>-3.1024999999288196</c:v>
                </c:pt>
                <c:pt idx="1849">
                  <c:v>-3.1020121950514383</c:v>
                </c:pt>
                <c:pt idx="1850">
                  <c:v>-3.1015243901740503</c:v>
                </c:pt>
                <c:pt idx="1851">
                  <c:v>-3.101036585296657</c:v>
                </c:pt>
                <c:pt idx="1852">
                  <c:v>-3.1005487804192571</c:v>
                </c:pt>
                <c:pt idx="1853">
                  <c:v>-3.1000609755418509</c:v>
                </c:pt>
                <c:pt idx="1854">
                  <c:v>-3.0995731706644389</c:v>
                </c:pt>
                <c:pt idx="1855">
                  <c:v>-3.0990853657870208</c:v>
                </c:pt>
                <c:pt idx="1856">
                  <c:v>-3.0985975609095977</c:v>
                </c:pt>
                <c:pt idx="1857">
                  <c:v>-3.0981097560321675</c:v>
                </c:pt>
                <c:pt idx="1858">
                  <c:v>-3.097621951154732</c:v>
                </c:pt>
                <c:pt idx="1859">
                  <c:v>-3.0971341462772908</c:v>
                </c:pt>
                <c:pt idx="1860">
                  <c:v>-3.0966463413998437</c:v>
                </c:pt>
                <c:pt idx="1861">
                  <c:v>-3.0961585365223918</c:v>
                </c:pt>
                <c:pt idx="1862">
                  <c:v>-3.0956707316449337</c:v>
                </c:pt>
                <c:pt idx="1863">
                  <c:v>-3.0951829267674693</c:v>
                </c:pt>
                <c:pt idx="1864">
                  <c:v>-3.0946951218900005</c:v>
                </c:pt>
                <c:pt idx="1865">
                  <c:v>-3.0942073170125255</c:v>
                </c:pt>
                <c:pt idx="1866">
                  <c:v>-3.0937195121350456</c:v>
                </c:pt>
                <c:pt idx="1867">
                  <c:v>-3.0932317072575604</c:v>
                </c:pt>
                <c:pt idx="1868">
                  <c:v>-3.0927439023800698</c:v>
                </c:pt>
                <c:pt idx="1869">
                  <c:v>-3.0922560975025739</c:v>
                </c:pt>
                <c:pt idx="1870">
                  <c:v>-3.0917682926250727</c:v>
                </c:pt>
                <c:pt idx="1871">
                  <c:v>-3.091280487747567</c:v>
                </c:pt>
                <c:pt idx="1872">
                  <c:v>-3.0907926828700556</c:v>
                </c:pt>
                <c:pt idx="1873">
                  <c:v>-3.0903048779925388</c:v>
                </c:pt>
                <c:pt idx="1874">
                  <c:v>-3.0898170731150181</c:v>
                </c:pt>
                <c:pt idx="1875">
                  <c:v>-3.0893292682374915</c:v>
                </c:pt>
                <c:pt idx="1876">
                  <c:v>-3.0888414633599606</c:v>
                </c:pt>
                <c:pt idx="1877">
                  <c:v>-3.0883536584824243</c:v>
                </c:pt>
                <c:pt idx="1878">
                  <c:v>-3.0878658536048835</c:v>
                </c:pt>
                <c:pt idx="1879">
                  <c:v>-3.0873780487273375</c:v>
                </c:pt>
                <c:pt idx="1880">
                  <c:v>-3.0868902438497878</c:v>
                </c:pt>
                <c:pt idx="1881">
                  <c:v>-3.0864024389722324</c:v>
                </c:pt>
                <c:pt idx="1882">
                  <c:v>-3.085914634094673</c:v>
                </c:pt>
                <c:pt idx="1883">
                  <c:v>-3.0854268292171088</c:v>
                </c:pt>
                <c:pt idx="1884">
                  <c:v>-3.0849390243395405</c:v>
                </c:pt>
                <c:pt idx="1885">
                  <c:v>-3.0844512194619669</c:v>
                </c:pt>
                <c:pt idx="1886">
                  <c:v>-3.0839634145843893</c:v>
                </c:pt>
                <c:pt idx="1887">
                  <c:v>-3.0834756097068077</c:v>
                </c:pt>
                <c:pt idx="1888">
                  <c:v>-3.0829878048292212</c:v>
                </c:pt>
                <c:pt idx="1889">
                  <c:v>-3.0824999999516303</c:v>
                </c:pt>
                <c:pt idx="1890">
                  <c:v>-3.0820121950740349</c:v>
                </c:pt>
                <c:pt idx="1891">
                  <c:v>-3.081524390196436</c:v>
                </c:pt>
                <c:pt idx="1892">
                  <c:v>-3.0810365853188322</c:v>
                </c:pt>
                <c:pt idx="1893">
                  <c:v>-3.0805487804412239</c:v>
                </c:pt>
                <c:pt idx="1894">
                  <c:v>-3.0800609755636121</c:v>
                </c:pt>
                <c:pt idx="1895">
                  <c:v>-3.0795731706859968</c:v>
                </c:pt>
                <c:pt idx="1896">
                  <c:v>-3.0790853658083766</c:v>
                </c:pt>
                <c:pt idx="1897">
                  <c:v>-3.0785975609307523</c:v>
                </c:pt>
                <c:pt idx="1898">
                  <c:v>-3.0781097560531245</c:v>
                </c:pt>
                <c:pt idx="1899">
                  <c:v>-3.0776219511754923</c:v>
                </c:pt>
                <c:pt idx="1900">
                  <c:v>-3.0771341462978561</c:v>
                </c:pt>
                <c:pt idx="1901">
                  <c:v>-3.0766463414202168</c:v>
                </c:pt>
                <c:pt idx="1902">
                  <c:v>-3.0761585365425734</c:v>
                </c:pt>
                <c:pt idx="1903">
                  <c:v>-3.0756707316649257</c:v>
                </c:pt>
                <c:pt idx="1904">
                  <c:v>-3.0751829267872752</c:v>
                </c:pt>
                <c:pt idx="1905">
                  <c:v>-3.0746951219096199</c:v>
                </c:pt>
                <c:pt idx="1906">
                  <c:v>-3.074207317031961</c:v>
                </c:pt>
                <c:pt idx="1907">
                  <c:v>-3.0737195121542991</c:v>
                </c:pt>
                <c:pt idx="1908">
                  <c:v>-3.0732317072766326</c:v>
                </c:pt>
                <c:pt idx="1909">
                  <c:v>-3.072743902398964</c:v>
                </c:pt>
                <c:pt idx="1910">
                  <c:v>-3.0722560975212909</c:v>
                </c:pt>
                <c:pt idx="1911">
                  <c:v>-3.0717682926436143</c:v>
                </c:pt>
                <c:pt idx="1912">
                  <c:v>-3.0712804877659337</c:v>
                </c:pt>
                <c:pt idx="1913">
                  <c:v>-3.0707926828882552</c:v>
                </c:pt>
                <c:pt idx="1914">
                  <c:v>-3.0703048780105688</c:v>
                </c:pt>
                <c:pt idx="1915">
                  <c:v>-3.069817073132878</c:v>
                </c:pt>
                <c:pt idx="1916">
                  <c:v>-3.0693292682551849</c:v>
                </c:pt>
                <c:pt idx="1917">
                  <c:v>-3.0688414633774879</c:v>
                </c:pt>
                <c:pt idx="1918">
                  <c:v>-3.0683536584997873</c:v>
                </c:pt>
                <c:pt idx="1919">
                  <c:v>-3.0678658536220835</c:v>
                </c:pt>
                <c:pt idx="1920">
                  <c:v>-3.0673780487443771</c:v>
                </c:pt>
                <c:pt idx="1921">
                  <c:v>-3.0668902438666672</c:v>
                </c:pt>
                <c:pt idx="1922">
                  <c:v>-3.0664024389889537</c:v>
                </c:pt>
                <c:pt idx="1923">
                  <c:v>-3.0659146341112375</c:v>
                </c:pt>
                <c:pt idx="1924">
                  <c:v>-3.0654268292335178</c:v>
                </c:pt>
                <c:pt idx="1925">
                  <c:v>-3.0649390243557955</c:v>
                </c:pt>
                <c:pt idx="1926">
                  <c:v>-3.06445121947807</c:v>
                </c:pt>
                <c:pt idx="1927">
                  <c:v>-3.0639634146003414</c:v>
                </c:pt>
                <c:pt idx="1928">
                  <c:v>-3.0634756097226097</c:v>
                </c:pt>
                <c:pt idx="1929">
                  <c:v>-3.0629878048448758</c:v>
                </c:pt>
                <c:pt idx="1930">
                  <c:v>-3.0624999999671374</c:v>
                </c:pt>
                <c:pt idx="1931">
                  <c:v>-3.0620121950893973</c:v>
                </c:pt>
                <c:pt idx="1932">
                  <c:v>-3.061524390211654</c:v>
                </c:pt>
                <c:pt idx="1933">
                  <c:v>-3.0610365853339077</c:v>
                </c:pt>
                <c:pt idx="1934">
                  <c:v>-3.0605487804561591</c:v>
                </c:pt>
                <c:pt idx="1935">
                  <c:v>-3.0600609755784069</c:v>
                </c:pt>
                <c:pt idx="1936">
                  <c:v>-3.0595731707006522</c:v>
                </c:pt>
                <c:pt idx="1937">
                  <c:v>-3.0590853658228951</c:v>
                </c:pt>
                <c:pt idx="1938">
                  <c:v>-3.0585975609451346</c:v>
                </c:pt>
                <c:pt idx="1939">
                  <c:v>-3.0581097560673718</c:v>
                </c:pt>
                <c:pt idx="1940">
                  <c:v>-3.0576219511896063</c:v>
                </c:pt>
                <c:pt idx="1941">
                  <c:v>-3.0571341463118382</c:v>
                </c:pt>
                <c:pt idx="1942">
                  <c:v>-3.0566463414340674</c:v>
                </c:pt>
                <c:pt idx="1943">
                  <c:v>-3.056158536556294</c:v>
                </c:pt>
                <c:pt idx="1944">
                  <c:v>-3.0556707316785183</c:v>
                </c:pt>
                <c:pt idx="1945">
                  <c:v>-3.0551829268007396</c:v>
                </c:pt>
                <c:pt idx="1946">
                  <c:v>-3.0546951219229586</c:v>
                </c:pt>
                <c:pt idx="1947">
                  <c:v>-3.0542073170451745</c:v>
                </c:pt>
                <c:pt idx="1948">
                  <c:v>-3.053719512167389</c:v>
                </c:pt>
                <c:pt idx="1949">
                  <c:v>-3.0532317072896</c:v>
                </c:pt>
                <c:pt idx="1950">
                  <c:v>-3.0527439024118088</c:v>
                </c:pt>
                <c:pt idx="1951">
                  <c:v>-3.0522560975340158</c:v>
                </c:pt>
                <c:pt idx="1952">
                  <c:v>-3.0517682926562202</c:v>
                </c:pt>
                <c:pt idx="1953">
                  <c:v>-3.0512804877784219</c:v>
                </c:pt>
                <c:pt idx="1954">
                  <c:v>-3.0507926829006213</c:v>
                </c:pt>
                <c:pt idx="1955">
                  <c:v>-3.050304878022819</c:v>
                </c:pt>
                <c:pt idx="1956">
                  <c:v>-3.0498170731450136</c:v>
                </c:pt>
                <c:pt idx="1957">
                  <c:v>-3.0493292682672064</c:v>
                </c:pt>
                <c:pt idx="1958">
                  <c:v>-3.0488414633893965</c:v>
                </c:pt>
                <c:pt idx="1959">
                  <c:v>-3.048353658511584</c:v>
                </c:pt>
                <c:pt idx="1960">
                  <c:v>-3.0478658536337702</c:v>
                </c:pt>
                <c:pt idx="1961">
                  <c:v>-3.0473780487559541</c:v>
                </c:pt>
                <c:pt idx="1962">
                  <c:v>-3.0468902438781353</c:v>
                </c:pt>
                <c:pt idx="1963">
                  <c:v>-3.0464024390003148</c:v>
                </c:pt>
                <c:pt idx="1964">
                  <c:v>-3.0459146341224916</c:v>
                </c:pt>
                <c:pt idx="1965">
                  <c:v>-3.0454268292446676</c:v>
                </c:pt>
                <c:pt idx="1966">
                  <c:v>-3.0449390243668399</c:v>
                </c:pt>
                <c:pt idx="1967">
                  <c:v>-3.044451219489011</c:v>
                </c:pt>
                <c:pt idx="1968">
                  <c:v>-3.0439634146111803</c:v>
                </c:pt>
                <c:pt idx="1969">
                  <c:v>-3.0434756097333464</c:v>
                </c:pt>
                <c:pt idx="1970">
                  <c:v>-3.0429878048555112</c:v>
                </c:pt>
                <c:pt idx="1971">
                  <c:v>-3.0424999999776734</c:v>
                </c:pt>
                <c:pt idx="1972">
                  <c:v>-3.0420121950998347</c:v>
                </c:pt>
                <c:pt idx="1973">
                  <c:v>-3.0415243902219933</c:v>
                </c:pt>
                <c:pt idx="1974">
                  <c:v>-3.0410365853441501</c:v>
                </c:pt>
                <c:pt idx="1975">
                  <c:v>-3.0405487804663056</c:v>
                </c:pt>
                <c:pt idx="1976">
                  <c:v>-3.040060975588458</c:v>
                </c:pt>
                <c:pt idx="1977">
                  <c:v>-3.0395731707106095</c:v>
                </c:pt>
                <c:pt idx="1978">
                  <c:v>-3.0390853658327588</c:v>
                </c:pt>
                <c:pt idx="1979">
                  <c:v>-3.0385975609549059</c:v>
                </c:pt>
                <c:pt idx="1980">
                  <c:v>-3.038109756077052</c:v>
                </c:pt>
                <c:pt idx="1981">
                  <c:v>-3.0376219511991955</c:v>
                </c:pt>
                <c:pt idx="1982">
                  <c:v>-3.0371341463213373</c:v>
                </c:pt>
                <c:pt idx="1983">
                  <c:v>-3.0366463414434777</c:v>
                </c:pt>
                <c:pt idx="1984">
                  <c:v>-3.0361585365656163</c:v>
                </c:pt>
                <c:pt idx="1985">
                  <c:v>-3.0356707316877518</c:v>
                </c:pt>
                <c:pt idx="1986">
                  <c:v>-3.0351829268098873</c:v>
                </c:pt>
                <c:pt idx="1987">
                  <c:v>-3.0346951219320202</c:v>
                </c:pt>
                <c:pt idx="1988">
                  <c:v>-3.0342073170541521</c:v>
                </c:pt>
                <c:pt idx="1989">
                  <c:v>-3.0337195121762819</c:v>
                </c:pt>
                <c:pt idx="1990">
                  <c:v>-3.0332317072984099</c:v>
                </c:pt>
                <c:pt idx="1991">
                  <c:v>-3.032743902420536</c:v>
                </c:pt>
                <c:pt idx="1992">
                  <c:v>-3.0322560975426609</c:v>
                </c:pt>
                <c:pt idx="1993">
                  <c:v>-3.0317682926647844</c:v>
                </c:pt>
                <c:pt idx="1994">
                  <c:v>-3.0312804877869057</c:v>
                </c:pt>
                <c:pt idx="1995">
                  <c:v>-3.0307926829090257</c:v>
                </c:pt>
                <c:pt idx="1996">
                  <c:v>-3.0303048780311439</c:v>
                </c:pt>
                <c:pt idx="1997">
                  <c:v>-3.0298170731532608</c:v>
                </c:pt>
                <c:pt idx="1998">
                  <c:v>-3.0293292682753763</c:v>
                </c:pt>
                <c:pt idx="1999">
                  <c:v>-3.0288414633974901</c:v>
                </c:pt>
                <c:pt idx="2000">
                  <c:v>-3.028353658519602</c:v>
                </c:pt>
                <c:pt idx="2001">
                  <c:v>-3.0278658536417127</c:v>
                </c:pt>
                <c:pt idx="2002">
                  <c:v>-3.027378048763822</c:v>
                </c:pt>
                <c:pt idx="2003">
                  <c:v>-3.0268902438859344</c:v>
                </c:pt>
                <c:pt idx="2004">
                  <c:v>-3.0264024390080406</c:v>
                </c:pt>
                <c:pt idx="2005">
                  <c:v>-3.0259146341301459</c:v>
                </c:pt>
                <c:pt idx="2006">
                  <c:v>-3.0254268292522495</c:v>
                </c:pt>
                <c:pt idx="2007">
                  <c:v>-3.0249390243743504</c:v>
                </c:pt>
                <c:pt idx="2008">
                  <c:v>-3.0244512194964512</c:v>
                </c:pt>
                <c:pt idx="2009">
                  <c:v>-3.0239634146185499</c:v>
                </c:pt>
                <c:pt idx="2010">
                  <c:v>-3.0234756097406481</c:v>
                </c:pt>
                <c:pt idx="2011">
                  <c:v>-3.0229878048627445</c:v>
                </c:pt>
                <c:pt idx="2012">
                  <c:v>-3.0224999999848392</c:v>
                </c:pt>
                <c:pt idx="2013">
                  <c:v>-3.022012195106933</c:v>
                </c:pt>
                <c:pt idx="2014">
                  <c:v>-3.0215243902290254</c:v>
                </c:pt>
                <c:pt idx="2015">
                  <c:v>-3.0210365853511161</c:v>
                </c:pt>
                <c:pt idx="2016">
                  <c:v>-3.0205487804732054</c:v>
                </c:pt>
                <c:pt idx="2017">
                  <c:v>-3.0200609755952943</c:v>
                </c:pt>
                <c:pt idx="2018">
                  <c:v>-3.019573170717381</c:v>
                </c:pt>
                <c:pt idx="2019">
                  <c:v>-3.0190853658394672</c:v>
                </c:pt>
                <c:pt idx="2020">
                  <c:v>-3.0185975609615516</c:v>
                </c:pt>
                <c:pt idx="2021">
                  <c:v>-3.0181097560836352</c:v>
                </c:pt>
                <c:pt idx="2022">
                  <c:v>-3.017621951205717</c:v>
                </c:pt>
                <c:pt idx="2023">
                  <c:v>-3.0171341463277983</c:v>
                </c:pt>
                <c:pt idx="2024">
                  <c:v>-3.016646341449877</c:v>
                </c:pt>
                <c:pt idx="2025">
                  <c:v>-3.0161585365719565</c:v>
                </c:pt>
                <c:pt idx="2026">
                  <c:v>-3.0156707316940339</c:v>
                </c:pt>
                <c:pt idx="2027">
                  <c:v>-3.015182926816109</c:v>
                </c:pt>
                <c:pt idx="2028">
                  <c:v>-3.0146951219381837</c:v>
                </c:pt>
                <c:pt idx="2029">
                  <c:v>-3.0142073170602579</c:v>
                </c:pt>
                <c:pt idx="2030">
                  <c:v>-3.0137195121823299</c:v>
                </c:pt>
                <c:pt idx="2031">
                  <c:v>-3.0132317073044019</c:v>
                </c:pt>
                <c:pt idx="2032">
                  <c:v>-3.0127439024264717</c:v>
                </c:pt>
                <c:pt idx="2033">
                  <c:v>-3.0122560975485406</c:v>
                </c:pt>
                <c:pt idx="2034">
                  <c:v>-3.0117682926706091</c:v>
                </c:pt>
                <c:pt idx="2035">
                  <c:v>-3.0112804877926762</c:v>
                </c:pt>
                <c:pt idx="2036">
                  <c:v>-3.0107926829147424</c:v>
                </c:pt>
                <c:pt idx="2037">
                  <c:v>-3.0103048780368065</c:v>
                </c:pt>
                <c:pt idx="2038">
                  <c:v>-3.0098170731588709</c:v>
                </c:pt>
                <c:pt idx="2039">
                  <c:v>-3.0093292682809336</c:v>
                </c:pt>
                <c:pt idx="2040">
                  <c:v>-3.008841463402995</c:v>
                </c:pt>
                <c:pt idx="2041">
                  <c:v>-3.0083536585250554</c:v>
                </c:pt>
                <c:pt idx="2042">
                  <c:v>-3.007865853647115</c:v>
                </c:pt>
                <c:pt idx="2043">
                  <c:v>-3.0073780487691733</c:v>
                </c:pt>
                <c:pt idx="2044">
                  <c:v>-3.0068902438912311</c:v>
                </c:pt>
                <c:pt idx="2045">
                  <c:v>-3.0064024390132875</c:v>
                </c:pt>
                <c:pt idx="2046">
                  <c:v>-3.0059146341353431</c:v>
                </c:pt>
                <c:pt idx="2047">
                  <c:v>-3.0054268292573978</c:v>
                </c:pt>
                <c:pt idx="2048">
                  <c:v>-3.0049390243794516</c:v>
                </c:pt>
                <c:pt idx="2049">
                  <c:v>-3.0044512195015045</c:v>
                </c:pt>
                <c:pt idx="2050">
                  <c:v>-3.0039634146235556</c:v>
                </c:pt>
                <c:pt idx="2051">
                  <c:v>-3.0034756097456068</c:v>
                </c:pt>
                <c:pt idx="2052">
                  <c:v>-3.0029878048676562</c:v>
                </c:pt>
                <c:pt idx="2053">
                  <c:v>-3.0024999999897055</c:v>
                </c:pt>
                <c:pt idx="2054">
                  <c:v>-3.0020121951117535</c:v>
                </c:pt>
                <c:pt idx="2055">
                  <c:v>-3.0015243902338007</c:v>
                </c:pt>
                <c:pt idx="2056">
                  <c:v>-3.0010365853558465</c:v>
                </c:pt>
                <c:pt idx="2057">
                  <c:v>-3.0005487804778928</c:v>
                </c:pt>
                <c:pt idx="2058">
                  <c:v>-3.0000609755999368</c:v>
                </c:pt>
                <c:pt idx="2059">
                  <c:v>-2.9995731707219799</c:v>
                </c:pt>
                <c:pt idx="2060">
                  <c:v>-2.9990853658440222</c:v>
                </c:pt>
                <c:pt idx="2061">
                  <c:v>-2.9985975609660644</c:v>
                </c:pt>
                <c:pt idx="2062">
                  <c:v>-2.9981097560881054</c:v>
                </c:pt>
                <c:pt idx="2063">
                  <c:v>-2.9976219512101454</c:v>
                </c:pt>
                <c:pt idx="2064">
                  <c:v>-2.997134146332185</c:v>
                </c:pt>
                <c:pt idx="2065">
                  <c:v>-2.9966463414542237</c:v>
                </c:pt>
                <c:pt idx="2066">
                  <c:v>-2.9961585365762611</c:v>
                </c:pt>
                <c:pt idx="2067">
                  <c:v>-2.995670731698298</c:v>
                </c:pt>
                <c:pt idx="2068">
                  <c:v>-2.9951829268203332</c:v>
                </c:pt>
                <c:pt idx="2069">
                  <c:v>-2.9946951219423692</c:v>
                </c:pt>
                <c:pt idx="2070">
                  <c:v>-2.9942073170644044</c:v>
                </c:pt>
                <c:pt idx="2071">
                  <c:v>-2.9937195121864373</c:v>
                </c:pt>
                <c:pt idx="2072">
                  <c:v>-2.9932317073084698</c:v>
                </c:pt>
                <c:pt idx="2073">
                  <c:v>-2.9927439024305027</c:v>
                </c:pt>
                <c:pt idx="2074">
                  <c:v>-2.9922560975525334</c:v>
                </c:pt>
                <c:pt idx="2075">
                  <c:v>-2.9917682926745641</c:v>
                </c:pt>
                <c:pt idx="2076">
                  <c:v>-2.9912804877965944</c:v>
                </c:pt>
                <c:pt idx="2077">
                  <c:v>-2.9907926829186229</c:v>
                </c:pt>
                <c:pt idx="2078">
                  <c:v>-2.9903048780406518</c:v>
                </c:pt>
                <c:pt idx="2079">
                  <c:v>-2.9898170731626799</c:v>
                </c:pt>
                <c:pt idx="2080">
                  <c:v>-2.9893292682847066</c:v>
                </c:pt>
                <c:pt idx="2081">
                  <c:v>-2.9888414634067328</c:v>
                </c:pt>
                <c:pt idx="2082">
                  <c:v>-2.9883536585287587</c:v>
                </c:pt>
                <c:pt idx="2083">
                  <c:v>-2.9878658536507832</c:v>
                </c:pt>
                <c:pt idx="2084">
                  <c:v>-2.9873780487728077</c:v>
                </c:pt>
                <c:pt idx="2085">
                  <c:v>-2.9868902438948313</c:v>
                </c:pt>
                <c:pt idx="2086">
                  <c:v>-2.986402439016854</c:v>
                </c:pt>
                <c:pt idx="2087">
                  <c:v>-2.9859146341388811</c:v>
                </c:pt>
                <c:pt idx="2088">
                  <c:v>-2.9854268292608972</c:v>
                </c:pt>
                <c:pt idx="2089">
                  <c:v>-2.9849390243829181</c:v>
                </c:pt>
                <c:pt idx="2090">
                  <c:v>-2.9844512195049382</c:v>
                </c:pt>
                <c:pt idx="2091">
                  <c:v>-2.9839634146269578</c:v>
                </c:pt>
                <c:pt idx="2092">
                  <c:v>-2.983475609748977</c:v>
                </c:pt>
                <c:pt idx="2093">
                  <c:v>-2.9829878048709948</c:v>
                </c:pt>
                <c:pt idx="2094">
                  <c:v>-2.9824999999930171</c:v>
                </c:pt>
                <c:pt idx="2095">
                  <c:v>-2.982012195115034</c:v>
                </c:pt>
                <c:pt idx="2096">
                  <c:v>-2.9815243902370514</c:v>
                </c:pt>
                <c:pt idx="2097">
                  <c:v>-2.981036585359067</c:v>
                </c:pt>
                <c:pt idx="2098">
                  <c:v>-2.9805487804810817</c:v>
                </c:pt>
                <c:pt idx="2099">
                  <c:v>-2.9800609756030969</c:v>
                </c:pt>
                <c:pt idx="2100">
                  <c:v>-2.9795731707251099</c:v>
                </c:pt>
                <c:pt idx="2101">
                  <c:v>-2.9790853658471241</c:v>
                </c:pt>
                <c:pt idx="2102">
                  <c:v>-2.9785975609691366</c:v>
                </c:pt>
                <c:pt idx="2103">
                  <c:v>-2.9781097560911487</c:v>
                </c:pt>
                <c:pt idx="2104">
                  <c:v>-2.9776219512131608</c:v>
                </c:pt>
                <c:pt idx="2105">
                  <c:v>-2.9771341463351719</c:v>
                </c:pt>
                <c:pt idx="2106">
                  <c:v>-2.9766463414571818</c:v>
                </c:pt>
                <c:pt idx="2107">
                  <c:v>-2.976158536579192</c:v>
                </c:pt>
                <c:pt idx="2108">
                  <c:v>-2.9756707317012014</c:v>
                </c:pt>
                <c:pt idx="2109">
                  <c:v>-2.97518292682321</c:v>
                </c:pt>
                <c:pt idx="2110">
                  <c:v>-2.9746951219452185</c:v>
                </c:pt>
                <c:pt idx="2111">
                  <c:v>-2.9742073170672261</c:v>
                </c:pt>
                <c:pt idx="2112">
                  <c:v>-2.9737195121892341</c:v>
                </c:pt>
                <c:pt idx="2113">
                  <c:v>-2.9732317073112409</c:v>
                </c:pt>
                <c:pt idx="2114">
                  <c:v>-2.9727439024332463</c:v>
                </c:pt>
                <c:pt idx="2115">
                  <c:v>-2.9722560975552521</c:v>
                </c:pt>
                <c:pt idx="2116">
                  <c:v>-2.9717682926772575</c:v>
                </c:pt>
                <c:pt idx="2117">
                  <c:v>-2.971280487799262</c:v>
                </c:pt>
                <c:pt idx="2118">
                  <c:v>-2.970792682921267</c:v>
                </c:pt>
                <c:pt idx="2119">
                  <c:v>-2.9703048780432697</c:v>
                </c:pt>
                <c:pt idx="2120">
                  <c:v>-2.9698170731652729</c:v>
                </c:pt>
                <c:pt idx="2121">
                  <c:v>-2.9693292682872756</c:v>
                </c:pt>
                <c:pt idx="2122">
                  <c:v>-2.9688414634092783</c:v>
                </c:pt>
                <c:pt idx="2123">
                  <c:v>-2.9683536585312793</c:v>
                </c:pt>
                <c:pt idx="2124">
                  <c:v>-2.9678658536532807</c:v>
                </c:pt>
                <c:pt idx="2125">
                  <c:v>-2.9673780487752817</c:v>
                </c:pt>
                <c:pt idx="2126">
                  <c:v>-2.9668902438972822</c:v>
                </c:pt>
                <c:pt idx="2127">
                  <c:v>-2.9664024390192818</c:v>
                </c:pt>
                <c:pt idx="2128">
                  <c:v>-2.9659146341412814</c:v>
                </c:pt>
                <c:pt idx="2129">
                  <c:v>-2.9654268292632802</c:v>
                </c:pt>
                <c:pt idx="2130">
                  <c:v>-2.9649390243852789</c:v>
                </c:pt>
                <c:pt idx="2131">
                  <c:v>-2.9644512195072767</c:v>
                </c:pt>
                <c:pt idx="2132">
                  <c:v>-2.963963414629275</c:v>
                </c:pt>
                <c:pt idx="2133">
                  <c:v>-2.9634756097512716</c:v>
                </c:pt>
                <c:pt idx="2134">
                  <c:v>-2.9629878048732685</c:v>
                </c:pt>
                <c:pt idx="2135">
                  <c:v>-2.9624999999952646</c:v>
                </c:pt>
                <c:pt idx="2136">
                  <c:v>-2.9620121951172611</c:v>
                </c:pt>
                <c:pt idx="2137">
                  <c:v>-2.9615243902392567</c:v>
                </c:pt>
                <c:pt idx="2138">
                  <c:v>-2.961036585361251</c:v>
                </c:pt>
                <c:pt idx="2139">
                  <c:v>-2.9605487804832462</c:v>
                </c:pt>
                <c:pt idx="2140">
                  <c:v>-2.9600609756052405</c:v>
                </c:pt>
                <c:pt idx="2141">
                  <c:v>-2.9595731707272344</c:v>
                </c:pt>
                <c:pt idx="2142">
                  <c:v>-2.9590853658492273</c:v>
                </c:pt>
                <c:pt idx="2143">
                  <c:v>-2.9585975609712207</c:v>
                </c:pt>
                <c:pt idx="2144">
                  <c:v>-2.9581097560932132</c:v>
                </c:pt>
                <c:pt idx="2145">
                  <c:v>-2.9576219512152058</c:v>
                </c:pt>
                <c:pt idx="2146">
                  <c:v>-2.9571341463371974</c:v>
                </c:pt>
                <c:pt idx="2147">
                  <c:v>-2.956646341459189</c:v>
                </c:pt>
                <c:pt idx="2148">
                  <c:v>-2.9561585365811807</c:v>
                </c:pt>
                <c:pt idx="2149">
                  <c:v>-2.955670731703171</c:v>
                </c:pt>
                <c:pt idx="2150">
                  <c:v>-2.9551829268251613</c:v>
                </c:pt>
                <c:pt idx="2151">
                  <c:v>-2.9546951219471511</c:v>
                </c:pt>
                <c:pt idx="2152">
                  <c:v>-2.954207317069141</c:v>
                </c:pt>
                <c:pt idx="2153">
                  <c:v>-2.9537195121911308</c:v>
                </c:pt>
                <c:pt idx="2154">
                  <c:v>-2.9532317073131198</c:v>
                </c:pt>
                <c:pt idx="2155">
                  <c:v>-2.9527439024351079</c:v>
                </c:pt>
                <c:pt idx="2156">
                  <c:v>-2.9522560975570959</c:v>
                </c:pt>
                <c:pt idx="2157">
                  <c:v>-2.951768292679084</c:v>
                </c:pt>
                <c:pt idx="2158">
                  <c:v>-2.9512804878010712</c:v>
                </c:pt>
                <c:pt idx="2159">
                  <c:v>-2.9507926829230589</c:v>
                </c:pt>
                <c:pt idx="2160">
                  <c:v>-2.9503048780450452</c:v>
                </c:pt>
                <c:pt idx="2161">
                  <c:v>-2.9498170731670319</c:v>
                </c:pt>
                <c:pt idx="2162">
                  <c:v>-2.9493292682890182</c:v>
                </c:pt>
                <c:pt idx="2163">
                  <c:v>-2.9488414634110041</c:v>
                </c:pt>
                <c:pt idx="2164">
                  <c:v>-2.9483536585329899</c:v>
                </c:pt>
                <c:pt idx="2165">
                  <c:v>-2.9478658536549749</c:v>
                </c:pt>
                <c:pt idx="2166">
                  <c:v>-2.9473780487769599</c:v>
                </c:pt>
                <c:pt idx="2167">
                  <c:v>-2.9468902438989444</c:v>
                </c:pt>
                <c:pt idx="2168">
                  <c:v>-2.9464024390209289</c:v>
                </c:pt>
                <c:pt idx="2169">
                  <c:v>-2.945914634142913</c:v>
                </c:pt>
                <c:pt idx="2170">
                  <c:v>-2.9454268292648962</c:v>
                </c:pt>
                <c:pt idx="2171">
                  <c:v>-2.9449390243868798</c:v>
                </c:pt>
                <c:pt idx="2172">
                  <c:v>-2.9444512195088626</c:v>
                </c:pt>
                <c:pt idx="2173">
                  <c:v>-2.9439634146308458</c:v>
                </c:pt>
                <c:pt idx="2174">
                  <c:v>-2.9434756097528285</c:v>
                </c:pt>
                <c:pt idx="2175">
                  <c:v>-2.9429878048748104</c:v>
                </c:pt>
                <c:pt idx="2176">
                  <c:v>-2.9424999999967927</c:v>
                </c:pt>
                <c:pt idx="2177">
                  <c:v>-2.942012195118779</c:v>
                </c:pt>
                <c:pt idx="2178">
                  <c:v>-2.9415243902407546</c:v>
                </c:pt>
                <c:pt idx="2179">
                  <c:v>-2.941036585362736</c:v>
                </c:pt>
                <c:pt idx="2180">
                  <c:v>-2.940548780484717</c:v>
                </c:pt>
                <c:pt idx="2181">
                  <c:v>-2.940060975606702</c:v>
                </c:pt>
                <c:pt idx="2182">
                  <c:v>-2.9395731707286825</c:v>
                </c:pt>
                <c:pt idx="2183">
                  <c:v>-2.9390853658506573</c:v>
                </c:pt>
                <c:pt idx="2184">
                  <c:v>-2.9385975609726369</c:v>
                </c:pt>
                <c:pt idx="2185">
                  <c:v>-2.9381097560946214</c:v>
                </c:pt>
                <c:pt idx="2186">
                  <c:v>-2.9376219512166006</c:v>
                </c:pt>
                <c:pt idx="2187">
                  <c:v>-2.9371341463385794</c:v>
                </c:pt>
                <c:pt idx="2188">
                  <c:v>-2.9366463414605581</c:v>
                </c:pt>
                <c:pt idx="2189">
                  <c:v>-2.9361585365825364</c:v>
                </c:pt>
                <c:pt idx="2190">
                  <c:v>-2.9356707317045148</c:v>
                </c:pt>
                <c:pt idx="2191">
                  <c:v>-2.9351829268264926</c:v>
                </c:pt>
                <c:pt idx="2192">
                  <c:v>-2.9346951219484696</c:v>
                </c:pt>
                <c:pt idx="2193">
                  <c:v>-2.934207317070447</c:v>
                </c:pt>
                <c:pt idx="2194">
                  <c:v>-2.933719512192424</c:v>
                </c:pt>
                <c:pt idx="2195">
                  <c:v>-2.9332317073144014</c:v>
                </c:pt>
                <c:pt idx="2196">
                  <c:v>-2.9327439024363779</c:v>
                </c:pt>
                <c:pt idx="2197">
                  <c:v>-2.932256097558354</c:v>
                </c:pt>
                <c:pt idx="2198">
                  <c:v>-2.9317682926803306</c:v>
                </c:pt>
                <c:pt idx="2199">
                  <c:v>-2.9312804878023062</c:v>
                </c:pt>
                <c:pt idx="2200">
                  <c:v>-2.9307926829242819</c:v>
                </c:pt>
                <c:pt idx="2201">
                  <c:v>-2.9303048780462571</c:v>
                </c:pt>
                <c:pt idx="2202">
                  <c:v>-2.9298170731682323</c:v>
                </c:pt>
                <c:pt idx="2203">
                  <c:v>-2.9293292682902075</c:v>
                </c:pt>
                <c:pt idx="2204">
                  <c:v>-2.9288414634121827</c:v>
                </c:pt>
                <c:pt idx="2205">
                  <c:v>-2.928353658534157</c:v>
                </c:pt>
                <c:pt idx="2206">
                  <c:v>-2.9278658536561313</c:v>
                </c:pt>
                <c:pt idx="2207">
                  <c:v>-2.927378048778106</c:v>
                </c:pt>
                <c:pt idx="2208">
                  <c:v>-2.9268902439000795</c:v>
                </c:pt>
                <c:pt idx="2209">
                  <c:v>-2.9264024390220538</c:v>
                </c:pt>
                <c:pt idx="2210">
                  <c:v>-2.9259146341440267</c:v>
                </c:pt>
                <c:pt idx="2211">
                  <c:v>-2.9254268292660002</c:v>
                </c:pt>
                <c:pt idx="2212">
                  <c:v>-2.9249390243879732</c:v>
                </c:pt>
                <c:pt idx="2213">
                  <c:v>-2.9244512195099457</c:v>
                </c:pt>
                <c:pt idx="2214">
                  <c:v>-2.9239634146319178</c:v>
                </c:pt>
                <c:pt idx="2215">
                  <c:v>-2.9234756097538908</c:v>
                </c:pt>
                <c:pt idx="2216">
                  <c:v>-2.9229878048758637</c:v>
                </c:pt>
                <c:pt idx="2217">
                  <c:v>-2.9224999999978354</c:v>
                </c:pt>
                <c:pt idx="2218">
                  <c:v>-2.9220121951198075</c:v>
                </c:pt>
                <c:pt idx="2219">
                  <c:v>-2.9215243902417787</c:v>
                </c:pt>
                <c:pt idx="2220">
                  <c:v>-2.9210365853637499</c:v>
                </c:pt>
                <c:pt idx="2221">
                  <c:v>-2.9205487804857211</c:v>
                </c:pt>
                <c:pt idx="2222">
                  <c:v>-2.9200609756076927</c:v>
                </c:pt>
                <c:pt idx="2223">
                  <c:v>-2.9195731707296639</c:v>
                </c:pt>
                <c:pt idx="2224">
                  <c:v>-2.9190853658516343</c:v>
                </c:pt>
                <c:pt idx="2225">
                  <c:v>-2.9185975609736046</c:v>
                </c:pt>
                <c:pt idx="2226">
                  <c:v>-2.9181097560955749</c:v>
                </c:pt>
                <c:pt idx="2227">
                  <c:v>-2.9176219512175448</c:v>
                </c:pt>
                <c:pt idx="2228">
                  <c:v>-2.9171341463395155</c:v>
                </c:pt>
                <c:pt idx="2229">
                  <c:v>-2.9166463414614849</c:v>
                </c:pt>
                <c:pt idx="2230">
                  <c:v>-2.9161585365834548</c:v>
                </c:pt>
                <c:pt idx="2231">
                  <c:v>-2.9156707317054242</c:v>
                </c:pt>
                <c:pt idx="2232">
                  <c:v>-2.9151829268273932</c:v>
                </c:pt>
                <c:pt idx="2233">
                  <c:v>-2.9146951219493626</c:v>
                </c:pt>
                <c:pt idx="2234">
                  <c:v>-2.9142073170713312</c:v>
                </c:pt>
                <c:pt idx="2235">
                  <c:v>-2.9137195121932997</c:v>
                </c:pt>
                <c:pt idx="2236">
                  <c:v>-2.9132317073152691</c:v>
                </c:pt>
                <c:pt idx="2237">
                  <c:v>-2.9127439024372372</c:v>
                </c:pt>
                <c:pt idx="2238">
                  <c:v>-2.9122560975592058</c:v>
                </c:pt>
                <c:pt idx="2239">
                  <c:v>-2.9117682926811743</c:v>
                </c:pt>
                <c:pt idx="2240">
                  <c:v>-2.9112804878031424</c:v>
                </c:pt>
                <c:pt idx="2241">
                  <c:v>-2.9107926829251096</c:v>
                </c:pt>
                <c:pt idx="2242">
                  <c:v>-2.9103048780470773</c:v>
                </c:pt>
                <c:pt idx="2243">
                  <c:v>-2.9098170731690445</c:v>
                </c:pt>
                <c:pt idx="2244">
                  <c:v>-2.9093292682910121</c:v>
                </c:pt>
                <c:pt idx="2245">
                  <c:v>-2.9088414634129789</c:v>
                </c:pt>
                <c:pt idx="2246">
                  <c:v>-2.9083536585349465</c:v>
                </c:pt>
                <c:pt idx="2247">
                  <c:v>-2.9078658536569133</c:v>
                </c:pt>
                <c:pt idx="2248">
                  <c:v>-2.9073780487788805</c:v>
                </c:pt>
                <c:pt idx="2249">
                  <c:v>-2.9068902439008468</c:v>
                </c:pt>
                <c:pt idx="2250">
                  <c:v>-2.9064024390228131</c:v>
                </c:pt>
                <c:pt idx="2251">
                  <c:v>-2.9059146341447799</c:v>
                </c:pt>
                <c:pt idx="2252">
                  <c:v>-2.9054268292667462</c:v>
                </c:pt>
                <c:pt idx="2253">
                  <c:v>-2.9049390243887117</c:v>
                </c:pt>
                <c:pt idx="2254">
                  <c:v>-2.9044512195106775</c:v>
                </c:pt>
                <c:pt idx="2255">
                  <c:v>-2.9039634146326438</c:v>
                </c:pt>
                <c:pt idx="2256">
                  <c:v>-2.9034756097546093</c:v>
                </c:pt>
                <c:pt idx="2257">
                  <c:v>-2.9029878048765752</c:v>
                </c:pt>
                <c:pt idx="2258">
                  <c:v>-2.9024999999985401</c:v>
                </c:pt>
                <c:pt idx="2259">
                  <c:v>-2.9020121951205056</c:v>
                </c:pt>
                <c:pt idx="2260">
                  <c:v>-2.9015243902424706</c:v>
                </c:pt>
                <c:pt idx="2261">
                  <c:v>-2.9010365853644355</c:v>
                </c:pt>
                <c:pt idx="2262">
                  <c:v>-2.9005487804864001</c:v>
                </c:pt>
                <c:pt idx="2263">
                  <c:v>-2.9000609756083646</c:v>
                </c:pt>
                <c:pt idx="2264">
                  <c:v>-2.8995731707303296</c:v>
                </c:pt>
                <c:pt idx="2265">
                  <c:v>-2.8990853658522946</c:v>
                </c:pt>
                <c:pt idx="2266">
                  <c:v>-2.8985975609742582</c:v>
                </c:pt>
                <c:pt idx="2267">
                  <c:v>-2.8981097560962228</c:v>
                </c:pt>
                <c:pt idx="2268">
                  <c:v>-2.8976219512181918</c:v>
                </c:pt>
                <c:pt idx="2269">
                  <c:v>-2.8971341463401559</c:v>
                </c:pt>
                <c:pt idx="2270">
                  <c:v>-2.8966463414621151</c:v>
                </c:pt>
                <c:pt idx="2271">
                  <c:v>-2.8961585365840778</c:v>
                </c:pt>
                <c:pt idx="2272">
                  <c:v>-2.8956707317060464</c:v>
                </c:pt>
                <c:pt idx="2273">
                  <c:v>-2.8951829268280056</c:v>
                </c:pt>
                <c:pt idx="2274">
                  <c:v>-2.8946951219499688</c:v>
                </c:pt>
                <c:pt idx="2275">
                  <c:v>-2.894207317071932</c:v>
                </c:pt>
                <c:pt idx="2276">
                  <c:v>-2.893719512193901</c:v>
                </c:pt>
                <c:pt idx="2277">
                  <c:v>-2.8932317073158638</c:v>
                </c:pt>
                <c:pt idx="2278">
                  <c:v>-2.8927439024378261</c:v>
                </c:pt>
                <c:pt idx="2279">
                  <c:v>-2.8922560975597889</c:v>
                </c:pt>
                <c:pt idx="2280">
                  <c:v>-2.8917682926817516</c:v>
                </c:pt>
                <c:pt idx="2281">
                  <c:v>-2.8912804878037144</c:v>
                </c:pt>
                <c:pt idx="2282">
                  <c:v>-2.8907926829256771</c:v>
                </c:pt>
                <c:pt idx="2283">
                  <c:v>-2.890304878047639</c:v>
                </c:pt>
                <c:pt idx="2284">
                  <c:v>-2.8898170731696018</c:v>
                </c:pt>
                <c:pt idx="2285">
                  <c:v>-2.8893292682915637</c:v>
                </c:pt>
                <c:pt idx="2286">
                  <c:v>-2.888841463413526</c:v>
                </c:pt>
                <c:pt idx="2287">
                  <c:v>-2.8883536585354879</c:v>
                </c:pt>
                <c:pt idx="2288">
                  <c:v>-2.8878658536574502</c:v>
                </c:pt>
                <c:pt idx="2289">
                  <c:v>-2.8873780487794112</c:v>
                </c:pt>
                <c:pt idx="2290">
                  <c:v>-2.8868902439013739</c:v>
                </c:pt>
                <c:pt idx="2291">
                  <c:v>-2.8864024390233349</c:v>
                </c:pt>
                <c:pt idx="2292">
                  <c:v>-2.8859146341452959</c:v>
                </c:pt>
                <c:pt idx="2293">
                  <c:v>-2.8854268292672578</c:v>
                </c:pt>
                <c:pt idx="2294">
                  <c:v>-2.8849390243892197</c:v>
                </c:pt>
                <c:pt idx="2295">
                  <c:v>-2.8844512195111802</c:v>
                </c:pt>
                <c:pt idx="2296">
                  <c:v>-2.8839634146331417</c:v>
                </c:pt>
                <c:pt idx="2297">
                  <c:v>-2.8834756097551022</c:v>
                </c:pt>
                <c:pt idx="2298">
                  <c:v>-2.8829878048770636</c:v>
                </c:pt>
                <c:pt idx="2299">
                  <c:v>-2.8824999999990246</c:v>
                </c:pt>
                <c:pt idx="2300">
                  <c:v>-2.8820121951209856</c:v>
                </c:pt>
                <c:pt idx="2301">
                  <c:v>-2.8815243902429462</c:v>
                </c:pt>
                <c:pt idx="2302">
                  <c:v>-2.8810365853649058</c:v>
                </c:pt>
                <c:pt idx="2303">
                  <c:v>-2.8805487804868664</c:v>
                </c:pt>
                <c:pt idx="2304">
                  <c:v>-2.8800609756088269</c:v>
                </c:pt>
                <c:pt idx="2305">
                  <c:v>-2.8795731707307874</c:v>
                </c:pt>
                <c:pt idx="2306">
                  <c:v>-2.8790853658527471</c:v>
                </c:pt>
                <c:pt idx="2307">
                  <c:v>-2.8785975609747072</c:v>
                </c:pt>
                <c:pt idx="2308">
                  <c:v>-2.8781097560966682</c:v>
                </c:pt>
                <c:pt idx="2309">
                  <c:v>-2.8776219512186278</c:v>
                </c:pt>
                <c:pt idx="2310">
                  <c:v>-2.8771341463405875</c:v>
                </c:pt>
                <c:pt idx="2311">
                  <c:v>-2.8766463414625472</c:v>
                </c:pt>
                <c:pt idx="2312">
                  <c:v>-2.8761585365845073</c:v>
                </c:pt>
                <c:pt idx="2313">
                  <c:v>-2.8756707317064669</c:v>
                </c:pt>
                <c:pt idx="2314">
                  <c:v>-2.8751829268284261</c:v>
                </c:pt>
                <c:pt idx="2315">
                  <c:v>-2.8746951219503858</c:v>
                </c:pt>
                <c:pt idx="2316">
                  <c:v>-2.8742073170723446</c:v>
                </c:pt>
                <c:pt idx="2317">
                  <c:v>-2.8737195121943042</c:v>
                </c:pt>
                <c:pt idx="2318">
                  <c:v>-2.8732317073162643</c:v>
                </c:pt>
                <c:pt idx="2319">
                  <c:v>-2.8727439024382231</c:v>
                </c:pt>
                <c:pt idx="2320">
                  <c:v>-2.8722560975601819</c:v>
                </c:pt>
                <c:pt idx="2321">
                  <c:v>-2.8717682926821411</c:v>
                </c:pt>
                <c:pt idx="2322">
                  <c:v>-2.8712804878041003</c:v>
                </c:pt>
                <c:pt idx="2323">
                  <c:v>-2.870792682926059</c:v>
                </c:pt>
                <c:pt idx="2324">
                  <c:v>-2.8703048780480178</c:v>
                </c:pt>
                <c:pt idx="2325">
                  <c:v>-2.8698170731699766</c:v>
                </c:pt>
                <c:pt idx="2326">
                  <c:v>-2.8693292682919358</c:v>
                </c:pt>
                <c:pt idx="2327">
                  <c:v>-2.8688414634138941</c:v>
                </c:pt>
                <c:pt idx="2328">
                  <c:v>-2.8683536585358524</c:v>
                </c:pt>
                <c:pt idx="2329">
                  <c:v>-2.8678658536578108</c:v>
                </c:pt>
                <c:pt idx="2330">
                  <c:v>-2.8673780487797687</c:v>
                </c:pt>
                <c:pt idx="2331">
                  <c:v>-2.8668902439017274</c:v>
                </c:pt>
                <c:pt idx="2332">
                  <c:v>-2.8664024390236857</c:v>
                </c:pt>
                <c:pt idx="2333">
                  <c:v>-2.8659146341456445</c:v>
                </c:pt>
                <c:pt idx="2334">
                  <c:v>-2.8654268292676015</c:v>
                </c:pt>
                <c:pt idx="2335">
                  <c:v>-2.8649390243895607</c:v>
                </c:pt>
                <c:pt idx="2336">
                  <c:v>-2.8644512195115182</c:v>
                </c:pt>
                <c:pt idx="2337">
                  <c:v>-2.8639634146334765</c:v>
                </c:pt>
                <c:pt idx="2338">
                  <c:v>-2.8634756097554348</c:v>
                </c:pt>
                <c:pt idx="2339">
                  <c:v>-2.8629878048773918</c:v>
                </c:pt>
                <c:pt idx="2340">
                  <c:v>-2.8624999999993497</c:v>
                </c:pt>
                <c:pt idx="2341">
                  <c:v>-2.8620121951213076</c:v>
                </c:pt>
                <c:pt idx="2342">
                  <c:v>-2.8615243902432645</c:v>
                </c:pt>
                <c:pt idx="2343">
                  <c:v>-2.8610365853652233</c:v>
                </c:pt>
                <c:pt idx="2344">
                  <c:v>-2.8605487804871794</c:v>
                </c:pt>
                <c:pt idx="2345">
                  <c:v>-2.8600609756091373</c:v>
                </c:pt>
                <c:pt idx="2346">
                  <c:v>-2.8595731707310947</c:v>
                </c:pt>
                <c:pt idx="2347">
                  <c:v>-2.8590853658530522</c:v>
                </c:pt>
                <c:pt idx="2348">
                  <c:v>-2.8585975609750092</c:v>
                </c:pt>
                <c:pt idx="2349">
                  <c:v>-2.8581097560969666</c:v>
                </c:pt>
                <c:pt idx="2350">
                  <c:v>-2.8576219512189236</c:v>
                </c:pt>
                <c:pt idx="2351">
                  <c:v>-2.857134146340881</c:v>
                </c:pt>
                <c:pt idx="2352">
                  <c:v>-2.856646341462838</c:v>
                </c:pt>
                <c:pt idx="2353">
                  <c:v>-2.856158536584795</c:v>
                </c:pt>
                <c:pt idx="2354">
                  <c:v>-2.855670731706752</c:v>
                </c:pt>
                <c:pt idx="2355">
                  <c:v>-2.8551829268287081</c:v>
                </c:pt>
                <c:pt idx="2356">
                  <c:v>-2.854695121950666</c:v>
                </c:pt>
                <c:pt idx="2357">
                  <c:v>-2.8542073170726221</c:v>
                </c:pt>
                <c:pt idx="2358">
                  <c:v>-2.8537195121945795</c:v>
                </c:pt>
                <c:pt idx="2359">
                  <c:v>-2.8532317073165405</c:v>
                </c:pt>
                <c:pt idx="2360">
                  <c:v>-2.8527439024384926</c:v>
                </c:pt>
                <c:pt idx="2361">
                  <c:v>-2.8522560975604492</c:v>
                </c:pt>
                <c:pt idx="2362">
                  <c:v>-2.8517682926824062</c:v>
                </c:pt>
                <c:pt idx="2363">
                  <c:v>-2.8512804878043667</c:v>
                </c:pt>
                <c:pt idx="2364">
                  <c:v>-2.8507926829263233</c:v>
                </c:pt>
                <c:pt idx="2365">
                  <c:v>-2.8503048780482749</c:v>
                </c:pt>
                <c:pt idx="2366">
                  <c:v>-2.8498170731702315</c:v>
                </c:pt>
                <c:pt idx="2367">
                  <c:v>-2.8493292682921925</c:v>
                </c:pt>
                <c:pt idx="2368">
                  <c:v>-2.8488414634141481</c:v>
                </c:pt>
                <c:pt idx="2369">
                  <c:v>-2.8483536585361051</c:v>
                </c:pt>
                <c:pt idx="2370">
                  <c:v>-2.8478658536580617</c:v>
                </c:pt>
                <c:pt idx="2371">
                  <c:v>-2.8473780487800169</c:v>
                </c:pt>
                <c:pt idx="2372">
                  <c:v>-2.846890243901973</c:v>
                </c:pt>
                <c:pt idx="2373">
                  <c:v>-2.8464024390239291</c:v>
                </c:pt>
                <c:pt idx="2374">
                  <c:v>-2.8459146341458847</c:v>
                </c:pt>
                <c:pt idx="2375">
                  <c:v>-2.8454268292678409</c:v>
                </c:pt>
                <c:pt idx="2376">
                  <c:v>-2.8449390243897965</c:v>
                </c:pt>
                <c:pt idx="2377">
                  <c:v>-2.8444512195117531</c:v>
                </c:pt>
                <c:pt idx="2378">
                  <c:v>-2.8439634146337083</c:v>
                </c:pt>
                <c:pt idx="2379">
                  <c:v>-2.8434756097556648</c:v>
                </c:pt>
                <c:pt idx="2380">
                  <c:v>-2.8429878048776205</c:v>
                </c:pt>
                <c:pt idx="2381">
                  <c:v>-2.8424999999995757</c:v>
                </c:pt>
                <c:pt idx="2382">
                  <c:v>-2.8420121951215314</c:v>
                </c:pt>
                <c:pt idx="2383">
                  <c:v>-2.841524390243487</c:v>
                </c:pt>
                <c:pt idx="2384">
                  <c:v>-2.8410365853654422</c:v>
                </c:pt>
                <c:pt idx="2385">
                  <c:v>-2.8405487804873979</c:v>
                </c:pt>
                <c:pt idx="2386">
                  <c:v>-2.8400609756093536</c:v>
                </c:pt>
                <c:pt idx="2387">
                  <c:v>-2.8395731707313083</c:v>
                </c:pt>
                <c:pt idx="2388">
                  <c:v>-2.839085365853264</c:v>
                </c:pt>
                <c:pt idx="2389">
                  <c:v>-2.8385975609752192</c:v>
                </c:pt>
                <c:pt idx="2390">
                  <c:v>-2.8381097560971749</c:v>
                </c:pt>
                <c:pt idx="2391">
                  <c:v>-2.8376219512191296</c:v>
                </c:pt>
                <c:pt idx="2392">
                  <c:v>-2.8371341463410853</c:v>
                </c:pt>
                <c:pt idx="2393">
                  <c:v>-2.8366463414630396</c:v>
                </c:pt>
                <c:pt idx="2394">
                  <c:v>-2.8361585365849953</c:v>
                </c:pt>
                <c:pt idx="2395">
                  <c:v>-2.8356707317069505</c:v>
                </c:pt>
                <c:pt idx="2396">
                  <c:v>-2.8351829268289057</c:v>
                </c:pt>
                <c:pt idx="2397">
                  <c:v>-2.8346951219508605</c:v>
                </c:pt>
                <c:pt idx="2398">
                  <c:v>-2.8342073170728157</c:v>
                </c:pt>
                <c:pt idx="2399">
                  <c:v>-2.8337195121947705</c:v>
                </c:pt>
                <c:pt idx="2400">
                  <c:v>-2.8332317073167261</c:v>
                </c:pt>
                <c:pt idx="2401">
                  <c:v>-2.8327439024386809</c:v>
                </c:pt>
                <c:pt idx="2402">
                  <c:v>-2.8322560975606352</c:v>
                </c:pt>
                <c:pt idx="2403">
                  <c:v>-2.83176829268259</c:v>
                </c:pt>
                <c:pt idx="2404">
                  <c:v>-2.8312804878045448</c:v>
                </c:pt>
                <c:pt idx="2405">
                  <c:v>-2.8307926829265</c:v>
                </c:pt>
                <c:pt idx="2406">
                  <c:v>-2.8303048780484543</c:v>
                </c:pt>
                <c:pt idx="2407">
                  <c:v>-2.8298170731704095</c:v>
                </c:pt>
                <c:pt idx="2408">
                  <c:v>-2.8293292682923639</c:v>
                </c:pt>
                <c:pt idx="2409">
                  <c:v>-2.8288414634143186</c:v>
                </c:pt>
                <c:pt idx="2410">
                  <c:v>-2.828353658536273</c:v>
                </c:pt>
                <c:pt idx="2411">
                  <c:v>-2.8278658536582277</c:v>
                </c:pt>
                <c:pt idx="2412">
                  <c:v>-2.8273780487801821</c:v>
                </c:pt>
                <c:pt idx="2413">
                  <c:v>-2.8268902439021368</c:v>
                </c:pt>
                <c:pt idx="2414">
                  <c:v>-2.8264024390240907</c:v>
                </c:pt>
                <c:pt idx="2415">
                  <c:v>-2.825914634146045</c:v>
                </c:pt>
                <c:pt idx="2416">
                  <c:v>-2.8254268292680003</c:v>
                </c:pt>
                <c:pt idx="2417">
                  <c:v>-2.8249390243899537</c:v>
                </c:pt>
                <c:pt idx="2418">
                  <c:v>-2.8244512195119089</c:v>
                </c:pt>
                <c:pt idx="2419">
                  <c:v>-2.8239634146338632</c:v>
                </c:pt>
                <c:pt idx="2420">
                  <c:v>-2.8234756097558167</c:v>
                </c:pt>
                <c:pt idx="2421">
                  <c:v>-2.822987804877771</c:v>
                </c:pt>
                <c:pt idx="2422">
                  <c:v>-2.8224999999997258</c:v>
                </c:pt>
                <c:pt idx="2423">
                  <c:v>-2.8220121951216797</c:v>
                </c:pt>
                <c:pt idx="2424">
                  <c:v>-2.8215243902436336</c:v>
                </c:pt>
                <c:pt idx="2425">
                  <c:v>-2.8210365853655883</c:v>
                </c:pt>
                <c:pt idx="2426">
                  <c:v>-2.8205487804875427</c:v>
                </c:pt>
                <c:pt idx="2427">
                  <c:v>-2.8200609756094965</c:v>
                </c:pt>
                <c:pt idx="2428">
                  <c:v>-2.8195731707314504</c:v>
                </c:pt>
                <c:pt idx="2429">
                  <c:v>-2.8190853658534052</c:v>
                </c:pt>
                <c:pt idx="2430">
                  <c:v>-2.8185975609753582</c:v>
                </c:pt>
                <c:pt idx="2431">
                  <c:v>-2.8181097560973125</c:v>
                </c:pt>
                <c:pt idx="2432">
                  <c:v>-2.8176219512192664</c:v>
                </c:pt>
                <c:pt idx="2433">
                  <c:v>-2.8171341463412207</c:v>
                </c:pt>
                <c:pt idx="2434">
                  <c:v>-2.8166463414631746</c:v>
                </c:pt>
                <c:pt idx="2435">
                  <c:v>-2.816158536585128</c:v>
                </c:pt>
                <c:pt idx="2436">
                  <c:v>-2.8156707317070815</c:v>
                </c:pt>
                <c:pt idx="2437">
                  <c:v>-2.8151829268290367</c:v>
                </c:pt>
                <c:pt idx="2438">
                  <c:v>-2.8146951219509897</c:v>
                </c:pt>
                <c:pt idx="2439">
                  <c:v>-2.8142073170729427</c:v>
                </c:pt>
                <c:pt idx="2440">
                  <c:v>-2.813719512194897</c:v>
                </c:pt>
                <c:pt idx="2441">
                  <c:v>-2.8132317073168505</c:v>
                </c:pt>
                <c:pt idx="2442">
                  <c:v>-2.8127439024388043</c:v>
                </c:pt>
                <c:pt idx="2443">
                  <c:v>-2.8122560975607582</c:v>
                </c:pt>
                <c:pt idx="2444">
                  <c:v>-2.8117682926827117</c:v>
                </c:pt>
                <c:pt idx="2445">
                  <c:v>-2.8112804878046656</c:v>
                </c:pt>
                <c:pt idx="2446">
                  <c:v>-2.8107926829266194</c:v>
                </c:pt>
                <c:pt idx="2447">
                  <c:v>-2.8103048780485729</c:v>
                </c:pt>
                <c:pt idx="2448">
                  <c:v>-2.8098170731705259</c:v>
                </c:pt>
                <c:pt idx="2449">
                  <c:v>-2.8093292682924802</c:v>
                </c:pt>
                <c:pt idx="2450">
                  <c:v>-2.8088414634144341</c:v>
                </c:pt>
                <c:pt idx="2451">
                  <c:v>-2.8083536585363866</c:v>
                </c:pt>
                <c:pt idx="2452">
                  <c:v>-2.807865853658341</c:v>
                </c:pt>
                <c:pt idx="2453">
                  <c:v>-2.8073780487802944</c:v>
                </c:pt>
                <c:pt idx="2454">
                  <c:v>-2.8068902439022518</c:v>
                </c:pt>
                <c:pt idx="2455">
                  <c:v>-2.8064024390242004</c:v>
                </c:pt>
                <c:pt idx="2456">
                  <c:v>-2.8059146341461538</c:v>
                </c:pt>
                <c:pt idx="2457">
                  <c:v>-2.805426829268113</c:v>
                </c:pt>
                <c:pt idx="2458">
                  <c:v>-2.804939024390066</c:v>
                </c:pt>
                <c:pt idx="2459">
                  <c:v>-2.8044512195120195</c:v>
                </c:pt>
                <c:pt idx="2460">
                  <c:v>-2.8039634146339725</c:v>
                </c:pt>
                <c:pt idx="2461">
                  <c:v>-2.8034756097559264</c:v>
                </c:pt>
                <c:pt idx="2462">
                  <c:v>-2.8029878048778798</c:v>
                </c:pt>
                <c:pt idx="2463">
                  <c:v>-2.8024999999998328</c:v>
                </c:pt>
                <c:pt idx="2464">
                  <c:v>-2.8020121951217858</c:v>
                </c:pt>
                <c:pt idx="2465">
                  <c:v>-2.8015243902437392</c:v>
                </c:pt>
                <c:pt idx="2466">
                  <c:v>-2.8010365853656918</c:v>
                </c:pt>
                <c:pt idx="2467">
                  <c:v>-2.8005487804876457</c:v>
                </c:pt>
                <c:pt idx="2468">
                  <c:v>-2.8000609756095987</c:v>
                </c:pt>
                <c:pt idx="2469">
                  <c:v>-2.7995731707315525</c:v>
                </c:pt>
                <c:pt idx="2470">
                  <c:v>-2.7990853658535046</c:v>
                </c:pt>
                <c:pt idx="2471">
                  <c:v>-2.7985975609754572</c:v>
                </c:pt>
                <c:pt idx="2472">
                  <c:v>-2.7981097560974106</c:v>
                </c:pt>
                <c:pt idx="2473">
                  <c:v>-2.7976219512193641</c:v>
                </c:pt>
                <c:pt idx="2474">
                  <c:v>-2.7971341463413166</c:v>
                </c:pt>
                <c:pt idx="2475">
                  <c:v>-2.7966463414632701</c:v>
                </c:pt>
                <c:pt idx="2476">
                  <c:v>-2.7961585365852244</c:v>
                </c:pt>
                <c:pt idx="2477">
                  <c:v>-2.7956707317071765</c:v>
                </c:pt>
                <c:pt idx="2478">
                  <c:v>-2.7951829268291295</c:v>
                </c:pt>
                <c:pt idx="2479">
                  <c:v>-2.7946951219510829</c:v>
                </c:pt>
                <c:pt idx="2480">
                  <c:v>-2.7942073170730355</c:v>
                </c:pt>
                <c:pt idx="2481">
                  <c:v>-2.7937195121949885</c:v>
                </c:pt>
                <c:pt idx="2482">
                  <c:v>-2.793231707316941</c:v>
                </c:pt>
                <c:pt idx="2483">
                  <c:v>-2.7927439024388936</c:v>
                </c:pt>
                <c:pt idx="2484">
                  <c:v>-2.792256097560847</c:v>
                </c:pt>
                <c:pt idx="2485">
                  <c:v>-2.7917682926827996</c:v>
                </c:pt>
                <c:pt idx="2486">
                  <c:v>-2.791280487804753</c:v>
                </c:pt>
                <c:pt idx="2487">
                  <c:v>-2.7907926829267056</c:v>
                </c:pt>
                <c:pt idx="2488">
                  <c:v>-2.7903048780486586</c:v>
                </c:pt>
                <c:pt idx="2489">
                  <c:v>-2.7898170731706111</c:v>
                </c:pt>
                <c:pt idx="2490">
                  <c:v>-2.7893292682925637</c:v>
                </c:pt>
                <c:pt idx="2491">
                  <c:v>-2.7888414634145162</c:v>
                </c:pt>
                <c:pt idx="2492">
                  <c:v>-2.7883536585364697</c:v>
                </c:pt>
                <c:pt idx="2493">
                  <c:v>-2.7878658536584227</c:v>
                </c:pt>
                <c:pt idx="2494">
                  <c:v>-2.7873780487803752</c:v>
                </c:pt>
                <c:pt idx="2495">
                  <c:v>-2.7868902439023286</c:v>
                </c:pt>
                <c:pt idx="2496">
                  <c:v>-2.7864024390242808</c:v>
                </c:pt>
                <c:pt idx="2497">
                  <c:v>-2.7859146341462333</c:v>
                </c:pt>
                <c:pt idx="2498">
                  <c:v>-2.7854268292681863</c:v>
                </c:pt>
                <c:pt idx="2499">
                  <c:v>-2.7849390243901384</c:v>
                </c:pt>
                <c:pt idx="2500">
                  <c:v>-2.7844512195120914</c:v>
                </c:pt>
                <c:pt idx="2501">
                  <c:v>-2.783963414634044</c:v>
                </c:pt>
                <c:pt idx="2502">
                  <c:v>-2.7834756097559965</c:v>
                </c:pt>
                <c:pt idx="2503">
                  <c:v>-2.7829878048779495</c:v>
                </c:pt>
                <c:pt idx="2504">
                  <c:v>-2.7824999999999021</c:v>
                </c:pt>
                <c:pt idx="2505">
                  <c:v>-2.7820121951218546</c:v>
                </c:pt>
                <c:pt idx="2506">
                  <c:v>-2.7815243902438067</c:v>
                </c:pt>
                <c:pt idx="2507">
                  <c:v>-2.7810365853657593</c:v>
                </c:pt>
                <c:pt idx="2508">
                  <c:v>-2.7805487804877123</c:v>
                </c:pt>
                <c:pt idx="2509">
                  <c:v>-2.7800609756096639</c:v>
                </c:pt>
                <c:pt idx="2510">
                  <c:v>-2.7795731707316174</c:v>
                </c:pt>
                <c:pt idx="2511">
                  <c:v>-2.7790853658535695</c:v>
                </c:pt>
                <c:pt idx="2512">
                  <c:v>-2.7785975609755216</c:v>
                </c:pt>
                <c:pt idx="2513">
                  <c:v>-2.7781097560974746</c:v>
                </c:pt>
                <c:pt idx="2514">
                  <c:v>-2.7776219512194267</c:v>
                </c:pt>
                <c:pt idx="2515">
                  <c:v>-2.7771341463413792</c:v>
                </c:pt>
                <c:pt idx="2516">
                  <c:v>-2.7766463414633327</c:v>
                </c:pt>
                <c:pt idx="2517">
                  <c:v>-2.7761585365852843</c:v>
                </c:pt>
                <c:pt idx="2518">
                  <c:v>-2.7756707317072364</c:v>
                </c:pt>
                <c:pt idx="2519">
                  <c:v>-2.7751829268291894</c:v>
                </c:pt>
                <c:pt idx="2520">
                  <c:v>-2.774695121951142</c:v>
                </c:pt>
                <c:pt idx="2521">
                  <c:v>-2.7742073170730945</c:v>
                </c:pt>
                <c:pt idx="2522">
                  <c:v>-2.7737195121950466</c:v>
                </c:pt>
                <c:pt idx="2523">
                  <c:v>-2.7732317073169988</c:v>
                </c:pt>
                <c:pt idx="2524">
                  <c:v>-2.7727439024389513</c:v>
                </c:pt>
                <c:pt idx="2525">
                  <c:v>-2.7722560975609034</c:v>
                </c:pt>
                <c:pt idx="2526">
                  <c:v>-2.7717682926828551</c:v>
                </c:pt>
                <c:pt idx="2527">
                  <c:v>-2.7712804878048081</c:v>
                </c:pt>
                <c:pt idx="2528">
                  <c:v>-2.7707926829267606</c:v>
                </c:pt>
                <c:pt idx="2529">
                  <c:v>-2.7703048780487132</c:v>
                </c:pt>
                <c:pt idx="2530">
                  <c:v>-2.7698170731706653</c:v>
                </c:pt>
                <c:pt idx="2531">
                  <c:v>-2.7693292682926174</c:v>
                </c:pt>
                <c:pt idx="2532">
                  <c:v>-2.7688414634145704</c:v>
                </c:pt>
                <c:pt idx="2533">
                  <c:v>-2.7683536585365225</c:v>
                </c:pt>
                <c:pt idx="2534">
                  <c:v>-2.7678658536584746</c:v>
                </c:pt>
                <c:pt idx="2535">
                  <c:v>-2.7673780487804267</c:v>
                </c:pt>
                <c:pt idx="2536">
                  <c:v>-2.7668902439023788</c:v>
                </c:pt>
                <c:pt idx="2537">
                  <c:v>-2.7664024390243309</c:v>
                </c:pt>
                <c:pt idx="2538">
                  <c:v>-2.7659146341462826</c:v>
                </c:pt>
                <c:pt idx="2539">
                  <c:v>-2.7654268292682356</c:v>
                </c:pt>
                <c:pt idx="2540">
                  <c:v>-2.7649390243901872</c:v>
                </c:pt>
                <c:pt idx="2541">
                  <c:v>-2.7644512195121402</c:v>
                </c:pt>
                <c:pt idx="2542">
                  <c:v>-2.7639634146340919</c:v>
                </c:pt>
                <c:pt idx="2543">
                  <c:v>-2.7634756097560444</c:v>
                </c:pt>
                <c:pt idx="2544">
                  <c:v>-2.7629878048780006</c:v>
                </c:pt>
                <c:pt idx="2545">
                  <c:v>-2.762499999999954</c:v>
                </c:pt>
                <c:pt idx="2546">
                  <c:v>-2.7620121951219052</c:v>
                </c:pt>
                <c:pt idx="2547">
                  <c:v>-2.7615243902438578</c:v>
                </c:pt>
                <c:pt idx="2548">
                  <c:v>-2.7610365853658099</c:v>
                </c:pt>
                <c:pt idx="2549">
                  <c:v>-2.760548780487762</c:v>
                </c:pt>
                <c:pt idx="2550">
                  <c:v>-2.7600609756097141</c:v>
                </c:pt>
                <c:pt idx="2551">
                  <c:v>-2.7595731707316666</c:v>
                </c:pt>
                <c:pt idx="2552">
                  <c:v>-2.7590853658536183</c:v>
                </c:pt>
                <c:pt idx="2553">
                  <c:v>-2.75859756097557</c:v>
                </c:pt>
                <c:pt idx="2554">
                  <c:v>-2.7581097560975221</c:v>
                </c:pt>
                <c:pt idx="2555">
                  <c:v>-2.7576219512194746</c:v>
                </c:pt>
                <c:pt idx="2556">
                  <c:v>-2.7571341463414263</c:v>
                </c:pt>
                <c:pt idx="2557">
                  <c:v>-2.7566463414633784</c:v>
                </c:pt>
                <c:pt idx="2558">
                  <c:v>-2.7561585365853309</c:v>
                </c:pt>
                <c:pt idx="2559">
                  <c:v>-2.7556707317072835</c:v>
                </c:pt>
                <c:pt idx="2560">
                  <c:v>-2.7551829268292347</c:v>
                </c:pt>
                <c:pt idx="2561">
                  <c:v>-2.7546951219511864</c:v>
                </c:pt>
                <c:pt idx="2562">
                  <c:v>-2.7542073170731385</c:v>
                </c:pt>
                <c:pt idx="2563">
                  <c:v>-2.753719512195091</c:v>
                </c:pt>
                <c:pt idx="2564">
                  <c:v>-2.7532317073170427</c:v>
                </c:pt>
                <c:pt idx="2565">
                  <c:v>-2.7527439024389948</c:v>
                </c:pt>
                <c:pt idx="2566">
                  <c:v>-2.7522560975609474</c:v>
                </c:pt>
                <c:pt idx="2567">
                  <c:v>-2.751768292682899</c:v>
                </c:pt>
                <c:pt idx="2568">
                  <c:v>-2.7512804878048511</c:v>
                </c:pt>
                <c:pt idx="2569">
                  <c:v>-2.7507926829268028</c:v>
                </c:pt>
                <c:pt idx="2570">
                  <c:v>-2.7503048780487553</c:v>
                </c:pt>
                <c:pt idx="2571">
                  <c:v>-2.749817073170707</c:v>
                </c:pt>
                <c:pt idx="2572">
                  <c:v>-2.7493292682926582</c:v>
                </c:pt>
                <c:pt idx="2573">
                  <c:v>-2.7488414634146103</c:v>
                </c:pt>
                <c:pt idx="2574">
                  <c:v>-2.7483536585365629</c:v>
                </c:pt>
                <c:pt idx="2575">
                  <c:v>-2.7478658536585141</c:v>
                </c:pt>
                <c:pt idx="2576">
                  <c:v>-2.7473780487804662</c:v>
                </c:pt>
                <c:pt idx="2577">
                  <c:v>-2.7468902439024188</c:v>
                </c:pt>
                <c:pt idx="2578">
                  <c:v>-2.7464024390243709</c:v>
                </c:pt>
                <c:pt idx="2579">
                  <c:v>-2.745914634146323</c:v>
                </c:pt>
                <c:pt idx="2580">
                  <c:v>-2.7454268292682746</c:v>
                </c:pt>
                <c:pt idx="2581">
                  <c:v>-2.7449390243902254</c:v>
                </c:pt>
                <c:pt idx="2582">
                  <c:v>-2.744451219512178</c:v>
                </c:pt>
                <c:pt idx="2583">
                  <c:v>-2.7439634146341292</c:v>
                </c:pt>
                <c:pt idx="2584">
                  <c:v>-2.7434756097560817</c:v>
                </c:pt>
                <c:pt idx="2585">
                  <c:v>-2.742987804878033</c:v>
                </c:pt>
                <c:pt idx="2586">
                  <c:v>-2.7424999999999855</c:v>
                </c:pt>
                <c:pt idx="2587">
                  <c:v>-2.7420121951219376</c:v>
                </c:pt>
                <c:pt idx="2588">
                  <c:v>-2.7415243902438884</c:v>
                </c:pt>
                <c:pt idx="2589">
                  <c:v>-2.7410365853658409</c:v>
                </c:pt>
                <c:pt idx="2590">
                  <c:v>-2.740548780487793</c:v>
                </c:pt>
                <c:pt idx="2591">
                  <c:v>-2.7400609756097452</c:v>
                </c:pt>
                <c:pt idx="2592">
                  <c:v>-2.7395731707316959</c:v>
                </c:pt>
                <c:pt idx="2593">
                  <c:v>-2.7390853658536476</c:v>
                </c:pt>
                <c:pt idx="2594">
                  <c:v>-2.7385975609756001</c:v>
                </c:pt>
                <c:pt idx="2595">
                  <c:v>-2.7381097560975527</c:v>
                </c:pt>
                <c:pt idx="2596">
                  <c:v>-2.7376219512195035</c:v>
                </c:pt>
                <c:pt idx="2597">
                  <c:v>-2.7371341463414556</c:v>
                </c:pt>
                <c:pt idx="2598">
                  <c:v>-2.7366463414634072</c:v>
                </c:pt>
                <c:pt idx="2599">
                  <c:v>-2.7361585365853593</c:v>
                </c:pt>
                <c:pt idx="2600">
                  <c:v>-2.7356707317073106</c:v>
                </c:pt>
                <c:pt idx="2601">
                  <c:v>-2.7351829268292622</c:v>
                </c:pt>
                <c:pt idx="2602">
                  <c:v>-2.7346951219512139</c:v>
                </c:pt>
                <c:pt idx="2603">
                  <c:v>-2.734207317073166</c:v>
                </c:pt>
                <c:pt idx="2604">
                  <c:v>-2.7337195121951172</c:v>
                </c:pt>
                <c:pt idx="2605">
                  <c:v>-2.7332317073170693</c:v>
                </c:pt>
                <c:pt idx="2606">
                  <c:v>-2.7327439024390214</c:v>
                </c:pt>
                <c:pt idx="2607">
                  <c:v>-2.7322560975609731</c:v>
                </c:pt>
                <c:pt idx="2608">
                  <c:v>-2.7317682926829239</c:v>
                </c:pt>
                <c:pt idx="2609">
                  <c:v>-2.7312804878048764</c:v>
                </c:pt>
                <c:pt idx="2610">
                  <c:v>-2.7307926829268281</c:v>
                </c:pt>
                <c:pt idx="2611">
                  <c:v>-2.7303048780487797</c:v>
                </c:pt>
                <c:pt idx="2612">
                  <c:v>-2.7298170731707319</c:v>
                </c:pt>
                <c:pt idx="2613">
                  <c:v>-2.7293292682926831</c:v>
                </c:pt>
                <c:pt idx="2614">
                  <c:v>-2.7288414634146347</c:v>
                </c:pt>
                <c:pt idx="2615">
                  <c:v>-2.7283536585365864</c:v>
                </c:pt>
                <c:pt idx="2616">
                  <c:v>-2.7278658536585372</c:v>
                </c:pt>
                <c:pt idx="2617">
                  <c:v>-2.7273780487804893</c:v>
                </c:pt>
                <c:pt idx="2618">
                  <c:v>-2.7268902439024418</c:v>
                </c:pt>
                <c:pt idx="2619">
                  <c:v>-2.7264024390243931</c:v>
                </c:pt>
                <c:pt idx="2620">
                  <c:v>-2.7259146341463447</c:v>
                </c:pt>
                <c:pt idx="2621">
                  <c:v>-2.7254268292682964</c:v>
                </c:pt>
                <c:pt idx="2622">
                  <c:v>-2.7249390243902489</c:v>
                </c:pt>
                <c:pt idx="2623">
                  <c:v>-2.7244512195122002</c:v>
                </c:pt>
                <c:pt idx="2624">
                  <c:v>-2.7239634146341514</c:v>
                </c:pt>
                <c:pt idx="2625">
                  <c:v>-2.7234756097561035</c:v>
                </c:pt>
                <c:pt idx="2626">
                  <c:v>-2.7229878048780551</c:v>
                </c:pt>
                <c:pt idx="2627">
                  <c:v>-2.7225000000000064</c:v>
                </c:pt>
                <c:pt idx="2628">
                  <c:v>-2.722012195121958</c:v>
                </c:pt>
                <c:pt idx="2629">
                  <c:v>-2.7215243902439101</c:v>
                </c:pt>
                <c:pt idx="2630">
                  <c:v>-2.7210365853658613</c:v>
                </c:pt>
                <c:pt idx="2631">
                  <c:v>-2.720548780487813</c:v>
                </c:pt>
                <c:pt idx="2632">
                  <c:v>-2.7200609756097642</c:v>
                </c:pt>
                <c:pt idx="2633">
                  <c:v>-2.7195731707317159</c:v>
                </c:pt>
                <c:pt idx="2634">
                  <c:v>-2.7190853658536724</c:v>
                </c:pt>
                <c:pt idx="2635">
                  <c:v>-2.7185975609756237</c:v>
                </c:pt>
                <c:pt idx="2636">
                  <c:v>-2.7181097560975758</c:v>
                </c:pt>
                <c:pt idx="2637">
                  <c:v>-2.7176219512195274</c:v>
                </c:pt>
                <c:pt idx="2638">
                  <c:v>-2.71713414634148</c:v>
                </c:pt>
                <c:pt idx="2639">
                  <c:v>-2.7166463414634308</c:v>
                </c:pt>
                <c:pt idx="2640">
                  <c:v>-2.7161585365853829</c:v>
                </c:pt>
                <c:pt idx="2641">
                  <c:v>-2.7156707317073345</c:v>
                </c:pt>
                <c:pt idx="2642">
                  <c:v>-2.7151829268292862</c:v>
                </c:pt>
                <c:pt idx="2643">
                  <c:v>-2.7146951219512365</c:v>
                </c:pt>
                <c:pt idx="2644">
                  <c:v>-2.7142073170731895</c:v>
                </c:pt>
                <c:pt idx="2645">
                  <c:v>-2.7137195121951407</c:v>
                </c:pt>
                <c:pt idx="2646">
                  <c:v>-2.7132317073170924</c:v>
                </c:pt>
                <c:pt idx="2647">
                  <c:v>-2.7127439024390436</c:v>
                </c:pt>
                <c:pt idx="2648">
                  <c:v>-2.7122560975609948</c:v>
                </c:pt>
                <c:pt idx="2649">
                  <c:v>-2.7117682926829461</c:v>
                </c:pt>
                <c:pt idx="2650">
                  <c:v>-2.7112804878048986</c:v>
                </c:pt>
                <c:pt idx="2651">
                  <c:v>-2.7107926829268498</c:v>
                </c:pt>
                <c:pt idx="2652">
                  <c:v>-2.710304878048801</c:v>
                </c:pt>
                <c:pt idx="2653">
                  <c:v>-2.7098170731707527</c:v>
                </c:pt>
                <c:pt idx="2654">
                  <c:v>-2.7093292682927048</c:v>
                </c:pt>
                <c:pt idx="2655">
                  <c:v>-2.7088414634146556</c:v>
                </c:pt>
                <c:pt idx="2656">
                  <c:v>-2.7083536585366073</c:v>
                </c:pt>
                <c:pt idx="2657">
                  <c:v>-2.7078658536585594</c:v>
                </c:pt>
                <c:pt idx="2658">
                  <c:v>-2.707378048780511</c:v>
                </c:pt>
                <c:pt idx="2659">
                  <c:v>-2.7068902439024618</c:v>
                </c:pt>
                <c:pt idx="2660">
                  <c:v>-2.7064024390244139</c:v>
                </c:pt>
                <c:pt idx="2661">
                  <c:v>-2.7059146341463651</c:v>
                </c:pt>
                <c:pt idx="2662">
                  <c:v>-2.7054268292683168</c:v>
                </c:pt>
                <c:pt idx="2663">
                  <c:v>-2.7049390243902676</c:v>
                </c:pt>
                <c:pt idx="2664">
                  <c:v>-2.7044512195122197</c:v>
                </c:pt>
                <c:pt idx="2665">
                  <c:v>-2.7039634146341713</c:v>
                </c:pt>
                <c:pt idx="2666">
                  <c:v>-2.7034756097561234</c:v>
                </c:pt>
                <c:pt idx="2667">
                  <c:v>-2.7029878048780738</c:v>
                </c:pt>
                <c:pt idx="2668">
                  <c:v>-2.7025000000000259</c:v>
                </c:pt>
                <c:pt idx="2669">
                  <c:v>-2.7020121951219775</c:v>
                </c:pt>
                <c:pt idx="2670">
                  <c:v>-2.7015243902439288</c:v>
                </c:pt>
                <c:pt idx="2671">
                  <c:v>-2.7010365853658804</c:v>
                </c:pt>
                <c:pt idx="2672">
                  <c:v>-2.7005487804878312</c:v>
                </c:pt>
                <c:pt idx="2673">
                  <c:v>-2.7000609756097833</c:v>
                </c:pt>
                <c:pt idx="2674">
                  <c:v>-2.6995731707317354</c:v>
                </c:pt>
                <c:pt idx="2675">
                  <c:v>-2.6990853658536862</c:v>
                </c:pt>
                <c:pt idx="2676">
                  <c:v>-2.6985975609756383</c:v>
                </c:pt>
                <c:pt idx="2677">
                  <c:v>-2.6981097560975895</c:v>
                </c:pt>
                <c:pt idx="2678">
                  <c:v>-2.6976219512195403</c:v>
                </c:pt>
                <c:pt idx="2679">
                  <c:v>-2.6971341463414924</c:v>
                </c:pt>
                <c:pt idx="2680">
                  <c:v>-2.6966463414634436</c:v>
                </c:pt>
                <c:pt idx="2681">
                  <c:v>-2.6961585365853953</c:v>
                </c:pt>
                <c:pt idx="2682">
                  <c:v>-2.6956707317073474</c:v>
                </c:pt>
                <c:pt idx="2683">
                  <c:v>-2.6951829268292986</c:v>
                </c:pt>
                <c:pt idx="2684">
                  <c:v>-2.6946951219512503</c:v>
                </c:pt>
                <c:pt idx="2685">
                  <c:v>-2.6942073170732006</c:v>
                </c:pt>
                <c:pt idx="2686">
                  <c:v>-2.6937195121951536</c:v>
                </c:pt>
                <c:pt idx="2687">
                  <c:v>-2.6932317073171035</c:v>
                </c:pt>
                <c:pt idx="2688">
                  <c:v>-2.6927439024390551</c:v>
                </c:pt>
                <c:pt idx="2689">
                  <c:v>-2.6922560975610068</c:v>
                </c:pt>
                <c:pt idx="2690">
                  <c:v>-2.691768292682958</c:v>
                </c:pt>
                <c:pt idx="2691">
                  <c:v>-2.6912804878049097</c:v>
                </c:pt>
                <c:pt idx="2692">
                  <c:v>-2.6907926829268618</c:v>
                </c:pt>
                <c:pt idx="2693">
                  <c:v>-2.6903048780488126</c:v>
                </c:pt>
                <c:pt idx="2694">
                  <c:v>-2.6898170731707642</c:v>
                </c:pt>
                <c:pt idx="2695">
                  <c:v>-2.6893292682927155</c:v>
                </c:pt>
                <c:pt idx="2696">
                  <c:v>-2.6888414634146676</c:v>
                </c:pt>
                <c:pt idx="2697">
                  <c:v>-2.6883536585366179</c:v>
                </c:pt>
                <c:pt idx="2698">
                  <c:v>-2.6878658536585691</c:v>
                </c:pt>
                <c:pt idx="2699">
                  <c:v>-2.6873780487805208</c:v>
                </c:pt>
                <c:pt idx="2700">
                  <c:v>-2.686890243902472</c:v>
                </c:pt>
                <c:pt idx="2701">
                  <c:v>-2.6864024390244241</c:v>
                </c:pt>
                <c:pt idx="2702">
                  <c:v>-2.6859146341463762</c:v>
                </c:pt>
                <c:pt idx="2703">
                  <c:v>-2.6854268292683265</c:v>
                </c:pt>
                <c:pt idx="2704">
                  <c:v>-2.6849390243902787</c:v>
                </c:pt>
                <c:pt idx="2705">
                  <c:v>-2.6844512195122294</c:v>
                </c:pt>
                <c:pt idx="2706">
                  <c:v>-2.6839634146341815</c:v>
                </c:pt>
                <c:pt idx="2707">
                  <c:v>-2.6834756097561323</c:v>
                </c:pt>
                <c:pt idx="2708">
                  <c:v>-2.682987804878084</c:v>
                </c:pt>
                <c:pt idx="2709">
                  <c:v>-2.6825000000000352</c:v>
                </c:pt>
                <c:pt idx="2710">
                  <c:v>-2.6820121951219869</c:v>
                </c:pt>
                <c:pt idx="2711">
                  <c:v>-2.6815243902439376</c:v>
                </c:pt>
                <c:pt idx="2712">
                  <c:v>-2.6810365853658902</c:v>
                </c:pt>
                <c:pt idx="2713">
                  <c:v>-2.6805487804878414</c:v>
                </c:pt>
                <c:pt idx="2714">
                  <c:v>-2.6800609756097926</c:v>
                </c:pt>
                <c:pt idx="2715">
                  <c:v>-2.6795731707317438</c:v>
                </c:pt>
                <c:pt idx="2716">
                  <c:v>-2.6790853658536955</c:v>
                </c:pt>
                <c:pt idx="2717">
                  <c:v>-2.6785975609756463</c:v>
                </c:pt>
                <c:pt idx="2718">
                  <c:v>-2.6781097560975988</c:v>
                </c:pt>
                <c:pt idx="2719">
                  <c:v>-2.6776219512195496</c:v>
                </c:pt>
                <c:pt idx="2720">
                  <c:v>-2.6771341463415004</c:v>
                </c:pt>
                <c:pt idx="2721">
                  <c:v>-2.6766463414634525</c:v>
                </c:pt>
                <c:pt idx="2722">
                  <c:v>-2.6761585365854037</c:v>
                </c:pt>
                <c:pt idx="2723">
                  <c:v>-2.6756707317073549</c:v>
                </c:pt>
                <c:pt idx="2724">
                  <c:v>-2.6751829268293061</c:v>
                </c:pt>
                <c:pt idx="2725">
                  <c:v>-2.6746951219512627</c:v>
                </c:pt>
                <c:pt idx="2726">
                  <c:v>-2.6742073170732139</c:v>
                </c:pt>
                <c:pt idx="2727">
                  <c:v>-2.6737195121951656</c:v>
                </c:pt>
                <c:pt idx="2728">
                  <c:v>-2.6732317073171172</c:v>
                </c:pt>
                <c:pt idx="2729">
                  <c:v>-2.672743902439068</c:v>
                </c:pt>
                <c:pt idx="2730">
                  <c:v>-2.6722560975610197</c:v>
                </c:pt>
                <c:pt idx="2731">
                  <c:v>-2.6717682926829704</c:v>
                </c:pt>
                <c:pt idx="2732">
                  <c:v>-2.6712804878049226</c:v>
                </c:pt>
                <c:pt idx="2733">
                  <c:v>-2.6707926829268742</c:v>
                </c:pt>
                <c:pt idx="2734">
                  <c:v>-2.6703048780488245</c:v>
                </c:pt>
                <c:pt idx="2735">
                  <c:v>-2.6698170731707762</c:v>
                </c:pt>
                <c:pt idx="2736">
                  <c:v>-2.6693292682927274</c:v>
                </c:pt>
                <c:pt idx="2737">
                  <c:v>-2.6688414634146786</c:v>
                </c:pt>
                <c:pt idx="2738">
                  <c:v>-2.6683536585366303</c:v>
                </c:pt>
                <c:pt idx="2739">
                  <c:v>-2.667865853658582</c:v>
                </c:pt>
                <c:pt idx="2740">
                  <c:v>-2.6673780487805332</c:v>
                </c:pt>
                <c:pt idx="2741">
                  <c:v>-2.6668902439024849</c:v>
                </c:pt>
                <c:pt idx="2742">
                  <c:v>-2.6664024390244361</c:v>
                </c:pt>
                <c:pt idx="2743">
                  <c:v>-2.6659146341463873</c:v>
                </c:pt>
                <c:pt idx="2744">
                  <c:v>-2.6654268292683385</c:v>
                </c:pt>
                <c:pt idx="2745">
                  <c:v>-2.6649390243902902</c:v>
                </c:pt>
                <c:pt idx="2746">
                  <c:v>-2.664451219512241</c:v>
                </c:pt>
                <c:pt idx="2747">
                  <c:v>-2.6639634146341926</c:v>
                </c:pt>
                <c:pt idx="2748">
                  <c:v>-2.6634756097561434</c:v>
                </c:pt>
                <c:pt idx="2749">
                  <c:v>-2.6629878048780942</c:v>
                </c:pt>
                <c:pt idx="2750">
                  <c:v>-2.6625000000000467</c:v>
                </c:pt>
                <c:pt idx="2751">
                  <c:v>-2.6620121951219984</c:v>
                </c:pt>
                <c:pt idx="2752">
                  <c:v>-2.6615243902439492</c:v>
                </c:pt>
                <c:pt idx="2753">
                  <c:v>-2.6610365853659013</c:v>
                </c:pt>
                <c:pt idx="2754">
                  <c:v>-2.660548780487852</c:v>
                </c:pt>
                <c:pt idx="2755">
                  <c:v>-2.6600609756098028</c:v>
                </c:pt>
                <c:pt idx="2756">
                  <c:v>-2.6595731707317545</c:v>
                </c:pt>
                <c:pt idx="2757">
                  <c:v>-2.6590853658537057</c:v>
                </c:pt>
                <c:pt idx="2758">
                  <c:v>-2.6585975609756565</c:v>
                </c:pt>
                <c:pt idx="2759">
                  <c:v>-2.6581097560976081</c:v>
                </c:pt>
                <c:pt idx="2760">
                  <c:v>-2.6576219512195598</c:v>
                </c:pt>
                <c:pt idx="2761">
                  <c:v>-2.6571341463415115</c:v>
                </c:pt>
                <c:pt idx="2762">
                  <c:v>-2.6566463414634622</c:v>
                </c:pt>
                <c:pt idx="2763">
                  <c:v>-2.6561585365854143</c:v>
                </c:pt>
                <c:pt idx="2764">
                  <c:v>-2.6556707317073647</c:v>
                </c:pt>
                <c:pt idx="2765">
                  <c:v>-2.6551829268293163</c:v>
                </c:pt>
                <c:pt idx="2766">
                  <c:v>-2.654695121951268</c:v>
                </c:pt>
                <c:pt idx="2767">
                  <c:v>-2.6542073170732192</c:v>
                </c:pt>
                <c:pt idx="2768">
                  <c:v>-2.6537195121951709</c:v>
                </c:pt>
                <c:pt idx="2769">
                  <c:v>-2.6532317073171225</c:v>
                </c:pt>
                <c:pt idx="2770">
                  <c:v>-2.6527439024390729</c:v>
                </c:pt>
                <c:pt idx="2771">
                  <c:v>-2.6522560975610245</c:v>
                </c:pt>
                <c:pt idx="2772">
                  <c:v>-2.6517682926829753</c:v>
                </c:pt>
                <c:pt idx="2773">
                  <c:v>-2.651280487804927</c:v>
                </c:pt>
                <c:pt idx="2774">
                  <c:v>-2.6507926829268786</c:v>
                </c:pt>
                <c:pt idx="2775">
                  <c:v>-2.6503048780488303</c:v>
                </c:pt>
                <c:pt idx="2776">
                  <c:v>-2.6498170731707811</c:v>
                </c:pt>
                <c:pt idx="2777">
                  <c:v>-2.6493292682927327</c:v>
                </c:pt>
                <c:pt idx="2778">
                  <c:v>-2.6488414634146835</c:v>
                </c:pt>
                <c:pt idx="2779">
                  <c:v>-2.6483536585366356</c:v>
                </c:pt>
                <c:pt idx="2780">
                  <c:v>-2.6478658536585868</c:v>
                </c:pt>
                <c:pt idx="2781">
                  <c:v>-2.6473780487805381</c:v>
                </c:pt>
                <c:pt idx="2782">
                  <c:v>-2.6468902439024888</c:v>
                </c:pt>
                <c:pt idx="2783">
                  <c:v>-2.6464024390244409</c:v>
                </c:pt>
                <c:pt idx="2784">
                  <c:v>-2.6459146341463917</c:v>
                </c:pt>
                <c:pt idx="2785">
                  <c:v>-2.6454268292683429</c:v>
                </c:pt>
                <c:pt idx="2786">
                  <c:v>-2.6449390243902942</c:v>
                </c:pt>
                <c:pt idx="2787">
                  <c:v>-2.6444512195122454</c:v>
                </c:pt>
                <c:pt idx="2788">
                  <c:v>-2.643963414634197</c:v>
                </c:pt>
                <c:pt idx="2789">
                  <c:v>-2.6434756097561487</c:v>
                </c:pt>
                <c:pt idx="2790">
                  <c:v>-2.6429878048780995</c:v>
                </c:pt>
                <c:pt idx="2791">
                  <c:v>-2.6425000000000507</c:v>
                </c:pt>
                <c:pt idx="2792">
                  <c:v>-2.6420121951220015</c:v>
                </c:pt>
                <c:pt idx="2793">
                  <c:v>-2.641524390243954</c:v>
                </c:pt>
                <c:pt idx="2794">
                  <c:v>-2.6410365853659057</c:v>
                </c:pt>
                <c:pt idx="2795">
                  <c:v>-2.6405487804878569</c:v>
                </c:pt>
                <c:pt idx="2796">
                  <c:v>-2.6400609756098077</c:v>
                </c:pt>
                <c:pt idx="2797">
                  <c:v>-2.6395731707317585</c:v>
                </c:pt>
                <c:pt idx="2798">
                  <c:v>-2.6390853658537097</c:v>
                </c:pt>
                <c:pt idx="2799">
                  <c:v>-2.6385975609756613</c:v>
                </c:pt>
                <c:pt idx="2800">
                  <c:v>-2.6381097560976126</c:v>
                </c:pt>
                <c:pt idx="2801">
                  <c:v>-2.6376219512195629</c:v>
                </c:pt>
                <c:pt idx="2802">
                  <c:v>-2.6371341463415141</c:v>
                </c:pt>
                <c:pt idx="2803">
                  <c:v>-2.6366463414634658</c:v>
                </c:pt>
                <c:pt idx="2804">
                  <c:v>-2.636158536585417</c:v>
                </c:pt>
                <c:pt idx="2805">
                  <c:v>-2.6356707317073695</c:v>
                </c:pt>
                <c:pt idx="2806">
                  <c:v>-2.6351829268293203</c:v>
                </c:pt>
                <c:pt idx="2807">
                  <c:v>-2.6346951219512711</c:v>
                </c:pt>
                <c:pt idx="2808">
                  <c:v>-2.6342073170732223</c:v>
                </c:pt>
                <c:pt idx="2809">
                  <c:v>-2.633719512195174</c:v>
                </c:pt>
                <c:pt idx="2810">
                  <c:v>-2.6332317073171256</c:v>
                </c:pt>
                <c:pt idx="2811">
                  <c:v>-2.6327439024390769</c:v>
                </c:pt>
                <c:pt idx="2812">
                  <c:v>-2.6322560975610276</c:v>
                </c:pt>
                <c:pt idx="2813">
                  <c:v>-2.6317682926829793</c:v>
                </c:pt>
                <c:pt idx="2814">
                  <c:v>-2.6312804878049301</c:v>
                </c:pt>
                <c:pt idx="2815">
                  <c:v>-2.6307926829268817</c:v>
                </c:pt>
                <c:pt idx="2816">
                  <c:v>-2.6303048780488374</c:v>
                </c:pt>
                <c:pt idx="2817">
                  <c:v>-2.6298170731707886</c:v>
                </c:pt>
                <c:pt idx="2818">
                  <c:v>-2.6293292682927407</c:v>
                </c:pt>
                <c:pt idx="2819">
                  <c:v>-2.6288414634146924</c:v>
                </c:pt>
                <c:pt idx="2820">
                  <c:v>-2.6283536585366432</c:v>
                </c:pt>
                <c:pt idx="2821">
                  <c:v>-2.6278658536585948</c:v>
                </c:pt>
                <c:pt idx="2822">
                  <c:v>-2.6273780487805456</c:v>
                </c:pt>
                <c:pt idx="2823">
                  <c:v>-2.6268902439024968</c:v>
                </c:pt>
                <c:pt idx="2824">
                  <c:v>-2.626402439024448</c:v>
                </c:pt>
                <c:pt idx="2825">
                  <c:v>-2.6259146341464001</c:v>
                </c:pt>
                <c:pt idx="2826">
                  <c:v>-2.6254268292683509</c:v>
                </c:pt>
                <c:pt idx="2827">
                  <c:v>-2.6249390243903017</c:v>
                </c:pt>
                <c:pt idx="2828">
                  <c:v>-2.6244512195122534</c:v>
                </c:pt>
                <c:pt idx="2829">
                  <c:v>-2.6239634146342041</c:v>
                </c:pt>
                <c:pt idx="2830">
                  <c:v>-2.6234756097561562</c:v>
                </c:pt>
                <c:pt idx="2831">
                  <c:v>-2.6229878048781075</c:v>
                </c:pt>
                <c:pt idx="2832">
                  <c:v>-2.6225000000000582</c:v>
                </c:pt>
                <c:pt idx="2833">
                  <c:v>-2.6220121951220099</c:v>
                </c:pt>
                <c:pt idx="2834">
                  <c:v>-2.621524390243962</c:v>
                </c:pt>
                <c:pt idx="2835">
                  <c:v>-2.6210365853659132</c:v>
                </c:pt>
                <c:pt idx="2836">
                  <c:v>-2.620548780487864</c:v>
                </c:pt>
                <c:pt idx="2837">
                  <c:v>-2.6200609756098152</c:v>
                </c:pt>
                <c:pt idx="2838">
                  <c:v>-2.6195731707317669</c:v>
                </c:pt>
                <c:pt idx="2839">
                  <c:v>-2.6190853658537172</c:v>
                </c:pt>
                <c:pt idx="2840">
                  <c:v>-2.618597560975668</c:v>
                </c:pt>
                <c:pt idx="2841">
                  <c:v>-2.6181097560976196</c:v>
                </c:pt>
                <c:pt idx="2842">
                  <c:v>-2.6176219512195718</c:v>
                </c:pt>
                <c:pt idx="2843">
                  <c:v>-2.617134146341523</c:v>
                </c:pt>
                <c:pt idx="2844">
                  <c:v>-2.6166463414634742</c:v>
                </c:pt>
                <c:pt idx="2845">
                  <c:v>-2.616158536585425</c:v>
                </c:pt>
                <c:pt idx="2846">
                  <c:v>-2.6156707317073762</c:v>
                </c:pt>
                <c:pt idx="2847">
                  <c:v>-2.6151829268293274</c:v>
                </c:pt>
                <c:pt idx="2848">
                  <c:v>-2.6146951219512786</c:v>
                </c:pt>
                <c:pt idx="2849">
                  <c:v>-2.6142073170732298</c:v>
                </c:pt>
                <c:pt idx="2850">
                  <c:v>-2.6137195121951819</c:v>
                </c:pt>
                <c:pt idx="2851">
                  <c:v>-2.6132317073171327</c:v>
                </c:pt>
                <c:pt idx="2852">
                  <c:v>-2.6127439024390844</c:v>
                </c:pt>
                <c:pt idx="2853">
                  <c:v>-2.6122560975610356</c:v>
                </c:pt>
                <c:pt idx="2854">
                  <c:v>-2.6117682926829868</c:v>
                </c:pt>
                <c:pt idx="2855">
                  <c:v>-2.611280487804938</c:v>
                </c:pt>
                <c:pt idx="2856">
                  <c:v>-2.6107926829268884</c:v>
                </c:pt>
                <c:pt idx="2857">
                  <c:v>-2.6103048780488396</c:v>
                </c:pt>
                <c:pt idx="2858">
                  <c:v>-2.6098170731707908</c:v>
                </c:pt>
                <c:pt idx="2859">
                  <c:v>-2.6093292682927425</c:v>
                </c:pt>
                <c:pt idx="2860">
                  <c:v>-2.6088414634146937</c:v>
                </c:pt>
                <c:pt idx="2861">
                  <c:v>-2.6083536585366454</c:v>
                </c:pt>
                <c:pt idx="2862">
                  <c:v>-2.6078658536585966</c:v>
                </c:pt>
                <c:pt idx="2863">
                  <c:v>-2.6073780487805482</c:v>
                </c:pt>
                <c:pt idx="2864">
                  <c:v>-2.6068902439024995</c:v>
                </c:pt>
                <c:pt idx="2865">
                  <c:v>-2.6064024390244507</c:v>
                </c:pt>
                <c:pt idx="2866">
                  <c:v>-2.6059146341464015</c:v>
                </c:pt>
                <c:pt idx="2867">
                  <c:v>-2.6054268292683531</c:v>
                </c:pt>
                <c:pt idx="2868">
                  <c:v>-2.6049390243903039</c:v>
                </c:pt>
                <c:pt idx="2869">
                  <c:v>-2.6044512195122547</c:v>
                </c:pt>
                <c:pt idx="2870">
                  <c:v>-2.6039634146342063</c:v>
                </c:pt>
                <c:pt idx="2871">
                  <c:v>-2.6034756097561571</c:v>
                </c:pt>
                <c:pt idx="2872">
                  <c:v>-2.6029878048781083</c:v>
                </c:pt>
                <c:pt idx="2873">
                  <c:v>-2.60250000000006</c:v>
                </c:pt>
                <c:pt idx="2874">
                  <c:v>-2.6020121951220112</c:v>
                </c:pt>
                <c:pt idx="2875">
                  <c:v>-2.6015243902439629</c:v>
                </c:pt>
                <c:pt idx="2876">
                  <c:v>-2.6010365853659145</c:v>
                </c:pt>
                <c:pt idx="2877">
                  <c:v>-2.6005487804878653</c:v>
                </c:pt>
                <c:pt idx="2878">
                  <c:v>-2.6000609756098165</c:v>
                </c:pt>
                <c:pt idx="2879">
                  <c:v>-2.5995731707317682</c:v>
                </c:pt>
                <c:pt idx="2880">
                  <c:v>-2.599085365853719</c:v>
                </c:pt>
                <c:pt idx="2881">
                  <c:v>-2.5985975609756702</c:v>
                </c:pt>
                <c:pt idx="2882">
                  <c:v>-2.5981097560976218</c:v>
                </c:pt>
                <c:pt idx="2883">
                  <c:v>-2.5976219512195731</c:v>
                </c:pt>
                <c:pt idx="2884">
                  <c:v>-2.5971341463415243</c:v>
                </c:pt>
                <c:pt idx="2885">
                  <c:v>-2.5966463414634764</c:v>
                </c:pt>
                <c:pt idx="2886">
                  <c:v>-2.5961585365854272</c:v>
                </c:pt>
                <c:pt idx="2887">
                  <c:v>-2.5956707317073784</c:v>
                </c:pt>
                <c:pt idx="2888">
                  <c:v>-2.5951829268293296</c:v>
                </c:pt>
                <c:pt idx="2889">
                  <c:v>-2.5946951219512808</c:v>
                </c:pt>
                <c:pt idx="2890">
                  <c:v>-2.5942073170732316</c:v>
                </c:pt>
                <c:pt idx="2891">
                  <c:v>-2.5937195121951828</c:v>
                </c:pt>
                <c:pt idx="2892">
                  <c:v>-2.5932317073171345</c:v>
                </c:pt>
                <c:pt idx="2893">
                  <c:v>-2.5927439024390848</c:v>
                </c:pt>
                <c:pt idx="2894">
                  <c:v>-2.5922560975610365</c:v>
                </c:pt>
                <c:pt idx="2895">
                  <c:v>-2.5917682926829877</c:v>
                </c:pt>
                <c:pt idx="2896">
                  <c:v>-2.5912804878049394</c:v>
                </c:pt>
                <c:pt idx="2897">
                  <c:v>-2.5907926829268906</c:v>
                </c:pt>
                <c:pt idx="2898">
                  <c:v>-2.5903048780488414</c:v>
                </c:pt>
                <c:pt idx="2899">
                  <c:v>-2.5898170731707921</c:v>
                </c:pt>
                <c:pt idx="2900">
                  <c:v>-2.5893292682927442</c:v>
                </c:pt>
                <c:pt idx="2901">
                  <c:v>-2.588841463414695</c:v>
                </c:pt>
                <c:pt idx="2902">
                  <c:v>-2.5883536585366467</c:v>
                </c:pt>
                <c:pt idx="2903">
                  <c:v>-2.5878658536585979</c:v>
                </c:pt>
                <c:pt idx="2904">
                  <c:v>-2.5873780487805491</c:v>
                </c:pt>
                <c:pt idx="2905">
                  <c:v>-2.5868902439025003</c:v>
                </c:pt>
                <c:pt idx="2906">
                  <c:v>-2.5864024390244515</c:v>
                </c:pt>
                <c:pt idx="2907">
                  <c:v>-2.5859146341464072</c:v>
                </c:pt>
                <c:pt idx="2908">
                  <c:v>-2.5854268292683593</c:v>
                </c:pt>
                <c:pt idx="2909">
                  <c:v>-2.5849390243903101</c:v>
                </c:pt>
                <c:pt idx="2910">
                  <c:v>-2.5844512195122618</c:v>
                </c:pt>
                <c:pt idx="2911">
                  <c:v>-2.5839634146342121</c:v>
                </c:pt>
                <c:pt idx="2912">
                  <c:v>-2.5834756097561637</c:v>
                </c:pt>
                <c:pt idx="2913">
                  <c:v>-2.5829878048781154</c:v>
                </c:pt>
                <c:pt idx="2914">
                  <c:v>-2.5825000000000671</c:v>
                </c:pt>
                <c:pt idx="2915">
                  <c:v>-2.5820121951220179</c:v>
                </c:pt>
                <c:pt idx="2916">
                  <c:v>-2.5815243902439686</c:v>
                </c:pt>
                <c:pt idx="2917">
                  <c:v>-2.5810365853659198</c:v>
                </c:pt>
                <c:pt idx="2918">
                  <c:v>-2.5805487804878711</c:v>
                </c:pt>
                <c:pt idx="2919">
                  <c:v>-2.5800609756098218</c:v>
                </c:pt>
                <c:pt idx="2920">
                  <c:v>-2.5795731707317735</c:v>
                </c:pt>
                <c:pt idx="2921">
                  <c:v>-2.5790853658537243</c:v>
                </c:pt>
                <c:pt idx="2922">
                  <c:v>-2.5785975609756764</c:v>
                </c:pt>
                <c:pt idx="2923">
                  <c:v>-2.5781097560976276</c:v>
                </c:pt>
                <c:pt idx="2924">
                  <c:v>-2.5776219512195788</c:v>
                </c:pt>
                <c:pt idx="2925">
                  <c:v>-2.57713414634153</c:v>
                </c:pt>
                <c:pt idx="2926">
                  <c:v>-2.5766463414634808</c:v>
                </c:pt>
                <c:pt idx="2927">
                  <c:v>-2.576158536585432</c:v>
                </c:pt>
                <c:pt idx="2928">
                  <c:v>-2.5756707317073828</c:v>
                </c:pt>
                <c:pt idx="2929">
                  <c:v>-2.575182926829334</c:v>
                </c:pt>
                <c:pt idx="2930">
                  <c:v>-2.5746951219512848</c:v>
                </c:pt>
                <c:pt idx="2931">
                  <c:v>-2.5742073170732365</c:v>
                </c:pt>
                <c:pt idx="2932">
                  <c:v>-2.5737195121951881</c:v>
                </c:pt>
                <c:pt idx="2933">
                  <c:v>-2.5732317073171398</c:v>
                </c:pt>
                <c:pt idx="2934">
                  <c:v>-2.5727439024390915</c:v>
                </c:pt>
                <c:pt idx="2935">
                  <c:v>-2.5722560975610422</c:v>
                </c:pt>
                <c:pt idx="2936">
                  <c:v>-2.5717682926829939</c:v>
                </c:pt>
                <c:pt idx="2937">
                  <c:v>-2.5712804878049451</c:v>
                </c:pt>
                <c:pt idx="2938">
                  <c:v>-2.5707926829268959</c:v>
                </c:pt>
                <c:pt idx="2939">
                  <c:v>-2.5703048780488476</c:v>
                </c:pt>
                <c:pt idx="2940">
                  <c:v>-2.5698170731707988</c:v>
                </c:pt>
                <c:pt idx="2941">
                  <c:v>-2.56932926829275</c:v>
                </c:pt>
                <c:pt idx="2942">
                  <c:v>-2.5688414634147008</c:v>
                </c:pt>
                <c:pt idx="2943">
                  <c:v>-2.568353658536652</c:v>
                </c:pt>
                <c:pt idx="2944">
                  <c:v>-2.5678658536586036</c:v>
                </c:pt>
                <c:pt idx="2945">
                  <c:v>-2.567378048780554</c:v>
                </c:pt>
                <c:pt idx="2946">
                  <c:v>-2.5668902439025052</c:v>
                </c:pt>
                <c:pt idx="2947">
                  <c:v>-2.5664024390244569</c:v>
                </c:pt>
                <c:pt idx="2948">
                  <c:v>-2.5659146341464076</c:v>
                </c:pt>
                <c:pt idx="2949">
                  <c:v>-2.5654268292683589</c:v>
                </c:pt>
                <c:pt idx="2950">
                  <c:v>-2.5649390243903101</c:v>
                </c:pt>
                <c:pt idx="2951">
                  <c:v>-2.5644512195122613</c:v>
                </c:pt>
                <c:pt idx="2952">
                  <c:v>-2.5639634146342125</c:v>
                </c:pt>
                <c:pt idx="2953">
                  <c:v>-2.5634756097561642</c:v>
                </c:pt>
                <c:pt idx="2954">
                  <c:v>-2.5629878048781154</c:v>
                </c:pt>
                <c:pt idx="2955">
                  <c:v>-2.5625000000000671</c:v>
                </c:pt>
                <c:pt idx="2956">
                  <c:v>-2.5620121951220183</c:v>
                </c:pt>
                <c:pt idx="2957">
                  <c:v>-2.5615243902439699</c:v>
                </c:pt>
                <c:pt idx="2958">
                  <c:v>-2.5610365853659203</c:v>
                </c:pt>
                <c:pt idx="2959">
                  <c:v>-2.5605487804878715</c:v>
                </c:pt>
                <c:pt idx="2960">
                  <c:v>-2.5600609756098232</c:v>
                </c:pt>
                <c:pt idx="2961">
                  <c:v>-2.5595731707317739</c:v>
                </c:pt>
                <c:pt idx="2962">
                  <c:v>-2.5590853658537251</c:v>
                </c:pt>
                <c:pt idx="2963">
                  <c:v>-2.5585975609756764</c:v>
                </c:pt>
                <c:pt idx="2964">
                  <c:v>-2.5581097560976271</c:v>
                </c:pt>
                <c:pt idx="2965">
                  <c:v>-2.5576219512195788</c:v>
                </c:pt>
                <c:pt idx="2966">
                  <c:v>-2.5571341463415305</c:v>
                </c:pt>
                <c:pt idx="2967">
                  <c:v>-2.5566463414634812</c:v>
                </c:pt>
                <c:pt idx="2968">
                  <c:v>-2.5561585365854325</c:v>
                </c:pt>
                <c:pt idx="2969">
                  <c:v>-2.5556707317073837</c:v>
                </c:pt>
                <c:pt idx="2970">
                  <c:v>-2.5551829268293349</c:v>
                </c:pt>
                <c:pt idx="2971">
                  <c:v>-2.5546951219512857</c:v>
                </c:pt>
                <c:pt idx="2972">
                  <c:v>-2.5542073170732369</c:v>
                </c:pt>
                <c:pt idx="2973">
                  <c:v>-2.5537195121951886</c:v>
                </c:pt>
                <c:pt idx="2974">
                  <c:v>-2.5532317073171393</c:v>
                </c:pt>
                <c:pt idx="2975">
                  <c:v>-2.5527439024390901</c:v>
                </c:pt>
                <c:pt idx="2976">
                  <c:v>-2.5522560975610418</c:v>
                </c:pt>
                <c:pt idx="2977">
                  <c:v>-2.5517682926829934</c:v>
                </c:pt>
                <c:pt idx="2978">
                  <c:v>-2.5512804878049447</c:v>
                </c:pt>
                <c:pt idx="2979">
                  <c:v>-2.5507926829268959</c:v>
                </c:pt>
                <c:pt idx="2980">
                  <c:v>-2.5503048780488475</c:v>
                </c:pt>
                <c:pt idx="2981">
                  <c:v>-2.5498170731707992</c:v>
                </c:pt>
                <c:pt idx="2982">
                  <c:v>-2.5493292682927509</c:v>
                </c:pt>
                <c:pt idx="2983">
                  <c:v>-2.5488414634147016</c:v>
                </c:pt>
                <c:pt idx="2984">
                  <c:v>-2.5483536585366524</c:v>
                </c:pt>
                <c:pt idx="2985">
                  <c:v>-2.5478658536586041</c:v>
                </c:pt>
                <c:pt idx="2986">
                  <c:v>-2.5473780487805557</c:v>
                </c:pt>
                <c:pt idx="2987">
                  <c:v>-2.5468902439025074</c:v>
                </c:pt>
                <c:pt idx="2988">
                  <c:v>-2.5464024390244577</c:v>
                </c:pt>
                <c:pt idx="2989">
                  <c:v>-2.545914634146409</c:v>
                </c:pt>
                <c:pt idx="2990">
                  <c:v>-2.5454268292683602</c:v>
                </c:pt>
                <c:pt idx="2991">
                  <c:v>-2.5449390243903118</c:v>
                </c:pt>
                <c:pt idx="2992">
                  <c:v>-2.5444512195122631</c:v>
                </c:pt>
                <c:pt idx="2993">
                  <c:v>-2.5439634146342147</c:v>
                </c:pt>
                <c:pt idx="2994">
                  <c:v>-2.5434756097561659</c:v>
                </c:pt>
                <c:pt idx="2995">
                  <c:v>-2.5429878048781172</c:v>
                </c:pt>
                <c:pt idx="2996">
                  <c:v>-2.5425000000000679</c:v>
                </c:pt>
                <c:pt idx="2997">
                  <c:v>-2.5420121951220191</c:v>
                </c:pt>
                <c:pt idx="2998">
                  <c:v>-2.5415243902439739</c:v>
                </c:pt>
                <c:pt idx="2999">
                  <c:v>-2.5410365853659251</c:v>
                </c:pt>
                <c:pt idx="3000">
                  <c:v>-2.5405487804878764</c:v>
                </c:pt>
                <c:pt idx="3001">
                  <c:v>-2.540060975609828</c:v>
                </c:pt>
                <c:pt idx="3002">
                  <c:v>-2.5395731707317792</c:v>
                </c:pt>
                <c:pt idx="3003">
                  <c:v>-2.5390853658537305</c:v>
                </c:pt>
                <c:pt idx="3004">
                  <c:v>-2.5385975609756817</c:v>
                </c:pt>
                <c:pt idx="3005">
                  <c:v>-2.5381097560976333</c:v>
                </c:pt>
                <c:pt idx="3006">
                  <c:v>-2.5376219512195841</c:v>
                </c:pt>
                <c:pt idx="3007">
                  <c:v>-2.5371341463415353</c:v>
                </c:pt>
                <c:pt idx="3008">
                  <c:v>-2.5366463414634866</c:v>
                </c:pt>
                <c:pt idx="3009">
                  <c:v>-2.5361585365854378</c:v>
                </c:pt>
                <c:pt idx="3010">
                  <c:v>-2.5356707317073885</c:v>
                </c:pt>
                <c:pt idx="3011">
                  <c:v>-2.5351829268293398</c:v>
                </c:pt>
                <c:pt idx="3012">
                  <c:v>-2.5346951219512914</c:v>
                </c:pt>
                <c:pt idx="3013">
                  <c:v>-2.5342073170732426</c:v>
                </c:pt>
                <c:pt idx="3014">
                  <c:v>-2.5337195121951939</c:v>
                </c:pt>
                <c:pt idx="3015">
                  <c:v>-2.5332317073171451</c:v>
                </c:pt>
                <c:pt idx="3016">
                  <c:v>-2.5327439024390968</c:v>
                </c:pt>
                <c:pt idx="3017">
                  <c:v>-2.532256097561048</c:v>
                </c:pt>
                <c:pt idx="3018">
                  <c:v>-2.5317682926829992</c:v>
                </c:pt>
                <c:pt idx="3019">
                  <c:v>-2.5312804878049504</c:v>
                </c:pt>
                <c:pt idx="3020">
                  <c:v>-2.5307926829269016</c:v>
                </c:pt>
                <c:pt idx="3021">
                  <c:v>-2.5303048780488533</c:v>
                </c:pt>
                <c:pt idx="3022">
                  <c:v>-2.5298170731708041</c:v>
                </c:pt>
                <c:pt idx="3023">
                  <c:v>-2.5293292682927553</c:v>
                </c:pt>
                <c:pt idx="3024">
                  <c:v>-2.5288414634147065</c:v>
                </c:pt>
                <c:pt idx="3025">
                  <c:v>-2.5283536585366577</c:v>
                </c:pt>
                <c:pt idx="3026">
                  <c:v>-2.5278658536586089</c:v>
                </c:pt>
                <c:pt idx="3027">
                  <c:v>-2.5273780487805602</c:v>
                </c:pt>
                <c:pt idx="3028">
                  <c:v>-2.5268902439025114</c:v>
                </c:pt>
                <c:pt idx="3029">
                  <c:v>-2.5264024390244626</c:v>
                </c:pt>
                <c:pt idx="3030">
                  <c:v>-2.5259146341464138</c:v>
                </c:pt>
                <c:pt idx="3031">
                  <c:v>-2.525426829268365</c:v>
                </c:pt>
                <c:pt idx="3032">
                  <c:v>-2.5249390243903163</c:v>
                </c:pt>
                <c:pt idx="3033">
                  <c:v>-2.5244512195122675</c:v>
                </c:pt>
                <c:pt idx="3034">
                  <c:v>-2.5239634146342182</c:v>
                </c:pt>
                <c:pt idx="3035">
                  <c:v>-2.5234756097561699</c:v>
                </c:pt>
                <c:pt idx="3036">
                  <c:v>-2.5229878048781211</c:v>
                </c:pt>
                <c:pt idx="3037">
                  <c:v>-2.5225000000000728</c:v>
                </c:pt>
                <c:pt idx="3038">
                  <c:v>-2.5220121951220236</c:v>
                </c:pt>
                <c:pt idx="3039">
                  <c:v>-2.5215243902439752</c:v>
                </c:pt>
                <c:pt idx="3040">
                  <c:v>-2.5210365853659265</c:v>
                </c:pt>
                <c:pt idx="3041">
                  <c:v>-2.5205487804878772</c:v>
                </c:pt>
                <c:pt idx="3042">
                  <c:v>-2.5200609756098284</c:v>
                </c:pt>
                <c:pt idx="3043">
                  <c:v>-2.5195731707317797</c:v>
                </c:pt>
                <c:pt idx="3044">
                  <c:v>-2.5190853658537313</c:v>
                </c:pt>
                <c:pt idx="3045">
                  <c:v>-2.5185975609756865</c:v>
                </c:pt>
                <c:pt idx="3046">
                  <c:v>-2.5181097560976378</c:v>
                </c:pt>
                <c:pt idx="3047">
                  <c:v>-2.5176219512195894</c:v>
                </c:pt>
                <c:pt idx="3048">
                  <c:v>-2.5171341463415402</c:v>
                </c:pt>
                <c:pt idx="3049">
                  <c:v>-2.5166463414634914</c:v>
                </c:pt>
                <c:pt idx="3050">
                  <c:v>-2.5161585365854426</c:v>
                </c:pt>
                <c:pt idx="3051">
                  <c:v>-2.5156707317073943</c:v>
                </c:pt>
                <c:pt idx="3052">
                  <c:v>-2.5151829268293451</c:v>
                </c:pt>
                <c:pt idx="3053">
                  <c:v>-2.5146951219512963</c:v>
                </c:pt>
                <c:pt idx="3054">
                  <c:v>-2.5142073170732471</c:v>
                </c:pt>
                <c:pt idx="3055">
                  <c:v>-2.5137195121951987</c:v>
                </c:pt>
                <c:pt idx="3056">
                  <c:v>-2.51323170731715</c:v>
                </c:pt>
                <c:pt idx="3057">
                  <c:v>-2.5127439024391007</c:v>
                </c:pt>
                <c:pt idx="3058">
                  <c:v>-2.5122560975610519</c:v>
                </c:pt>
                <c:pt idx="3059">
                  <c:v>-2.5117682926830032</c:v>
                </c:pt>
                <c:pt idx="3060">
                  <c:v>-2.5112804878049548</c:v>
                </c:pt>
                <c:pt idx="3061">
                  <c:v>-2.510792682926906</c:v>
                </c:pt>
                <c:pt idx="3062">
                  <c:v>-2.5103048780488573</c:v>
                </c:pt>
                <c:pt idx="3063">
                  <c:v>-2.5098170731708089</c:v>
                </c:pt>
                <c:pt idx="3064">
                  <c:v>-2.5093292682927602</c:v>
                </c:pt>
                <c:pt idx="3065">
                  <c:v>-2.5088414634147118</c:v>
                </c:pt>
                <c:pt idx="3066">
                  <c:v>-2.5083536585366626</c:v>
                </c:pt>
                <c:pt idx="3067">
                  <c:v>-2.5078658536586138</c:v>
                </c:pt>
                <c:pt idx="3068">
                  <c:v>-2.5073780487805646</c:v>
                </c:pt>
                <c:pt idx="3069">
                  <c:v>-2.5068902439025162</c:v>
                </c:pt>
                <c:pt idx="3070">
                  <c:v>-2.5064024390244679</c:v>
                </c:pt>
                <c:pt idx="3071">
                  <c:v>-2.5059146341464191</c:v>
                </c:pt>
                <c:pt idx="3072">
                  <c:v>-2.5054268292683695</c:v>
                </c:pt>
                <c:pt idx="3073">
                  <c:v>-2.5049390243903211</c:v>
                </c:pt>
                <c:pt idx="3074">
                  <c:v>-2.5044512195122719</c:v>
                </c:pt>
                <c:pt idx="3075">
                  <c:v>-2.5039634146342227</c:v>
                </c:pt>
                <c:pt idx="3076">
                  <c:v>-2.5034756097561739</c:v>
                </c:pt>
                <c:pt idx="3077">
                  <c:v>-2.5029878048781251</c:v>
                </c:pt>
                <c:pt idx="3078">
                  <c:v>-2.5025000000000768</c:v>
                </c:pt>
                <c:pt idx="3079">
                  <c:v>-2.502012195122028</c:v>
                </c:pt>
                <c:pt idx="3080">
                  <c:v>-2.5015243902439792</c:v>
                </c:pt>
                <c:pt idx="3081">
                  <c:v>-2.5010365853659304</c:v>
                </c:pt>
                <c:pt idx="3082">
                  <c:v>-2.5005487804878817</c:v>
                </c:pt>
                <c:pt idx="3083">
                  <c:v>-2.5000609756098329</c:v>
                </c:pt>
                <c:pt idx="3084">
                  <c:v>-2.4995731707317841</c:v>
                </c:pt>
                <c:pt idx="3085">
                  <c:v>-2.4990853658537353</c:v>
                </c:pt>
                <c:pt idx="3086">
                  <c:v>-2.4985975609756865</c:v>
                </c:pt>
                <c:pt idx="3087">
                  <c:v>-2.4981097560976382</c:v>
                </c:pt>
                <c:pt idx="3088">
                  <c:v>-2.497621951219589</c:v>
                </c:pt>
                <c:pt idx="3089">
                  <c:v>-2.4971341463415402</c:v>
                </c:pt>
                <c:pt idx="3090">
                  <c:v>-2.4966463414634914</c:v>
                </c:pt>
                <c:pt idx="3091">
                  <c:v>-2.4961585365854426</c:v>
                </c:pt>
                <c:pt idx="3092">
                  <c:v>-2.4956707317073934</c:v>
                </c:pt>
                <c:pt idx="3093">
                  <c:v>-2.4951829268293446</c:v>
                </c:pt>
                <c:pt idx="3094">
                  <c:v>-2.4946951219512954</c:v>
                </c:pt>
                <c:pt idx="3095">
                  <c:v>-2.4942073170732466</c:v>
                </c:pt>
                <c:pt idx="3096">
                  <c:v>-2.4937195121951978</c:v>
                </c:pt>
                <c:pt idx="3097">
                  <c:v>-2.4932317073171486</c:v>
                </c:pt>
                <c:pt idx="3098">
                  <c:v>-2.4927439024390994</c:v>
                </c:pt>
                <c:pt idx="3099">
                  <c:v>-2.492256097561051</c:v>
                </c:pt>
                <c:pt idx="3100">
                  <c:v>-2.4917682926830023</c:v>
                </c:pt>
                <c:pt idx="3101">
                  <c:v>-2.4912804878049535</c:v>
                </c:pt>
                <c:pt idx="3102">
                  <c:v>-2.4907926829269051</c:v>
                </c:pt>
                <c:pt idx="3103">
                  <c:v>-2.4903048780488559</c:v>
                </c:pt>
                <c:pt idx="3104">
                  <c:v>-2.4898170731708076</c:v>
                </c:pt>
                <c:pt idx="3105">
                  <c:v>-2.4893292682927588</c:v>
                </c:pt>
                <c:pt idx="3106">
                  <c:v>-2.48884146341471</c:v>
                </c:pt>
                <c:pt idx="3107">
                  <c:v>-2.4883536585366612</c:v>
                </c:pt>
                <c:pt idx="3108">
                  <c:v>-2.4878658536586129</c:v>
                </c:pt>
                <c:pt idx="3109">
                  <c:v>-2.4873780487805641</c:v>
                </c:pt>
                <c:pt idx="3110">
                  <c:v>-2.4868902439025149</c:v>
                </c:pt>
                <c:pt idx="3111">
                  <c:v>-2.4864024390244666</c:v>
                </c:pt>
                <c:pt idx="3112">
                  <c:v>-2.4859146341464178</c:v>
                </c:pt>
                <c:pt idx="3113">
                  <c:v>-2.485426829268369</c:v>
                </c:pt>
                <c:pt idx="3114">
                  <c:v>-2.4849390243903202</c:v>
                </c:pt>
                <c:pt idx="3115">
                  <c:v>-2.4844512195122714</c:v>
                </c:pt>
                <c:pt idx="3116">
                  <c:v>-2.4839634146342227</c:v>
                </c:pt>
                <c:pt idx="3117">
                  <c:v>-2.4834756097561743</c:v>
                </c:pt>
                <c:pt idx="3118">
                  <c:v>-2.4829878048781251</c:v>
                </c:pt>
                <c:pt idx="3119">
                  <c:v>-2.4825000000000763</c:v>
                </c:pt>
                <c:pt idx="3120">
                  <c:v>-2.482012195122028</c:v>
                </c:pt>
                <c:pt idx="3121">
                  <c:v>-2.4815243902439774</c:v>
                </c:pt>
                <c:pt idx="3122">
                  <c:v>-2.4810365853659286</c:v>
                </c:pt>
                <c:pt idx="3123">
                  <c:v>-2.4805487804878803</c:v>
                </c:pt>
                <c:pt idx="3124">
                  <c:v>-2.480060975609832</c:v>
                </c:pt>
                <c:pt idx="3125">
                  <c:v>-2.4795731707317832</c:v>
                </c:pt>
                <c:pt idx="3126">
                  <c:v>-2.4790853658537344</c:v>
                </c:pt>
                <c:pt idx="3127">
                  <c:v>-2.4785975609756856</c:v>
                </c:pt>
                <c:pt idx="3128">
                  <c:v>-2.4781097560976373</c:v>
                </c:pt>
                <c:pt idx="3129">
                  <c:v>-2.4776219512195885</c:v>
                </c:pt>
                <c:pt idx="3130">
                  <c:v>-2.4771341463415397</c:v>
                </c:pt>
                <c:pt idx="3131">
                  <c:v>-2.4766463414634909</c:v>
                </c:pt>
                <c:pt idx="3132">
                  <c:v>-2.4761585365854462</c:v>
                </c:pt>
                <c:pt idx="3133">
                  <c:v>-2.4756707317073978</c:v>
                </c:pt>
                <c:pt idx="3134">
                  <c:v>-2.4751829268293446</c:v>
                </c:pt>
                <c:pt idx="3135">
                  <c:v>-2.4746951219512958</c:v>
                </c:pt>
                <c:pt idx="3136">
                  <c:v>-2.474207317073251</c:v>
                </c:pt>
                <c:pt idx="3137">
                  <c:v>-2.4737195121952027</c:v>
                </c:pt>
                <c:pt idx="3138">
                  <c:v>-2.4732317073171499</c:v>
                </c:pt>
                <c:pt idx="3139">
                  <c:v>-2.4727439024391007</c:v>
                </c:pt>
                <c:pt idx="3140">
                  <c:v>-2.4722560975610568</c:v>
                </c:pt>
                <c:pt idx="3141">
                  <c:v>-2.471768292683008</c:v>
                </c:pt>
                <c:pt idx="3142">
                  <c:v>-2.4712804878049592</c:v>
                </c:pt>
                <c:pt idx="3143">
                  <c:v>-2.47079268292691</c:v>
                </c:pt>
                <c:pt idx="3144">
                  <c:v>-2.4703048780488617</c:v>
                </c:pt>
                <c:pt idx="3145">
                  <c:v>-2.4698170731708133</c:v>
                </c:pt>
                <c:pt idx="3146">
                  <c:v>-2.4693292682927641</c:v>
                </c:pt>
                <c:pt idx="3147">
                  <c:v>-2.4688414634147158</c:v>
                </c:pt>
                <c:pt idx="3148">
                  <c:v>-2.4683536585366666</c:v>
                </c:pt>
                <c:pt idx="3149">
                  <c:v>-2.4678658536586178</c:v>
                </c:pt>
                <c:pt idx="3150">
                  <c:v>-2.467378048780569</c:v>
                </c:pt>
                <c:pt idx="3151">
                  <c:v>-2.4668902439025198</c:v>
                </c:pt>
                <c:pt idx="3152">
                  <c:v>-2.4664024390244714</c:v>
                </c:pt>
                <c:pt idx="3153">
                  <c:v>-2.4659146341464226</c:v>
                </c:pt>
                <c:pt idx="3154">
                  <c:v>-2.4654268292683739</c:v>
                </c:pt>
                <c:pt idx="3155">
                  <c:v>-2.4649390243903242</c:v>
                </c:pt>
                <c:pt idx="3156">
                  <c:v>-2.4644512195122754</c:v>
                </c:pt>
                <c:pt idx="3157">
                  <c:v>-2.4639634146342266</c:v>
                </c:pt>
                <c:pt idx="3158">
                  <c:v>-2.4634756097561783</c:v>
                </c:pt>
                <c:pt idx="3159">
                  <c:v>-2.4629878048781295</c:v>
                </c:pt>
                <c:pt idx="3160">
                  <c:v>-2.4625000000000807</c:v>
                </c:pt>
                <c:pt idx="3161">
                  <c:v>-2.462012195122032</c:v>
                </c:pt>
                <c:pt idx="3162">
                  <c:v>-2.4615243902439836</c:v>
                </c:pt>
                <c:pt idx="3163">
                  <c:v>-2.4610365853659339</c:v>
                </c:pt>
                <c:pt idx="3164">
                  <c:v>-2.4605487804878856</c:v>
                </c:pt>
                <c:pt idx="3165">
                  <c:v>-2.4600609756098364</c:v>
                </c:pt>
                <c:pt idx="3166">
                  <c:v>-2.4595731707317876</c:v>
                </c:pt>
                <c:pt idx="3167">
                  <c:v>-2.4590853658537388</c:v>
                </c:pt>
                <c:pt idx="3168">
                  <c:v>-2.45859756097569</c:v>
                </c:pt>
                <c:pt idx="3169">
                  <c:v>-2.4581097560976417</c:v>
                </c:pt>
                <c:pt idx="3170">
                  <c:v>-2.4576219512195934</c:v>
                </c:pt>
                <c:pt idx="3171">
                  <c:v>-2.4571341463415446</c:v>
                </c:pt>
                <c:pt idx="3172">
                  <c:v>-2.4566463414634958</c:v>
                </c:pt>
                <c:pt idx="3173">
                  <c:v>-2.456158536585447</c:v>
                </c:pt>
                <c:pt idx="3174">
                  <c:v>-2.4556707317073982</c:v>
                </c:pt>
                <c:pt idx="3175">
                  <c:v>-2.4551829268293495</c:v>
                </c:pt>
                <c:pt idx="3176">
                  <c:v>-2.4546951219513007</c:v>
                </c:pt>
                <c:pt idx="3177">
                  <c:v>-2.4542073170732519</c:v>
                </c:pt>
                <c:pt idx="3178">
                  <c:v>-2.4537195121952031</c:v>
                </c:pt>
                <c:pt idx="3179">
                  <c:v>-2.4532317073171543</c:v>
                </c:pt>
                <c:pt idx="3180">
                  <c:v>-2.4527439024391056</c:v>
                </c:pt>
                <c:pt idx="3181">
                  <c:v>-2.4522560975610568</c:v>
                </c:pt>
                <c:pt idx="3182">
                  <c:v>-2.4517682926830084</c:v>
                </c:pt>
                <c:pt idx="3183">
                  <c:v>-2.4512804878049592</c:v>
                </c:pt>
                <c:pt idx="3184">
                  <c:v>-2.4507926829269104</c:v>
                </c:pt>
                <c:pt idx="3185">
                  <c:v>-2.4503048780488612</c:v>
                </c:pt>
                <c:pt idx="3186">
                  <c:v>-2.4498170731708124</c:v>
                </c:pt>
                <c:pt idx="3187">
                  <c:v>-2.4493292682927637</c:v>
                </c:pt>
                <c:pt idx="3188">
                  <c:v>-2.4488414634147149</c:v>
                </c:pt>
                <c:pt idx="3189">
                  <c:v>-2.4483536585366661</c:v>
                </c:pt>
                <c:pt idx="3190">
                  <c:v>-2.4478658536586178</c:v>
                </c:pt>
                <c:pt idx="3191">
                  <c:v>-2.447378048780569</c:v>
                </c:pt>
                <c:pt idx="3192">
                  <c:v>-2.4468902439025202</c:v>
                </c:pt>
                <c:pt idx="3193">
                  <c:v>-2.4464024390244719</c:v>
                </c:pt>
                <c:pt idx="3194">
                  <c:v>-2.4459146341464231</c:v>
                </c:pt>
                <c:pt idx="3195">
                  <c:v>-2.4454268292683743</c:v>
                </c:pt>
                <c:pt idx="3196">
                  <c:v>-2.4449390243903251</c:v>
                </c:pt>
                <c:pt idx="3197">
                  <c:v>-2.4444512195122763</c:v>
                </c:pt>
                <c:pt idx="3198">
                  <c:v>-2.4439634146342279</c:v>
                </c:pt>
                <c:pt idx="3199">
                  <c:v>-2.4434756097561792</c:v>
                </c:pt>
                <c:pt idx="3200">
                  <c:v>-2.4429878048781308</c:v>
                </c:pt>
                <c:pt idx="3201">
                  <c:v>-2.442500000000082</c:v>
                </c:pt>
                <c:pt idx="3202">
                  <c:v>-2.4420121951220333</c:v>
                </c:pt>
                <c:pt idx="3203">
                  <c:v>-2.441524390243984</c:v>
                </c:pt>
                <c:pt idx="3204">
                  <c:v>-2.4410365853659353</c:v>
                </c:pt>
                <c:pt idx="3205">
                  <c:v>-2.4405487804878865</c:v>
                </c:pt>
                <c:pt idx="3206">
                  <c:v>-2.4400609756098373</c:v>
                </c:pt>
                <c:pt idx="3207">
                  <c:v>-2.4395731707317889</c:v>
                </c:pt>
                <c:pt idx="3208">
                  <c:v>-2.4390853658537401</c:v>
                </c:pt>
                <c:pt idx="3209">
                  <c:v>-2.4385975609756914</c:v>
                </c:pt>
                <c:pt idx="3210">
                  <c:v>-2.4381097560976421</c:v>
                </c:pt>
                <c:pt idx="3211">
                  <c:v>-2.4376219512195934</c:v>
                </c:pt>
                <c:pt idx="3212">
                  <c:v>-2.4371341463415446</c:v>
                </c:pt>
                <c:pt idx="3213">
                  <c:v>-2.4366463414634953</c:v>
                </c:pt>
                <c:pt idx="3214">
                  <c:v>-2.4361585365854466</c:v>
                </c:pt>
                <c:pt idx="3215">
                  <c:v>-2.4356707317073978</c:v>
                </c:pt>
                <c:pt idx="3216">
                  <c:v>-2.435182926829349</c:v>
                </c:pt>
                <c:pt idx="3217">
                  <c:v>-2.4346951219513002</c:v>
                </c:pt>
                <c:pt idx="3218">
                  <c:v>-2.4342073170732519</c:v>
                </c:pt>
                <c:pt idx="3219">
                  <c:v>-2.4337195121952031</c:v>
                </c:pt>
                <c:pt idx="3220">
                  <c:v>-2.4332317073171543</c:v>
                </c:pt>
                <c:pt idx="3221">
                  <c:v>-2.4327439024391055</c:v>
                </c:pt>
                <c:pt idx="3222">
                  <c:v>-2.4322560975610568</c:v>
                </c:pt>
                <c:pt idx="3223">
                  <c:v>-2.4317682926830129</c:v>
                </c:pt>
                <c:pt idx="3224">
                  <c:v>-2.4312804878049636</c:v>
                </c:pt>
                <c:pt idx="3225">
                  <c:v>-2.4307926829269104</c:v>
                </c:pt>
                <c:pt idx="3226">
                  <c:v>-2.4303048780488621</c:v>
                </c:pt>
                <c:pt idx="3227">
                  <c:v>-2.4298170731708173</c:v>
                </c:pt>
                <c:pt idx="3228">
                  <c:v>-2.429329268292765</c:v>
                </c:pt>
                <c:pt idx="3229">
                  <c:v>-2.4288414634147162</c:v>
                </c:pt>
                <c:pt idx="3230">
                  <c:v>-2.4283536585366674</c:v>
                </c:pt>
                <c:pt idx="3231">
                  <c:v>-2.4278658536586226</c:v>
                </c:pt>
                <c:pt idx="3232">
                  <c:v>-2.4273780487805738</c:v>
                </c:pt>
                <c:pt idx="3233">
                  <c:v>-2.4268902439025251</c:v>
                </c:pt>
                <c:pt idx="3234">
                  <c:v>-2.4264024390244763</c:v>
                </c:pt>
                <c:pt idx="3235">
                  <c:v>-2.4259146341464279</c:v>
                </c:pt>
                <c:pt idx="3236">
                  <c:v>-2.4254268292683792</c:v>
                </c:pt>
                <c:pt idx="3237">
                  <c:v>-2.4249390243903308</c:v>
                </c:pt>
                <c:pt idx="3238">
                  <c:v>-2.4244512195122816</c:v>
                </c:pt>
                <c:pt idx="3239">
                  <c:v>-2.4239634146342333</c:v>
                </c:pt>
                <c:pt idx="3240">
                  <c:v>-2.4234756097561845</c:v>
                </c:pt>
                <c:pt idx="3241">
                  <c:v>-2.4229878048781357</c:v>
                </c:pt>
                <c:pt idx="3242">
                  <c:v>-2.4225000000000865</c:v>
                </c:pt>
                <c:pt idx="3243">
                  <c:v>-2.4220121951220381</c:v>
                </c:pt>
                <c:pt idx="3244">
                  <c:v>-2.4215243902439898</c:v>
                </c:pt>
                <c:pt idx="3245">
                  <c:v>-2.421036585365941</c:v>
                </c:pt>
                <c:pt idx="3246">
                  <c:v>-2.4205487804878922</c:v>
                </c:pt>
                <c:pt idx="3247">
                  <c:v>-2.4200609756098435</c:v>
                </c:pt>
                <c:pt idx="3248">
                  <c:v>-2.4195731707317938</c:v>
                </c:pt>
                <c:pt idx="3249">
                  <c:v>-2.4190853658537446</c:v>
                </c:pt>
                <c:pt idx="3250">
                  <c:v>-2.4185975609756962</c:v>
                </c:pt>
                <c:pt idx="3251">
                  <c:v>-2.4181097560976474</c:v>
                </c:pt>
                <c:pt idx="3252">
                  <c:v>-2.4176219512195982</c:v>
                </c:pt>
                <c:pt idx="3253">
                  <c:v>-2.4171341463415494</c:v>
                </c:pt>
                <c:pt idx="3254">
                  <c:v>-2.4166463414635002</c:v>
                </c:pt>
                <c:pt idx="3255">
                  <c:v>-2.4161585365854514</c:v>
                </c:pt>
                <c:pt idx="3256">
                  <c:v>-2.4156707317074027</c:v>
                </c:pt>
                <c:pt idx="3257">
                  <c:v>-2.4151829268293543</c:v>
                </c:pt>
                <c:pt idx="3258">
                  <c:v>-2.4146951219513055</c:v>
                </c:pt>
                <c:pt idx="3259">
                  <c:v>-2.4142073170732568</c:v>
                </c:pt>
                <c:pt idx="3260">
                  <c:v>-2.413719512195208</c:v>
                </c:pt>
                <c:pt idx="3261">
                  <c:v>-2.4132317073171592</c:v>
                </c:pt>
                <c:pt idx="3262">
                  <c:v>-2.4127439024391104</c:v>
                </c:pt>
                <c:pt idx="3263">
                  <c:v>-2.4122560975610616</c:v>
                </c:pt>
                <c:pt idx="3264">
                  <c:v>-2.4117682926830128</c:v>
                </c:pt>
                <c:pt idx="3265">
                  <c:v>-2.4112804878049645</c:v>
                </c:pt>
                <c:pt idx="3266">
                  <c:v>-2.4107926829269157</c:v>
                </c:pt>
                <c:pt idx="3267">
                  <c:v>-2.4103048780488674</c:v>
                </c:pt>
                <c:pt idx="3268">
                  <c:v>-2.4098170731708182</c:v>
                </c:pt>
                <c:pt idx="3269">
                  <c:v>-2.4093292682927698</c:v>
                </c:pt>
                <c:pt idx="3270">
                  <c:v>-2.4088414634147211</c:v>
                </c:pt>
                <c:pt idx="3271">
                  <c:v>-2.4083536585366723</c:v>
                </c:pt>
                <c:pt idx="3272">
                  <c:v>-2.4078658536586235</c:v>
                </c:pt>
                <c:pt idx="3273">
                  <c:v>-2.4073780487805752</c:v>
                </c:pt>
                <c:pt idx="3274">
                  <c:v>-2.4068902439025259</c:v>
                </c:pt>
                <c:pt idx="3275">
                  <c:v>-2.4064024390244771</c:v>
                </c:pt>
                <c:pt idx="3276">
                  <c:v>-2.4059146341464279</c:v>
                </c:pt>
                <c:pt idx="3277">
                  <c:v>-2.4054268292683791</c:v>
                </c:pt>
                <c:pt idx="3278">
                  <c:v>-2.4049390243903304</c:v>
                </c:pt>
                <c:pt idx="3279">
                  <c:v>-2.4044512195122816</c:v>
                </c:pt>
                <c:pt idx="3280">
                  <c:v>-2.4039634146342332</c:v>
                </c:pt>
                <c:pt idx="3281">
                  <c:v>-2.4034756097561849</c:v>
                </c:pt>
                <c:pt idx="3282">
                  <c:v>-2.4029878048781357</c:v>
                </c:pt>
                <c:pt idx="3283">
                  <c:v>-2.4025000000000865</c:v>
                </c:pt>
                <c:pt idx="3284">
                  <c:v>-2.4020121951220372</c:v>
                </c:pt>
                <c:pt idx="3285">
                  <c:v>-2.4015243902439884</c:v>
                </c:pt>
                <c:pt idx="3286">
                  <c:v>-2.4010365853659397</c:v>
                </c:pt>
                <c:pt idx="3287">
                  <c:v>-2.4005487804878909</c:v>
                </c:pt>
                <c:pt idx="3288">
                  <c:v>-2.4000609756098426</c:v>
                </c:pt>
                <c:pt idx="3289">
                  <c:v>-2.3995731707317938</c:v>
                </c:pt>
                <c:pt idx="3290">
                  <c:v>-2.3990853658537445</c:v>
                </c:pt>
                <c:pt idx="3291">
                  <c:v>-2.3985975609756958</c:v>
                </c:pt>
                <c:pt idx="3292">
                  <c:v>-2.3981097560976474</c:v>
                </c:pt>
                <c:pt idx="3293">
                  <c:v>-2.3976219512195986</c:v>
                </c:pt>
                <c:pt idx="3294">
                  <c:v>-2.3971341463415494</c:v>
                </c:pt>
                <c:pt idx="3295">
                  <c:v>-2.3966463414635011</c:v>
                </c:pt>
                <c:pt idx="3296">
                  <c:v>-2.3961585365854523</c:v>
                </c:pt>
                <c:pt idx="3297">
                  <c:v>-2.395670731707404</c:v>
                </c:pt>
                <c:pt idx="3298">
                  <c:v>-2.3951829268293543</c:v>
                </c:pt>
                <c:pt idx="3299">
                  <c:v>-2.3946951219513055</c:v>
                </c:pt>
                <c:pt idx="3300">
                  <c:v>-2.3942073170732572</c:v>
                </c:pt>
                <c:pt idx="3301">
                  <c:v>-2.3937195121952088</c:v>
                </c:pt>
                <c:pt idx="3302">
                  <c:v>-2.3932317073171601</c:v>
                </c:pt>
                <c:pt idx="3303">
                  <c:v>-2.3927439024391113</c:v>
                </c:pt>
                <c:pt idx="3304">
                  <c:v>-2.3922560975610621</c:v>
                </c:pt>
                <c:pt idx="3305">
                  <c:v>-2.3917682926830137</c:v>
                </c:pt>
                <c:pt idx="3306">
                  <c:v>-2.3912804878049645</c:v>
                </c:pt>
                <c:pt idx="3307">
                  <c:v>-2.3907926829269157</c:v>
                </c:pt>
                <c:pt idx="3308">
                  <c:v>-2.3903048780488674</c:v>
                </c:pt>
                <c:pt idx="3309">
                  <c:v>-2.3898170731708186</c:v>
                </c:pt>
                <c:pt idx="3310">
                  <c:v>-2.3893292682927694</c:v>
                </c:pt>
                <c:pt idx="3311">
                  <c:v>-2.3888414634147206</c:v>
                </c:pt>
                <c:pt idx="3312">
                  <c:v>-2.3883536585366718</c:v>
                </c:pt>
                <c:pt idx="3313">
                  <c:v>-2.3878658536586284</c:v>
                </c:pt>
                <c:pt idx="3314">
                  <c:v>-2.3873780487805796</c:v>
                </c:pt>
                <c:pt idx="3315">
                  <c:v>-2.3868902439025255</c:v>
                </c:pt>
                <c:pt idx="3316">
                  <c:v>-2.3864024390244767</c:v>
                </c:pt>
                <c:pt idx="3317">
                  <c:v>-2.3859146341464283</c:v>
                </c:pt>
                <c:pt idx="3318">
                  <c:v>-2.385426829268384</c:v>
                </c:pt>
                <c:pt idx="3319">
                  <c:v>-2.3849390243903357</c:v>
                </c:pt>
                <c:pt idx="3320">
                  <c:v>-2.3844512195122807</c:v>
                </c:pt>
                <c:pt idx="3321">
                  <c:v>-2.3839634146342323</c:v>
                </c:pt>
                <c:pt idx="3322">
                  <c:v>-2.3834756097561889</c:v>
                </c:pt>
                <c:pt idx="3323">
                  <c:v>-2.3829878048781401</c:v>
                </c:pt>
                <c:pt idx="3324">
                  <c:v>-2.3825000000000918</c:v>
                </c:pt>
                <c:pt idx="3325">
                  <c:v>-2.3820121951220425</c:v>
                </c:pt>
                <c:pt idx="3326">
                  <c:v>-2.3815243902439938</c:v>
                </c:pt>
                <c:pt idx="3327">
                  <c:v>-2.381036585365945</c:v>
                </c:pt>
                <c:pt idx="3328">
                  <c:v>-2.3805487804878962</c:v>
                </c:pt>
                <c:pt idx="3329">
                  <c:v>-2.3800609756098474</c:v>
                </c:pt>
                <c:pt idx="3330">
                  <c:v>-2.3795731707317982</c:v>
                </c:pt>
                <c:pt idx="3331">
                  <c:v>-2.3790853658537494</c:v>
                </c:pt>
                <c:pt idx="3332">
                  <c:v>-2.3785975609757006</c:v>
                </c:pt>
                <c:pt idx="3333">
                  <c:v>-2.3781097560976523</c:v>
                </c:pt>
                <c:pt idx="3334">
                  <c:v>-2.377621951219604</c:v>
                </c:pt>
                <c:pt idx="3335">
                  <c:v>-2.3771341463415552</c:v>
                </c:pt>
                <c:pt idx="3336">
                  <c:v>-2.3766463414635064</c:v>
                </c:pt>
                <c:pt idx="3337">
                  <c:v>-2.3761585365854576</c:v>
                </c:pt>
                <c:pt idx="3338">
                  <c:v>-2.3756707317074093</c:v>
                </c:pt>
                <c:pt idx="3339">
                  <c:v>-2.3751829268293601</c:v>
                </c:pt>
                <c:pt idx="3340">
                  <c:v>-2.3746951219513113</c:v>
                </c:pt>
                <c:pt idx="3341">
                  <c:v>-2.3742073170732625</c:v>
                </c:pt>
                <c:pt idx="3342">
                  <c:v>-2.3737195121952137</c:v>
                </c:pt>
                <c:pt idx="3343">
                  <c:v>-2.3732317073171654</c:v>
                </c:pt>
                <c:pt idx="3344">
                  <c:v>-2.3727439024391161</c:v>
                </c:pt>
                <c:pt idx="3345">
                  <c:v>-2.3722560975610674</c:v>
                </c:pt>
                <c:pt idx="3346">
                  <c:v>-2.3717682926830186</c:v>
                </c:pt>
                <c:pt idx="3347">
                  <c:v>-2.3712804878049694</c:v>
                </c:pt>
                <c:pt idx="3348">
                  <c:v>-2.370792682926921</c:v>
                </c:pt>
                <c:pt idx="3349">
                  <c:v>-2.3703048780488718</c:v>
                </c:pt>
                <c:pt idx="3350">
                  <c:v>-2.3698170731708235</c:v>
                </c:pt>
                <c:pt idx="3351">
                  <c:v>-2.3693292682927747</c:v>
                </c:pt>
                <c:pt idx="3352">
                  <c:v>-2.3688414634147259</c:v>
                </c:pt>
                <c:pt idx="3353">
                  <c:v>-2.3683536585366771</c:v>
                </c:pt>
                <c:pt idx="3354">
                  <c:v>-2.3678658536586283</c:v>
                </c:pt>
                <c:pt idx="3355">
                  <c:v>-2.3673780487805796</c:v>
                </c:pt>
                <c:pt idx="3356">
                  <c:v>-2.3668902439025308</c:v>
                </c:pt>
                <c:pt idx="3357">
                  <c:v>-2.3664024390244811</c:v>
                </c:pt>
                <c:pt idx="3358">
                  <c:v>-2.3659146341464323</c:v>
                </c:pt>
                <c:pt idx="3359">
                  <c:v>-2.3654268292683835</c:v>
                </c:pt>
                <c:pt idx="3360">
                  <c:v>-2.3649390243903348</c:v>
                </c:pt>
                <c:pt idx="3361">
                  <c:v>-2.364451219512286</c:v>
                </c:pt>
                <c:pt idx="3362">
                  <c:v>-2.3639634146342376</c:v>
                </c:pt>
                <c:pt idx="3363">
                  <c:v>-2.3634756097561889</c:v>
                </c:pt>
                <c:pt idx="3364">
                  <c:v>-2.3629878048781401</c:v>
                </c:pt>
                <c:pt idx="3365">
                  <c:v>-2.3625000000000913</c:v>
                </c:pt>
                <c:pt idx="3366">
                  <c:v>-2.3620121951220425</c:v>
                </c:pt>
                <c:pt idx="3367">
                  <c:v>-2.3615243902439942</c:v>
                </c:pt>
                <c:pt idx="3368">
                  <c:v>-2.3610365853659454</c:v>
                </c:pt>
                <c:pt idx="3369">
                  <c:v>-2.3605487804878966</c:v>
                </c:pt>
                <c:pt idx="3370">
                  <c:v>-2.3600609756098478</c:v>
                </c:pt>
                <c:pt idx="3371">
                  <c:v>-2.3595731707317995</c:v>
                </c:pt>
                <c:pt idx="3372">
                  <c:v>-2.3590853658537507</c:v>
                </c:pt>
                <c:pt idx="3373">
                  <c:v>-2.3585975609757015</c:v>
                </c:pt>
                <c:pt idx="3374">
                  <c:v>-2.3581097560976527</c:v>
                </c:pt>
                <c:pt idx="3375">
                  <c:v>-2.3576219512196044</c:v>
                </c:pt>
                <c:pt idx="3376">
                  <c:v>-2.3571341463415556</c:v>
                </c:pt>
                <c:pt idx="3377">
                  <c:v>-2.3566463414635064</c:v>
                </c:pt>
                <c:pt idx="3378">
                  <c:v>-2.3561585365854576</c:v>
                </c:pt>
                <c:pt idx="3379">
                  <c:v>-2.3556707317074093</c:v>
                </c:pt>
                <c:pt idx="3380">
                  <c:v>-2.3551829268293605</c:v>
                </c:pt>
                <c:pt idx="3381">
                  <c:v>-2.3546951219513113</c:v>
                </c:pt>
                <c:pt idx="3382">
                  <c:v>-2.3542073170732625</c:v>
                </c:pt>
                <c:pt idx="3383">
                  <c:v>-2.3537195121952132</c:v>
                </c:pt>
                <c:pt idx="3384">
                  <c:v>-2.3532317073171649</c:v>
                </c:pt>
                <c:pt idx="3385">
                  <c:v>-2.3527439024391166</c:v>
                </c:pt>
                <c:pt idx="3386">
                  <c:v>-2.3522560975610669</c:v>
                </c:pt>
                <c:pt idx="3387">
                  <c:v>-2.3517682926830181</c:v>
                </c:pt>
                <c:pt idx="3388">
                  <c:v>-2.3512804878049693</c:v>
                </c:pt>
                <c:pt idx="3389">
                  <c:v>-2.3507926829269201</c:v>
                </c:pt>
                <c:pt idx="3390">
                  <c:v>-2.3503048780488713</c:v>
                </c:pt>
                <c:pt idx="3391">
                  <c:v>-2.349817073170823</c:v>
                </c:pt>
                <c:pt idx="3392">
                  <c:v>-2.3493292682927742</c:v>
                </c:pt>
                <c:pt idx="3393">
                  <c:v>-2.348841463414725</c:v>
                </c:pt>
                <c:pt idx="3394">
                  <c:v>-2.3483536585366767</c:v>
                </c:pt>
                <c:pt idx="3395">
                  <c:v>-2.3478658536586279</c:v>
                </c:pt>
                <c:pt idx="3396">
                  <c:v>-2.3473780487805791</c:v>
                </c:pt>
                <c:pt idx="3397">
                  <c:v>-2.3468902439025303</c:v>
                </c:pt>
                <c:pt idx="3398">
                  <c:v>-2.3464024390244811</c:v>
                </c:pt>
                <c:pt idx="3399">
                  <c:v>-2.3459146341464328</c:v>
                </c:pt>
                <c:pt idx="3400">
                  <c:v>-2.3454268292683844</c:v>
                </c:pt>
                <c:pt idx="3401">
                  <c:v>-2.3449390243903352</c:v>
                </c:pt>
                <c:pt idx="3402">
                  <c:v>-2.344451219512286</c:v>
                </c:pt>
                <c:pt idx="3403">
                  <c:v>-2.3439634146342376</c:v>
                </c:pt>
                <c:pt idx="3404">
                  <c:v>-2.3434756097561933</c:v>
                </c:pt>
                <c:pt idx="3405">
                  <c:v>-2.3429878048781445</c:v>
                </c:pt>
                <c:pt idx="3406">
                  <c:v>-2.3425000000000908</c:v>
                </c:pt>
                <c:pt idx="3407">
                  <c:v>-2.3420121951220425</c:v>
                </c:pt>
                <c:pt idx="3408">
                  <c:v>-2.3415243902439986</c:v>
                </c:pt>
                <c:pt idx="3409">
                  <c:v>-2.3410365853659494</c:v>
                </c:pt>
                <c:pt idx="3410">
                  <c:v>-2.3405487804878953</c:v>
                </c:pt>
                <c:pt idx="3411">
                  <c:v>-2.3400609756098469</c:v>
                </c:pt>
                <c:pt idx="3412">
                  <c:v>-2.3395731707318035</c:v>
                </c:pt>
                <c:pt idx="3413">
                  <c:v>-2.3390853658537543</c:v>
                </c:pt>
                <c:pt idx="3414">
                  <c:v>-2.3385975609757059</c:v>
                </c:pt>
                <c:pt idx="3415">
                  <c:v>-2.3381097560976567</c:v>
                </c:pt>
                <c:pt idx="3416">
                  <c:v>-2.3376219512196075</c:v>
                </c:pt>
                <c:pt idx="3417">
                  <c:v>-2.3371341463415591</c:v>
                </c:pt>
                <c:pt idx="3418">
                  <c:v>-2.3366463414635108</c:v>
                </c:pt>
                <c:pt idx="3419">
                  <c:v>-2.3361585365854611</c:v>
                </c:pt>
                <c:pt idx="3420">
                  <c:v>-2.3356707317074119</c:v>
                </c:pt>
                <c:pt idx="3421">
                  <c:v>-2.3351829268293636</c:v>
                </c:pt>
                <c:pt idx="3422">
                  <c:v>-2.3346951219513143</c:v>
                </c:pt>
                <c:pt idx="3423">
                  <c:v>-2.3342073170732656</c:v>
                </c:pt>
                <c:pt idx="3424">
                  <c:v>-2.3337195121952172</c:v>
                </c:pt>
                <c:pt idx="3425">
                  <c:v>-2.333231707317168</c:v>
                </c:pt>
                <c:pt idx="3426">
                  <c:v>-2.3327439024391192</c:v>
                </c:pt>
                <c:pt idx="3427">
                  <c:v>-2.3322560975610696</c:v>
                </c:pt>
                <c:pt idx="3428">
                  <c:v>-2.3317682926830203</c:v>
                </c:pt>
                <c:pt idx="3429">
                  <c:v>-2.331280487804972</c:v>
                </c:pt>
                <c:pt idx="3430">
                  <c:v>-2.3307926829269232</c:v>
                </c:pt>
                <c:pt idx="3431">
                  <c:v>-2.3303048780488744</c:v>
                </c:pt>
                <c:pt idx="3432">
                  <c:v>-2.3298170731708252</c:v>
                </c:pt>
                <c:pt idx="3433">
                  <c:v>-2.3293292682927769</c:v>
                </c:pt>
                <c:pt idx="3434">
                  <c:v>-2.3288414634147285</c:v>
                </c:pt>
                <c:pt idx="3435">
                  <c:v>-2.3283536585366797</c:v>
                </c:pt>
                <c:pt idx="3436">
                  <c:v>-2.3278658536586305</c:v>
                </c:pt>
                <c:pt idx="3437">
                  <c:v>-2.3273780487805822</c:v>
                </c:pt>
                <c:pt idx="3438">
                  <c:v>-2.3268902439025334</c:v>
                </c:pt>
                <c:pt idx="3439">
                  <c:v>-2.3264024390244851</c:v>
                </c:pt>
                <c:pt idx="3440">
                  <c:v>-2.3259146341464363</c:v>
                </c:pt>
                <c:pt idx="3441">
                  <c:v>-2.3254268292683866</c:v>
                </c:pt>
                <c:pt idx="3442">
                  <c:v>-2.3249390243903383</c:v>
                </c:pt>
                <c:pt idx="3443">
                  <c:v>-2.3244512195122895</c:v>
                </c:pt>
                <c:pt idx="3444">
                  <c:v>-2.3239634146342407</c:v>
                </c:pt>
                <c:pt idx="3445">
                  <c:v>-2.3234756097561915</c:v>
                </c:pt>
                <c:pt idx="3446">
                  <c:v>-2.3229878048781432</c:v>
                </c:pt>
                <c:pt idx="3447">
                  <c:v>-2.3225000000000944</c:v>
                </c:pt>
                <c:pt idx="3448">
                  <c:v>-2.3220121951220447</c:v>
                </c:pt>
                <c:pt idx="3449">
                  <c:v>-2.3215243902439959</c:v>
                </c:pt>
                <c:pt idx="3450">
                  <c:v>-2.3210365853659471</c:v>
                </c:pt>
                <c:pt idx="3451">
                  <c:v>-2.3205487804878979</c:v>
                </c:pt>
                <c:pt idx="3452">
                  <c:v>-2.3200609756098496</c:v>
                </c:pt>
                <c:pt idx="3453">
                  <c:v>-2.3195731707318012</c:v>
                </c:pt>
                <c:pt idx="3454">
                  <c:v>-2.3190853658537516</c:v>
                </c:pt>
                <c:pt idx="3455">
                  <c:v>-2.3185975609757028</c:v>
                </c:pt>
                <c:pt idx="3456">
                  <c:v>-2.3181097560976536</c:v>
                </c:pt>
                <c:pt idx="3457">
                  <c:v>-2.3176219512196048</c:v>
                </c:pt>
                <c:pt idx="3458">
                  <c:v>-2.317134146341556</c:v>
                </c:pt>
                <c:pt idx="3459">
                  <c:v>-2.3166463414635072</c:v>
                </c:pt>
                <c:pt idx="3460">
                  <c:v>-2.3161585365854584</c:v>
                </c:pt>
                <c:pt idx="3461">
                  <c:v>-2.3156707317074097</c:v>
                </c:pt>
                <c:pt idx="3462">
                  <c:v>-2.3151829268293609</c:v>
                </c:pt>
                <c:pt idx="3463">
                  <c:v>-2.3146951219513126</c:v>
                </c:pt>
                <c:pt idx="3464">
                  <c:v>-2.3142073170732638</c:v>
                </c:pt>
                <c:pt idx="3465">
                  <c:v>-2.313719512195215</c:v>
                </c:pt>
                <c:pt idx="3466">
                  <c:v>-2.3132317073171658</c:v>
                </c:pt>
                <c:pt idx="3467">
                  <c:v>-2.3127439024391174</c:v>
                </c:pt>
                <c:pt idx="3468">
                  <c:v>-2.3122560975610682</c:v>
                </c:pt>
                <c:pt idx="3469">
                  <c:v>-2.3117682926830194</c:v>
                </c:pt>
                <c:pt idx="3470">
                  <c:v>-2.3112804878049706</c:v>
                </c:pt>
                <c:pt idx="3471">
                  <c:v>-2.3107926829269219</c:v>
                </c:pt>
                <c:pt idx="3472">
                  <c:v>-2.3103048780488726</c:v>
                </c:pt>
                <c:pt idx="3473">
                  <c:v>-2.3098170731708239</c:v>
                </c:pt>
                <c:pt idx="3474">
                  <c:v>-2.3093292682927755</c:v>
                </c:pt>
                <c:pt idx="3475">
                  <c:v>-2.3088414634147272</c:v>
                </c:pt>
                <c:pt idx="3476">
                  <c:v>-2.308353658536678</c:v>
                </c:pt>
                <c:pt idx="3477">
                  <c:v>-2.3078658536586287</c:v>
                </c:pt>
                <c:pt idx="3478">
                  <c:v>-2.3073780487805799</c:v>
                </c:pt>
                <c:pt idx="3479">
                  <c:v>-2.3068902439025312</c:v>
                </c:pt>
                <c:pt idx="3480">
                  <c:v>-2.3064024390244824</c:v>
                </c:pt>
                <c:pt idx="3481">
                  <c:v>-2.3059146341464336</c:v>
                </c:pt>
                <c:pt idx="3482">
                  <c:v>-2.3054268292683848</c:v>
                </c:pt>
                <c:pt idx="3483">
                  <c:v>-2.3049390243903356</c:v>
                </c:pt>
                <c:pt idx="3484">
                  <c:v>-2.3044512195122859</c:v>
                </c:pt>
                <c:pt idx="3485">
                  <c:v>-2.3039634146342372</c:v>
                </c:pt>
                <c:pt idx="3486">
                  <c:v>-2.3034756097561884</c:v>
                </c:pt>
                <c:pt idx="3487">
                  <c:v>-2.3029878048781396</c:v>
                </c:pt>
                <c:pt idx="3488">
                  <c:v>-2.3025000000000908</c:v>
                </c:pt>
                <c:pt idx="3489">
                  <c:v>-2.3020121951220416</c:v>
                </c:pt>
                <c:pt idx="3490">
                  <c:v>-2.3015243902439932</c:v>
                </c:pt>
                <c:pt idx="3491">
                  <c:v>-2.3010365853659449</c:v>
                </c:pt>
                <c:pt idx="3492">
                  <c:v>-2.3005487804878957</c:v>
                </c:pt>
                <c:pt idx="3493">
                  <c:v>-2.3000609756098469</c:v>
                </c:pt>
                <c:pt idx="3494">
                  <c:v>-2.2995731707317981</c:v>
                </c:pt>
                <c:pt idx="3495">
                  <c:v>-2.2990853658537538</c:v>
                </c:pt>
                <c:pt idx="3496">
                  <c:v>-2.298597560975705</c:v>
                </c:pt>
                <c:pt idx="3497">
                  <c:v>-2.2981097560976522</c:v>
                </c:pt>
                <c:pt idx="3498">
                  <c:v>-2.2976219512196034</c:v>
                </c:pt>
                <c:pt idx="3499">
                  <c:v>-2.2971341463415587</c:v>
                </c:pt>
                <c:pt idx="3500">
                  <c:v>-2.2966463414635059</c:v>
                </c:pt>
                <c:pt idx="3501">
                  <c:v>-2.2961585365854571</c:v>
                </c:pt>
                <c:pt idx="3502">
                  <c:v>-2.2956707317074083</c:v>
                </c:pt>
                <c:pt idx="3503">
                  <c:v>-2.295182926829364</c:v>
                </c:pt>
                <c:pt idx="3504">
                  <c:v>-2.2946951219513152</c:v>
                </c:pt>
                <c:pt idx="3505">
                  <c:v>-2.2942073170732664</c:v>
                </c:pt>
                <c:pt idx="3506">
                  <c:v>-2.2937195121952176</c:v>
                </c:pt>
                <c:pt idx="3507">
                  <c:v>-2.2932317073171693</c:v>
                </c:pt>
                <c:pt idx="3508">
                  <c:v>-2.2927439024391205</c:v>
                </c:pt>
                <c:pt idx="3509">
                  <c:v>-2.2922560975610713</c:v>
                </c:pt>
                <c:pt idx="3510">
                  <c:v>-2.2917682926830225</c:v>
                </c:pt>
                <c:pt idx="3511">
                  <c:v>-2.2912804878049737</c:v>
                </c:pt>
                <c:pt idx="3512">
                  <c:v>-2.290792682926925</c:v>
                </c:pt>
                <c:pt idx="3513">
                  <c:v>-2.2903048780488762</c:v>
                </c:pt>
                <c:pt idx="3514">
                  <c:v>-2.2898170731708278</c:v>
                </c:pt>
                <c:pt idx="3515">
                  <c:v>-2.2893292682927786</c:v>
                </c:pt>
                <c:pt idx="3516">
                  <c:v>-2.2888414634147298</c:v>
                </c:pt>
                <c:pt idx="3517">
                  <c:v>-2.2883536585366806</c:v>
                </c:pt>
                <c:pt idx="3518">
                  <c:v>-2.2878658536586314</c:v>
                </c:pt>
                <c:pt idx="3519">
                  <c:v>-2.2873780487805826</c:v>
                </c:pt>
                <c:pt idx="3520">
                  <c:v>-2.2868902439025343</c:v>
                </c:pt>
                <c:pt idx="3521">
                  <c:v>-2.2864024390244859</c:v>
                </c:pt>
                <c:pt idx="3522">
                  <c:v>-2.2859146341464358</c:v>
                </c:pt>
                <c:pt idx="3523">
                  <c:v>-2.2854268292683875</c:v>
                </c:pt>
                <c:pt idx="3524">
                  <c:v>-2.2849390243903382</c:v>
                </c:pt>
                <c:pt idx="3525">
                  <c:v>-2.2844512195122895</c:v>
                </c:pt>
                <c:pt idx="3526">
                  <c:v>-2.2839634146342407</c:v>
                </c:pt>
                <c:pt idx="3527">
                  <c:v>-2.2834756097561923</c:v>
                </c:pt>
                <c:pt idx="3528">
                  <c:v>-2.2829878048781436</c:v>
                </c:pt>
                <c:pt idx="3529">
                  <c:v>-2.2825000000000948</c:v>
                </c:pt>
                <c:pt idx="3530">
                  <c:v>-2.282012195122046</c:v>
                </c:pt>
                <c:pt idx="3531">
                  <c:v>-2.2815243902439972</c:v>
                </c:pt>
                <c:pt idx="3532">
                  <c:v>-2.2810365853659489</c:v>
                </c:pt>
                <c:pt idx="3533">
                  <c:v>-2.2805487804878992</c:v>
                </c:pt>
                <c:pt idx="3534">
                  <c:v>-2.2800609756098504</c:v>
                </c:pt>
                <c:pt idx="3535">
                  <c:v>-2.2795731707318021</c:v>
                </c:pt>
                <c:pt idx="3536">
                  <c:v>-2.2790853658537529</c:v>
                </c:pt>
                <c:pt idx="3537">
                  <c:v>-2.2785975609757041</c:v>
                </c:pt>
                <c:pt idx="3538">
                  <c:v>-2.2781097560976549</c:v>
                </c:pt>
                <c:pt idx="3539">
                  <c:v>-2.2776219512196061</c:v>
                </c:pt>
                <c:pt idx="3540">
                  <c:v>-2.2771341463415573</c:v>
                </c:pt>
                <c:pt idx="3541">
                  <c:v>-2.2766463414635085</c:v>
                </c:pt>
                <c:pt idx="3542">
                  <c:v>-2.2761585365854602</c:v>
                </c:pt>
                <c:pt idx="3543">
                  <c:v>-2.2756707317074114</c:v>
                </c:pt>
                <c:pt idx="3544">
                  <c:v>-2.2751829268293622</c:v>
                </c:pt>
                <c:pt idx="3545">
                  <c:v>-2.2746951219513134</c:v>
                </c:pt>
                <c:pt idx="3546">
                  <c:v>-2.2742073170732642</c:v>
                </c:pt>
                <c:pt idx="3547">
                  <c:v>-2.2737195121952154</c:v>
                </c:pt>
                <c:pt idx="3548">
                  <c:v>-2.2732317073171666</c:v>
                </c:pt>
                <c:pt idx="3549">
                  <c:v>-2.2727439024391183</c:v>
                </c:pt>
                <c:pt idx="3550">
                  <c:v>-2.2722560975610695</c:v>
                </c:pt>
                <c:pt idx="3551">
                  <c:v>-2.2717682926830198</c:v>
                </c:pt>
                <c:pt idx="3552">
                  <c:v>-2.2712804878049706</c:v>
                </c:pt>
                <c:pt idx="3553">
                  <c:v>-2.2707926829269218</c:v>
                </c:pt>
                <c:pt idx="3554">
                  <c:v>-2.270304878048873</c:v>
                </c:pt>
                <c:pt idx="3555">
                  <c:v>-2.2698170731708238</c:v>
                </c:pt>
                <c:pt idx="3556">
                  <c:v>-2.2693292682927755</c:v>
                </c:pt>
                <c:pt idx="3557">
                  <c:v>-2.2688414634147263</c:v>
                </c:pt>
                <c:pt idx="3558">
                  <c:v>-2.2683536585366779</c:v>
                </c:pt>
                <c:pt idx="3559">
                  <c:v>-2.2678658536586296</c:v>
                </c:pt>
                <c:pt idx="3560">
                  <c:v>-2.2673780487805804</c:v>
                </c:pt>
                <c:pt idx="3561">
                  <c:v>-2.2668902439025316</c:v>
                </c:pt>
                <c:pt idx="3562">
                  <c:v>-2.2664024390244828</c:v>
                </c:pt>
                <c:pt idx="3563">
                  <c:v>-2.2659146341464345</c:v>
                </c:pt>
                <c:pt idx="3564">
                  <c:v>-2.2654268292683857</c:v>
                </c:pt>
                <c:pt idx="3565">
                  <c:v>-2.2649390243903373</c:v>
                </c:pt>
                <c:pt idx="3566">
                  <c:v>-2.2644512195122877</c:v>
                </c:pt>
                <c:pt idx="3567">
                  <c:v>-2.2639634146342389</c:v>
                </c:pt>
                <c:pt idx="3568">
                  <c:v>-2.2634756097561901</c:v>
                </c:pt>
                <c:pt idx="3569">
                  <c:v>-2.2629878048781413</c:v>
                </c:pt>
                <c:pt idx="3570">
                  <c:v>-2.2625000000000925</c:v>
                </c:pt>
                <c:pt idx="3571">
                  <c:v>-2.2620121951220438</c:v>
                </c:pt>
                <c:pt idx="3572">
                  <c:v>-2.2615243902439945</c:v>
                </c:pt>
                <c:pt idx="3573">
                  <c:v>-2.2610365853659458</c:v>
                </c:pt>
                <c:pt idx="3574">
                  <c:v>-2.2605487804878965</c:v>
                </c:pt>
                <c:pt idx="3575">
                  <c:v>-2.2600609756098473</c:v>
                </c:pt>
                <c:pt idx="3576">
                  <c:v>-2.259573170731799</c:v>
                </c:pt>
                <c:pt idx="3577">
                  <c:v>-2.2590853658537506</c:v>
                </c:pt>
                <c:pt idx="3578">
                  <c:v>-2.2585975609757019</c:v>
                </c:pt>
                <c:pt idx="3579">
                  <c:v>-2.2581097560976522</c:v>
                </c:pt>
                <c:pt idx="3580">
                  <c:v>-2.2576219512196039</c:v>
                </c:pt>
                <c:pt idx="3581">
                  <c:v>-2.2571341463415546</c:v>
                </c:pt>
                <c:pt idx="3582">
                  <c:v>-2.2566463414635058</c:v>
                </c:pt>
                <c:pt idx="3583">
                  <c:v>-2.2561585365854571</c:v>
                </c:pt>
                <c:pt idx="3584">
                  <c:v>-2.2556707317074087</c:v>
                </c:pt>
                <c:pt idx="3585">
                  <c:v>-2.2551829268293599</c:v>
                </c:pt>
                <c:pt idx="3586">
                  <c:v>-2.2546951219513156</c:v>
                </c:pt>
                <c:pt idx="3587">
                  <c:v>-2.2542073170732624</c:v>
                </c:pt>
                <c:pt idx="3588">
                  <c:v>-2.253719512195214</c:v>
                </c:pt>
                <c:pt idx="3589">
                  <c:v>-2.2532317073171653</c:v>
                </c:pt>
                <c:pt idx="3590">
                  <c:v>-2.2527439024391205</c:v>
                </c:pt>
                <c:pt idx="3591">
                  <c:v>-2.2522560975610717</c:v>
                </c:pt>
                <c:pt idx="3592">
                  <c:v>-2.2517682926830185</c:v>
                </c:pt>
                <c:pt idx="3593">
                  <c:v>-2.2512804878049701</c:v>
                </c:pt>
                <c:pt idx="3594">
                  <c:v>-2.2507926829269254</c:v>
                </c:pt>
                <c:pt idx="3595">
                  <c:v>-2.250304878048877</c:v>
                </c:pt>
                <c:pt idx="3596">
                  <c:v>-2.2498170731708282</c:v>
                </c:pt>
                <c:pt idx="3597">
                  <c:v>-2.2493292682927795</c:v>
                </c:pt>
                <c:pt idx="3598">
                  <c:v>-2.2488414634147307</c:v>
                </c:pt>
                <c:pt idx="3599">
                  <c:v>-2.2483536585366819</c:v>
                </c:pt>
                <c:pt idx="3600">
                  <c:v>-2.2478658536586331</c:v>
                </c:pt>
                <c:pt idx="3601">
                  <c:v>-2.2473780487805834</c:v>
                </c:pt>
                <c:pt idx="3602">
                  <c:v>-2.2468902439025351</c:v>
                </c:pt>
                <c:pt idx="3603">
                  <c:v>-2.2464024390244868</c:v>
                </c:pt>
                <c:pt idx="3604">
                  <c:v>-2.2459146341464375</c:v>
                </c:pt>
                <c:pt idx="3605">
                  <c:v>-2.2454268292683883</c:v>
                </c:pt>
                <c:pt idx="3606">
                  <c:v>-2.2449390243903395</c:v>
                </c:pt>
                <c:pt idx="3607">
                  <c:v>-2.2444512195122908</c:v>
                </c:pt>
                <c:pt idx="3608">
                  <c:v>-2.243963414634242</c:v>
                </c:pt>
                <c:pt idx="3609">
                  <c:v>-2.2434756097561932</c:v>
                </c:pt>
                <c:pt idx="3610">
                  <c:v>-2.2429878048781449</c:v>
                </c:pt>
                <c:pt idx="3611">
                  <c:v>-2.2425000000000956</c:v>
                </c:pt>
                <c:pt idx="3612">
                  <c:v>-2.2420121951220469</c:v>
                </c:pt>
                <c:pt idx="3613">
                  <c:v>-2.2415243902439972</c:v>
                </c:pt>
                <c:pt idx="3614">
                  <c:v>-2.2410365853659489</c:v>
                </c:pt>
                <c:pt idx="3615">
                  <c:v>-2.2405487804879001</c:v>
                </c:pt>
                <c:pt idx="3616">
                  <c:v>-2.2400609756098513</c:v>
                </c:pt>
                <c:pt idx="3617">
                  <c:v>-2.239573170731803</c:v>
                </c:pt>
                <c:pt idx="3618">
                  <c:v>-2.2390853658537533</c:v>
                </c:pt>
                <c:pt idx="3619">
                  <c:v>-2.2385975609757045</c:v>
                </c:pt>
                <c:pt idx="3620">
                  <c:v>-2.2381097560976553</c:v>
                </c:pt>
                <c:pt idx="3621">
                  <c:v>-2.2376219512196065</c:v>
                </c:pt>
                <c:pt idx="3622">
                  <c:v>-2.2371341463415577</c:v>
                </c:pt>
                <c:pt idx="3623">
                  <c:v>-2.2366463414635089</c:v>
                </c:pt>
                <c:pt idx="3624">
                  <c:v>-2.2361585365854602</c:v>
                </c:pt>
                <c:pt idx="3625">
                  <c:v>-2.2356707317074114</c:v>
                </c:pt>
                <c:pt idx="3626">
                  <c:v>-2.2351829268293626</c:v>
                </c:pt>
                <c:pt idx="3627">
                  <c:v>-2.2346951219513143</c:v>
                </c:pt>
                <c:pt idx="3628">
                  <c:v>-2.2342073170732655</c:v>
                </c:pt>
                <c:pt idx="3629">
                  <c:v>-2.2337195121952163</c:v>
                </c:pt>
                <c:pt idx="3630">
                  <c:v>-2.2332317073171675</c:v>
                </c:pt>
                <c:pt idx="3631">
                  <c:v>-2.2327439024391191</c:v>
                </c:pt>
                <c:pt idx="3632">
                  <c:v>-2.2322560975610708</c:v>
                </c:pt>
                <c:pt idx="3633">
                  <c:v>-2.2317682926830211</c:v>
                </c:pt>
                <c:pt idx="3634">
                  <c:v>-2.2312804878049723</c:v>
                </c:pt>
                <c:pt idx="3635">
                  <c:v>-2.2307926829269236</c:v>
                </c:pt>
                <c:pt idx="3636">
                  <c:v>-2.2303048780488743</c:v>
                </c:pt>
                <c:pt idx="3637">
                  <c:v>-2.2298170731708256</c:v>
                </c:pt>
                <c:pt idx="3638">
                  <c:v>-2.2293292682927772</c:v>
                </c:pt>
                <c:pt idx="3639">
                  <c:v>-2.2288414634147284</c:v>
                </c:pt>
                <c:pt idx="3640">
                  <c:v>-2.2283536585366792</c:v>
                </c:pt>
                <c:pt idx="3641">
                  <c:v>-2.22786585365863</c:v>
                </c:pt>
                <c:pt idx="3642">
                  <c:v>-2.2273780487805812</c:v>
                </c:pt>
                <c:pt idx="3643">
                  <c:v>-2.226890243902532</c:v>
                </c:pt>
                <c:pt idx="3644">
                  <c:v>-2.2264024390244836</c:v>
                </c:pt>
                <c:pt idx="3645">
                  <c:v>-2.2259146341464353</c:v>
                </c:pt>
                <c:pt idx="3646">
                  <c:v>-2.2254268292683856</c:v>
                </c:pt>
                <c:pt idx="3647">
                  <c:v>-2.2249390243903369</c:v>
                </c:pt>
                <c:pt idx="3648">
                  <c:v>-2.2244512195122885</c:v>
                </c:pt>
                <c:pt idx="3649">
                  <c:v>-2.2239634146342393</c:v>
                </c:pt>
                <c:pt idx="3650">
                  <c:v>-2.2234756097561905</c:v>
                </c:pt>
                <c:pt idx="3651">
                  <c:v>-2.2229878048781417</c:v>
                </c:pt>
                <c:pt idx="3652">
                  <c:v>-2.2225000000000934</c:v>
                </c:pt>
                <c:pt idx="3653">
                  <c:v>-2.2220121951220442</c:v>
                </c:pt>
                <c:pt idx="3654">
                  <c:v>-2.2215243902439958</c:v>
                </c:pt>
                <c:pt idx="3655">
                  <c:v>-2.2210365853659475</c:v>
                </c:pt>
                <c:pt idx="3656">
                  <c:v>-2.2205487804878987</c:v>
                </c:pt>
                <c:pt idx="3657">
                  <c:v>-2.2200609756098495</c:v>
                </c:pt>
                <c:pt idx="3658">
                  <c:v>-2.2195731707318003</c:v>
                </c:pt>
                <c:pt idx="3659">
                  <c:v>-2.2190853658537515</c:v>
                </c:pt>
                <c:pt idx="3660">
                  <c:v>-2.2185975609757032</c:v>
                </c:pt>
                <c:pt idx="3661">
                  <c:v>-2.2181097560976544</c:v>
                </c:pt>
                <c:pt idx="3662">
                  <c:v>-2.2176219512196047</c:v>
                </c:pt>
                <c:pt idx="3663">
                  <c:v>-2.2171341463415559</c:v>
                </c:pt>
                <c:pt idx="3664">
                  <c:v>-2.2166463414635067</c:v>
                </c:pt>
                <c:pt idx="3665">
                  <c:v>-2.2161585365854584</c:v>
                </c:pt>
                <c:pt idx="3666">
                  <c:v>-2.2156707317074096</c:v>
                </c:pt>
                <c:pt idx="3667">
                  <c:v>-2.2151829268293608</c:v>
                </c:pt>
                <c:pt idx="3668">
                  <c:v>-2.214695121951312</c:v>
                </c:pt>
                <c:pt idx="3669">
                  <c:v>-2.2142073170732632</c:v>
                </c:pt>
                <c:pt idx="3670">
                  <c:v>-2.2137195121952136</c:v>
                </c:pt>
                <c:pt idx="3671">
                  <c:v>-2.2132317073171648</c:v>
                </c:pt>
                <c:pt idx="3672">
                  <c:v>-2.212743902439116</c:v>
                </c:pt>
                <c:pt idx="3673">
                  <c:v>-2.2122560975610677</c:v>
                </c:pt>
                <c:pt idx="3674">
                  <c:v>-2.2117682926830193</c:v>
                </c:pt>
                <c:pt idx="3675">
                  <c:v>-2.2112804878049697</c:v>
                </c:pt>
                <c:pt idx="3676">
                  <c:v>-2.2107926829269209</c:v>
                </c:pt>
                <c:pt idx="3677">
                  <c:v>-2.2103048780488774</c:v>
                </c:pt>
                <c:pt idx="3678">
                  <c:v>-2.2098170731708286</c:v>
                </c:pt>
                <c:pt idx="3679">
                  <c:v>-2.2093292682927745</c:v>
                </c:pt>
                <c:pt idx="3680">
                  <c:v>-2.2088414634147258</c:v>
                </c:pt>
                <c:pt idx="3681">
                  <c:v>-2.2083536585366819</c:v>
                </c:pt>
                <c:pt idx="3682">
                  <c:v>-2.2078658536586286</c:v>
                </c:pt>
                <c:pt idx="3683">
                  <c:v>-2.2073780487805794</c:v>
                </c:pt>
                <c:pt idx="3684">
                  <c:v>-2.2068902439025311</c:v>
                </c:pt>
                <c:pt idx="3685">
                  <c:v>-2.2064024390244876</c:v>
                </c:pt>
                <c:pt idx="3686">
                  <c:v>-2.205914634146438</c:v>
                </c:pt>
                <c:pt idx="3687">
                  <c:v>-2.2054268292683892</c:v>
                </c:pt>
                <c:pt idx="3688">
                  <c:v>-2.20493902439034</c:v>
                </c:pt>
                <c:pt idx="3689">
                  <c:v>-2.2044512195122912</c:v>
                </c:pt>
                <c:pt idx="3690">
                  <c:v>-2.2039634146342424</c:v>
                </c:pt>
                <c:pt idx="3691">
                  <c:v>-2.2034756097561941</c:v>
                </c:pt>
                <c:pt idx="3692">
                  <c:v>-2.2029878048781453</c:v>
                </c:pt>
                <c:pt idx="3693">
                  <c:v>-2.202500000000096</c:v>
                </c:pt>
                <c:pt idx="3694">
                  <c:v>-2.2020121951220477</c:v>
                </c:pt>
                <c:pt idx="3695">
                  <c:v>-2.2015243902439994</c:v>
                </c:pt>
                <c:pt idx="3696">
                  <c:v>-2.2010365853659501</c:v>
                </c:pt>
                <c:pt idx="3697">
                  <c:v>-2.2005487804879014</c:v>
                </c:pt>
                <c:pt idx="3698">
                  <c:v>-2.2000609756098521</c:v>
                </c:pt>
                <c:pt idx="3699">
                  <c:v>-2.1995731707318038</c:v>
                </c:pt>
                <c:pt idx="3700">
                  <c:v>-2.199085365853755</c:v>
                </c:pt>
                <c:pt idx="3701">
                  <c:v>-2.1985975609757058</c:v>
                </c:pt>
                <c:pt idx="3702">
                  <c:v>-2.1981097560976566</c:v>
                </c:pt>
                <c:pt idx="3703">
                  <c:v>-2.1976219512196078</c:v>
                </c:pt>
                <c:pt idx="3704">
                  <c:v>-2.197134146341559</c:v>
                </c:pt>
                <c:pt idx="3705">
                  <c:v>-2.1966463414635102</c:v>
                </c:pt>
                <c:pt idx="3706">
                  <c:v>-2.1961585365854619</c:v>
                </c:pt>
                <c:pt idx="3707">
                  <c:v>-2.1956707317074131</c:v>
                </c:pt>
                <c:pt idx="3708">
                  <c:v>-2.1951829268293634</c:v>
                </c:pt>
                <c:pt idx="3709">
                  <c:v>-2.1946951219513142</c:v>
                </c:pt>
                <c:pt idx="3710">
                  <c:v>-2.1942073170732659</c:v>
                </c:pt>
                <c:pt idx="3711">
                  <c:v>-2.1937195121952167</c:v>
                </c:pt>
                <c:pt idx="3712">
                  <c:v>-2.1932317073171679</c:v>
                </c:pt>
                <c:pt idx="3713">
                  <c:v>-2.1927439024391195</c:v>
                </c:pt>
                <c:pt idx="3714">
                  <c:v>-2.1922560975610703</c:v>
                </c:pt>
                <c:pt idx="3715">
                  <c:v>-2.1917682926830215</c:v>
                </c:pt>
                <c:pt idx="3716">
                  <c:v>-2.1912804878049728</c:v>
                </c:pt>
                <c:pt idx="3717">
                  <c:v>-2.190792682926924</c:v>
                </c:pt>
                <c:pt idx="3718">
                  <c:v>-2.1903048780488752</c:v>
                </c:pt>
                <c:pt idx="3719">
                  <c:v>-2.1898170731708264</c:v>
                </c:pt>
                <c:pt idx="3720">
                  <c:v>-2.1893292682927781</c:v>
                </c:pt>
                <c:pt idx="3721">
                  <c:v>-2.1888414634147293</c:v>
                </c:pt>
                <c:pt idx="3722">
                  <c:v>-2.188353658536681</c:v>
                </c:pt>
                <c:pt idx="3723">
                  <c:v>-2.1878658536586322</c:v>
                </c:pt>
                <c:pt idx="3724">
                  <c:v>-2.187378048780583</c:v>
                </c:pt>
                <c:pt idx="3725">
                  <c:v>-2.1868902439025342</c:v>
                </c:pt>
                <c:pt idx="3726">
                  <c:v>-2.1864024390244849</c:v>
                </c:pt>
                <c:pt idx="3727">
                  <c:v>-2.1859146341464362</c:v>
                </c:pt>
                <c:pt idx="3728">
                  <c:v>-2.1854268292683874</c:v>
                </c:pt>
                <c:pt idx="3729">
                  <c:v>-2.1849390243903382</c:v>
                </c:pt>
                <c:pt idx="3730">
                  <c:v>-2.1844512195122894</c:v>
                </c:pt>
                <c:pt idx="3731">
                  <c:v>-2.1839634146342406</c:v>
                </c:pt>
                <c:pt idx="3732">
                  <c:v>-2.1834756097561909</c:v>
                </c:pt>
                <c:pt idx="3733">
                  <c:v>-2.1829878048781426</c:v>
                </c:pt>
                <c:pt idx="3734">
                  <c:v>-2.1825000000000938</c:v>
                </c:pt>
                <c:pt idx="3735">
                  <c:v>-2.1820121951220455</c:v>
                </c:pt>
                <c:pt idx="3736">
                  <c:v>-2.1815243902439958</c:v>
                </c:pt>
                <c:pt idx="3737">
                  <c:v>-2.1810365853659475</c:v>
                </c:pt>
                <c:pt idx="3738">
                  <c:v>-2.1805487804878982</c:v>
                </c:pt>
                <c:pt idx="3739">
                  <c:v>-2.1800609756098495</c:v>
                </c:pt>
                <c:pt idx="3740">
                  <c:v>-2.1795731707318007</c:v>
                </c:pt>
                <c:pt idx="3741">
                  <c:v>-2.1790853658537523</c:v>
                </c:pt>
                <c:pt idx="3742">
                  <c:v>-2.178597560975704</c:v>
                </c:pt>
                <c:pt idx="3743">
                  <c:v>-2.1781097560976543</c:v>
                </c:pt>
                <c:pt idx="3744">
                  <c:v>-2.1776219512196056</c:v>
                </c:pt>
                <c:pt idx="3745">
                  <c:v>-2.1771341463415563</c:v>
                </c:pt>
                <c:pt idx="3746">
                  <c:v>-2.1766463414635076</c:v>
                </c:pt>
                <c:pt idx="3747">
                  <c:v>-2.1761585365854588</c:v>
                </c:pt>
                <c:pt idx="3748">
                  <c:v>-2.17567073170741</c:v>
                </c:pt>
                <c:pt idx="3749">
                  <c:v>-2.1751829268293617</c:v>
                </c:pt>
                <c:pt idx="3750">
                  <c:v>-2.1746951219513124</c:v>
                </c:pt>
                <c:pt idx="3751">
                  <c:v>-2.1742073170732641</c:v>
                </c:pt>
                <c:pt idx="3752">
                  <c:v>-2.1737195121952153</c:v>
                </c:pt>
                <c:pt idx="3753">
                  <c:v>-2.1732317073171665</c:v>
                </c:pt>
                <c:pt idx="3754">
                  <c:v>-2.1727439024391173</c:v>
                </c:pt>
                <c:pt idx="3755">
                  <c:v>-2.1722560975610685</c:v>
                </c:pt>
                <c:pt idx="3756">
                  <c:v>-2.1717682926830202</c:v>
                </c:pt>
                <c:pt idx="3757">
                  <c:v>-2.1712804878049714</c:v>
                </c:pt>
                <c:pt idx="3758">
                  <c:v>-2.1707926829269222</c:v>
                </c:pt>
                <c:pt idx="3759">
                  <c:v>-2.1703048780488734</c:v>
                </c:pt>
                <c:pt idx="3760">
                  <c:v>-2.1698170731708242</c:v>
                </c:pt>
                <c:pt idx="3761">
                  <c:v>-2.1693292682927754</c:v>
                </c:pt>
                <c:pt idx="3762">
                  <c:v>-2.1688414634147266</c:v>
                </c:pt>
                <c:pt idx="3763">
                  <c:v>-2.1683536585366783</c:v>
                </c:pt>
                <c:pt idx="3764">
                  <c:v>-2.167865853658629</c:v>
                </c:pt>
                <c:pt idx="3765">
                  <c:v>-2.1673780487805798</c:v>
                </c:pt>
                <c:pt idx="3766">
                  <c:v>-2.166890243902531</c:v>
                </c:pt>
                <c:pt idx="3767">
                  <c:v>-2.166402439024488</c:v>
                </c:pt>
                <c:pt idx="3768">
                  <c:v>-2.1659146341464388</c:v>
                </c:pt>
                <c:pt idx="3769">
                  <c:v>-2.1654268292683847</c:v>
                </c:pt>
                <c:pt idx="3770">
                  <c:v>-2.1649390243903364</c:v>
                </c:pt>
                <c:pt idx="3771">
                  <c:v>-2.1644512195122876</c:v>
                </c:pt>
                <c:pt idx="3772">
                  <c:v>-2.1639634146342432</c:v>
                </c:pt>
                <c:pt idx="3773">
                  <c:v>-2.1634756097561949</c:v>
                </c:pt>
                <c:pt idx="3774">
                  <c:v>-2.1629878048781408</c:v>
                </c:pt>
                <c:pt idx="3775">
                  <c:v>-2.162500000000092</c:v>
                </c:pt>
                <c:pt idx="3776">
                  <c:v>-2.1620121951220481</c:v>
                </c:pt>
                <c:pt idx="3777">
                  <c:v>-2.1615243902439993</c:v>
                </c:pt>
                <c:pt idx="3778">
                  <c:v>-2.1610365853659506</c:v>
                </c:pt>
                <c:pt idx="3779">
                  <c:v>-2.1605487804879013</c:v>
                </c:pt>
                <c:pt idx="3780">
                  <c:v>-2.160060975609853</c:v>
                </c:pt>
                <c:pt idx="3781">
                  <c:v>-2.1595731707318047</c:v>
                </c:pt>
                <c:pt idx="3782">
                  <c:v>-2.1590853658537559</c:v>
                </c:pt>
                <c:pt idx="3783">
                  <c:v>-2.1585975609757062</c:v>
                </c:pt>
                <c:pt idx="3784">
                  <c:v>-2.1581097560976574</c:v>
                </c:pt>
                <c:pt idx="3785">
                  <c:v>-2.1576219512196086</c:v>
                </c:pt>
                <c:pt idx="3786">
                  <c:v>-2.1571341463415599</c:v>
                </c:pt>
                <c:pt idx="3787">
                  <c:v>-2.1566463414635111</c:v>
                </c:pt>
                <c:pt idx="3788">
                  <c:v>-2.1561585365854627</c:v>
                </c:pt>
                <c:pt idx="3789">
                  <c:v>-2.155670731707414</c:v>
                </c:pt>
                <c:pt idx="3790">
                  <c:v>-2.1551829268293652</c:v>
                </c:pt>
                <c:pt idx="3791">
                  <c:v>-2.1546951219513168</c:v>
                </c:pt>
                <c:pt idx="3792">
                  <c:v>-2.1542073170732681</c:v>
                </c:pt>
                <c:pt idx="3793">
                  <c:v>-2.1537195121952193</c:v>
                </c:pt>
                <c:pt idx="3794">
                  <c:v>-2.153231707317171</c:v>
                </c:pt>
                <c:pt idx="3795">
                  <c:v>-2.1527439024391208</c:v>
                </c:pt>
                <c:pt idx="3796">
                  <c:v>-2.1522560975610725</c:v>
                </c:pt>
                <c:pt idx="3797">
                  <c:v>-2.1517682926830237</c:v>
                </c:pt>
                <c:pt idx="3798">
                  <c:v>-2.1512804878049749</c:v>
                </c:pt>
                <c:pt idx="3799">
                  <c:v>-2.1507926829269257</c:v>
                </c:pt>
                <c:pt idx="3800">
                  <c:v>-2.1503048780488774</c:v>
                </c:pt>
                <c:pt idx="3801">
                  <c:v>-2.1498170731708277</c:v>
                </c:pt>
                <c:pt idx="3802">
                  <c:v>-2.1493292682927794</c:v>
                </c:pt>
                <c:pt idx="3803">
                  <c:v>-2.1488414634147306</c:v>
                </c:pt>
                <c:pt idx="3804">
                  <c:v>-2.1483536585366823</c:v>
                </c:pt>
                <c:pt idx="3805">
                  <c:v>-2.147865853658633</c:v>
                </c:pt>
                <c:pt idx="3806">
                  <c:v>-2.1473780487805847</c:v>
                </c:pt>
                <c:pt idx="3807">
                  <c:v>-2.1468902439025355</c:v>
                </c:pt>
                <c:pt idx="3808">
                  <c:v>-2.1464024390244871</c:v>
                </c:pt>
                <c:pt idx="3809">
                  <c:v>-2.1459146341464379</c:v>
                </c:pt>
                <c:pt idx="3810">
                  <c:v>-2.1454268292683896</c:v>
                </c:pt>
                <c:pt idx="3811">
                  <c:v>-2.1449390243903403</c:v>
                </c:pt>
                <c:pt idx="3812">
                  <c:v>-2.144451219512292</c:v>
                </c:pt>
                <c:pt idx="3813">
                  <c:v>-2.1439634146342432</c:v>
                </c:pt>
                <c:pt idx="3814">
                  <c:v>-2.1434756097561949</c:v>
                </c:pt>
                <c:pt idx="3815">
                  <c:v>-2.1429878048781452</c:v>
                </c:pt>
                <c:pt idx="3816">
                  <c:v>-2.1425000000000964</c:v>
                </c:pt>
                <c:pt idx="3817">
                  <c:v>-2.1420121951220477</c:v>
                </c:pt>
                <c:pt idx="3818">
                  <c:v>-2.1415243902439984</c:v>
                </c:pt>
                <c:pt idx="3819">
                  <c:v>-2.1410365853659501</c:v>
                </c:pt>
                <c:pt idx="3820">
                  <c:v>-2.1405487804879013</c:v>
                </c:pt>
                <c:pt idx="3821">
                  <c:v>-2.1400609756098521</c:v>
                </c:pt>
                <c:pt idx="3822">
                  <c:v>-2.1395731707318038</c:v>
                </c:pt>
                <c:pt idx="3823">
                  <c:v>-2.1390853658537554</c:v>
                </c:pt>
                <c:pt idx="3824">
                  <c:v>-2.1385975609757066</c:v>
                </c:pt>
                <c:pt idx="3825">
                  <c:v>-2.1381097560976574</c:v>
                </c:pt>
                <c:pt idx="3826">
                  <c:v>-2.1376219512196091</c:v>
                </c:pt>
                <c:pt idx="3827">
                  <c:v>-2.1371341463415598</c:v>
                </c:pt>
                <c:pt idx="3828">
                  <c:v>-2.1366463414635115</c:v>
                </c:pt>
                <c:pt idx="3829">
                  <c:v>-2.1361585365854632</c:v>
                </c:pt>
                <c:pt idx="3830">
                  <c:v>-2.1356707317074144</c:v>
                </c:pt>
                <c:pt idx="3831">
                  <c:v>-2.1351829268293652</c:v>
                </c:pt>
                <c:pt idx="3832">
                  <c:v>-2.1346951219513159</c:v>
                </c:pt>
                <c:pt idx="3833">
                  <c:v>-2.1342073170732672</c:v>
                </c:pt>
                <c:pt idx="3834">
                  <c:v>-2.1337195121952184</c:v>
                </c:pt>
                <c:pt idx="3835">
                  <c:v>-2.1332317073171696</c:v>
                </c:pt>
                <c:pt idx="3836">
                  <c:v>-2.1327439024391213</c:v>
                </c:pt>
                <c:pt idx="3837">
                  <c:v>-2.132256097561072</c:v>
                </c:pt>
                <c:pt idx="3838">
                  <c:v>-2.1317682926830237</c:v>
                </c:pt>
                <c:pt idx="3839">
                  <c:v>-2.1312804878049745</c:v>
                </c:pt>
                <c:pt idx="3840">
                  <c:v>-2.1307926829269261</c:v>
                </c:pt>
                <c:pt idx="3841">
                  <c:v>-2.1303048780488769</c:v>
                </c:pt>
                <c:pt idx="3842">
                  <c:v>-2.1298170731708281</c:v>
                </c:pt>
                <c:pt idx="3843">
                  <c:v>-2.1293292682927794</c:v>
                </c:pt>
                <c:pt idx="3844">
                  <c:v>-2.128841463414731</c:v>
                </c:pt>
                <c:pt idx="3845">
                  <c:v>-2.1283536585366818</c:v>
                </c:pt>
                <c:pt idx="3846">
                  <c:v>-2.1278658536586335</c:v>
                </c:pt>
                <c:pt idx="3847">
                  <c:v>-2.1273780487805842</c:v>
                </c:pt>
                <c:pt idx="3848">
                  <c:v>-2.126890243902535</c:v>
                </c:pt>
                <c:pt idx="3849">
                  <c:v>-2.1264024390244867</c:v>
                </c:pt>
                <c:pt idx="3850">
                  <c:v>-2.1259146341464374</c:v>
                </c:pt>
                <c:pt idx="3851">
                  <c:v>-2.1254268292683891</c:v>
                </c:pt>
                <c:pt idx="3852">
                  <c:v>-2.1249390243903403</c:v>
                </c:pt>
                <c:pt idx="3853">
                  <c:v>-2.1244512195122915</c:v>
                </c:pt>
                <c:pt idx="3854">
                  <c:v>-2.1239634146342432</c:v>
                </c:pt>
                <c:pt idx="3855">
                  <c:v>-2.1234756097561949</c:v>
                </c:pt>
                <c:pt idx="3856">
                  <c:v>-2.1229878048781461</c:v>
                </c:pt>
                <c:pt idx="3857">
                  <c:v>-2.1225000000000973</c:v>
                </c:pt>
                <c:pt idx="3858">
                  <c:v>-2.1220121951220525</c:v>
                </c:pt>
                <c:pt idx="3859">
                  <c:v>-2.1215243902440033</c:v>
                </c:pt>
                <c:pt idx="3860">
                  <c:v>-2.121036585365955</c:v>
                </c:pt>
                <c:pt idx="3861">
                  <c:v>-2.1205487804879017</c:v>
                </c:pt>
                <c:pt idx="3862">
                  <c:v>-2.1200609756098574</c:v>
                </c:pt>
                <c:pt idx="3863">
                  <c:v>-2.1195731707318086</c:v>
                </c:pt>
                <c:pt idx="3864">
                  <c:v>-2.1190853658537554</c:v>
                </c:pt>
                <c:pt idx="3865">
                  <c:v>-2.1185975609757057</c:v>
                </c:pt>
                <c:pt idx="3866">
                  <c:v>-2.1181097560976632</c:v>
                </c:pt>
                <c:pt idx="3867">
                  <c:v>-2.1176219512196144</c:v>
                </c:pt>
                <c:pt idx="3868">
                  <c:v>-2.1171341463415656</c:v>
                </c:pt>
                <c:pt idx="3869">
                  <c:v>-2.1166463414635168</c:v>
                </c:pt>
                <c:pt idx="3870">
                  <c:v>-2.1161585365854672</c:v>
                </c:pt>
                <c:pt idx="3871">
                  <c:v>-2.1156707317074188</c:v>
                </c:pt>
                <c:pt idx="3872">
                  <c:v>-2.11518292682937</c:v>
                </c:pt>
                <c:pt idx="3873">
                  <c:v>-2.1146951219513208</c:v>
                </c:pt>
                <c:pt idx="3874">
                  <c:v>-2.1142073170732725</c:v>
                </c:pt>
                <c:pt idx="3875">
                  <c:v>-2.1137195121952237</c:v>
                </c:pt>
                <c:pt idx="3876">
                  <c:v>-2.113231707317174</c:v>
                </c:pt>
                <c:pt idx="3877">
                  <c:v>-2.1127439024391257</c:v>
                </c:pt>
                <c:pt idx="3878">
                  <c:v>-2.1122560975610769</c:v>
                </c:pt>
                <c:pt idx="3879">
                  <c:v>-2.1117682926830286</c:v>
                </c:pt>
                <c:pt idx="3880">
                  <c:v>-2.1112804878049793</c:v>
                </c:pt>
                <c:pt idx="3881">
                  <c:v>-2.1107926829269301</c:v>
                </c:pt>
                <c:pt idx="3882">
                  <c:v>-2.1103048780488813</c:v>
                </c:pt>
                <c:pt idx="3883">
                  <c:v>-2.109817073170833</c:v>
                </c:pt>
                <c:pt idx="3884">
                  <c:v>-2.1093292682927842</c:v>
                </c:pt>
                <c:pt idx="3885">
                  <c:v>-2.1088414634147354</c:v>
                </c:pt>
                <c:pt idx="3886">
                  <c:v>-2.1083536585366867</c:v>
                </c:pt>
                <c:pt idx="3887">
                  <c:v>-2.1078658536586383</c:v>
                </c:pt>
                <c:pt idx="3888">
                  <c:v>-2.1073780487805895</c:v>
                </c:pt>
                <c:pt idx="3889">
                  <c:v>-2.1068902439025408</c:v>
                </c:pt>
                <c:pt idx="3890">
                  <c:v>-2.1064024390244915</c:v>
                </c:pt>
                <c:pt idx="3891">
                  <c:v>-2.1059146341464428</c:v>
                </c:pt>
                <c:pt idx="3892">
                  <c:v>-2.1054268292683935</c:v>
                </c:pt>
                <c:pt idx="3893">
                  <c:v>-2.1049390243903447</c:v>
                </c:pt>
                <c:pt idx="3894">
                  <c:v>-2.104451219512296</c:v>
                </c:pt>
                <c:pt idx="3895">
                  <c:v>-2.1039634146342476</c:v>
                </c:pt>
                <c:pt idx="3896">
                  <c:v>-2.1034756097561988</c:v>
                </c:pt>
                <c:pt idx="3897">
                  <c:v>-2.1029878048781505</c:v>
                </c:pt>
                <c:pt idx="3898">
                  <c:v>-2.1025000000001013</c:v>
                </c:pt>
                <c:pt idx="3899">
                  <c:v>-2.1020121951220525</c:v>
                </c:pt>
                <c:pt idx="3900">
                  <c:v>-2.1015243902440037</c:v>
                </c:pt>
                <c:pt idx="3901">
                  <c:v>-2.1010365853659549</c:v>
                </c:pt>
                <c:pt idx="3902">
                  <c:v>-2.1005487804879062</c:v>
                </c:pt>
                <c:pt idx="3903">
                  <c:v>-2.1000609756098578</c:v>
                </c:pt>
                <c:pt idx="3904">
                  <c:v>-2.099573170731809</c:v>
                </c:pt>
                <c:pt idx="3905">
                  <c:v>-2.0990853658537603</c:v>
                </c:pt>
                <c:pt idx="3906">
                  <c:v>-2.098597560975711</c:v>
                </c:pt>
                <c:pt idx="3907">
                  <c:v>-2.0981097560976623</c:v>
                </c:pt>
                <c:pt idx="3908">
                  <c:v>-2.097621951219613</c:v>
                </c:pt>
                <c:pt idx="3909">
                  <c:v>-2.0971341463415647</c:v>
                </c:pt>
                <c:pt idx="3910">
                  <c:v>-2.0966463414635159</c:v>
                </c:pt>
                <c:pt idx="3911">
                  <c:v>-2.0961585365854676</c:v>
                </c:pt>
                <c:pt idx="3912">
                  <c:v>-2.0956707317074184</c:v>
                </c:pt>
                <c:pt idx="3913">
                  <c:v>-2.0951829268293696</c:v>
                </c:pt>
                <c:pt idx="3914">
                  <c:v>-2.0946951219513208</c:v>
                </c:pt>
                <c:pt idx="3915">
                  <c:v>-2.0942073170732725</c:v>
                </c:pt>
                <c:pt idx="3916">
                  <c:v>-2.0937195121952232</c:v>
                </c:pt>
                <c:pt idx="3917">
                  <c:v>-2.0932317073171749</c:v>
                </c:pt>
                <c:pt idx="3918">
                  <c:v>-2.0927439024391257</c:v>
                </c:pt>
                <c:pt idx="3919">
                  <c:v>-2.0922560975610773</c:v>
                </c:pt>
                <c:pt idx="3920">
                  <c:v>-2.0917682926830286</c:v>
                </c:pt>
                <c:pt idx="3921">
                  <c:v>-2.0912804878049793</c:v>
                </c:pt>
                <c:pt idx="3922">
                  <c:v>-2.0907926829269305</c:v>
                </c:pt>
                <c:pt idx="3923">
                  <c:v>-2.0903048780488813</c:v>
                </c:pt>
                <c:pt idx="3924">
                  <c:v>-2.0898170731708325</c:v>
                </c:pt>
                <c:pt idx="3925">
                  <c:v>-2.0893292682927838</c:v>
                </c:pt>
                <c:pt idx="3926">
                  <c:v>-2.0888414634147354</c:v>
                </c:pt>
                <c:pt idx="3927">
                  <c:v>-2.0883536585366871</c:v>
                </c:pt>
                <c:pt idx="3928">
                  <c:v>-2.0878658536586383</c:v>
                </c:pt>
                <c:pt idx="3929">
                  <c:v>-2.0873780487805895</c:v>
                </c:pt>
                <c:pt idx="3930">
                  <c:v>-2.0868902439025412</c:v>
                </c:pt>
                <c:pt idx="3931">
                  <c:v>-2.086402439024492</c:v>
                </c:pt>
                <c:pt idx="3932">
                  <c:v>-2.0859146341464436</c:v>
                </c:pt>
                <c:pt idx="3933">
                  <c:v>-2.0854268292683948</c:v>
                </c:pt>
                <c:pt idx="3934">
                  <c:v>-2.0849390243903452</c:v>
                </c:pt>
                <c:pt idx="3935">
                  <c:v>-2.0844512195122968</c:v>
                </c:pt>
                <c:pt idx="3936">
                  <c:v>-2.0839634146342481</c:v>
                </c:pt>
                <c:pt idx="3937">
                  <c:v>-2.0834756097561993</c:v>
                </c:pt>
                <c:pt idx="3938">
                  <c:v>-2.0829878048781505</c:v>
                </c:pt>
                <c:pt idx="3939">
                  <c:v>-2.0825000000001017</c:v>
                </c:pt>
                <c:pt idx="3940">
                  <c:v>-2.0820121951220525</c:v>
                </c:pt>
                <c:pt idx="3941">
                  <c:v>-2.0815243902440037</c:v>
                </c:pt>
                <c:pt idx="3942">
                  <c:v>-2.0810365853659549</c:v>
                </c:pt>
                <c:pt idx="3943">
                  <c:v>-2.0805487804879066</c:v>
                </c:pt>
                <c:pt idx="3944">
                  <c:v>-2.0800609756098574</c:v>
                </c:pt>
                <c:pt idx="3945">
                  <c:v>-2.0795731707318081</c:v>
                </c:pt>
                <c:pt idx="3946">
                  <c:v>-2.0790853658537598</c:v>
                </c:pt>
                <c:pt idx="3947">
                  <c:v>-2.078597560975711</c:v>
                </c:pt>
                <c:pt idx="3948">
                  <c:v>-2.0781097560976618</c:v>
                </c:pt>
                <c:pt idx="3949">
                  <c:v>-2.0776219512196188</c:v>
                </c:pt>
                <c:pt idx="3950">
                  <c:v>-2.07713414634157</c:v>
                </c:pt>
                <c:pt idx="3951">
                  <c:v>-2.0766463414635163</c:v>
                </c:pt>
                <c:pt idx="3952">
                  <c:v>-2.0761585365854676</c:v>
                </c:pt>
                <c:pt idx="3953">
                  <c:v>-2.0756707317074237</c:v>
                </c:pt>
                <c:pt idx="3954">
                  <c:v>-2.0751829268293696</c:v>
                </c:pt>
                <c:pt idx="3955">
                  <c:v>-2.0746951219513208</c:v>
                </c:pt>
                <c:pt idx="3956">
                  <c:v>-2.0742073170732716</c:v>
                </c:pt>
                <c:pt idx="3957">
                  <c:v>-2.0737195121952281</c:v>
                </c:pt>
                <c:pt idx="3958">
                  <c:v>-2.0732317073171793</c:v>
                </c:pt>
                <c:pt idx="3959">
                  <c:v>-2.0727439024391301</c:v>
                </c:pt>
                <c:pt idx="3960">
                  <c:v>-2.0722560975610813</c:v>
                </c:pt>
                <c:pt idx="3961">
                  <c:v>-2.071768292683033</c:v>
                </c:pt>
                <c:pt idx="3962">
                  <c:v>-2.0712804878049846</c:v>
                </c:pt>
                <c:pt idx="3963">
                  <c:v>-2.0707926829269359</c:v>
                </c:pt>
                <c:pt idx="3964">
                  <c:v>-2.0703048780488866</c:v>
                </c:pt>
                <c:pt idx="3965">
                  <c:v>-2.0698170731708379</c:v>
                </c:pt>
                <c:pt idx="3966">
                  <c:v>-2.0693292682927891</c:v>
                </c:pt>
                <c:pt idx="3967">
                  <c:v>-2.0688414634147398</c:v>
                </c:pt>
                <c:pt idx="3968">
                  <c:v>-2.0683536585366911</c:v>
                </c:pt>
                <c:pt idx="3969">
                  <c:v>-2.0678658536586427</c:v>
                </c:pt>
                <c:pt idx="3970">
                  <c:v>-2.0673780487805939</c:v>
                </c:pt>
                <c:pt idx="3971">
                  <c:v>-2.0668902439025452</c:v>
                </c:pt>
                <c:pt idx="3972">
                  <c:v>-2.0664024390244964</c:v>
                </c:pt>
                <c:pt idx="3973">
                  <c:v>-2.0659146341464476</c:v>
                </c:pt>
                <c:pt idx="3974">
                  <c:v>-2.0654268292683988</c:v>
                </c:pt>
                <c:pt idx="3975">
                  <c:v>-2.06493902439035</c:v>
                </c:pt>
                <c:pt idx="3976">
                  <c:v>-2.0644512195123008</c:v>
                </c:pt>
                <c:pt idx="3977">
                  <c:v>-2.0639634146342525</c:v>
                </c:pt>
                <c:pt idx="3978">
                  <c:v>-2.0634756097562037</c:v>
                </c:pt>
                <c:pt idx="3979">
                  <c:v>-2.0629878048781554</c:v>
                </c:pt>
                <c:pt idx="3980">
                  <c:v>-2.0625000000001061</c:v>
                </c:pt>
                <c:pt idx="3981">
                  <c:v>-2.0620121951220574</c:v>
                </c:pt>
                <c:pt idx="3982">
                  <c:v>-2.0615243902440086</c:v>
                </c:pt>
                <c:pt idx="3983">
                  <c:v>-2.0610365853659594</c:v>
                </c:pt>
                <c:pt idx="3984">
                  <c:v>-2.0605487804879106</c:v>
                </c:pt>
                <c:pt idx="3985">
                  <c:v>-2.0600609756098622</c:v>
                </c:pt>
                <c:pt idx="3986">
                  <c:v>-2.0595731707318135</c:v>
                </c:pt>
                <c:pt idx="3987">
                  <c:v>-2.0590853658537647</c:v>
                </c:pt>
                <c:pt idx="3988">
                  <c:v>-2.0585975609757154</c:v>
                </c:pt>
                <c:pt idx="3989">
                  <c:v>-2.0581097560976671</c:v>
                </c:pt>
                <c:pt idx="3990">
                  <c:v>-2.0576219512196183</c:v>
                </c:pt>
                <c:pt idx="3991">
                  <c:v>-2.0571341463415695</c:v>
                </c:pt>
                <c:pt idx="3992">
                  <c:v>-2.0566463414635203</c:v>
                </c:pt>
                <c:pt idx="3993">
                  <c:v>-2.056158536585472</c:v>
                </c:pt>
                <c:pt idx="3994">
                  <c:v>-2.0556707317074232</c:v>
                </c:pt>
                <c:pt idx="3995">
                  <c:v>-2.0551829268293744</c:v>
                </c:pt>
                <c:pt idx="3996">
                  <c:v>-2.0546951219513252</c:v>
                </c:pt>
                <c:pt idx="3997">
                  <c:v>-2.0542073170732764</c:v>
                </c:pt>
                <c:pt idx="3998">
                  <c:v>-2.0537195121952276</c:v>
                </c:pt>
                <c:pt idx="3999">
                  <c:v>-2.0532317073171784</c:v>
                </c:pt>
                <c:pt idx="4000">
                  <c:v>-2.0527439024391301</c:v>
                </c:pt>
                <c:pt idx="4001">
                  <c:v>-2.0522560975610817</c:v>
                </c:pt>
                <c:pt idx="4002">
                  <c:v>-2.051768292683033</c:v>
                </c:pt>
                <c:pt idx="4003">
                  <c:v>-2.0512804878049837</c:v>
                </c:pt>
                <c:pt idx="4004">
                  <c:v>-2.0507926829269354</c:v>
                </c:pt>
                <c:pt idx="4005">
                  <c:v>-2.0503048780488871</c:v>
                </c:pt>
                <c:pt idx="4006">
                  <c:v>-2.0498170731708387</c:v>
                </c:pt>
                <c:pt idx="4007">
                  <c:v>-2.0493292682927895</c:v>
                </c:pt>
                <c:pt idx="4008">
                  <c:v>-2.0488414634147403</c:v>
                </c:pt>
                <c:pt idx="4009">
                  <c:v>-2.0483536585366915</c:v>
                </c:pt>
                <c:pt idx="4010">
                  <c:v>-2.0478658536586427</c:v>
                </c:pt>
                <c:pt idx="4011">
                  <c:v>-2.0473780487805935</c:v>
                </c:pt>
                <c:pt idx="4012">
                  <c:v>-2.0468902439025451</c:v>
                </c:pt>
                <c:pt idx="4013">
                  <c:v>-2.0464024390244955</c:v>
                </c:pt>
                <c:pt idx="4014">
                  <c:v>-2.0459146341464471</c:v>
                </c:pt>
                <c:pt idx="4015">
                  <c:v>-2.0454268292683984</c:v>
                </c:pt>
                <c:pt idx="4016">
                  <c:v>-2.0449390243903496</c:v>
                </c:pt>
                <c:pt idx="4017">
                  <c:v>-2.0444512195123008</c:v>
                </c:pt>
                <c:pt idx="4018">
                  <c:v>-2.0439634146342516</c:v>
                </c:pt>
                <c:pt idx="4019">
                  <c:v>-2.0434756097562028</c:v>
                </c:pt>
                <c:pt idx="4020">
                  <c:v>-2.0429878048781545</c:v>
                </c:pt>
                <c:pt idx="4021">
                  <c:v>-2.0425000000001052</c:v>
                </c:pt>
                <c:pt idx="4022">
                  <c:v>-2.0420121951220565</c:v>
                </c:pt>
                <c:pt idx="4023">
                  <c:v>-2.0415243902440081</c:v>
                </c:pt>
                <c:pt idx="4024">
                  <c:v>-2.0410365853659593</c:v>
                </c:pt>
                <c:pt idx="4025">
                  <c:v>-2.0405487804879106</c:v>
                </c:pt>
                <c:pt idx="4026">
                  <c:v>-2.0400609756098609</c:v>
                </c:pt>
                <c:pt idx="4027">
                  <c:v>-2.0395731707318117</c:v>
                </c:pt>
                <c:pt idx="4028">
                  <c:v>-2.0390853658537629</c:v>
                </c:pt>
                <c:pt idx="4029">
                  <c:v>-2.0385975609757141</c:v>
                </c:pt>
                <c:pt idx="4030">
                  <c:v>-2.0381097560976658</c:v>
                </c:pt>
                <c:pt idx="4031">
                  <c:v>-2.0376219512196165</c:v>
                </c:pt>
                <c:pt idx="4032">
                  <c:v>-2.0371341463415682</c:v>
                </c:pt>
                <c:pt idx="4033">
                  <c:v>-2.0366463414635194</c:v>
                </c:pt>
                <c:pt idx="4034">
                  <c:v>-2.0361585365854706</c:v>
                </c:pt>
                <c:pt idx="4035">
                  <c:v>-2.0356707317074214</c:v>
                </c:pt>
                <c:pt idx="4036">
                  <c:v>-2.0351829268293726</c:v>
                </c:pt>
                <c:pt idx="4037">
                  <c:v>-2.0346951219513238</c:v>
                </c:pt>
                <c:pt idx="4038">
                  <c:v>-2.0342073170732755</c:v>
                </c:pt>
                <c:pt idx="4039">
                  <c:v>-2.0337195121952267</c:v>
                </c:pt>
                <c:pt idx="4040">
                  <c:v>-2.0332317073171775</c:v>
                </c:pt>
                <c:pt idx="4041">
                  <c:v>-2.0327439024391287</c:v>
                </c:pt>
                <c:pt idx="4042">
                  <c:v>-2.0322560975610795</c:v>
                </c:pt>
                <c:pt idx="4043">
                  <c:v>-2.0317682926830303</c:v>
                </c:pt>
                <c:pt idx="4044">
                  <c:v>-2.0312804878049868</c:v>
                </c:pt>
                <c:pt idx="4045">
                  <c:v>-2.0307926829269376</c:v>
                </c:pt>
                <c:pt idx="4046">
                  <c:v>-2.0303048780488893</c:v>
                </c:pt>
                <c:pt idx="4047">
                  <c:v>-2.0298170731708405</c:v>
                </c:pt>
                <c:pt idx="4048">
                  <c:v>-2.0293292682927921</c:v>
                </c:pt>
                <c:pt idx="4049">
                  <c:v>-2.0288414634147434</c:v>
                </c:pt>
                <c:pt idx="4050">
                  <c:v>-2.0283536585366941</c:v>
                </c:pt>
                <c:pt idx="4051">
                  <c:v>-2.0278658536586454</c:v>
                </c:pt>
                <c:pt idx="4052">
                  <c:v>-2.0273780487805961</c:v>
                </c:pt>
                <c:pt idx="4053">
                  <c:v>-2.0268902439025469</c:v>
                </c:pt>
                <c:pt idx="4054">
                  <c:v>-2.0264024390244986</c:v>
                </c:pt>
                <c:pt idx="4055">
                  <c:v>-2.0259146341464498</c:v>
                </c:pt>
                <c:pt idx="4056">
                  <c:v>-2.0254268292684015</c:v>
                </c:pt>
                <c:pt idx="4057">
                  <c:v>-2.0249390243903522</c:v>
                </c:pt>
                <c:pt idx="4058">
                  <c:v>-2.0244512195123034</c:v>
                </c:pt>
                <c:pt idx="4059">
                  <c:v>-2.0239634146342551</c:v>
                </c:pt>
                <c:pt idx="4060">
                  <c:v>-2.023475609756205</c:v>
                </c:pt>
                <c:pt idx="4061">
                  <c:v>-2.0229878048781567</c:v>
                </c:pt>
                <c:pt idx="4062">
                  <c:v>-2.0225000000001083</c:v>
                </c:pt>
                <c:pt idx="4063">
                  <c:v>-2.0220121951220591</c:v>
                </c:pt>
                <c:pt idx="4064">
                  <c:v>-2.0215243902440103</c:v>
                </c:pt>
                <c:pt idx="4065">
                  <c:v>-2.0210365853659611</c:v>
                </c:pt>
                <c:pt idx="4066">
                  <c:v>-2.0205487804879119</c:v>
                </c:pt>
                <c:pt idx="4067">
                  <c:v>-2.0200609756098631</c:v>
                </c:pt>
                <c:pt idx="4068">
                  <c:v>-2.0195731707318147</c:v>
                </c:pt>
                <c:pt idx="4069">
                  <c:v>-2.019085365853766</c:v>
                </c:pt>
                <c:pt idx="4070">
                  <c:v>-2.0185975609757176</c:v>
                </c:pt>
                <c:pt idx="4071">
                  <c:v>-2.0181097560976684</c:v>
                </c:pt>
                <c:pt idx="4072">
                  <c:v>-2.0176219512196201</c:v>
                </c:pt>
                <c:pt idx="4073">
                  <c:v>-2.0171341463415717</c:v>
                </c:pt>
                <c:pt idx="4074">
                  <c:v>-2.0166463414635225</c:v>
                </c:pt>
                <c:pt idx="4075">
                  <c:v>-2.0161585365854737</c:v>
                </c:pt>
                <c:pt idx="4076">
                  <c:v>-2.0156707317074245</c:v>
                </c:pt>
                <c:pt idx="4077">
                  <c:v>-2.0151829268293762</c:v>
                </c:pt>
                <c:pt idx="4078">
                  <c:v>-2.0146951219513269</c:v>
                </c:pt>
                <c:pt idx="4079">
                  <c:v>-2.0142073170732777</c:v>
                </c:pt>
                <c:pt idx="4080">
                  <c:v>-2.0137195121952294</c:v>
                </c:pt>
                <c:pt idx="4081">
                  <c:v>-2.0132317073171802</c:v>
                </c:pt>
                <c:pt idx="4082">
                  <c:v>-2.0127439024391309</c:v>
                </c:pt>
                <c:pt idx="4083">
                  <c:v>-2.0122560975610826</c:v>
                </c:pt>
                <c:pt idx="4084">
                  <c:v>-2.0117682926830338</c:v>
                </c:pt>
                <c:pt idx="4085">
                  <c:v>-2.0112804878049846</c:v>
                </c:pt>
                <c:pt idx="4086">
                  <c:v>-2.0107926829269358</c:v>
                </c:pt>
                <c:pt idx="4087">
                  <c:v>-2.010304878048887</c:v>
                </c:pt>
                <c:pt idx="4088">
                  <c:v>-2.0098170731708387</c:v>
                </c:pt>
                <c:pt idx="4089">
                  <c:v>-2.0093292682927895</c:v>
                </c:pt>
                <c:pt idx="4090">
                  <c:v>-2.0088414634147407</c:v>
                </c:pt>
                <c:pt idx="4091">
                  <c:v>-2.0083536585366923</c:v>
                </c:pt>
                <c:pt idx="4092">
                  <c:v>-2.0078658536586431</c:v>
                </c:pt>
                <c:pt idx="4093">
                  <c:v>-2.0073780487805939</c:v>
                </c:pt>
                <c:pt idx="4094">
                  <c:v>-2.0068902439025451</c:v>
                </c:pt>
                <c:pt idx="4095">
                  <c:v>-2.0064024390244959</c:v>
                </c:pt>
                <c:pt idx="4096">
                  <c:v>-2.0059146341464476</c:v>
                </c:pt>
                <c:pt idx="4097">
                  <c:v>-2.0054268292683983</c:v>
                </c:pt>
                <c:pt idx="4098">
                  <c:v>-2.0049390243903495</c:v>
                </c:pt>
                <c:pt idx="4099">
                  <c:v>-2.0044512195123012</c:v>
                </c:pt>
                <c:pt idx="4100">
                  <c:v>-2.0039634146342529</c:v>
                </c:pt>
                <c:pt idx="4101">
                  <c:v>-2.0034756097562036</c:v>
                </c:pt>
                <c:pt idx="4102">
                  <c:v>-2.0029878048781549</c:v>
                </c:pt>
                <c:pt idx="4103">
                  <c:v>-2.0025000000001056</c:v>
                </c:pt>
                <c:pt idx="4104">
                  <c:v>-2.0020121951220573</c:v>
                </c:pt>
                <c:pt idx="4105">
                  <c:v>-2.0015243902440085</c:v>
                </c:pt>
                <c:pt idx="4106">
                  <c:v>-2.0010365853659597</c:v>
                </c:pt>
                <c:pt idx="4107">
                  <c:v>-2.0005487804879114</c:v>
                </c:pt>
                <c:pt idx="4108">
                  <c:v>-2.0000609756098617</c:v>
                </c:pt>
                <c:pt idx="4109">
                  <c:v>-1.9995731707318125</c:v>
                </c:pt>
                <c:pt idx="4110">
                  <c:v>-1.9990853658537637</c:v>
                </c:pt>
                <c:pt idx="4111">
                  <c:v>-1.9985975609757149</c:v>
                </c:pt>
                <c:pt idx="4112">
                  <c:v>-1.9981097560976666</c:v>
                </c:pt>
                <c:pt idx="4113">
                  <c:v>-1.9976219512196178</c:v>
                </c:pt>
                <c:pt idx="4114">
                  <c:v>-1.9971341463415686</c:v>
                </c:pt>
                <c:pt idx="4115">
                  <c:v>-1.9966463414635203</c:v>
                </c:pt>
                <c:pt idx="4116">
                  <c:v>-1.9961585365854715</c:v>
                </c:pt>
                <c:pt idx="4117">
                  <c:v>-1.9956707317074223</c:v>
                </c:pt>
                <c:pt idx="4118">
                  <c:v>-1.995182926829373</c:v>
                </c:pt>
                <c:pt idx="4119">
                  <c:v>-1.9946951219513247</c:v>
                </c:pt>
                <c:pt idx="4120">
                  <c:v>-1.9942073170732764</c:v>
                </c:pt>
                <c:pt idx="4121">
                  <c:v>-1.9937195121952267</c:v>
                </c:pt>
                <c:pt idx="4122">
                  <c:v>-1.9932317073171775</c:v>
                </c:pt>
                <c:pt idx="4123">
                  <c:v>-1.9927439024391287</c:v>
                </c:pt>
                <c:pt idx="4124">
                  <c:v>-1.9922560975610795</c:v>
                </c:pt>
                <c:pt idx="4125">
                  <c:v>-1.9917682926830311</c:v>
                </c:pt>
                <c:pt idx="4126">
                  <c:v>-1.9912804878049828</c:v>
                </c:pt>
                <c:pt idx="4127">
                  <c:v>-1.9907926829269336</c:v>
                </c:pt>
                <c:pt idx="4128">
                  <c:v>-1.9903048780488852</c:v>
                </c:pt>
                <c:pt idx="4129">
                  <c:v>-1.9898170731708364</c:v>
                </c:pt>
                <c:pt idx="4130">
                  <c:v>-1.9893292682927877</c:v>
                </c:pt>
                <c:pt idx="4131">
                  <c:v>-1.9888414634147393</c:v>
                </c:pt>
                <c:pt idx="4132">
                  <c:v>-1.9883536585366901</c:v>
                </c:pt>
                <c:pt idx="4133">
                  <c:v>-1.9878658536586418</c:v>
                </c:pt>
                <c:pt idx="4134">
                  <c:v>-1.9873780487805961</c:v>
                </c:pt>
                <c:pt idx="4135">
                  <c:v>-1.9868902439025478</c:v>
                </c:pt>
                <c:pt idx="4136">
                  <c:v>-1.9864024390244994</c:v>
                </c:pt>
                <c:pt idx="4137">
                  <c:v>-1.9859146341464506</c:v>
                </c:pt>
                <c:pt idx="4138">
                  <c:v>-1.9854268292684019</c:v>
                </c:pt>
                <c:pt idx="4139">
                  <c:v>-1.9849390243903531</c:v>
                </c:pt>
                <c:pt idx="4140">
                  <c:v>-1.9844512195123043</c:v>
                </c:pt>
                <c:pt idx="4141">
                  <c:v>-1.983963414634256</c:v>
                </c:pt>
                <c:pt idx="4142">
                  <c:v>-1.9834756097562067</c:v>
                </c:pt>
                <c:pt idx="4143">
                  <c:v>-1.9829878048781584</c:v>
                </c:pt>
                <c:pt idx="4144">
                  <c:v>-1.9825000000001092</c:v>
                </c:pt>
                <c:pt idx="4145">
                  <c:v>-1.9820121951220599</c:v>
                </c:pt>
                <c:pt idx="4146">
                  <c:v>-1.9815243902440112</c:v>
                </c:pt>
                <c:pt idx="4147">
                  <c:v>-1.9810365853659619</c:v>
                </c:pt>
                <c:pt idx="4148">
                  <c:v>-1.9805487804879136</c:v>
                </c:pt>
                <c:pt idx="4149">
                  <c:v>-1.9800609756098648</c:v>
                </c:pt>
                <c:pt idx="4150">
                  <c:v>-1.9795731707318156</c:v>
                </c:pt>
                <c:pt idx="4151">
                  <c:v>-1.9790853658537673</c:v>
                </c:pt>
                <c:pt idx="4152">
                  <c:v>-1.978597560975718</c:v>
                </c:pt>
                <c:pt idx="4153">
                  <c:v>-1.9781097560976688</c:v>
                </c:pt>
                <c:pt idx="4154">
                  <c:v>-1.9776219512196205</c:v>
                </c:pt>
                <c:pt idx="4155">
                  <c:v>-1.9771341463415713</c:v>
                </c:pt>
                <c:pt idx="4156">
                  <c:v>-1.9766463414635225</c:v>
                </c:pt>
                <c:pt idx="4157">
                  <c:v>-1.9761585365854741</c:v>
                </c:pt>
                <c:pt idx="4158">
                  <c:v>-1.9756707317074254</c:v>
                </c:pt>
                <c:pt idx="4159">
                  <c:v>-1.9751829268293761</c:v>
                </c:pt>
                <c:pt idx="4160">
                  <c:v>-1.9746951219513269</c:v>
                </c:pt>
                <c:pt idx="4161">
                  <c:v>-1.9742073170732777</c:v>
                </c:pt>
                <c:pt idx="4162">
                  <c:v>-1.9737195121952289</c:v>
                </c:pt>
                <c:pt idx="4163">
                  <c:v>-1.9732317073171801</c:v>
                </c:pt>
                <c:pt idx="4164">
                  <c:v>-1.9727439024391313</c:v>
                </c:pt>
                <c:pt idx="4165">
                  <c:v>-1.972256097561083</c:v>
                </c:pt>
                <c:pt idx="4166">
                  <c:v>-1.9717682926830338</c:v>
                </c:pt>
                <c:pt idx="4167">
                  <c:v>-1.9712804878049854</c:v>
                </c:pt>
                <c:pt idx="4168">
                  <c:v>-1.9707926829269367</c:v>
                </c:pt>
                <c:pt idx="4169">
                  <c:v>-1.9703048780488874</c:v>
                </c:pt>
                <c:pt idx="4170">
                  <c:v>-1.9698170731708391</c:v>
                </c:pt>
                <c:pt idx="4171">
                  <c:v>-1.9693292682927903</c:v>
                </c:pt>
                <c:pt idx="4172">
                  <c:v>-1.9688414634147415</c:v>
                </c:pt>
                <c:pt idx="4173">
                  <c:v>-1.9683536585366932</c:v>
                </c:pt>
                <c:pt idx="4174">
                  <c:v>-1.9678658536586435</c:v>
                </c:pt>
                <c:pt idx="4175">
                  <c:v>-1.9673780487805952</c:v>
                </c:pt>
                <c:pt idx="4176">
                  <c:v>-1.9668902439025464</c:v>
                </c:pt>
                <c:pt idx="4177">
                  <c:v>-1.9664024390244967</c:v>
                </c:pt>
                <c:pt idx="4178">
                  <c:v>-1.9659146341464484</c:v>
                </c:pt>
                <c:pt idx="4179">
                  <c:v>-1.9654268292683996</c:v>
                </c:pt>
                <c:pt idx="4180">
                  <c:v>-1.9649390243903513</c:v>
                </c:pt>
                <c:pt idx="4181">
                  <c:v>-1.9644512195123025</c:v>
                </c:pt>
                <c:pt idx="4182">
                  <c:v>-1.9639634146342533</c:v>
                </c:pt>
                <c:pt idx="4183">
                  <c:v>-1.9634756097562049</c:v>
                </c:pt>
                <c:pt idx="4184">
                  <c:v>-1.9629878048781553</c:v>
                </c:pt>
                <c:pt idx="4185">
                  <c:v>-1.9625000000001065</c:v>
                </c:pt>
                <c:pt idx="4186">
                  <c:v>-1.9620121951220577</c:v>
                </c:pt>
                <c:pt idx="4187">
                  <c:v>-1.9615243902440094</c:v>
                </c:pt>
                <c:pt idx="4188">
                  <c:v>-1.9610365853659597</c:v>
                </c:pt>
                <c:pt idx="4189">
                  <c:v>-1.9605487804879109</c:v>
                </c:pt>
                <c:pt idx="4190">
                  <c:v>-1.9600609756098621</c:v>
                </c:pt>
                <c:pt idx="4191">
                  <c:v>-1.9595731707318129</c:v>
                </c:pt>
                <c:pt idx="4192">
                  <c:v>-1.9590853658537641</c:v>
                </c:pt>
                <c:pt idx="4193">
                  <c:v>-1.9585975609757158</c:v>
                </c:pt>
                <c:pt idx="4194">
                  <c:v>-1.958109756097667</c:v>
                </c:pt>
                <c:pt idx="4195">
                  <c:v>-1.9576219512196182</c:v>
                </c:pt>
                <c:pt idx="4196">
                  <c:v>-1.9571341463415695</c:v>
                </c:pt>
                <c:pt idx="4197">
                  <c:v>-1.9566463414635211</c:v>
                </c:pt>
                <c:pt idx="4198">
                  <c:v>-1.9561585365854719</c:v>
                </c:pt>
                <c:pt idx="4199">
                  <c:v>-1.9556707317074236</c:v>
                </c:pt>
                <c:pt idx="4200">
                  <c:v>-1.9551829268293743</c:v>
                </c:pt>
                <c:pt idx="4201">
                  <c:v>-1.9546951219513256</c:v>
                </c:pt>
                <c:pt idx="4202">
                  <c:v>-1.9542073170732772</c:v>
                </c:pt>
                <c:pt idx="4203">
                  <c:v>-1.9537195121952275</c:v>
                </c:pt>
                <c:pt idx="4204">
                  <c:v>-1.9532317073171788</c:v>
                </c:pt>
                <c:pt idx="4205">
                  <c:v>-1.95274390243913</c:v>
                </c:pt>
                <c:pt idx="4206">
                  <c:v>-1.9522560975610812</c:v>
                </c:pt>
                <c:pt idx="4207">
                  <c:v>-1.951768292683032</c:v>
                </c:pt>
                <c:pt idx="4208">
                  <c:v>-1.9512804878049836</c:v>
                </c:pt>
                <c:pt idx="4209">
                  <c:v>-1.9507926829269349</c:v>
                </c:pt>
                <c:pt idx="4210">
                  <c:v>-1.9503048780488861</c:v>
                </c:pt>
                <c:pt idx="4211">
                  <c:v>-1.9498170731708369</c:v>
                </c:pt>
                <c:pt idx="4212">
                  <c:v>-1.9493292682927876</c:v>
                </c:pt>
                <c:pt idx="4213">
                  <c:v>-1.9488414634147393</c:v>
                </c:pt>
                <c:pt idx="4214">
                  <c:v>-1.9483536585366905</c:v>
                </c:pt>
                <c:pt idx="4215">
                  <c:v>-1.9478658536586417</c:v>
                </c:pt>
                <c:pt idx="4216">
                  <c:v>-1.947378048780593</c:v>
                </c:pt>
                <c:pt idx="4217">
                  <c:v>-1.9468902439025433</c:v>
                </c:pt>
                <c:pt idx="4218">
                  <c:v>-1.9464024390244941</c:v>
                </c:pt>
                <c:pt idx="4219">
                  <c:v>-1.9459146341464453</c:v>
                </c:pt>
                <c:pt idx="4220">
                  <c:v>-1.9454268292683965</c:v>
                </c:pt>
                <c:pt idx="4221">
                  <c:v>-1.9449390243903482</c:v>
                </c:pt>
                <c:pt idx="4222">
                  <c:v>-1.9444512195122989</c:v>
                </c:pt>
                <c:pt idx="4223">
                  <c:v>-1.9439634146342506</c:v>
                </c:pt>
                <c:pt idx="4224">
                  <c:v>-1.9434756097562018</c:v>
                </c:pt>
                <c:pt idx="4225">
                  <c:v>-1.9429878048781588</c:v>
                </c:pt>
                <c:pt idx="4226">
                  <c:v>-1.9425000000001096</c:v>
                </c:pt>
                <c:pt idx="4227">
                  <c:v>-1.9420121951220599</c:v>
                </c:pt>
                <c:pt idx="4228">
                  <c:v>-1.9415243902440111</c:v>
                </c:pt>
                <c:pt idx="4229">
                  <c:v>-1.9410365853659619</c:v>
                </c:pt>
                <c:pt idx="4230">
                  <c:v>-1.9405487804879131</c:v>
                </c:pt>
                <c:pt idx="4231">
                  <c:v>-1.9400609756098648</c:v>
                </c:pt>
                <c:pt idx="4232">
                  <c:v>-1.9395731707318156</c:v>
                </c:pt>
                <c:pt idx="4233">
                  <c:v>-1.9390853658537672</c:v>
                </c:pt>
                <c:pt idx="4234">
                  <c:v>-1.9385975609757184</c:v>
                </c:pt>
                <c:pt idx="4235">
                  <c:v>-1.9381097560976697</c:v>
                </c:pt>
                <c:pt idx="4236">
                  <c:v>-1.9376219512196209</c:v>
                </c:pt>
                <c:pt idx="4237">
                  <c:v>-1.9371341463415721</c:v>
                </c:pt>
                <c:pt idx="4238">
                  <c:v>-1.9366463414635233</c:v>
                </c:pt>
                <c:pt idx="4239">
                  <c:v>-1.9361585365854745</c:v>
                </c:pt>
                <c:pt idx="4240">
                  <c:v>-1.9356707317074258</c:v>
                </c:pt>
                <c:pt idx="4241">
                  <c:v>-1.9351829268293774</c:v>
                </c:pt>
                <c:pt idx="4242">
                  <c:v>-1.9346951219513278</c:v>
                </c:pt>
                <c:pt idx="4243">
                  <c:v>-1.9342073170732785</c:v>
                </c:pt>
                <c:pt idx="4244">
                  <c:v>-1.9337195121952302</c:v>
                </c:pt>
                <c:pt idx="4245">
                  <c:v>-1.933231707317181</c:v>
                </c:pt>
                <c:pt idx="4246">
                  <c:v>-1.9327439024391326</c:v>
                </c:pt>
                <c:pt idx="4247">
                  <c:v>-1.9322560975610843</c:v>
                </c:pt>
                <c:pt idx="4248">
                  <c:v>-1.9317682926830355</c:v>
                </c:pt>
                <c:pt idx="4249">
                  <c:v>-1.9312804878049872</c:v>
                </c:pt>
                <c:pt idx="4250">
                  <c:v>-1.930792682926938</c:v>
                </c:pt>
                <c:pt idx="4251">
                  <c:v>-1.9303048780488883</c:v>
                </c:pt>
                <c:pt idx="4252">
                  <c:v>-1.9298170731708399</c:v>
                </c:pt>
                <c:pt idx="4253">
                  <c:v>-1.9293292682927907</c:v>
                </c:pt>
                <c:pt idx="4254">
                  <c:v>-1.9288414634147424</c:v>
                </c:pt>
                <c:pt idx="4255">
                  <c:v>-1.9283536585366936</c:v>
                </c:pt>
                <c:pt idx="4256">
                  <c:v>-1.9278658536586439</c:v>
                </c:pt>
                <c:pt idx="4257">
                  <c:v>-1.9273780487805952</c:v>
                </c:pt>
                <c:pt idx="4258">
                  <c:v>-1.9268902439025459</c:v>
                </c:pt>
                <c:pt idx="4259">
                  <c:v>-1.9264024390244971</c:v>
                </c:pt>
                <c:pt idx="4260">
                  <c:v>-1.9259146341464488</c:v>
                </c:pt>
                <c:pt idx="4261">
                  <c:v>-1.9254268292684005</c:v>
                </c:pt>
                <c:pt idx="4262">
                  <c:v>-1.9249390243903517</c:v>
                </c:pt>
                <c:pt idx="4263">
                  <c:v>-1.9244512195123034</c:v>
                </c:pt>
                <c:pt idx="4264">
                  <c:v>-1.9239634146342541</c:v>
                </c:pt>
                <c:pt idx="4265">
                  <c:v>-1.9234756097562054</c:v>
                </c:pt>
                <c:pt idx="4266">
                  <c:v>-1.9229878048781566</c:v>
                </c:pt>
                <c:pt idx="4267">
                  <c:v>-1.9225000000001078</c:v>
                </c:pt>
                <c:pt idx="4268">
                  <c:v>-1.922012195122059</c:v>
                </c:pt>
                <c:pt idx="4269">
                  <c:v>-1.9215243902440098</c:v>
                </c:pt>
                <c:pt idx="4270">
                  <c:v>-1.921036585365961</c:v>
                </c:pt>
                <c:pt idx="4271">
                  <c:v>-1.9205487804879118</c:v>
                </c:pt>
                <c:pt idx="4272">
                  <c:v>-1.920060975609863</c:v>
                </c:pt>
                <c:pt idx="4273">
                  <c:v>-1.9195731707318142</c:v>
                </c:pt>
                <c:pt idx="4274">
                  <c:v>-1.9190853658537654</c:v>
                </c:pt>
                <c:pt idx="4275">
                  <c:v>-1.9185975609757167</c:v>
                </c:pt>
                <c:pt idx="4276">
                  <c:v>-1.9181097560976683</c:v>
                </c:pt>
                <c:pt idx="4277">
                  <c:v>-1.9176219512196191</c:v>
                </c:pt>
                <c:pt idx="4278">
                  <c:v>-1.9171341463415708</c:v>
                </c:pt>
                <c:pt idx="4279">
                  <c:v>-1.9166463414635215</c:v>
                </c:pt>
                <c:pt idx="4280">
                  <c:v>-1.9161585365854727</c:v>
                </c:pt>
                <c:pt idx="4281">
                  <c:v>-1.9156707317074244</c:v>
                </c:pt>
                <c:pt idx="4282">
                  <c:v>-1.9151829268293752</c:v>
                </c:pt>
                <c:pt idx="4283">
                  <c:v>-1.9146951219513255</c:v>
                </c:pt>
                <c:pt idx="4284">
                  <c:v>-1.9142073170732763</c:v>
                </c:pt>
                <c:pt idx="4285">
                  <c:v>-1.913719512195228</c:v>
                </c:pt>
                <c:pt idx="4286">
                  <c:v>-1.9132317073171792</c:v>
                </c:pt>
                <c:pt idx="4287">
                  <c:v>-1.9127439024391295</c:v>
                </c:pt>
                <c:pt idx="4288">
                  <c:v>-1.9122560975610807</c:v>
                </c:pt>
                <c:pt idx="4289">
                  <c:v>-1.9117682926830324</c:v>
                </c:pt>
                <c:pt idx="4290">
                  <c:v>-1.9112804878049832</c:v>
                </c:pt>
                <c:pt idx="4291">
                  <c:v>-1.9107926829269348</c:v>
                </c:pt>
                <c:pt idx="4292">
                  <c:v>-1.910304878048886</c:v>
                </c:pt>
                <c:pt idx="4293">
                  <c:v>-1.9098170731708368</c:v>
                </c:pt>
                <c:pt idx="4294">
                  <c:v>-1.9093292682927885</c:v>
                </c:pt>
                <c:pt idx="4295">
                  <c:v>-1.9088414634147393</c:v>
                </c:pt>
                <c:pt idx="4296">
                  <c:v>-1.9083536585366909</c:v>
                </c:pt>
                <c:pt idx="4297">
                  <c:v>-1.9078658536586426</c:v>
                </c:pt>
                <c:pt idx="4298">
                  <c:v>-1.9073780487805929</c:v>
                </c:pt>
                <c:pt idx="4299">
                  <c:v>-1.9068902439025441</c:v>
                </c:pt>
                <c:pt idx="4300">
                  <c:v>-1.9064024390244958</c:v>
                </c:pt>
                <c:pt idx="4301">
                  <c:v>-1.9059146341464466</c:v>
                </c:pt>
                <c:pt idx="4302">
                  <c:v>-1.9054268292683982</c:v>
                </c:pt>
                <c:pt idx="4303">
                  <c:v>-1.904939024390349</c:v>
                </c:pt>
                <c:pt idx="4304">
                  <c:v>-1.9044512195123007</c:v>
                </c:pt>
                <c:pt idx="4305">
                  <c:v>-1.9039634146342523</c:v>
                </c:pt>
                <c:pt idx="4306">
                  <c:v>-1.9034756097562036</c:v>
                </c:pt>
                <c:pt idx="4307">
                  <c:v>-1.9029878048781539</c:v>
                </c:pt>
                <c:pt idx="4308">
                  <c:v>-1.9025000000001051</c:v>
                </c:pt>
                <c:pt idx="4309">
                  <c:v>-1.9020121951220563</c:v>
                </c:pt>
                <c:pt idx="4310">
                  <c:v>-1.9015243902440075</c:v>
                </c:pt>
                <c:pt idx="4311">
                  <c:v>-1.9010365853659588</c:v>
                </c:pt>
                <c:pt idx="4312">
                  <c:v>-1.9005487804879091</c:v>
                </c:pt>
                <c:pt idx="4313">
                  <c:v>-1.9000609756098608</c:v>
                </c:pt>
                <c:pt idx="4314">
                  <c:v>-1.8995731707318115</c:v>
                </c:pt>
                <c:pt idx="4315">
                  <c:v>-1.8990853658537623</c:v>
                </c:pt>
                <c:pt idx="4316">
                  <c:v>-1.8985975609757197</c:v>
                </c:pt>
                <c:pt idx="4317">
                  <c:v>-1.8981097560976705</c:v>
                </c:pt>
                <c:pt idx="4318">
                  <c:v>-1.8976219512196217</c:v>
                </c:pt>
                <c:pt idx="4319">
                  <c:v>-1.897134146341573</c:v>
                </c:pt>
                <c:pt idx="4320">
                  <c:v>-1.8966463414635242</c:v>
                </c:pt>
                <c:pt idx="4321">
                  <c:v>-1.8961585365854754</c:v>
                </c:pt>
                <c:pt idx="4322">
                  <c:v>-1.8956707317074257</c:v>
                </c:pt>
                <c:pt idx="4323">
                  <c:v>-1.8951829268293774</c:v>
                </c:pt>
                <c:pt idx="4324">
                  <c:v>-1.8946951219513282</c:v>
                </c:pt>
                <c:pt idx="4325">
                  <c:v>-1.8942073170732789</c:v>
                </c:pt>
                <c:pt idx="4326">
                  <c:v>-1.8937195121952302</c:v>
                </c:pt>
                <c:pt idx="4327">
                  <c:v>-1.8932317073171818</c:v>
                </c:pt>
                <c:pt idx="4328">
                  <c:v>-1.8927439024391335</c:v>
                </c:pt>
                <c:pt idx="4329">
                  <c:v>-1.8922560975610847</c:v>
                </c:pt>
                <c:pt idx="4330">
                  <c:v>-1.8917682926830364</c:v>
                </c:pt>
                <c:pt idx="4331">
                  <c:v>-1.8912804878049871</c:v>
                </c:pt>
                <c:pt idx="4332">
                  <c:v>-1.8907926829269379</c:v>
                </c:pt>
                <c:pt idx="4333">
                  <c:v>-1.8903048780488891</c:v>
                </c:pt>
                <c:pt idx="4334">
                  <c:v>-1.8898170731708408</c:v>
                </c:pt>
                <c:pt idx="4335">
                  <c:v>-1.8893292682927916</c:v>
                </c:pt>
                <c:pt idx="4336">
                  <c:v>-1.8888414634147432</c:v>
                </c:pt>
                <c:pt idx="4337">
                  <c:v>-1.888353658536694</c:v>
                </c:pt>
                <c:pt idx="4338">
                  <c:v>-1.8878658536586448</c:v>
                </c:pt>
                <c:pt idx="4339">
                  <c:v>-1.887378048780596</c:v>
                </c:pt>
                <c:pt idx="4340">
                  <c:v>-1.8868902439025472</c:v>
                </c:pt>
                <c:pt idx="4341">
                  <c:v>-1.8864024390244984</c:v>
                </c:pt>
                <c:pt idx="4342">
                  <c:v>-1.8859146341464497</c:v>
                </c:pt>
                <c:pt idx="4343">
                  <c:v>-1.8854268292684009</c:v>
                </c:pt>
                <c:pt idx="4344">
                  <c:v>-1.8849390243903521</c:v>
                </c:pt>
                <c:pt idx="4345">
                  <c:v>-1.8844512195123038</c:v>
                </c:pt>
                <c:pt idx="4346">
                  <c:v>-1.8839634146342545</c:v>
                </c:pt>
                <c:pt idx="4347">
                  <c:v>-1.8834756097562058</c:v>
                </c:pt>
                <c:pt idx="4348">
                  <c:v>-1.882987804878157</c:v>
                </c:pt>
                <c:pt idx="4349">
                  <c:v>-1.8825000000001086</c:v>
                </c:pt>
                <c:pt idx="4350">
                  <c:v>-1.8820121951220594</c:v>
                </c:pt>
                <c:pt idx="4351">
                  <c:v>-1.8815243902440093</c:v>
                </c:pt>
                <c:pt idx="4352">
                  <c:v>-1.881036585365961</c:v>
                </c:pt>
                <c:pt idx="4353">
                  <c:v>-1.8805487804879117</c:v>
                </c:pt>
                <c:pt idx="4354">
                  <c:v>-1.880060975609863</c:v>
                </c:pt>
                <c:pt idx="4355">
                  <c:v>-1.8795731707318142</c:v>
                </c:pt>
                <c:pt idx="4356">
                  <c:v>-1.8790853658537654</c:v>
                </c:pt>
                <c:pt idx="4357">
                  <c:v>-1.8785975609757166</c:v>
                </c:pt>
                <c:pt idx="4358">
                  <c:v>-1.8781097560976678</c:v>
                </c:pt>
                <c:pt idx="4359">
                  <c:v>-1.8776219512196191</c:v>
                </c:pt>
                <c:pt idx="4360">
                  <c:v>-1.8771341463415707</c:v>
                </c:pt>
                <c:pt idx="4361">
                  <c:v>-1.8766463414635211</c:v>
                </c:pt>
                <c:pt idx="4362">
                  <c:v>-1.8761585365854723</c:v>
                </c:pt>
                <c:pt idx="4363">
                  <c:v>-1.8756707317074239</c:v>
                </c:pt>
                <c:pt idx="4364">
                  <c:v>-1.8751829268293743</c:v>
                </c:pt>
                <c:pt idx="4365">
                  <c:v>-1.8746951219513259</c:v>
                </c:pt>
                <c:pt idx="4366">
                  <c:v>-1.8742073170732771</c:v>
                </c:pt>
                <c:pt idx="4367">
                  <c:v>-1.8737195121952279</c:v>
                </c:pt>
                <c:pt idx="4368">
                  <c:v>-1.8732317073171796</c:v>
                </c:pt>
                <c:pt idx="4369">
                  <c:v>-1.8727439024391304</c:v>
                </c:pt>
                <c:pt idx="4370">
                  <c:v>-1.872256097561082</c:v>
                </c:pt>
                <c:pt idx="4371">
                  <c:v>-1.8717682926830332</c:v>
                </c:pt>
                <c:pt idx="4372">
                  <c:v>-1.8712804878049849</c:v>
                </c:pt>
                <c:pt idx="4373">
                  <c:v>-1.8707926829269366</c:v>
                </c:pt>
                <c:pt idx="4374">
                  <c:v>-1.8703048780488873</c:v>
                </c:pt>
                <c:pt idx="4375">
                  <c:v>-1.8698170731708377</c:v>
                </c:pt>
                <c:pt idx="4376">
                  <c:v>-1.8693292682927893</c:v>
                </c:pt>
                <c:pt idx="4377">
                  <c:v>-1.8688414634147406</c:v>
                </c:pt>
                <c:pt idx="4378">
                  <c:v>-1.8683536585366913</c:v>
                </c:pt>
                <c:pt idx="4379">
                  <c:v>-1.8678658536586425</c:v>
                </c:pt>
                <c:pt idx="4380">
                  <c:v>-1.8673780487805933</c:v>
                </c:pt>
                <c:pt idx="4381">
                  <c:v>-1.8668902439025445</c:v>
                </c:pt>
                <c:pt idx="4382">
                  <c:v>-1.8664024390244953</c:v>
                </c:pt>
                <c:pt idx="4383">
                  <c:v>-1.8659146341464465</c:v>
                </c:pt>
                <c:pt idx="4384">
                  <c:v>-1.8654268292683982</c:v>
                </c:pt>
                <c:pt idx="4385">
                  <c:v>-1.8649390243903499</c:v>
                </c:pt>
                <c:pt idx="4386">
                  <c:v>-1.8644512195123011</c:v>
                </c:pt>
                <c:pt idx="4387">
                  <c:v>-1.8639634146342527</c:v>
                </c:pt>
                <c:pt idx="4388">
                  <c:v>-1.8634756097562035</c:v>
                </c:pt>
                <c:pt idx="4389">
                  <c:v>-1.8629878048781547</c:v>
                </c:pt>
                <c:pt idx="4390">
                  <c:v>-1.8625000000001055</c:v>
                </c:pt>
                <c:pt idx="4391">
                  <c:v>-1.8620121951220567</c:v>
                </c:pt>
                <c:pt idx="4392">
                  <c:v>-1.8615243902440084</c:v>
                </c:pt>
                <c:pt idx="4393">
                  <c:v>-1.8610365853659592</c:v>
                </c:pt>
                <c:pt idx="4394">
                  <c:v>-1.8605487804879099</c:v>
                </c:pt>
                <c:pt idx="4395">
                  <c:v>-1.8600609756098612</c:v>
                </c:pt>
                <c:pt idx="4396">
                  <c:v>-1.8595731707318124</c:v>
                </c:pt>
                <c:pt idx="4397">
                  <c:v>-1.8590853658537636</c:v>
                </c:pt>
                <c:pt idx="4398">
                  <c:v>-1.8585975609757148</c:v>
                </c:pt>
                <c:pt idx="4399">
                  <c:v>-1.858109756097666</c:v>
                </c:pt>
                <c:pt idx="4400">
                  <c:v>-1.8576219512196177</c:v>
                </c:pt>
                <c:pt idx="4401">
                  <c:v>-1.8571341463415685</c:v>
                </c:pt>
                <c:pt idx="4402">
                  <c:v>-1.8566463414635197</c:v>
                </c:pt>
                <c:pt idx="4403">
                  <c:v>-1.8561585365854709</c:v>
                </c:pt>
                <c:pt idx="4404">
                  <c:v>-1.8556707317074226</c:v>
                </c:pt>
                <c:pt idx="4405">
                  <c:v>-1.8551829268293742</c:v>
                </c:pt>
                <c:pt idx="4406">
                  <c:v>-1.854695121951325</c:v>
                </c:pt>
                <c:pt idx="4407">
                  <c:v>-1.8542073170732802</c:v>
                </c:pt>
                <c:pt idx="4408">
                  <c:v>-1.8537195121952315</c:v>
                </c:pt>
                <c:pt idx="4409">
                  <c:v>-1.8532317073171827</c:v>
                </c:pt>
                <c:pt idx="4410">
                  <c:v>-1.8527439024391343</c:v>
                </c:pt>
                <c:pt idx="4411">
                  <c:v>-1.8522560975610851</c:v>
                </c:pt>
                <c:pt idx="4412">
                  <c:v>-1.8517682926830363</c:v>
                </c:pt>
                <c:pt idx="4413">
                  <c:v>-1.8512804878049876</c:v>
                </c:pt>
                <c:pt idx="4414">
                  <c:v>-1.8507926829269392</c:v>
                </c:pt>
                <c:pt idx="4415">
                  <c:v>-1.8503048780488909</c:v>
                </c:pt>
                <c:pt idx="4416">
                  <c:v>-1.8498170731708417</c:v>
                </c:pt>
                <c:pt idx="4417">
                  <c:v>-1.849329268292792</c:v>
                </c:pt>
                <c:pt idx="4418">
                  <c:v>-1.8488414634147432</c:v>
                </c:pt>
                <c:pt idx="4419">
                  <c:v>-1.848353658536694</c:v>
                </c:pt>
                <c:pt idx="4420">
                  <c:v>-1.8478658536586443</c:v>
                </c:pt>
                <c:pt idx="4421">
                  <c:v>-1.8473780487805955</c:v>
                </c:pt>
                <c:pt idx="4422">
                  <c:v>-1.8468902439025472</c:v>
                </c:pt>
                <c:pt idx="4423">
                  <c:v>-1.8464024390244989</c:v>
                </c:pt>
                <c:pt idx="4424">
                  <c:v>-1.8459146341464496</c:v>
                </c:pt>
                <c:pt idx="4425">
                  <c:v>-1.8454268292684008</c:v>
                </c:pt>
                <c:pt idx="4426">
                  <c:v>-1.8449390243903521</c:v>
                </c:pt>
                <c:pt idx="4427">
                  <c:v>-1.8444512195123028</c:v>
                </c:pt>
                <c:pt idx="4428">
                  <c:v>-1.8439634146342536</c:v>
                </c:pt>
                <c:pt idx="4429">
                  <c:v>-1.8434756097562053</c:v>
                </c:pt>
                <c:pt idx="4430">
                  <c:v>-1.8429878048781565</c:v>
                </c:pt>
                <c:pt idx="4431">
                  <c:v>-1.8425000000001082</c:v>
                </c:pt>
                <c:pt idx="4432">
                  <c:v>-1.8420121951220585</c:v>
                </c:pt>
                <c:pt idx="4433">
                  <c:v>-1.8415243902440102</c:v>
                </c:pt>
                <c:pt idx="4434">
                  <c:v>-1.8410365853659614</c:v>
                </c:pt>
                <c:pt idx="4435">
                  <c:v>-1.8405487804879122</c:v>
                </c:pt>
                <c:pt idx="4436">
                  <c:v>-1.8400609756098634</c:v>
                </c:pt>
                <c:pt idx="4437">
                  <c:v>-1.839573170731815</c:v>
                </c:pt>
                <c:pt idx="4438">
                  <c:v>-1.8390853658537663</c:v>
                </c:pt>
                <c:pt idx="4439">
                  <c:v>-1.8385975609757179</c:v>
                </c:pt>
                <c:pt idx="4440">
                  <c:v>-1.8381097560976691</c:v>
                </c:pt>
                <c:pt idx="4441">
                  <c:v>-1.8376219512196199</c:v>
                </c:pt>
                <c:pt idx="4442">
                  <c:v>-1.8371341463415711</c:v>
                </c:pt>
                <c:pt idx="4443">
                  <c:v>-1.8366463414635223</c:v>
                </c:pt>
                <c:pt idx="4444">
                  <c:v>-1.8361585365854731</c:v>
                </c:pt>
                <c:pt idx="4445">
                  <c:v>-1.8356707317074248</c:v>
                </c:pt>
                <c:pt idx="4446">
                  <c:v>-1.8351829268293751</c:v>
                </c:pt>
                <c:pt idx="4447">
                  <c:v>-1.8346951219513268</c:v>
                </c:pt>
                <c:pt idx="4448">
                  <c:v>-1.8342073170732776</c:v>
                </c:pt>
                <c:pt idx="4449">
                  <c:v>-1.8337195121952279</c:v>
                </c:pt>
                <c:pt idx="4450">
                  <c:v>-1.8332317073171795</c:v>
                </c:pt>
                <c:pt idx="4451">
                  <c:v>-1.8327439024391312</c:v>
                </c:pt>
                <c:pt idx="4452">
                  <c:v>-1.832256097561082</c:v>
                </c:pt>
                <c:pt idx="4453">
                  <c:v>-1.8317682926830336</c:v>
                </c:pt>
                <c:pt idx="4454">
                  <c:v>-1.8312804878049853</c:v>
                </c:pt>
                <c:pt idx="4455">
                  <c:v>-1.8307926829269365</c:v>
                </c:pt>
                <c:pt idx="4456">
                  <c:v>-1.8303048780488873</c:v>
                </c:pt>
                <c:pt idx="4457">
                  <c:v>-1.829817073170839</c:v>
                </c:pt>
                <c:pt idx="4458">
                  <c:v>-1.8293292682927902</c:v>
                </c:pt>
                <c:pt idx="4459">
                  <c:v>-1.828841463414741</c:v>
                </c:pt>
                <c:pt idx="4460">
                  <c:v>-1.8283536585366926</c:v>
                </c:pt>
                <c:pt idx="4461">
                  <c:v>-1.8278658536586434</c:v>
                </c:pt>
                <c:pt idx="4462">
                  <c:v>-1.8273780487805942</c:v>
                </c:pt>
                <c:pt idx="4463">
                  <c:v>-1.8268902439025454</c:v>
                </c:pt>
                <c:pt idx="4464">
                  <c:v>-1.8264024390244966</c:v>
                </c:pt>
                <c:pt idx="4465">
                  <c:v>-1.8259146341464474</c:v>
                </c:pt>
                <c:pt idx="4466">
                  <c:v>-1.8254268292683991</c:v>
                </c:pt>
                <c:pt idx="4467">
                  <c:v>-1.8249390243903503</c:v>
                </c:pt>
                <c:pt idx="4468">
                  <c:v>-1.8244512195123019</c:v>
                </c:pt>
                <c:pt idx="4469">
                  <c:v>-1.8239634146342536</c:v>
                </c:pt>
                <c:pt idx="4470">
                  <c:v>-1.8234756097562039</c:v>
                </c:pt>
                <c:pt idx="4471">
                  <c:v>-1.8229878048781556</c:v>
                </c:pt>
                <c:pt idx="4472">
                  <c:v>-1.8225000000001068</c:v>
                </c:pt>
                <c:pt idx="4473">
                  <c:v>-1.8220121951220571</c:v>
                </c:pt>
                <c:pt idx="4474">
                  <c:v>-1.8215243902440088</c:v>
                </c:pt>
                <c:pt idx="4475">
                  <c:v>-1.8210365853659596</c:v>
                </c:pt>
                <c:pt idx="4476">
                  <c:v>-1.8205487804879104</c:v>
                </c:pt>
                <c:pt idx="4477">
                  <c:v>-1.8200609756098611</c:v>
                </c:pt>
                <c:pt idx="4478">
                  <c:v>-1.8195731707318124</c:v>
                </c:pt>
                <c:pt idx="4479">
                  <c:v>-1.8190853658537636</c:v>
                </c:pt>
                <c:pt idx="4480">
                  <c:v>-1.8185975609757148</c:v>
                </c:pt>
                <c:pt idx="4481">
                  <c:v>-1.818109756097666</c:v>
                </c:pt>
                <c:pt idx="4482">
                  <c:v>-1.8176219512196172</c:v>
                </c:pt>
                <c:pt idx="4483">
                  <c:v>-1.8171341463415684</c:v>
                </c:pt>
                <c:pt idx="4484">
                  <c:v>-1.8166463414635201</c:v>
                </c:pt>
                <c:pt idx="4485">
                  <c:v>-1.8161585365854704</c:v>
                </c:pt>
                <c:pt idx="4486">
                  <c:v>-1.8156707317074217</c:v>
                </c:pt>
                <c:pt idx="4487">
                  <c:v>-1.8151829268293729</c:v>
                </c:pt>
                <c:pt idx="4488">
                  <c:v>-1.8146951219513237</c:v>
                </c:pt>
                <c:pt idx="4489">
                  <c:v>-1.8142073170732749</c:v>
                </c:pt>
                <c:pt idx="4490">
                  <c:v>-1.8137195121952261</c:v>
                </c:pt>
                <c:pt idx="4491">
                  <c:v>-1.8132317073171769</c:v>
                </c:pt>
                <c:pt idx="4492">
                  <c:v>-1.8127439024391285</c:v>
                </c:pt>
                <c:pt idx="4493">
                  <c:v>-1.8122560975610797</c:v>
                </c:pt>
                <c:pt idx="4494">
                  <c:v>-1.811768292683031</c:v>
                </c:pt>
                <c:pt idx="4495">
                  <c:v>-1.8112804878049826</c:v>
                </c:pt>
                <c:pt idx="4496">
                  <c:v>-1.8107926829269338</c:v>
                </c:pt>
                <c:pt idx="4497">
                  <c:v>-1.8103048780488851</c:v>
                </c:pt>
                <c:pt idx="4498">
                  <c:v>-1.8098170731708403</c:v>
                </c:pt>
                <c:pt idx="4499">
                  <c:v>-1.8093292682927915</c:v>
                </c:pt>
                <c:pt idx="4500">
                  <c:v>-1.8088414634147427</c:v>
                </c:pt>
                <c:pt idx="4501">
                  <c:v>-1.8083536585366935</c:v>
                </c:pt>
                <c:pt idx="4502">
                  <c:v>-1.8078658536586452</c:v>
                </c:pt>
                <c:pt idx="4503">
                  <c:v>-1.8073780487805964</c:v>
                </c:pt>
                <c:pt idx="4504">
                  <c:v>-1.806890243902548</c:v>
                </c:pt>
                <c:pt idx="4505">
                  <c:v>-1.8064024390244993</c:v>
                </c:pt>
                <c:pt idx="4506">
                  <c:v>-1.8059146341464505</c:v>
                </c:pt>
                <c:pt idx="4507">
                  <c:v>-1.8054268292684017</c:v>
                </c:pt>
                <c:pt idx="4508">
                  <c:v>-1.8049390243903534</c:v>
                </c:pt>
                <c:pt idx="4509">
                  <c:v>-1.8044512195123037</c:v>
                </c:pt>
                <c:pt idx="4510">
                  <c:v>-1.8039634146342554</c:v>
                </c:pt>
                <c:pt idx="4511">
                  <c:v>-1.8034756097562066</c:v>
                </c:pt>
                <c:pt idx="4512">
                  <c:v>-1.8029878048781574</c:v>
                </c:pt>
                <c:pt idx="4513">
                  <c:v>-1.8025000000001086</c:v>
                </c:pt>
                <c:pt idx="4514">
                  <c:v>-1.8020121951220593</c:v>
                </c:pt>
                <c:pt idx="4515">
                  <c:v>-1.8015243902440097</c:v>
                </c:pt>
                <c:pt idx="4516">
                  <c:v>-1.8010365853659609</c:v>
                </c:pt>
                <c:pt idx="4517">
                  <c:v>-1.8005487804879126</c:v>
                </c:pt>
                <c:pt idx="4518">
                  <c:v>-1.8000609756098642</c:v>
                </c:pt>
                <c:pt idx="4519">
                  <c:v>-1.7995731707318154</c:v>
                </c:pt>
                <c:pt idx="4520">
                  <c:v>-1.7990853658537667</c:v>
                </c:pt>
                <c:pt idx="4521">
                  <c:v>-1.7985975609757183</c:v>
                </c:pt>
                <c:pt idx="4522">
                  <c:v>-1.7981097560976695</c:v>
                </c:pt>
                <c:pt idx="4523">
                  <c:v>-1.7976219512196203</c:v>
                </c:pt>
                <c:pt idx="4524">
                  <c:v>-1.797134146341572</c:v>
                </c:pt>
                <c:pt idx="4525">
                  <c:v>-1.7966463414635232</c:v>
                </c:pt>
                <c:pt idx="4526">
                  <c:v>-1.7961585365854744</c:v>
                </c:pt>
                <c:pt idx="4527">
                  <c:v>-1.7956707317074256</c:v>
                </c:pt>
                <c:pt idx="4528">
                  <c:v>-1.7951829268293764</c:v>
                </c:pt>
                <c:pt idx="4529">
                  <c:v>-1.7946951219513272</c:v>
                </c:pt>
                <c:pt idx="4530">
                  <c:v>-1.7942073170732789</c:v>
                </c:pt>
                <c:pt idx="4531">
                  <c:v>-1.7937195121952296</c:v>
                </c:pt>
                <c:pt idx="4532">
                  <c:v>-1.7932317073171808</c:v>
                </c:pt>
                <c:pt idx="4533">
                  <c:v>-1.7927439024391321</c:v>
                </c:pt>
                <c:pt idx="4534">
                  <c:v>-1.7922560975610837</c:v>
                </c:pt>
                <c:pt idx="4535">
                  <c:v>-1.7917682926830349</c:v>
                </c:pt>
                <c:pt idx="4536">
                  <c:v>-1.7912804878049862</c:v>
                </c:pt>
                <c:pt idx="4537">
                  <c:v>-1.7907926829269374</c:v>
                </c:pt>
                <c:pt idx="4538">
                  <c:v>-1.7903048780488886</c:v>
                </c:pt>
                <c:pt idx="4539">
                  <c:v>-1.7898170731708403</c:v>
                </c:pt>
                <c:pt idx="4540">
                  <c:v>-1.7893292682927915</c:v>
                </c:pt>
                <c:pt idx="4541">
                  <c:v>-1.7888414634147418</c:v>
                </c:pt>
                <c:pt idx="4542">
                  <c:v>-1.7883536585366926</c:v>
                </c:pt>
                <c:pt idx="4543">
                  <c:v>-1.7878658536586434</c:v>
                </c:pt>
                <c:pt idx="4544">
                  <c:v>-1.7873780487805941</c:v>
                </c:pt>
                <c:pt idx="4545">
                  <c:v>-1.7868902439025458</c:v>
                </c:pt>
                <c:pt idx="4546">
                  <c:v>-1.7864024390244966</c:v>
                </c:pt>
                <c:pt idx="4547">
                  <c:v>-1.7859146341464474</c:v>
                </c:pt>
                <c:pt idx="4548">
                  <c:v>-1.785426829268399</c:v>
                </c:pt>
                <c:pt idx="4549">
                  <c:v>-1.7849390243903502</c:v>
                </c:pt>
                <c:pt idx="4550">
                  <c:v>-1.7844512195123015</c:v>
                </c:pt>
                <c:pt idx="4551">
                  <c:v>-1.7839634146342522</c:v>
                </c:pt>
                <c:pt idx="4552">
                  <c:v>-1.783475609756203</c:v>
                </c:pt>
                <c:pt idx="4553">
                  <c:v>-1.7829878048781547</c:v>
                </c:pt>
                <c:pt idx="4554">
                  <c:v>-1.7825000000001054</c:v>
                </c:pt>
                <c:pt idx="4555">
                  <c:v>-1.7820121951220571</c:v>
                </c:pt>
                <c:pt idx="4556">
                  <c:v>-1.7815243902440079</c:v>
                </c:pt>
                <c:pt idx="4557">
                  <c:v>-1.7810365853659587</c:v>
                </c:pt>
                <c:pt idx="4558">
                  <c:v>-1.7805487804879103</c:v>
                </c:pt>
                <c:pt idx="4559">
                  <c:v>-1.7800609756098611</c:v>
                </c:pt>
                <c:pt idx="4560">
                  <c:v>-1.7795731707318128</c:v>
                </c:pt>
                <c:pt idx="4561">
                  <c:v>-1.7790853658537644</c:v>
                </c:pt>
                <c:pt idx="4562">
                  <c:v>-1.7785975609757156</c:v>
                </c:pt>
                <c:pt idx="4563">
                  <c:v>-1.7781097560976669</c:v>
                </c:pt>
                <c:pt idx="4564">
                  <c:v>-1.7776219512196185</c:v>
                </c:pt>
                <c:pt idx="4565">
                  <c:v>-1.7771341463415693</c:v>
                </c:pt>
                <c:pt idx="4566">
                  <c:v>-1.7766463414635205</c:v>
                </c:pt>
                <c:pt idx="4567">
                  <c:v>-1.7761585365854713</c:v>
                </c:pt>
                <c:pt idx="4568">
                  <c:v>-1.7756707317074225</c:v>
                </c:pt>
                <c:pt idx="4569">
                  <c:v>-1.7751829268293742</c:v>
                </c:pt>
                <c:pt idx="4570">
                  <c:v>-1.7746951219513245</c:v>
                </c:pt>
                <c:pt idx="4571">
                  <c:v>-1.7742073170732757</c:v>
                </c:pt>
                <c:pt idx="4572">
                  <c:v>-1.7737195121952269</c:v>
                </c:pt>
                <c:pt idx="4573">
                  <c:v>-1.7732317073171773</c:v>
                </c:pt>
                <c:pt idx="4574">
                  <c:v>-1.7727439024391289</c:v>
                </c:pt>
                <c:pt idx="4575">
                  <c:v>-1.7722560975610806</c:v>
                </c:pt>
                <c:pt idx="4576">
                  <c:v>-1.7717682926830318</c:v>
                </c:pt>
                <c:pt idx="4577">
                  <c:v>-1.771280487804983</c:v>
                </c:pt>
                <c:pt idx="4578">
                  <c:v>-1.7707926829269347</c:v>
                </c:pt>
                <c:pt idx="4579">
                  <c:v>-1.7703048780488859</c:v>
                </c:pt>
                <c:pt idx="4580">
                  <c:v>-1.7698170731708367</c:v>
                </c:pt>
                <c:pt idx="4581">
                  <c:v>-1.7693292682927884</c:v>
                </c:pt>
                <c:pt idx="4582">
                  <c:v>-1.7688414634147396</c:v>
                </c:pt>
                <c:pt idx="4583">
                  <c:v>-1.7683536585366904</c:v>
                </c:pt>
                <c:pt idx="4584">
                  <c:v>-1.767865853658642</c:v>
                </c:pt>
                <c:pt idx="4585">
                  <c:v>-1.7673780487805937</c:v>
                </c:pt>
                <c:pt idx="4586">
                  <c:v>-1.7668902439025436</c:v>
                </c:pt>
                <c:pt idx="4587">
                  <c:v>-1.7664024390244952</c:v>
                </c:pt>
                <c:pt idx="4588">
                  <c:v>-1.7659146341464513</c:v>
                </c:pt>
                <c:pt idx="4589">
                  <c:v>-1.7654268292684026</c:v>
                </c:pt>
                <c:pt idx="4590">
                  <c:v>-1.7649390243903533</c:v>
                </c:pt>
                <c:pt idx="4591">
                  <c:v>-1.764451219512305</c:v>
                </c:pt>
                <c:pt idx="4592">
                  <c:v>-1.7639634146342562</c:v>
                </c:pt>
                <c:pt idx="4593">
                  <c:v>-1.763475609756207</c:v>
                </c:pt>
                <c:pt idx="4594">
                  <c:v>-1.7629878048781586</c:v>
                </c:pt>
                <c:pt idx="4595">
                  <c:v>-1.7625000000001103</c:v>
                </c:pt>
                <c:pt idx="4596">
                  <c:v>-1.7620121951220602</c:v>
                </c:pt>
                <c:pt idx="4597">
                  <c:v>-1.7615243902440119</c:v>
                </c:pt>
                <c:pt idx="4598">
                  <c:v>-1.7610365853659631</c:v>
                </c:pt>
                <c:pt idx="4599">
                  <c:v>-1.7605487804879143</c:v>
                </c:pt>
                <c:pt idx="4600">
                  <c:v>-1.7600609756098655</c:v>
                </c:pt>
                <c:pt idx="4601">
                  <c:v>-1.7595731707318163</c:v>
                </c:pt>
                <c:pt idx="4602">
                  <c:v>-1.759085365853768</c:v>
                </c:pt>
                <c:pt idx="4603">
                  <c:v>-1.7585975609757192</c:v>
                </c:pt>
                <c:pt idx="4604">
                  <c:v>-1.75810975609767</c:v>
                </c:pt>
                <c:pt idx="4605">
                  <c:v>-1.7576219512196216</c:v>
                </c:pt>
                <c:pt idx="4606">
                  <c:v>-1.7571341463415733</c:v>
                </c:pt>
                <c:pt idx="4607">
                  <c:v>-1.7566463414635236</c:v>
                </c:pt>
                <c:pt idx="4608">
                  <c:v>-1.7561585365854753</c:v>
                </c:pt>
                <c:pt idx="4609">
                  <c:v>-1.7556707317074256</c:v>
                </c:pt>
                <c:pt idx="4610">
                  <c:v>-1.7551829268293764</c:v>
                </c:pt>
                <c:pt idx="4611">
                  <c:v>-1.7546951219513272</c:v>
                </c:pt>
                <c:pt idx="4612">
                  <c:v>-1.7542073170732784</c:v>
                </c:pt>
                <c:pt idx="4613">
                  <c:v>-1.7537195121952296</c:v>
                </c:pt>
                <c:pt idx="4614">
                  <c:v>-1.7532317073171808</c:v>
                </c:pt>
                <c:pt idx="4615">
                  <c:v>-1.752743902439132</c:v>
                </c:pt>
                <c:pt idx="4616">
                  <c:v>-1.7522560975610832</c:v>
                </c:pt>
                <c:pt idx="4617">
                  <c:v>-1.7517682926830345</c:v>
                </c:pt>
                <c:pt idx="4618">
                  <c:v>-1.7512804878049844</c:v>
                </c:pt>
                <c:pt idx="4619">
                  <c:v>-1.750792682926936</c:v>
                </c:pt>
                <c:pt idx="4620">
                  <c:v>-1.7503048780488872</c:v>
                </c:pt>
                <c:pt idx="4621">
                  <c:v>-1.7498170731708389</c:v>
                </c:pt>
                <c:pt idx="4622">
                  <c:v>-1.7493292682927897</c:v>
                </c:pt>
                <c:pt idx="4623">
                  <c:v>-1.7488414634147413</c:v>
                </c:pt>
                <c:pt idx="4624">
                  <c:v>-1.7483536585366926</c:v>
                </c:pt>
                <c:pt idx="4625">
                  <c:v>-1.7478658536586429</c:v>
                </c:pt>
                <c:pt idx="4626">
                  <c:v>-1.7473780487805941</c:v>
                </c:pt>
                <c:pt idx="4627">
                  <c:v>-1.7468902439025458</c:v>
                </c:pt>
                <c:pt idx="4628">
                  <c:v>-1.746402439024497</c:v>
                </c:pt>
                <c:pt idx="4629">
                  <c:v>-1.7459146341464482</c:v>
                </c:pt>
                <c:pt idx="4630">
                  <c:v>-1.7454268292683999</c:v>
                </c:pt>
                <c:pt idx="4631">
                  <c:v>-1.7449390243903511</c:v>
                </c:pt>
                <c:pt idx="4632">
                  <c:v>-1.7444512195123023</c:v>
                </c:pt>
                <c:pt idx="4633">
                  <c:v>-1.7439634146342531</c:v>
                </c:pt>
                <c:pt idx="4634">
                  <c:v>-1.7434756097562039</c:v>
                </c:pt>
                <c:pt idx="4635">
                  <c:v>-1.7429878048781555</c:v>
                </c:pt>
                <c:pt idx="4636">
                  <c:v>-1.7425000000001063</c:v>
                </c:pt>
                <c:pt idx="4637">
                  <c:v>-1.742012195122058</c:v>
                </c:pt>
                <c:pt idx="4638">
                  <c:v>-1.7415243902440087</c:v>
                </c:pt>
                <c:pt idx="4639">
                  <c:v>-1.7410365853659591</c:v>
                </c:pt>
                <c:pt idx="4640">
                  <c:v>-1.7405487804879107</c:v>
                </c:pt>
                <c:pt idx="4641">
                  <c:v>-1.7400609756098619</c:v>
                </c:pt>
                <c:pt idx="4642">
                  <c:v>-1.7395731707318136</c:v>
                </c:pt>
                <c:pt idx="4643">
                  <c:v>-1.7390853658537653</c:v>
                </c:pt>
                <c:pt idx="4644">
                  <c:v>-1.738597560975716</c:v>
                </c:pt>
                <c:pt idx="4645">
                  <c:v>-1.7381097560976677</c:v>
                </c:pt>
                <c:pt idx="4646">
                  <c:v>-1.7376219512196189</c:v>
                </c:pt>
                <c:pt idx="4647">
                  <c:v>-1.7371341463415697</c:v>
                </c:pt>
                <c:pt idx="4648">
                  <c:v>-1.7366463414635214</c:v>
                </c:pt>
                <c:pt idx="4649">
                  <c:v>-1.7361585365854726</c:v>
                </c:pt>
                <c:pt idx="4650">
                  <c:v>-1.7356707317074234</c:v>
                </c:pt>
                <c:pt idx="4651">
                  <c:v>-1.735182926829375</c:v>
                </c:pt>
                <c:pt idx="4652">
                  <c:v>-1.7346951219513262</c:v>
                </c:pt>
                <c:pt idx="4653">
                  <c:v>-1.7342073170732775</c:v>
                </c:pt>
                <c:pt idx="4654">
                  <c:v>-1.7337195121952282</c:v>
                </c:pt>
                <c:pt idx="4655">
                  <c:v>-1.733231707317179</c:v>
                </c:pt>
                <c:pt idx="4656">
                  <c:v>-1.7327439024391302</c:v>
                </c:pt>
                <c:pt idx="4657">
                  <c:v>-1.7322560975610815</c:v>
                </c:pt>
                <c:pt idx="4658">
                  <c:v>-1.7317682926830327</c:v>
                </c:pt>
                <c:pt idx="4659">
                  <c:v>-1.7312804878049843</c:v>
                </c:pt>
                <c:pt idx="4660">
                  <c:v>-1.7307926829269351</c:v>
                </c:pt>
                <c:pt idx="4661">
                  <c:v>-1.7303048780488863</c:v>
                </c:pt>
                <c:pt idx="4662">
                  <c:v>-1.729817073170838</c:v>
                </c:pt>
                <c:pt idx="4663">
                  <c:v>-1.7293292682927897</c:v>
                </c:pt>
                <c:pt idx="4664">
                  <c:v>-1.7288414634147409</c:v>
                </c:pt>
                <c:pt idx="4665">
                  <c:v>-1.7283536585366908</c:v>
                </c:pt>
                <c:pt idx="4666">
                  <c:v>-1.7278658536586411</c:v>
                </c:pt>
                <c:pt idx="4667">
                  <c:v>-1.7273780487805928</c:v>
                </c:pt>
                <c:pt idx="4668">
                  <c:v>-1.7268902439025435</c:v>
                </c:pt>
                <c:pt idx="4669">
                  <c:v>-1.7264024390244952</c:v>
                </c:pt>
                <c:pt idx="4670">
                  <c:v>-1.725914634146446</c:v>
                </c:pt>
                <c:pt idx="4671">
                  <c:v>-1.7254268292683967</c:v>
                </c:pt>
                <c:pt idx="4672">
                  <c:v>-1.7249390243903484</c:v>
                </c:pt>
                <c:pt idx="4673">
                  <c:v>-1.7244512195122996</c:v>
                </c:pt>
                <c:pt idx="4674">
                  <c:v>-1.7239634146342508</c:v>
                </c:pt>
                <c:pt idx="4675">
                  <c:v>-1.7234756097562016</c:v>
                </c:pt>
                <c:pt idx="4676">
                  <c:v>-1.7229878048781524</c:v>
                </c:pt>
                <c:pt idx="4677">
                  <c:v>-1.7225000000001041</c:v>
                </c:pt>
                <c:pt idx="4678">
                  <c:v>-1.7220121951220548</c:v>
                </c:pt>
                <c:pt idx="4679">
                  <c:v>-1.7215243902440118</c:v>
                </c:pt>
                <c:pt idx="4680">
                  <c:v>-1.7210365853659626</c:v>
                </c:pt>
                <c:pt idx="4681">
                  <c:v>-1.7205487804879134</c:v>
                </c:pt>
                <c:pt idx="4682">
                  <c:v>-1.720060975609865</c:v>
                </c:pt>
                <c:pt idx="4683">
                  <c:v>-1.7195731707318163</c:v>
                </c:pt>
                <c:pt idx="4684">
                  <c:v>-1.7190853658537675</c:v>
                </c:pt>
                <c:pt idx="4685">
                  <c:v>-1.7185975609757174</c:v>
                </c:pt>
                <c:pt idx="4686">
                  <c:v>-1.7181097560976686</c:v>
                </c:pt>
                <c:pt idx="4687">
                  <c:v>-1.7176219512196202</c:v>
                </c:pt>
                <c:pt idx="4688">
                  <c:v>-1.7171341463415715</c:v>
                </c:pt>
                <c:pt idx="4689">
                  <c:v>-1.7166463414635222</c:v>
                </c:pt>
                <c:pt idx="4690">
                  <c:v>-1.7161585365854739</c:v>
                </c:pt>
                <c:pt idx="4691">
                  <c:v>-1.7156707317074247</c:v>
                </c:pt>
                <c:pt idx="4692">
                  <c:v>-1.7151829268293763</c:v>
                </c:pt>
                <c:pt idx="4693">
                  <c:v>-1.7146951219513271</c:v>
                </c:pt>
                <c:pt idx="4694">
                  <c:v>-1.7142073170732783</c:v>
                </c:pt>
                <c:pt idx="4695">
                  <c:v>-1.71371951219523</c:v>
                </c:pt>
                <c:pt idx="4696">
                  <c:v>-1.7132317073171812</c:v>
                </c:pt>
                <c:pt idx="4697">
                  <c:v>-1.7127439024391329</c:v>
                </c:pt>
                <c:pt idx="4698">
                  <c:v>-1.7122560975610841</c:v>
                </c:pt>
                <c:pt idx="4699">
                  <c:v>-1.7117682926830353</c:v>
                </c:pt>
                <c:pt idx="4700">
                  <c:v>-1.7112804878049865</c:v>
                </c:pt>
                <c:pt idx="4701">
                  <c:v>-1.7107926829269373</c:v>
                </c:pt>
                <c:pt idx="4702">
                  <c:v>-1.7103048780488885</c:v>
                </c:pt>
                <c:pt idx="4703">
                  <c:v>-1.7098170731708402</c:v>
                </c:pt>
                <c:pt idx="4704">
                  <c:v>-1.7093292682927905</c:v>
                </c:pt>
                <c:pt idx="4705">
                  <c:v>-1.7088414634147413</c:v>
                </c:pt>
                <c:pt idx="4706">
                  <c:v>-1.708353658536693</c:v>
                </c:pt>
                <c:pt idx="4707">
                  <c:v>-1.7078658536586437</c:v>
                </c:pt>
                <c:pt idx="4708">
                  <c:v>-1.707378048780595</c:v>
                </c:pt>
                <c:pt idx="4709">
                  <c:v>-1.7068902439025466</c:v>
                </c:pt>
                <c:pt idx="4710">
                  <c:v>-1.7064024390244983</c:v>
                </c:pt>
                <c:pt idx="4711">
                  <c:v>-1.7059146341464495</c:v>
                </c:pt>
                <c:pt idx="4712">
                  <c:v>-1.7054268292684012</c:v>
                </c:pt>
                <c:pt idx="4713">
                  <c:v>-1.7049390243903515</c:v>
                </c:pt>
                <c:pt idx="4714">
                  <c:v>-1.7044512195123027</c:v>
                </c:pt>
                <c:pt idx="4715">
                  <c:v>-1.7039634146342544</c:v>
                </c:pt>
                <c:pt idx="4716">
                  <c:v>-1.703475609756206</c:v>
                </c:pt>
                <c:pt idx="4717">
                  <c:v>-1.7029878048781564</c:v>
                </c:pt>
                <c:pt idx="4718">
                  <c:v>-1.702500000000108</c:v>
                </c:pt>
                <c:pt idx="4719">
                  <c:v>-1.7020121951220597</c:v>
                </c:pt>
                <c:pt idx="4720">
                  <c:v>-1.7015243902440105</c:v>
                </c:pt>
                <c:pt idx="4721">
                  <c:v>-1.7010365853659608</c:v>
                </c:pt>
                <c:pt idx="4722">
                  <c:v>-1.7005487804879125</c:v>
                </c:pt>
                <c:pt idx="4723">
                  <c:v>-1.7000609756098637</c:v>
                </c:pt>
                <c:pt idx="4724">
                  <c:v>-1.6995731707318145</c:v>
                </c:pt>
                <c:pt idx="4725">
                  <c:v>-1.6990853658537657</c:v>
                </c:pt>
                <c:pt idx="4726">
                  <c:v>-1.6985975609757173</c:v>
                </c:pt>
                <c:pt idx="4727">
                  <c:v>-1.698109756097669</c:v>
                </c:pt>
                <c:pt idx="4728">
                  <c:v>-1.6976219512196193</c:v>
                </c:pt>
                <c:pt idx="4729">
                  <c:v>-1.697134146341571</c:v>
                </c:pt>
                <c:pt idx="4730">
                  <c:v>-1.6966463414635227</c:v>
                </c:pt>
                <c:pt idx="4731">
                  <c:v>-1.696158536585473</c:v>
                </c:pt>
                <c:pt idx="4732">
                  <c:v>-1.6956707317074247</c:v>
                </c:pt>
                <c:pt idx="4733">
                  <c:v>-1.695182926829375</c:v>
                </c:pt>
                <c:pt idx="4734">
                  <c:v>-1.6946951219513258</c:v>
                </c:pt>
                <c:pt idx="4735">
                  <c:v>-1.694207317073277</c:v>
                </c:pt>
                <c:pt idx="4736">
                  <c:v>-1.6937195121952278</c:v>
                </c:pt>
                <c:pt idx="4737">
                  <c:v>-1.693231707317179</c:v>
                </c:pt>
                <c:pt idx="4738">
                  <c:v>-1.6927439024391302</c:v>
                </c:pt>
                <c:pt idx="4739">
                  <c:v>-1.6922560975610814</c:v>
                </c:pt>
                <c:pt idx="4740">
                  <c:v>-1.6917682926830326</c:v>
                </c:pt>
                <c:pt idx="4741">
                  <c:v>-1.6912804878049839</c:v>
                </c:pt>
                <c:pt idx="4742">
                  <c:v>-1.6907926829269337</c:v>
                </c:pt>
                <c:pt idx="4743">
                  <c:v>-1.6903048780488854</c:v>
                </c:pt>
                <c:pt idx="4744">
                  <c:v>-1.6898170731708362</c:v>
                </c:pt>
                <c:pt idx="4745">
                  <c:v>-1.6893292682927874</c:v>
                </c:pt>
                <c:pt idx="4746">
                  <c:v>-1.6888414634147391</c:v>
                </c:pt>
                <c:pt idx="4747">
                  <c:v>-1.6883536585366903</c:v>
                </c:pt>
                <c:pt idx="4748">
                  <c:v>-1.6878658536586415</c:v>
                </c:pt>
                <c:pt idx="4749">
                  <c:v>-1.6873780487805923</c:v>
                </c:pt>
                <c:pt idx="4750">
                  <c:v>-1.6868902439025435</c:v>
                </c:pt>
                <c:pt idx="4751">
                  <c:v>-1.6864024390244947</c:v>
                </c:pt>
                <c:pt idx="4752">
                  <c:v>-1.6859146341464464</c:v>
                </c:pt>
                <c:pt idx="4753">
                  <c:v>-1.6854268292683976</c:v>
                </c:pt>
                <c:pt idx="4754">
                  <c:v>-1.6849390243903493</c:v>
                </c:pt>
                <c:pt idx="4755">
                  <c:v>-1.6844512195123005</c:v>
                </c:pt>
                <c:pt idx="4756">
                  <c:v>-1.6839634146342521</c:v>
                </c:pt>
                <c:pt idx="4757">
                  <c:v>-1.6834756097562025</c:v>
                </c:pt>
                <c:pt idx="4758">
                  <c:v>-1.6829878048781537</c:v>
                </c:pt>
                <c:pt idx="4759">
                  <c:v>-1.6825000000001054</c:v>
                </c:pt>
                <c:pt idx="4760">
                  <c:v>-1.6820121951220561</c:v>
                </c:pt>
                <c:pt idx="4761">
                  <c:v>-1.6815243902440069</c:v>
                </c:pt>
                <c:pt idx="4762">
                  <c:v>-1.6810365853659581</c:v>
                </c:pt>
                <c:pt idx="4763">
                  <c:v>-1.6805487804879089</c:v>
                </c:pt>
                <c:pt idx="4764">
                  <c:v>-1.6800609756098601</c:v>
                </c:pt>
                <c:pt idx="4765">
                  <c:v>-1.6795731707318113</c:v>
                </c:pt>
                <c:pt idx="4766">
                  <c:v>-1.679085365853763</c:v>
                </c:pt>
                <c:pt idx="4767">
                  <c:v>-1.6785975609757147</c:v>
                </c:pt>
                <c:pt idx="4768">
                  <c:v>-1.6781097560976659</c:v>
                </c:pt>
                <c:pt idx="4769">
                  <c:v>-1.6776219512196175</c:v>
                </c:pt>
                <c:pt idx="4770">
                  <c:v>-1.6771341463415728</c:v>
                </c:pt>
                <c:pt idx="4771">
                  <c:v>-1.6766463414635235</c:v>
                </c:pt>
                <c:pt idx="4772">
                  <c:v>-1.6761585365854748</c:v>
                </c:pt>
                <c:pt idx="4773">
                  <c:v>-1.6756707317074255</c:v>
                </c:pt>
                <c:pt idx="4774">
                  <c:v>-1.6751829268293768</c:v>
                </c:pt>
                <c:pt idx="4775">
                  <c:v>-1.674695121951328</c:v>
                </c:pt>
                <c:pt idx="4776">
                  <c:v>-1.6742073170732796</c:v>
                </c:pt>
                <c:pt idx="4777">
                  <c:v>-1.6737195121952313</c:v>
                </c:pt>
                <c:pt idx="4778">
                  <c:v>-1.6732317073171825</c:v>
                </c:pt>
                <c:pt idx="4779">
                  <c:v>-1.6727439024391342</c:v>
                </c:pt>
                <c:pt idx="4780">
                  <c:v>-1.672256097561085</c:v>
                </c:pt>
                <c:pt idx="4781">
                  <c:v>-1.6717682926830357</c:v>
                </c:pt>
                <c:pt idx="4782">
                  <c:v>-1.6712804878049874</c:v>
                </c:pt>
                <c:pt idx="4783">
                  <c:v>-1.6707926829269386</c:v>
                </c:pt>
                <c:pt idx="4784">
                  <c:v>-1.6703048780488894</c:v>
                </c:pt>
                <c:pt idx="4785">
                  <c:v>-1.669817073170841</c:v>
                </c:pt>
                <c:pt idx="4786">
                  <c:v>-1.6693292682927923</c:v>
                </c:pt>
                <c:pt idx="4787">
                  <c:v>-1.6688414634147426</c:v>
                </c:pt>
                <c:pt idx="4788">
                  <c:v>-1.6683536585366943</c:v>
                </c:pt>
                <c:pt idx="4789">
                  <c:v>-1.667865853658645</c:v>
                </c:pt>
                <c:pt idx="4790">
                  <c:v>-1.6673780487805963</c:v>
                </c:pt>
                <c:pt idx="4791">
                  <c:v>-1.6668902439025475</c:v>
                </c:pt>
                <c:pt idx="4792">
                  <c:v>-1.6664024390244987</c:v>
                </c:pt>
                <c:pt idx="4793">
                  <c:v>-1.6659146341464504</c:v>
                </c:pt>
                <c:pt idx="4794">
                  <c:v>-1.6654268292684016</c:v>
                </c:pt>
                <c:pt idx="4795">
                  <c:v>-1.6649390243903524</c:v>
                </c:pt>
                <c:pt idx="4796">
                  <c:v>-1.664451219512304</c:v>
                </c:pt>
                <c:pt idx="4797">
                  <c:v>-1.6639634146342552</c:v>
                </c:pt>
                <c:pt idx="4798">
                  <c:v>-1.6634756097562065</c:v>
                </c:pt>
                <c:pt idx="4799">
                  <c:v>-1.6629878048781568</c:v>
                </c:pt>
                <c:pt idx="4800">
                  <c:v>-1.6625000000001071</c:v>
                </c:pt>
                <c:pt idx="4801">
                  <c:v>-1.6620121951220588</c:v>
                </c:pt>
                <c:pt idx="4802">
                  <c:v>-1.6615243902440096</c:v>
                </c:pt>
                <c:pt idx="4803">
                  <c:v>-1.6610365853659603</c:v>
                </c:pt>
                <c:pt idx="4804">
                  <c:v>-1.660548780487912</c:v>
                </c:pt>
                <c:pt idx="4805">
                  <c:v>-1.6600609756098628</c:v>
                </c:pt>
                <c:pt idx="4806">
                  <c:v>-1.659573170731814</c:v>
                </c:pt>
                <c:pt idx="4807">
                  <c:v>-1.6590853658537652</c:v>
                </c:pt>
                <c:pt idx="4808">
                  <c:v>-1.658597560975716</c:v>
                </c:pt>
                <c:pt idx="4809">
                  <c:v>-1.6581097560976668</c:v>
                </c:pt>
                <c:pt idx="4810">
                  <c:v>-1.657621951219618</c:v>
                </c:pt>
                <c:pt idx="4811">
                  <c:v>-1.6571341463415696</c:v>
                </c:pt>
                <c:pt idx="4812">
                  <c:v>-1.6566463414635209</c:v>
                </c:pt>
                <c:pt idx="4813">
                  <c:v>-1.6561585365854725</c:v>
                </c:pt>
                <c:pt idx="4814">
                  <c:v>-1.6556707317074233</c:v>
                </c:pt>
                <c:pt idx="4815">
                  <c:v>-1.6551829268293741</c:v>
                </c:pt>
                <c:pt idx="4816">
                  <c:v>-1.6546951219513253</c:v>
                </c:pt>
                <c:pt idx="4817">
                  <c:v>-1.6542073170732765</c:v>
                </c:pt>
                <c:pt idx="4818">
                  <c:v>-1.6537195121952282</c:v>
                </c:pt>
                <c:pt idx="4819">
                  <c:v>-1.6532317073171798</c:v>
                </c:pt>
                <c:pt idx="4820">
                  <c:v>-1.6527439024391311</c:v>
                </c:pt>
                <c:pt idx="4821">
                  <c:v>-1.6522560975610823</c:v>
                </c:pt>
                <c:pt idx="4822">
                  <c:v>-1.6517682926830339</c:v>
                </c:pt>
                <c:pt idx="4823">
                  <c:v>-1.6512804878049847</c:v>
                </c:pt>
                <c:pt idx="4824">
                  <c:v>-1.650792682926935</c:v>
                </c:pt>
                <c:pt idx="4825">
                  <c:v>-1.6503048780488867</c:v>
                </c:pt>
                <c:pt idx="4826">
                  <c:v>-1.6498170731708379</c:v>
                </c:pt>
                <c:pt idx="4827">
                  <c:v>-1.6493292682927896</c:v>
                </c:pt>
                <c:pt idx="4828">
                  <c:v>-1.6488414634147399</c:v>
                </c:pt>
                <c:pt idx="4829">
                  <c:v>-1.6483536585366907</c:v>
                </c:pt>
                <c:pt idx="4830">
                  <c:v>-1.6478658536586424</c:v>
                </c:pt>
                <c:pt idx="4831">
                  <c:v>-1.6473780487805931</c:v>
                </c:pt>
                <c:pt idx="4832">
                  <c:v>-1.6468902439025443</c:v>
                </c:pt>
                <c:pt idx="4833">
                  <c:v>-1.646402439024496</c:v>
                </c:pt>
                <c:pt idx="4834">
                  <c:v>-1.6459146341464477</c:v>
                </c:pt>
                <c:pt idx="4835">
                  <c:v>-1.6454268292683989</c:v>
                </c:pt>
                <c:pt idx="4836">
                  <c:v>-1.6449390243903506</c:v>
                </c:pt>
                <c:pt idx="4837">
                  <c:v>-1.6444512195123009</c:v>
                </c:pt>
                <c:pt idx="4838">
                  <c:v>-1.6439634146342521</c:v>
                </c:pt>
                <c:pt idx="4839">
                  <c:v>-1.6434756097562038</c:v>
                </c:pt>
                <c:pt idx="4840">
                  <c:v>-1.6429878048781545</c:v>
                </c:pt>
                <c:pt idx="4841">
                  <c:v>-1.6425000000001058</c:v>
                </c:pt>
                <c:pt idx="4842">
                  <c:v>-1.642012195122057</c:v>
                </c:pt>
                <c:pt idx="4843">
                  <c:v>-1.6415243902440086</c:v>
                </c:pt>
                <c:pt idx="4844">
                  <c:v>-1.6410365853659599</c:v>
                </c:pt>
                <c:pt idx="4845">
                  <c:v>-1.6405487804879102</c:v>
                </c:pt>
                <c:pt idx="4846">
                  <c:v>-1.6400609756098619</c:v>
                </c:pt>
                <c:pt idx="4847">
                  <c:v>-1.6395731707318131</c:v>
                </c:pt>
                <c:pt idx="4848">
                  <c:v>-1.6390853658537634</c:v>
                </c:pt>
                <c:pt idx="4849">
                  <c:v>-1.6385975609757151</c:v>
                </c:pt>
                <c:pt idx="4850">
                  <c:v>-1.6381097560976663</c:v>
                </c:pt>
                <c:pt idx="4851">
                  <c:v>-1.637621951219618</c:v>
                </c:pt>
                <c:pt idx="4852">
                  <c:v>-1.6371341463415687</c:v>
                </c:pt>
                <c:pt idx="4853">
                  <c:v>-1.6366463414635204</c:v>
                </c:pt>
                <c:pt idx="4854">
                  <c:v>-1.6361585365854721</c:v>
                </c:pt>
                <c:pt idx="4855">
                  <c:v>-1.6356707317074224</c:v>
                </c:pt>
                <c:pt idx="4856">
                  <c:v>-1.6351829268293727</c:v>
                </c:pt>
                <c:pt idx="4857">
                  <c:v>-1.6346951219513244</c:v>
                </c:pt>
                <c:pt idx="4858">
                  <c:v>-1.6342073170732752</c:v>
                </c:pt>
                <c:pt idx="4859">
                  <c:v>-1.6337195121952264</c:v>
                </c:pt>
                <c:pt idx="4860">
                  <c:v>-1.6332317073171772</c:v>
                </c:pt>
                <c:pt idx="4861">
                  <c:v>-1.6327439024391346</c:v>
                </c:pt>
                <c:pt idx="4862">
                  <c:v>-1.6322560975610854</c:v>
                </c:pt>
                <c:pt idx="4863">
                  <c:v>-1.631768292683037</c:v>
                </c:pt>
                <c:pt idx="4864">
                  <c:v>-1.6312804878049887</c:v>
                </c:pt>
                <c:pt idx="4865">
                  <c:v>-1.630792682926939</c:v>
                </c:pt>
                <c:pt idx="4866">
                  <c:v>-1.6303048780488893</c:v>
                </c:pt>
                <c:pt idx="4867">
                  <c:v>-1.629817073170841</c:v>
                </c:pt>
                <c:pt idx="4868">
                  <c:v>-1.6293292682927918</c:v>
                </c:pt>
                <c:pt idx="4869">
                  <c:v>-1.628841463414743</c:v>
                </c:pt>
                <c:pt idx="4870">
                  <c:v>-1.6283536585366938</c:v>
                </c:pt>
                <c:pt idx="4871">
                  <c:v>-1.627865853658645</c:v>
                </c:pt>
                <c:pt idx="4872">
                  <c:v>-1.6273780487805962</c:v>
                </c:pt>
                <c:pt idx="4873">
                  <c:v>-1.6268902439025474</c:v>
                </c:pt>
                <c:pt idx="4874">
                  <c:v>-1.6264024390244987</c:v>
                </c:pt>
                <c:pt idx="4875">
                  <c:v>-1.6259146341464499</c:v>
                </c:pt>
                <c:pt idx="4876">
                  <c:v>-1.6254268292683998</c:v>
                </c:pt>
                <c:pt idx="4877">
                  <c:v>-1.6249390243903514</c:v>
                </c:pt>
                <c:pt idx="4878">
                  <c:v>-1.6244512195123026</c:v>
                </c:pt>
                <c:pt idx="4879">
                  <c:v>-1.6239634146342539</c:v>
                </c:pt>
                <c:pt idx="4880">
                  <c:v>-1.6234756097562051</c:v>
                </c:pt>
                <c:pt idx="4881">
                  <c:v>-1.6229878048781563</c:v>
                </c:pt>
                <c:pt idx="4882">
                  <c:v>-1.6225000000001071</c:v>
                </c:pt>
                <c:pt idx="4883">
                  <c:v>-1.6220121951220583</c:v>
                </c:pt>
                <c:pt idx="4884">
                  <c:v>-1.6215243902440095</c:v>
                </c:pt>
                <c:pt idx="4885">
                  <c:v>-1.6210365853659612</c:v>
                </c:pt>
                <c:pt idx="4886">
                  <c:v>-1.6205487804879124</c:v>
                </c:pt>
                <c:pt idx="4887">
                  <c:v>-1.6200609756098636</c:v>
                </c:pt>
                <c:pt idx="4888">
                  <c:v>-1.6195731707318153</c:v>
                </c:pt>
                <c:pt idx="4889">
                  <c:v>-1.6190853658537669</c:v>
                </c:pt>
                <c:pt idx="4890">
                  <c:v>-1.6185975609757177</c:v>
                </c:pt>
                <c:pt idx="4891">
                  <c:v>-1.6181097560976694</c:v>
                </c:pt>
                <c:pt idx="4892">
                  <c:v>-1.6176219512196197</c:v>
                </c:pt>
                <c:pt idx="4893">
                  <c:v>-1.6171341463415714</c:v>
                </c:pt>
                <c:pt idx="4894">
                  <c:v>-1.6166463414635222</c:v>
                </c:pt>
                <c:pt idx="4895">
                  <c:v>-1.6161585365854729</c:v>
                </c:pt>
                <c:pt idx="4896">
                  <c:v>-1.6156707317074241</c:v>
                </c:pt>
                <c:pt idx="4897">
                  <c:v>-1.6151829268293749</c:v>
                </c:pt>
                <c:pt idx="4898">
                  <c:v>-1.6146951219513257</c:v>
                </c:pt>
                <c:pt idx="4899">
                  <c:v>-1.6142073170732774</c:v>
                </c:pt>
                <c:pt idx="4900">
                  <c:v>-1.613719512195229</c:v>
                </c:pt>
                <c:pt idx="4901">
                  <c:v>-1.6132317073171807</c:v>
                </c:pt>
                <c:pt idx="4902">
                  <c:v>-1.6127439024391319</c:v>
                </c:pt>
                <c:pt idx="4903">
                  <c:v>-1.6122560975610836</c:v>
                </c:pt>
                <c:pt idx="4904">
                  <c:v>-1.6117682926830343</c:v>
                </c:pt>
                <c:pt idx="4905">
                  <c:v>-1.6112804878049851</c:v>
                </c:pt>
                <c:pt idx="4906">
                  <c:v>-1.6107926829269363</c:v>
                </c:pt>
                <c:pt idx="4907">
                  <c:v>-1.6103048780488876</c:v>
                </c:pt>
                <c:pt idx="4908">
                  <c:v>-1.6098170731708388</c:v>
                </c:pt>
                <c:pt idx="4909">
                  <c:v>-1.6093292682927904</c:v>
                </c:pt>
                <c:pt idx="4910">
                  <c:v>-1.6088414634147412</c:v>
                </c:pt>
                <c:pt idx="4911">
                  <c:v>-1.608353658536692</c:v>
                </c:pt>
                <c:pt idx="4912">
                  <c:v>-1.6078658536586437</c:v>
                </c:pt>
                <c:pt idx="4913">
                  <c:v>-1.6073780487805944</c:v>
                </c:pt>
                <c:pt idx="4914">
                  <c:v>-1.6068902439025456</c:v>
                </c:pt>
                <c:pt idx="4915">
                  <c:v>-1.6064024390244969</c:v>
                </c:pt>
                <c:pt idx="4916">
                  <c:v>-1.6059146341464481</c:v>
                </c:pt>
                <c:pt idx="4917">
                  <c:v>-1.6054268292683997</c:v>
                </c:pt>
                <c:pt idx="4918">
                  <c:v>-1.6049390243903505</c:v>
                </c:pt>
                <c:pt idx="4919">
                  <c:v>-1.6044512195123017</c:v>
                </c:pt>
                <c:pt idx="4920">
                  <c:v>-1.6039634146342534</c:v>
                </c:pt>
                <c:pt idx="4921">
                  <c:v>-1.6034756097562046</c:v>
                </c:pt>
                <c:pt idx="4922">
                  <c:v>-1.6029878048781563</c:v>
                </c:pt>
                <c:pt idx="4923">
                  <c:v>-1.6025000000001062</c:v>
                </c:pt>
                <c:pt idx="4924">
                  <c:v>-1.6020121951220565</c:v>
                </c:pt>
                <c:pt idx="4925">
                  <c:v>-1.6015243902440082</c:v>
                </c:pt>
                <c:pt idx="4926">
                  <c:v>-1.6010365853659589</c:v>
                </c:pt>
                <c:pt idx="4927">
                  <c:v>-1.6005487804879097</c:v>
                </c:pt>
                <c:pt idx="4928">
                  <c:v>-1.6000609756098614</c:v>
                </c:pt>
                <c:pt idx="4929">
                  <c:v>-1.5995731707318122</c:v>
                </c:pt>
                <c:pt idx="4930">
                  <c:v>-1.5990853658537638</c:v>
                </c:pt>
                <c:pt idx="4931">
                  <c:v>-1.598597560975715</c:v>
                </c:pt>
                <c:pt idx="4932">
                  <c:v>-1.5981097560976663</c:v>
                </c:pt>
                <c:pt idx="4933">
                  <c:v>-1.5976219512196161</c:v>
                </c:pt>
                <c:pt idx="4934">
                  <c:v>-1.5971341463415674</c:v>
                </c:pt>
                <c:pt idx="4935">
                  <c:v>-1.5966463414635186</c:v>
                </c:pt>
                <c:pt idx="4936">
                  <c:v>-1.5961585365854702</c:v>
                </c:pt>
                <c:pt idx="4937">
                  <c:v>-1.5956707317074219</c:v>
                </c:pt>
                <c:pt idx="4938">
                  <c:v>-1.5951829268293727</c:v>
                </c:pt>
                <c:pt idx="4939">
                  <c:v>-1.5946951219513235</c:v>
                </c:pt>
                <c:pt idx="4940">
                  <c:v>-1.5942073170732747</c:v>
                </c:pt>
                <c:pt idx="4941">
                  <c:v>-1.5937195121952259</c:v>
                </c:pt>
                <c:pt idx="4942">
                  <c:v>-1.5932317073171776</c:v>
                </c:pt>
                <c:pt idx="4943">
                  <c:v>-1.5927439024391288</c:v>
                </c:pt>
                <c:pt idx="4944">
                  <c:v>-1.5922560975610804</c:v>
                </c:pt>
                <c:pt idx="4945">
                  <c:v>-1.5917682926830317</c:v>
                </c:pt>
                <c:pt idx="4946">
                  <c:v>-1.5912804878049833</c:v>
                </c:pt>
                <c:pt idx="4947">
                  <c:v>-1.5907926829269341</c:v>
                </c:pt>
                <c:pt idx="4948">
                  <c:v>-1.5903048780488844</c:v>
                </c:pt>
                <c:pt idx="4949">
                  <c:v>-1.5898170731708361</c:v>
                </c:pt>
                <c:pt idx="4950">
                  <c:v>-1.5893292682927873</c:v>
                </c:pt>
                <c:pt idx="4951">
                  <c:v>-1.5888414634147376</c:v>
                </c:pt>
                <c:pt idx="4952">
                  <c:v>-1.5883536585366942</c:v>
                </c:pt>
                <c:pt idx="4953">
                  <c:v>-1.5878658536586454</c:v>
                </c:pt>
                <c:pt idx="4954">
                  <c:v>-1.5873780487805971</c:v>
                </c:pt>
                <c:pt idx="4955">
                  <c:v>-1.5868902439025483</c:v>
                </c:pt>
                <c:pt idx="4956">
                  <c:v>-1.5864024390245</c:v>
                </c:pt>
                <c:pt idx="4957">
                  <c:v>-1.5859146341464507</c:v>
                </c:pt>
                <c:pt idx="4958">
                  <c:v>-1.5854268292684011</c:v>
                </c:pt>
                <c:pt idx="4959">
                  <c:v>-1.5849390243903527</c:v>
                </c:pt>
                <c:pt idx="4960">
                  <c:v>-1.5844512195123039</c:v>
                </c:pt>
                <c:pt idx="4961">
                  <c:v>-1.5839634146342543</c:v>
                </c:pt>
                <c:pt idx="4962">
                  <c:v>-1.5834756097562059</c:v>
                </c:pt>
                <c:pt idx="4963">
                  <c:v>-1.5829878048781567</c:v>
                </c:pt>
                <c:pt idx="4964">
                  <c:v>-1.5825000000001084</c:v>
                </c:pt>
                <c:pt idx="4965">
                  <c:v>-1.5820121951220587</c:v>
                </c:pt>
                <c:pt idx="4966">
                  <c:v>-1.5815243902440104</c:v>
                </c:pt>
                <c:pt idx="4967">
                  <c:v>-1.581036585365962</c:v>
                </c:pt>
                <c:pt idx="4968">
                  <c:v>-1.5805487804879137</c:v>
                </c:pt>
                <c:pt idx="4969">
                  <c:v>-1.5800609756098649</c:v>
                </c:pt>
                <c:pt idx="4970">
                  <c:v>-1.5795731707318166</c:v>
                </c:pt>
                <c:pt idx="4971">
                  <c:v>-1.5790853658537669</c:v>
                </c:pt>
                <c:pt idx="4972">
                  <c:v>-1.5785975609757181</c:v>
                </c:pt>
                <c:pt idx="4973">
                  <c:v>-1.5781097560976698</c:v>
                </c:pt>
                <c:pt idx="4974">
                  <c:v>-1.577621951219621</c:v>
                </c:pt>
                <c:pt idx="4975">
                  <c:v>-1.5771341463415718</c:v>
                </c:pt>
                <c:pt idx="4976">
                  <c:v>-1.576646341463523</c:v>
                </c:pt>
                <c:pt idx="4977">
                  <c:v>-1.5761585365854742</c:v>
                </c:pt>
                <c:pt idx="4978">
                  <c:v>-1.5756707317074259</c:v>
                </c:pt>
                <c:pt idx="4979">
                  <c:v>-1.5751829268293762</c:v>
                </c:pt>
                <c:pt idx="4980">
                  <c:v>-1.5746951219513279</c:v>
                </c:pt>
                <c:pt idx="4981">
                  <c:v>-1.5742073170732791</c:v>
                </c:pt>
                <c:pt idx="4982">
                  <c:v>-1.5737195121952294</c:v>
                </c:pt>
                <c:pt idx="4983">
                  <c:v>-1.5732317073171811</c:v>
                </c:pt>
                <c:pt idx="4984">
                  <c:v>-1.5727439024391323</c:v>
                </c:pt>
                <c:pt idx="4985">
                  <c:v>-1.5722560975610831</c:v>
                </c:pt>
                <c:pt idx="4986">
                  <c:v>-1.5717682926830348</c:v>
                </c:pt>
                <c:pt idx="4987">
                  <c:v>-1.5712804878049864</c:v>
                </c:pt>
                <c:pt idx="4988">
                  <c:v>-1.5707926829269376</c:v>
                </c:pt>
                <c:pt idx="4989">
                  <c:v>-1.5703048780488884</c:v>
                </c:pt>
                <c:pt idx="4990">
                  <c:v>-1.5698170731708387</c:v>
                </c:pt>
                <c:pt idx="4991">
                  <c:v>-1.5693292682927904</c:v>
                </c:pt>
                <c:pt idx="4992">
                  <c:v>-1.5688414634147412</c:v>
                </c:pt>
                <c:pt idx="4993">
                  <c:v>-1.5683536585366915</c:v>
                </c:pt>
                <c:pt idx="4994">
                  <c:v>-1.5678658536586432</c:v>
                </c:pt>
                <c:pt idx="4995">
                  <c:v>-1.5673780487805944</c:v>
                </c:pt>
                <c:pt idx="4996">
                  <c:v>-1.5668902439025456</c:v>
                </c:pt>
                <c:pt idx="4997">
                  <c:v>-1.5664024390244968</c:v>
                </c:pt>
                <c:pt idx="4998">
                  <c:v>-1.565914634146448</c:v>
                </c:pt>
                <c:pt idx="4999">
                  <c:v>-1.5654268292683993</c:v>
                </c:pt>
                <c:pt idx="5000">
                  <c:v>-1.5649390243903492</c:v>
                </c:pt>
                <c:pt idx="5001">
                  <c:v>-1.5644512195123004</c:v>
                </c:pt>
                <c:pt idx="5002">
                  <c:v>-1.563963414634252</c:v>
                </c:pt>
                <c:pt idx="5003">
                  <c:v>-1.5634756097562033</c:v>
                </c:pt>
                <c:pt idx="5004">
                  <c:v>-1.5629878048781545</c:v>
                </c:pt>
                <c:pt idx="5005">
                  <c:v>-1.5625000000001057</c:v>
                </c:pt>
                <c:pt idx="5006">
                  <c:v>-1.5620121951220565</c:v>
                </c:pt>
                <c:pt idx="5007">
                  <c:v>-1.5615243902440077</c:v>
                </c:pt>
                <c:pt idx="5008">
                  <c:v>-1.5610365853659589</c:v>
                </c:pt>
                <c:pt idx="5009">
                  <c:v>-1.5605487804879106</c:v>
                </c:pt>
                <c:pt idx="5010">
                  <c:v>-1.5600609756098622</c:v>
                </c:pt>
                <c:pt idx="5011">
                  <c:v>-1.5595731707318135</c:v>
                </c:pt>
                <c:pt idx="5012">
                  <c:v>-1.5590853658537647</c:v>
                </c:pt>
                <c:pt idx="5013">
                  <c:v>-1.5585975609757159</c:v>
                </c:pt>
                <c:pt idx="5014">
                  <c:v>-1.5581097560976662</c:v>
                </c:pt>
                <c:pt idx="5015">
                  <c:v>-1.5576219512196134</c:v>
                </c:pt>
                <c:pt idx="5016">
                  <c:v>-1.5571341463415651</c:v>
                </c:pt>
                <c:pt idx="5017">
                  <c:v>-1.5566463414635163</c:v>
                </c:pt>
                <c:pt idx="5018">
                  <c:v>-1.556158536585468</c:v>
                </c:pt>
                <c:pt idx="5019">
                  <c:v>-1.5556707317074183</c:v>
                </c:pt>
                <c:pt idx="5020">
                  <c:v>-1.5551829268293695</c:v>
                </c:pt>
                <c:pt idx="5021">
                  <c:v>-1.5546951219513212</c:v>
                </c:pt>
                <c:pt idx="5022">
                  <c:v>-1.5542073170732724</c:v>
                </c:pt>
                <c:pt idx="5023">
                  <c:v>-1.5537195121952232</c:v>
                </c:pt>
                <c:pt idx="5024">
                  <c:v>-1.5532317073171744</c:v>
                </c:pt>
                <c:pt idx="5025">
                  <c:v>-1.5527439024391247</c:v>
                </c:pt>
                <c:pt idx="5026">
                  <c:v>-1.5522560975610764</c:v>
                </c:pt>
                <c:pt idx="5027">
                  <c:v>-1.5517682926830276</c:v>
                </c:pt>
                <c:pt idx="5028">
                  <c:v>-1.5512804878049784</c:v>
                </c:pt>
                <c:pt idx="5029">
                  <c:v>-1.550792682926931</c:v>
                </c:pt>
                <c:pt idx="5030">
                  <c:v>-1.5503048780488813</c:v>
                </c:pt>
                <c:pt idx="5031">
                  <c:v>-1.5498170731708325</c:v>
                </c:pt>
                <c:pt idx="5032">
                  <c:v>-1.5493292682927837</c:v>
                </c:pt>
                <c:pt idx="5033">
                  <c:v>-1.5488414634147345</c:v>
                </c:pt>
                <c:pt idx="5034">
                  <c:v>-1.5483536585366862</c:v>
                </c:pt>
                <c:pt idx="5035">
                  <c:v>-1.5478658536586378</c:v>
                </c:pt>
                <c:pt idx="5036">
                  <c:v>-1.547378048780589</c:v>
                </c:pt>
                <c:pt idx="5037">
                  <c:v>-1.5468902439025398</c:v>
                </c:pt>
                <c:pt idx="5038">
                  <c:v>-1.5464024390244901</c:v>
                </c:pt>
                <c:pt idx="5039">
                  <c:v>-1.5459146341464418</c:v>
                </c:pt>
                <c:pt idx="5040">
                  <c:v>-1.5454268292683921</c:v>
                </c:pt>
                <c:pt idx="5041">
                  <c:v>-1.5449390243903425</c:v>
                </c:pt>
                <c:pt idx="5042">
                  <c:v>-1.5444512195122941</c:v>
                </c:pt>
                <c:pt idx="5043">
                  <c:v>-1.5439634146342458</c:v>
                </c:pt>
                <c:pt idx="5044">
                  <c:v>-1.5434756097561961</c:v>
                </c:pt>
                <c:pt idx="5045">
                  <c:v>-1.5429878048781425</c:v>
                </c:pt>
                <c:pt idx="5046">
                  <c:v>-1.5425000000000937</c:v>
                </c:pt>
                <c:pt idx="5047">
                  <c:v>-1.5420121951220453</c:v>
                </c:pt>
                <c:pt idx="5048">
                  <c:v>-1.541524390243997</c:v>
                </c:pt>
                <c:pt idx="5049">
                  <c:v>-1.5410365853659482</c:v>
                </c:pt>
                <c:pt idx="5050">
                  <c:v>-1.5405487804878999</c:v>
                </c:pt>
                <c:pt idx="5051">
                  <c:v>-1.5400609756098511</c:v>
                </c:pt>
                <c:pt idx="5052">
                  <c:v>-1.5395731707318019</c:v>
                </c:pt>
                <c:pt idx="5053">
                  <c:v>-1.5390853658537531</c:v>
                </c:pt>
                <c:pt idx="5054">
                  <c:v>-1.5385975609757039</c:v>
                </c:pt>
                <c:pt idx="5055">
                  <c:v>-1.5381097560976551</c:v>
                </c:pt>
                <c:pt idx="5056">
                  <c:v>-1.5376219512196068</c:v>
                </c:pt>
                <c:pt idx="5057">
                  <c:v>-1.5371341463415571</c:v>
                </c:pt>
                <c:pt idx="5058">
                  <c:v>-1.5366463414635079</c:v>
                </c:pt>
                <c:pt idx="5059">
                  <c:v>-1.5361585365854586</c:v>
                </c:pt>
                <c:pt idx="5060">
                  <c:v>-1.5356707317074099</c:v>
                </c:pt>
                <c:pt idx="5061">
                  <c:v>-1.5351829268293615</c:v>
                </c:pt>
                <c:pt idx="5062">
                  <c:v>-1.5346951219513132</c:v>
                </c:pt>
                <c:pt idx="5063">
                  <c:v>-1.5342073170732644</c:v>
                </c:pt>
                <c:pt idx="5064">
                  <c:v>-1.5337195121952161</c:v>
                </c:pt>
                <c:pt idx="5065">
                  <c:v>-1.5332317073171677</c:v>
                </c:pt>
                <c:pt idx="5066">
                  <c:v>-1.5327439024391181</c:v>
                </c:pt>
                <c:pt idx="5067">
                  <c:v>-1.5322560975610693</c:v>
                </c:pt>
                <c:pt idx="5068">
                  <c:v>-1.5317682926830205</c:v>
                </c:pt>
                <c:pt idx="5069">
                  <c:v>-1.5312804878049722</c:v>
                </c:pt>
                <c:pt idx="5070">
                  <c:v>-1.5307926829269229</c:v>
                </c:pt>
                <c:pt idx="5071">
                  <c:v>-1.5303048780488742</c:v>
                </c:pt>
                <c:pt idx="5072">
                  <c:v>-1.5298170731708258</c:v>
                </c:pt>
                <c:pt idx="5073">
                  <c:v>-1.5293292682927762</c:v>
                </c:pt>
                <c:pt idx="5074">
                  <c:v>-1.5288414634147278</c:v>
                </c:pt>
                <c:pt idx="5075">
                  <c:v>-1.5283536585366742</c:v>
                </c:pt>
                <c:pt idx="5076">
                  <c:v>-1.5278658536586249</c:v>
                </c:pt>
                <c:pt idx="5077">
                  <c:v>-1.5273780487805753</c:v>
                </c:pt>
                <c:pt idx="5078">
                  <c:v>-1.5268902439025265</c:v>
                </c:pt>
                <c:pt idx="5079">
                  <c:v>-1.5264024390244777</c:v>
                </c:pt>
                <c:pt idx="5080">
                  <c:v>-1.525914634146428</c:v>
                </c:pt>
                <c:pt idx="5081">
                  <c:v>-1.5254268292683801</c:v>
                </c:pt>
                <c:pt idx="5082">
                  <c:v>-1.5249390243903309</c:v>
                </c:pt>
                <c:pt idx="5083">
                  <c:v>-1.5244512195122826</c:v>
                </c:pt>
                <c:pt idx="5084">
                  <c:v>-1.5239634146342333</c:v>
                </c:pt>
                <c:pt idx="5085">
                  <c:v>-1.5234756097561832</c:v>
                </c:pt>
                <c:pt idx="5086">
                  <c:v>-1.5229878048781349</c:v>
                </c:pt>
                <c:pt idx="5087">
                  <c:v>-1.5225000000000861</c:v>
                </c:pt>
                <c:pt idx="5088">
                  <c:v>-1.5220121951220373</c:v>
                </c:pt>
                <c:pt idx="5089">
                  <c:v>-1.521524390243989</c:v>
                </c:pt>
                <c:pt idx="5090">
                  <c:v>-1.5210365853659402</c:v>
                </c:pt>
                <c:pt idx="5091">
                  <c:v>-1.5205487804878914</c:v>
                </c:pt>
                <c:pt idx="5092">
                  <c:v>-1.5200609756098422</c:v>
                </c:pt>
                <c:pt idx="5093">
                  <c:v>-1.5195731707317934</c:v>
                </c:pt>
                <c:pt idx="5094">
                  <c:v>-1.5190853658537451</c:v>
                </c:pt>
                <c:pt idx="5095">
                  <c:v>-1.5185975609756968</c:v>
                </c:pt>
                <c:pt idx="5096">
                  <c:v>-1.518109756097648</c:v>
                </c:pt>
                <c:pt idx="5097">
                  <c:v>-1.5176219512195996</c:v>
                </c:pt>
                <c:pt idx="5098">
                  <c:v>-1.5171341463415504</c:v>
                </c:pt>
                <c:pt idx="5099">
                  <c:v>-1.5166463414635021</c:v>
                </c:pt>
                <c:pt idx="5100">
                  <c:v>-1.5161585365854524</c:v>
                </c:pt>
                <c:pt idx="5101">
                  <c:v>-1.5156707317074036</c:v>
                </c:pt>
                <c:pt idx="5102">
                  <c:v>-1.5151829268293548</c:v>
                </c:pt>
                <c:pt idx="5103">
                  <c:v>-1.5146951219513056</c:v>
                </c:pt>
                <c:pt idx="5104">
                  <c:v>-1.5142073170732568</c:v>
                </c:pt>
                <c:pt idx="5105">
                  <c:v>-1.5137195121952041</c:v>
                </c:pt>
                <c:pt idx="5106">
                  <c:v>-1.5132317073171553</c:v>
                </c:pt>
                <c:pt idx="5107">
                  <c:v>-1.5127439024391061</c:v>
                </c:pt>
                <c:pt idx="5108">
                  <c:v>-1.5122560975610577</c:v>
                </c:pt>
                <c:pt idx="5109">
                  <c:v>-1.5117682926830089</c:v>
                </c:pt>
                <c:pt idx="5110">
                  <c:v>-1.5112804878049593</c:v>
                </c:pt>
                <c:pt idx="5111">
                  <c:v>-1.5107926829269109</c:v>
                </c:pt>
                <c:pt idx="5112">
                  <c:v>-1.5103048780488622</c:v>
                </c:pt>
                <c:pt idx="5113">
                  <c:v>-1.5098170731708138</c:v>
                </c:pt>
                <c:pt idx="5114">
                  <c:v>-1.5093292682927641</c:v>
                </c:pt>
                <c:pt idx="5115">
                  <c:v>-1.5088414634147154</c:v>
                </c:pt>
                <c:pt idx="5116">
                  <c:v>-1.508353658536667</c:v>
                </c:pt>
                <c:pt idx="5117">
                  <c:v>-1.5078658536586178</c:v>
                </c:pt>
                <c:pt idx="5118">
                  <c:v>-1.507378048780569</c:v>
                </c:pt>
                <c:pt idx="5119">
                  <c:v>-1.5068902439025207</c:v>
                </c:pt>
                <c:pt idx="5120">
                  <c:v>-1.5064024390244719</c:v>
                </c:pt>
                <c:pt idx="5121">
                  <c:v>-1.5059146341464236</c:v>
                </c:pt>
                <c:pt idx="5122">
                  <c:v>-1.5054268292683739</c:v>
                </c:pt>
                <c:pt idx="5123">
                  <c:v>-1.5049390243903247</c:v>
                </c:pt>
                <c:pt idx="5124">
                  <c:v>-1.5044512195122755</c:v>
                </c:pt>
                <c:pt idx="5125">
                  <c:v>-1.5039634146342258</c:v>
                </c:pt>
                <c:pt idx="5126">
                  <c:v>-1.503475609756177</c:v>
                </c:pt>
                <c:pt idx="5127">
                  <c:v>-1.5029878048781287</c:v>
                </c:pt>
                <c:pt idx="5128">
                  <c:v>-1.5025000000000799</c:v>
                </c:pt>
                <c:pt idx="5129">
                  <c:v>-1.5020121951220311</c:v>
                </c:pt>
                <c:pt idx="5130">
                  <c:v>-1.5015243902439828</c:v>
                </c:pt>
                <c:pt idx="5131">
                  <c:v>-1.5010365853659327</c:v>
                </c:pt>
                <c:pt idx="5132">
                  <c:v>-1.5005487804878834</c:v>
                </c:pt>
                <c:pt idx="5133">
                  <c:v>-1.5000609756098346</c:v>
                </c:pt>
                <c:pt idx="5134">
                  <c:v>-1.4995731707317859</c:v>
                </c:pt>
                <c:pt idx="5135">
                  <c:v>-1.4990853658537344</c:v>
                </c:pt>
                <c:pt idx="5136">
                  <c:v>-1.4985975609756852</c:v>
                </c:pt>
                <c:pt idx="5137">
                  <c:v>-1.4981097560976355</c:v>
                </c:pt>
                <c:pt idx="5138">
                  <c:v>-1.4976219512195867</c:v>
                </c:pt>
                <c:pt idx="5139">
                  <c:v>-1.4971341463415384</c:v>
                </c:pt>
                <c:pt idx="5140">
                  <c:v>-1.4966463414634896</c:v>
                </c:pt>
                <c:pt idx="5141">
                  <c:v>-1.4961585365854408</c:v>
                </c:pt>
                <c:pt idx="5142">
                  <c:v>-1.4956707317073912</c:v>
                </c:pt>
                <c:pt idx="5143">
                  <c:v>-1.4951829268293424</c:v>
                </c:pt>
                <c:pt idx="5144">
                  <c:v>-1.4946951219512927</c:v>
                </c:pt>
                <c:pt idx="5145">
                  <c:v>-1.4942073170732444</c:v>
                </c:pt>
                <c:pt idx="5146">
                  <c:v>-1.4937195121951961</c:v>
                </c:pt>
                <c:pt idx="5147">
                  <c:v>-1.4932317073171477</c:v>
                </c:pt>
                <c:pt idx="5148">
                  <c:v>-1.4927439024390989</c:v>
                </c:pt>
                <c:pt idx="5149">
                  <c:v>-1.4922560975610506</c:v>
                </c:pt>
                <c:pt idx="5150">
                  <c:v>-1.4917682926830009</c:v>
                </c:pt>
                <c:pt idx="5151">
                  <c:v>-1.4912804878049526</c:v>
                </c:pt>
                <c:pt idx="5152">
                  <c:v>-1.4907926829269038</c:v>
                </c:pt>
                <c:pt idx="5153">
                  <c:v>-1.4903048780488546</c:v>
                </c:pt>
                <c:pt idx="5154">
                  <c:v>-1.4898170731708062</c:v>
                </c:pt>
                <c:pt idx="5155">
                  <c:v>-1.4893292682927575</c:v>
                </c:pt>
                <c:pt idx="5156">
                  <c:v>-1.4888414634147087</c:v>
                </c:pt>
                <c:pt idx="5157">
                  <c:v>-1.4883536585366599</c:v>
                </c:pt>
                <c:pt idx="5158">
                  <c:v>-1.4878658536586107</c:v>
                </c:pt>
                <c:pt idx="5159">
                  <c:v>-1.4873780487805623</c:v>
                </c:pt>
                <c:pt idx="5160">
                  <c:v>-1.4868902439025127</c:v>
                </c:pt>
                <c:pt idx="5161">
                  <c:v>-1.4864024390244635</c:v>
                </c:pt>
                <c:pt idx="5162">
                  <c:v>-1.4859146341464151</c:v>
                </c:pt>
                <c:pt idx="5163">
                  <c:v>-1.4854268292683663</c:v>
                </c:pt>
                <c:pt idx="5164">
                  <c:v>-1.4849390243903176</c:v>
                </c:pt>
                <c:pt idx="5165">
                  <c:v>-1.4844512195122634</c:v>
                </c:pt>
                <c:pt idx="5166">
                  <c:v>-1.4839634146342147</c:v>
                </c:pt>
                <c:pt idx="5167">
                  <c:v>-1.483475609756165</c:v>
                </c:pt>
                <c:pt idx="5168">
                  <c:v>-1.4829878048781167</c:v>
                </c:pt>
                <c:pt idx="5169">
                  <c:v>-1.4825000000000674</c:v>
                </c:pt>
                <c:pt idx="5170">
                  <c:v>-1.4820121951220178</c:v>
                </c:pt>
                <c:pt idx="5171">
                  <c:v>-1.4815243902439694</c:v>
                </c:pt>
                <c:pt idx="5172">
                  <c:v>-1.4810365853659206</c:v>
                </c:pt>
                <c:pt idx="5173">
                  <c:v>-1.4805487804878719</c:v>
                </c:pt>
                <c:pt idx="5174">
                  <c:v>-1.4800609756098235</c:v>
                </c:pt>
                <c:pt idx="5175">
                  <c:v>-1.4795731707317743</c:v>
                </c:pt>
                <c:pt idx="5176">
                  <c:v>-1.479085365853726</c:v>
                </c:pt>
                <c:pt idx="5177">
                  <c:v>-1.4785975609756763</c:v>
                </c:pt>
                <c:pt idx="5178">
                  <c:v>-1.478109756097628</c:v>
                </c:pt>
                <c:pt idx="5179">
                  <c:v>-1.4776219512195796</c:v>
                </c:pt>
                <c:pt idx="5180">
                  <c:v>-1.4771341463415308</c:v>
                </c:pt>
                <c:pt idx="5181">
                  <c:v>-1.4766463414634825</c:v>
                </c:pt>
                <c:pt idx="5182">
                  <c:v>-1.4761585365854342</c:v>
                </c:pt>
                <c:pt idx="5183">
                  <c:v>-1.4756707317073845</c:v>
                </c:pt>
                <c:pt idx="5184">
                  <c:v>-1.4751829268293362</c:v>
                </c:pt>
                <c:pt idx="5185">
                  <c:v>-1.4746951219512865</c:v>
                </c:pt>
                <c:pt idx="5186">
                  <c:v>-1.4742073170732382</c:v>
                </c:pt>
                <c:pt idx="5187">
                  <c:v>-1.4737195121951894</c:v>
                </c:pt>
                <c:pt idx="5188">
                  <c:v>-1.4732317073171406</c:v>
                </c:pt>
                <c:pt idx="5189">
                  <c:v>-1.4727439024390918</c:v>
                </c:pt>
                <c:pt idx="5190">
                  <c:v>-1.4722560975610421</c:v>
                </c:pt>
                <c:pt idx="5191">
                  <c:v>-1.4717682926829925</c:v>
                </c:pt>
                <c:pt idx="5192">
                  <c:v>-1.4712804878049441</c:v>
                </c:pt>
                <c:pt idx="5193">
                  <c:v>-1.4707926829268958</c:v>
                </c:pt>
                <c:pt idx="5194">
                  <c:v>-1.4703048780488475</c:v>
                </c:pt>
                <c:pt idx="5195">
                  <c:v>-1.4698170731707947</c:v>
                </c:pt>
                <c:pt idx="5196">
                  <c:v>-1.4693292682927455</c:v>
                </c:pt>
                <c:pt idx="5197">
                  <c:v>-1.4688414634146958</c:v>
                </c:pt>
                <c:pt idx="5198">
                  <c:v>-1.4683536585366475</c:v>
                </c:pt>
                <c:pt idx="5199">
                  <c:v>-1.4678658536585978</c:v>
                </c:pt>
                <c:pt idx="5200">
                  <c:v>-1.4673780487805494</c:v>
                </c:pt>
                <c:pt idx="5201">
                  <c:v>-1.4668902439025011</c:v>
                </c:pt>
                <c:pt idx="5202">
                  <c:v>-1.4664024390244523</c:v>
                </c:pt>
                <c:pt idx="5203">
                  <c:v>-1.4659146341464036</c:v>
                </c:pt>
                <c:pt idx="5204">
                  <c:v>-1.4654268292683552</c:v>
                </c:pt>
                <c:pt idx="5205">
                  <c:v>-1.4649390243903055</c:v>
                </c:pt>
                <c:pt idx="5206">
                  <c:v>-1.4644512195122572</c:v>
                </c:pt>
                <c:pt idx="5207">
                  <c:v>-1.4639634146342084</c:v>
                </c:pt>
                <c:pt idx="5208">
                  <c:v>-1.4634756097561583</c:v>
                </c:pt>
                <c:pt idx="5209">
                  <c:v>-1.46298780487811</c:v>
                </c:pt>
                <c:pt idx="5210">
                  <c:v>-1.4625000000000603</c:v>
                </c:pt>
                <c:pt idx="5211">
                  <c:v>-1.462012195122012</c:v>
                </c:pt>
                <c:pt idx="5212">
                  <c:v>-1.4615243902439627</c:v>
                </c:pt>
                <c:pt idx="5213">
                  <c:v>-1.4610365853659144</c:v>
                </c:pt>
                <c:pt idx="5214">
                  <c:v>-1.4605487804878656</c:v>
                </c:pt>
                <c:pt idx="5215">
                  <c:v>-1.4600609756098164</c:v>
                </c:pt>
                <c:pt idx="5216">
                  <c:v>-1.4595731707317676</c:v>
                </c:pt>
                <c:pt idx="5217">
                  <c:v>-1.459085365853718</c:v>
                </c:pt>
                <c:pt idx="5218">
                  <c:v>-1.4585975609756687</c:v>
                </c:pt>
                <c:pt idx="5219">
                  <c:v>-1.4581097560976204</c:v>
                </c:pt>
                <c:pt idx="5220">
                  <c:v>-1.4576219512195716</c:v>
                </c:pt>
                <c:pt idx="5221">
                  <c:v>-1.4571341463415233</c:v>
                </c:pt>
                <c:pt idx="5222">
                  <c:v>-1.4566463414634745</c:v>
                </c:pt>
                <c:pt idx="5223">
                  <c:v>-1.4561585365854253</c:v>
                </c:pt>
                <c:pt idx="5224">
                  <c:v>-1.4556707317073769</c:v>
                </c:pt>
                <c:pt idx="5225">
                  <c:v>-1.4551829268293277</c:v>
                </c:pt>
                <c:pt idx="5226">
                  <c:v>-1.4546951219512754</c:v>
                </c:pt>
                <c:pt idx="5227">
                  <c:v>-1.4542073170732257</c:v>
                </c:pt>
                <c:pt idx="5228">
                  <c:v>-1.4537195121951769</c:v>
                </c:pt>
                <c:pt idx="5229">
                  <c:v>-1.4532317073171273</c:v>
                </c:pt>
                <c:pt idx="5230">
                  <c:v>-1.4527439024390789</c:v>
                </c:pt>
                <c:pt idx="5231">
                  <c:v>-1.4522560975610306</c:v>
                </c:pt>
                <c:pt idx="5232">
                  <c:v>-1.4517682926829822</c:v>
                </c:pt>
                <c:pt idx="5233">
                  <c:v>-1.4512804878049339</c:v>
                </c:pt>
                <c:pt idx="5234">
                  <c:v>-1.4507926829268851</c:v>
                </c:pt>
                <c:pt idx="5235">
                  <c:v>-1.4503048780488355</c:v>
                </c:pt>
                <c:pt idx="5236">
                  <c:v>-1.4498170731707871</c:v>
                </c:pt>
                <c:pt idx="5237">
                  <c:v>-1.4493292682927383</c:v>
                </c:pt>
                <c:pt idx="5238">
                  <c:v>-1.4488414634146896</c:v>
                </c:pt>
                <c:pt idx="5239">
                  <c:v>-1.4483536585366408</c:v>
                </c:pt>
                <c:pt idx="5240">
                  <c:v>-1.447865853658592</c:v>
                </c:pt>
                <c:pt idx="5241">
                  <c:v>-1.4473780487805437</c:v>
                </c:pt>
                <c:pt idx="5242">
                  <c:v>-1.4468902439024944</c:v>
                </c:pt>
                <c:pt idx="5243">
                  <c:v>-1.4464024390244452</c:v>
                </c:pt>
                <c:pt idx="5244">
                  <c:v>-1.4459146341463969</c:v>
                </c:pt>
                <c:pt idx="5245">
                  <c:v>-1.4454268292683472</c:v>
                </c:pt>
                <c:pt idx="5246">
                  <c:v>-1.4449390243902984</c:v>
                </c:pt>
                <c:pt idx="5247">
                  <c:v>-1.4444512195122496</c:v>
                </c:pt>
                <c:pt idx="5248">
                  <c:v>-1.4439634146342009</c:v>
                </c:pt>
                <c:pt idx="5249">
                  <c:v>-1.4434756097561525</c:v>
                </c:pt>
                <c:pt idx="5250">
                  <c:v>-1.4429878048781033</c:v>
                </c:pt>
                <c:pt idx="5251">
                  <c:v>-1.442500000000055</c:v>
                </c:pt>
                <c:pt idx="5252">
                  <c:v>-1.4420121951220062</c:v>
                </c:pt>
                <c:pt idx="5253">
                  <c:v>-1.441524390243957</c:v>
                </c:pt>
                <c:pt idx="5254">
                  <c:v>-1.4410365853659082</c:v>
                </c:pt>
                <c:pt idx="5255">
                  <c:v>-1.4405487804878594</c:v>
                </c:pt>
                <c:pt idx="5256">
                  <c:v>-1.440060975609804</c:v>
                </c:pt>
                <c:pt idx="5257">
                  <c:v>-1.4395731707317552</c:v>
                </c:pt>
                <c:pt idx="5258">
                  <c:v>-1.4390853658537064</c:v>
                </c:pt>
                <c:pt idx="5259">
                  <c:v>-1.4385975609756576</c:v>
                </c:pt>
                <c:pt idx="5260">
                  <c:v>-1.4381097560976093</c:v>
                </c:pt>
                <c:pt idx="5261">
                  <c:v>-1.4376219512195605</c:v>
                </c:pt>
                <c:pt idx="5262">
                  <c:v>-1.4371341463415108</c:v>
                </c:pt>
                <c:pt idx="5263">
                  <c:v>-1.4366463414634625</c:v>
                </c:pt>
                <c:pt idx="5264">
                  <c:v>-1.4361585365854141</c:v>
                </c:pt>
                <c:pt idx="5265">
                  <c:v>-1.4356707317073649</c:v>
                </c:pt>
                <c:pt idx="5266">
                  <c:v>-1.4351829268293166</c:v>
                </c:pt>
                <c:pt idx="5267">
                  <c:v>-1.4346951219512682</c:v>
                </c:pt>
                <c:pt idx="5268">
                  <c:v>-1.4342073170732195</c:v>
                </c:pt>
                <c:pt idx="5269">
                  <c:v>-1.4337195121951707</c:v>
                </c:pt>
                <c:pt idx="5270">
                  <c:v>-1.4332317073171215</c:v>
                </c:pt>
                <c:pt idx="5271">
                  <c:v>-1.4327439024390722</c:v>
                </c:pt>
                <c:pt idx="5272">
                  <c:v>-1.4322560975610239</c:v>
                </c:pt>
                <c:pt idx="5273">
                  <c:v>-1.4317682926829751</c:v>
                </c:pt>
                <c:pt idx="5274">
                  <c:v>-1.4312804878049263</c:v>
                </c:pt>
                <c:pt idx="5275">
                  <c:v>-1.4307926829268767</c:v>
                </c:pt>
                <c:pt idx="5276">
                  <c:v>-1.4303048780488279</c:v>
                </c:pt>
                <c:pt idx="5277">
                  <c:v>-1.4298170731707787</c:v>
                </c:pt>
                <c:pt idx="5278">
                  <c:v>-1.4293292682927303</c:v>
                </c:pt>
                <c:pt idx="5279">
                  <c:v>-1.428841463414682</c:v>
                </c:pt>
                <c:pt idx="5280">
                  <c:v>-1.4283536585366337</c:v>
                </c:pt>
                <c:pt idx="5281">
                  <c:v>-1.4278658536585849</c:v>
                </c:pt>
                <c:pt idx="5282">
                  <c:v>-1.4273780487805312</c:v>
                </c:pt>
                <c:pt idx="5283">
                  <c:v>-1.4268902439024869</c:v>
                </c:pt>
                <c:pt idx="5284">
                  <c:v>-1.4264024390244385</c:v>
                </c:pt>
                <c:pt idx="5285">
                  <c:v>-1.425914634146384</c:v>
                </c:pt>
                <c:pt idx="5286">
                  <c:v>-1.4254268292683356</c:v>
                </c:pt>
                <c:pt idx="5287">
                  <c:v>-1.4249390243902869</c:v>
                </c:pt>
                <c:pt idx="5288">
                  <c:v>-1.4244512195122385</c:v>
                </c:pt>
                <c:pt idx="5289">
                  <c:v>-1.4239634146341897</c:v>
                </c:pt>
                <c:pt idx="5290">
                  <c:v>-1.423475609756141</c:v>
                </c:pt>
                <c:pt idx="5291">
                  <c:v>-1.4229878048780917</c:v>
                </c:pt>
                <c:pt idx="5292">
                  <c:v>-1.422500000000043</c:v>
                </c:pt>
                <c:pt idx="5293">
                  <c:v>-1.4220121951219942</c:v>
                </c:pt>
                <c:pt idx="5294">
                  <c:v>-1.4215243902439449</c:v>
                </c:pt>
                <c:pt idx="5295">
                  <c:v>-1.4210365853658957</c:v>
                </c:pt>
                <c:pt idx="5296">
                  <c:v>-1.4205487804878465</c:v>
                </c:pt>
                <c:pt idx="5297">
                  <c:v>-1.4200609756097977</c:v>
                </c:pt>
                <c:pt idx="5298">
                  <c:v>-1.4195731707317489</c:v>
                </c:pt>
                <c:pt idx="5299">
                  <c:v>-1.4190853658537002</c:v>
                </c:pt>
                <c:pt idx="5300">
                  <c:v>-1.4185975609756509</c:v>
                </c:pt>
                <c:pt idx="5301">
                  <c:v>-1.4181097560976026</c:v>
                </c:pt>
                <c:pt idx="5302">
                  <c:v>-1.4176219512195534</c:v>
                </c:pt>
                <c:pt idx="5303">
                  <c:v>-1.4171341463415037</c:v>
                </c:pt>
                <c:pt idx="5304">
                  <c:v>-1.4166463414634549</c:v>
                </c:pt>
                <c:pt idx="5305">
                  <c:v>-1.4161585365854066</c:v>
                </c:pt>
                <c:pt idx="5306">
                  <c:v>-1.4156707317073578</c:v>
                </c:pt>
                <c:pt idx="5307">
                  <c:v>-1.415182926829309</c:v>
                </c:pt>
                <c:pt idx="5308">
                  <c:v>-1.4146951219512602</c:v>
                </c:pt>
                <c:pt idx="5309">
                  <c:v>-1.4142073170732115</c:v>
                </c:pt>
                <c:pt idx="5310">
                  <c:v>-1.4137195121951622</c:v>
                </c:pt>
                <c:pt idx="5311">
                  <c:v>-1.4132317073171139</c:v>
                </c:pt>
                <c:pt idx="5312">
                  <c:v>-1.4127439024390616</c:v>
                </c:pt>
                <c:pt idx="5313">
                  <c:v>-1.4122560975610168</c:v>
                </c:pt>
                <c:pt idx="5314">
                  <c:v>-1.411768292682968</c:v>
                </c:pt>
                <c:pt idx="5315">
                  <c:v>-1.4112804878049143</c:v>
                </c:pt>
                <c:pt idx="5316">
                  <c:v>-1.4107926829268651</c:v>
                </c:pt>
                <c:pt idx="5317">
                  <c:v>-1.4103048780488168</c:v>
                </c:pt>
                <c:pt idx="5318">
                  <c:v>-1.4098170731707684</c:v>
                </c:pt>
                <c:pt idx="5319">
                  <c:v>-1.4093292682927197</c:v>
                </c:pt>
                <c:pt idx="5320">
                  <c:v>-1.4088414634146713</c:v>
                </c:pt>
                <c:pt idx="5321">
                  <c:v>-1.4083536585366221</c:v>
                </c:pt>
                <c:pt idx="5322">
                  <c:v>-1.4078658536585733</c:v>
                </c:pt>
                <c:pt idx="5323">
                  <c:v>-1.4073780487805245</c:v>
                </c:pt>
                <c:pt idx="5324">
                  <c:v>-1.4068902439024757</c:v>
                </c:pt>
                <c:pt idx="5325">
                  <c:v>-1.4064024390244265</c:v>
                </c:pt>
                <c:pt idx="5326">
                  <c:v>-1.4059146341463782</c:v>
                </c:pt>
                <c:pt idx="5327">
                  <c:v>-1.4054268292683294</c:v>
                </c:pt>
                <c:pt idx="5328">
                  <c:v>-1.4049390243902806</c:v>
                </c:pt>
                <c:pt idx="5329">
                  <c:v>-1.4044512195122314</c:v>
                </c:pt>
                <c:pt idx="5330">
                  <c:v>-1.4039634146341831</c:v>
                </c:pt>
                <c:pt idx="5331">
                  <c:v>-1.4034756097561334</c:v>
                </c:pt>
                <c:pt idx="5332">
                  <c:v>-1.4029878048780846</c:v>
                </c:pt>
                <c:pt idx="5333">
                  <c:v>-1.4025000000000354</c:v>
                </c:pt>
                <c:pt idx="5334">
                  <c:v>-1.402012195121987</c:v>
                </c:pt>
                <c:pt idx="5335">
                  <c:v>-1.4015243902439378</c:v>
                </c:pt>
                <c:pt idx="5336">
                  <c:v>-1.4010365853658895</c:v>
                </c:pt>
                <c:pt idx="5337">
                  <c:v>-1.4005487804878407</c:v>
                </c:pt>
                <c:pt idx="5338">
                  <c:v>-1.4000609756097915</c:v>
                </c:pt>
                <c:pt idx="5339">
                  <c:v>-1.3995731707317431</c:v>
                </c:pt>
                <c:pt idx="5340">
                  <c:v>-1.3990853658536944</c:v>
                </c:pt>
                <c:pt idx="5341">
                  <c:v>-1.3985975609756451</c:v>
                </c:pt>
                <c:pt idx="5342">
                  <c:v>-1.3981097560975901</c:v>
                </c:pt>
                <c:pt idx="5343">
                  <c:v>-1.3976219512195476</c:v>
                </c:pt>
                <c:pt idx="5344">
                  <c:v>-1.3971341463414992</c:v>
                </c:pt>
                <c:pt idx="5345">
                  <c:v>-1.3966463414634442</c:v>
                </c:pt>
                <c:pt idx="5346">
                  <c:v>-1.3961585365853955</c:v>
                </c:pt>
                <c:pt idx="5347">
                  <c:v>-1.3956707317073467</c:v>
                </c:pt>
                <c:pt idx="5348">
                  <c:v>-1.3951829268292975</c:v>
                </c:pt>
                <c:pt idx="5349">
                  <c:v>-1.3946951219512487</c:v>
                </c:pt>
                <c:pt idx="5350">
                  <c:v>-1.3942073170732003</c:v>
                </c:pt>
                <c:pt idx="5351">
                  <c:v>-1.3937195121951516</c:v>
                </c:pt>
                <c:pt idx="5352">
                  <c:v>-1.3932317073171028</c:v>
                </c:pt>
                <c:pt idx="5353">
                  <c:v>-1.3927439024390544</c:v>
                </c:pt>
                <c:pt idx="5354">
                  <c:v>-1.3922560975610057</c:v>
                </c:pt>
                <c:pt idx="5355">
                  <c:v>-1.3917682926829569</c:v>
                </c:pt>
                <c:pt idx="5356">
                  <c:v>-1.3912804878049077</c:v>
                </c:pt>
                <c:pt idx="5357">
                  <c:v>-1.3907926829268584</c:v>
                </c:pt>
                <c:pt idx="5358">
                  <c:v>-1.3903048780488101</c:v>
                </c:pt>
                <c:pt idx="5359">
                  <c:v>-1.3898170731707618</c:v>
                </c:pt>
                <c:pt idx="5360">
                  <c:v>-1.3893292682927125</c:v>
                </c:pt>
                <c:pt idx="5361">
                  <c:v>-1.3888414634146637</c:v>
                </c:pt>
                <c:pt idx="5362">
                  <c:v>-1.3883536585366141</c:v>
                </c:pt>
                <c:pt idx="5363">
                  <c:v>-1.3878658536585653</c:v>
                </c:pt>
                <c:pt idx="5364">
                  <c:v>-1.3873780487805165</c:v>
                </c:pt>
                <c:pt idx="5365">
                  <c:v>-1.3868902439024682</c:v>
                </c:pt>
                <c:pt idx="5366">
                  <c:v>-1.3864024390244198</c:v>
                </c:pt>
                <c:pt idx="5367">
                  <c:v>-1.3859146341463715</c:v>
                </c:pt>
                <c:pt idx="5368">
                  <c:v>-1.3854268292683218</c:v>
                </c:pt>
                <c:pt idx="5369">
                  <c:v>-1.3849390243902735</c:v>
                </c:pt>
                <c:pt idx="5370">
                  <c:v>-1.3844512195122247</c:v>
                </c:pt>
                <c:pt idx="5371">
                  <c:v>-1.3839634146341755</c:v>
                </c:pt>
                <c:pt idx="5372">
                  <c:v>-1.3834756097561218</c:v>
                </c:pt>
                <c:pt idx="5373">
                  <c:v>-1.3829878048780788</c:v>
                </c:pt>
                <c:pt idx="5374">
                  <c:v>-1.3825000000000305</c:v>
                </c:pt>
                <c:pt idx="5375">
                  <c:v>-1.3820121951219759</c:v>
                </c:pt>
                <c:pt idx="5376">
                  <c:v>-1.3815243902439271</c:v>
                </c:pt>
                <c:pt idx="5377">
                  <c:v>-1.3810365853658779</c:v>
                </c:pt>
                <c:pt idx="5378">
                  <c:v>-1.3805487804878291</c:v>
                </c:pt>
                <c:pt idx="5379">
                  <c:v>-1.3800609756097804</c:v>
                </c:pt>
                <c:pt idx="5380">
                  <c:v>-1.3795731707317316</c:v>
                </c:pt>
                <c:pt idx="5381">
                  <c:v>-1.3790853658536824</c:v>
                </c:pt>
                <c:pt idx="5382">
                  <c:v>-1.3785975609756327</c:v>
                </c:pt>
                <c:pt idx="5383">
                  <c:v>-1.3781097560975839</c:v>
                </c:pt>
                <c:pt idx="5384">
                  <c:v>-1.3776219512195351</c:v>
                </c:pt>
                <c:pt idx="5385">
                  <c:v>-1.3771341463414863</c:v>
                </c:pt>
                <c:pt idx="5386">
                  <c:v>-1.3766463414634371</c:v>
                </c:pt>
                <c:pt idx="5387">
                  <c:v>-1.3761585365853888</c:v>
                </c:pt>
                <c:pt idx="5388">
                  <c:v>-1.37567073170734</c:v>
                </c:pt>
                <c:pt idx="5389">
                  <c:v>-1.3751829268292903</c:v>
                </c:pt>
                <c:pt idx="5390">
                  <c:v>-1.3746951219512411</c:v>
                </c:pt>
                <c:pt idx="5391">
                  <c:v>-1.3742073170731928</c:v>
                </c:pt>
                <c:pt idx="5392">
                  <c:v>-1.373719512195144</c:v>
                </c:pt>
                <c:pt idx="5393">
                  <c:v>-1.3732317073170957</c:v>
                </c:pt>
                <c:pt idx="5394">
                  <c:v>-1.3727439024390469</c:v>
                </c:pt>
                <c:pt idx="5395">
                  <c:v>-1.3722560975609976</c:v>
                </c:pt>
                <c:pt idx="5396">
                  <c:v>-1.3717682926829493</c:v>
                </c:pt>
                <c:pt idx="5397">
                  <c:v>-1.3712804878049001</c:v>
                </c:pt>
                <c:pt idx="5398">
                  <c:v>-1.3707926829268517</c:v>
                </c:pt>
                <c:pt idx="5399">
                  <c:v>-1.370304878048803</c:v>
                </c:pt>
                <c:pt idx="5400">
                  <c:v>-1.3698170731707542</c:v>
                </c:pt>
                <c:pt idx="5401">
                  <c:v>-1.3693292682927058</c:v>
                </c:pt>
                <c:pt idx="5402">
                  <c:v>-1.3688414634146571</c:v>
                </c:pt>
                <c:pt idx="5403">
                  <c:v>-1.3683536585366083</c:v>
                </c:pt>
                <c:pt idx="5404">
                  <c:v>-1.3678658536585546</c:v>
                </c:pt>
                <c:pt idx="5405">
                  <c:v>-1.3673780487805063</c:v>
                </c:pt>
                <c:pt idx="5406">
                  <c:v>-1.3668902439024575</c:v>
                </c:pt>
                <c:pt idx="5407">
                  <c:v>-1.3664024390244083</c:v>
                </c:pt>
                <c:pt idx="5408">
                  <c:v>-1.3659146341463599</c:v>
                </c:pt>
                <c:pt idx="5409">
                  <c:v>-1.3654268292683107</c:v>
                </c:pt>
                <c:pt idx="5410">
                  <c:v>-1.3649390243902619</c:v>
                </c:pt>
                <c:pt idx="5411">
                  <c:v>-1.3644512195122136</c:v>
                </c:pt>
                <c:pt idx="5412">
                  <c:v>-1.3639634146341644</c:v>
                </c:pt>
                <c:pt idx="5413">
                  <c:v>-1.363475609756116</c:v>
                </c:pt>
                <c:pt idx="5414">
                  <c:v>-1.3629878048780664</c:v>
                </c:pt>
                <c:pt idx="5415">
                  <c:v>-1.3625000000000176</c:v>
                </c:pt>
                <c:pt idx="5416">
                  <c:v>-1.3620121951219684</c:v>
                </c:pt>
                <c:pt idx="5417">
                  <c:v>-1.3615243902439191</c:v>
                </c:pt>
                <c:pt idx="5418">
                  <c:v>-1.3610365853658708</c:v>
                </c:pt>
                <c:pt idx="5419">
                  <c:v>-1.360548780487822</c:v>
                </c:pt>
                <c:pt idx="5420">
                  <c:v>-1.3600609756097732</c:v>
                </c:pt>
                <c:pt idx="5421">
                  <c:v>-1.3595731707317245</c:v>
                </c:pt>
                <c:pt idx="5422">
                  <c:v>-1.3590853658536757</c:v>
                </c:pt>
                <c:pt idx="5423">
                  <c:v>-1.3585975609756273</c:v>
                </c:pt>
                <c:pt idx="5424">
                  <c:v>-1.3581097560975786</c:v>
                </c:pt>
                <c:pt idx="5425">
                  <c:v>-1.3576219512195289</c:v>
                </c:pt>
                <c:pt idx="5426">
                  <c:v>-1.3571341463414806</c:v>
                </c:pt>
                <c:pt idx="5427">
                  <c:v>-1.3566463414634313</c:v>
                </c:pt>
                <c:pt idx="5428">
                  <c:v>-1.3561585365853821</c:v>
                </c:pt>
                <c:pt idx="5429">
                  <c:v>-1.3556707317073338</c:v>
                </c:pt>
                <c:pt idx="5430">
                  <c:v>-1.3551829268292837</c:v>
                </c:pt>
                <c:pt idx="5431">
                  <c:v>-1.3546951219512353</c:v>
                </c:pt>
                <c:pt idx="5432">
                  <c:v>-1.3542073170731865</c:v>
                </c:pt>
                <c:pt idx="5433">
                  <c:v>-1.3537195121951369</c:v>
                </c:pt>
                <c:pt idx="5434">
                  <c:v>-1.3532317073170832</c:v>
                </c:pt>
                <c:pt idx="5435">
                  <c:v>-1.3527439024390349</c:v>
                </c:pt>
                <c:pt idx="5436">
                  <c:v>-1.3522560975609865</c:v>
                </c:pt>
                <c:pt idx="5437">
                  <c:v>-1.3517682926829382</c:v>
                </c:pt>
                <c:pt idx="5438">
                  <c:v>-1.351280487804889</c:v>
                </c:pt>
                <c:pt idx="5439">
                  <c:v>-1.3507926829268406</c:v>
                </c:pt>
                <c:pt idx="5440">
                  <c:v>-1.3503048780487918</c:v>
                </c:pt>
                <c:pt idx="5441">
                  <c:v>-1.3498170731707431</c:v>
                </c:pt>
                <c:pt idx="5442">
                  <c:v>-1.3493292682926938</c:v>
                </c:pt>
                <c:pt idx="5443">
                  <c:v>-1.3488414634146446</c:v>
                </c:pt>
                <c:pt idx="5444">
                  <c:v>-1.3483536585365963</c:v>
                </c:pt>
                <c:pt idx="5445">
                  <c:v>-1.3478658536585479</c:v>
                </c:pt>
                <c:pt idx="5446">
                  <c:v>-1.3473780487804987</c:v>
                </c:pt>
                <c:pt idx="5447">
                  <c:v>-1.346890243902449</c:v>
                </c:pt>
                <c:pt idx="5448">
                  <c:v>-1.3464024390244003</c:v>
                </c:pt>
                <c:pt idx="5449">
                  <c:v>-1.345914634146351</c:v>
                </c:pt>
                <c:pt idx="5450">
                  <c:v>-1.3454268292683027</c:v>
                </c:pt>
                <c:pt idx="5451">
                  <c:v>-1.3449390243902544</c:v>
                </c:pt>
                <c:pt idx="5452">
                  <c:v>-1.344451219512206</c:v>
                </c:pt>
                <c:pt idx="5453">
                  <c:v>-1.3439634146341572</c:v>
                </c:pt>
                <c:pt idx="5454">
                  <c:v>-1.343475609756108</c:v>
                </c:pt>
                <c:pt idx="5455">
                  <c:v>-1.3429878048780597</c:v>
                </c:pt>
                <c:pt idx="5456">
                  <c:v>-1.3425000000000109</c:v>
                </c:pt>
                <c:pt idx="5457">
                  <c:v>-1.3420121951219621</c:v>
                </c:pt>
                <c:pt idx="5458">
                  <c:v>-1.3415243902439133</c:v>
                </c:pt>
                <c:pt idx="5459">
                  <c:v>-1.341036585365865</c:v>
                </c:pt>
                <c:pt idx="5460">
                  <c:v>-1.3405487804878153</c:v>
                </c:pt>
                <c:pt idx="5461">
                  <c:v>-1.340060975609767</c:v>
                </c:pt>
                <c:pt idx="5462">
                  <c:v>-1.3395731707317173</c:v>
                </c:pt>
                <c:pt idx="5463">
                  <c:v>-1.3390853658536686</c:v>
                </c:pt>
                <c:pt idx="5464">
                  <c:v>-1.3385975609756149</c:v>
                </c:pt>
                <c:pt idx="5465">
                  <c:v>-1.338109756097567</c:v>
                </c:pt>
                <c:pt idx="5466">
                  <c:v>-1.3376219512195173</c:v>
                </c:pt>
                <c:pt idx="5467">
                  <c:v>-1.3371341463414685</c:v>
                </c:pt>
                <c:pt idx="5468">
                  <c:v>-1.3366463414634189</c:v>
                </c:pt>
                <c:pt idx="5469">
                  <c:v>-1.3361585365853701</c:v>
                </c:pt>
                <c:pt idx="5470">
                  <c:v>-1.3356707317073218</c:v>
                </c:pt>
                <c:pt idx="5471">
                  <c:v>-1.3351829268292725</c:v>
                </c:pt>
                <c:pt idx="5472">
                  <c:v>-1.3346951219512238</c:v>
                </c:pt>
                <c:pt idx="5473">
                  <c:v>-1.3342073170731745</c:v>
                </c:pt>
                <c:pt idx="5474">
                  <c:v>-1.3337195121951249</c:v>
                </c:pt>
                <c:pt idx="5475">
                  <c:v>-1.3332317073170765</c:v>
                </c:pt>
                <c:pt idx="5476">
                  <c:v>-1.3327439024390277</c:v>
                </c:pt>
                <c:pt idx="5477">
                  <c:v>-1.332256097560979</c:v>
                </c:pt>
                <c:pt idx="5478">
                  <c:v>-1.3317682926829306</c:v>
                </c:pt>
                <c:pt idx="5479">
                  <c:v>-1.3312804878048818</c:v>
                </c:pt>
                <c:pt idx="5480">
                  <c:v>-1.3307926829268331</c:v>
                </c:pt>
                <c:pt idx="5481">
                  <c:v>-1.3303048780487838</c:v>
                </c:pt>
                <c:pt idx="5482">
                  <c:v>-1.3298170731707346</c:v>
                </c:pt>
                <c:pt idx="5483">
                  <c:v>-1.3293292682926863</c:v>
                </c:pt>
                <c:pt idx="5484">
                  <c:v>-1.3288414634146375</c:v>
                </c:pt>
                <c:pt idx="5485">
                  <c:v>-1.3283536585365887</c:v>
                </c:pt>
                <c:pt idx="5486">
                  <c:v>-1.3278658536585404</c:v>
                </c:pt>
                <c:pt idx="5487">
                  <c:v>-1.3273780487804916</c:v>
                </c:pt>
                <c:pt idx="5488">
                  <c:v>-1.3268902439024424</c:v>
                </c:pt>
                <c:pt idx="5489">
                  <c:v>-1.326402439024394</c:v>
                </c:pt>
                <c:pt idx="5490">
                  <c:v>-1.3259146341463444</c:v>
                </c:pt>
                <c:pt idx="5491">
                  <c:v>-1.325426829268296</c:v>
                </c:pt>
                <c:pt idx="5492">
                  <c:v>-1.3249390243902477</c:v>
                </c:pt>
                <c:pt idx="5493">
                  <c:v>-1.3244512195121989</c:v>
                </c:pt>
                <c:pt idx="5494">
                  <c:v>-1.3239634146341457</c:v>
                </c:pt>
                <c:pt idx="5495">
                  <c:v>-1.3234756097560969</c:v>
                </c:pt>
                <c:pt idx="5496">
                  <c:v>-1.3229878048780481</c:v>
                </c:pt>
                <c:pt idx="5497">
                  <c:v>-1.3224999999999998</c:v>
                </c:pt>
                <c:pt idx="5498">
                  <c:v>-1.3220121951219501</c:v>
                </c:pt>
                <c:pt idx="5499">
                  <c:v>-1.3215243902439013</c:v>
                </c:pt>
                <c:pt idx="5500">
                  <c:v>-1.3210365853658526</c:v>
                </c:pt>
                <c:pt idx="5501">
                  <c:v>-1.3205487804878029</c:v>
                </c:pt>
                <c:pt idx="5502">
                  <c:v>-1.3200609756097541</c:v>
                </c:pt>
                <c:pt idx="5503">
                  <c:v>-1.3195731707317058</c:v>
                </c:pt>
                <c:pt idx="5504">
                  <c:v>-1.3190853658536561</c:v>
                </c:pt>
                <c:pt idx="5505">
                  <c:v>-1.3185975609756078</c:v>
                </c:pt>
                <c:pt idx="5506">
                  <c:v>-1.318109756097559</c:v>
                </c:pt>
                <c:pt idx="5507">
                  <c:v>-1.3176219512195102</c:v>
                </c:pt>
                <c:pt idx="5508">
                  <c:v>-1.3171341463414619</c:v>
                </c:pt>
                <c:pt idx="5509">
                  <c:v>-1.3166463414634131</c:v>
                </c:pt>
                <c:pt idx="5510">
                  <c:v>-1.3161585365853639</c:v>
                </c:pt>
                <c:pt idx="5511">
                  <c:v>-1.3156707317073151</c:v>
                </c:pt>
                <c:pt idx="5512">
                  <c:v>-1.3151829268292667</c:v>
                </c:pt>
                <c:pt idx="5513">
                  <c:v>-1.3146951219512184</c:v>
                </c:pt>
                <c:pt idx="5514">
                  <c:v>-1.3142073170731687</c:v>
                </c:pt>
                <c:pt idx="5515">
                  <c:v>-1.3137195121951191</c:v>
                </c:pt>
                <c:pt idx="5516">
                  <c:v>-1.3132317073170698</c:v>
                </c:pt>
                <c:pt idx="5517">
                  <c:v>-1.3127439024390215</c:v>
                </c:pt>
                <c:pt idx="5518">
                  <c:v>-1.3122560975609723</c:v>
                </c:pt>
                <c:pt idx="5519">
                  <c:v>-1.3117682926829235</c:v>
                </c:pt>
                <c:pt idx="5520">
                  <c:v>-1.3112804878048747</c:v>
                </c:pt>
                <c:pt idx="5521">
                  <c:v>-1.3107926829268255</c:v>
                </c:pt>
                <c:pt idx="5522">
                  <c:v>-1.3103048780487763</c:v>
                </c:pt>
                <c:pt idx="5523">
                  <c:v>-1.3098170731707275</c:v>
                </c:pt>
                <c:pt idx="5524">
                  <c:v>-1.3093292682926752</c:v>
                </c:pt>
                <c:pt idx="5525">
                  <c:v>-1.3088414634146268</c:v>
                </c:pt>
                <c:pt idx="5526">
                  <c:v>-1.3083536585365771</c:v>
                </c:pt>
                <c:pt idx="5527">
                  <c:v>-1.3078658536585288</c:v>
                </c:pt>
                <c:pt idx="5528">
                  <c:v>-1.30737804878048</c:v>
                </c:pt>
                <c:pt idx="5529">
                  <c:v>-1.3068902439024308</c:v>
                </c:pt>
                <c:pt idx="5530">
                  <c:v>-1.3064024390243825</c:v>
                </c:pt>
                <c:pt idx="5531">
                  <c:v>-1.3059146341463337</c:v>
                </c:pt>
                <c:pt idx="5532">
                  <c:v>-1.305426829268284</c:v>
                </c:pt>
                <c:pt idx="5533">
                  <c:v>-1.3049390243902357</c:v>
                </c:pt>
                <c:pt idx="5534">
                  <c:v>-1.304451219512186</c:v>
                </c:pt>
                <c:pt idx="5535">
                  <c:v>-1.3039634146341372</c:v>
                </c:pt>
                <c:pt idx="5536">
                  <c:v>-1.3034756097560889</c:v>
                </c:pt>
                <c:pt idx="5537">
                  <c:v>-1.3029878048780406</c:v>
                </c:pt>
                <c:pt idx="5538">
                  <c:v>-1.3024999999999922</c:v>
                </c:pt>
                <c:pt idx="5539">
                  <c:v>-1.302012195121943</c:v>
                </c:pt>
                <c:pt idx="5540">
                  <c:v>-1.3015243902438942</c:v>
                </c:pt>
                <c:pt idx="5541">
                  <c:v>-1.3010365853658459</c:v>
                </c:pt>
                <c:pt idx="5542">
                  <c:v>-1.3005487804877971</c:v>
                </c:pt>
                <c:pt idx="5543">
                  <c:v>-1.3000609756097483</c:v>
                </c:pt>
                <c:pt idx="5544">
                  <c:v>-1.2995731707316995</c:v>
                </c:pt>
                <c:pt idx="5545">
                  <c:v>-1.2990853658536503</c:v>
                </c:pt>
                <c:pt idx="5546">
                  <c:v>-1.2985975609756015</c:v>
                </c:pt>
                <c:pt idx="5547">
                  <c:v>-1.2981097560975523</c:v>
                </c:pt>
                <c:pt idx="5548">
                  <c:v>-1.2976219512195035</c:v>
                </c:pt>
                <c:pt idx="5549">
                  <c:v>-1.2971341463414547</c:v>
                </c:pt>
                <c:pt idx="5550">
                  <c:v>-1.2966463414634055</c:v>
                </c:pt>
                <c:pt idx="5551">
                  <c:v>-1.2961585365853572</c:v>
                </c:pt>
                <c:pt idx="5552">
                  <c:v>-1.2956707317073075</c:v>
                </c:pt>
                <c:pt idx="5553">
                  <c:v>-1.2951829268292592</c:v>
                </c:pt>
                <c:pt idx="5554">
                  <c:v>-1.2946951219512046</c:v>
                </c:pt>
                <c:pt idx="5555">
                  <c:v>-1.2942073170731563</c:v>
                </c:pt>
                <c:pt idx="5556">
                  <c:v>-1.2937195121951075</c:v>
                </c:pt>
                <c:pt idx="5557">
                  <c:v>-1.2932317073170583</c:v>
                </c:pt>
                <c:pt idx="5558">
                  <c:v>-1.2927439024390095</c:v>
                </c:pt>
                <c:pt idx="5559">
                  <c:v>-1.2922560975609598</c:v>
                </c:pt>
                <c:pt idx="5560">
                  <c:v>-1.291768292682911</c:v>
                </c:pt>
                <c:pt idx="5561">
                  <c:v>-1.2912804878048627</c:v>
                </c:pt>
                <c:pt idx="5562">
                  <c:v>-1.2907926829268135</c:v>
                </c:pt>
                <c:pt idx="5563">
                  <c:v>-1.2903048780487651</c:v>
                </c:pt>
                <c:pt idx="5564">
                  <c:v>-1.2898170731707164</c:v>
                </c:pt>
                <c:pt idx="5565">
                  <c:v>-1.2893292682926676</c:v>
                </c:pt>
                <c:pt idx="5566">
                  <c:v>-1.2888414634146188</c:v>
                </c:pt>
                <c:pt idx="5567">
                  <c:v>-1.28835365853657</c:v>
                </c:pt>
                <c:pt idx="5568">
                  <c:v>-1.2878658536585208</c:v>
                </c:pt>
                <c:pt idx="5569">
                  <c:v>-1.2873780487804725</c:v>
                </c:pt>
                <c:pt idx="5570">
                  <c:v>-1.2868902439024241</c:v>
                </c:pt>
                <c:pt idx="5571">
                  <c:v>-1.2864024390243749</c:v>
                </c:pt>
                <c:pt idx="5572">
                  <c:v>-1.2859146341463266</c:v>
                </c:pt>
                <c:pt idx="5573">
                  <c:v>-1.2854268292682782</c:v>
                </c:pt>
                <c:pt idx="5574">
                  <c:v>-1.2849390243902286</c:v>
                </c:pt>
                <c:pt idx="5575">
                  <c:v>-1.2844512195121798</c:v>
                </c:pt>
                <c:pt idx="5576">
                  <c:v>-1.2839634146341314</c:v>
                </c:pt>
                <c:pt idx="5577">
                  <c:v>-1.2834756097560822</c:v>
                </c:pt>
                <c:pt idx="5578">
                  <c:v>-1.2829878048780339</c:v>
                </c:pt>
                <c:pt idx="5579">
                  <c:v>-1.2824999999999851</c:v>
                </c:pt>
                <c:pt idx="5580">
                  <c:v>-1.2820121951219354</c:v>
                </c:pt>
                <c:pt idx="5581">
                  <c:v>-1.2815243902438871</c:v>
                </c:pt>
                <c:pt idx="5582">
                  <c:v>-1.2810365853658374</c:v>
                </c:pt>
                <c:pt idx="5583">
                  <c:v>-1.2805487804877886</c:v>
                </c:pt>
                <c:pt idx="5584">
                  <c:v>-1.2800609756097368</c:v>
                </c:pt>
                <c:pt idx="5585">
                  <c:v>-1.2795731707316875</c:v>
                </c:pt>
                <c:pt idx="5586">
                  <c:v>-1.2790853658536383</c:v>
                </c:pt>
                <c:pt idx="5587">
                  <c:v>-1.2785975609755891</c:v>
                </c:pt>
                <c:pt idx="5588">
                  <c:v>-1.2781097560975399</c:v>
                </c:pt>
                <c:pt idx="5589">
                  <c:v>-1.2776219512194911</c:v>
                </c:pt>
                <c:pt idx="5590">
                  <c:v>-1.2771341463414418</c:v>
                </c:pt>
                <c:pt idx="5591">
                  <c:v>-1.2766463414633935</c:v>
                </c:pt>
                <c:pt idx="5592">
                  <c:v>-1.2761585365853452</c:v>
                </c:pt>
                <c:pt idx="5593">
                  <c:v>-1.2756707317072964</c:v>
                </c:pt>
                <c:pt idx="5594">
                  <c:v>-1.2751829268292476</c:v>
                </c:pt>
                <c:pt idx="5595">
                  <c:v>-1.2746951219511984</c:v>
                </c:pt>
                <c:pt idx="5596">
                  <c:v>-1.2742073170731496</c:v>
                </c:pt>
                <c:pt idx="5597">
                  <c:v>-1.2737195121951008</c:v>
                </c:pt>
                <c:pt idx="5598">
                  <c:v>-1.2732317073170525</c:v>
                </c:pt>
                <c:pt idx="5599">
                  <c:v>-1.2727439024390033</c:v>
                </c:pt>
                <c:pt idx="5600">
                  <c:v>-1.2722560975609545</c:v>
                </c:pt>
                <c:pt idx="5601">
                  <c:v>-1.2717682926829048</c:v>
                </c:pt>
                <c:pt idx="5602">
                  <c:v>-1.271280487804856</c:v>
                </c:pt>
                <c:pt idx="5603">
                  <c:v>-1.2707926829268077</c:v>
                </c:pt>
                <c:pt idx="5604">
                  <c:v>-1.2703048780487576</c:v>
                </c:pt>
                <c:pt idx="5605">
                  <c:v>-1.2698170731707092</c:v>
                </c:pt>
                <c:pt idx="5606">
                  <c:v>-1.26932926829266</c:v>
                </c:pt>
                <c:pt idx="5607">
                  <c:v>-1.2688414634146108</c:v>
                </c:pt>
                <c:pt idx="5608">
                  <c:v>-1.2683536585365625</c:v>
                </c:pt>
                <c:pt idx="5609">
                  <c:v>-1.2678658536585132</c:v>
                </c:pt>
                <c:pt idx="5610">
                  <c:v>-1.2673780487804649</c:v>
                </c:pt>
                <c:pt idx="5611">
                  <c:v>-1.2668902439024161</c:v>
                </c:pt>
                <c:pt idx="5612">
                  <c:v>-1.2664024390243673</c:v>
                </c:pt>
                <c:pt idx="5613">
                  <c:v>-1.265914634146319</c:v>
                </c:pt>
                <c:pt idx="5614">
                  <c:v>-1.2654268292682653</c:v>
                </c:pt>
                <c:pt idx="5615">
                  <c:v>-1.264939024390217</c:v>
                </c:pt>
                <c:pt idx="5616">
                  <c:v>-1.2644512195121678</c:v>
                </c:pt>
                <c:pt idx="5617">
                  <c:v>-1.2639634146341185</c:v>
                </c:pt>
                <c:pt idx="5618">
                  <c:v>-1.2634756097560698</c:v>
                </c:pt>
                <c:pt idx="5619">
                  <c:v>-1.2629878048780205</c:v>
                </c:pt>
                <c:pt idx="5620">
                  <c:v>-1.2624999999999722</c:v>
                </c:pt>
                <c:pt idx="5621">
                  <c:v>-1.2620121951219234</c:v>
                </c:pt>
                <c:pt idx="5622">
                  <c:v>-1.2615243902438751</c:v>
                </c:pt>
                <c:pt idx="5623">
                  <c:v>-1.2610365853658263</c:v>
                </c:pt>
                <c:pt idx="5624">
                  <c:v>-1.2605487804877775</c:v>
                </c:pt>
                <c:pt idx="5625">
                  <c:v>-1.2600609756097287</c:v>
                </c:pt>
                <c:pt idx="5626">
                  <c:v>-1.25957317073168</c:v>
                </c:pt>
                <c:pt idx="5627">
                  <c:v>-1.2590853658536316</c:v>
                </c:pt>
                <c:pt idx="5628">
                  <c:v>-1.2585975609755828</c:v>
                </c:pt>
                <c:pt idx="5629">
                  <c:v>-1.2581097560975341</c:v>
                </c:pt>
                <c:pt idx="5630">
                  <c:v>-1.2576219512194848</c:v>
                </c:pt>
                <c:pt idx="5631">
                  <c:v>-1.2571341463414361</c:v>
                </c:pt>
                <c:pt idx="5632">
                  <c:v>-1.2566463414633868</c:v>
                </c:pt>
                <c:pt idx="5633">
                  <c:v>-1.256158536585338</c:v>
                </c:pt>
                <c:pt idx="5634">
                  <c:v>-1.2556707317072888</c:v>
                </c:pt>
                <c:pt idx="5635">
                  <c:v>-1.2551829268292396</c:v>
                </c:pt>
                <c:pt idx="5636">
                  <c:v>-1.2546951219511913</c:v>
                </c:pt>
                <c:pt idx="5637">
                  <c:v>-1.2542073170731416</c:v>
                </c:pt>
                <c:pt idx="5638">
                  <c:v>-1.2537195121950933</c:v>
                </c:pt>
                <c:pt idx="5639">
                  <c:v>-1.2532317073170445</c:v>
                </c:pt>
                <c:pt idx="5640">
                  <c:v>-1.2527439024389961</c:v>
                </c:pt>
                <c:pt idx="5641">
                  <c:v>-1.2522560975609474</c:v>
                </c:pt>
                <c:pt idx="5642">
                  <c:v>-1.2517682926828981</c:v>
                </c:pt>
                <c:pt idx="5643">
                  <c:v>-1.2512804878048494</c:v>
                </c:pt>
                <c:pt idx="5644">
                  <c:v>-1.250792682926801</c:v>
                </c:pt>
                <c:pt idx="5645">
                  <c:v>-1.2503048780487456</c:v>
                </c:pt>
                <c:pt idx="5646">
                  <c:v>-1.2498170731706972</c:v>
                </c:pt>
                <c:pt idx="5647">
                  <c:v>-1.249329268292648</c:v>
                </c:pt>
                <c:pt idx="5648">
                  <c:v>-1.2488414634145992</c:v>
                </c:pt>
                <c:pt idx="5649">
                  <c:v>-1.2483536585365504</c:v>
                </c:pt>
                <c:pt idx="5650">
                  <c:v>-1.2478658536585021</c:v>
                </c:pt>
                <c:pt idx="5651">
                  <c:v>-1.2473780487804529</c:v>
                </c:pt>
                <c:pt idx="5652">
                  <c:v>-1.2468902439024045</c:v>
                </c:pt>
                <c:pt idx="5653">
                  <c:v>-1.2464024390243553</c:v>
                </c:pt>
                <c:pt idx="5654">
                  <c:v>-1.245914634146307</c:v>
                </c:pt>
                <c:pt idx="5655">
                  <c:v>-1.2454268292682582</c:v>
                </c:pt>
                <c:pt idx="5656">
                  <c:v>-1.2449390243902094</c:v>
                </c:pt>
                <c:pt idx="5657">
                  <c:v>-1.2444512195121611</c:v>
                </c:pt>
                <c:pt idx="5658">
                  <c:v>-1.2439634146341123</c:v>
                </c:pt>
                <c:pt idx="5659">
                  <c:v>-1.2434756097560631</c:v>
                </c:pt>
                <c:pt idx="5660">
                  <c:v>-1.2429878048780143</c:v>
                </c:pt>
                <c:pt idx="5661">
                  <c:v>-1.2424999999999651</c:v>
                </c:pt>
                <c:pt idx="5662">
                  <c:v>-1.2420121951219167</c:v>
                </c:pt>
                <c:pt idx="5663">
                  <c:v>-1.2415243902438684</c:v>
                </c:pt>
                <c:pt idx="5664">
                  <c:v>-1.2410365853658183</c:v>
                </c:pt>
                <c:pt idx="5665">
                  <c:v>-1.2405487804877695</c:v>
                </c:pt>
                <c:pt idx="5666">
                  <c:v>-1.2400609756097212</c:v>
                </c:pt>
                <c:pt idx="5667">
                  <c:v>-1.2395731707316719</c:v>
                </c:pt>
                <c:pt idx="5668">
                  <c:v>-1.2390853658536236</c:v>
                </c:pt>
                <c:pt idx="5669">
                  <c:v>-1.2385975609755748</c:v>
                </c:pt>
                <c:pt idx="5670">
                  <c:v>-1.238109756097526</c:v>
                </c:pt>
                <c:pt idx="5671">
                  <c:v>-1.2376219512194777</c:v>
                </c:pt>
                <c:pt idx="5672">
                  <c:v>-1.2371341463414285</c:v>
                </c:pt>
                <c:pt idx="5673">
                  <c:v>-1.2366463414633797</c:v>
                </c:pt>
                <c:pt idx="5674">
                  <c:v>-1.2361585365853314</c:v>
                </c:pt>
                <c:pt idx="5675">
                  <c:v>-1.2356707317072764</c:v>
                </c:pt>
                <c:pt idx="5676">
                  <c:v>-1.235182926829228</c:v>
                </c:pt>
                <c:pt idx="5677">
                  <c:v>-1.2346951219511797</c:v>
                </c:pt>
                <c:pt idx="5678">
                  <c:v>-1.2342073170731309</c:v>
                </c:pt>
                <c:pt idx="5679">
                  <c:v>-1.2337195121950821</c:v>
                </c:pt>
                <c:pt idx="5680">
                  <c:v>-1.2332317073170329</c:v>
                </c:pt>
                <c:pt idx="5681">
                  <c:v>-1.2327439024389841</c:v>
                </c:pt>
                <c:pt idx="5682">
                  <c:v>-1.2322560975609358</c:v>
                </c:pt>
                <c:pt idx="5683">
                  <c:v>-1.231768292682887</c:v>
                </c:pt>
                <c:pt idx="5684">
                  <c:v>-1.2312804878048382</c:v>
                </c:pt>
                <c:pt idx="5685">
                  <c:v>-1.230792682926789</c:v>
                </c:pt>
                <c:pt idx="5686">
                  <c:v>-1.2303048780487393</c:v>
                </c:pt>
                <c:pt idx="5687">
                  <c:v>-1.2298170731706906</c:v>
                </c:pt>
                <c:pt idx="5688">
                  <c:v>-1.2293292682926422</c:v>
                </c:pt>
                <c:pt idx="5689">
                  <c:v>-1.2288414634145921</c:v>
                </c:pt>
                <c:pt idx="5690">
                  <c:v>-1.2283536585365438</c:v>
                </c:pt>
                <c:pt idx="5691">
                  <c:v>-1.2278658536584954</c:v>
                </c:pt>
                <c:pt idx="5692">
                  <c:v>-1.2273780487804453</c:v>
                </c:pt>
                <c:pt idx="5693">
                  <c:v>-1.226890243902397</c:v>
                </c:pt>
                <c:pt idx="5694">
                  <c:v>-1.2264024390243482</c:v>
                </c:pt>
                <c:pt idx="5695">
                  <c:v>-1.2259146341462994</c:v>
                </c:pt>
                <c:pt idx="5696">
                  <c:v>-1.2254268292682506</c:v>
                </c:pt>
                <c:pt idx="5697">
                  <c:v>-1.2249390243902019</c:v>
                </c:pt>
                <c:pt idx="5698">
                  <c:v>-1.2244512195121535</c:v>
                </c:pt>
                <c:pt idx="5699">
                  <c:v>-1.2239634146341039</c:v>
                </c:pt>
                <c:pt idx="5700">
                  <c:v>-1.2234756097560551</c:v>
                </c:pt>
                <c:pt idx="5701">
                  <c:v>-1.2229878048780067</c:v>
                </c:pt>
                <c:pt idx="5702">
                  <c:v>-1.222499999999958</c:v>
                </c:pt>
                <c:pt idx="5703">
                  <c:v>-1.2220121951219087</c:v>
                </c:pt>
                <c:pt idx="5704">
                  <c:v>-1.2215243902438604</c:v>
                </c:pt>
                <c:pt idx="5705">
                  <c:v>-1.2210365853658067</c:v>
                </c:pt>
                <c:pt idx="5706">
                  <c:v>-1.2205487804877579</c:v>
                </c:pt>
                <c:pt idx="5707">
                  <c:v>-1.2200609756097096</c:v>
                </c:pt>
                <c:pt idx="5708">
                  <c:v>-1.2195731707316613</c:v>
                </c:pt>
                <c:pt idx="5709">
                  <c:v>-1.219085365853612</c:v>
                </c:pt>
                <c:pt idx="5710">
                  <c:v>-1.2185975609755637</c:v>
                </c:pt>
                <c:pt idx="5711">
                  <c:v>-1.2181097560975149</c:v>
                </c:pt>
                <c:pt idx="5712">
                  <c:v>-1.2176219512194661</c:v>
                </c:pt>
                <c:pt idx="5713">
                  <c:v>-1.2171341463414178</c:v>
                </c:pt>
                <c:pt idx="5714">
                  <c:v>-1.2166463414633686</c:v>
                </c:pt>
                <c:pt idx="5715">
                  <c:v>-1.2161585365853202</c:v>
                </c:pt>
                <c:pt idx="5716">
                  <c:v>-1.2156707317072706</c:v>
                </c:pt>
                <c:pt idx="5717">
                  <c:v>-1.2151829268292222</c:v>
                </c:pt>
                <c:pt idx="5718">
                  <c:v>-1.214695121951173</c:v>
                </c:pt>
                <c:pt idx="5719">
                  <c:v>-1.2142073170731238</c:v>
                </c:pt>
                <c:pt idx="5720">
                  <c:v>-1.2137195121950746</c:v>
                </c:pt>
                <c:pt idx="5721">
                  <c:v>-1.2132317073170258</c:v>
                </c:pt>
                <c:pt idx="5722">
                  <c:v>-1.2127439024389766</c:v>
                </c:pt>
                <c:pt idx="5723">
                  <c:v>-1.2122560975609278</c:v>
                </c:pt>
                <c:pt idx="5724">
                  <c:v>-1.211768292682879</c:v>
                </c:pt>
                <c:pt idx="5725">
                  <c:v>-1.2112804878048307</c:v>
                </c:pt>
                <c:pt idx="5726">
                  <c:v>-1.2107926829267819</c:v>
                </c:pt>
                <c:pt idx="5727">
                  <c:v>-1.2103048780487331</c:v>
                </c:pt>
                <c:pt idx="5728">
                  <c:v>-1.2098170731706843</c:v>
                </c:pt>
                <c:pt idx="5729">
                  <c:v>-1.209329268292636</c:v>
                </c:pt>
                <c:pt idx="5730">
                  <c:v>-1.2088414634145872</c:v>
                </c:pt>
                <c:pt idx="5731">
                  <c:v>-1.2083536585365389</c:v>
                </c:pt>
                <c:pt idx="5732">
                  <c:v>-1.2078658536584901</c:v>
                </c:pt>
                <c:pt idx="5733">
                  <c:v>-1.2073780487804391</c:v>
                </c:pt>
                <c:pt idx="5734">
                  <c:v>-1.2068902439023907</c:v>
                </c:pt>
                <c:pt idx="5735">
                  <c:v>-1.2064024390243371</c:v>
                </c:pt>
                <c:pt idx="5736">
                  <c:v>-1.2059146341462883</c:v>
                </c:pt>
                <c:pt idx="5737">
                  <c:v>-1.2054268292682395</c:v>
                </c:pt>
                <c:pt idx="5738">
                  <c:v>-1.2049390243901899</c:v>
                </c:pt>
                <c:pt idx="5739">
                  <c:v>-1.2044512195121411</c:v>
                </c:pt>
                <c:pt idx="5740">
                  <c:v>-1.2039634146340927</c:v>
                </c:pt>
                <c:pt idx="5741">
                  <c:v>-1.2034756097560444</c:v>
                </c:pt>
                <c:pt idx="5742">
                  <c:v>-1.2029878048779956</c:v>
                </c:pt>
                <c:pt idx="5743">
                  <c:v>-1.2024999999999468</c:v>
                </c:pt>
                <c:pt idx="5744">
                  <c:v>-1.2020121951218981</c:v>
                </c:pt>
                <c:pt idx="5745">
                  <c:v>-1.2015243902438488</c:v>
                </c:pt>
                <c:pt idx="5746">
                  <c:v>-1.2010365853658005</c:v>
                </c:pt>
                <c:pt idx="5747">
                  <c:v>-1.2005487804877513</c:v>
                </c:pt>
                <c:pt idx="5748">
                  <c:v>-1.2000609756097029</c:v>
                </c:pt>
                <c:pt idx="5749">
                  <c:v>-1.1995731707316546</c:v>
                </c:pt>
                <c:pt idx="5750">
                  <c:v>-1.1990853658536058</c:v>
                </c:pt>
                <c:pt idx="5751">
                  <c:v>-1.1985975609755561</c:v>
                </c:pt>
                <c:pt idx="5752">
                  <c:v>-1.1981097560975069</c:v>
                </c:pt>
                <c:pt idx="5753">
                  <c:v>-1.1976219512194581</c:v>
                </c:pt>
                <c:pt idx="5754">
                  <c:v>-1.1971341463414094</c:v>
                </c:pt>
                <c:pt idx="5755">
                  <c:v>-1.196646341463361</c:v>
                </c:pt>
                <c:pt idx="5756">
                  <c:v>-1.1961585365853127</c:v>
                </c:pt>
                <c:pt idx="5757">
                  <c:v>-1.1956707317072635</c:v>
                </c:pt>
                <c:pt idx="5758">
                  <c:v>-1.1951829268292151</c:v>
                </c:pt>
                <c:pt idx="5759">
                  <c:v>-1.1946951219511663</c:v>
                </c:pt>
                <c:pt idx="5760">
                  <c:v>-1.1942073170731176</c:v>
                </c:pt>
                <c:pt idx="5761">
                  <c:v>-1.1937195121950692</c:v>
                </c:pt>
                <c:pt idx="5762">
                  <c:v>-1.19323170731702</c:v>
                </c:pt>
                <c:pt idx="5763">
                  <c:v>-1.1927439024389712</c:v>
                </c:pt>
                <c:pt idx="5764">
                  <c:v>-1.192256097560922</c:v>
                </c:pt>
                <c:pt idx="5765">
                  <c:v>-1.1917682926828683</c:v>
                </c:pt>
                <c:pt idx="5766">
                  <c:v>-1.1912804878048191</c:v>
                </c:pt>
                <c:pt idx="5767">
                  <c:v>-1.1907926829267708</c:v>
                </c:pt>
                <c:pt idx="5768">
                  <c:v>-1.190304878048722</c:v>
                </c:pt>
                <c:pt idx="5769">
                  <c:v>-1.1898170731706736</c:v>
                </c:pt>
                <c:pt idx="5770">
                  <c:v>-1.1893292682926253</c:v>
                </c:pt>
                <c:pt idx="5771">
                  <c:v>-1.1888414634145748</c:v>
                </c:pt>
                <c:pt idx="5772">
                  <c:v>-1.1883536585365255</c:v>
                </c:pt>
                <c:pt idx="5773">
                  <c:v>-1.1878658536584767</c:v>
                </c:pt>
                <c:pt idx="5774">
                  <c:v>-1.187378048780428</c:v>
                </c:pt>
                <c:pt idx="5775">
                  <c:v>-1.1868902439023783</c:v>
                </c:pt>
                <c:pt idx="5776">
                  <c:v>-1.18640243902433</c:v>
                </c:pt>
                <c:pt idx="5777">
                  <c:v>-1.1859146341462816</c:v>
                </c:pt>
                <c:pt idx="5778">
                  <c:v>-1.1854268292682324</c:v>
                </c:pt>
                <c:pt idx="5779">
                  <c:v>-1.1849390243901832</c:v>
                </c:pt>
                <c:pt idx="5780">
                  <c:v>-1.1844512195121348</c:v>
                </c:pt>
                <c:pt idx="5781">
                  <c:v>-1.1839634146340861</c:v>
                </c:pt>
                <c:pt idx="5782">
                  <c:v>-1.1834756097560368</c:v>
                </c:pt>
                <c:pt idx="5783">
                  <c:v>-1.1829878048779885</c:v>
                </c:pt>
                <c:pt idx="5784">
                  <c:v>-1.1824999999999397</c:v>
                </c:pt>
                <c:pt idx="5785">
                  <c:v>-1.1820121951218914</c:v>
                </c:pt>
                <c:pt idx="5786">
                  <c:v>-1.1815243902438417</c:v>
                </c:pt>
                <c:pt idx="5787">
                  <c:v>-1.1810365853657925</c:v>
                </c:pt>
                <c:pt idx="5788">
                  <c:v>-1.1805487804877441</c:v>
                </c:pt>
                <c:pt idx="5789">
                  <c:v>-1.1800609756096958</c:v>
                </c:pt>
                <c:pt idx="5790">
                  <c:v>-1.1795731707316466</c:v>
                </c:pt>
                <c:pt idx="5791">
                  <c:v>-1.1790853658535982</c:v>
                </c:pt>
                <c:pt idx="5792">
                  <c:v>-1.1785975609755495</c:v>
                </c:pt>
                <c:pt idx="5793">
                  <c:v>-1.1781097560975002</c:v>
                </c:pt>
                <c:pt idx="5794">
                  <c:v>-1.1776219512194519</c:v>
                </c:pt>
                <c:pt idx="5795">
                  <c:v>-1.1771341463413987</c:v>
                </c:pt>
                <c:pt idx="5796">
                  <c:v>-1.1766463414633499</c:v>
                </c:pt>
                <c:pt idx="5797">
                  <c:v>-1.1761585365853016</c:v>
                </c:pt>
                <c:pt idx="5798">
                  <c:v>-1.1756707317072523</c:v>
                </c:pt>
                <c:pt idx="5799">
                  <c:v>-1.175182926829204</c:v>
                </c:pt>
                <c:pt idx="5800">
                  <c:v>-1.1746951219511552</c:v>
                </c:pt>
                <c:pt idx="5801">
                  <c:v>-1.174207317073106</c:v>
                </c:pt>
                <c:pt idx="5802">
                  <c:v>-1.1737195121950572</c:v>
                </c:pt>
                <c:pt idx="5803">
                  <c:v>-1.1732317073170084</c:v>
                </c:pt>
                <c:pt idx="5804">
                  <c:v>-1.1727439024389592</c:v>
                </c:pt>
                <c:pt idx="5805">
                  <c:v>-1.1722560975609109</c:v>
                </c:pt>
                <c:pt idx="5806">
                  <c:v>-1.1717682926828603</c:v>
                </c:pt>
                <c:pt idx="5807">
                  <c:v>-1.171280487804812</c:v>
                </c:pt>
                <c:pt idx="5808">
                  <c:v>-1.1707926829267636</c:v>
                </c:pt>
                <c:pt idx="5809">
                  <c:v>-1.170304878048714</c:v>
                </c:pt>
                <c:pt idx="5810">
                  <c:v>-1.1698170731706656</c:v>
                </c:pt>
                <c:pt idx="5811">
                  <c:v>-1.1693292682926169</c:v>
                </c:pt>
                <c:pt idx="5812">
                  <c:v>-1.1688414634145681</c:v>
                </c:pt>
                <c:pt idx="5813">
                  <c:v>-1.1683536585365197</c:v>
                </c:pt>
                <c:pt idx="5814">
                  <c:v>-1.1678658536584705</c:v>
                </c:pt>
                <c:pt idx="5815">
                  <c:v>-1.1673780487804222</c:v>
                </c:pt>
                <c:pt idx="5816">
                  <c:v>-1.1668902439023734</c:v>
                </c:pt>
                <c:pt idx="5817">
                  <c:v>-1.1664024390243251</c:v>
                </c:pt>
                <c:pt idx="5818">
                  <c:v>-1.1659146341462767</c:v>
                </c:pt>
                <c:pt idx="5819">
                  <c:v>-1.1654268292682262</c:v>
                </c:pt>
                <c:pt idx="5820">
                  <c:v>-1.1649390243901769</c:v>
                </c:pt>
                <c:pt idx="5821">
                  <c:v>-1.1644512195121282</c:v>
                </c:pt>
                <c:pt idx="5822">
                  <c:v>-1.1639634146340794</c:v>
                </c:pt>
                <c:pt idx="5823">
                  <c:v>-1.1634756097560301</c:v>
                </c:pt>
                <c:pt idx="5824">
                  <c:v>-1.1629878048779769</c:v>
                </c:pt>
                <c:pt idx="5825">
                  <c:v>-1.1624999999999273</c:v>
                </c:pt>
                <c:pt idx="5826">
                  <c:v>-1.1620121951218789</c:v>
                </c:pt>
                <c:pt idx="5827">
                  <c:v>-1.1615243902438306</c:v>
                </c:pt>
                <c:pt idx="5828">
                  <c:v>-1.1610365853657818</c:v>
                </c:pt>
                <c:pt idx="5829">
                  <c:v>-1.160548780487733</c:v>
                </c:pt>
                <c:pt idx="5830">
                  <c:v>-1.1600609756096847</c:v>
                </c:pt>
                <c:pt idx="5831">
                  <c:v>-1.1595731707316355</c:v>
                </c:pt>
                <c:pt idx="5832">
                  <c:v>-1.1590853658535867</c:v>
                </c:pt>
                <c:pt idx="5833">
                  <c:v>-1.1585975609755383</c:v>
                </c:pt>
                <c:pt idx="5834">
                  <c:v>-1.1581097560974891</c:v>
                </c:pt>
                <c:pt idx="5835">
                  <c:v>-1.1576219512194408</c:v>
                </c:pt>
                <c:pt idx="5836">
                  <c:v>-1.157134146341392</c:v>
                </c:pt>
                <c:pt idx="5837">
                  <c:v>-1.1566463414633432</c:v>
                </c:pt>
                <c:pt idx="5838">
                  <c:v>-1.1561585365852936</c:v>
                </c:pt>
                <c:pt idx="5839">
                  <c:v>-1.1556707317072443</c:v>
                </c:pt>
                <c:pt idx="5840">
                  <c:v>-1.155182926829196</c:v>
                </c:pt>
                <c:pt idx="5841">
                  <c:v>-1.1546951219511477</c:v>
                </c:pt>
                <c:pt idx="5842">
                  <c:v>-1.1542073170730984</c:v>
                </c:pt>
                <c:pt idx="5843">
                  <c:v>-1.1537195121950496</c:v>
                </c:pt>
                <c:pt idx="5844">
                  <c:v>-1.1532317073170013</c:v>
                </c:pt>
                <c:pt idx="5845">
                  <c:v>-1.1527439024389525</c:v>
                </c:pt>
                <c:pt idx="5846">
                  <c:v>-1.1522560975609037</c:v>
                </c:pt>
                <c:pt idx="5847">
                  <c:v>-1.151768292682855</c:v>
                </c:pt>
                <c:pt idx="5848">
                  <c:v>-1.1512804878048066</c:v>
                </c:pt>
                <c:pt idx="5849">
                  <c:v>-1.150792682926757</c:v>
                </c:pt>
                <c:pt idx="5850">
                  <c:v>-1.1503048780487082</c:v>
                </c:pt>
                <c:pt idx="5851">
                  <c:v>-1.1498170731706594</c:v>
                </c:pt>
                <c:pt idx="5852">
                  <c:v>-1.1493292682926102</c:v>
                </c:pt>
                <c:pt idx="5853">
                  <c:v>-1.1488414634145614</c:v>
                </c:pt>
                <c:pt idx="5854">
                  <c:v>-1.1483536585365082</c:v>
                </c:pt>
                <c:pt idx="5855">
                  <c:v>-1.1478658536584598</c:v>
                </c:pt>
                <c:pt idx="5856">
                  <c:v>-1.1473780487804106</c:v>
                </c:pt>
                <c:pt idx="5857">
                  <c:v>-1.1468902439023623</c:v>
                </c:pt>
                <c:pt idx="5858">
                  <c:v>-1.1464024390243117</c:v>
                </c:pt>
                <c:pt idx="5859">
                  <c:v>-1.1459146341462634</c:v>
                </c:pt>
                <c:pt idx="5860">
                  <c:v>-1.1454268292682146</c:v>
                </c:pt>
                <c:pt idx="5861">
                  <c:v>-1.1449390243901654</c:v>
                </c:pt>
                <c:pt idx="5862">
                  <c:v>-1.1444512195121161</c:v>
                </c:pt>
                <c:pt idx="5863">
                  <c:v>-1.1439634146340678</c:v>
                </c:pt>
                <c:pt idx="5864">
                  <c:v>-1.1434756097560177</c:v>
                </c:pt>
                <c:pt idx="5865">
                  <c:v>-1.1429878048779694</c:v>
                </c:pt>
                <c:pt idx="5866">
                  <c:v>-1.1424999999999206</c:v>
                </c:pt>
                <c:pt idx="5867">
                  <c:v>-1.1420121951218718</c:v>
                </c:pt>
                <c:pt idx="5868">
                  <c:v>-1.141524390243823</c:v>
                </c:pt>
                <c:pt idx="5869">
                  <c:v>-1.1410365853657742</c:v>
                </c:pt>
                <c:pt idx="5870">
                  <c:v>-1.1405487804877259</c:v>
                </c:pt>
                <c:pt idx="5871">
                  <c:v>-1.1400609756096767</c:v>
                </c:pt>
                <c:pt idx="5872">
                  <c:v>-1.1395731707316274</c:v>
                </c:pt>
                <c:pt idx="5873">
                  <c:v>-1.1390853658535787</c:v>
                </c:pt>
                <c:pt idx="5874">
                  <c:v>-1.1385975609755303</c:v>
                </c:pt>
                <c:pt idx="5875">
                  <c:v>-1.138109756097482</c:v>
                </c:pt>
                <c:pt idx="5876">
                  <c:v>-1.1376219512194332</c:v>
                </c:pt>
                <c:pt idx="5877">
                  <c:v>-1.1371341463413844</c:v>
                </c:pt>
                <c:pt idx="5878">
                  <c:v>-1.1366463414633357</c:v>
                </c:pt>
                <c:pt idx="5879">
                  <c:v>-1.1361585365852869</c:v>
                </c:pt>
                <c:pt idx="5880">
                  <c:v>-1.1356707317072381</c:v>
                </c:pt>
                <c:pt idx="5881">
                  <c:v>-1.1351829268291898</c:v>
                </c:pt>
                <c:pt idx="5882">
                  <c:v>-1.1346951219511405</c:v>
                </c:pt>
                <c:pt idx="5883">
                  <c:v>-1.1342073170730922</c:v>
                </c:pt>
                <c:pt idx="5884">
                  <c:v>-1.133719512195039</c:v>
                </c:pt>
                <c:pt idx="5885">
                  <c:v>-1.1332317073169902</c:v>
                </c:pt>
                <c:pt idx="5886">
                  <c:v>-1.1327439024389414</c:v>
                </c:pt>
                <c:pt idx="5887">
                  <c:v>-1.1322560975608922</c:v>
                </c:pt>
                <c:pt idx="5888">
                  <c:v>-1.1317682926828434</c:v>
                </c:pt>
                <c:pt idx="5889">
                  <c:v>-1.1312804878047946</c:v>
                </c:pt>
                <c:pt idx="5890">
                  <c:v>-1.1307926829267454</c:v>
                </c:pt>
                <c:pt idx="5891">
                  <c:v>-1.1303048780486962</c:v>
                </c:pt>
                <c:pt idx="5892">
                  <c:v>-1.1298170731706469</c:v>
                </c:pt>
                <c:pt idx="5893">
                  <c:v>-1.1293292682925982</c:v>
                </c:pt>
                <c:pt idx="5894">
                  <c:v>-1.1288414634145489</c:v>
                </c:pt>
                <c:pt idx="5895">
                  <c:v>-1.1283536585365006</c:v>
                </c:pt>
                <c:pt idx="5896">
                  <c:v>-1.1278658536584518</c:v>
                </c:pt>
                <c:pt idx="5897">
                  <c:v>-1.127378048780403</c:v>
                </c:pt>
                <c:pt idx="5898">
                  <c:v>-1.1268902439023547</c:v>
                </c:pt>
                <c:pt idx="5899">
                  <c:v>-1.1264024390243055</c:v>
                </c:pt>
                <c:pt idx="5900">
                  <c:v>-1.1259146341462571</c:v>
                </c:pt>
                <c:pt idx="5901">
                  <c:v>-1.1254268292682084</c:v>
                </c:pt>
                <c:pt idx="5902">
                  <c:v>-1.1249390243901596</c:v>
                </c:pt>
                <c:pt idx="5903">
                  <c:v>-1.1244512195121112</c:v>
                </c:pt>
                <c:pt idx="5904">
                  <c:v>-1.1239634146340625</c:v>
                </c:pt>
                <c:pt idx="5905">
                  <c:v>-1.1234756097560141</c:v>
                </c:pt>
                <c:pt idx="5906">
                  <c:v>-1.1229878048779631</c:v>
                </c:pt>
                <c:pt idx="5907">
                  <c:v>-1.1224999999999143</c:v>
                </c:pt>
                <c:pt idx="5908">
                  <c:v>-1.122012195121866</c:v>
                </c:pt>
                <c:pt idx="5909">
                  <c:v>-1.1215243902438163</c:v>
                </c:pt>
                <c:pt idx="5910">
                  <c:v>-1.1210365853657676</c:v>
                </c:pt>
                <c:pt idx="5911">
                  <c:v>-1.1205487804877192</c:v>
                </c:pt>
                <c:pt idx="5912">
                  <c:v>-1.1200609756096691</c:v>
                </c:pt>
                <c:pt idx="5913">
                  <c:v>-1.1195731707316208</c:v>
                </c:pt>
                <c:pt idx="5914">
                  <c:v>-1.119085365853568</c:v>
                </c:pt>
                <c:pt idx="5915">
                  <c:v>-1.1185975609755197</c:v>
                </c:pt>
                <c:pt idx="5916">
                  <c:v>-1.1181097560974709</c:v>
                </c:pt>
                <c:pt idx="5917">
                  <c:v>-1.1176219512194221</c:v>
                </c:pt>
                <c:pt idx="5918">
                  <c:v>-1.1171341463413729</c:v>
                </c:pt>
                <c:pt idx="5919">
                  <c:v>-1.1166463414633245</c:v>
                </c:pt>
                <c:pt idx="5920">
                  <c:v>-1.1161585365852762</c:v>
                </c:pt>
                <c:pt idx="5921">
                  <c:v>-1.115670731707227</c:v>
                </c:pt>
                <c:pt idx="5922">
                  <c:v>-1.1151829268291786</c:v>
                </c:pt>
                <c:pt idx="5923">
                  <c:v>-1.1146951219511294</c:v>
                </c:pt>
                <c:pt idx="5924">
                  <c:v>-1.1142073170730797</c:v>
                </c:pt>
                <c:pt idx="5925">
                  <c:v>-1.113719512195031</c:v>
                </c:pt>
                <c:pt idx="5926">
                  <c:v>-1.1132317073169822</c:v>
                </c:pt>
                <c:pt idx="5927">
                  <c:v>-1.1127439024389338</c:v>
                </c:pt>
                <c:pt idx="5928">
                  <c:v>-1.1122560975608851</c:v>
                </c:pt>
                <c:pt idx="5929">
                  <c:v>-1.1117682926828358</c:v>
                </c:pt>
                <c:pt idx="5930">
                  <c:v>-1.1112804878047875</c:v>
                </c:pt>
                <c:pt idx="5931">
                  <c:v>-1.1107926829267387</c:v>
                </c:pt>
                <c:pt idx="5932">
                  <c:v>-1.1103048780486904</c:v>
                </c:pt>
                <c:pt idx="5933">
                  <c:v>-1.1098170731706416</c:v>
                </c:pt>
                <c:pt idx="5934">
                  <c:v>-1.1093292682925928</c:v>
                </c:pt>
                <c:pt idx="5935">
                  <c:v>-1.1088414634145436</c:v>
                </c:pt>
                <c:pt idx="5936">
                  <c:v>-1.1083536585364948</c:v>
                </c:pt>
                <c:pt idx="5937">
                  <c:v>-1.1078658536584456</c:v>
                </c:pt>
                <c:pt idx="5938">
                  <c:v>-1.1073780487803964</c:v>
                </c:pt>
                <c:pt idx="5939">
                  <c:v>-1.1068902439023476</c:v>
                </c:pt>
                <c:pt idx="5940">
                  <c:v>-1.1064024390242984</c:v>
                </c:pt>
                <c:pt idx="5941">
                  <c:v>-1.1059146341462496</c:v>
                </c:pt>
                <c:pt idx="5942">
                  <c:v>-1.1054268292682008</c:v>
                </c:pt>
                <c:pt idx="5943">
                  <c:v>-1.1049390243901471</c:v>
                </c:pt>
                <c:pt idx="5944">
                  <c:v>-1.1044512195120979</c:v>
                </c:pt>
                <c:pt idx="5945">
                  <c:v>-1.1039634146340491</c:v>
                </c:pt>
                <c:pt idx="5946">
                  <c:v>-1.1034756097560008</c:v>
                </c:pt>
                <c:pt idx="5947">
                  <c:v>-1.1029878048779516</c:v>
                </c:pt>
                <c:pt idx="5948">
                  <c:v>-1.1024999999999023</c:v>
                </c:pt>
                <c:pt idx="5949">
                  <c:v>-1.102012195121854</c:v>
                </c:pt>
                <c:pt idx="5950">
                  <c:v>-1.1015243902438039</c:v>
                </c:pt>
                <c:pt idx="5951">
                  <c:v>-1.1010365853657551</c:v>
                </c:pt>
                <c:pt idx="5952">
                  <c:v>-1.1005487804877068</c:v>
                </c:pt>
                <c:pt idx="5953">
                  <c:v>-1.100060975609658</c:v>
                </c:pt>
                <c:pt idx="5954">
                  <c:v>-1.0995731707316097</c:v>
                </c:pt>
                <c:pt idx="5955">
                  <c:v>-1.0990853658535609</c:v>
                </c:pt>
                <c:pt idx="5956">
                  <c:v>-1.0985975609755121</c:v>
                </c:pt>
                <c:pt idx="5957">
                  <c:v>-1.0981097560974638</c:v>
                </c:pt>
                <c:pt idx="5958">
                  <c:v>-1.0976219512194141</c:v>
                </c:pt>
                <c:pt idx="5959">
                  <c:v>-1.0971341463413649</c:v>
                </c:pt>
                <c:pt idx="5960">
                  <c:v>-1.0966463414633165</c:v>
                </c:pt>
                <c:pt idx="5961">
                  <c:v>-1.0961585365852682</c:v>
                </c:pt>
                <c:pt idx="5962">
                  <c:v>-1.0956707317072194</c:v>
                </c:pt>
                <c:pt idx="5963">
                  <c:v>-1.0951829268291711</c:v>
                </c:pt>
                <c:pt idx="5964">
                  <c:v>-1.0946951219511218</c:v>
                </c:pt>
                <c:pt idx="5965">
                  <c:v>-1.0942073170730731</c:v>
                </c:pt>
                <c:pt idx="5966">
                  <c:v>-1.0937195121950243</c:v>
                </c:pt>
                <c:pt idx="5967">
                  <c:v>-1.0932317073169751</c:v>
                </c:pt>
                <c:pt idx="5968">
                  <c:v>-1.0927439024389267</c:v>
                </c:pt>
                <c:pt idx="5969">
                  <c:v>-1.0922560975608784</c:v>
                </c:pt>
                <c:pt idx="5970">
                  <c:v>-1.0917682926828296</c:v>
                </c:pt>
                <c:pt idx="5971">
                  <c:v>-1.0912804878047799</c:v>
                </c:pt>
                <c:pt idx="5972">
                  <c:v>-1.0907926829267307</c:v>
                </c:pt>
                <c:pt idx="5973">
                  <c:v>-1.0903048780486784</c:v>
                </c:pt>
                <c:pt idx="5974">
                  <c:v>-1.0898170731706296</c:v>
                </c:pt>
                <c:pt idx="5975">
                  <c:v>-1.0893292682925808</c:v>
                </c:pt>
                <c:pt idx="5976">
                  <c:v>-1.0888414634145329</c:v>
                </c:pt>
                <c:pt idx="5977">
                  <c:v>-1.0883536585364832</c:v>
                </c:pt>
                <c:pt idx="5978">
                  <c:v>-1.0878658536584327</c:v>
                </c:pt>
                <c:pt idx="5979">
                  <c:v>-1.0873780487803844</c:v>
                </c:pt>
                <c:pt idx="5980">
                  <c:v>-1.086890243902336</c:v>
                </c:pt>
                <c:pt idx="5981">
                  <c:v>-1.0864024390242868</c:v>
                </c:pt>
                <c:pt idx="5982">
                  <c:v>-1.085914634146238</c:v>
                </c:pt>
                <c:pt idx="5983">
                  <c:v>-1.0854268292681892</c:v>
                </c:pt>
                <c:pt idx="5984">
                  <c:v>-1.0849390243901409</c:v>
                </c:pt>
                <c:pt idx="5985">
                  <c:v>-1.0844512195120921</c:v>
                </c:pt>
                <c:pt idx="5986">
                  <c:v>-1.0839634146340429</c:v>
                </c:pt>
                <c:pt idx="5987">
                  <c:v>-1.0834756097559946</c:v>
                </c:pt>
                <c:pt idx="5988">
                  <c:v>-1.0829878048779458</c:v>
                </c:pt>
                <c:pt idx="5989">
                  <c:v>-1.0824999999998974</c:v>
                </c:pt>
                <c:pt idx="5990">
                  <c:v>-1.0820121951218491</c:v>
                </c:pt>
                <c:pt idx="5991">
                  <c:v>-1.0815243902437985</c:v>
                </c:pt>
                <c:pt idx="5992">
                  <c:v>-1.0810365853657493</c:v>
                </c:pt>
                <c:pt idx="5993">
                  <c:v>-1.080548780487701</c:v>
                </c:pt>
                <c:pt idx="5994">
                  <c:v>-1.0800609756096518</c:v>
                </c:pt>
                <c:pt idx="5995">
                  <c:v>-1.0795731707316025</c:v>
                </c:pt>
                <c:pt idx="5996">
                  <c:v>-1.0790853658535537</c:v>
                </c:pt>
                <c:pt idx="5997">
                  <c:v>-1.078597560975505</c:v>
                </c:pt>
                <c:pt idx="5998">
                  <c:v>-1.0781097560974557</c:v>
                </c:pt>
                <c:pt idx="5999">
                  <c:v>-1.0776219512194065</c:v>
                </c:pt>
                <c:pt idx="6000">
                  <c:v>-1.0771341463413582</c:v>
                </c:pt>
                <c:pt idx="6001">
                  <c:v>-1.0766463414633094</c:v>
                </c:pt>
                <c:pt idx="6002">
                  <c:v>-1.0761585365852606</c:v>
                </c:pt>
                <c:pt idx="6003">
                  <c:v>-1.0756707317072123</c:v>
                </c:pt>
                <c:pt idx="6004">
                  <c:v>-1.0751829268291639</c:v>
                </c:pt>
                <c:pt idx="6005">
                  <c:v>-1.0746951219511143</c:v>
                </c:pt>
                <c:pt idx="6006">
                  <c:v>-1.074207317073065</c:v>
                </c:pt>
                <c:pt idx="6007">
                  <c:v>-1.0737195121950163</c:v>
                </c:pt>
                <c:pt idx="6008">
                  <c:v>-1.0732317073169679</c:v>
                </c:pt>
                <c:pt idx="6009">
                  <c:v>-1.0727439024389231</c:v>
                </c:pt>
                <c:pt idx="6010">
                  <c:v>-1.0722560975608748</c:v>
                </c:pt>
                <c:pt idx="6011">
                  <c:v>-1.071768292682826</c:v>
                </c:pt>
                <c:pt idx="6012">
                  <c:v>-1.0712804878047772</c:v>
                </c:pt>
                <c:pt idx="6013">
                  <c:v>-1.0707926829267289</c:v>
                </c:pt>
                <c:pt idx="6014">
                  <c:v>-1.0703048780486806</c:v>
                </c:pt>
                <c:pt idx="6015">
                  <c:v>-1.0698170731706309</c:v>
                </c:pt>
                <c:pt idx="6016">
                  <c:v>-1.0693292682925817</c:v>
                </c:pt>
                <c:pt idx="6017">
                  <c:v>-1.0688414634145329</c:v>
                </c:pt>
                <c:pt idx="6018">
                  <c:v>-1.0683536585364846</c:v>
                </c:pt>
                <c:pt idx="6019">
                  <c:v>-1.0678658536584362</c:v>
                </c:pt>
                <c:pt idx="6020">
                  <c:v>-1.067378048780387</c:v>
                </c:pt>
                <c:pt idx="6021">
                  <c:v>-1.0668902439023387</c:v>
                </c:pt>
                <c:pt idx="6022">
                  <c:v>-1.0664024390242899</c:v>
                </c:pt>
                <c:pt idx="6023">
                  <c:v>-1.0659146341462407</c:v>
                </c:pt>
                <c:pt idx="6024">
                  <c:v>-1.0654268292681923</c:v>
                </c:pt>
                <c:pt idx="6025">
                  <c:v>-1.0649390243901431</c:v>
                </c:pt>
                <c:pt idx="6026">
                  <c:v>-1.0644512195120948</c:v>
                </c:pt>
                <c:pt idx="6027">
                  <c:v>-1.0639634146340495</c:v>
                </c:pt>
                <c:pt idx="6028">
                  <c:v>-1.0634756097560012</c:v>
                </c:pt>
                <c:pt idx="6029">
                  <c:v>-1.0629878048779529</c:v>
                </c:pt>
                <c:pt idx="6030">
                  <c:v>-1.0624999999999036</c:v>
                </c:pt>
                <c:pt idx="6031">
                  <c:v>-1.0620121951218553</c:v>
                </c:pt>
                <c:pt idx="6032">
                  <c:v>-1.0615243902438065</c:v>
                </c:pt>
                <c:pt idx="6033">
                  <c:v>-1.0610365853657573</c:v>
                </c:pt>
                <c:pt idx="6034">
                  <c:v>-1.060548780487709</c:v>
                </c:pt>
                <c:pt idx="6035">
                  <c:v>-1.0600609756096597</c:v>
                </c:pt>
                <c:pt idx="6036">
                  <c:v>-1.0595731707316114</c:v>
                </c:pt>
                <c:pt idx="6037">
                  <c:v>-1.0590853658535631</c:v>
                </c:pt>
                <c:pt idx="6038">
                  <c:v>-1.0585975609755138</c:v>
                </c:pt>
                <c:pt idx="6039">
                  <c:v>-1.0581097560974646</c:v>
                </c:pt>
                <c:pt idx="6040">
                  <c:v>-1.0576219512194154</c:v>
                </c:pt>
                <c:pt idx="6041">
                  <c:v>-1.0571341463413666</c:v>
                </c:pt>
                <c:pt idx="6042">
                  <c:v>-1.0566463414633178</c:v>
                </c:pt>
                <c:pt idx="6043">
                  <c:v>-1.0561585365852695</c:v>
                </c:pt>
                <c:pt idx="6044">
                  <c:v>-1.0556707317072211</c:v>
                </c:pt>
                <c:pt idx="6045">
                  <c:v>-1.0551829268291764</c:v>
                </c:pt>
                <c:pt idx="6046">
                  <c:v>-1.054695121951128</c:v>
                </c:pt>
                <c:pt idx="6047">
                  <c:v>-1.0542073170730797</c:v>
                </c:pt>
                <c:pt idx="6048">
                  <c:v>-1.0537195121950305</c:v>
                </c:pt>
                <c:pt idx="6049">
                  <c:v>-1.0532317073169812</c:v>
                </c:pt>
                <c:pt idx="6050">
                  <c:v>-1.052743902438932</c:v>
                </c:pt>
                <c:pt idx="6051">
                  <c:v>-1.0522560975608832</c:v>
                </c:pt>
                <c:pt idx="6052">
                  <c:v>-1.0517682926828344</c:v>
                </c:pt>
                <c:pt idx="6053">
                  <c:v>-1.0512804878047861</c:v>
                </c:pt>
                <c:pt idx="6054">
                  <c:v>-1.0507926829267378</c:v>
                </c:pt>
                <c:pt idx="6055">
                  <c:v>-1.0503048780486886</c:v>
                </c:pt>
                <c:pt idx="6056">
                  <c:v>-1.0498170731706398</c:v>
                </c:pt>
                <c:pt idx="6057">
                  <c:v>-1.0493292682925914</c:v>
                </c:pt>
                <c:pt idx="6058">
                  <c:v>-1.0488414634145427</c:v>
                </c:pt>
                <c:pt idx="6059">
                  <c:v>-1.0483536585364943</c:v>
                </c:pt>
                <c:pt idx="6060">
                  <c:v>-1.0478658536584451</c:v>
                </c:pt>
                <c:pt idx="6061">
                  <c:v>-1.0473780487803959</c:v>
                </c:pt>
                <c:pt idx="6062">
                  <c:v>-1.0468902439023475</c:v>
                </c:pt>
                <c:pt idx="6063">
                  <c:v>-1.0464024390243027</c:v>
                </c:pt>
                <c:pt idx="6064">
                  <c:v>-1.0459146341462544</c:v>
                </c:pt>
                <c:pt idx="6065">
                  <c:v>-1.0454268292682052</c:v>
                </c:pt>
                <c:pt idx="6066">
                  <c:v>-1.0449390243901564</c:v>
                </c:pt>
                <c:pt idx="6067">
                  <c:v>-1.0444512195121081</c:v>
                </c:pt>
                <c:pt idx="6068">
                  <c:v>-1.0439634146340593</c:v>
                </c:pt>
                <c:pt idx="6069">
                  <c:v>-1.0434756097560109</c:v>
                </c:pt>
                <c:pt idx="6070">
                  <c:v>-1.0429878048779617</c:v>
                </c:pt>
                <c:pt idx="6071">
                  <c:v>-1.0424999999999125</c:v>
                </c:pt>
                <c:pt idx="6072">
                  <c:v>-1.0420121951218642</c:v>
                </c:pt>
                <c:pt idx="6073">
                  <c:v>-1.0415243902438149</c:v>
                </c:pt>
                <c:pt idx="6074">
                  <c:v>-1.0410365853657653</c:v>
                </c:pt>
                <c:pt idx="6075">
                  <c:v>-1.040548780487716</c:v>
                </c:pt>
                <c:pt idx="6076">
                  <c:v>-1.0400609756096673</c:v>
                </c:pt>
                <c:pt idx="6077">
                  <c:v>-1.0395731707316189</c:v>
                </c:pt>
                <c:pt idx="6078">
                  <c:v>-1.0390853658535701</c:v>
                </c:pt>
                <c:pt idx="6079">
                  <c:v>-1.0385975609755209</c:v>
                </c:pt>
                <c:pt idx="6080">
                  <c:v>-1.0381097560974726</c:v>
                </c:pt>
                <c:pt idx="6081">
                  <c:v>-1.0376219512194291</c:v>
                </c:pt>
                <c:pt idx="6082">
                  <c:v>-1.0371341463413808</c:v>
                </c:pt>
                <c:pt idx="6083">
                  <c:v>-1.0366463414633316</c:v>
                </c:pt>
                <c:pt idx="6084">
                  <c:v>-1.0361585365852819</c:v>
                </c:pt>
                <c:pt idx="6085">
                  <c:v>-1.0356707317072327</c:v>
                </c:pt>
                <c:pt idx="6086">
                  <c:v>-1.0351829268291839</c:v>
                </c:pt>
                <c:pt idx="6087">
                  <c:v>-1.0346951219511356</c:v>
                </c:pt>
                <c:pt idx="6088">
                  <c:v>-1.0342073170730868</c:v>
                </c:pt>
                <c:pt idx="6089">
                  <c:v>-1.0337195121950375</c:v>
                </c:pt>
                <c:pt idx="6090">
                  <c:v>-1.0332317073169892</c:v>
                </c:pt>
                <c:pt idx="6091">
                  <c:v>-1.0327439024389404</c:v>
                </c:pt>
                <c:pt idx="6092">
                  <c:v>-1.0322560975608908</c:v>
                </c:pt>
                <c:pt idx="6093">
                  <c:v>-1.0317682926828424</c:v>
                </c:pt>
                <c:pt idx="6094">
                  <c:v>-1.0312804878047941</c:v>
                </c:pt>
                <c:pt idx="6095">
                  <c:v>-1.0307926829267453</c:v>
                </c:pt>
                <c:pt idx="6096">
                  <c:v>-1.030304878048697</c:v>
                </c:pt>
                <c:pt idx="6097">
                  <c:v>-1.0298170731706477</c:v>
                </c:pt>
                <c:pt idx="6098">
                  <c:v>-1.0293292682925994</c:v>
                </c:pt>
                <c:pt idx="6099">
                  <c:v>-1.0288414634145542</c:v>
                </c:pt>
                <c:pt idx="6100">
                  <c:v>-1.0283536585365054</c:v>
                </c:pt>
                <c:pt idx="6101">
                  <c:v>-1.0278658536584571</c:v>
                </c:pt>
                <c:pt idx="6102">
                  <c:v>-1.0273780487804074</c:v>
                </c:pt>
                <c:pt idx="6103">
                  <c:v>-1.0268902439023591</c:v>
                </c:pt>
                <c:pt idx="6104">
                  <c:v>-1.0264024390243107</c:v>
                </c:pt>
                <c:pt idx="6105">
                  <c:v>-1.0259146341462619</c:v>
                </c:pt>
                <c:pt idx="6106">
                  <c:v>-1.0254268292682136</c:v>
                </c:pt>
                <c:pt idx="6107">
                  <c:v>-1.0249390243901644</c:v>
                </c:pt>
                <c:pt idx="6108">
                  <c:v>-1.024451219512116</c:v>
                </c:pt>
                <c:pt idx="6109">
                  <c:v>-1.0239634146340664</c:v>
                </c:pt>
                <c:pt idx="6110">
                  <c:v>-1.0234756097560167</c:v>
                </c:pt>
                <c:pt idx="6111">
                  <c:v>-1.0229878048779684</c:v>
                </c:pt>
                <c:pt idx="6112">
                  <c:v>-1.0224999999999191</c:v>
                </c:pt>
                <c:pt idx="6113">
                  <c:v>-1.0220121951218699</c:v>
                </c:pt>
                <c:pt idx="6114">
                  <c:v>-1.0215243902438216</c:v>
                </c:pt>
                <c:pt idx="6115">
                  <c:v>-1.0210365853657715</c:v>
                </c:pt>
                <c:pt idx="6116">
                  <c:v>-1.0205487804877231</c:v>
                </c:pt>
                <c:pt idx="6117">
                  <c:v>-1.020060975609681</c:v>
                </c:pt>
                <c:pt idx="6118">
                  <c:v>-1.0195731707316327</c:v>
                </c:pt>
                <c:pt idx="6119">
                  <c:v>-1.019085365853583</c:v>
                </c:pt>
                <c:pt idx="6120">
                  <c:v>-1.0185975609755333</c:v>
                </c:pt>
                <c:pt idx="6121">
                  <c:v>-1.018109756097485</c:v>
                </c:pt>
                <c:pt idx="6122">
                  <c:v>-1.0176219512194358</c:v>
                </c:pt>
                <c:pt idx="6123">
                  <c:v>-1.0171341463413865</c:v>
                </c:pt>
                <c:pt idx="6124">
                  <c:v>-1.0166463414633382</c:v>
                </c:pt>
                <c:pt idx="6125">
                  <c:v>-1.0161585365852881</c:v>
                </c:pt>
                <c:pt idx="6126">
                  <c:v>-1.0156707317072398</c:v>
                </c:pt>
                <c:pt idx="6127">
                  <c:v>-1.015182926829191</c:v>
                </c:pt>
                <c:pt idx="6128">
                  <c:v>-1.0146951219511426</c:v>
                </c:pt>
                <c:pt idx="6129">
                  <c:v>-1.0142073170730939</c:v>
                </c:pt>
                <c:pt idx="6130">
                  <c:v>-1.0137195121950451</c:v>
                </c:pt>
                <c:pt idx="6131">
                  <c:v>-1.0132317073169967</c:v>
                </c:pt>
                <c:pt idx="6132">
                  <c:v>-1.0127439024389471</c:v>
                </c:pt>
                <c:pt idx="6133">
                  <c:v>-1.0122560975608978</c:v>
                </c:pt>
                <c:pt idx="6134">
                  <c:v>-1.0117682926828491</c:v>
                </c:pt>
                <c:pt idx="6135">
                  <c:v>-1.0112804878048047</c:v>
                </c:pt>
                <c:pt idx="6136">
                  <c:v>-1.0107926829267564</c:v>
                </c:pt>
                <c:pt idx="6137">
                  <c:v>-1.0103048780487076</c:v>
                </c:pt>
                <c:pt idx="6138">
                  <c:v>-1.0098170731706593</c:v>
                </c:pt>
                <c:pt idx="6139">
                  <c:v>-1.0093292682926105</c:v>
                </c:pt>
                <c:pt idx="6140">
                  <c:v>-1.0088414634145617</c:v>
                </c:pt>
                <c:pt idx="6141">
                  <c:v>-1.0083536585365134</c:v>
                </c:pt>
                <c:pt idx="6142">
                  <c:v>-1.0078658536584637</c:v>
                </c:pt>
                <c:pt idx="6143">
                  <c:v>-1.0073780487804145</c:v>
                </c:pt>
                <c:pt idx="6144">
                  <c:v>-1.0068902439023657</c:v>
                </c:pt>
                <c:pt idx="6145">
                  <c:v>-1.0064024390243174</c:v>
                </c:pt>
                <c:pt idx="6146">
                  <c:v>-1.005914634146269</c:v>
                </c:pt>
                <c:pt idx="6147">
                  <c:v>-1.0054268292682202</c:v>
                </c:pt>
                <c:pt idx="6148">
                  <c:v>-1.0049390243901715</c:v>
                </c:pt>
                <c:pt idx="6149">
                  <c:v>-1.0044512195121227</c:v>
                </c:pt>
                <c:pt idx="6150">
                  <c:v>-1.0039634146340735</c:v>
                </c:pt>
                <c:pt idx="6151">
                  <c:v>-1.0034756097560251</c:v>
                </c:pt>
                <c:pt idx="6152">
                  <c:v>-1.0029878048779759</c:v>
                </c:pt>
                <c:pt idx="6153">
                  <c:v>-1.0024999999999311</c:v>
                </c:pt>
                <c:pt idx="6154">
                  <c:v>-1.0020121951218823</c:v>
                </c:pt>
                <c:pt idx="6155">
                  <c:v>-1.001524390243834</c:v>
                </c:pt>
                <c:pt idx="6156">
                  <c:v>-1.0010365853657857</c:v>
                </c:pt>
                <c:pt idx="6157">
                  <c:v>-1.0005487804877369</c:v>
                </c:pt>
                <c:pt idx="6158">
                  <c:v>-1.0000609756096881</c:v>
                </c:pt>
                <c:pt idx="6159">
                  <c:v>-0.99957317073163932</c:v>
                </c:pt>
                <c:pt idx="6160">
                  <c:v>-0.99908536585359009</c:v>
                </c:pt>
                <c:pt idx="6161">
                  <c:v>-0.99859756097554175</c:v>
                </c:pt>
                <c:pt idx="6162">
                  <c:v>-0.99810975609749253</c:v>
                </c:pt>
                <c:pt idx="6163">
                  <c:v>-0.99762195121944419</c:v>
                </c:pt>
                <c:pt idx="6164">
                  <c:v>-0.99713414634139541</c:v>
                </c:pt>
                <c:pt idx="6165">
                  <c:v>-0.99664634146334663</c:v>
                </c:pt>
                <c:pt idx="6166">
                  <c:v>-0.9961585365852974</c:v>
                </c:pt>
                <c:pt idx="6167">
                  <c:v>-0.99567073170724862</c:v>
                </c:pt>
                <c:pt idx="6168">
                  <c:v>-0.9951829268291994</c:v>
                </c:pt>
                <c:pt idx="6169">
                  <c:v>-0.99469512195115062</c:v>
                </c:pt>
                <c:pt idx="6170">
                  <c:v>-0.99420731707310228</c:v>
                </c:pt>
                <c:pt idx="6171">
                  <c:v>-0.99371951219505839</c:v>
                </c:pt>
                <c:pt idx="6172">
                  <c:v>-0.99323170731700916</c:v>
                </c:pt>
                <c:pt idx="6173">
                  <c:v>-0.99274390243896082</c:v>
                </c:pt>
                <c:pt idx="6174">
                  <c:v>-0.99225609756091204</c:v>
                </c:pt>
                <c:pt idx="6175">
                  <c:v>-0.99176829268286326</c:v>
                </c:pt>
                <c:pt idx="6176">
                  <c:v>-0.99128048780481404</c:v>
                </c:pt>
                <c:pt idx="6177">
                  <c:v>-0.99079268292676526</c:v>
                </c:pt>
                <c:pt idx="6178">
                  <c:v>-0.99030487804871603</c:v>
                </c:pt>
                <c:pt idx="6179">
                  <c:v>-0.98981707317066725</c:v>
                </c:pt>
                <c:pt idx="6180">
                  <c:v>-0.98932926829261891</c:v>
                </c:pt>
                <c:pt idx="6181">
                  <c:v>-0.98884146341457013</c:v>
                </c:pt>
                <c:pt idx="6182">
                  <c:v>-0.98835365853652135</c:v>
                </c:pt>
                <c:pt idx="6183">
                  <c:v>-0.98786585365847301</c:v>
                </c:pt>
                <c:pt idx="6184">
                  <c:v>-0.98737804878042379</c:v>
                </c:pt>
                <c:pt idx="6185">
                  <c:v>-0.98689024390237545</c:v>
                </c:pt>
                <c:pt idx="6186">
                  <c:v>-0.98640243902432667</c:v>
                </c:pt>
                <c:pt idx="6187">
                  <c:v>-0.98591463414627789</c:v>
                </c:pt>
                <c:pt idx="6188">
                  <c:v>-0.98542682926822867</c:v>
                </c:pt>
                <c:pt idx="6189">
                  <c:v>-0.98493902439018388</c:v>
                </c:pt>
                <c:pt idx="6190">
                  <c:v>-0.98445121951213554</c:v>
                </c:pt>
                <c:pt idx="6191">
                  <c:v>-0.98396341463408676</c:v>
                </c:pt>
                <c:pt idx="6192">
                  <c:v>-0.98347560975603798</c:v>
                </c:pt>
                <c:pt idx="6193">
                  <c:v>-0.98298780487798965</c:v>
                </c:pt>
                <c:pt idx="6194">
                  <c:v>-0.98249999999994042</c:v>
                </c:pt>
                <c:pt idx="6195">
                  <c:v>-0.98201219512189208</c:v>
                </c:pt>
                <c:pt idx="6196">
                  <c:v>-0.9815243902438433</c:v>
                </c:pt>
                <c:pt idx="6197">
                  <c:v>-0.98103658536579452</c:v>
                </c:pt>
                <c:pt idx="6198">
                  <c:v>-0.9805487804877453</c:v>
                </c:pt>
                <c:pt idx="6199">
                  <c:v>-0.98006097560969696</c:v>
                </c:pt>
                <c:pt idx="6200">
                  <c:v>-0.97957317073164862</c:v>
                </c:pt>
                <c:pt idx="6201">
                  <c:v>-0.97908536585359851</c:v>
                </c:pt>
                <c:pt idx="6202">
                  <c:v>-0.9785975609755484</c:v>
                </c:pt>
                <c:pt idx="6203">
                  <c:v>-0.97810975609750006</c:v>
                </c:pt>
                <c:pt idx="6204">
                  <c:v>-0.97762195121945172</c:v>
                </c:pt>
                <c:pt idx="6205">
                  <c:v>-0.97713414634140205</c:v>
                </c:pt>
                <c:pt idx="6206">
                  <c:v>-0.97664634146335372</c:v>
                </c:pt>
                <c:pt idx="6207">
                  <c:v>-0.97615853658531115</c:v>
                </c:pt>
                <c:pt idx="6208">
                  <c:v>-0.97567073170726193</c:v>
                </c:pt>
                <c:pt idx="6209">
                  <c:v>-0.97518292682921359</c:v>
                </c:pt>
                <c:pt idx="6210">
                  <c:v>-0.97469512195116526</c:v>
                </c:pt>
                <c:pt idx="6211">
                  <c:v>-0.97420731707311514</c:v>
                </c:pt>
                <c:pt idx="6212">
                  <c:v>-0.97371951219506503</c:v>
                </c:pt>
                <c:pt idx="6213">
                  <c:v>-0.97323170731701669</c:v>
                </c:pt>
                <c:pt idx="6214">
                  <c:v>-0.97274390243896836</c:v>
                </c:pt>
                <c:pt idx="6215">
                  <c:v>-0.97225609756091913</c:v>
                </c:pt>
                <c:pt idx="6216">
                  <c:v>-0.97176829268287035</c:v>
                </c:pt>
                <c:pt idx="6217">
                  <c:v>-0.97128048780482157</c:v>
                </c:pt>
                <c:pt idx="6218">
                  <c:v>-0.97079268292677323</c:v>
                </c:pt>
                <c:pt idx="6219">
                  <c:v>-0.97030487804872445</c:v>
                </c:pt>
                <c:pt idx="6220">
                  <c:v>-0.96981707317067523</c:v>
                </c:pt>
                <c:pt idx="6221">
                  <c:v>-0.96932926829262689</c:v>
                </c:pt>
                <c:pt idx="6222">
                  <c:v>-0.96884146341457811</c:v>
                </c:pt>
                <c:pt idx="6223">
                  <c:v>-0.96835365853652977</c:v>
                </c:pt>
                <c:pt idx="6224">
                  <c:v>-0.96786585365848143</c:v>
                </c:pt>
                <c:pt idx="6225">
                  <c:v>-0.96737804878043576</c:v>
                </c:pt>
                <c:pt idx="6226">
                  <c:v>-0.96689024390238698</c:v>
                </c:pt>
                <c:pt idx="6227">
                  <c:v>-0.9664024390243382</c:v>
                </c:pt>
                <c:pt idx="6228">
                  <c:v>-0.96591463414628986</c:v>
                </c:pt>
                <c:pt idx="6229">
                  <c:v>-0.96542682926824108</c:v>
                </c:pt>
                <c:pt idx="6230">
                  <c:v>-0.96493902439019186</c:v>
                </c:pt>
                <c:pt idx="6231">
                  <c:v>-0.96445121951214352</c:v>
                </c:pt>
                <c:pt idx="6232">
                  <c:v>-0.96396341463409474</c:v>
                </c:pt>
                <c:pt idx="6233">
                  <c:v>-0.9634756097560464</c:v>
                </c:pt>
                <c:pt idx="6234">
                  <c:v>-0.96298780487799807</c:v>
                </c:pt>
                <c:pt idx="6235">
                  <c:v>-0.96249999999994795</c:v>
                </c:pt>
                <c:pt idx="6236">
                  <c:v>-0.96201219512189917</c:v>
                </c:pt>
                <c:pt idx="6237">
                  <c:v>-0.96152439024384995</c:v>
                </c:pt>
                <c:pt idx="6238">
                  <c:v>-0.96103658536580117</c:v>
                </c:pt>
                <c:pt idx="6239">
                  <c:v>-0.96054878048775238</c:v>
                </c:pt>
                <c:pt idx="6240">
                  <c:v>-0.96006097560970272</c:v>
                </c:pt>
                <c:pt idx="6241">
                  <c:v>-0.95957317073165438</c:v>
                </c:pt>
                <c:pt idx="6242">
                  <c:v>-0.95908536585360471</c:v>
                </c:pt>
                <c:pt idx="6243">
                  <c:v>-0.95859756097556303</c:v>
                </c:pt>
                <c:pt idx="6244">
                  <c:v>-0.9581097560975147</c:v>
                </c:pt>
                <c:pt idx="6245">
                  <c:v>-0.95762195121946458</c:v>
                </c:pt>
                <c:pt idx="6246">
                  <c:v>-0.95713414634141492</c:v>
                </c:pt>
                <c:pt idx="6247">
                  <c:v>-0.95664634146336658</c:v>
                </c:pt>
                <c:pt idx="6248">
                  <c:v>-0.95615853658531735</c:v>
                </c:pt>
                <c:pt idx="6249">
                  <c:v>-0.95567073170726813</c:v>
                </c:pt>
                <c:pt idx="6250">
                  <c:v>-0.95518292682921935</c:v>
                </c:pt>
                <c:pt idx="6251">
                  <c:v>-0.95469512195117101</c:v>
                </c:pt>
                <c:pt idx="6252">
                  <c:v>-0.95420731707312134</c:v>
                </c:pt>
                <c:pt idx="6253">
                  <c:v>-0.95371951219507212</c:v>
                </c:pt>
                <c:pt idx="6254">
                  <c:v>-0.95323170731702378</c:v>
                </c:pt>
                <c:pt idx="6255">
                  <c:v>-0.952743902438975</c:v>
                </c:pt>
                <c:pt idx="6256">
                  <c:v>-0.95225609756092622</c:v>
                </c:pt>
                <c:pt idx="6257">
                  <c:v>-0.95176829268287788</c:v>
                </c:pt>
                <c:pt idx="6258">
                  <c:v>-0.95128048780482954</c:v>
                </c:pt>
                <c:pt idx="6259">
                  <c:v>-0.95079268292678032</c:v>
                </c:pt>
                <c:pt idx="6260">
                  <c:v>-0.95030487804873154</c:v>
                </c:pt>
                <c:pt idx="6261">
                  <c:v>-0.94981707317068764</c:v>
                </c:pt>
                <c:pt idx="6262">
                  <c:v>-0.94932926829263797</c:v>
                </c:pt>
                <c:pt idx="6263">
                  <c:v>-0.94884146341458875</c:v>
                </c:pt>
                <c:pt idx="6264">
                  <c:v>-0.94835365853654041</c:v>
                </c:pt>
                <c:pt idx="6265">
                  <c:v>-0.94786585365849163</c:v>
                </c:pt>
                <c:pt idx="6266">
                  <c:v>-0.94737804878044285</c:v>
                </c:pt>
                <c:pt idx="6267">
                  <c:v>-0.94689024390239451</c:v>
                </c:pt>
                <c:pt idx="6268">
                  <c:v>-0.94640243902434618</c:v>
                </c:pt>
                <c:pt idx="6269">
                  <c:v>-0.94591463414629695</c:v>
                </c:pt>
                <c:pt idx="6270">
                  <c:v>-0.94542682926824817</c:v>
                </c:pt>
                <c:pt idx="6271">
                  <c:v>-0.94493902439019895</c:v>
                </c:pt>
                <c:pt idx="6272">
                  <c:v>-0.94445121951215061</c:v>
                </c:pt>
                <c:pt idx="6273">
                  <c:v>-0.94396341463410138</c:v>
                </c:pt>
                <c:pt idx="6274">
                  <c:v>-0.94347560975605305</c:v>
                </c:pt>
                <c:pt idx="6275">
                  <c:v>-0.94298780487800471</c:v>
                </c:pt>
                <c:pt idx="6276">
                  <c:v>-0.94249999999995548</c:v>
                </c:pt>
                <c:pt idx="6277">
                  <c:v>-0.9420121951219067</c:v>
                </c:pt>
                <c:pt idx="6278">
                  <c:v>-0.94152439024385792</c:v>
                </c:pt>
                <c:pt idx="6279">
                  <c:v>-0.94103658536581358</c:v>
                </c:pt>
                <c:pt idx="6280">
                  <c:v>-0.9405487804877648</c:v>
                </c:pt>
                <c:pt idx="6281">
                  <c:v>-0.94006097560971558</c:v>
                </c:pt>
                <c:pt idx="6282">
                  <c:v>-0.93957317073166724</c:v>
                </c:pt>
                <c:pt idx="6283">
                  <c:v>-0.93908536585361801</c:v>
                </c:pt>
                <c:pt idx="6284">
                  <c:v>-0.93859756097556968</c:v>
                </c:pt>
                <c:pt idx="6285">
                  <c:v>-0.93810975609752134</c:v>
                </c:pt>
                <c:pt idx="6286">
                  <c:v>-0.93762195121947212</c:v>
                </c:pt>
                <c:pt idx="6287">
                  <c:v>-0.93713414634142334</c:v>
                </c:pt>
                <c:pt idx="6288">
                  <c:v>-0.93664634146337455</c:v>
                </c:pt>
                <c:pt idx="6289">
                  <c:v>-0.93615853658532533</c:v>
                </c:pt>
                <c:pt idx="6290">
                  <c:v>-0.93567073170727699</c:v>
                </c:pt>
                <c:pt idx="6291">
                  <c:v>-0.93518292682922866</c:v>
                </c:pt>
                <c:pt idx="6292">
                  <c:v>-0.93469512195117943</c:v>
                </c:pt>
                <c:pt idx="6293">
                  <c:v>-0.93420731707313109</c:v>
                </c:pt>
                <c:pt idx="6294">
                  <c:v>-0.93371951219508098</c:v>
                </c:pt>
                <c:pt idx="6295">
                  <c:v>-0.93323170731703264</c:v>
                </c:pt>
                <c:pt idx="6296">
                  <c:v>-0.93274390243898386</c:v>
                </c:pt>
                <c:pt idx="6297">
                  <c:v>-0.93225609756093997</c:v>
                </c:pt>
                <c:pt idx="6298">
                  <c:v>-0.93176829268289119</c:v>
                </c:pt>
                <c:pt idx="6299">
                  <c:v>-0.93128048780484196</c:v>
                </c:pt>
                <c:pt idx="6300">
                  <c:v>-0.93079268292679362</c:v>
                </c:pt>
                <c:pt idx="6301">
                  <c:v>-0.93030487804874529</c:v>
                </c:pt>
                <c:pt idx="6302">
                  <c:v>-0.92981707317069651</c:v>
                </c:pt>
                <c:pt idx="6303">
                  <c:v>-0.92932926829264773</c:v>
                </c:pt>
                <c:pt idx="6304">
                  <c:v>-0.92884146341459761</c:v>
                </c:pt>
                <c:pt idx="6305">
                  <c:v>-0.92835365853654928</c:v>
                </c:pt>
                <c:pt idx="6306">
                  <c:v>-0.92786585365850049</c:v>
                </c:pt>
                <c:pt idx="6307">
                  <c:v>-0.92737804878045171</c:v>
                </c:pt>
                <c:pt idx="6308">
                  <c:v>-0.92689024390240338</c:v>
                </c:pt>
                <c:pt idx="6309">
                  <c:v>-0.92640243902435415</c:v>
                </c:pt>
                <c:pt idx="6310">
                  <c:v>-0.92591463414630581</c:v>
                </c:pt>
                <c:pt idx="6311">
                  <c:v>-0.92542682926825703</c:v>
                </c:pt>
                <c:pt idx="6312">
                  <c:v>-0.92493902439020825</c:v>
                </c:pt>
                <c:pt idx="6313">
                  <c:v>-0.92445121951215992</c:v>
                </c:pt>
                <c:pt idx="6314">
                  <c:v>-0.92396341463411069</c:v>
                </c:pt>
                <c:pt idx="6315">
                  <c:v>-0.92347560975606147</c:v>
                </c:pt>
                <c:pt idx="6316">
                  <c:v>-0.92298780487801713</c:v>
                </c:pt>
                <c:pt idx="6317">
                  <c:v>-0.92249999999996835</c:v>
                </c:pt>
                <c:pt idx="6318">
                  <c:v>-0.92201219512192001</c:v>
                </c:pt>
                <c:pt idx="6319">
                  <c:v>-0.92152439024387078</c:v>
                </c:pt>
                <c:pt idx="6320">
                  <c:v>-0.92103658536582245</c:v>
                </c:pt>
                <c:pt idx="6321">
                  <c:v>-0.92054878048777367</c:v>
                </c:pt>
                <c:pt idx="6322">
                  <c:v>-0.92006097560972488</c:v>
                </c:pt>
                <c:pt idx="6323">
                  <c:v>-0.91957317073167655</c:v>
                </c:pt>
                <c:pt idx="6324">
                  <c:v>-0.91908536585362732</c:v>
                </c:pt>
                <c:pt idx="6325">
                  <c:v>-0.9185975609755781</c:v>
                </c:pt>
                <c:pt idx="6326">
                  <c:v>-0.91810975609752976</c:v>
                </c:pt>
                <c:pt idx="6327">
                  <c:v>-0.91762195121948054</c:v>
                </c:pt>
                <c:pt idx="6328">
                  <c:v>-0.9171341463414322</c:v>
                </c:pt>
                <c:pt idx="6329">
                  <c:v>-0.91664634146338164</c:v>
                </c:pt>
                <c:pt idx="6330">
                  <c:v>-0.91615853658533286</c:v>
                </c:pt>
                <c:pt idx="6331">
                  <c:v>-0.91567073170728452</c:v>
                </c:pt>
                <c:pt idx="6332">
                  <c:v>-0.91518292682923574</c:v>
                </c:pt>
                <c:pt idx="6333">
                  <c:v>-0.91469512195118652</c:v>
                </c:pt>
                <c:pt idx="6334">
                  <c:v>-0.91420731707314395</c:v>
                </c:pt>
                <c:pt idx="6335">
                  <c:v>-0.91371951219509473</c:v>
                </c:pt>
                <c:pt idx="6336">
                  <c:v>-0.91323170731704639</c:v>
                </c:pt>
                <c:pt idx="6337">
                  <c:v>-0.91274390243899717</c:v>
                </c:pt>
                <c:pt idx="6338">
                  <c:v>-0.91225609756094883</c:v>
                </c:pt>
                <c:pt idx="6339">
                  <c:v>-0.91176829268289827</c:v>
                </c:pt>
                <c:pt idx="6340">
                  <c:v>-0.91128048780484949</c:v>
                </c:pt>
                <c:pt idx="6341">
                  <c:v>-0.91079268292680116</c:v>
                </c:pt>
                <c:pt idx="6342">
                  <c:v>-0.91030487804875238</c:v>
                </c:pt>
                <c:pt idx="6343">
                  <c:v>-0.90981707317070315</c:v>
                </c:pt>
                <c:pt idx="6344">
                  <c:v>-0.90932926829265437</c:v>
                </c:pt>
                <c:pt idx="6345">
                  <c:v>-0.90884146341460603</c:v>
                </c:pt>
                <c:pt idx="6346">
                  <c:v>-0.90835365853655725</c:v>
                </c:pt>
                <c:pt idx="6347">
                  <c:v>-0.90786585365850803</c:v>
                </c:pt>
                <c:pt idx="6348">
                  <c:v>-0.90737804878045925</c:v>
                </c:pt>
                <c:pt idx="6349">
                  <c:v>-0.90689024390241091</c:v>
                </c:pt>
                <c:pt idx="6350">
                  <c:v>-0.90640243902436257</c:v>
                </c:pt>
                <c:pt idx="6351">
                  <c:v>-0.90591463414631335</c:v>
                </c:pt>
                <c:pt idx="6352">
                  <c:v>-0.90542682926826901</c:v>
                </c:pt>
                <c:pt idx="6353">
                  <c:v>-0.90493902439021978</c:v>
                </c:pt>
                <c:pt idx="6354">
                  <c:v>-0.904451219512171</c:v>
                </c:pt>
                <c:pt idx="6355">
                  <c:v>-0.90396341463412266</c:v>
                </c:pt>
                <c:pt idx="6356">
                  <c:v>-0.90347560975607388</c:v>
                </c:pt>
                <c:pt idx="6357">
                  <c:v>-0.90298780487802466</c:v>
                </c:pt>
                <c:pt idx="6358">
                  <c:v>-0.90249999999997588</c:v>
                </c:pt>
                <c:pt idx="6359">
                  <c:v>-0.90201219512192754</c:v>
                </c:pt>
                <c:pt idx="6360">
                  <c:v>-0.9015243902438792</c:v>
                </c:pt>
                <c:pt idx="6361">
                  <c:v>-0.90103658536582998</c:v>
                </c:pt>
                <c:pt idx="6362">
                  <c:v>-0.90054878048778164</c:v>
                </c:pt>
                <c:pt idx="6363">
                  <c:v>-0.90006097560973108</c:v>
                </c:pt>
                <c:pt idx="6364">
                  <c:v>-0.89957317073168275</c:v>
                </c:pt>
                <c:pt idx="6365">
                  <c:v>-0.89908536585363397</c:v>
                </c:pt>
                <c:pt idx="6366">
                  <c:v>-0.89859756097558474</c:v>
                </c:pt>
                <c:pt idx="6367">
                  <c:v>-0.89810975609753552</c:v>
                </c:pt>
                <c:pt idx="6368">
                  <c:v>-0.89762195121949251</c:v>
                </c:pt>
                <c:pt idx="6369">
                  <c:v>-0.89713414634143707</c:v>
                </c:pt>
                <c:pt idx="6370">
                  <c:v>-0.89664634146339584</c:v>
                </c:pt>
                <c:pt idx="6371">
                  <c:v>-0.89615853658534661</c:v>
                </c:pt>
                <c:pt idx="6372">
                  <c:v>-0.89567073170729827</c:v>
                </c:pt>
                <c:pt idx="6373">
                  <c:v>-0.89518292682924772</c:v>
                </c:pt>
                <c:pt idx="6374">
                  <c:v>-0.89469512195119938</c:v>
                </c:pt>
                <c:pt idx="6375">
                  <c:v>-0.8942073170731506</c:v>
                </c:pt>
                <c:pt idx="6376">
                  <c:v>-0.89371951219510137</c:v>
                </c:pt>
                <c:pt idx="6377">
                  <c:v>-0.89323170731705215</c:v>
                </c:pt>
                <c:pt idx="6378">
                  <c:v>-0.89274390243900337</c:v>
                </c:pt>
                <c:pt idx="6379">
                  <c:v>-0.8922560975609537</c:v>
                </c:pt>
                <c:pt idx="6380">
                  <c:v>-0.89176829268290492</c:v>
                </c:pt>
                <c:pt idx="6381">
                  <c:v>-0.89128048780485658</c:v>
                </c:pt>
                <c:pt idx="6382">
                  <c:v>-0.8907926829268078</c:v>
                </c:pt>
                <c:pt idx="6383">
                  <c:v>-0.89030487804875946</c:v>
                </c:pt>
                <c:pt idx="6384">
                  <c:v>-0.88981707317071068</c:v>
                </c:pt>
                <c:pt idx="6385">
                  <c:v>-0.88932926829266234</c:v>
                </c:pt>
                <c:pt idx="6386">
                  <c:v>-0.88884146341461268</c:v>
                </c:pt>
                <c:pt idx="6387">
                  <c:v>-0.88835365853656389</c:v>
                </c:pt>
                <c:pt idx="6388">
                  <c:v>-0.88786585365852</c:v>
                </c:pt>
                <c:pt idx="6389">
                  <c:v>-0.88737804878047122</c:v>
                </c:pt>
                <c:pt idx="6390">
                  <c:v>-0.88689024390242155</c:v>
                </c:pt>
                <c:pt idx="6391">
                  <c:v>-0.88640243902437321</c:v>
                </c:pt>
                <c:pt idx="6392">
                  <c:v>-0.88591463414632443</c:v>
                </c:pt>
                <c:pt idx="6393">
                  <c:v>-0.88542682926827609</c:v>
                </c:pt>
                <c:pt idx="6394">
                  <c:v>-0.88493902439022731</c:v>
                </c:pt>
                <c:pt idx="6395">
                  <c:v>-0.88445121951217898</c:v>
                </c:pt>
                <c:pt idx="6396">
                  <c:v>-0.88396341463412931</c:v>
                </c:pt>
                <c:pt idx="6397">
                  <c:v>-0.88347560975608053</c:v>
                </c:pt>
                <c:pt idx="6398">
                  <c:v>-0.88298780487803175</c:v>
                </c:pt>
                <c:pt idx="6399">
                  <c:v>-0.88249999999998341</c:v>
                </c:pt>
                <c:pt idx="6400">
                  <c:v>-0.88201219512193463</c:v>
                </c:pt>
                <c:pt idx="6401">
                  <c:v>-0.88152439024388585</c:v>
                </c:pt>
                <c:pt idx="6402">
                  <c:v>-0.88103658536583707</c:v>
                </c:pt>
                <c:pt idx="6403">
                  <c:v>-0.88054878048778829</c:v>
                </c:pt>
                <c:pt idx="6404">
                  <c:v>-0.88006097560973906</c:v>
                </c:pt>
                <c:pt idx="6405">
                  <c:v>-0.87957317073169072</c:v>
                </c:pt>
                <c:pt idx="6406">
                  <c:v>-0.87908536585364594</c:v>
                </c:pt>
                <c:pt idx="6407">
                  <c:v>-0.87859756097559716</c:v>
                </c:pt>
                <c:pt idx="6408">
                  <c:v>-0.87810975609754838</c:v>
                </c:pt>
                <c:pt idx="6409">
                  <c:v>-0.8776219512194996</c:v>
                </c:pt>
                <c:pt idx="6410">
                  <c:v>-0.87713414634145126</c:v>
                </c:pt>
                <c:pt idx="6411">
                  <c:v>-0.87664634146340248</c:v>
                </c:pt>
                <c:pt idx="6412">
                  <c:v>-0.8761585365853537</c:v>
                </c:pt>
                <c:pt idx="6413">
                  <c:v>-0.87567073170730492</c:v>
                </c:pt>
                <c:pt idx="6414">
                  <c:v>-0.87518292682925569</c:v>
                </c:pt>
                <c:pt idx="6415">
                  <c:v>-0.87469512195120735</c:v>
                </c:pt>
                <c:pt idx="6416">
                  <c:v>-0.87420731707315813</c:v>
                </c:pt>
                <c:pt idx="6417">
                  <c:v>-0.87371951219510979</c:v>
                </c:pt>
                <c:pt idx="6418">
                  <c:v>-0.87323170731706101</c:v>
                </c:pt>
                <c:pt idx="6419">
                  <c:v>-0.87274390243901223</c:v>
                </c:pt>
                <c:pt idx="6420">
                  <c:v>-0.87225609756096301</c:v>
                </c:pt>
                <c:pt idx="6421">
                  <c:v>-0.87176829268291423</c:v>
                </c:pt>
                <c:pt idx="6422">
                  <c:v>-0.871280487804865</c:v>
                </c:pt>
                <c:pt idx="6423">
                  <c:v>-0.87079268292681666</c:v>
                </c:pt>
                <c:pt idx="6424">
                  <c:v>-0.87030487804877232</c:v>
                </c:pt>
                <c:pt idx="6425">
                  <c:v>-0.86981707317072399</c:v>
                </c:pt>
                <c:pt idx="6426">
                  <c:v>-0.86932926829267476</c:v>
                </c:pt>
                <c:pt idx="6427">
                  <c:v>-0.86884146341462642</c:v>
                </c:pt>
                <c:pt idx="6428">
                  <c:v>-0.86835365853657764</c:v>
                </c:pt>
                <c:pt idx="6429">
                  <c:v>-0.86786585365852886</c:v>
                </c:pt>
                <c:pt idx="6430">
                  <c:v>-0.86737804878047964</c:v>
                </c:pt>
                <c:pt idx="6431">
                  <c:v>-0.86689024390243086</c:v>
                </c:pt>
                <c:pt idx="6432">
                  <c:v>-0.86640243902438163</c:v>
                </c:pt>
                <c:pt idx="6433">
                  <c:v>-0.8659146341463333</c:v>
                </c:pt>
                <c:pt idx="6434">
                  <c:v>-0.86542682926828496</c:v>
                </c:pt>
                <c:pt idx="6435">
                  <c:v>-0.86493902439023618</c:v>
                </c:pt>
                <c:pt idx="6436">
                  <c:v>-0.8644512195121874</c:v>
                </c:pt>
                <c:pt idx="6437">
                  <c:v>-0.86396341463413906</c:v>
                </c:pt>
                <c:pt idx="6438">
                  <c:v>-0.86347560975608983</c:v>
                </c:pt>
                <c:pt idx="6439">
                  <c:v>-0.8629878048780415</c:v>
                </c:pt>
                <c:pt idx="6440">
                  <c:v>-0.86249999999999272</c:v>
                </c:pt>
                <c:pt idx="6441">
                  <c:v>-0.86201219512194438</c:v>
                </c:pt>
                <c:pt idx="6442">
                  <c:v>-0.86152439024389826</c:v>
                </c:pt>
                <c:pt idx="6443">
                  <c:v>-0.86103658536584993</c:v>
                </c:pt>
                <c:pt idx="6444">
                  <c:v>-0.86054878048780159</c:v>
                </c:pt>
                <c:pt idx="6445">
                  <c:v>-0.86006097560975281</c:v>
                </c:pt>
                <c:pt idx="6446">
                  <c:v>-0.85957317073170403</c:v>
                </c:pt>
                <c:pt idx="6447">
                  <c:v>-0.85908536585365569</c:v>
                </c:pt>
                <c:pt idx="6448">
                  <c:v>-0.85859756097560647</c:v>
                </c:pt>
                <c:pt idx="6449">
                  <c:v>-0.85810975609755813</c:v>
                </c:pt>
                <c:pt idx="6450">
                  <c:v>-0.85762195121950935</c:v>
                </c:pt>
                <c:pt idx="6451">
                  <c:v>-0.85713414634146101</c:v>
                </c:pt>
                <c:pt idx="6452">
                  <c:v>-0.85664634146341179</c:v>
                </c:pt>
                <c:pt idx="6453">
                  <c:v>-0.85615853658536256</c:v>
                </c:pt>
                <c:pt idx="6454">
                  <c:v>-0.85567073170731422</c:v>
                </c:pt>
                <c:pt idx="6455">
                  <c:v>-0.85518292682926411</c:v>
                </c:pt>
                <c:pt idx="6456">
                  <c:v>-0.854695121951214</c:v>
                </c:pt>
                <c:pt idx="6457">
                  <c:v>-0.85420731707316566</c:v>
                </c:pt>
                <c:pt idx="6458">
                  <c:v>-0.85371951219511732</c:v>
                </c:pt>
                <c:pt idx="6459">
                  <c:v>-0.8532317073170681</c:v>
                </c:pt>
                <c:pt idx="6460">
                  <c:v>-0.85274390243901887</c:v>
                </c:pt>
                <c:pt idx="6461">
                  <c:v>-0.85225609756097764</c:v>
                </c:pt>
                <c:pt idx="6462">
                  <c:v>-0.85176829268292842</c:v>
                </c:pt>
                <c:pt idx="6463">
                  <c:v>-0.85128048780487919</c:v>
                </c:pt>
                <c:pt idx="6464">
                  <c:v>-0.85079268292683086</c:v>
                </c:pt>
                <c:pt idx="6465">
                  <c:v>-0.85030487804878074</c:v>
                </c:pt>
                <c:pt idx="6466">
                  <c:v>-0.84981707317073196</c:v>
                </c:pt>
                <c:pt idx="6467">
                  <c:v>-0.84932926829268229</c:v>
                </c:pt>
                <c:pt idx="6468">
                  <c:v>-0.84884146341463396</c:v>
                </c:pt>
                <c:pt idx="6469">
                  <c:v>-0.84835365853658473</c:v>
                </c:pt>
                <c:pt idx="6470">
                  <c:v>-0.84786585365853551</c:v>
                </c:pt>
                <c:pt idx="6471">
                  <c:v>-0.84737804878048717</c:v>
                </c:pt>
                <c:pt idx="6472">
                  <c:v>-0.84689024390243883</c:v>
                </c:pt>
                <c:pt idx="6473">
                  <c:v>-0.84640243902439005</c:v>
                </c:pt>
                <c:pt idx="6474">
                  <c:v>-0.84591463414634083</c:v>
                </c:pt>
                <c:pt idx="6475">
                  <c:v>-0.84542682926829205</c:v>
                </c:pt>
                <c:pt idx="6476">
                  <c:v>-0.84493902439024371</c:v>
                </c:pt>
                <c:pt idx="6477">
                  <c:v>-0.84445121951219537</c:v>
                </c:pt>
                <c:pt idx="6478">
                  <c:v>-0.84396341463414704</c:v>
                </c:pt>
                <c:pt idx="6479">
                  <c:v>-0.84347560975610136</c:v>
                </c:pt>
                <c:pt idx="6480">
                  <c:v>-0.84298780487805214</c:v>
                </c:pt>
                <c:pt idx="6481">
                  <c:v>-0.8425000000000038</c:v>
                </c:pt>
                <c:pt idx="6482">
                  <c:v>-0.84201219512195546</c:v>
                </c:pt>
                <c:pt idx="6483">
                  <c:v>-0.84152439024390668</c:v>
                </c:pt>
                <c:pt idx="6484">
                  <c:v>-0.84103658536585746</c:v>
                </c:pt>
                <c:pt idx="6485">
                  <c:v>-0.84054878048780868</c:v>
                </c:pt>
                <c:pt idx="6486">
                  <c:v>-0.84006097560976034</c:v>
                </c:pt>
                <c:pt idx="6487">
                  <c:v>-0.839573170731712</c:v>
                </c:pt>
                <c:pt idx="6488">
                  <c:v>-0.83908536585366367</c:v>
                </c:pt>
                <c:pt idx="6489">
                  <c:v>-0.83859756097561355</c:v>
                </c:pt>
                <c:pt idx="6490">
                  <c:v>-0.83810975609756388</c:v>
                </c:pt>
                <c:pt idx="6491">
                  <c:v>-0.83762195121951555</c:v>
                </c:pt>
                <c:pt idx="6492">
                  <c:v>-0.83713414634146677</c:v>
                </c:pt>
                <c:pt idx="6493">
                  <c:v>-0.8366463414634171</c:v>
                </c:pt>
                <c:pt idx="6494">
                  <c:v>-0.83615853658536832</c:v>
                </c:pt>
                <c:pt idx="6495">
                  <c:v>-0.83567073170731998</c:v>
                </c:pt>
                <c:pt idx="6496">
                  <c:v>-0.83518292682927697</c:v>
                </c:pt>
                <c:pt idx="6497">
                  <c:v>-0.83469512195122864</c:v>
                </c:pt>
                <c:pt idx="6498">
                  <c:v>-0.8342073170731803</c:v>
                </c:pt>
                <c:pt idx="6499">
                  <c:v>-0.83371951219513019</c:v>
                </c:pt>
                <c:pt idx="6500">
                  <c:v>-0.83323170731708052</c:v>
                </c:pt>
                <c:pt idx="6501">
                  <c:v>-0.83274390243903218</c:v>
                </c:pt>
                <c:pt idx="6502">
                  <c:v>-0.8322560975609834</c:v>
                </c:pt>
                <c:pt idx="6503">
                  <c:v>-0.83176829268293373</c:v>
                </c:pt>
                <c:pt idx="6504">
                  <c:v>-0.83128048780488495</c:v>
                </c:pt>
                <c:pt idx="6505">
                  <c:v>-0.83079268292683661</c:v>
                </c:pt>
                <c:pt idx="6506">
                  <c:v>-0.83030487804878694</c:v>
                </c:pt>
                <c:pt idx="6507">
                  <c:v>-0.82981707317073772</c:v>
                </c:pt>
                <c:pt idx="6508">
                  <c:v>-0.82932926829268938</c:v>
                </c:pt>
                <c:pt idx="6509">
                  <c:v>-0.8288414634146406</c:v>
                </c:pt>
                <c:pt idx="6510">
                  <c:v>-0.82835365853659226</c:v>
                </c:pt>
                <c:pt idx="6511">
                  <c:v>-0.82786585365854348</c:v>
                </c:pt>
                <c:pt idx="6512">
                  <c:v>-0.82737804878049515</c:v>
                </c:pt>
                <c:pt idx="6513">
                  <c:v>-0.82689024390244592</c:v>
                </c:pt>
                <c:pt idx="6514">
                  <c:v>-0.82640243902440158</c:v>
                </c:pt>
                <c:pt idx="6515">
                  <c:v>-0.82591463414635324</c:v>
                </c:pt>
                <c:pt idx="6516">
                  <c:v>-0.82542682926830357</c:v>
                </c:pt>
                <c:pt idx="6517">
                  <c:v>-0.82493902439025435</c:v>
                </c:pt>
                <c:pt idx="6518">
                  <c:v>-0.82445121951220601</c:v>
                </c:pt>
                <c:pt idx="6519">
                  <c:v>-0.82396341463415723</c:v>
                </c:pt>
                <c:pt idx="6520">
                  <c:v>-0.82347560975610889</c:v>
                </c:pt>
                <c:pt idx="6521">
                  <c:v>-0.82298780487806011</c:v>
                </c:pt>
                <c:pt idx="6522">
                  <c:v>-0.82250000000001178</c:v>
                </c:pt>
                <c:pt idx="6523">
                  <c:v>-0.82201219512196255</c:v>
                </c:pt>
                <c:pt idx="6524">
                  <c:v>-0.82152439024391377</c:v>
                </c:pt>
                <c:pt idx="6525">
                  <c:v>-0.8210365853658641</c:v>
                </c:pt>
                <c:pt idx="6526">
                  <c:v>-0.82054878048781577</c:v>
                </c:pt>
                <c:pt idx="6527">
                  <c:v>-0.82006097560976743</c:v>
                </c:pt>
                <c:pt idx="6528">
                  <c:v>-0.81957317073171865</c:v>
                </c:pt>
                <c:pt idx="6529">
                  <c:v>-0.81908536585366987</c:v>
                </c:pt>
                <c:pt idx="6530">
                  <c:v>-0.81859756097562109</c:v>
                </c:pt>
                <c:pt idx="6531">
                  <c:v>-0.81810975609757186</c:v>
                </c:pt>
                <c:pt idx="6532">
                  <c:v>-0.81762195121952841</c:v>
                </c:pt>
                <c:pt idx="6533">
                  <c:v>-0.81713414634147918</c:v>
                </c:pt>
                <c:pt idx="6534">
                  <c:v>-0.8166463414634304</c:v>
                </c:pt>
                <c:pt idx="6535">
                  <c:v>-0.81615853658538073</c:v>
                </c:pt>
                <c:pt idx="6536">
                  <c:v>-0.8156707317073324</c:v>
                </c:pt>
                <c:pt idx="6537">
                  <c:v>-0.81518292682928406</c:v>
                </c:pt>
                <c:pt idx="6538">
                  <c:v>-0.81469512195123528</c:v>
                </c:pt>
                <c:pt idx="6539">
                  <c:v>-0.8142073170731865</c:v>
                </c:pt>
                <c:pt idx="6540">
                  <c:v>-0.81371951219513772</c:v>
                </c:pt>
                <c:pt idx="6541">
                  <c:v>-0.81323170731708849</c:v>
                </c:pt>
                <c:pt idx="6542">
                  <c:v>-0.81274390243904016</c:v>
                </c:pt>
                <c:pt idx="6543">
                  <c:v>-0.81225609756099093</c:v>
                </c:pt>
                <c:pt idx="6544">
                  <c:v>-0.81176829268294259</c:v>
                </c:pt>
                <c:pt idx="6545">
                  <c:v>-0.81128048780489381</c:v>
                </c:pt>
                <c:pt idx="6546">
                  <c:v>-0.81079268292684503</c:v>
                </c:pt>
                <c:pt idx="6547">
                  <c:v>-0.81030487804879581</c:v>
                </c:pt>
                <c:pt idx="6548">
                  <c:v>-0.80981707317074658</c:v>
                </c:pt>
                <c:pt idx="6549">
                  <c:v>-0.80932926829269825</c:v>
                </c:pt>
                <c:pt idx="6550">
                  <c:v>-0.80884146341465435</c:v>
                </c:pt>
                <c:pt idx="6551">
                  <c:v>-0.80835365853660512</c:v>
                </c:pt>
                <c:pt idx="6552">
                  <c:v>-0.80786585365855679</c:v>
                </c:pt>
                <c:pt idx="6553">
                  <c:v>-0.80737804878050845</c:v>
                </c:pt>
                <c:pt idx="6554">
                  <c:v>-0.80689024390245923</c:v>
                </c:pt>
                <c:pt idx="6555">
                  <c:v>-0.80640243902441044</c:v>
                </c:pt>
                <c:pt idx="6556">
                  <c:v>-0.80591463414636166</c:v>
                </c:pt>
                <c:pt idx="6557">
                  <c:v>-0.80542682926831244</c:v>
                </c:pt>
                <c:pt idx="6558">
                  <c:v>-0.80493902439026321</c:v>
                </c:pt>
                <c:pt idx="6559">
                  <c:v>-0.80445121951221488</c:v>
                </c:pt>
                <c:pt idx="6560">
                  <c:v>-0.8039634146341661</c:v>
                </c:pt>
                <c:pt idx="6561">
                  <c:v>-0.80347560975611776</c:v>
                </c:pt>
                <c:pt idx="6562">
                  <c:v>-0.80298780487806898</c:v>
                </c:pt>
                <c:pt idx="6563">
                  <c:v>-0.8025000000000202</c:v>
                </c:pt>
                <c:pt idx="6564">
                  <c:v>-0.80201219512197186</c:v>
                </c:pt>
                <c:pt idx="6565">
                  <c:v>-0.80152439024392264</c:v>
                </c:pt>
                <c:pt idx="6566">
                  <c:v>-0.8010365853658743</c:v>
                </c:pt>
                <c:pt idx="6567">
                  <c:v>-0.80054878048782552</c:v>
                </c:pt>
                <c:pt idx="6568">
                  <c:v>-0.80006097560977985</c:v>
                </c:pt>
                <c:pt idx="6569">
                  <c:v>-0.79957317073173106</c:v>
                </c:pt>
                <c:pt idx="6570">
                  <c:v>-0.79908536585368228</c:v>
                </c:pt>
                <c:pt idx="6571">
                  <c:v>-0.79859756097563395</c:v>
                </c:pt>
                <c:pt idx="6572">
                  <c:v>-0.79810975609758561</c:v>
                </c:pt>
                <c:pt idx="6573">
                  <c:v>-0.79762195121953638</c:v>
                </c:pt>
                <c:pt idx="6574">
                  <c:v>-0.79713414634148805</c:v>
                </c:pt>
                <c:pt idx="6575">
                  <c:v>-0.79664634146343882</c:v>
                </c:pt>
                <c:pt idx="6576">
                  <c:v>-0.79615853658539049</c:v>
                </c:pt>
                <c:pt idx="6577">
                  <c:v>-0.79567073170734215</c:v>
                </c:pt>
                <c:pt idx="6578">
                  <c:v>-0.79518292682929248</c:v>
                </c:pt>
                <c:pt idx="6579">
                  <c:v>-0.79469512195124414</c:v>
                </c:pt>
                <c:pt idx="6580">
                  <c:v>-0.79420731707319536</c:v>
                </c:pt>
                <c:pt idx="6581">
                  <c:v>-0.79371951219514614</c:v>
                </c:pt>
                <c:pt idx="6582">
                  <c:v>-0.7932317073170978</c:v>
                </c:pt>
                <c:pt idx="6583">
                  <c:v>-0.79274390243904724</c:v>
                </c:pt>
                <c:pt idx="6584">
                  <c:v>-0.79225609756099846</c:v>
                </c:pt>
                <c:pt idx="6585">
                  <c:v>-0.79176829268295013</c:v>
                </c:pt>
                <c:pt idx="6586">
                  <c:v>-0.79128048780490712</c:v>
                </c:pt>
                <c:pt idx="6587">
                  <c:v>-0.79079268292685878</c:v>
                </c:pt>
                <c:pt idx="6588">
                  <c:v>-0.79030487804880911</c:v>
                </c:pt>
                <c:pt idx="6589">
                  <c:v>-0.78981707317076078</c:v>
                </c:pt>
                <c:pt idx="6590">
                  <c:v>-0.78932926829271199</c:v>
                </c:pt>
                <c:pt idx="6591">
                  <c:v>-0.78884146341466277</c:v>
                </c:pt>
                <c:pt idx="6592">
                  <c:v>-0.78835365853661443</c:v>
                </c:pt>
                <c:pt idx="6593">
                  <c:v>-0.78786585365856387</c:v>
                </c:pt>
                <c:pt idx="6594">
                  <c:v>-0.78737804878051509</c:v>
                </c:pt>
                <c:pt idx="6595">
                  <c:v>-0.78689024390246676</c:v>
                </c:pt>
                <c:pt idx="6596">
                  <c:v>-0.78640243902441753</c:v>
                </c:pt>
                <c:pt idx="6597">
                  <c:v>-0.78591463414636831</c:v>
                </c:pt>
                <c:pt idx="6598">
                  <c:v>-0.78542682926831997</c:v>
                </c:pt>
                <c:pt idx="6599">
                  <c:v>-0.78493902439027119</c:v>
                </c:pt>
                <c:pt idx="6600">
                  <c:v>-0.78445121951222285</c:v>
                </c:pt>
                <c:pt idx="6601">
                  <c:v>-0.78396341463417363</c:v>
                </c:pt>
                <c:pt idx="6602">
                  <c:v>-0.78347560975612529</c:v>
                </c:pt>
                <c:pt idx="6603">
                  <c:v>-0.78298780487807695</c:v>
                </c:pt>
                <c:pt idx="6604">
                  <c:v>-0.78250000000003173</c:v>
                </c:pt>
                <c:pt idx="6605">
                  <c:v>-0.78201219512198339</c:v>
                </c:pt>
                <c:pt idx="6606">
                  <c:v>-0.78152439024393416</c:v>
                </c:pt>
                <c:pt idx="6607">
                  <c:v>-0.78103658536588494</c:v>
                </c:pt>
                <c:pt idx="6608">
                  <c:v>-0.7805487804878366</c:v>
                </c:pt>
                <c:pt idx="6609">
                  <c:v>-0.78006097560978782</c:v>
                </c:pt>
                <c:pt idx="6610">
                  <c:v>-0.77957317073173948</c:v>
                </c:pt>
                <c:pt idx="6611">
                  <c:v>-0.77908536585369026</c:v>
                </c:pt>
                <c:pt idx="6612">
                  <c:v>-0.77859756097564192</c:v>
                </c:pt>
                <c:pt idx="6613">
                  <c:v>-0.77810975609759359</c:v>
                </c:pt>
                <c:pt idx="6614">
                  <c:v>-0.7776219512195448</c:v>
                </c:pt>
                <c:pt idx="6615">
                  <c:v>-0.77713414634149647</c:v>
                </c:pt>
                <c:pt idx="6616">
                  <c:v>-0.77664634146344724</c:v>
                </c:pt>
                <c:pt idx="6617">
                  <c:v>-0.77615853658539669</c:v>
                </c:pt>
                <c:pt idx="6618">
                  <c:v>-0.77567073170734835</c:v>
                </c:pt>
                <c:pt idx="6619">
                  <c:v>-0.77518292682930001</c:v>
                </c:pt>
                <c:pt idx="6620">
                  <c:v>-0.77469512195125034</c:v>
                </c:pt>
                <c:pt idx="6621">
                  <c:v>-0.77420731707320112</c:v>
                </c:pt>
                <c:pt idx="6622">
                  <c:v>-0.77371951219515855</c:v>
                </c:pt>
                <c:pt idx="6623">
                  <c:v>-0.77323170731711022</c:v>
                </c:pt>
                <c:pt idx="6624">
                  <c:v>-0.77274390243906144</c:v>
                </c:pt>
                <c:pt idx="6625">
                  <c:v>-0.7722560975610131</c:v>
                </c:pt>
                <c:pt idx="6626">
                  <c:v>-0.77176829268296387</c:v>
                </c:pt>
                <c:pt idx="6627">
                  <c:v>-0.77128048780491332</c:v>
                </c:pt>
                <c:pt idx="6628">
                  <c:v>-0.77079268292686498</c:v>
                </c:pt>
                <c:pt idx="6629">
                  <c:v>-0.77030487804881664</c:v>
                </c:pt>
                <c:pt idx="6630">
                  <c:v>-0.76981707317076697</c:v>
                </c:pt>
                <c:pt idx="6631">
                  <c:v>-0.76932926829271775</c:v>
                </c:pt>
                <c:pt idx="6632">
                  <c:v>-0.76884146341466897</c:v>
                </c:pt>
                <c:pt idx="6633">
                  <c:v>-0.76835365853662063</c:v>
                </c:pt>
                <c:pt idx="6634">
                  <c:v>-0.76786585365857096</c:v>
                </c:pt>
                <c:pt idx="6635">
                  <c:v>-0.76737804878052263</c:v>
                </c:pt>
                <c:pt idx="6636">
                  <c:v>-0.7668902439024734</c:v>
                </c:pt>
                <c:pt idx="6637">
                  <c:v>-0.76640243902442506</c:v>
                </c:pt>
                <c:pt idx="6638">
                  <c:v>-0.76591463414637673</c:v>
                </c:pt>
                <c:pt idx="6639">
                  <c:v>-0.76542682926832839</c:v>
                </c:pt>
                <c:pt idx="6640">
                  <c:v>-0.76493902439028449</c:v>
                </c:pt>
                <c:pt idx="6641">
                  <c:v>-0.76445121951223438</c:v>
                </c:pt>
                <c:pt idx="6642">
                  <c:v>-0.7639634146341856</c:v>
                </c:pt>
                <c:pt idx="6643">
                  <c:v>-0.76347560975613726</c:v>
                </c:pt>
                <c:pt idx="6644">
                  <c:v>-0.76298780487808759</c:v>
                </c:pt>
                <c:pt idx="6645">
                  <c:v>-0.76250000000003926</c:v>
                </c:pt>
                <c:pt idx="6646">
                  <c:v>-0.76201219512199003</c:v>
                </c:pt>
                <c:pt idx="6647">
                  <c:v>-0.7615243902439417</c:v>
                </c:pt>
                <c:pt idx="6648">
                  <c:v>-0.76103658536589336</c:v>
                </c:pt>
                <c:pt idx="6649">
                  <c:v>-0.76054878048784502</c:v>
                </c:pt>
                <c:pt idx="6650">
                  <c:v>-0.76006097560979535</c:v>
                </c:pt>
                <c:pt idx="6651">
                  <c:v>-0.75957317073174613</c:v>
                </c:pt>
                <c:pt idx="6652">
                  <c:v>-0.75908536585369735</c:v>
                </c:pt>
                <c:pt idx="6653">
                  <c:v>-0.75859756097564901</c:v>
                </c:pt>
                <c:pt idx="6654">
                  <c:v>-0.75810975609760067</c:v>
                </c:pt>
                <c:pt idx="6655">
                  <c:v>-0.75762195121955145</c:v>
                </c:pt>
                <c:pt idx="6656">
                  <c:v>-0.75713414634150311</c:v>
                </c:pt>
                <c:pt idx="6657">
                  <c:v>-0.75664634146345389</c:v>
                </c:pt>
                <c:pt idx="6658">
                  <c:v>-0.75615853658541088</c:v>
                </c:pt>
                <c:pt idx="6659">
                  <c:v>-0.75567073170736165</c:v>
                </c:pt>
                <c:pt idx="6660">
                  <c:v>-0.75518292682931198</c:v>
                </c:pt>
                <c:pt idx="6661">
                  <c:v>-0.75469512195126276</c:v>
                </c:pt>
                <c:pt idx="6662">
                  <c:v>-0.75420731707321398</c:v>
                </c:pt>
                <c:pt idx="6663">
                  <c:v>-0.75371951219516564</c:v>
                </c:pt>
                <c:pt idx="6664">
                  <c:v>-0.7532317073171173</c:v>
                </c:pt>
                <c:pt idx="6665">
                  <c:v>-0.75274390243906808</c:v>
                </c:pt>
                <c:pt idx="6666">
                  <c:v>-0.75225609756101974</c:v>
                </c:pt>
                <c:pt idx="6667">
                  <c:v>-0.75176829268297052</c:v>
                </c:pt>
                <c:pt idx="6668">
                  <c:v>-0.75128048780492174</c:v>
                </c:pt>
                <c:pt idx="6669">
                  <c:v>-0.7507926829268734</c:v>
                </c:pt>
                <c:pt idx="6670">
                  <c:v>-0.75030487804882418</c:v>
                </c:pt>
                <c:pt idx="6671">
                  <c:v>-0.74981707317077539</c:v>
                </c:pt>
                <c:pt idx="6672">
                  <c:v>-0.74932926829272706</c:v>
                </c:pt>
                <c:pt idx="6673">
                  <c:v>-0.74884146341467783</c:v>
                </c:pt>
                <c:pt idx="6674">
                  <c:v>-0.74835365853662861</c:v>
                </c:pt>
                <c:pt idx="6675">
                  <c:v>-0.74786585365857983</c:v>
                </c:pt>
                <c:pt idx="6676">
                  <c:v>-0.74737804878053637</c:v>
                </c:pt>
                <c:pt idx="6677">
                  <c:v>-0.74689024390248715</c:v>
                </c:pt>
                <c:pt idx="6678">
                  <c:v>-0.74640243902443837</c:v>
                </c:pt>
                <c:pt idx="6679">
                  <c:v>-0.74591463414639003</c:v>
                </c:pt>
                <c:pt idx="6680">
                  <c:v>-0.74542682926834081</c:v>
                </c:pt>
                <c:pt idx="6681">
                  <c:v>-0.74493902439029203</c:v>
                </c:pt>
                <c:pt idx="6682">
                  <c:v>-0.74445121951224369</c:v>
                </c:pt>
                <c:pt idx="6683">
                  <c:v>-0.74396341463419446</c:v>
                </c:pt>
                <c:pt idx="6684">
                  <c:v>-0.74347560975614524</c:v>
                </c:pt>
                <c:pt idx="6685">
                  <c:v>-0.74298780487809646</c:v>
                </c:pt>
                <c:pt idx="6686">
                  <c:v>-0.74250000000004679</c:v>
                </c:pt>
                <c:pt idx="6687">
                  <c:v>-0.74201219512199845</c:v>
                </c:pt>
                <c:pt idx="6688">
                  <c:v>-0.74152439024395012</c:v>
                </c:pt>
                <c:pt idx="6689">
                  <c:v>-0.74103658536590089</c:v>
                </c:pt>
                <c:pt idx="6690">
                  <c:v>-0.74054878048785167</c:v>
                </c:pt>
                <c:pt idx="6691">
                  <c:v>-0.74006097560980333</c:v>
                </c:pt>
                <c:pt idx="6692">
                  <c:v>-0.73957317073175499</c:v>
                </c:pt>
                <c:pt idx="6693">
                  <c:v>-0.73908536585370621</c:v>
                </c:pt>
                <c:pt idx="6694">
                  <c:v>-0.73859756097566187</c:v>
                </c:pt>
                <c:pt idx="6695">
                  <c:v>-0.73810975609761309</c:v>
                </c:pt>
                <c:pt idx="6696">
                  <c:v>-0.73762195121956342</c:v>
                </c:pt>
                <c:pt idx="6697">
                  <c:v>-0.73713414634151508</c:v>
                </c:pt>
                <c:pt idx="6698">
                  <c:v>-0.73664634146346675</c:v>
                </c:pt>
                <c:pt idx="6699">
                  <c:v>-0.73615853658541752</c:v>
                </c:pt>
                <c:pt idx="6700">
                  <c:v>-0.7356707317073683</c:v>
                </c:pt>
                <c:pt idx="6701">
                  <c:v>-0.73518292682931996</c:v>
                </c:pt>
                <c:pt idx="6702">
                  <c:v>-0.73469512195127162</c:v>
                </c:pt>
                <c:pt idx="6703">
                  <c:v>-0.73420731707322284</c:v>
                </c:pt>
                <c:pt idx="6704">
                  <c:v>-0.73371951219517362</c:v>
                </c:pt>
                <c:pt idx="6705">
                  <c:v>-0.73323170731712528</c:v>
                </c:pt>
                <c:pt idx="6706">
                  <c:v>-0.73274390243907694</c:v>
                </c:pt>
                <c:pt idx="6707">
                  <c:v>-0.73225609756102727</c:v>
                </c:pt>
                <c:pt idx="6708">
                  <c:v>-0.73176829268297894</c:v>
                </c:pt>
                <c:pt idx="6709">
                  <c:v>-0.73128048780492927</c:v>
                </c:pt>
                <c:pt idx="6710">
                  <c:v>-0.73079268292688093</c:v>
                </c:pt>
                <c:pt idx="6711">
                  <c:v>-0.73030487804883171</c:v>
                </c:pt>
                <c:pt idx="6712">
                  <c:v>-0.72981707317078826</c:v>
                </c:pt>
                <c:pt idx="6713">
                  <c:v>-0.72932926829273947</c:v>
                </c:pt>
                <c:pt idx="6714">
                  <c:v>-0.72884146341469025</c:v>
                </c:pt>
                <c:pt idx="6715">
                  <c:v>-0.72835365853664191</c:v>
                </c:pt>
                <c:pt idx="6716">
                  <c:v>-0.72786585365859358</c:v>
                </c:pt>
                <c:pt idx="6717">
                  <c:v>-0.72737804878054524</c:v>
                </c:pt>
                <c:pt idx="6718">
                  <c:v>-0.72689024390249557</c:v>
                </c:pt>
                <c:pt idx="6719">
                  <c:v>-0.7264024390244459</c:v>
                </c:pt>
                <c:pt idx="6720">
                  <c:v>-0.72591463414639756</c:v>
                </c:pt>
                <c:pt idx="6721">
                  <c:v>-0.72542682926834834</c:v>
                </c:pt>
                <c:pt idx="6722">
                  <c:v>-0.72493902439029956</c:v>
                </c:pt>
                <c:pt idx="6723">
                  <c:v>-0.72445121951225033</c:v>
                </c:pt>
                <c:pt idx="6724">
                  <c:v>-0.72396341463420111</c:v>
                </c:pt>
                <c:pt idx="6725">
                  <c:v>-0.72347560975615277</c:v>
                </c:pt>
                <c:pt idx="6726">
                  <c:v>-0.72298780487810399</c:v>
                </c:pt>
                <c:pt idx="6727">
                  <c:v>-0.72250000000005565</c:v>
                </c:pt>
                <c:pt idx="6728">
                  <c:v>-0.72201219512200643</c:v>
                </c:pt>
                <c:pt idx="6729">
                  <c:v>-0.72152439024395809</c:v>
                </c:pt>
                <c:pt idx="6730">
                  <c:v>-0.72103658536590931</c:v>
                </c:pt>
                <c:pt idx="6731">
                  <c:v>-0.72054878048786497</c:v>
                </c:pt>
                <c:pt idx="6732">
                  <c:v>-0.72006097560981619</c:v>
                </c:pt>
                <c:pt idx="6733">
                  <c:v>-0.71957317073176696</c:v>
                </c:pt>
                <c:pt idx="6734">
                  <c:v>-0.71908536585371774</c:v>
                </c:pt>
                <c:pt idx="6735">
                  <c:v>-0.7185975609756694</c:v>
                </c:pt>
                <c:pt idx="6736">
                  <c:v>-0.71810975609762062</c:v>
                </c:pt>
                <c:pt idx="6737">
                  <c:v>-0.71762195121957228</c:v>
                </c:pt>
                <c:pt idx="6738">
                  <c:v>-0.71713414634152306</c:v>
                </c:pt>
                <c:pt idx="6739">
                  <c:v>-0.71664634146347472</c:v>
                </c:pt>
                <c:pt idx="6740">
                  <c:v>-0.71615853658542594</c:v>
                </c:pt>
                <c:pt idx="6741">
                  <c:v>-0.71567073170737761</c:v>
                </c:pt>
                <c:pt idx="6742">
                  <c:v>-0.71518292682932927</c:v>
                </c:pt>
                <c:pt idx="6743">
                  <c:v>-0.71469512195128004</c:v>
                </c:pt>
                <c:pt idx="6744">
                  <c:v>-0.71420731707322949</c:v>
                </c:pt>
                <c:pt idx="6745">
                  <c:v>-0.71371951219518115</c:v>
                </c:pt>
                <c:pt idx="6746">
                  <c:v>-0.71323170731713281</c:v>
                </c:pt>
                <c:pt idx="6747">
                  <c:v>-0.71274390243908314</c:v>
                </c:pt>
                <c:pt idx="6748">
                  <c:v>-0.71225609756103392</c:v>
                </c:pt>
                <c:pt idx="6749">
                  <c:v>-0.71176829268299135</c:v>
                </c:pt>
                <c:pt idx="6750">
                  <c:v>-0.71128048780494257</c:v>
                </c:pt>
                <c:pt idx="6751">
                  <c:v>-0.71079268292689424</c:v>
                </c:pt>
                <c:pt idx="6752">
                  <c:v>-0.7103048780488459</c:v>
                </c:pt>
                <c:pt idx="6753">
                  <c:v>-0.70981707317079668</c:v>
                </c:pt>
                <c:pt idx="6754">
                  <c:v>-0.70932926829274612</c:v>
                </c:pt>
                <c:pt idx="6755">
                  <c:v>-0.70884146341469778</c:v>
                </c:pt>
                <c:pt idx="6756">
                  <c:v>-0.70835365853664944</c:v>
                </c:pt>
                <c:pt idx="6757">
                  <c:v>-0.70786585365859978</c:v>
                </c:pt>
                <c:pt idx="6758">
                  <c:v>-0.70737804878055055</c:v>
                </c:pt>
                <c:pt idx="6759">
                  <c:v>-0.70689024390250221</c:v>
                </c:pt>
                <c:pt idx="6760">
                  <c:v>-0.70640243902445254</c:v>
                </c:pt>
                <c:pt idx="6761">
                  <c:v>-0.70591463414640376</c:v>
                </c:pt>
                <c:pt idx="6762">
                  <c:v>-0.70542682926835543</c:v>
                </c:pt>
                <c:pt idx="6763">
                  <c:v>-0.7049390243903062</c:v>
                </c:pt>
                <c:pt idx="6764">
                  <c:v>-0.70445121951225786</c:v>
                </c:pt>
                <c:pt idx="6765">
                  <c:v>-0.70396341463420953</c:v>
                </c:pt>
                <c:pt idx="6766">
                  <c:v>-0.70347560975616119</c:v>
                </c:pt>
                <c:pt idx="6767">
                  <c:v>-0.70298780487811641</c:v>
                </c:pt>
                <c:pt idx="6768">
                  <c:v>-0.70250000000006718</c:v>
                </c:pt>
                <c:pt idx="6769">
                  <c:v>-0.70201219512201884</c:v>
                </c:pt>
                <c:pt idx="6770">
                  <c:v>-0.70152439024396918</c:v>
                </c:pt>
                <c:pt idx="6771">
                  <c:v>-0.70103658536592039</c:v>
                </c:pt>
                <c:pt idx="6772">
                  <c:v>-0.70054878048787206</c:v>
                </c:pt>
                <c:pt idx="6773">
                  <c:v>-0.70006097560982283</c:v>
                </c:pt>
                <c:pt idx="6774">
                  <c:v>-0.6995731707317745</c:v>
                </c:pt>
                <c:pt idx="6775">
                  <c:v>-0.69908536585372616</c:v>
                </c:pt>
                <c:pt idx="6776">
                  <c:v>-0.69859756097567782</c:v>
                </c:pt>
                <c:pt idx="6777">
                  <c:v>-0.69810975609762815</c:v>
                </c:pt>
                <c:pt idx="6778">
                  <c:v>-0.69762195121957848</c:v>
                </c:pt>
                <c:pt idx="6779">
                  <c:v>-0.69713414634152926</c:v>
                </c:pt>
                <c:pt idx="6780">
                  <c:v>-0.69664634146348092</c:v>
                </c:pt>
                <c:pt idx="6781">
                  <c:v>-0.6961585365854317</c:v>
                </c:pt>
                <c:pt idx="6782">
                  <c:v>-0.69567073170738336</c:v>
                </c:pt>
                <c:pt idx="6783">
                  <c:v>-0.69518292682933458</c:v>
                </c:pt>
                <c:pt idx="6784">
                  <c:v>-0.69469512195128535</c:v>
                </c:pt>
                <c:pt idx="6785">
                  <c:v>-0.69420731707324279</c:v>
                </c:pt>
                <c:pt idx="6786">
                  <c:v>-0.69371951219519445</c:v>
                </c:pt>
                <c:pt idx="6787">
                  <c:v>-0.69323170731714479</c:v>
                </c:pt>
                <c:pt idx="6788">
                  <c:v>-0.69274390243909512</c:v>
                </c:pt>
                <c:pt idx="6789">
                  <c:v>-0.69225609756104589</c:v>
                </c:pt>
                <c:pt idx="6790">
                  <c:v>-0.69176829268299755</c:v>
                </c:pt>
                <c:pt idx="6791">
                  <c:v>-0.69128048780494833</c:v>
                </c:pt>
                <c:pt idx="6792">
                  <c:v>-0.69079268292689999</c:v>
                </c:pt>
                <c:pt idx="6793">
                  <c:v>-0.69030487804885121</c:v>
                </c:pt>
                <c:pt idx="6794">
                  <c:v>-0.68981707317080199</c:v>
                </c:pt>
                <c:pt idx="6795">
                  <c:v>-0.68932926829275321</c:v>
                </c:pt>
                <c:pt idx="6796">
                  <c:v>-0.68884146341470487</c:v>
                </c:pt>
                <c:pt idx="6797">
                  <c:v>-0.68835365853665653</c:v>
                </c:pt>
                <c:pt idx="6798">
                  <c:v>-0.68786585365860731</c:v>
                </c:pt>
                <c:pt idx="6799">
                  <c:v>-0.68737804878055897</c:v>
                </c:pt>
                <c:pt idx="6800">
                  <c:v>-0.68689024390251063</c:v>
                </c:pt>
                <c:pt idx="6801">
                  <c:v>-0.68640243902446141</c:v>
                </c:pt>
                <c:pt idx="6802">
                  <c:v>-0.68591463414641263</c:v>
                </c:pt>
                <c:pt idx="6803">
                  <c:v>-0.68542682926836784</c:v>
                </c:pt>
                <c:pt idx="6804">
                  <c:v>-0.68493902439031951</c:v>
                </c:pt>
                <c:pt idx="6805">
                  <c:v>-0.68445121951226984</c:v>
                </c:pt>
                <c:pt idx="6806">
                  <c:v>-0.6839634146342215</c:v>
                </c:pt>
                <c:pt idx="6807">
                  <c:v>-0.68347560975617316</c:v>
                </c:pt>
                <c:pt idx="6808">
                  <c:v>-0.68298780487812394</c:v>
                </c:pt>
                <c:pt idx="6809">
                  <c:v>-0.6825000000000756</c:v>
                </c:pt>
                <c:pt idx="6810">
                  <c:v>-0.68201219512202726</c:v>
                </c:pt>
                <c:pt idx="6811">
                  <c:v>-0.68152439024397804</c:v>
                </c:pt>
                <c:pt idx="6812">
                  <c:v>-0.68103658536592926</c:v>
                </c:pt>
                <c:pt idx="6813">
                  <c:v>-0.68054878048788003</c:v>
                </c:pt>
                <c:pt idx="6814">
                  <c:v>-0.6800609756098317</c:v>
                </c:pt>
                <c:pt idx="6815">
                  <c:v>-0.67957317073178336</c:v>
                </c:pt>
                <c:pt idx="6816">
                  <c:v>-0.67908536585373458</c:v>
                </c:pt>
                <c:pt idx="6817">
                  <c:v>-0.67859756097568535</c:v>
                </c:pt>
                <c:pt idx="6818">
                  <c:v>-0.67810975609763702</c:v>
                </c:pt>
                <c:pt idx="6819">
                  <c:v>-0.67762195121958779</c:v>
                </c:pt>
                <c:pt idx="6820">
                  <c:v>-0.67713414634153946</c:v>
                </c:pt>
                <c:pt idx="6821">
                  <c:v>-0.67664634146349467</c:v>
                </c:pt>
                <c:pt idx="6822">
                  <c:v>-0.67615853658544589</c:v>
                </c:pt>
                <c:pt idx="6823">
                  <c:v>-0.67567073170739667</c:v>
                </c:pt>
                <c:pt idx="6824">
                  <c:v>-0.67518292682934833</c:v>
                </c:pt>
                <c:pt idx="6825">
                  <c:v>-0.67469512195129999</c:v>
                </c:pt>
                <c:pt idx="6826">
                  <c:v>-0.67420731707325121</c:v>
                </c:pt>
                <c:pt idx="6827">
                  <c:v>-0.67371951219520199</c:v>
                </c:pt>
                <c:pt idx="6828">
                  <c:v>-0.67323170731715365</c:v>
                </c:pt>
                <c:pt idx="6829">
                  <c:v>-0.67274390243910442</c:v>
                </c:pt>
                <c:pt idx="6830">
                  <c:v>-0.67225609756105609</c:v>
                </c:pt>
                <c:pt idx="6831">
                  <c:v>-0.67176829268300775</c:v>
                </c:pt>
                <c:pt idx="6832">
                  <c:v>-0.67128048780495897</c:v>
                </c:pt>
                <c:pt idx="6833">
                  <c:v>-0.67079268292690974</c:v>
                </c:pt>
                <c:pt idx="6834">
                  <c:v>-0.67030487804886096</c:v>
                </c:pt>
                <c:pt idx="6835">
                  <c:v>-0.66981707317081174</c:v>
                </c:pt>
                <c:pt idx="6836">
                  <c:v>-0.6693292682927634</c:v>
                </c:pt>
                <c:pt idx="6837">
                  <c:v>-0.66884146341471284</c:v>
                </c:pt>
                <c:pt idx="6838">
                  <c:v>-0.66835365853666451</c:v>
                </c:pt>
                <c:pt idx="6839">
                  <c:v>-0.66786585365862106</c:v>
                </c:pt>
                <c:pt idx="6840">
                  <c:v>-0.66737804878057272</c:v>
                </c:pt>
                <c:pt idx="6841">
                  <c:v>-0.66689024390252438</c:v>
                </c:pt>
                <c:pt idx="6842">
                  <c:v>-0.6664024390244756</c:v>
                </c:pt>
                <c:pt idx="6843">
                  <c:v>-0.66591463414642638</c:v>
                </c:pt>
                <c:pt idx="6844">
                  <c:v>-0.6654268292683776</c:v>
                </c:pt>
                <c:pt idx="6845">
                  <c:v>-0.66493902439032837</c:v>
                </c:pt>
                <c:pt idx="6846">
                  <c:v>-0.66445121951228003</c:v>
                </c:pt>
                <c:pt idx="6847">
                  <c:v>-0.66396341463422948</c:v>
                </c:pt>
                <c:pt idx="6848">
                  <c:v>-0.66347560975618114</c:v>
                </c:pt>
                <c:pt idx="6849">
                  <c:v>-0.6629878048781328</c:v>
                </c:pt>
                <c:pt idx="6850">
                  <c:v>-0.66250000000008402</c:v>
                </c:pt>
                <c:pt idx="6851">
                  <c:v>-0.6620121951220348</c:v>
                </c:pt>
                <c:pt idx="6852">
                  <c:v>-0.66152439024398646</c:v>
                </c:pt>
                <c:pt idx="6853">
                  <c:v>-0.66103658536593723</c:v>
                </c:pt>
                <c:pt idx="6854">
                  <c:v>-0.66054878048788845</c:v>
                </c:pt>
                <c:pt idx="6855">
                  <c:v>-0.66006097560983923</c:v>
                </c:pt>
                <c:pt idx="6856">
                  <c:v>-0.65957317073179089</c:v>
                </c:pt>
                <c:pt idx="6857">
                  <c:v>-0.65908536585374611</c:v>
                </c:pt>
                <c:pt idx="6858">
                  <c:v>-0.65859756097569777</c:v>
                </c:pt>
                <c:pt idx="6859">
                  <c:v>-0.65810975609764943</c:v>
                </c:pt>
                <c:pt idx="6860">
                  <c:v>-0.65762195121960065</c:v>
                </c:pt>
                <c:pt idx="6861">
                  <c:v>-0.65713414634155143</c:v>
                </c:pt>
                <c:pt idx="6862">
                  <c:v>-0.65664634146350309</c:v>
                </c:pt>
                <c:pt idx="6863">
                  <c:v>-0.65615853658545387</c:v>
                </c:pt>
                <c:pt idx="6864">
                  <c:v>-0.65567073170740509</c:v>
                </c:pt>
                <c:pt idx="6865">
                  <c:v>-0.65518292682935586</c:v>
                </c:pt>
                <c:pt idx="6866">
                  <c:v>-0.65469512195130752</c:v>
                </c:pt>
                <c:pt idx="6867">
                  <c:v>-0.65420731707325874</c:v>
                </c:pt>
                <c:pt idx="6868">
                  <c:v>-0.65371951219520952</c:v>
                </c:pt>
                <c:pt idx="6869">
                  <c:v>-0.65323170731716118</c:v>
                </c:pt>
                <c:pt idx="6870">
                  <c:v>-0.65274390243911196</c:v>
                </c:pt>
                <c:pt idx="6871">
                  <c:v>-0.65225609756106229</c:v>
                </c:pt>
                <c:pt idx="6872">
                  <c:v>-0.65176829268301395</c:v>
                </c:pt>
                <c:pt idx="6873">
                  <c:v>-0.65128048780496517</c:v>
                </c:pt>
                <c:pt idx="6874">
                  <c:v>-0.65079268292691594</c:v>
                </c:pt>
                <c:pt idx="6875">
                  <c:v>-0.65030487804886672</c:v>
                </c:pt>
                <c:pt idx="6876">
                  <c:v>-0.64981707317082416</c:v>
                </c:pt>
                <c:pt idx="6877">
                  <c:v>-0.64932926829277537</c:v>
                </c:pt>
                <c:pt idx="6878">
                  <c:v>-0.64884146341472615</c:v>
                </c:pt>
                <c:pt idx="6879">
                  <c:v>-0.64835365853667781</c:v>
                </c:pt>
                <c:pt idx="6880">
                  <c:v>-0.64786585365862859</c:v>
                </c:pt>
                <c:pt idx="6881">
                  <c:v>-0.64737804878057981</c:v>
                </c:pt>
                <c:pt idx="6882">
                  <c:v>-0.64689024390253058</c:v>
                </c:pt>
                <c:pt idx="6883">
                  <c:v>-0.6464024390244818</c:v>
                </c:pt>
                <c:pt idx="6884">
                  <c:v>-0.64591463414643258</c:v>
                </c:pt>
                <c:pt idx="6885">
                  <c:v>-0.64542682926838335</c:v>
                </c:pt>
                <c:pt idx="6886">
                  <c:v>-0.64493902439033457</c:v>
                </c:pt>
                <c:pt idx="6887">
                  <c:v>-0.64445121951228623</c:v>
                </c:pt>
                <c:pt idx="6888">
                  <c:v>-0.64396341463423656</c:v>
                </c:pt>
                <c:pt idx="6889">
                  <c:v>-0.64347560975618823</c:v>
                </c:pt>
                <c:pt idx="6890">
                  <c:v>-0.642987804878139</c:v>
                </c:pt>
                <c:pt idx="6891">
                  <c:v>-0.64250000000009067</c:v>
                </c:pt>
                <c:pt idx="6892">
                  <c:v>-0.64201219512204233</c:v>
                </c:pt>
                <c:pt idx="6893">
                  <c:v>-0.64152439024399843</c:v>
                </c:pt>
                <c:pt idx="6894">
                  <c:v>-0.64103658536594921</c:v>
                </c:pt>
                <c:pt idx="6895">
                  <c:v>-0.64054878048789998</c:v>
                </c:pt>
                <c:pt idx="6896">
                  <c:v>-0.6400609756098512</c:v>
                </c:pt>
                <c:pt idx="6897">
                  <c:v>-0.63957317073180286</c:v>
                </c:pt>
                <c:pt idx="6898">
                  <c:v>-0.6390853658537532</c:v>
                </c:pt>
                <c:pt idx="6899">
                  <c:v>-0.63859756097570486</c:v>
                </c:pt>
                <c:pt idx="6900">
                  <c:v>-0.63810975609765652</c:v>
                </c:pt>
                <c:pt idx="6901">
                  <c:v>-0.6376219512196073</c:v>
                </c:pt>
                <c:pt idx="6902">
                  <c:v>-0.63713414634155896</c:v>
                </c:pt>
                <c:pt idx="6903">
                  <c:v>-0.63664634146351062</c:v>
                </c:pt>
                <c:pt idx="6904">
                  <c:v>-0.6361585365854614</c:v>
                </c:pt>
                <c:pt idx="6905">
                  <c:v>-0.63567073170741173</c:v>
                </c:pt>
                <c:pt idx="6906">
                  <c:v>-0.63518292682936295</c:v>
                </c:pt>
                <c:pt idx="6907">
                  <c:v>-0.63469512195131461</c:v>
                </c:pt>
                <c:pt idx="6908">
                  <c:v>-0.63420731707326539</c:v>
                </c:pt>
                <c:pt idx="6909">
                  <c:v>-0.63371951219521616</c:v>
                </c:pt>
                <c:pt idx="6910">
                  <c:v>-0.63323170731716782</c:v>
                </c:pt>
                <c:pt idx="6911">
                  <c:v>-0.63274390243912393</c:v>
                </c:pt>
                <c:pt idx="6912">
                  <c:v>-0.63225609756107559</c:v>
                </c:pt>
                <c:pt idx="6913">
                  <c:v>-0.63176829268302725</c:v>
                </c:pt>
                <c:pt idx="6914">
                  <c:v>-0.63128048780497803</c:v>
                </c:pt>
                <c:pt idx="6915">
                  <c:v>-0.63079268292692836</c:v>
                </c:pt>
                <c:pt idx="6916">
                  <c:v>-0.63030487804887958</c:v>
                </c:pt>
                <c:pt idx="6917">
                  <c:v>-0.62981707317083124</c:v>
                </c:pt>
                <c:pt idx="6918">
                  <c:v>-0.62932926829278202</c:v>
                </c:pt>
                <c:pt idx="6919">
                  <c:v>-0.62884146341473279</c:v>
                </c:pt>
                <c:pt idx="6920">
                  <c:v>-0.62835365853668446</c:v>
                </c:pt>
                <c:pt idx="6921">
                  <c:v>-0.62786585365863568</c:v>
                </c:pt>
                <c:pt idx="6922">
                  <c:v>-0.62737804878058645</c:v>
                </c:pt>
                <c:pt idx="6923">
                  <c:v>-0.62689024390253811</c:v>
                </c:pt>
                <c:pt idx="6924">
                  <c:v>-0.62640243902448933</c:v>
                </c:pt>
                <c:pt idx="6925">
                  <c:v>-0.625914634146441</c:v>
                </c:pt>
                <c:pt idx="6926">
                  <c:v>-0.62542682926839266</c:v>
                </c:pt>
                <c:pt idx="6927">
                  <c:v>-0.62493902439034432</c:v>
                </c:pt>
                <c:pt idx="6928">
                  <c:v>-0.6244512195122951</c:v>
                </c:pt>
                <c:pt idx="6929">
                  <c:v>-0.62396341463425031</c:v>
                </c:pt>
                <c:pt idx="6930">
                  <c:v>-0.62347560975620109</c:v>
                </c:pt>
                <c:pt idx="6931">
                  <c:v>-0.62298780487815275</c:v>
                </c:pt>
                <c:pt idx="6932">
                  <c:v>-0.62250000000010397</c:v>
                </c:pt>
                <c:pt idx="6933">
                  <c:v>-0.62201219512205563</c:v>
                </c:pt>
                <c:pt idx="6934">
                  <c:v>-0.62152439024400596</c:v>
                </c:pt>
                <c:pt idx="6935">
                  <c:v>-0.62103658536595763</c:v>
                </c:pt>
                <c:pt idx="6936">
                  <c:v>-0.62054878048790929</c:v>
                </c:pt>
                <c:pt idx="6937">
                  <c:v>-0.62006097560986095</c:v>
                </c:pt>
                <c:pt idx="6938">
                  <c:v>-0.61957317073181173</c:v>
                </c:pt>
                <c:pt idx="6939">
                  <c:v>-0.61908536585376206</c:v>
                </c:pt>
                <c:pt idx="6940">
                  <c:v>-0.61859756097571283</c:v>
                </c:pt>
                <c:pt idx="6941">
                  <c:v>-0.6181097560976645</c:v>
                </c:pt>
                <c:pt idx="6942">
                  <c:v>-0.61762195121961616</c:v>
                </c:pt>
                <c:pt idx="6943">
                  <c:v>-0.61713414634156649</c:v>
                </c:pt>
                <c:pt idx="6944">
                  <c:v>-0.61664634146351727</c:v>
                </c:pt>
                <c:pt idx="6945">
                  <c:v>-0.61615853658546893</c:v>
                </c:pt>
                <c:pt idx="6946">
                  <c:v>-0.61567073170742059</c:v>
                </c:pt>
                <c:pt idx="6947">
                  <c:v>-0.61518292682937759</c:v>
                </c:pt>
                <c:pt idx="6948">
                  <c:v>-0.61469512195132836</c:v>
                </c:pt>
                <c:pt idx="6949">
                  <c:v>-0.61420731707327869</c:v>
                </c:pt>
                <c:pt idx="6950">
                  <c:v>-0.61371951219522947</c:v>
                </c:pt>
                <c:pt idx="6951">
                  <c:v>-0.61323170731718113</c:v>
                </c:pt>
                <c:pt idx="6952">
                  <c:v>-0.61274390243913279</c:v>
                </c:pt>
                <c:pt idx="6953">
                  <c:v>-0.61225609756108312</c:v>
                </c:pt>
                <c:pt idx="6954">
                  <c:v>-0.6117682926830339</c:v>
                </c:pt>
                <c:pt idx="6955">
                  <c:v>-0.61128048780498556</c:v>
                </c:pt>
                <c:pt idx="6956">
                  <c:v>-0.61079268292693722</c:v>
                </c:pt>
                <c:pt idx="6957">
                  <c:v>-0.61030487804888844</c:v>
                </c:pt>
                <c:pt idx="6958">
                  <c:v>-0.60981707317084011</c:v>
                </c:pt>
                <c:pt idx="6959">
                  <c:v>-0.60932926829279177</c:v>
                </c:pt>
                <c:pt idx="6960">
                  <c:v>-0.60884146341474255</c:v>
                </c:pt>
                <c:pt idx="6961">
                  <c:v>-0.60835365853669421</c:v>
                </c:pt>
                <c:pt idx="6962">
                  <c:v>-0.60786585365864543</c:v>
                </c:pt>
                <c:pt idx="6963">
                  <c:v>-0.60737804878059487</c:v>
                </c:pt>
                <c:pt idx="6964">
                  <c:v>-0.60689024390254653</c:v>
                </c:pt>
                <c:pt idx="6965">
                  <c:v>-0.60640243902450219</c:v>
                </c:pt>
                <c:pt idx="6966">
                  <c:v>-0.60591463414645386</c:v>
                </c:pt>
                <c:pt idx="6967">
                  <c:v>-0.60542682926840508</c:v>
                </c:pt>
                <c:pt idx="6968">
                  <c:v>-0.60493902439035674</c:v>
                </c:pt>
                <c:pt idx="6969">
                  <c:v>-0.6044512195123084</c:v>
                </c:pt>
                <c:pt idx="6970">
                  <c:v>-0.60396341463425918</c:v>
                </c:pt>
                <c:pt idx="6971">
                  <c:v>-0.60347560975621084</c:v>
                </c:pt>
                <c:pt idx="6972">
                  <c:v>-0.60298780487816206</c:v>
                </c:pt>
                <c:pt idx="6973">
                  <c:v>-0.6025000000001115</c:v>
                </c:pt>
                <c:pt idx="6974">
                  <c:v>-0.60201219512206317</c:v>
                </c:pt>
                <c:pt idx="6975">
                  <c:v>-0.60152439024401394</c:v>
                </c:pt>
                <c:pt idx="6976">
                  <c:v>-0.60103658536596516</c:v>
                </c:pt>
                <c:pt idx="6977">
                  <c:v>-0.60054878048791593</c:v>
                </c:pt>
                <c:pt idx="6978">
                  <c:v>-0.60006097560986671</c:v>
                </c:pt>
                <c:pt idx="6979">
                  <c:v>-0.59957317073181837</c:v>
                </c:pt>
                <c:pt idx="6980">
                  <c:v>-0.59908536585376959</c:v>
                </c:pt>
                <c:pt idx="6981">
                  <c:v>-0.59859756097572125</c:v>
                </c:pt>
                <c:pt idx="6982">
                  <c:v>-0.59810975609767203</c:v>
                </c:pt>
                <c:pt idx="6983">
                  <c:v>-0.59762195121962813</c:v>
                </c:pt>
                <c:pt idx="6984">
                  <c:v>-0.5971341463415798</c:v>
                </c:pt>
                <c:pt idx="6985">
                  <c:v>-0.59664634146353057</c:v>
                </c:pt>
                <c:pt idx="6986">
                  <c:v>-0.59615853658548179</c:v>
                </c:pt>
                <c:pt idx="6987">
                  <c:v>-0.59567073170743257</c:v>
                </c:pt>
                <c:pt idx="6988">
                  <c:v>-0.59518292682938334</c:v>
                </c:pt>
                <c:pt idx="6989">
                  <c:v>-0.594695121951335</c:v>
                </c:pt>
                <c:pt idx="6990">
                  <c:v>-0.59420731707328622</c:v>
                </c:pt>
                <c:pt idx="6991">
                  <c:v>-0.59371951219523789</c:v>
                </c:pt>
                <c:pt idx="6992">
                  <c:v>-0.59323170731718866</c:v>
                </c:pt>
                <c:pt idx="6993">
                  <c:v>-0.59274390243914032</c:v>
                </c:pt>
                <c:pt idx="6994">
                  <c:v>-0.59225609756109154</c:v>
                </c:pt>
                <c:pt idx="6995">
                  <c:v>-0.59176829268304321</c:v>
                </c:pt>
                <c:pt idx="6996">
                  <c:v>-0.59128048780499487</c:v>
                </c:pt>
                <c:pt idx="6997">
                  <c:v>-0.59079268292694564</c:v>
                </c:pt>
                <c:pt idx="6998">
                  <c:v>-0.59030487804889509</c:v>
                </c:pt>
                <c:pt idx="6999">
                  <c:v>-0.58981707317084675</c:v>
                </c:pt>
                <c:pt idx="7000">
                  <c:v>-0.58932926829279841</c:v>
                </c:pt>
                <c:pt idx="7001">
                  <c:v>-0.58884146341475452</c:v>
                </c:pt>
                <c:pt idx="7002">
                  <c:v>-0.58835365853670529</c:v>
                </c:pt>
                <c:pt idx="7003">
                  <c:v>-0.58786585365865696</c:v>
                </c:pt>
                <c:pt idx="7004">
                  <c:v>-0.58737804878060818</c:v>
                </c:pt>
                <c:pt idx="7005">
                  <c:v>-0.58689024390255984</c:v>
                </c:pt>
                <c:pt idx="7006">
                  <c:v>-0.5864024390245115</c:v>
                </c:pt>
                <c:pt idx="7007">
                  <c:v>-0.58591463414646228</c:v>
                </c:pt>
                <c:pt idx="7008">
                  <c:v>-0.58542682926841172</c:v>
                </c:pt>
                <c:pt idx="7009">
                  <c:v>-0.58493902439036338</c:v>
                </c:pt>
                <c:pt idx="7010">
                  <c:v>-0.58445121951231505</c:v>
                </c:pt>
                <c:pt idx="7011">
                  <c:v>-0.58396341463426538</c:v>
                </c:pt>
                <c:pt idx="7012">
                  <c:v>-0.58347560975621704</c:v>
                </c:pt>
                <c:pt idx="7013">
                  <c:v>-0.58298780487816781</c:v>
                </c:pt>
                <c:pt idx="7014">
                  <c:v>-0.58250000000011815</c:v>
                </c:pt>
                <c:pt idx="7015">
                  <c:v>-0.58201219512206936</c:v>
                </c:pt>
                <c:pt idx="7016">
                  <c:v>-0.58152439024402103</c:v>
                </c:pt>
                <c:pt idx="7017">
                  <c:v>-0.58103658536597269</c:v>
                </c:pt>
                <c:pt idx="7018">
                  <c:v>-0.58054878048792435</c:v>
                </c:pt>
                <c:pt idx="7019">
                  <c:v>-0.58006097560988001</c:v>
                </c:pt>
                <c:pt idx="7020">
                  <c:v>-0.57957317073183168</c:v>
                </c:pt>
                <c:pt idx="7021">
                  <c:v>-0.57908536585378201</c:v>
                </c:pt>
                <c:pt idx="7022">
                  <c:v>-0.57859756097573367</c:v>
                </c:pt>
                <c:pt idx="7023">
                  <c:v>-0.57810975609768445</c:v>
                </c:pt>
                <c:pt idx="7024">
                  <c:v>-0.57762195121963478</c:v>
                </c:pt>
                <c:pt idx="7025">
                  <c:v>-0.577134146341586</c:v>
                </c:pt>
                <c:pt idx="7026">
                  <c:v>-0.57664634146353766</c:v>
                </c:pt>
                <c:pt idx="7027">
                  <c:v>-0.57615853658548932</c:v>
                </c:pt>
                <c:pt idx="7028">
                  <c:v>-0.5756707317074401</c:v>
                </c:pt>
                <c:pt idx="7029">
                  <c:v>-0.57518292682939176</c:v>
                </c:pt>
                <c:pt idx="7030">
                  <c:v>-0.57469512195134254</c:v>
                </c:pt>
                <c:pt idx="7031">
                  <c:v>-0.5742073170732942</c:v>
                </c:pt>
                <c:pt idx="7032">
                  <c:v>-0.57371951219524453</c:v>
                </c:pt>
                <c:pt idx="7033">
                  <c:v>-0.57323170731719486</c:v>
                </c:pt>
                <c:pt idx="7034">
                  <c:v>-0.57274390243914652</c:v>
                </c:pt>
                <c:pt idx="7035">
                  <c:v>-0.5722560975610973</c:v>
                </c:pt>
                <c:pt idx="7036">
                  <c:v>-0.57176829268304896</c:v>
                </c:pt>
                <c:pt idx="7037">
                  <c:v>-0.57128048780500595</c:v>
                </c:pt>
                <c:pt idx="7038">
                  <c:v>-0.57079268292695673</c:v>
                </c:pt>
                <c:pt idx="7039">
                  <c:v>-0.57030487804890839</c:v>
                </c:pt>
                <c:pt idx="7040">
                  <c:v>-0.56981707317085917</c:v>
                </c:pt>
                <c:pt idx="7041">
                  <c:v>-0.56932926829281083</c:v>
                </c:pt>
                <c:pt idx="7042">
                  <c:v>-0.56884146341476116</c:v>
                </c:pt>
                <c:pt idx="7043">
                  <c:v>-0.56835365853671149</c:v>
                </c:pt>
                <c:pt idx="7044">
                  <c:v>-0.56786585365866316</c:v>
                </c:pt>
                <c:pt idx="7045">
                  <c:v>-0.56737804878061393</c:v>
                </c:pt>
                <c:pt idx="7046">
                  <c:v>-0.56689024390256559</c:v>
                </c:pt>
                <c:pt idx="7047">
                  <c:v>-0.56640243902451681</c:v>
                </c:pt>
                <c:pt idx="7048">
                  <c:v>-0.56591463414646848</c:v>
                </c:pt>
                <c:pt idx="7049">
                  <c:v>-0.56542682926841925</c:v>
                </c:pt>
                <c:pt idx="7050">
                  <c:v>-0.56493902439037091</c:v>
                </c:pt>
                <c:pt idx="7051">
                  <c:v>-0.56445121951232213</c:v>
                </c:pt>
                <c:pt idx="7052">
                  <c:v>-0.56396341463427291</c:v>
                </c:pt>
                <c:pt idx="7053">
                  <c:v>-0.56347560975622457</c:v>
                </c:pt>
                <c:pt idx="7054">
                  <c:v>-0.56298780487817623</c:v>
                </c:pt>
                <c:pt idx="7055">
                  <c:v>-0.56250000000013145</c:v>
                </c:pt>
                <c:pt idx="7056">
                  <c:v>-0.56201219512208223</c:v>
                </c:pt>
                <c:pt idx="7057">
                  <c:v>-0.56152439024403344</c:v>
                </c:pt>
                <c:pt idx="7058">
                  <c:v>-0.56103658536598511</c:v>
                </c:pt>
                <c:pt idx="7059">
                  <c:v>-0.56054878048793588</c:v>
                </c:pt>
                <c:pt idx="7060">
                  <c:v>-0.56006097560988755</c:v>
                </c:pt>
                <c:pt idx="7061">
                  <c:v>-0.55957317073183876</c:v>
                </c:pt>
                <c:pt idx="7062">
                  <c:v>-0.55908536585378954</c:v>
                </c:pt>
                <c:pt idx="7063">
                  <c:v>-0.5585975609757412</c:v>
                </c:pt>
                <c:pt idx="7064">
                  <c:v>-0.55810975609769287</c:v>
                </c:pt>
                <c:pt idx="7065">
                  <c:v>-0.55762195121964364</c:v>
                </c:pt>
                <c:pt idx="7066">
                  <c:v>-0.55713414634159486</c:v>
                </c:pt>
                <c:pt idx="7067">
                  <c:v>-0.55664634146354564</c:v>
                </c:pt>
                <c:pt idx="7068">
                  <c:v>-0.5561585365854973</c:v>
                </c:pt>
                <c:pt idx="7069">
                  <c:v>-0.55567073170744896</c:v>
                </c:pt>
                <c:pt idx="7070">
                  <c:v>-0.55518292682940018</c:v>
                </c:pt>
                <c:pt idx="7071">
                  <c:v>-0.55469512195135184</c:v>
                </c:pt>
                <c:pt idx="7072">
                  <c:v>-0.55420731707330262</c:v>
                </c:pt>
                <c:pt idx="7073">
                  <c:v>-0.55371951219525783</c:v>
                </c:pt>
                <c:pt idx="7074">
                  <c:v>-0.5532317073172095</c:v>
                </c:pt>
                <c:pt idx="7075">
                  <c:v>-0.55274390243916027</c:v>
                </c:pt>
                <c:pt idx="7076">
                  <c:v>-0.55225609756111149</c:v>
                </c:pt>
                <c:pt idx="7077">
                  <c:v>-0.55176829268306227</c:v>
                </c:pt>
                <c:pt idx="7078">
                  <c:v>-0.55128048780501393</c:v>
                </c:pt>
                <c:pt idx="7079">
                  <c:v>-0.55079268292696559</c:v>
                </c:pt>
                <c:pt idx="7080">
                  <c:v>-0.55030487804891681</c:v>
                </c:pt>
                <c:pt idx="7081">
                  <c:v>-0.54981707317086848</c:v>
                </c:pt>
                <c:pt idx="7082">
                  <c:v>-0.54932926829281925</c:v>
                </c:pt>
                <c:pt idx="7083">
                  <c:v>-0.54884146341477003</c:v>
                </c:pt>
                <c:pt idx="7084">
                  <c:v>-0.54835365853672169</c:v>
                </c:pt>
                <c:pt idx="7085">
                  <c:v>-0.54786585365867335</c:v>
                </c:pt>
                <c:pt idx="7086">
                  <c:v>-0.54737804878062502</c:v>
                </c:pt>
                <c:pt idx="7087">
                  <c:v>-0.54689024390257623</c:v>
                </c:pt>
                <c:pt idx="7088">
                  <c:v>-0.54640243902452701</c:v>
                </c:pt>
                <c:pt idx="7089">
                  <c:v>-0.54591463414647867</c:v>
                </c:pt>
                <c:pt idx="7090">
                  <c:v>-0.54542682926842989</c:v>
                </c:pt>
                <c:pt idx="7091">
                  <c:v>-0.54493902439038511</c:v>
                </c:pt>
                <c:pt idx="7092">
                  <c:v>-0.54445121951233588</c:v>
                </c:pt>
                <c:pt idx="7093">
                  <c:v>-0.54396341463428666</c:v>
                </c:pt>
                <c:pt idx="7094">
                  <c:v>-0.54347560975623832</c:v>
                </c:pt>
                <c:pt idx="7095">
                  <c:v>-0.54298780487818998</c:v>
                </c:pt>
                <c:pt idx="7096">
                  <c:v>-0.54250000000014165</c:v>
                </c:pt>
                <c:pt idx="7097">
                  <c:v>-0.54201219512209287</c:v>
                </c:pt>
                <c:pt idx="7098">
                  <c:v>-0.54152439024404364</c:v>
                </c:pt>
                <c:pt idx="7099">
                  <c:v>-0.5410365853659953</c:v>
                </c:pt>
                <c:pt idx="7100">
                  <c:v>-0.54054878048794652</c:v>
                </c:pt>
                <c:pt idx="7101">
                  <c:v>-0.54006097560989508</c:v>
                </c:pt>
                <c:pt idx="7102">
                  <c:v>-0.53957317073184674</c:v>
                </c:pt>
                <c:pt idx="7103">
                  <c:v>-0.5390853658537984</c:v>
                </c:pt>
                <c:pt idx="7104">
                  <c:v>-0.53859756097574873</c:v>
                </c:pt>
                <c:pt idx="7105">
                  <c:v>-0.5381097560977004</c:v>
                </c:pt>
                <c:pt idx="7106">
                  <c:v>-0.53762195121965117</c:v>
                </c:pt>
                <c:pt idx="7107">
                  <c:v>-0.53713414634160284</c:v>
                </c:pt>
                <c:pt idx="7108">
                  <c:v>-0.53664634146355406</c:v>
                </c:pt>
                <c:pt idx="7109">
                  <c:v>-0.53615853658551194</c:v>
                </c:pt>
                <c:pt idx="7110">
                  <c:v>-0.53567073170746315</c:v>
                </c:pt>
                <c:pt idx="7111">
                  <c:v>-0.53518292682941171</c:v>
                </c:pt>
                <c:pt idx="7112">
                  <c:v>-0.53469512195136337</c:v>
                </c:pt>
                <c:pt idx="7113">
                  <c:v>-0.53420731707331504</c:v>
                </c:pt>
                <c:pt idx="7114">
                  <c:v>-0.53371951219526537</c:v>
                </c:pt>
                <c:pt idx="7115">
                  <c:v>-0.53323170731721703</c:v>
                </c:pt>
                <c:pt idx="7116">
                  <c:v>-0.5327439024391678</c:v>
                </c:pt>
                <c:pt idx="7117">
                  <c:v>-0.53225609756111947</c:v>
                </c:pt>
                <c:pt idx="7118">
                  <c:v>-0.53176829268307069</c:v>
                </c:pt>
                <c:pt idx="7119">
                  <c:v>-0.53128048780502146</c:v>
                </c:pt>
                <c:pt idx="7120">
                  <c:v>-0.53079268292697313</c:v>
                </c:pt>
                <c:pt idx="7121">
                  <c:v>-0.53030487804892434</c:v>
                </c:pt>
                <c:pt idx="7122">
                  <c:v>-0.52981707317087512</c:v>
                </c:pt>
                <c:pt idx="7123">
                  <c:v>-0.52932926829282678</c:v>
                </c:pt>
                <c:pt idx="7124">
                  <c:v>-0.52884146341477756</c:v>
                </c:pt>
                <c:pt idx="7125">
                  <c:v>-0.52835365853672878</c:v>
                </c:pt>
                <c:pt idx="7126">
                  <c:v>-0.52786585365867955</c:v>
                </c:pt>
                <c:pt idx="7127">
                  <c:v>-0.5273780487806361</c:v>
                </c:pt>
                <c:pt idx="7128">
                  <c:v>-0.52689024390258732</c:v>
                </c:pt>
                <c:pt idx="7129">
                  <c:v>-0.52640243902453809</c:v>
                </c:pt>
                <c:pt idx="7130">
                  <c:v>-0.52591463414648976</c:v>
                </c:pt>
                <c:pt idx="7131">
                  <c:v>-0.52542682926844098</c:v>
                </c:pt>
                <c:pt idx="7132">
                  <c:v>-0.52493902439039264</c:v>
                </c:pt>
                <c:pt idx="7133">
                  <c:v>-0.52445121951234341</c:v>
                </c:pt>
                <c:pt idx="7134">
                  <c:v>-0.52396341463429419</c:v>
                </c:pt>
                <c:pt idx="7135">
                  <c:v>-0.52347560975624541</c:v>
                </c:pt>
                <c:pt idx="7136">
                  <c:v>-0.52298780487819618</c:v>
                </c:pt>
                <c:pt idx="7137">
                  <c:v>-0.5225000000001474</c:v>
                </c:pt>
                <c:pt idx="7138">
                  <c:v>-0.52201219512209818</c:v>
                </c:pt>
                <c:pt idx="7139">
                  <c:v>-0.52152439024404895</c:v>
                </c:pt>
                <c:pt idx="7140">
                  <c:v>-0.52103658536600062</c:v>
                </c:pt>
                <c:pt idx="7141">
                  <c:v>-0.52054878048795183</c:v>
                </c:pt>
                <c:pt idx="7142">
                  <c:v>-0.52006097560990217</c:v>
                </c:pt>
                <c:pt idx="7143">
                  <c:v>-0.51957317073185383</c:v>
                </c:pt>
                <c:pt idx="7144">
                  <c:v>-0.51908536585380549</c:v>
                </c:pt>
                <c:pt idx="7145">
                  <c:v>-0.51859756097576204</c:v>
                </c:pt>
                <c:pt idx="7146">
                  <c:v>-0.51810975609771281</c:v>
                </c:pt>
                <c:pt idx="7147">
                  <c:v>-0.51762195121966403</c:v>
                </c:pt>
                <c:pt idx="7148">
                  <c:v>-0.51713414634161481</c:v>
                </c:pt>
                <c:pt idx="7149">
                  <c:v>-0.51664634146356558</c:v>
                </c:pt>
                <c:pt idx="7150">
                  <c:v>-0.51615853658551725</c:v>
                </c:pt>
                <c:pt idx="7151">
                  <c:v>-0.51567073170746847</c:v>
                </c:pt>
                <c:pt idx="7152">
                  <c:v>-0.5151829268294188</c:v>
                </c:pt>
                <c:pt idx="7153">
                  <c:v>-0.51469512195137046</c:v>
                </c:pt>
                <c:pt idx="7154">
                  <c:v>-0.51420731707332212</c:v>
                </c:pt>
                <c:pt idx="7155">
                  <c:v>-0.5137195121952729</c:v>
                </c:pt>
                <c:pt idx="7156">
                  <c:v>-0.51323170731722456</c:v>
                </c:pt>
                <c:pt idx="7157">
                  <c:v>-0.51274390243917622</c:v>
                </c:pt>
                <c:pt idx="7158">
                  <c:v>-0.51225609756112789</c:v>
                </c:pt>
                <c:pt idx="7159">
                  <c:v>-0.51176829268307822</c:v>
                </c:pt>
                <c:pt idx="7160">
                  <c:v>-0.51128048780502855</c:v>
                </c:pt>
                <c:pt idx="7161">
                  <c:v>-0.51079268292698021</c:v>
                </c:pt>
                <c:pt idx="7162">
                  <c:v>-0.51030487804893188</c:v>
                </c:pt>
                <c:pt idx="7163">
                  <c:v>-0.50981707317088709</c:v>
                </c:pt>
                <c:pt idx="7164">
                  <c:v>-0.50932926829283875</c:v>
                </c:pt>
                <c:pt idx="7165">
                  <c:v>-0.50884146341478953</c:v>
                </c:pt>
                <c:pt idx="7166">
                  <c:v>-0.50835365853674119</c:v>
                </c:pt>
                <c:pt idx="7167">
                  <c:v>-0.50786585365869286</c:v>
                </c:pt>
                <c:pt idx="7168">
                  <c:v>-0.50737804878064452</c:v>
                </c:pt>
                <c:pt idx="7169">
                  <c:v>-0.50689024390259485</c:v>
                </c:pt>
                <c:pt idx="7170">
                  <c:v>-0.50640243902454518</c:v>
                </c:pt>
                <c:pt idx="7171">
                  <c:v>-0.50591463414649684</c:v>
                </c:pt>
                <c:pt idx="7172">
                  <c:v>-0.50542682926844851</c:v>
                </c:pt>
                <c:pt idx="7173">
                  <c:v>-0.50493902439039928</c:v>
                </c:pt>
                <c:pt idx="7174">
                  <c:v>-0.50445121951235095</c:v>
                </c:pt>
                <c:pt idx="7175">
                  <c:v>-0.50396341463430172</c:v>
                </c:pt>
                <c:pt idx="7176">
                  <c:v>-0.50347560975625294</c:v>
                </c:pt>
                <c:pt idx="7177">
                  <c:v>-0.5029878048782046</c:v>
                </c:pt>
                <c:pt idx="7178">
                  <c:v>-0.50250000000015493</c:v>
                </c:pt>
                <c:pt idx="7179">
                  <c:v>-0.5020121951221066</c:v>
                </c:pt>
                <c:pt idx="7180">
                  <c:v>-0.50152439024405826</c:v>
                </c:pt>
                <c:pt idx="7181">
                  <c:v>-0.50103658536601348</c:v>
                </c:pt>
                <c:pt idx="7182">
                  <c:v>-0.50054878048796514</c:v>
                </c:pt>
                <c:pt idx="7183">
                  <c:v>-0.50006097560991591</c:v>
                </c:pt>
                <c:pt idx="7184">
                  <c:v>-0.49957317073186758</c:v>
                </c:pt>
                <c:pt idx="7185">
                  <c:v>-0.49908536585381835</c:v>
                </c:pt>
                <c:pt idx="7186">
                  <c:v>-0.49859756097576957</c:v>
                </c:pt>
                <c:pt idx="7187">
                  <c:v>-0.49810975609772123</c:v>
                </c:pt>
                <c:pt idx="7188">
                  <c:v>-0.49762195121967157</c:v>
                </c:pt>
                <c:pt idx="7189">
                  <c:v>-0.49713414634162323</c:v>
                </c:pt>
                <c:pt idx="7190">
                  <c:v>-0.49664634146357489</c:v>
                </c:pt>
                <c:pt idx="7191">
                  <c:v>-0.49615853658552656</c:v>
                </c:pt>
                <c:pt idx="7192">
                  <c:v>-0.49567073170747733</c:v>
                </c:pt>
                <c:pt idx="7193">
                  <c:v>-0.49518292682942811</c:v>
                </c:pt>
                <c:pt idx="7194">
                  <c:v>-0.49469512195137932</c:v>
                </c:pt>
                <c:pt idx="7195">
                  <c:v>-0.4942073170733301</c:v>
                </c:pt>
                <c:pt idx="7196">
                  <c:v>-0.49371951219528176</c:v>
                </c:pt>
                <c:pt idx="7197">
                  <c:v>-0.49323170731723298</c:v>
                </c:pt>
                <c:pt idx="7198">
                  <c:v>-0.49274390243918287</c:v>
                </c:pt>
                <c:pt idx="7199">
                  <c:v>-0.49225609756113986</c:v>
                </c:pt>
                <c:pt idx="7200">
                  <c:v>-0.49176829268309152</c:v>
                </c:pt>
                <c:pt idx="7201">
                  <c:v>-0.49128048780504319</c:v>
                </c:pt>
                <c:pt idx="7202">
                  <c:v>-0.49079268292699396</c:v>
                </c:pt>
                <c:pt idx="7203">
                  <c:v>-0.49030487804894474</c:v>
                </c:pt>
                <c:pt idx="7204">
                  <c:v>-0.48981707317089596</c:v>
                </c:pt>
                <c:pt idx="7205">
                  <c:v>-0.48932926829284673</c:v>
                </c:pt>
                <c:pt idx="7206">
                  <c:v>-0.48884146341479839</c:v>
                </c:pt>
                <c:pt idx="7207">
                  <c:v>-0.48835365853674961</c:v>
                </c:pt>
                <c:pt idx="7208">
                  <c:v>-0.4878658536586995</c:v>
                </c:pt>
                <c:pt idx="7209">
                  <c:v>-0.48737804878065116</c:v>
                </c:pt>
                <c:pt idx="7210">
                  <c:v>-0.48689024390260238</c:v>
                </c:pt>
                <c:pt idx="7211">
                  <c:v>-0.48640243902455405</c:v>
                </c:pt>
                <c:pt idx="7212">
                  <c:v>-0.48591463414650571</c:v>
                </c:pt>
                <c:pt idx="7213">
                  <c:v>-0.48542682926845737</c:v>
                </c:pt>
                <c:pt idx="7214">
                  <c:v>-0.48493902439040815</c:v>
                </c:pt>
                <c:pt idx="7215">
                  <c:v>-0.48445121951235981</c:v>
                </c:pt>
                <c:pt idx="7216">
                  <c:v>-0.48396341463431014</c:v>
                </c:pt>
                <c:pt idx="7217">
                  <c:v>-0.48347560975626624</c:v>
                </c:pt>
                <c:pt idx="7218">
                  <c:v>-0.48298780487821613</c:v>
                </c:pt>
                <c:pt idx="7219">
                  <c:v>-0.48250000000016779</c:v>
                </c:pt>
                <c:pt idx="7220">
                  <c:v>-0.48201219512211901</c:v>
                </c:pt>
                <c:pt idx="7221">
                  <c:v>-0.48152439024407068</c:v>
                </c:pt>
                <c:pt idx="7222">
                  <c:v>-0.48103658536602234</c:v>
                </c:pt>
                <c:pt idx="7223">
                  <c:v>-0.480548780487974</c:v>
                </c:pt>
                <c:pt idx="7224">
                  <c:v>-0.48006097560992478</c:v>
                </c:pt>
                <c:pt idx="7225">
                  <c:v>-0.47957317073187644</c:v>
                </c:pt>
                <c:pt idx="7226">
                  <c:v>-0.47908536585382677</c:v>
                </c:pt>
                <c:pt idx="7227">
                  <c:v>-0.47859756097577844</c:v>
                </c:pt>
                <c:pt idx="7228">
                  <c:v>-0.47810975609772877</c:v>
                </c:pt>
                <c:pt idx="7229">
                  <c:v>-0.4776219512196791</c:v>
                </c:pt>
                <c:pt idx="7230">
                  <c:v>-0.47713414634163076</c:v>
                </c:pt>
                <c:pt idx="7231">
                  <c:v>-0.47664634146358154</c:v>
                </c:pt>
                <c:pt idx="7232">
                  <c:v>-0.47615853658553231</c:v>
                </c:pt>
                <c:pt idx="7233">
                  <c:v>-0.47567073170748397</c:v>
                </c:pt>
                <c:pt idx="7234">
                  <c:v>-0.47518292682943519</c:v>
                </c:pt>
                <c:pt idx="7235">
                  <c:v>-0.47469512195139307</c:v>
                </c:pt>
                <c:pt idx="7236">
                  <c:v>-0.4742073170733434</c:v>
                </c:pt>
                <c:pt idx="7237">
                  <c:v>-0.47371951219529507</c:v>
                </c:pt>
                <c:pt idx="7238">
                  <c:v>-0.4732317073172454</c:v>
                </c:pt>
                <c:pt idx="7239">
                  <c:v>-0.47274390243919573</c:v>
                </c:pt>
                <c:pt idx="7240">
                  <c:v>-0.47225609756114739</c:v>
                </c:pt>
                <c:pt idx="7241">
                  <c:v>-0.47176829268309817</c:v>
                </c:pt>
                <c:pt idx="7242">
                  <c:v>-0.47128048780504894</c:v>
                </c:pt>
                <c:pt idx="7243">
                  <c:v>-0.47079268292700061</c:v>
                </c:pt>
                <c:pt idx="7244">
                  <c:v>-0.47030487804895182</c:v>
                </c:pt>
                <c:pt idx="7245">
                  <c:v>-0.46981707317090349</c:v>
                </c:pt>
                <c:pt idx="7246">
                  <c:v>-0.46932926829285426</c:v>
                </c:pt>
                <c:pt idx="7247">
                  <c:v>-0.46884146341480593</c:v>
                </c:pt>
                <c:pt idx="7248">
                  <c:v>-0.46835365853675759</c:v>
                </c:pt>
                <c:pt idx="7249">
                  <c:v>-0.46786585365870881</c:v>
                </c:pt>
                <c:pt idx="7250">
                  <c:v>-0.46737804878066047</c:v>
                </c:pt>
                <c:pt idx="7251">
                  <c:v>-0.46689024390261125</c:v>
                </c:pt>
                <c:pt idx="7252">
                  <c:v>-0.46640243902456069</c:v>
                </c:pt>
                <c:pt idx="7253">
                  <c:v>-0.46591463414651235</c:v>
                </c:pt>
                <c:pt idx="7254">
                  <c:v>-0.46542682926846846</c:v>
                </c:pt>
                <c:pt idx="7255">
                  <c:v>-0.46493902439042012</c:v>
                </c:pt>
                <c:pt idx="7256">
                  <c:v>-0.46445121951237089</c:v>
                </c:pt>
                <c:pt idx="7257">
                  <c:v>-0.46396341463432256</c:v>
                </c:pt>
                <c:pt idx="7258">
                  <c:v>-0.46347560975627422</c:v>
                </c:pt>
                <c:pt idx="7259">
                  <c:v>-0.46298780487822544</c:v>
                </c:pt>
                <c:pt idx="7260">
                  <c:v>-0.4625000000001771</c:v>
                </c:pt>
                <c:pt idx="7261">
                  <c:v>-0.46201219512212788</c:v>
                </c:pt>
                <c:pt idx="7262">
                  <c:v>-0.46152439024407732</c:v>
                </c:pt>
                <c:pt idx="7263">
                  <c:v>-0.46103658536602898</c:v>
                </c:pt>
                <c:pt idx="7264">
                  <c:v>-0.46054878048798065</c:v>
                </c:pt>
                <c:pt idx="7265">
                  <c:v>-0.46006097560993098</c:v>
                </c:pt>
                <c:pt idx="7266">
                  <c:v>-0.45957317073188264</c:v>
                </c:pt>
                <c:pt idx="7267">
                  <c:v>-0.45908536585383342</c:v>
                </c:pt>
                <c:pt idx="7268">
                  <c:v>-0.45859756097578375</c:v>
                </c:pt>
                <c:pt idx="7269">
                  <c:v>-0.45810975609773541</c:v>
                </c:pt>
                <c:pt idx="7270">
                  <c:v>-0.45762195121968663</c:v>
                </c:pt>
                <c:pt idx="7271">
                  <c:v>-0.45713414634163829</c:v>
                </c:pt>
                <c:pt idx="7272">
                  <c:v>-0.45664634146359395</c:v>
                </c:pt>
                <c:pt idx="7273">
                  <c:v>-0.45615853658554562</c:v>
                </c:pt>
                <c:pt idx="7274">
                  <c:v>-0.45567073170749728</c:v>
                </c:pt>
                <c:pt idx="7275">
                  <c:v>-0.45518292682944761</c:v>
                </c:pt>
                <c:pt idx="7276">
                  <c:v>-0.45469512195139927</c:v>
                </c:pt>
                <c:pt idx="7277">
                  <c:v>-0.45420731707335005</c:v>
                </c:pt>
                <c:pt idx="7278">
                  <c:v>-0.45371951219530038</c:v>
                </c:pt>
                <c:pt idx="7279">
                  <c:v>-0.45323170731725204</c:v>
                </c:pt>
                <c:pt idx="7280">
                  <c:v>-0.45274390243920326</c:v>
                </c:pt>
                <c:pt idx="7281">
                  <c:v>-0.45225609756115492</c:v>
                </c:pt>
                <c:pt idx="7282">
                  <c:v>-0.4517682926831057</c:v>
                </c:pt>
                <c:pt idx="7283">
                  <c:v>-0.45128048780505736</c:v>
                </c:pt>
                <c:pt idx="7284">
                  <c:v>-0.45079268292700903</c:v>
                </c:pt>
                <c:pt idx="7285">
                  <c:v>-0.45030487804895936</c:v>
                </c:pt>
                <c:pt idx="7286">
                  <c:v>-0.44981707317091013</c:v>
                </c:pt>
                <c:pt idx="7287">
                  <c:v>-0.44932926829286135</c:v>
                </c:pt>
                <c:pt idx="7288">
                  <c:v>-0.44884146341481213</c:v>
                </c:pt>
                <c:pt idx="7289">
                  <c:v>-0.44835365853676379</c:v>
                </c:pt>
                <c:pt idx="7290">
                  <c:v>-0.44786585365871989</c:v>
                </c:pt>
                <c:pt idx="7291">
                  <c:v>-0.44737804878067156</c:v>
                </c:pt>
                <c:pt idx="7292">
                  <c:v>-0.44689024390262233</c:v>
                </c:pt>
                <c:pt idx="7293">
                  <c:v>-0.44640243902457399</c:v>
                </c:pt>
                <c:pt idx="7294">
                  <c:v>-0.44591463414652566</c:v>
                </c:pt>
                <c:pt idx="7295">
                  <c:v>-0.44542682926847599</c:v>
                </c:pt>
                <c:pt idx="7296">
                  <c:v>-0.44493902439042676</c:v>
                </c:pt>
                <c:pt idx="7297">
                  <c:v>-0.44445121951237798</c:v>
                </c:pt>
                <c:pt idx="7298">
                  <c:v>-0.44396341463432876</c:v>
                </c:pt>
                <c:pt idx="7299">
                  <c:v>-0.44347560975628042</c:v>
                </c:pt>
                <c:pt idx="7300">
                  <c:v>-0.44298780487823208</c:v>
                </c:pt>
                <c:pt idx="7301">
                  <c:v>-0.44250000000018286</c:v>
                </c:pt>
                <c:pt idx="7302">
                  <c:v>-0.44201219512213452</c:v>
                </c:pt>
                <c:pt idx="7303">
                  <c:v>-0.44152439024408485</c:v>
                </c:pt>
                <c:pt idx="7304">
                  <c:v>-0.44103658536603652</c:v>
                </c:pt>
                <c:pt idx="7305">
                  <c:v>-0.44054878048798818</c:v>
                </c:pt>
                <c:pt idx="7306">
                  <c:v>-0.4400609756099394</c:v>
                </c:pt>
                <c:pt idx="7307">
                  <c:v>-0.43957317073189106</c:v>
                </c:pt>
                <c:pt idx="7308">
                  <c:v>-0.43908536585384539</c:v>
                </c:pt>
                <c:pt idx="7309">
                  <c:v>-0.43859756097579705</c:v>
                </c:pt>
                <c:pt idx="7310">
                  <c:v>-0.43810975609774871</c:v>
                </c:pt>
                <c:pt idx="7311">
                  <c:v>-0.43762195121969949</c:v>
                </c:pt>
                <c:pt idx="7312">
                  <c:v>-0.43713414634165115</c:v>
                </c:pt>
                <c:pt idx="7313">
                  <c:v>-0.43664634146360148</c:v>
                </c:pt>
                <c:pt idx="7314">
                  <c:v>-0.43615853658555315</c:v>
                </c:pt>
                <c:pt idx="7315">
                  <c:v>-0.43567073170750481</c:v>
                </c:pt>
                <c:pt idx="7316">
                  <c:v>-0.43518292682945514</c:v>
                </c:pt>
                <c:pt idx="7317">
                  <c:v>-0.4346951219514068</c:v>
                </c:pt>
                <c:pt idx="7318">
                  <c:v>-0.43420731707335847</c:v>
                </c:pt>
                <c:pt idx="7319">
                  <c:v>-0.43371951219530924</c:v>
                </c:pt>
                <c:pt idx="7320">
                  <c:v>-0.43323170731726046</c:v>
                </c:pt>
                <c:pt idx="7321">
                  <c:v>-0.43274390243921124</c:v>
                </c:pt>
                <c:pt idx="7322">
                  <c:v>-0.4322560975611629</c:v>
                </c:pt>
                <c:pt idx="7323">
                  <c:v>-0.43176829268311456</c:v>
                </c:pt>
                <c:pt idx="7324">
                  <c:v>-0.43128048780506578</c:v>
                </c:pt>
                <c:pt idx="7325">
                  <c:v>-0.43079268292701745</c:v>
                </c:pt>
                <c:pt idx="7326">
                  <c:v>-0.43030487804897177</c:v>
                </c:pt>
                <c:pt idx="7327">
                  <c:v>-0.42981707317092344</c:v>
                </c:pt>
                <c:pt idx="7328">
                  <c:v>-0.4293292682928751</c:v>
                </c:pt>
                <c:pt idx="7329">
                  <c:v>-0.42884146341482587</c:v>
                </c:pt>
                <c:pt idx="7330">
                  <c:v>-0.42835365853677709</c:v>
                </c:pt>
                <c:pt idx="7331">
                  <c:v>-0.42786585365872787</c:v>
                </c:pt>
                <c:pt idx="7332">
                  <c:v>-0.42737804878067953</c:v>
                </c:pt>
                <c:pt idx="7333">
                  <c:v>-0.42689024390263119</c:v>
                </c:pt>
                <c:pt idx="7334">
                  <c:v>-0.42640243902458241</c:v>
                </c:pt>
                <c:pt idx="7335">
                  <c:v>-0.42591463414653408</c:v>
                </c:pt>
                <c:pt idx="7336">
                  <c:v>-0.42542682926848485</c:v>
                </c:pt>
                <c:pt idx="7337">
                  <c:v>-0.42493902439043651</c:v>
                </c:pt>
                <c:pt idx="7338">
                  <c:v>-0.42445121951238818</c:v>
                </c:pt>
                <c:pt idx="7339">
                  <c:v>-0.42396341463433895</c:v>
                </c:pt>
                <c:pt idx="7340">
                  <c:v>-0.42347560975629062</c:v>
                </c:pt>
                <c:pt idx="7341">
                  <c:v>-0.42298780487824184</c:v>
                </c:pt>
                <c:pt idx="7342">
                  <c:v>-0.42250000000019261</c:v>
                </c:pt>
                <c:pt idx="7343">
                  <c:v>-0.42201219512214427</c:v>
                </c:pt>
                <c:pt idx="7344">
                  <c:v>-0.42152439024409905</c:v>
                </c:pt>
                <c:pt idx="7345">
                  <c:v>-0.42103658536605071</c:v>
                </c:pt>
                <c:pt idx="7346">
                  <c:v>-0.42054878048800148</c:v>
                </c:pt>
                <c:pt idx="7347">
                  <c:v>-0.42006097560995315</c:v>
                </c:pt>
                <c:pt idx="7348">
                  <c:v>-0.41957317073190481</c:v>
                </c:pt>
                <c:pt idx="7349">
                  <c:v>-0.41908536585385558</c:v>
                </c:pt>
                <c:pt idx="7350">
                  <c:v>-0.41859756097580725</c:v>
                </c:pt>
                <c:pt idx="7351">
                  <c:v>-0.41810975609775847</c:v>
                </c:pt>
                <c:pt idx="7352">
                  <c:v>-0.41762195121970924</c:v>
                </c:pt>
                <c:pt idx="7353">
                  <c:v>-0.41713414634166091</c:v>
                </c:pt>
                <c:pt idx="7354">
                  <c:v>-0.41664634146361212</c:v>
                </c:pt>
                <c:pt idx="7355">
                  <c:v>-0.41615853658556157</c:v>
                </c:pt>
                <c:pt idx="7356">
                  <c:v>-0.41567073170751234</c:v>
                </c:pt>
                <c:pt idx="7357">
                  <c:v>-0.41518292682946401</c:v>
                </c:pt>
                <c:pt idx="7358">
                  <c:v>-0.41469512195141567</c:v>
                </c:pt>
                <c:pt idx="7359">
                  <c:v>-0.414207317073366</c:v>
                </c:pt>
                <c:pt idx="7360">
                  <c:v>-0.41371951219531766</c:v>
                </c:pt>
                <c:pt idx="7361">
                  <c:v>-0.41323170731726844</c:v>
                </c:pt>
                <c:pt idx="7362">
                  <c:v>-0.41274390243922587</c:v>
                </c:pt>
                <c:pt idx="7363">
                  <c:v>-0.41225609756117754</c:v>
                </c:pt>
                <c:pt idx="7364">
                  <c:v>-0.41176829268312876</c:v>
                </c:pt>
                <c:pt idx="7365">
                  <c:v>-0.4112804878050782</c:v>
                </c:pt>
                <c:pt idx="7366">
                  <c:v>-0.41079268292702897</c:v>
                </c:pt>
                <c:pt idx="7367">
                  <c:v>-0.41030487804898064</c:v>
                </c:pt>
                <c:pt idx="7368">
                  <c:v>-0.4098170731709323</c:v>
                </c:pt>
                <c:pt idx="7369">
                  <c:v>-0.40932926829288263</c:v>
                </c:pt>
                <c:pt idx="7370">
                  <c:v>-0.40884146341483429</c:v>
                </c:pt>
                <c:pt idx="7371">
                  <c:v>-0.40835365853678507</c:v>
                </c:pt>
                <c:pt idx="7372">
                  <c:v>-0.40786585365873673</c:v>
                </c:pt>
                <c:pt idx="7373">
                  <c:v>-0.40737804878068795</c:v>
                </c:pt>
                <c:pt idx="7374">
                  <c:v>-0.40689024390263873</c:v>
                </c:pt>
                <c:pt idx="7375">
                  <c:v>-0.40640243902459039</c:v>
                </c:pt>
                <c:pt idx="7376">
                  <c:v>-0.40591463414654161</c:v>
                </c:pt>
                <c:pt idx="7377">
                  <c:v>-0.40542682926849327</c:v>
                </c:pt>
                <c:pt idx="7378">
                  <c:v>-0.40493902439044405</c:v>
                </c:pt>
                <c:pt idx="7379">
                  <c:v>-0.40445121951239482</c:v>
                </c:pt>
                <c:pt idx="7380">
                  <c:v>-0.40396341463435093</c:v>
                </c:pt>
                <c:pt idx="7381">
                  <c:v>-0.4034756097563017</c:v>
                </c:pt>
                <c:pt idx="7382">
                  <c:v>-0.40298780487825336</c:v>
                </c:pt>
                <c:pt idx="7383">
                  <c:v>-0.40250000000020503</c:v>
                </c:pt>
                <c:pt idx="7384">
                  <c:v>-0.40201219512215536</c:v>
                </c:pt>
                <c:pt idx="7385">
                  <c:v>-0.40152439024410702</c:v>
                </c:pt>
                <c:pt idx="7386">
                  <c:v>-0.40103658536605824</c:v>
                </c:pt>
                <c:pt idx="7387">
                  <c:v>-0.4005487804880099</c:v>
                </c:pt>
                <c:pt idx="7388">
                  <c:v>-0.40006097560996068</c:v>
                </c:pt>
                <c:pt idx="7389">
                  <c:v>-0.39957317073191145</c:v>
                </c:pt>
                <c:pt idx="7390">
                  <c:v>-0.39908536585386178</c:v>
                </c:pt>
                <c:pt idx="7391">
                  <c:v>-0.39859756097581345</c:v>
                </c:pt>
                <c:pt idx="7392">
                  <c:v>-0.39810975609776467</c:v>
                </c:pt>
                <c:pt idx="7393">
                  <c:v>-0.39762195121971455</c:v>
                </c:pt>
                <c:pt idx="7394">
                  <c:v>-0.39713414634166622</c:v>
                </c:pt>
                <c:pt idx="7395">
                  <c:v>-0.39664634146361744</c:v>
                </c:pt>
                <c:pt idx="7396">
                  <c:v>-0.39615853658556821</c:v>
                </c:pt>
                <c:pt idx="7397">
                  <c:v>-0.39567073170751943</c:v>
                </c:pt>
                <c:pt idx="7398">
                  <c:v>-0.39518292682947731</c:v>
                </c:pt>
                <c:pt idx="7399">
                  <c:v>-0.39469512195142809</c:v>
                </c:pt>
                <c:pt idx="7400">
                  <c:v>-0.39420731707337842</c:v>
                </c:pt>
                <c:pt idx="7401">
                  <c:v>-0.39371951219533008</c:v>
                </c:pt>
                <c:pt idx="7402">
                  <c:v>-0.3932317073172813</c:v>
                </c:pt>
                <c:pt idx="7403">
                  <c:v>-0.39274390243923119</c:v>
                </c:pt>
                <c:pt idx="7404">
                  <c:v>-0.39225609756118285</c:v>
                </c:pt>
                <c:pt idx="7405">
                  <c:v>-0.39176829268313407</c:v>
                </c:pt>
                <c:pt idx="7406">
                  <c:v>-0.39128048780508484</c:v>
                </c:pt>
                <c:pt idx="7407">
                  <c:v>-0.39079268292703606</c:v>
                </c:pt>
                <c:pt idx="7408">
                  <c:v>-0.39030487804898772</c:v>
                </c:pt>
                <c:pt idx="7409">
                  <c:v>-0.38981707317093939</c:v>
                </c:pt>
                <c:pt idx="7410">
                  <c:v>-0.38932926829289016</c:v>
                </c:pt>
                <c:pt idx="7411">
                  <c:v>-0.38884146341484183</c:v>
                </c:pt>
                <c:pt idx="7412">
                  <c:v>-0.3883536585367926</c:v>
                </c:pt>
                <c:pt idx="7413">
                  <c:v>-0.38786585365874382</c:v>
                </c:pt>
                <c:pt idx="7414">
                  <c:v>-0.38737804878069415</c:v>
                </c:pt>
                <c:pt idx="7415">
                  <c:v>-0.38689024390264581</c:v>
                </c:pt>
                <c:pt idx="7416">
                  <c:v>-0.38640243902460147</c:v>
                </c:pt>
                <c:pt idx="7417">
                  <c:v>-0.38591463414655269</c:v>
                </c:pt>
                <c:pt idx="7418">
                  <c:v>-0.38542682926850436</c:v>
                </c:pt>
                <c:pt idx="7419">
                  <c:v>-0.38493902439045602</c:v>
                </c:pt>
                <c:pt idx="7420">
                  <c:v>-0.38445121951240679</c:v>
                </c:pt>
                <c:pt idx="7421">
                  <c:v>-0.38396341463435846</c:v>
                </c:pt>
                <c:pt idx="7422">
                  <c:v>-0.38347560975631012</c:v>
                </c:pt>
                <c:pt idx="7423">
                  <c:v>-0.38298780487826045</c:v>
                </c:pt>
                <c:pt idx="7424">
                  <c:v>-0.38250000000021078</c:v>
                </c:pt>
                <c:pt idx="7425">
                  <c:v>-0.38201219512216245</c:v>
                </c:pt>
                <c:pt idx="7426">
                  <c:v>-0.38152439024411411</c:v>
                </c:pt>
                <c:pt idx="7427">
                  <c:v>-0.38103658536606577</c:v>
                </c:pt>
                <c:pt idx="7428">
                  <c:v>-0.38054878048801655</c:v>
                </c:pt>
                <c:pt idx="7429">
                  <c:v>-0.38006097560996821</c:v>
                </c:pt>
                <c:pt idx="7430">
                  <c:v>-0.37957317073191899</c:v>
                </c:pt>
                <c:pt idx="7431">
                  <c:v>-0.3790853658538702</c:v>
                </c:pt>
                <c:pt idx="7432">
                  <c:v>-0.37859756097582098</c:v>
                </c:pt>
                <c:pt idx="7433">
                  <c:v>-0.37810975609777264</c:v>
                </c:pt>
                <c:pt idx="7434">
                  <c:v>-0.37762195121972741</c:v>
                </c:pt>
                <c:pt idx="7435">
                  <c:v>-0.37713414634167908</c:v>
                </c:pt>
                <c:pt idx="7436">
                  <c:v>-0.37664634146363074</c:v>
                </c:pt>
                <c:pt idx="7437">
                  <c:v>-0.3761585365855824</c:v>
                </c:pt>
                <c:pt idx="7438">
                  <c:v>-0.37567073170753318</c:v>
                </c:pt>
                <c:pt idx="7439">
                  <c:v>-0.37518292682948484</c:v>
                </c:pt>
                <c:pt idx="7440">
                  <c:v>-0.37469512195143562</c:v>
                </c:pt>
                <c:pt idx="7441">
                  <c:v>-0.37420731707338684</c:v>
                </c:pt>
                <c:pt idx="7442">
                  <c:v>-0.37371951219533761</c:v>
                </c:pt>
                <c:pt idx="7443">
                  <c:v>-0.37323170731728927</c:v>
                </c:pt>
                <c:pt idx="7444">
                  <c:v>-0.37274390243924049</c:v>
                </c:pt>
                <c:pt idx="7445">
                  <c:v>-0.37225609756119216</c:v>
                </c:pt>
                <c:pt idx="7446">
                  <c:v>-0.37176829268314293</c:v>
                </c:pt>
                <c:pt idx="7447">
                  <c:v>-0.37128048780509371</c:v>
                </c:pt>
                <c:pt idx="7448">
                  <c:v>-0.37079268292704493</c:v>
                </c:pt>
                <c:pt idx="7449">
                  <c:v>-0.3703048780489957</c:v>
                </c:pt>
                <c:pt idx="7450">
                  <c:v>-0.36981707317094736</c:v>
                </c:pt>
                <c:pt idx="7451">
                  <c:v>-0.36932926829289903</c:v>
                </c:pt>
                <c:pt idx="7452">
                  <c:v>-0.36884146341485424</c:v>
                </c:pt>
                <c:pt idx="7453">
                  <c:v>-0.36835365853680591</c:v>
                </c:pt>
                <c:pt idx="7454">
                  <c:v>-0.36786585365875712</c:v>
                </c:pt>
                <c:pt idx="7455">
                  <c:v>-0.36737804878070879</c:v>
                </c:pt>
                <c:pt idx="7456">
                  <c:v>-0.36689024390265956</c:v>
                </c:pt>
                <c:pt idx="7457">
                  <c:v>-0.36640243902461034</c:v>
                </c:pt>
                <c:pt idx="7458">
                  <c:v>-0.36591463414656156</c:v>
                </c:pt>
                <c:pt idx="7459">
                  <c:v>-0.36542682926851233</c:v>
                </c:pt>
                <c:pt idx="7460">
                  <c:v>-0.364939024390464</c:v>
                </c:pt>
                <c:pt idx="7461">
                  <c:v>-0.36445121951241566</c:v>
                </c:pt>
                <c:pt idx="7462">
                  <c:v>-0.36396341463436599</c:v>
                </c:pt>
                <c:pt idx="7463">
                  <c:v>-0.36347560975631765</c:v>
                </c:pt>
                <c:pt idx="7464">
                  <c:v>-0.36298780487826843</c:v>
                </c:pt>
                <c:pt idx="7465">
                  <c:v>-0.36250000000021965</c:v>
                </c:pt>
                <c:pt idx="7466">
                  <c:v>-0.36201219512217131</c:v>
                </c:pt>
                <c:pt idx="7467">
                  <c:v>-0.36152439024412297</c:v>
                </c:pt>
                <c:pt idx="7468">
                  <c:v>-0.36103658536607375</c:v>
                </c:pt>
                <c:pt idx="7469">
                  <c:v>-0.36054878048802541</c:v>
                </c:pt>
                <c:pt idx="7470">
                  <c:v>-0.36006097560998063</c:v>
                </c:pt>
                <c:pt idx="7471">
                  <c:v>-0.35957317073193229</c:v>
                </c:pt>
                <c:pt idx="7472">
                  <c:v>-0.35908536585388262</c:v>
                </c:pt>
                <c:pt idx="7473">
                  <c:v>-0.35859756097583428</c:v>
                </c:pt>
                <c:pt idx="7474">
                  <c:v>-0.35810975609778506</c:v>
                </c:pt>
                <c:pt idx="7475">
                  <c:v>-0.35762195121973628</c:v>
                </c:pt>
                <c:pt idx="7476">
                  <c:v>-0.35713414634168794</c:v>
                </c:pt>
                <c:pt idx="7477">
                  <c:v>-0.3566463414636396</c:v>
                </c:pt>
                <c:pt idx="7478">
                  <c:v>-0.35615853658559038</c:v>
                </c:pt>
                <c:pt idx="7479">
                  <c:v>-0.35567073170754204</c:v>
                </c:pt>
                <c:pt idx="7480">
                  <c:v>-0.35518292682949326</c:v>
                </c:pt>
                <c:pt idx="7481">
                  <c:v>-0.35469512195144404</c:v>
                </c:pt>
                <c:pt idx="7482">
                  <c:v>-0.35420731707339437</c:v>
                </c:pt>
                <c:pt idx="7483">
                  <c:v>-0.3537195121953447</c:v>
                </c:pt>
                <c:pt idx="7484">
                  <c:v>-0.35323170731729636</c:v>
                </c:pt>
                <c:pt idx="7485">
                  <c:v>-0.35274390243924714</c:v>
                </c:pt>
                <c:pt idx="7486">
                  <c:v>-0.3522560975611988</c:v>
                </c:pt>
                <c:pt idx="7487">
                  <c:v>-0.35176829268314957</c:v>
                </c:pt>
                <c:pt idx="7488">
                  <c:v>-0.35128048780510701</c:v>
                </c:pt>
                <c:pt idx="7489">
                  <c:v>-0.35079268292705867</c:v>
                </c:pt>
                <c:pt idx="7490">
                  <c:v>-0.35030487804900989</c:v>
                </c:pt>
                <c:pt idx="7491">
                  <c:v>-0.34981707317096067</c:v>
                </c:pt>
                <c:pt idx="7492">
                  <c:v>-0.349329268292911</c:v>
                </c:pt>
                <c:pt idx="7493">
                  <c:v>-0.34884146341486133</c:v>
                </c:pt>
                <c:pt idx="7494">
                  <c:v>-0.34835365853681299</c:v>
                </c:pt>
                <c:pt idx="7495">
                  <c:v>-0.34786585365876377</c:v>
                </c:pt>
                <c:pt idx="7496">
                  <c:v>-0.34737804878071543</c:v>
                </c:pt>
                <c:pt idx="7497">
                  <c:v>-0.34689024390266621</c:v>
                </c:pt>
                <c:pt idx="7498">
                  <c:v>-0.34640243902461743</c:v>
                </c:pt>
                <c:pt idx="7499">
                  <c:v>-0.34591463414656909</c:v>
                </c:pt>
                <c:pt idx="7500">
                  <c:v>-0.34542682926851986</c:v>
                </c:pt>
                <c:pt idx="7501">
                  <c:v>-0.34493902439047153</c:v>
                </c:pt>
                <c:pt idx="7502">
                  <c:v>-0.34445121951242319</c:v>
                </c:pt>
                <c:pt idx="7503">
                  <c:v>-0.34396341463437441</c:v>
                </c:pt>
                <c:pt idx="7504">
                  <c:v>-0.34347560975632607</c:v>
                </c:pt>
                <c:pt idx="7505">
                  <c:v>-0.34298780487827685</c:v>
                </c:pt>
                <c:pt idx="7506">
                  <c:v>-0.34250000000022718</c:v>
                </c:pt>
                <c:pt idx="7507">
                  <c:v>-0.34201219512217884</c:v>
                </c:pt>
                <c:pt idx="7508">
                  <c:v>-0.34152439024412962</c:v>
                </c:pt>
                <c:pt idx="7509">
                  <c:v>-0.34103658536607995</c:v>
                </c:pt>
                <c:pt idx="7510">
                  <c:v>-0.34054878048803161</c:v>
                </c:pt>
                <c:pt idx="7511">
                  <c:v>-0.34006097560998239</c:v>
                </c:pt>
                <c:pt idx="7512">
                  <c:v>-0.33957317073193405</c:v>
                </c:pt>
                <c:pt idx="7513">
                  <c:v>-0.33908536585388438</c:v>
                </c:pt>
                <c:pt idx="7514">
                  <c:v>-0.33859756097583604</c:v>
                </c:pt>
                <c:pt idx="7515">
                  <c:v>-0.33810975609778193</c:v>
                </c:pt>
                <c:pt idx="7516">
                  <c:v>-0.33762195121973315</c:v>
                </c:pt>
                <c:pt idx="7517">
                  <c:v>-0.33713414634168481</c:v>
                </c:pt>
                <c:pt idx="7518">
                  <c:v>-0.33664634146363648</c:v>
                </c:pt>
                <c:pt idx="7519">
                  <c:v>-0.33615853658558681</c:v>
                </c:pt>
                <c:pt idx="7520">
                  <c:v>-0.33567073170753758</c:v>
                </c:pt>
                <c:pt idx="7521">
                  <c:v>-0.33518292682948925</c:v>
                </c:pt>
                <c:pt idx="7522">
                  <c:v>-0.33469512195144091</c:v>
                </c:pt>
                <c:pt idx="7523">
                  <c:v>-0.33420731707339257</c:v>
                </c:pt>
                <c:pt idx="7524">
                  <c:v>-0.33371951219534335</c:v>
                </c:pt>
                <c:pt idx="7525">
                  <c:v>-0.33323170731729457</c:v>
                </c:pt>
                <c:pt idx="7526">
                  <c:v>-0.33274390243924623</c:v>
                </c:pt>
                <c:pt idx="7527">
                  <c:v>-0.33225609756119701</c:v>
                </c:pt>
                <c:pt idx="7528">
                  <c:v>-0.33176829268314867</c:v>
                </c:pt>
                <c:pt idx="7529">
                  <c:v>-0.33128048780510033</c:v>
                </c:pt>
                <c:pt idx="7530">
                  <c:v>-0.33079268292705155</c:v>
                </c:pt>
                <c:pt idx="7531">
                  <c:v>-0.33030487804900321</c:v>
                </c:pt>
                <c:pt idx="7532">
                  <c:v>-0.3298170731709531</c:v>
                </c:pt>
                <c:pt idx="7533">
                  <c:v>-0.32932926829290476</c:v>
                </c:pt>
                <c:pt idx="7534">
                  <c:v>-0.32884146341485643</c:v>
                </c:pt>
                <c:pt idx="7535">
                  <c:v>-0.32835365853680765</c:v>
                </c:pt>
                <c:pt idx="7536">
                  <c:v>-0.32786585365875842</c:v>
                </c:pt>
                <c:pt idx="7537">
                  <c:v>-0.32737804878071008</c:v>
                </c:pt>
                <c:pt idx="7538">
                  <c:v>-0.3268902439026613</c:v>
                </c:pt>
                <c:pt idx="7539">
                  <c:v>-0.32640243902461075</c:v>
                </c:pt>
                <c:pt idx="7540">
                  <c:v>-0.32591463414656241</c:v>
                </c:pt>
                <c:pt idx="7541">
                  <c:v>-0.32542682926851318</c:v>
                </c:pt>
                <c:pt idx="7542">
                  <c:v>-0.3249390243904644</c:v>
                </c:pt>
                <c:pt idx="7543">
                  <c:v>-0.32445121951241607</c:v>
                </c:pt>
                <c:pt idx="7544">
                  <c:v>-0.32396341463436595</c:v>
                </c:pt>
                <c:pt idx="7545">
                  <c:v>-0.32347560975631273</c:v>
                </c:pt>
                <c:pt idx="7546">
                  <c:v>-0.32298780487826395</c:v>
                </c:pt>
                <c:pt idx="7547">
                  <c:v>-0.32250000000021561</c:v>
                </c:pt>
                <c:pt idx="7548">
                  <c:v>-0.32201219512216639</c:v>
                </c:pt>
                <c:pt idx="7549">
                  <c:v>-0.32152439024411672</c:v>
                </c:pt>
                <c:pt idx="7550">
                  <c:v>-0.32103658536606838</c:v>
                </c:pt>
                <c:pt idx="7551">
                  <c:v>-0.32054878048802005</c:v>
                </c:pt>
                <c:pt idx="7552">
                  <c:v>-0.32006097560997038</c:v>
                </c:pt>
                <c:pt idx="7553">
                  <c:v>-0.31957317073192204</c:v>
                </c:pt>
                <c:pt idx="7554">
                  <c:v>-0.3190853658538737</c:v>
                </c:pt>
                <c:pt idx="7555">
                  <c:v>-0.31859756097582448</c:v>
                </c:pt>
                <c:pt idx="7556">
                  <c:v>-0.31810975609777614</c:v>
                </c:pt>
                <c:pt idx="7557">
                  <c:v>-0.3176219512197278</c:v>
                </c:pt>
                <c:pt idx="7558">
                  <c:v>-0.31713414634167858</c:v>
                </c:pt>
                <c:pt idx="7559">
                  <c:v>-0.3166463414636298</c:v>
                </c:pt>
                <c:pt idx="7560">
                  <c:v>-0.31615853658558013</c:v>
                </c:pt>
                <c:pt idx="7561">
                  <c:v>-0.31567073170753179</c:v>
                </c:pt>
                <c:pt idx="7562">
                  <c:v>-0.31518292682948257</c:v>
                </c:pt>
                <c:pt idx="7563">
                  <c:v>-0.31469512195143423</c:v>
                </c:pt>
                <c:pt idx="7564">
                  <c:v>-0.31420731707338501</c:v>
                </c:pt>
                <c:pt idx="7565">
                  <c:v>-0.31371951219533667</c:v>
                </c:pt>
                <c:pt idx="7566">
                  <c:v>-0.31323170731728789</c:v>
                </c:pt>
                <c:pt idx="7567">
                  <c:v>-0.31274390243923866</c:v>
                </c:pt>
                <c:pt idx="7568">
                  <c:v>-0.31225609756118988</c:v>
                </c:pt>
                <c:pt idx="7569">
                  <c:v>-0.31176829268314155</c:v>
                </c:pt>
                <c:pt idx="7570">
                  <c:v>-0.31128048780509321</c:v>
                </c:pt>
                <c:pt idx="7571">
                  <c:v>-0.31079268292704487</c:v>
                </c:pt>
                <c:pt idx="7572">
                  <c:v>-0.31030487804899565</c:v>
                </c:pt>
                <c:pt idx="7573">
                  <c:v>-0.30981707317094642</c:v>
                </c:pt>
                <c:pt idx="7574">
                  <c:v>-0.30932926829289764</c:v>
                </c:pt>
                <c:pt idx="7575">
                  <c:v>-0.30884146341484486</c:v>
                </c:pt>
                <c:pt idx="7576">
                  <c:v>-0.30835365853679653</c:v>
                </c:pt>
                <c:pt idx="7577">
                  <c:v>-0.30786585365874775</c:v>
                </c:pt>
                <c:pt idx="7578">
                  <c:v>-0.30737804878069941</c:v>
                </c:pt>
                <c:pt idx="7579">
                  <c:v>-0.30689024390264796</c:v>
                </c:pt>
                <c:pt idx="7580">
                  <c:v>-0.30640243902459918</c:v>
                </c:pt>
                <c:pt idx="7581">
                  <c:v>-0.30591463414655085</c:v>
                </c:pt>
                <c:pt idx="7582">
                  <c:v>-0.30542682926850073</c:v>
                </c:pt>
                <c:pt idx="7583">
                  <c:v>-0.3049390243904524</c:v>
                </c:pt>
                <c:pt idx="7584">
                  <c:v>-0.30445121951240406</c:v>
                </c:pt>
                <c:pt idx="7585">
                  <c:v>-0.30396341463435528</c:v>
                </c:pt>
                <c:pt idx="7586">
                  <c:v>-0.30347560975630694</c:v>
                </c:pt>
                <c:pt idx="7587">
                  <c:v>-0.30298780487825772</c:v>
                </c:pt>
                <c:pt idx="7588">
                  <c:v>-0.30250000000020938</c:v>
                </c:pt>
                <c:pt idx="7589">
                  <c:v>-0.30201219512216104</c:v>
                </c:pt>
                <c:pt idx="7590">
                  <c:v>-0.30152439024411226</c:v>
                </c:pt>
                <c:pt idx="7591">
                  <c:v>-0.30103658536606392</c:v>
                </c:pt>
                <c:pt idx="7592">
                  <c:v>-0.3005487804880147</c:v>
                </c:pt>
                <c:pt idx="7593">
                  <c:v>-0.30006097560996503</c:v>
                </c:pt>
                <c:pt idx="7594">
                  <c:v>-0.29957317073191581</c:v>
                </c:pt>
                <c:pt idx="7595">
                  <c:v>-0.29908536585386747</c:v>
                </c:pt>
                <c:pt idx="7596">
                  <c:v>-0.2985975609758178</c:v>
                </c:pt>
                <c:pt idx="7597">
                  <c:v>-0.29810975609776857</c:v>
                </c:pt>
                <c:pt idx="7598">
                  <c:v>-0.29762195121972024</c:v>
                </c:pt>
                <c:pt idx="7599">
                  <c:v>-0.29713414634167057</c:v>
                </c:pt>
                <c:pt idx="7600">
                  <c:v>-0.29664634146362223</c:v>
                </c:pt>
                <c:pt idx="7601">
                  <c:v>-0.29615853658557389</c:v>
                </c:pt>
                <c:pt idx="7602">
                  <c:v>-0.29567073170752511</c:v>
                </c:pt>
                <c:pt idx="7603">
                  <c:v>-0.29518292682947589</c:v>
                </c:pt>
                <c:pt idx="7604">
                  <c:v>-0.29469512195142666</c:v>
                </c:pt>
                <c:pt idx="7605">
                  <c:v>-0.294207317073373</c:v>
                </c:pt>
                <c:pt idx="7606">
                  <c:v>-0.29371951219532466</c:v>
                </c:pt>
                <c:pt idx="7607">
                  <c:v>-0.29323170731727544</c:v>
                </c:pt>
                <c:pt idx="7608">
                  <c:v>-0.2927439024392271</c:v>
                </c:pt>
                <c:pt idx="7609">
                  <c:v>-0.29225609756117876</c:v>
                </c:pt>
                <c:pt idx="7610">
                  <c:v>-0.29176829268312954</c:v>
                </c:pt>
                <c:pt idx="7611">
                  <c:v>-0.2912804878050812</c:v>
                </c:pt>
                <c:pt idx="7612">
                  <c:v>-0.29079268292703242</c:v>
                </c:pt>
                <c:pt idx="7613">
                  <c:v>-0.29030487804898408</c:v>
                </c:pt>
                <c:pt idx="7614">
                  <c:v>-0.28981707317093575</c:v>
                </c:pt>
                <c:pt idx="7615">
                  <c:v>-0.28932926829288741</c:v>
                </c:pt>
                <c:pt idx="7616">
                  <c:v>-0.28884146341483818</c:v>
                </c:pt>
                <c:pt idx="7617">
                  <c:v>-0.2883536585367894</c:v>
                </c:pt>
                <c:pt idx="7618">
                  <c:v>-0.28786585365874018</c:v>
                </c:pt>
                <c:pt idx="7619">
                  <c:v>-0.28737804878069095</c:v>
                </c:pt>
                <c:pt idx="7620">
                  <c:v>-0.28689024390264262</c:v>
                </c:pt>
                <c:pt idx="7621">
                  <c:v>-0.28640243902459428</c:v>
                </c:pt>
                <c:pt idx="7622">
                  <c:v>-0.2859146341465455</c:v>
                </c:pt>
                <c:pt idx="7623">
                  <c:v>-0.28542682926849627</c:v>
                </c:pt>
                <c:pt idx="7624">
                  <c:v>-0.28493902439044794</c:v>
                </c:pt>
                <c:pt idx="7625">
                  <c:v>-0.28445121951239738</c:v>
                </c:pt>
                <c:pt idx="7626">
                  <c:v>-0.2839634146343486</c:v>
                </c:pt>
                <c:pt idx="7627">
                  <c:v>-0.28347560975629937</c:v>
                </c:pt>
                <c:pt idx="7628">
                  <c:v>-0.28298780487825059</c:v>
                </c:pt>
                <c:pt idx="7629">
                  <c:v>-0.28250000000020226</c:v>
                </c:pt>
                <c:pt idx="7630">
                  <c:v>-0.28201219512215303</c:v>
                </c:pt>
                <c:pt idx="7631">
                  <c:v>-0.28152439024410469</c:v>
                </c:pt>
                <c:pt idx="7632">
                  <c:v>-0.28103658536605547</c:v>
                </c:pt>
                <c:pt idx="7633">
                  <c:v>-0.28054878048800713</c:v>
                </c:pt>
                <c:pt idx="7634">
                  <c:v>-0.28006097560995835</c:v>
                </c:pt>
                <c:pt idx="7635">
                  <c:v>-0.27957317073190291</c:v>
                </c:pt>
                <c:pt idx="7636">
                  <c:v>-0.27908536585385457</c:v>
                </c:pt>
                <c:pt idx="7637">
                  <c:v>-0.2785975609758049</c:v>
                </c:pt>
                <c:pt idx="7638">
                  <c:v>-0.27810975609775657</c:v>
                </c:pt>
                <c:pt idx="7639">
                  <c:v>-0.27762195121970823</c:v>
                </c:pt>
                <c:pt idx="7640">
                  <c:v>-0.27713414634165989</c:v>
                </c:pt>
                <c:pt idx="7641">
                  <c:v>-0.27664634146361067</c:v>
                </c:pt>
                <c:pt idx="7642">
                  <c:v>-0.27615853658556233</c:v>
                </c:pt>
                <c:pt idx="7643">
                  <c:v>-0.27567073170751399</c:v>
                </c:pt>
                <c:pt idx="7644">
                  <c:v>-0.27518292682946477</c:v>
                </c:pt>
                <c:pt idx="7645">
                  <c:v>-0.2746951219514151</c:v>
                </c:pt>
                <c:pt idx="7646">
                  <c:v>-0.27420731707336632</c:v>
                </c:pt>
                <c:pt idx="7647">
                  <c:v>-0.27371951219531798</c:v>
                </c:pt>
                <c:pt idx="7648">
                  <c:v>-0.27323170731726876</c:v>
                </c:pt>
                <c:pt idx="7649">
                  <c:v>-0.27274390243921953</c:v>
                </c:pt>
                <c:pt idx="7650">
                  <c:v>-0.2722560975611712</c:v>
                </c:pt>
                <c:pt idx="7651">
                  <c:v>-0.27176829268312286</c:v>
                </c:pt>
                <c:pt idx="7652">
                  <c:v>-0.27128048780507319</c:v>
                </c:pt>
                <c:pt idx="7653">
                  <c:v>-0.27079268292702485</c:v>
                </c:pt>
                <c:pt idx="7654">
                  <c:v>-0.27030487804897607</c:v>
                </c:pt>
                <c:pt idx="7655">
                  <c:v>-0.26981707317092773</c:v>
                </c:pt>
                <c:pt idx="7656">
                  <c:v>-0.26932926829287851</c:v>
                </c:pt>
                <c:pt idx="7657">
                  <c:v>-0.26884146341483017</c:v>
                </c:pt>
                <c:pt idx="7658">
                  <c:v>-0.26835365853678095</c:v>
                </c:pt>
                <c:pt idx="7659">
                  <c:v>-0.26786585365873261</c:v>
                </c:pt>
                <c:pt idx="7660">
                  <c:v>-0.26737804878068383</c:v>
                </c:pt>
                <c:pt idx="7661">
                  <c:v>-0.26689024390263461</c:v>
                </c:pt>
                <c:pt idx="7662">
                  <c:v>-0.26640243902458627</c:v>
                </c:pt>
                <c:pt idx="7663">
                  <c:v>-0.2659146341465366</c:v>
                </c:pt>
                <c:pt idx="7664">
                  <c:v>-0.26542682926848737</c:v>
                </c:pt>
                <c:pt idx="7665">
                  <c:v>-0.26493902439043904</c:v>
                </c:pt>
                <c:pt idx="7666">
                  <c:v>-0.26445121951238537</c:v>
                </c:pt>
                <c:pt idx="7667">
                  <c:v>-0.26396341463433526</c:v>
                </c:pt>
                <c:pt idx="7668">
                  <c:v>-0.26347560975628692</c:v>
                </c:pt>
                <c:pt idx="7669">
                  <c:v>-0.26298780487823858</c:v>
                </c:pt>
                <c:pt idx="7670">
                  <c:v>-0.2625000000001898</c:v>
                </c:pt>
                <c:pt idx="7671">
                  <c:v>-0.26201219512214147</c:v>
                </c:pt>
                <c:pt idx="7672">
                  <c:v>-0.26152439024409224</c:v>
                </c:pt>
                <c:pt idx="7673">
                  <c:v>-0.26103658536604391</c:v>
                </c:pt>
                <c:pt idx="7674">
                  <c:v>-0.26054878048799557</c:v>
                </c:pt>
                <c:pt idx="7675">
                  <c:v>-0.26006097560994679</c:v>
                </c:pt>
                <c:pt idx="7676">
                  <c:v>-0.25957317073189845</c:v>
                </c:pt>
                <c:pt idx="7677">
                  <c:v>-0.25908536585385011</c:v>
                </c:pt>
                <c:pt idx="7678">
                  <c:v>-0.2585975609758</c:v>
                </c:pt>
                <c:pt idx="7679">
                  <c:v>-0.25810975609775122</c:v>
                </c:pt>
                <c:pt idx="7680">
                  <c:v>-0.25762195121970199</c:v>
                </c:pt>
                <c:pt idx="7681">
                  <c:v>-0.25713414634165366</c:v>
                </c:pt>
                <c:pt idx="7682">
                  <c:v>-0.25664634146360399</c:v>
                </c:pt>
                <c:pt idx="7683">
                  <c:v>-0.25615853658555476</c:v>
                </c:pt>
                <c:pt idx="7684">
                  <c:v>-0.25567073170750598</c:v>
                </c:pt>
                <c:pt idx="7685">
                  <c:v>-0.25518292682945765</c:v>
                </c:pt>
                <c:pt idx="7686">
                  <c:v>-0.25469512195140842</c:v>
                </c:pt>
                <c:pt idx="7687">
                  <c:v>-0.25420731707335964</c:v>
                </c:pt>
                <c:pt idx="7688">
                  <c:v>-0.2537195121953113</c:v>
                </c:pt>
                <c:pt idx="7689">
                  <c:v>-0.25323170731726208</c:v>
                </c:pt>
                <c:pt idx="7690">
                  <c:v>-0.25274390243921374</c:v>
                </c:pt>
                <c:pt idx="7691">
                  <c:v>-0.25225609756116318</c:v>
                </c:pt>
                <c:pt idx="7692">
                  <c:v>-0.2517682926831144</c:v>
                </c:pt>
                <c:pt idx="7693">
                  <c:v>-0.25128048780506518</c:v>
                </c:pt>
                <c:pt idx="7694">
                  <c:v>-0.25079268292701684</c:v>
                </c:pt>
                <c:pt idx="7695">
                  <c:v>-0.2503048780489685</c:v>
                </c:pt>
                <c:pt idx="7696">
                  <c:v>-0.24981707317091528</c:v>
                </c:pt>
                <c:pt idx="7697">
                  <c:v>-0.24932926829286695</c:v>
                </c:pt>
                <c:pt idx="7698">
                  <c:v>-0.24884146341481861</c:v>
                </c:pt>
                <c:pt idx="7699">
                  <c:v>-0.24835365853677027</c:v>
                </c:pt>
                <c:pt idx="7700">
                  <c:v>-0.24786585365872194</c:v>
                </c:pt>
                <c:pt idx="7701">
                  <c:v>-0.24737804878067271</c:v>
                </c:pt>
                <c:pt idx="7702">
                  <c:v>-0.24689024390262393</c:v>
                </c:pt>
                <c:pt idx="7703">
                  <c:v>-0.24640243902457559</c:v>
                </c:pt>
                <c:pt idx="7704">
                  <c:v>-0.24591463414652548</c:v>
                </c:pt>
                <c:pt idx="7705">
                  <c:v>-0.24542682926847714</c:v>
                </c:pt>
                <c:pt idx="7706">
                  <c:v>-0.24493902439042881</c:v>
                </c:pt>
                <c:pt idx="7707">
                  <c:v>-0.24445121951238002</c:v>
                </c:pt>
                <c:pt idx="7708">
                  <c:v>-0.2439634146343308</c:v>
                </c:pt>
                <c:pt idx="7709">
                  <c:v>-0.24347560975628246</c:v>
                </c:pt>
                <c:pt idx="7710">
                  <c:v>-0.24298780487823279</c:v>
                </c:pt>
                <c:pt idx="7711">
                  <c:v>-0.24250000000018446</c:v>
                </c:pt>
                <c:pt idx="7712">
                  <c:v>-0.2420121951221339</c:v>
                </c:pt>
                <c:pt idx="7713">
                  <c:v>-0.24152439024408512</c:v>
                </c:pt>
                <c:pt idx="7714">
                  <c:v>-0.24103658536603678</c:v>
                </c:pt>
                <c:pt idx="7715">
                  <c:v>-0.24054878048798756</c:v>
                </c:pt>
                <c:pt idx="7716">
                  <c:v>-0.24006097560993922</c:v>
                </c:pt>
                <c:pt idx="7717">
                  <c:v>-0.23957317073189</c:v>
                </c:pt>
                <c:pt idx="7718">
                  <c:v>-0.23908536585384166</c:v>
                </c:pt>
                <c:pt idx="7719">
                  <c:v>-0.23859756097579332</c:v>
                </c:pt>
                <c:pt idx="7720">
                  <c:v>-0.23810975609774454</c:v>
                </c:pt>
                <c:pt idx="7721">
                  <c:v>-0.23762195121969532</c:v>
                </c:pt>
                <c:pt idx="7722">
                  <c:v>-0.23713414634164698</c:v>
                </c:pt>
                <c:pt idx="7723">
                  <c:v>-0.2366463414635982</c:v>
                </c:pt>
                <c:pt idx="7724">
                  <c:v>-0.23615853658554986</c:v>
                </c:pt>
                <c:pt idx="7725">
                  <c:v>-0.23567073170750064</c:v>
                </c:pt>
                <c:pt idx="7726">
                  <c:v>-0.23518292682944519</c:v>
                </c:pt>
                <c:pt idx="7727">
                  <c:v>-0.23469512195139686</c:v>
                </c:pt>
                <c:pt idx="7728">
                  <c:v>-0.23420731707334852</c:v>
                </c:pt>
                <c:pt idx="7729">
                  <c:v>-0.23371951219530018</c:v>
                </c:pt>
                <c:pt idx="7730">
                  <c:v>-0.23323170731725051</c:v>
                </c:pt>
                <c:pt idx="7731">
                  <c:v>-0.23274390243920129</c:v>
                </c:pt>
                <c:pt idx="7732">
                  <c:v>-0.23225609756115251</c:v>
                </c:pt>
                <c:pt idx="7733">
                  <c:v>-0.23176829268310417</c:v>
                </c:pt>
                <c:pt idx="7734">
                  <c:v>-0.23128048780505495</c:v>
                </c:pt>
                <c:pt idx="7735">
                  <c:v>-0.23079268292700572</c:v>
                </c:pt>
                <c:pt idx="7736">
                  <c:v>-0.23030487804895738</c:v>
                </c:pt>
                <c:pt idx="7737">
                  <c:v>-0.2298170731709086</c:v>
                </c:pt>
                <c:pt idx="7738">
                  <c:v>-0.22932926829285938</c:v>
                </c:pt>
                <c:pt idx="7739">
                  <c:v>-0.22884146341481104</c:v>
                </c:pt>
                <c:pt idx="7740">
                  <c:v>-0.22835365853676226</c:v>
                </c:pt>
                <c:pt idx="7741">
                  <c:v>-0.22786585365871392</c:v>
                </c:pt>
                <c:pt idx="7742">
                  <c:v>-0.22737804878066559</c:v>
                </c:pt>
                <c:pt idx="7743">
                  <c:v>-0.22689024390261636</c:v>
                </c:pt>
                <c:pt idx="7744">
                  <c:v>-0.22640243902456803</c:v>
                </c:pt>
                <c:pt idx="7745">
                  <c:v>-0.22591463414651836</c:v>
                </c:pt>
                <c:pt idx="7746">
                  <c:v>-0.22542682926846913</c:v>
                </c:pt>
                <c:pt idx="7747">
                  <c:v>-0.22493902439042079</c:v>
                </c:pt>
                <c:pt idx="7748">
                  <c:v>-0.22445121951237201</c:v>
                </c:pt>
                <c:pt idx="7749">
                  <c:v>-0.22396341463432368</c:v>
                </c:pt>
                <c:pt idx="7750">
                  <c:v>-0.22347560975627356</c:v>
                </c:pt>
                <c:pt idx="7751">
                  <c:v>-0.22298780487822478</c:v>
                </c:pt>
                <c:pt idx="7752">
                  <c:v>-0.22250000000017645</c:v>
                </c:pt>
                <c:pt idx="7753">
                  <c:v>-0.22201219512212811</c:v>
                </c:pt>
                <c:pt idx="7754">
                  <c:v>-0.22152439024407888</c:v>
                </c:pt>
                <c:pt idx="7755">
                  <c:v>-0.22103658536603055</c:v>
                </c:pt>
                <c:pt idx="7756">
                  <c:v>-0.22054878048797599</c:v>
                </c:pt>
                <c:pt idx="7757">
                  <c:v>-0.22006097560992766</c:v>
                </c:pt>
                <c:pt idx="7758">
                  <c:v>-0.21957317073187932</c:v>
                </c:pt>
                <c:pt idx="7759">
                  <c:v>-0.21908536585383009</c:v>
                </c:pt>
                <c:pt idx="7760">
                  <c:v>-0.21859756097578176</c:v>
                </c:pt>
                <c:pt idx="7761">
                  <c:v>-0.21810975609773298</c:v>
                </c:pt>
                <c:pt idx="7762">
                  <c:v>-0.21762195121968464</c:v>
                </c:pt>
                <c:pt idx="7763">
                  <c:v>-0.2171341463416363</c:v>
                </c:pt>
                <c:pt idx="7764">
                  <c:v>-0.21664634146358619</c:v>
                </c:pt>
                <c:pt idx="7765">
                  <c:v>-0.21615853658553741</c:v>
                </c:pt>
                <c:pt idx="7766">
                  <c:v>-0.21567073170748907</c:v>
                </c:pt>
                <c:pt idx="7767">
                  <c:v>-0.21518292682943985</c:v>
                </c:pt>
                <c:pt idx="7768">
                  <c:v>-0.21469512195139018</c:v>
                </c:pt>
                <c:pt idx="7769">
                  <c:v>-0.21420731707334095</c:v>
                </c:pt>
                <c:pt idx="7770">
                  <c:v>-0.21371951219529262</c:v>
                </c:pt>
                <c:pt idx="7771">
                  <c:v>-0.21323170731724428</c:v>
                </c:pt>
                <c:pt idx="7772">
                  <c:v>-0.2127439024391955</c:v>
                </c:pt>
                <c:pt idx="7773">
                  <c:v>-0.21225609756114583</c:v>
                </c:pt>
                <c:pt idx="7774">
                  <c:v>-0.21176829268309749</c:v>
                </c:pt>
                <c:pt idx="7775">
                  <c:v>-0.21128048780504827</c:v>
                </c:pt>
                <c:pt idx="7776">
                  <c:v>-0.21079268292699993</c:v>
                </c:pt>
                <c:pt idx="7777">
                  <c:v>-0.21030487804895071</c:v>
                </c:pt>
                <c:pt idx="7778">
                  <c:v>-0.20981707317090059</c:v>
                </c:pt>
                <c:pt idx="7779">
                  <c:v>-0.20932926829285226</c:v>
                </c:pt>
                <c:pt idx="7780">
                  <c:v>-0.20884146341480303</c:v>
                </c:pt>
                <c:pt idx="7781">
                  <c:v>-0.20835365853675381</c:v>
                </c:pt>
                <c:pt idx="7782">
                  <c:v>-0.20786585365870192</c:v>
                </c:pt>
                <c:pt idx="7783">
                  <c:v>-0.20737804878065713</c:v>
                </c:pt>
                <c:pt idx="7784">
                  <c:v>-0.20689024390260879</c:v>
                </c:pt>
                <c:pt idx="7785">
                  <c:v>-0.20640243902455646</c:v>
                </c:pt>
                <c:pt idx="7786">
                  <c:v>-0.20591463414650812</c:v>
                </c:pt>
                <c:pt idx="7787">
                  <c:v>-0.2054268292684589</c:v>
                </c:pt>
                <c:pt idx="7788">
                  <c:v>-0.20493902439041012</c:v>
                </c:pt>
                <c:pt idx="7789">
                  <c:v>-0.20445121951236089</c:v>
                </c:pt>
                <c:pt idx="7790">
                  <c:v>-0.20396341463431256</c:v>
                </c:pt>
                <c:pt idx="7791">
                  <c:v>-0.20347560975626333</c:v>
                </c:pt>
                <c:pt idx="7792">
                  <c:v>-0.20298780487821455</c:v>
                </c:pt>
                <c:pt idx="7793">
                  <c:v>-0.20250000000016621</c:v>
                </c:pt>
                <c:pt idx="7794">
                  <c:v>-0.20201219512211699</c:v>
                </c:pt>
                <c:pt idx="7795">
                  <c:v>-0.20152439024406865</c:v>
                </c:pt>
                <c:pt idx="7796">
                  <c:v>-0.20103658536601987</c:v>
                </c:pt>
                <c:pt idx="7797">
                  <c:v>-0.20054878048796931</c:v>
                </c:pt>
                <c:pt idx="7798">
                  <c:v>-0.20006097560992098</c:v>
                </c:pt>
                <c:pt idx="7799">
                  <c:v>-0.19957317073187175</c:v>
                </c:pt>
                <c:pt idx="7800">
                  <c:v>-0.19908536585382297</c:v>
                </c:pt>
                <c:pt idx="7801">
                  <c:v>-0.19859756097577375</c:v>
                </c:pt>
                <c:pt idx="7802">
                  <c:v>-0.19810975609772541</c:v>
                </c:pt>
                <c:pt idx="7803">
                  <c:v>-0.19762195121967618</c:v>
                </c:pt>
                <c:pt idx="7804">
                  <c:v>-0.19713414634162785</c:v>
                </c:pt>
                <c:pt idx="7805">
                  <c:v>-0.19664634146357951</c:v>
                </c:pt>
                <c:pt idx="7806">
                  <c:v>-0.19615853658553073</c:v>
                </c:pt>
                <c:pt idx="7807">
                  <c:v>-0.1956707317074815</c:v>
                </c:pt>
                <c:pt idx="7808">
                  <c:v>-0.19518292682943272</c:v>
                </c:pt>
                <c:pt idx="7809">
                  <c:v>-0.19469512195138439</c:v>
                </c:pt>
                <c:pt idx="7810">
                  <c:v>-0.19420731707333605</c:v>
                </c:pt>
                <c:pt idx="7811">
                  <c:v>-0.19371951219528549</c:v>
                </c:pt>
                <c:pt idx="7812">
                  <c:v>-0.19323170731723227</c:v>
                </c:pt>
                <c:pt idx="7813">
                  <c:v>-0.19274390243918793</c:v>
                </c:pt>
                <c:pt idx="7814">
                  <c:v>-0.19225609756113959</c:v>
                </c:pt>
                <c:pt idx="7815">
                  <c:v>-0.19176829268308726</c:v>
                </c:pt>
                <c:pt idx="7816">
                  <c:v>-0.19128048780503804</c:v>
                </c:pt>
                <c:pt idx="7817">
                  <c:v>-0.19079268292698748</c:v>
                </c:pt>
                <c:pt idx="7818">
                  <c:v>-0.1903048780489387</c:v>
                </c:pt>
                <c:pt idx="7819">
                  <c:v>-0.18981707317089036</c:v>
                </c:pt>
                <c:pt idx="7820">
                  <c:v>-0.18932926829284114</c:v>
                </c:pt>
                <c:pt idx="7821">
                  <c:v>-0.18884146341479191</c:v>
                </c:pt>
                <c:pt idx="7822">
                  <c:v>-0.18835365853674313</c:v>
                </c:pt>
                <c:pt idx="7823">
                  <c:v>-0.18786585365869479</c:v>
                </c:pt>
                <c:pt idx="7824">
                  <c:v>-0.18737804878064557</c:v>
                </c:pt>
                <c:pt idx="7825">
                  <c:v>-0.18689024390259723</c:v>
                </c:pt>
                <c:pt idx="7826">
                  <c:v>-0.18640243902454845</c:v>
                </c:pt>
                <c:pt idx="7827">
                  <c:v>-0.18591463414650011</c:v>
                </c:pt>
                <c:pt idx="7828">
                  <c:v>-0.18542682926845089</c:v>
                </c:pt>
                <c:pt idx="7829">
                  <c:v>-0.18493902439040255</c:v>
                </c:pt>
                <c:pt idx="7830">
                  <c:v>-0.18445121951235333</c:v>
                </c:pt>
                <c:pt idx="7831">
                  <c:v>-0.18396341463430499</c:v>
                </c:pt>
                <c:pt idx="7832">
                  <c:v>-0.18347560975625621</c:v>
                </c:pt>
                <c:pt idx="7833">
                  <c:v>-0.18298780487820698</c:v>
                </c:pt>
                <c:pt idx="7834">
                  <c:v>-0.18250000000015865</c:v>
                </c:pt>
                <c:pt idx="7835">
                  <c:v>-0.18201219512210898</c:v>
                </c:pt>
                <c:pt idx="7836">
                  <c:v>-0.18152439024405975</c:v>
                </c:pt>
                <c:pt idx="7837">
                  <c:v>-0.18103658536601142</c:v>
                </c:pt>
                <c:pt idx="7838">
                  <c:v>-0.18054878048796263</c:v>
                </c:pt>
                <c:pt idx="7839">
                  <c:v>-0.1800609756099143</c:v>
                </c:pt>
                <c:pt idx="7840">
                  <c:v>-0.17957317073186507</c:v>
                </c:pt>
                <c:pt idx="7841">
                  <c:v>-0.17908536585381674</c:v>
                </c:pt>
                <c:pt idx="7842">
                  <c:v>-0.17859756097576795</c:v>
                </c:pt>
                <c:pt idx="7843">
                  <c:v>-0.17810975609771962</c:v>
                </c:pt>
                <c:pt idx="7844">
                  <c:v>-0.17762195121967039</c:v>
                </c:pt>
                <c:pt idx="7845">
                  <c:v>-0.17713414634161628</c:v>
                </c:pt>
                <c:pt idx="7846">
                  <c:v>-0.17664634146356795</c:v>
                </c:pt>
                <c:pt idx="7847">
                  <c:v>-0.17615853658551917</c:v>
                </c:pt>
                <c:pt idx="7848">
                  <c:v>-0.17567073170747083</c:v>
                </c:pt>
                <c:pt idx="7849">
                  <c:v>-0.1751829268294216</c:v>
                </c:pt>
                <c:pt idx="7850">
                  <c:v>-0.17469512195137327</c:v>
                </c:pt>
                <c:pt idx="7851">
                  <c:v>-0.1742073170733236</c:v>
                </c:pt>
                <c:pt idx="7852">
                  <c:v>-0.17371951219527526</c:v>
                </c:pt>
                <c:pt idx="7853">
                  <c:v>-0.17323170731722604</c:v>
                </c:pt>
                <c:pt idx="7854">
                  <c:v>-0.17274390243917637</c:v>
                </c:pt>
                <c:pt idx="7855">
                  <c:v>-0.17225609756112714</c:v>
                </c:pt>
                <c:pt idx="7856">
                  <c:v>-0.17176829268307836</c:v>
                </c:pt>
                <c:pt idx="7857">
                  <c:v>-0.17128048780502914</c:v>
                </c:pt>
                <c:pt idx="7858">
                  <c:v>-0.1707926829269808</c:v>
                </c:pt>
                <c:pt idx="7859">
                  <c:v>-0.17030487804893246</c:v>
                </c:pt>
                <c:pt idx="7860">
                  <c:v>-0.16981707317088368</c:v>
                </c:pt>
                <c:pt idx="7861">
                  <c:v>-0.16932926829283534</c:v>
                </c:pt>
                <c:pt idx="7862">
                  <c:v>-0.16884146341478523</c:v>
                </c:pt>
                <c:pt idx="7863">
                  <c:v>-0.16835365853673689</c:v>
                </c:pt>
                <c:pt idx="7864">
                  <c:v>-0.16786585365868856</c:v>
                </c:pt>
                <c:pt idx="7865">
                  <c:v>-0.16737804878063756</c:v>
                </c:pt>
                <c:pt idx="7866">
                  <c:v>-0.16689024390258922</c:v>
                </c:pt>
                <c:pt idx="7867">
                  <c:v>-0.16640243902453999</c:v>
                </c:pt>
                <c:pt idx="7868">
                  <c:v>-0.16591463414649166</c:v>
                </c:pt>
                <c:pt idx="7869">
                  <c:v>-0.16542682926844288</c:v>
                </c:pt>
                <c:pt idx="7870">
                  <c:v>-0.16493902439039454</c:v>
                </c:pt>
                <c:pt idx="7871">
                  <c:v>-0.16445121951234531</c:v>
                </c:pt>
                <c:pt idx="7872">
                  <c:v>-0.16396341463429698</c:v>
                </c:pt>
                <c:pt idx="7873">
                  <c:v>-0.16347560975624864</c:v>
                </c:pt>
                <c:pt idx="7874">
                  <c:v>-0.16298780487819986</c:v>
                </c:pt>
                <c:pt idx="7875">
                  <c:v>-0.16250000000014797</c:v>
                </c:pt>
                <c:pt idx="7876">
                  <c:v>-0.16201219512209963</c:v>
                </c:pt>
                <c:pt idx="7877">
                  <c:v>-0.16174733231722138</c:v>
                </c:pt>
                <c:pt idx="7878">
                  <c:v>-0.16147132240868434</c:v>
                </c:pt>
                <c:pt idx="7879">
                  <c:v>-0.16118695217240386</c:v>
                </c:pt>
                <c:pt idx="7880">
                  <c:v>-0.16089497403787689</c:v>
                </c:pt>
                <c:pt idx="7881">
                  <c:v>-0.16059610838667604</c:v>
                </c:pt>
                <c:pt idx="7882">
                  <c:v>-0.16029081636054698</c:v>
                </c:pt>
                <c:pt idx="7883">
                  <c:v>-0.15997951019679979</c:v>
                </c:pt>
                <c:pt idx="7884">
                  <c:v>-0.15966252188317753</c:v>
                </c:pt>
                <c:pt idx="7885">
                  <c:v>-0.15934014890136572</c:v>
                </c:pt>
                <c:pt idx="7886">
                  <c:v>-0.15901265146950649</c:v>
                </c:pt>
                <c:pt idx="7887">
                  <c:v>-0.158680266212194</c:v>
                </c:pt>
                <c:pt idx="7888">
                  <c:v>-0.15834320773651189</c:v>
                </c:pt>
                <c:pt idx="7889">
                  <c:v>-0.15800167388141384</c:v>
                </c:pt>
                <c:pt idx="7890">
                  <c:v>-0.15765584748471273</c:v>
                </c:pt>
                <c:pt idx="7891">
                  <c:v>-0.15730589889187252</c:v>
                </c:pt>
                <c:pt idx="7892">
                  <c:v>-0.15695198731593418</c:v>
                </c:pt>
                <c:pt idx="7893">
                  <c:v>-0.15659426226405149</c:v>
                </c:pt>
                <c:pt idx="7894">
                  <c:v>-0.15623286452264562</c:v>
                </c:pt>
                <c:pt idx="7895">
                  <c:v>-0.15586792707485397</c:v>
                </c:pt>
                <c:pt idx="7896">
                  <c:v>-0.15549957581762319</c:v>
                </c:pt>
                <c:pt idx="7897">
                  <c:v>-0.15512793020248861</c:v>
                </c:pt>
                <c:pt idx="7898">
                  <c:v>-0.15475310376988594</c:v>
                </c:pt>
                <c:pt idx="7899">
                  <c:v>-0.15437520462238519</c:v>
                </c:pt>
                <c:pt idx="7900">
                  <c:v>-0.15399433583371458</c:v>
                </c:pt>
                <c:pt idx="7901">
                  <c:v>-0.15361059581243541</c:v>
                </c:pt>
                <c:pt idx="7902">
                  <c:v>-0.1532240786231851</c:v>
                </c:pt>
                <c:pt idx="7903">
                  <c:v>-0.15283487427460418</c:v>
                </c:pt>
                <c:pt idx="7904">
                  <c:v>-0.15244306897742765</c:v>
                </c:pt>
                <c:pt idx="7905">
                  <c:v>-0.1520487453778232</c:v>
                </c:pt>
                <c:pt idx="7906">
                  <c:v>-0.15165198276884428</c:v>
                </c:pt>
                <c:pt idx="7907">
                  <c:v>-0.15125285728312488</c:v>
                </c:pt>
                <c:pt idx="7908">
                  <c:v>-0.15085144206901546</c:v>
                </c:pt>
                <c:pt idx="7909">
                  <c:v>-0.15044780745223107</c:v>
                </c:pt>
                <c:pt idx="7910">
                  <c:v>-0.15004202108466558</c:v>
                </c:pt>
                <c:pt idx="7911">
                  <c:v>-0.14963414808178177</c:v>
                </c:pt>
                <c:pt idx="7912">
                  <c:v>-0.14922425114984117</c:v>
                </c:pt>
                <c:pt idx="7913">
                  <c:v>-0.14881239070401175</c:v>
                </c:pt>
                <c:pt idx="7914">
                  <c:v>-0.14839862497826184</c:v>
                </c:pt>
                <c:pt idx="7915">
                  <c:v>-0.14798301012786785</c:v>
                </c:pt>
                <c:pt idx="7916">
                  <c:v>-0.14756560032518484</c:v>
                </c:pt>
                <c:pt idx="7917">
                  <c:v>-0.14714644784932407</c:v>
                </c:pt>
                <c:pt idx="7918">
                  <c:v>-0.14672560317028793</c:v>
                </c:pt>
                <c:pt idx="7919">
                  <c:v>-0.14630311502799387</c:v>
                </c:pt>
                <c:pt idx="7920">
                  <c:v>-0.14587903050664952</c:v>
                </c:pt>
                <c:pt idx="7921">
                  <c:v>-0.1454533951048389</c:v>
                </c:pt>
                <c:pt idx="7922">
                  <c:v>-0.14502625280167347</c:v>
                </c:pt>
                <c:pt idx="7923">
                  <c:v>-0.14459764611927151</c:v>
                </c:pt>
                <c:pt idx="7924">
                  <c:v>-0.14416761618189478</c:v>
                </c:pt>
                <c:pt idx="7925">
                  <c:v>-0.14373620277195087</c:v>
                </c:pt>
                <c:pt idx="7926">
                  <c:v>-0.14330344438306497</c:v>
                </c:pt>
                <c:pt idx="7927">
                  <c:v>-0.1428693782704924</c:v>
                </c:pt>
                <c:pt idx="7928">
                  <c:v>-0.14243404049897856</c:v>
                </c:pt>
                <c:pt idx="7929">
                  <c:v>-0.14199746598827545</c:v>
                </c:pt>
                <c:pt idx="7930">
                  <c:v>-0.14155968855646472</c:v>
                </c:pt>
                <c:pt idx="7931">
                  <c:v>-0.14112074096120386</c:v>
                </c:pt>
                <c:pt idx="7932">
                  <c:v>-0.14068065493907378</c:v>
                </c:pt>
                <c:pt idx="7933">
                  <c:v>-0.14023946124305908</c:v>
                </c:pt>
                <c:pt idx="7934">
                  <c:v>-0.13979718967837806</c:v>
                </c:pt>
                <c:pt idx="7935">
                  <c:v>-0.13935386913666381</c:v>
                </c:pt>
                <c:pt idx="7936">
                  <c:v>-0.13890952762867048</c:v>
                </c:pt>
                <c:pt idx="7937">
                  <c:v>-0.13846419231550744</c:v>
                </c:pt>
                <c:pt idx="7938">
                  <c:v>-0.1380178895385562</c:v>
                </c:pt>
                <c:pt idx="7939">
                  <c:v>-0.13757064484811465</c:v>
                </c:pt>
                <c:pt idx="7940">
                  <c:v>-0.13712248303081376</c:v>
                </c:pt>
                <c:pt idx="7941">
                  <c:v>-0.13667342813590144</c:v>
                </c:pt>
                <c:pt idx="7942">
                  <c:v>-0.13622350350045576</c:v>
                </c:pt>
                <c:pt idx="7943">
                  <c:v>-0.13577273177355531</c:v>
                </c:pt>
                <c:pt idx="7944">
                  <c:v>-0.13532113493947673</c:v>
                </c:pt>
                <c:pt idx="7945">
                  <c:v>-0.13486873433996882</c:v>
                </c:pt>
                <c:pt idx="7946">
                  <c:v>-0.13441555069564837</c:v>
                </c:pt>
                <c:pt idx="7947">
                  <c:v>-0.13396160412654989</c:v>
                </c:pt>
                <c:pt idx="7948">
                  <c:v>-0.13350691417188054</c:v>
                </c:pt>
                <c:pt idx="7949">
                  <c:v>-0.13305149980902309</c:v>
                </c:pt>
                <c:pt idx="7950">
                  <c:v>-0.13259537947178668</c:v>
                </c:pt>
                <c:pt idx="7951">
                  <c:v>-0.13213857106801452</c:v>
                </c:pt>
                <c:pt idx="7952">
                  <c:v>-0.13168109199647393</c:v>
                </c:pt>
                <c:pt idx="7953">
                  <c:v>-0.13122295916315574</c:v>
                </c:pt>
                <c:pt idx="7954">
                  <c:v>-0.13076418899697018</c:v>
                </c:pt>
                <c:pt idx="7955">
                  <c:v>-0.1303047974648357</c:v>
                </c:pt>
                <c:pt idx="7956">
                  <c:v>-0.12984480008625443</c:v>
                </c:pt>
                <c:pt idx="7957">
                  <c:v>-0.1293842119473454</c:v>
                </c:pt>
                <c:pt idx="7958">
                  <c:v>-0.12892304771435548</c:v>
                </c:pt>
                <c:pt idx="7959">
                  <c:v>-0.12846132164673341</c:v>
                </c:pt>
                <c:pt idx="7960">
                  <c:v>-0.12799904760969349</c:v>
                </c:pt>
                <c:pt idx="7961">
                  <c:v>-0.12753623908635703</c:v>
                </c:pt>
                <c:pt idx="7962">
                  <c:v>-0.12707290918947445</c:v>
                </c:pt>
                <c:pt idx="7963">
                  <c:v>-0.12660907067273097</c:v>
                </c:pt>
                <c:pt idx="7964">
                  <c:v>-0.12614473594165698</c:v>
                </c:pt>
                <c:pt idx="7965">
                  <c:v>-0.12567991706418713</c:v>
                </c:pt>
                <c:pt idx="7966">
                  <c:v>-0.12521462578081444</c:v>
                </c:pt>
                <c:pt idx="7967">
                  <c:v>-0.12474887351444064</c:v>
                </c:pt>
                <c:pt idx="7968">
                  <c:v>-0.1242826713798828</c:v>
                </c:pt>
                <c:pt idx="7969">
                  <c:v>-0.12381603019304155</c:v>
                </c:pt>
                <c:pt idx="7970">
                  <c:v>-0.12334896047979305</c:v>
                </c:pt>
                <c:pt idx="7971">
                  <c:v>-0.12288147248454351</c:v>
                </c:pt>
                <c:pt idx="7972">
                  <c:v>-0.12241357617855808</c:v>
                </c:pt>
                <c:pt idx="7973">
                  <c:v>-0.1219452812679549</c:v>
                </c:pt>
                <c:pt idx="7974">
                  <c:v>-0.12147659720148019</c:v>
                </c:pt>
                <c:pt idx="7975">
                  <c:v>-0.12100753317800406</c:v>
                </c:pt>
                <c:pt idx="7976">
                  <c:v>-0.12053809815378358</c:v>
                </c:pt>
                <c:pt idx="7977">
                  <c:v>-0.12006830084950959</c:v>
                </c:pt>
                <c:pt idx="7978">
                  <c:v>-0.11959814975707506</c:v>
                </c:pt>
                <c:pt idx="7979">
                  <c:v>-0.1191276531461809</c:v>
                </c:pt>
                <c:pt idx="7980">
                  <c:v>-0.11865681907070291</c:v>
                </c:pt>
                <c:pt idx="7981">
                  <c:v>-0.11818565537486236</c:v>
                </c:pt>
                <c:pt idx="7982">
                  <c:v>-0.11771416969919724</c:v>
                </c:pt>
                <c:pt idx="7983">
                  <c:v>-0.11724236948635758</c:v>
                </c:pt>
                <c:pt idx="7984">
                  <c:v>-0.11677026198670237</c:v>
                </c:pt>
                <c:pt idx="7985">
                  <c:v>-0.11629785426373829</c:v>
                </c:pt>
                <c:pt idx="7986">
                  <c:v>-0.11582515319936837</c:v>
                </c:pt>
                <c:pt idx="7987">
                  <c:v>-0.11535216549901017</c:v>
                </c:pt>
                <c:pt idx="7988">
                  <c:v>-0.11487889769651005</c:v>
                </c:pt>
                <c:pt idx="7989">
                  <c:v>-0.11440535615896064</c:v>
                </c:pt>
                <c:pt idx="7990">
                  <c:v>-0.11393154709131759</c:v>
                </c:pt>
                <c:pt idx="7991">
                  <c:v>-0.11345747654091687</c:v>
                </c:pt>
                <c:pt idx="7992">
                  <c:v>-0.11298315040183127</c:v>
                </c:pt>
                <c:pt idx="7993">
                  <c:v>-0.11250857441910256</c:v>
                </c:pt>
                <c:pt idx="7994">
                  <c:v>-0.1120386507953377</c:v>
                </c:pt>
                <c:pt idx="7995">
                  <c:v>-0.11157290166041145</c:v>
                </c:pt>
                <c:pt idx="7996">
                  <c:v>-0.1111109369975436</c:v>
                </c:pt>
                <c:pt idx="7997">
                  <c:v>-0.11065240519935315</c:v>
                </c:pt>
                <c:pt idx="7998">
                  <c:v>-0.11019699012258499</c:v>
                </c:pt>
                <c:pt idx="7999">
                  <c:v>-0.10974440334166591</c:v>
                </c:pt>
                <c:pt idx="8000">
                  <c:v>-0.10929438144064374</c:v>
                </c:pt>
                <c:pt idx="8001">
                  <c:v>-0.10884668277951581</c:v>
                </c:pt>
                <c:pt idx="8002">
                  <c:v>-0.10840108545019245</c:v>
                </c:pt>
                <c:pt idx="8003">
                  <c:v>-0.10795738529473686</c:v>
                </c:pt>
                <c:pt idx="8004">
                  <c:v>-0.10751539434109825</c:v>
                </c:pt>
                <c:pt idx="8005">
                  <c:v>-0.10707493936793799</c:v>
                </c:pt>
                <c:pt idx="8006">
                  <c:v>-0.10663586067106934</c:v>
                </c:pt>
                <c:pt idx="8007">
                  <c:v>-0.1061980109434737</c:v>
                </c:pt>
                <c:pt idx="8008">
                  <c:v>-0.10576125427825378</c:v>
                </c:pt>
                <c:pt idx="8009">
                  <c:v>-0.10532546526195929</c:v>
                </c:pt>
                <c:pt idx="8010">
                  <c:v>-0.10489052815429911</c:v>
                </c:pt>
                <c:pt idx="8011">
                  <c:v>-0.10445633613922434</c:v>
                </c:pt>
                <c:pt idx="8012">
                  <c:v>-0.10402279064161268</c:v>
                </c:pt>
                <c:pt idx="8013">
                  <c:v>-0.10358980070107204</c:v>
                </c:pt>
                <c:pt idx="8014">
                  <c:v>-0.10315728239769806</c:v>
                </c:pt>
                <c:pt idx="8015">
                  <c:v>-0.10272515832425722</c:v>
                </c:pt>
                <c:pt idx="8016">
                  <c:v>-0.10229335710057308</c:v>
                </c:pt>
                <c:pt idx="8017">
                  <c:v>-0.10186181292610375</c:v>
                </c:pt>
                <c:pt idx="8018">
                  <c:v>-0.10143046516737764</c:v>
                </c:pt>
                <c:pt idx="8019">
                  <c:v>-0.10099925797716969</c:v>
                </c:pt>
                <c:pt idx="8020">
                  <c:v>-0.1005681399427516</c:v>
                </c:pt>
                <c:pt idx="8021">
                  <c:v>-0.10013706376075149</c:v>
                </c:pt>
                <c:pt idx="8022">
                  <c:v>-9.9705985936451302E-2</c:v>
                </c:pt>
                <c:pt idx="8023">
                  <c:v>-9.9274866505519643E-2</c:v>
                </c:pt>
                <c:pt idx="8024">
                  <c:v>-9.8843668776404936E-2</c:v>
                </c:pt>
                <c:pt idx="8025">
                  <c:v>-9.8412359091732959E-2</c:v>
                </c:pt>
                <c:pt idx="8026">
                  <c:v>-9.7980906607233464E-2</c:v>
                </c:pt>
                <c:pt idx="8027">
                  <c:v>-9.7549283086862282E-2</c:v>
                </c:pt>
                <c:pt idx="8028">
                  <c:v>-9.7117462712822622E-2</c:v>
                </c:pt>
                <c:pt idx="8029">
                  <c:v>-9.6685421909405989E-2</c:v>
                </c:pt>
                <c:pt idx="8030">
                  <c:v>-9.6253139179575786E-2</c:v>
                </c:pt>
                <c:pt idx="8031">
                  <c:v>-9.5820594953357929E-2</c:v>
                </c:pt>
                <c:pt idx="8032">
                  <c:v>-9.5387771447123182E-2</c:v>
                </c:pt>
                <c:pt idx="8033">
                  <c:v>-9.4954652533018269E-2</c:v>
                </c:pt>
                <c:pt idx="8034">
                  <c:v>-9.4521223617710426E-2</c:v>
                </c:pt>
                <c:pt idx="8035">
                  <c:v>-9.4087471529851197E-2</c:v>
                </c:pt>
                <c:pt idx="8036">
                  <c:v>-9.3653384415539165E-2</c:v>
                </c:pt>
                <c:pt idx="8037">
                  <c:v>-9.3218951641277581E-2</c:v>
                </c:pt>
                <c:pt idx="8038">
                  <c:v>-9.2784163703816258E-2</c:v>
                </c:pt>
                <c:pt idx="8039">
                  <c:v>-9.2349012146411891E-2</c:v>
                </c:pt>
                <c:pt idx="8040">
                  <c:v>-9.1913489481054711E-2</c:v>
                </c:pt>
                <c:pt idx="8041">
                  <c:v>-9.1477589116209401E-2</c:v>
                </c:pt>
                <c:pt idx="8042">
                  <c:v>-9.1041305289687902E-2</c:v>
                </c:pt>
                <c:pt idx="8043">
                  <c:v>-9.0604633006267754E-2</c:v>
                </c:pt>
                <c:pt idx="8044">
                  <c:v>-9.0167567979767771E-2</c:v>
                </c:pt>
                <c:pt idx="8045">
                  <c:v>-8.9730106579190227E-2</c:v>
                </c:pt>
                <c:pt idx="8046">
                  <c:v>-8.9292245778719526E-2</c:v>
                </c:pt>
                <c:pt idx="8047">
                  <c:v>-8.8853983111231827E-2</c:v>
                </c:pt>
                <c:pt idx="8048">
                  <c:v>-8.8415316625110929E-2</c:v>
                </c:pt>
                <c:pt idx="8049">
                  <c:v>-8.7976244844155449E-2</c:v>
                </c:pt>
                <c:pt idx="8050">
                  <c:v>-8.7536766730269555E-2</c:v>
                </c:pt>
                <c:pt idx="8051">
                  <c:v>-8.709688164886753E-2</c:v>
                </c:pt>
                <c:pt idx="8052">
                  <c:v>-8.6656589336683965E-2</c:v>
                </c:pt>
                <c:pt idx="8053">
                  <c:v>-8.6215889871913642E-2</c:v>
                </c:pt>
                <c:pt idx="8054">
                  <c:v>-8.5774783646427544E-2</c:v>
                </c:pt>
                <c:pt idx="8055">
                  <c:v>-8.5333271340043204E-2</c:v>
                </c:pt>
                <c:pt idx="8056">
                  <c:v>-8.4891353896531907E-2</c:v>
                </c:pt>
                <c:pt idx="8057">
                  <c:v>-8.4449032501429322E-2</c:v>
                </c:pt>
                <c:pt idx="8058">
                  <c:v>-8.4006308561382248E-2</c:v>
                </c:pt>
                <c:pt idx="8059">
                  <c:v>-8.356318368498572E-2</c:v>
                </c:pt>
                <c:pt idx="8060">
                  <c:v>-8.3119659665015888E-2</c:v>
                </c:pt>
                <c:pt idx="8061">
                  <c:v>-8.2675738461906345E-2</c:v>
                </c:pt>
                <c:pt idx="8062">
                  <c:v>-8.2231422188458136E-2</c:v>
                </c:pt>
                <c:pt idx="8063">
                  <c:v>-8.1786713095608032E-2</c:v>
                </c:pt>
                <c:pt idx="8064">
                  <c:v>-8.1341613559274606E-2</c:v>
                </c:pt>
                <c:pt idx="8065">
                  <c:v>-8.089612606813068E-2</c:v>
                </c:pt>
                <c:pt idx="8066">
                  <c:v>-8.0450253212275946E-2</c:v>
                </c:pt>
                <c:pt idx="8067">
                  <c:v>-8.0003997672748906E-2</c:v>
                </c:pt>
                <c:pt idx="8068">
                  <c:v>-7.9557362211785776E-2</c:v>
                </c:pt>
                <c:pt idx="8069">
                  <c:v>-7.9110349663821466E-2</c:v>
                </c:pt>
                <c:pt idx="8070">
                  <c:v>-7.8662962927152247E-2</c:v>
                </c:pt>
                <c:pt idx="8071">
                  <c:v>-7.8215204956205042E-2</c:v>
                </c:pt>
                <c:pt idx="8072">
                  <c:v>-7.7767078754400476E-2</c:v>
                </c:pt>
                <c:pt idx="8073">
                  <c:v>-7.7318587367539493E-2</c:v>
                </c:pt>
                <c:pt idx="8074">
                  <c:v>-7.6869733877702906E-2</c:v>
                </c:pt>
                <c:pt idx="8075">
                  <c:v>-7.642052139760569E-2</c:v>
                </c:pt>
                <c:pt idx="8076">
                  <c:v>-7.5970953065385149E-2</c:v>
                </c:pt>
                <c:pt idx="8077">
                  <c:v>-7.5521032039799429E-2</c:v>
                </c:pt>
                <c:pt idx="8078">
                  <c:v>-7.5070761495765304E-2</c:v>
                </c:pt>
                <c:pt idx="8079">
                  <c:v>-7.462014462030675E-2</c:v>
                </c:pt>
                <c:pt idx="8080">
                  <c:v>-7.4169184608758876E-2</c:v>
                </c:pt>
                <c:pt idx="8081">
                  <c:v>-7.3717884661311128E-2</c:v>
                </c:pt>
                <c:pt idx="8082">
                  <c:v>-7.3266247979823618E-2</c:v>
                </c:pt>
                <c:pt idx="8083">
                  <c:v>-7.2814277764879698E-2</c:v>
                </c:pt>
                <c:pt idx="8084">
                  <c:v>-7.236197721313653E-2</c:v>
                </c:pt>
                <c:pt idx="8085">
                  <c:v>-7.1909349514817311E-2</c:v>
                </c:pt>
                <c:pt idx="8086">
                  <c:v>-7.1456397851470399E-2</c:v>
                </c:pt>
                <c:pt idx="8087">
                  <c:v>-7.1003125393917621E-2</c:v>
                </c:pt>
                <c:pt idx="8088">
                  <c:v>-7.0549535300351351E-2</c:v>
                </c:pt>
                <c:pt idx="8089">
                  <c:v>-7.0095630714622992E-2</c:v>
                </c:pt>
                <c:pt idx="8090">
                  <c:v>-6.9641414764679777E-2</c:v>
                </c:pt>
                <c:pt idx="8091">
                  <c:v>-6.9186890561144132E-2</c:v>
                </c:pt>
                <c:pt idx="8092">
                  <c:v>-6.8732061196016936E-2</c:v>
                </c:pt>
                <c:pt idx="8093">
                  <c:v>-6.8276929741522885E-2</c:v>
                </c:pt>
                <c:pt idx="8094">
                  <c:v>-6.782149924905756E-2</c:v>
                </c:pt>
                <c:pt idx="8095">
                  <c:v>-6.7365772748235742E-2</c:v>
                </c:pt>
                <c:pt idx="8096">
                  <c:v>-6.6909753246048975E-2</c:v>
                </c:pt>
                <c:pt idx="8097">
                  <c:v>-6.6453443726120831E-2</c:v>
                </c:pt>
                <c:pt idx="8098">
                  <c:v>-6.5996847148009241E-2</c:v>
                </c:pt>
                <c:pt idx="8099">
                  <c:v>-6.5539966446640729E-2</c:v>
                </c:pt>
                <c:pt idx="8100">
                  <c:v>-6.5082804531770844E-2</c:v>
                </c:pt>
                <c:pt idx="8101">
                  <c:v>-6.4625364287541398E-2</c:v>
                </c:pt>
                <c:pt idx="8102">
                  <c:v>-6.4167648572080793E-2</c:v>
                </c:pt>
                <c:pt idx="8103">
                  <c:v>-6.3709660217162956E-2</c:v>
                </c:pt>
                <c:pt idx="8104">
                  <c:v>-6.3251402027947101E-2</c:v>
                </c:pt>
                <c:pt idx="8105">
                  <c:v>-6.279287678271217E-2</c:v>
                </c:pt>
                <c:pt idx="8106">
                  <c:v>-6.2334087232687185E-2</c:v>
                </c:pt>
                <c:pt idx="8107">
                  <c:v>-6.1875036101908698E-2</c:v>
                </c:pt>
                <c:pt idx="8108">
                  <c:v>-6.1415726087081346E-2</c:v>
                </c:pt>
                <c:pt idx="8109">
                  <c:v>-6.0956159857540548E-2</c:v>
                </c:pt>
                <c:pt idx="8110">
                  <c:v>-6.049634005518012E-2</c:v>
                </c:pt>
                <c:pt idx="8111">
                  <c:v>-6.0036269294454936E-2</c:v>
                </c:pt>
                <c:pt idx="8112">
                  <c:v>-5.9575950162388036E-2</c:v>
                </c:pt>
                <c:pt idx="8113">
                  <c:v>-5.9115385218614591E-2</c:v>
                </c:pt>
                <c:pt idx="8114">
                  <c:v>-5.8654576995432084E-2</c:v>
                </c:pt>
                <c:pt idx="8115">
                  <c:v>-5.819352799791222E-2</c:v>
                </c:pt>
                <c:pt idx="8116">
                  <c:v>-5.773224070396088E-2</c:v>
                </c:pt>
                <c:pt idx="8117">
                  <c:v>-5.7270717564473106E-2</c:v>
                </c:pt>
                <c:pt idx="8118">
                  <c:v>-5.6808961003441905E-2</c:v>
                </c:pt>
                <c:pt idx="8119">
                  <c:v>-5.6346973418128332E-2</c:v>
                </c:pt>
                <c:pt idx="8120">
                  <c:v>-5.5884757179211597E-2</c:v>
                </c:pt>
                <c:pt idx="8121">
                  <c:v>-5.5422413535163972E-2</c:v>
                </c:pt>
                <c:pt idx="8122">
                  <c:v>-5.4960029079346384E-2</c:v>
                </c:pt>
                <c:pt idx="8123">
                  <c:v>-5.4497678313564446E-2</c:v>
                </c:pt>
                <c:pt idx="8124">
                  <c:v>-5.403542507383241E-2</c:v>
                </c:pt>
                <c:pt idx="8125">
                  <c:v>-5.357332381578761E-2</c:v>
                </c:pt>
                <c:pt idx="8126">
                  <c:v>-5.3111420671304366E-2</c:v>
                </c:pt>
                <c:pt idx="8127">
                  <c:v>-5.2649754390570624E-2</c:v>
                </c:pt>
                <c:pt idx="8128">
                  <c:v>-5.2188357165785959E-2</c:v>
                </c:pt>
                <c:pt idx="8129">
                  <c:v>-5.1727255367278957E-2</c:v>
                </c:pt>
                <c:pt idx="8130">
                  <c:v>-5.1266470198435776E-2</c:v>
                </c:pt>
                <c:pt idx="8131">
                  <c:v>-5.0806018282647081E-2</c:v>
                </c:pt>
                <c:pt idx="8132">
                  <c:v>-5.0345912188775266E-2</c:v>
                </c:pt>
                <c:pt idx="8133">
                  <c:v>-4.9886160902894439E-2</c:v>
                </c:pt>
                <c:pt idx="8134">
                  <c:v>-4.9426770251678853E-2</c:v>
                </c:pt>
                <c:pt idx="8135">
                  <c:v>-4.8967743282697374E-2</c:v>
                </c:pt>
                <c:pt idx="8136">
                  <c:v>-4.8509080606044641E-2</c:v>
                </c:pt>
                <c:pt idx="8137">
                  <c:v>-4.805078070115254E-2</c:v>
                </c:pt>
                <c:pt idx="8138">
                  <c:v>-4.759284019231691E-2</c:v>
                </c:pt>
                <c:pt idx="8139">
                  <c:v>-4.7135254096000612E-2</c:v>
                </c:pt>
                <c:pt idx="8140">
                  <c:v>-4.6678016042690729E-2</c:v>
                </c:pt>
                <c:pt idx="8141">
                  <c:v>-4.6221118475799017E-2</c:v>
                </c:pt>
                <c:pt idx="8142">
                  <c:v>-4.5764552829798077E-2</c:v>
                </c:pt>
                <c:pt idx="8143">
                  <c:v>-4.530830968966848E-2</c:v>
                </c:pt>
                <c:pt idx="8144">
                  <c:v>-4.4852378933381232E-2</c:v>
                </c:pt>
                <c:pt idx="8145">
                  <c:v>-4.4396749859148876E-2</c:v>
                </c:pt>
                <c:pt idx="8146">
                  <c:v>-4.3941411298801913E-2</c:v>
                </c:pt>
                <c:pt idx="8147">
                  <c:v>-4.3486351718745375E-2</c:v>
                </c:pt>
                <c:pt idx="8148">
                  <c:v>-4.3031559309633316E-2</c:v>
                </c:pt>
                <c:pt idx="8149">
                  <c:v>-4.2577022065867887E-2</c:v>
                </c:pt>
                <c:pt idx="8150">
                  <c:v>-4.2122727855913755E-2</c:v>
                </c:pt>
                <c:pt idx="8151">
                  <c:v>-4.1668664484342255E-2</c:v>
                </c:pt>
                <c:pt idx="8152">
                  <c:v>-4.1214819746396181E-2</c:v>
                </c:pt>
                <c:pt idx="8153">
                  <c:v>-4.076118147582708E-2</c:v>
                </c:pt>
                <c:pt idx="8154">
                  <c:v>-4.030773758667161E-2</c:v>
                </c:pt>
                <c:pt idx="8155">
                  <c:v>-3.9854476109556281E-2</c:v>
                </c:pt>
                <c:pt idx="8156">
                  <c:v>-3.9401385223112761E-2</c:v>
                </c:pt>
                <c:pt idx="8157">
                  <c:v>-3.8948453280963413E-2</c:v>
                </c:pt>
                <c:pt idx="8158">
                  <c:v>-3.8495668834772623E-2</c:v>
                </c:pt>
                <c:pt idx="8159">
                  <c:v>-3.8043020653707682E-2</c:v>
                </c:pt>
                <c:pt idx="8160">
                  <c:v>-3.7590497740767059E-2</c:v>
                </c:pt>
                <c:pt idx="8161">
                  <c:v>-3.7138089346230974E-2</c:v>
                </c:pt>
                <c:pt idx="8162">
                  <c:v>-3.6685784978575775E-2</c:v>
                </c:pt>
                <c:pt idx="8163">
                  <c:v>-3.6233574413142122E-2</c:v>
                </c:pt>
                <c:pt idx="8164">
                  <c:v>-3.5781447698769231E-2</c:v>
                </c:pt>
                <c:pt idx="8165">
                  <c:v>-3.5329395162636779E-2</c:v>
                </c:pt>
                <c:pt idx="8166">
                  <c:v>-3.4877407413532957E-2</c:v>
                </c:pt>
                <c:pt idx="8167">
                  <c:v>-3.4425475343712542E-2</c:v>
                </c:pt>
                <c:pt idx="8168">
                  <c:v>-3.3973590129511511E-2</c:v>
                </c:pt>
                <c:pt idx="8169">
                  <c:v>-3.3521743230889633E-2</c:v>
                </c:pt>
                <c:pt idx="8170">
                  <c:v>-3.3069926390008497E-2</c:v>
                </c:pt>
                <c:pt idx="8171">
                  <c:v>-3.261813162898175E-2</c:v>
                </c:pt>
                <c:pt idx="8172">
                  <c:v>-3.2166351246917912E-2</c:v>
                </c:pt>
                <c:pt idx="8173">
                  <c:v>-3.1714577816316591E-2</c:v>
                </c:pt>
                <c:pt idx="8174">
                  <c:v>-3.1262804178960657E-2</c:v>
                </c:pt>
                <c:pt idx="8175">
                  <c:v>-3.0811023441354113E-2</c:v>
                </c:pt>
                <c:pt idx="8176">
                  <c:v>-3.0359228969745633E-2</c:v>
                </c:pt>
                <c:pt idx="8177">
                  <c:v>-2.9907414384869213E-2</c:v>
                </c:pt>
                <c:pt idx="8178">
                  <c:v>-2.9455573556419701E-2</c:v>
                </c:pt>
                <c:pt idx="8179">
                  <c:v>-2.9003700597313387E-2</c:v>
                </c:pt>
                <c:pt idx="8180">
                  <c:v>-2.8551789857778065E-2</c:v>
                </c:pt>
                <c:pt idx="8181">
                  <c:v>-2.8099835919345395E-2</c:v>
                </c:pt>
                <c:pt idx="8182">
                  <c:v>-2.7647833588737569E-2</c:v>
                </c:pt>
                <c:pt idx="8183">
                  <c:v>-2.7195777891696249E-2</c:v>
                </c:pt>
                <c:pt idx="8184">
                  <c:v>-2.6743664066800843E-2</c:v>
                </c:pt>
                <c:pt idx="8185">
                  <c:v>-2.6291487559283233E-2</c:v>
                </c:pt>
                <c:pt idx="8186">
                  <c:v>-2.583924401484694E-2</c:v>
                </c:pt>
                <c:pt idx="8187">
                  <c:v>-2.5386929273543135E-2</c:v>
                </c:pt>
                <c:pt idx="8188">
                  <c:v>-2.4934539363692831E-2</c:v>
                </c:pt>
                <c:pt idx="8189">
                  <c:v>-2.4482070495897013E-2</c:v>
                </c:pt>
                <c:pt idx="8190">
                  <c:v>-2.4029519057086723E-2</c:v>
                </c:pt>
                <c:pt idx="8191">
                  <c:v>-2.3576881604729927E-2</c:v>
                </c:pt>
                <c:pt idx="8192">
                  <c:v>-2.3124154861072554E-2</c:v>
                </c:pt>
                <c:pt idx="8193">
                  <c:v>-2.2671335707548756E-2</c:v>
                </c:pt>
                <c:pt idx="8194">
                  <c:v>-2.2218421179265757E-2</c:v>
                </c:pt>
                <c:pt idx="8195">
                  <c:v>-2.1765408459633484E-2</c:v>
                </c:pt>
                <c:pt idx="8196">
                  <c:v>-2.1312294875090565E-2</c:v>
                </c:pt>
                <c:pt idx="8197">
                  <c:v>-2.0859077890003075E-2</c:v>
                </c:pt>
                <c:pt idx="8198">
                  <c:v>-2.0405755101650325E-2</c:v>
                </c:pt>
                <c:pt idx="8199">
                  <c:v>-1.9952324235364749E-2</c:v>
                </c:pt>
                <c:pt idx="8200">
                  <c:v>-1.9498783139797471E-2</c:v>
                </c:pt>
                <c:pt idx="8201">
                  <c:v>-1.9045129782313097E-2</c:v>
                </c:pt>
                <c:pt idx="8202">
                  <c:v>-1.8591362244536391E-2</c:v>
                </c:pt>
                <c:pt idx="8203">
                  <c:v>-1.8137478718001088E-2</c:v>
                </c:pt>
                <c:pt idx="8204">
                  <c:v>-1.7683477499938594E-2</c:v>
                </c:pt>
                <c:pt idx="8205">
                  <c:v>-1.7229356989247435E-2</c:v>
                </c:pt>
                <c:pt idx="8206">
                  <c:v>-1.6775115682474251E-2</c:v>
                </c:pt>
                <c:pt idx="8207">
                  <c:v>-1.6320752170048358E-2</c:v>
                </c:pt>
                <c:pt idx="8208">
                  <c:v>-1.5866265132564727E-2</c:v>
                </c:pt>
                <c:pt idx="8209">
                  <c:v>-1.5411653337205955E-2</c:v>
                </c:pt>
                <c:pt idx="8210">
                  <c:v>-1.4956915634285028E-2</c:v>
                </c:pt>
                <c:pt idx="8211">
                  <c:v>-1.4502050953910661E-2</c:v>
                </c:pt>
                <c:pt idx="8212">
                  <c:v>-1.4047058302765869E-2</c:v>
                </c:pt>
                <c:pt idx="8213">
                  <c:v>-1.3591936760970924E-2</c:v>
                </c:pt>
                <c:pt idx="8214">
                  <c:v>-1.3136685479108401E-2</c:v>
                </c:pt>
                <c:pt idx="8215">
                  <c:v>-1.2681303675297073E-2</c:v>
                </c:pt>
                <c:pt idx="8216">
                  <c:v>-1.2225790632416356E-2</c:v>
                </c:pt>
                <c:pt idx="8217">
                  <c:v>-1.1770145695389367E-2</c:v>
                </c:pt>
                <c:pt idx="8218">
                  <c:v>-1.1314368268597441E-2</c:v>
                </c:pt>
                <c:pt idx="8219">
                  <c:v>-1.0858457813379907E-2</c:v>
                </c:pt>
                <c:pt idx="8220">
                  <c:v>-1.0402413845602698E-2</c:v>
                </c:pt>
                <c:pt idx="8221">
                  <c:v>-9.9462359333486461E-3</c:v>
                </c:pt>
                <c:pt idx="8222">
                  <c:v>-9.4899236946850429E-3</c:v>
                </c:pt>
                <c:pt idx="8223">
                  <c:v>-9.0334767954844963E-3</c:v>
                </c:pt>
                <c:pt idx="8224">
                  <c:v>-8.5768949473914446E-3</c:v>
                </c:pt>
                <c:pt idx="8225">
                  <c:v>-8.120177905786452E-3</c:v>
                </c:pt>
                <c:pt idx="8226">
                  <c:v>-7.6633254678974971E-3</c:v>
                </c:pt>
                <c:pt idx="8227">
                  <c:v>-7.2063374709374628E-3</c:v>
                </c:pt>
                <c:pt idx="8228">
                  <c:v>-6.7492137903344407E-3</c:v>
                </c:pt>
                <c:pt idx="8229">
                  <c:v>-6.2919543380268728E-3</c:v>
                </c:pt>
                <c:pt idx="8230">
                  <c:v>-5.8345590608177567E-3</c:v>
                </c:pt>
                <c:pt idx="8231">
                  <c:v>-5.3770279388047904E-3</c:v>
                </c:pt>
                <c:pt idx="8232">
                  <c:v>-4.9193609838518171E-3</c:v>
                </c:pt>
                <c:pt idx="8233">
                  <c:v>-4.4615582381446472E-3</c:v>
                </c:pt>
                <c:pt idx="8234">
                  <c:v>-4.0036197727859602E-3</c:v>
                </c:pt>
                <c:pt idx="8235">
                  <c:v>-3.54554568646126E-3</c:v>
                </c:pt>
                <c:pt idx="8236">
                  <c:v>-3.0873361041274805E-3</c:v>
                </c:pt>
                <c:pt idx="8237">
                  <c:v>-2.6289911757890749E-3</c:v>
                </c:pt>
                <c:pt idx="8238">
                  <c:v>-2.1705110752932022E-3</c:v>
                </c:pt>
                <c:pt idx="8239">
                  <c:v>-1.7118979599706208E-3</c:v>
                </c:pt>
                <c:pt idx="8240">
                  <c:v>-1.2531555821029272E-3</c:v>
                </c:pt>
                <c:pt idx="8241">
                  <c:v>-7.9428897180289226E-4</c:v>
                </c:pt>
                <c:pt idx="8242">
                  <c:v>-3.3530416483751324E-4</c:v>
                </c:pt>
                <c:pt idx="8243">
                  <c:v>7.737001866736648E-6</c:v>
                </c:pt>
                <c:pt idx="8244">
                  <c:v>3.6437014358292608E-5</c:v>
                </c:pt>
                <c:pt idx="8245">
                  <c:v>6.5143040571480348E-5</c:v>
                </c:pt>
                <c:pt idx="8246">
                  <c:v>9.385457781801998E-5</c:v>
                </c:pt>
                <c:pt idx="8247">
                  <c:v>1.2257111505759033E-4</c:v>
                </c:pt>
                <c:pt idx="8248">
                  <c:v>1.5129213943854136E-4</c:v>
                </c:pt>
                <c:pt idx="8249">
                  <c:v>1.8001714179538553E-4</c:v>
                </c:pt>
                <c:pt idx="8250">
                  <c:v>2.0874562123196494E-4</c:v>
                </c:pt>
                <c:pt idx="8251">
                  <c:v>2.3747708890653474E-4</c:v>
                </c:pt>
                <c:pt idx="8252">
                  <c:v>2.6621107112012599E-4</c:v>
                </c:pt>
                <c:pt idx="8253">
                  <c:v>2.9494711179767208E-4</c:v>
                </c:pt>
                <c:pt idx="8254">
                  <c:v>3.2368477444150168E-4</c:v>
                </c:pt>
                <c:pt idx="8255">
                  <c:v>3.5242364362603196E-4</c:v>
                </c:pt>
                <c:pt idx="8256">
                  <c:v>3.8116332609766657E-4</c:v>
                </c:pt>
                <c:pt idx="8257">
                  <c:v>4.0990345153063545E-4</c:v>
                </c:pt>
                <c:pt idx="8258">
                  <c:v>4.3864367299262241E-4</c:v>
                </c:pt>
                <c:pt idx="8259">
                  <c:v>4.6738366715665114E-4</c:v>
                </c:pt>
                <c:pt idx="8260">
                  <c:v>4.9612313430125177E-4</c:v>
                </c:pt>
                <c:pt idx="8261">
                  <c:v>5.2486179813016065E-4</c:v>
                </c:pt>
                <c:pt idx="8262">
                  <c:v>5.5359940544053021E-4</c:v>
                </c:pt>
                <c:pt idx="8263">
                  <c:v>5.8233572566612768E-4</c:v>
                </c:pt>
                <c:pt idx="8264">
                  <c:v>6.1107055031722757E-4</c:v>
                </c:pt>
                <c:pt idx="8265">
                  <c:v>6.3980369233523904E-4</c:v>
                </c:pt>
                <c:pt idx="8266">
                  <c:v>6.6853498538466116E-4</c:v>
                </c:pt>
                <c:pt idx="8267">
                  <c:v>6.9726428308969357E-4</c:v>
                </c:pt>
                <c:pt idx="8268">
                  <c:v>7.2599145823504241E-4</c:v>
                </c:pt>
                <c:pt idx="8269">
                  <c:v>7.5471640193786049E-4</c:v>
                </c:pt>
                <c:pt idx="8270">
                  <c:v>7.834390228019239E-4</c:v>
                </c:pt>
                <c:pt idx="8271">
                  <c:v>8.1215924606437007E-4</c:v>
                </c:pt>
                <c:pt idx="8272">
                  <c:v>8.408770127386056E-4</c:v>
                </c:pt>
                <c:pt idx="8273">
                  <c:v>8.6959227876115541E-4</c:v>
                </c:pt>
                <c:pt idx="8274">
                  <c:v>8.9830501414855934E-4</c:v>
                </c:pt>
                <c:pt idx="8275">
                  <c:v>9.2701520216603717E-4</c:v>
                </c:pt>
                <c:pt idx="8276">
                  <c:v>9.55722838515638E-4</c:v>
                </c:pt>
                <c:pt idx="8277">
                  <c:v>9.8442793053948874E-4</c:v>
                </c:pt>
                <c:pt idx="8278">
                  <c:v>1.0131304964507981E-3</c:v>
                </c:pt>
                <c:pt idx="8279">
                  <c:v>1.0418305645841786E-3</c:v>
                </c:pt>
                <c:pt idx="8280">
                  <c:v>1.0705281726734461E-3</c:v>
                </c:pt>
                <c:pt idx="8281">
                  <c:v>1.0992233671556217E-3</c:v>
                </c:pt>
                <c:pt idx="8282">
                  <c:v>1.1279162025020772E-3</c:v>
                </c:pt>
                <c:pt idx="8283">
                  <c:v>1.156606740576327E-3</c:v>
                </c:pt>
                <c:pt idx="8284">
                  <c:v>1.1852950500214066E-3</c:v>
                </c:pt>
                <c:pt idx="8285">
                  <c:v>1.2139812056731758E-3</c:v>
                </c:pt>
                <c:pt idx="8286">
                  <c:v>1.2426652880028199E-3</c:v>
                </c:pt>
                <c:pt idx="8287">
                  <c:v>1.271347382585053E-3</c:v>
                </c:pt>
                <c:pt idx="8288">
                  <c:v>1.3000275795959637E-3</c:v>
                </c:pt>
                <c:pt idx="8289">
                  <c:v>1.3287059733329554E-3</c:v>
                </c:pt>
                <c:pt idx="8290">
                  <c:v>1.3573826617647167E-3</c:v>
                </c:pt>
                <c:pt idx="8291">
                  <c:v>1.386057746104119E-3</c:v>
                </c:pt>
                <c:pt idx="8292">
                  <c:v>1.4147313304052056E-3</c:v>
                </c:pt>
                <c:pt idx="8293">
                  <c:v>1.4434035211845497E-3</c:v>
                </c:pt>
                <c:pt idx="8294">
                  <c:v>1.4720744270652064E-3</c:v>
                </c:pt>
                <c:pt idx="8295">
                  <c:v>1.5007441584413139E-3</c:v>
                </c:pt>
                <c:pt idx="8296">
                  <c:v>1.5294128271663432E-3</c:v>
                </c:pt>
                <c:pt idx="8297">
                  <c:v>1.5580805462583891E-3</c:v>
                </c:pt>
                <c:pt idx="8298">
                  <c:v>1.5867474296271111E-3</c:v>
                </c:pt>
                <c:pt idx="8299">
                  <c:v>1.6154135918184376E-3</c:v>
                </c:pt>
                <c:pt idx="8300">
                  <c:v>1.6440791477760897E-3</c:v>
                </c:pt>
                <c:pt idx="8301">
                  <c:v>1.6727442126210912E-3</c:v>
                </c:pt>
                <c:pt idx="8302">
                  <c:v>1.7014089014469325E-3</c:v>
                </c:pt>
                <c:pt idx="8303">
                  <c:v>1.7300733291297776E-3</c:v>
                </c:pt>
                <c:pt idx="8304">
                  <c:v>1.7587376101525498E-3</c:v>
                </c:pt>
                <c:pt idx="8305">
                  <c:v>1.7874018584441709E-3</c:v>
                </c:pt>
                <c:pt idx="8306">
                  <c:v>1.8160661872305139E-3</c:v>
                </c:pt>
                <c:pt idx="8307">
                  <c:v>1.8447307088979015E-3</c:v>
                </c:pt>
                <c:pt idx="8308">
                  <c:v>1.8733955348682607E-3</c:v>
                </c:pt>
                <c:pt idx="8309">
                  <c:v>1.9020607754858254E-3</c:v>
                </c:pt>
                <c:pt idx="8310">
                  <c:v>1.9307265399129969E-3</c:v>
                </c:pt>
                <c:pt idx="8311">
                  <c:v>1.9593929360367524E-3</c:v>
                </c:pt>
                <c:pt idx="8312">
                  <c:v>1.9880600703836571E-3</c:v>
                </c:pt>
                <c:pt idx="8313">
                  <c:v>2.016728048044647E-3</c:v>
                </c:pt>
                <c:pt idx="8314">
                  <c:v>2.0453969726054733E-3</c:v>
                </c:pt>
                <c:pt idx="8315">
                  <c:v>2.0740669460880823E-3</c:v>
                </c:pt>
                <c:pt idx="8316">
                  <c:v>2.1027380688954933E-3</c:v>
                </c:pt>
                <c:pt idx="8317">
                  <c:v>2.1314104397656686E-3</c:v>
                </c:pt>
                <c:pt idx="8318">
                  <c:v>2.1600841557317674E-3</c:v>
                </c:pt>
                <c:pt idx="8319">
                  <c:v>2.1887593120859528E-3</c:v>
                </c:pt>
                <c:pt idx="8320">
                  <c:v>2.2174360023509143E-3</c:v>
                </c:pt>
                <c:pt idx="8321">
                  <c:v>2.2461143182553878E-3</c:v>
                </c:pt>
                <c:pt idx="8322">
                  <c:v>2.2747943497131162E-3</c:v>
                </c:pt>
                <c:pt idx="8323">
                  <c:v>2.3034761848105267E-3</c:v>
                </c:pt>
                <c:pt idx="8324">
                  <c:v>2.332159909792797E-3</c:v>
                </c:pt>
                <c:pt idx="8325">
                  <c:v>2.3608456090559171E-3</c:v>
                </c:pt>
                <c:pt idx="8326">
                  <c:v>2.3895333651446915E-3</c:v>
                </c:pt>
                <c:pt idx="8327">
                  <c:v>2.4182232587505736E-3</c:v>
                </c:pt>
                <c:pt idx="8328">
                  <c:v>2.4469153687139977E-3</c:v>
                </c:pt>
                <c:pt idx="8329">
                  <c:v>2.4756097720278758E-3</c:v>
                </c:pt>
                <c:pt idx="8330">
                  <c:v>2.5043065438469236E-3</c:v>
                </c:pt>
                <c:pt idx="8331">
                  <c:v>2.5330057574953213E-3</c:v>
                </c:pt>
                <c:pt idx="8332">
                  <c:v>2.5617074844788701E-3</c:v>
                </c:pt>
                <c:pt idx="8333">
                  <c:v>2.5904117944980931E-3</c:v>
                </c:pt>
                <c:pt idx="8334">
                  <c:v>2.6191187554648887E-3</c:v>
                </c:pt>
                <c:pt idx="8335">
                  <c:v>2.6478284335169633E-3</c:v>
                </c:pt>
                <c:pt idx="8336">
                  <c:v>2.6765408930374823E-3</c:v>
                </c:pt>
                <c:pt idx="8337">
                  <c:v>2.7052561966743327E-3</c:v>
                </c:pt>
                <c:pt idx="8338">
                  <c:v>2.7339744053603288E-3</c:v>
                </c:pt>
                <c:pt idx="8339">
                  <c:v>2.7626955783349727E-3</c:v>
                </c:pt>
                <c:pt idx="8340">
                  <c:v>2.7914197731672696E-3</c:v>
                </c:pt>
                <c:pt idx="8341">
                  <c:v>2.8201470457785427E-3</c:v>
                </c:pt>
                <c:pt idx="8342">
                  <c:v>2.8488774504663583E-3</c:v>
                </c:pt>
                <c:pt idx="8343">
                  <c:v>2.877611039930339E-3</c:v>
                </c:pt>
                <c:pt idx="8344">
                  <c:v>2.9063478652950892E-3</c:v>
                </c:pt>
                <c:pt idx="8345">
                  <c:v>2.9350879761380066E-3</c:v>
                </c:pt>
                <c:pt idx="8346">
                  <c:v>2.9638314205138183E-3</c:v>
                </c:pt>
                <c:pt idx="8347">
                  <c:v>2.9925782449816696E-3</c:v>
                </c:pt>
                <c:pt idx="8348">
                  <c:v>3.0213284946305485E-3</c:v>
                </c:pt>
                <c:pt idx="8349">
                  <c:v>3.0500822106817038E-3</c:v>
                </c:pt>
                <c:pt idx="8350">
                  <c:v>3.0788394286892506E-3</c:v>
                </c:pt>
                <c:pt idx="8351">
                  <c:v>3.1076001772212258E-3</c:v>
                </c:pt>
                <c:pt idx="8352">
                  <c:v>3.136364476939657E-3</c:v>
                </c:pt>
                <c:pt idx="8353">
                  <c:v>3.1651323400135878E-3</c:v>
                </c:pt>
                <c:pt idx="8354">
                  <c:v>3.1939037697992223E-3</c:v>
                </c:pt>
                <c:pt idx="8355">
                  <c:v>3.2226787607468887E-3</c:v>
                </c:pt>
                <c:pt idx="8356">
                  <c:v>3.2514572984880807E-3</c:v>
                </c:pt>
                <c:pt idx="8357">
                  <c:v>3.2802393600666058E-3</c:v>
                </c:pt>
                <c:pt idx="8358">
                  <c:v>3.3090249142845307E-3</c:v>
                </c:pt>
                <c:pt idx="8359">
                  <c:v>3.3378139221376113E-3</c:v>
                </c:pt>
                <c:pt idx="8360">
                  <c:v>3.3666063373144484E-3</c:v>
                </c:pt>
                <c:pt idx="8361">
                  <c:v>3.3954021067453266E-3</c:v>
                </c:pt>
                <c:pt idx="8362">
                  <c:v>3.4242011711826392E-3</c:v>
                </c:pt>
                <c:pt idx="8363">
                  <c:v>3.4530034657990205E-3</c:v>
                </c:pt>
                <c:pt idx="8364">
                  <c:v>3.4818089207934166E-3</c:v>
                </c:pt>
                <c:pt idx="8365">
                  <c:v>3.5106174619971564E-3</c:v>
                </c:pt>
                <c:pt idx="8366">
                  <c:v>3.5394290114693638E-3</c:v>
                </c:pt>
                <c:pt idx="8367">
                  <c:v>3.5682434880792702E-3</c:v>
                </c:pt>
                <c:pt idx="8368">
                  <c:v>3.5970608080678201E-3</c:v>
                </c:pt>
                <c:pt idx="8369">
                  <c:v>3.6258808855885727E-3</c:v>
                </c:pt>
                <c:pt idx="8370">
                  <c:v>3.6547036332197913E-3</c:v>
                </c:pt>
                <c:pt idx="8371">
                  <c:v>3.6835289624503886E-3</c:v>
                </c:pt>
                <c:pt idx="8372">
                  <c:v>3.71235678413806E-3</c:v>
                </c:pt>
                <c:pt idx="8373">
                  <c:v>3.7411870089331112E-3</c:v>
                </c:pt>
                <c:pt idx="8374">
                  <c:v>3.7700195476776388E-3</c:v>
                </c:pt>
                <c:pt idx="8375">
                  <c:v>3.7988543117696838E-3</c:v>
                </c:pt>
                <c:pt idx="8376">
                  <c:v>3.8276912134996843E-3</c:v>
                </c:pt>
                <c:pt idx="8377">
                  <c:v>3.8565301663565643E-3</c:v>
                </c:pt>
                <c:pt idx="8378">
                  <c:v>3.885371085306899E-3</c:v>
                </c:pt>
                <c:pt idx="8379">
                  <c:v>3.9142138870433274E-3</c:v>
                </c:pt>
                <c:pt idx="8380">
                  <c:v>3.9430584902092614E-3</c:v>
                </c:pt>
                <c:pt idx="8381">
                  <c:v>3.971904815597338E-3</c:v>
                </c:pt>
                <c:pt idx="8382">
                  <c:v>4.0007527863213377E-3</c:v>
                </c:pt>
                <c:pt idx="8383">
                  <c:v>4.0296023279709492E-3</c:v>
                </c:pt>
                <c:pt idx="8384">
                  <c:v>4.0584533687372804E-3</c:v>
                </c:pt>
                <c:pt idx="8385">
                  <c:v>4.0873058395237138E-3</c:v>
                </c:pt>
                <c:pt idx="8386">
                  <c:v>4.1161596740360573E-3</c:v>
                </c:pt>
                <c:pt idx="8387">
                  <c:v>4.1450148088547079E-3</c:v>
                </c:pt>
                <c:pt idx="8388">
                  <c:v>4.1738711834899966E-3</c:v>
                </c:pt>
                <c:pt idx="8389">
                  <c:v>4.2027287404232672E-3</c:v>
                </c:pt>
                <c:pt idx="8390">
                  <c:v>4.231587425133243E-3</c:v>
                </c:pt>
                <c:pt idx="8391">
                  <c:v>4.2604471861096282E-3</c:v>
                </c:pt>
                <c:pt idx="8392">
                  <c:v>4.289307974854828E-3</c:v>
                </c:pt>
                <c:pt idx="8393">
                  <c:v>4.3181697458745116E-3</c:v>
                </c:pt>
                <c:pt idx="8394">
                  <c:v>4.3470324566604601E-3</c:v>
                </c:pt>
                <c:pt idx="8395">
                  <c:v>4.375896067660201E-3</c:v>
                </c:pt>
                <c:pt idx="8396">
                  <c:v>4.4047605422442571E-3</c:v>
                </c:pt>
                <c:pt idx="8397">
                  <c:v>4.4336258466615153E-3</c:v>
                </c:pt>
                <c:pt idx="8398">
                  <c:v>4.4624919499914872E-3</c:v>
                </c:pt>
                <c:pt idx="8399">
                  <c:v>4.4913588240889646E-3</c:v>
                </c:pt>
                <c:pt idx="8400">
                  <c:v>4.5202264435252881E-3</c:v>
                </c:pt>
                <c:pt idx="8401">
                  <c:v>4.5490947855240105E-3</c:v>
                </c:pt>
                <c:pt idx="8402">
                  <c:v>4.5779638298949488E-3</c:v>
                </c:pt>
                <c:pt idx="8403">
                  <c:v>4.6068335589622977E-3</c:v>
                </c:pt>
                <c:pt idx="8404">
                  <c:v>4.6357039574932424E-3</c:v>
                </c:pt>
                <c:pt idx="8405">
                  <c:v>4.6645750126220742E-3</c:v>
                </c:pt>
                <c:pt idx="8406">
                  <c:v>4.693446713774474E-3</c:v>
                </c:pt>
                <c:pt idx="8407">
                  <c:v>4.7223190525896852E-3</c:v>
                </c:pt>
                <c:pt idx="8408">
                  <c:v>4.7511920228411331E-3</c:v>
                </c:pt>
                <c:pt idx="8409">
                  <c:v>4.7800656203585423E-3</c:v>
                </c:pt>
                <c:pt idx="8410">
                  <c:v>4.8089398429481678E-3</c:v>
                </c:pt>
                <c:pt idx="8411">
                  <c:v>4.8378146903131913E-3</c:v>
                </c:pt>
                <c:pt idx="8412">
                  <c:v>4.866690163974563E-3</c:v>
                </c:pt>
                <c:pt idx="8413">
                  <c:v>4.8955662671951727E-3</c:v>
                </c:pt>
                <c:pt idx="8414">
                  <c:v>4.9244430048988042E-3</c:v>
                </c:pt>
                <c:pt idx="8415">
                  <c:v>4.9533203835946948E-3</c:v>
                </c:pt>
                <c:pt idx="8416">
                  <c:v>4.9821984113031514E-3</c:v>
                </c:pt>
                <c:pt idx="8417">
                  <c:v>5.011077097479999E-3</c:v>
                </c:pt>
                <c:pt idx="8418">
                  <c:v>5.0399564529434171E-3</c:v>
                </c:pt>
                <c:pt idx="8419">
                  <c:v>5.0688364898028859E-3</c:v>
                </c:pt>
                <c:pt idx="8420">
                  <c:v>5.0977172213891309E-3</c:v>
                </c:pt>
                <c:pt idx="8421">
                  <c:v>5.1265986621848447E-3</c:v>
                </c:pt>
                <c:pt idx="8422">
                  <c:v>5.1554808277595732E-3</c:v>
                </c:pt>
                <c:pt idx="8423">
                  <c:v>5.1843637347029903E-3</c:v>
                </c:pt>
                <c:pt idx="8424">
                  <c:v>5.2132474005625595E-3</c:v>
                </c:pt>
                <c:pt idx="8425">
                  <c:v>5.242131843782305E-3</c:v>
                </c:pt>
                <c:pt idx="8426">
                  <c:v>5.2710170836421932E-3</c:v>
                </c:pt>
                <c:pt idx="8427">
                  <c:v>5.2999031402019559E-3</c:v>
                </c:pt>
                <c:pt idx="8428">
                  <c:v>5.3287900342436911E-3</c:v>
                </c:pt>
                <c:pt idx="8429">
                  <c:v>5.3576777872188508E-3</c:v>
                </c:pt>
                <c:pt idx="8430">
                  <c:v>5.3865664211955044E-3</c:v>
                </c:pt>
                <c:pt idx="8431">
                  <c:v>5.4154559588086015E-3</c:v>
                </c:pt>
                <c:pt idx="8432">
                  <c:v>5.4443464232107885E-3</c:v>
                </c:pt>
                <c:pt idx="8433">
                  <c:v>5.4732378380262237E-3</c:v>
                </c:pt>
                <c:pt idx="8434">
                  <c:v>5.5021302273056683E-3</c:v>
                </c:pt>
                <c:pt idx="8435">
                  <c:v>5.5310236154834658E-3</c:v>
                </c:pt>
                <c:pt idx="8436">
                  <c:v>5.5599180273355198E-3</c:v>
                </c:pt>
                <c:pt idx="8437">
                  <c:v>5.588813487940214E-3</c:v>
                </c:pt>
                <c:pt idx="8438">
                  <c:v>5.6177100226407206E-3</c:v>
                </c:pt>
                <c:pt idx="8439">
                  <c:v>5.6466076570075296E-3</c:v>
                </c:pt>
                <c:pt idx="8440">
                  <c:v>5.6755064168049763E-3</c:v>
                </c:pt>
                <c:pt idx="8441">
                  <c:v>5.7044063279573232E-3</c:v>
                </c:pt>
                <c:pt idx="8442">
                  <c:v>5.7333074165154541E-3</c:v>
                </c:pt>
                <c:pt idx="8443">
                  <c:v>5.7622097086316715E-3</c:v>
                </c:pt>
                <c:pt idx="8444">
                  <c:v>5.7911132305252799E-3</c:v>
                </c:pt>
                <c:pt idx="8445">
                  <c:v>5.8200180084569952E-3</c:v>
                </c:pt>
                <c:pt idx="8446">
                  <c:v>5.8489240687057409E-3</c:v>
                </c:pt>
                <c:pt idx="8447">
                  <c:v>5.8778314375400043E-3</c:v>
                </c:pt>
                <c:pt idx="8448">
                  <c:v>5.9067401411968534E-3</c:v>
                </c:pt>
                <c:pt idx="8449">
                  <c:v>5.9356502058586225E-3</c:v>
                </c:pt>
                <c:pt idx="8450">
                  <c:v>5.9645616575855764E-3</c:v>
                </c:pt>
                <c:pt idx="8451">
                  <c:v>5.9934745222139929E-3</c:v>
                </c:pt>
                <c:pt idx="8452">
                  <c:v>6.022388825234759E-3</c:v>
                </c:pt>
                <c:pt idx="8453">
                  <c:v>6.0513045916602004E-3</c:v>
                </c:pt>
                <c:pt idx="8454">
                  <c:v>6.0802218458818613E-3</c:v>
                </c:pt>
                <c:pt idx="8455">
                  <c:v>6.1091406115335589E-3</c:v>
                </c:pt>
                <c:pt idx="8456">
                  <c:v>6.1380609113546036E-3</c:v>
                </c:pt>
                <c:pt idx="8457">
                  <c:v>6.1669827670634558E-3</c:v>
                </c:pt>
                <c:pt idx="8458">
                  <c:v>6.1959061992398201E-3</c:v>
                </c:pt>
                <c:pt idx="8459">
                  <c:v>6.2248312272193962E-3</c:v>
                </c:pt>
                <c:pt idx="8460">
                  <c:v>6.2537578690015083E-3</c:v>
                </c:pt>
                <c:pt idx="8461">
                  <c:v>6.2826861411700574E-3</c:v>
                </c:pt>
                <c:pt idx="8462">
                  <c:v>6.311616058828573E-3</c:v>
                </c:pt>
                <c:pt idx="8463">
                  <c:v>6.3405476355484769E-3</c:v>
                </c:pt>
                <c:pt idx="8464">
                  <c:v>6.369480883331724E-3</c:v>
                </c:pt>
                <c:pt idx="8465">
                  <c:v>6.3984158125847679E-3</c:v>
                </c:pt>
                <c:pt idx="8466">
                  <c:v>6.4273524321068476E-3</c:v>
                </c:pt>
                <c:pt idx="8467">
                  <c:v>6.456290749088045E-3</c:v>
                </c:pt>
                <c:pt idx="8468">
                  <c:v>6.4852307691192768E-3</c:v>
                </c:pt>
                <c:pt idx="8469">
                  <c:v>6.5141724962103909E-3</c:v>
                </c:pt>
                <c:pt idx="8470">
                  <c:v>6.5431159328201982E-3</c:v>
                </c:pt>
                <c:pt idx="8471">
                  <c:v>6.5720610798915002E-3</c:v>
                </c:pt>
                <c:pt idx="8472">
                  <c:v>6.6010079368927776E-3</c:v>
                </c:pt>
                <c:pt idx="8473">
                  <c:v>6.6299565018725359E-3</c:v>
                </c:pt>
                <c:pt idx="8474">
                  <c:v>6.6589067715093764E-3</c:v>
                </c:pt>
                <c:pt idx="8475">
                  <c:v>6.687858741173669E-3</c:v>
                </c:pt>
                <c:pt idx="8476">
                  <c:v>6.7168124049914457E-3</c:v>
                </c:pt>
                <c:pt idx="8477">
                  <c:v>6.7457677559102369E-3</c:v>
                </c:pt>
                <c:pt idx="8478">
                  <c:v>6.7747247857679604E-3</c:v>
                </c:pt>
                <c:pt idx="8479">
                  <c:v>6.8036834853643646E-3</c:v>
                </c:pt>
                <c:pt idx="8480">
                  <c:v>6.8326438445326931E-3</c:v>
                </c:pt>
                <c:pt idx="8481">
                  <c:v>6.8616058522118495E-3</c:v>
                </c:pt>
                <c:pt idx="8482">
                  <c:v>6.8905694965203934E-3</c:v>
                </c:pt>
                <c:pt idx="8483">
                  <c:v>6.9195347648288719E-3</c:v>
                </c:pt>
                <c:pt idx="8484">
                  <c:v>6.9485016438314839E-3</c:v>
                </c:pt>
                <c:pt idx="8485">
                  <c:v>6.9774701196176903E-3</c:v>
                </c:pt>
                <c:pt idx="8486">
                  <c:v>7.0064401777421015E-3</c:v>
                </c:pt>
                <c:pt idx="8487">
                  <c:v>7.0354118032928681E-3</c:v>
                </c:pt>
                <c:pt idx="8488">
                  <c:v>7.0643849809575721E-3</c:v>
                </c:pt>
                <c:pt idx="8489">
                  <c:v>7.0933596950885081E-3</c:v>
                </c:pt>
                <c:pt idx="8490">
                  <c:v>7.1223359297652999E-3</c:v>
                </c:pt>
                <c:pt idx="8491">
                  <c:v>7.1513136688541867E-3</c:v>
                </c:pt>
                <c:pt idx="8492">
                  <c:v>7.1802928960663648E-3</c:v>
                </c:pt>
                <c:pt idx="8493">
                  <c:v>7.2092735950127218E-3</c:v>
                </c:pt>
                <c:pt idx="8494">
                  <c:v>7.2382557492571276E-3</c:v>
                </c:pt>
                <c:pt idx="8495">
                  <c:v>7.2672393423662829E-3</c:v>
                </c:pt>
                <c:pt idx="8496">
                  <c:v>7.2962243579569042E-3</c:v>
                </c:pt>
                <c:pt idx="8497">
                  <c:v>7.3252107797404653E-3</c:v>
                </c:pt>
                <c:pt idx="8498">
                  <c:v>7.3541985915654418E-3</c:v>
                </c:pt>
                <c:pt idx="8499">
                  <c:v>7.383187777457223E-3</c:v>
                </c:pt>
                <c:pt idx="8500">
                  <c:v>7.4121783216544168E-3</c:v>
                </c:pt>
                <c:pt idx="8501">
                  <c:v>7.4411702086428222E-3</c:v>
                </c:pt>
                <c:pt idx="8502">
                  <c:v>7.4701634231886804E-3</c:v>
                </c:pt>
                <c:pt idx="8503">
                  <c:v>7.4991579503670414E-3</c:v>
                </c:pt>
                <c:pt idx="8504">
                  <c:v>7.5281537755876315E-3</c:v>
                </c:pt>
                <c:pt idx="8505">
                  <c:v>7.5571508846220548E-3</c:v>
                </c:pt>
                <c:pt idx="8506">
                  <c:v>7.5861492636242756E-3</c:v>
                </c:pt>
                <c:pt idx="8507">
                  <c:v>7.6151488991512695E-3</c:v>
                </c:pt>
                <c:pt idx="8508">
                  <c:v>7.6441497781812306E-3</c:v>
                </c:pt>
                <c:pt idx="8509">
                  <c:v>7.6731518881296146E-3</c:v>
                </c:pt>
                <c:pt idx="8510">
                  <c:v>7.7021552168632379E-3</c:v>
                </c:pt>
                <c:pt idx="8511">
                  <c:v>7.731159752712824E-3</c:v>
                </c:pt>
                <c:pt idx="8512">
                  <c:v>7.7601654844828283E-3</c:v>
                </c:pt>
                <c:pt idx="8513">
                  <c:v>7.789172401461042E-3</c:v>
                </c:pt>
                <c:pt idx="8514">
                  <c:v>7.8181804934256971E-3</c:v>
                </c:pt>
                <c:pt idx="8515">
                  <c:v>7.8471897506506849E-3</c:v>
                </c:pt>
                <c:pt idx="8516">
                  <c:v>7.8762001639104406E-3</c:v>
                </c:pt>
                <c:pt idx="8517">
                  <c:v>7.9052117244830522E-3</c:v>
                </c:pt>
                <c:pt idx="8518">
                  <c:v>7.9342244241508153E-3</c:v>
                </c:pt>
                <c:pt idx="8519">
                  <c:v>7.9632382552018433E-3</c:v>
                </c:pt>
                <c:pt idx="8520">
                  <c:v>7.9922532104292343E-3</c:v>
                </c:pt>
                <c:pt idx="8521">
                  <c:v>8.0212692831291288E-3</c:v>
                </c:pt>
                <c:pt idx="8522">
                  <c:v>8.0502864670981555E-3</c:v>
                </c:pt>
                <c:pt idx="8523">
                  <c:v>8.0793047566298792E-3</c:v>
                </c:pt>
                <c:pt idx="8524">
                  <c:v>8.1083241465104705E-3</c:v>
                </c:pt>
                <c:pt idx="8525">
                  <c:v>8.1373446320137655E-3</c:v>
                </c:pt>
                <c:pt idx="8526">
                  <c:v>8.1663662088947708E-3</c:v>
                </c:pt>
                <c:pt idx="8527">
                  <c:v>8.1953888733837799E-3</c:v>
                </c:pt>
                <c:pt idx="8528">
                  <c:v>8.2244126221791003E-3</c:v>
                </c:pt>
                <c:pt idx="8529">
                  <c:v>8.2534374524391163E-3</c:v>
                </c:pt>
                <c:pt idx="8530">
                  <c:v>8.2824633617747945E-3</c:v>
                </c:pt>
                <c:pt idx="8531">
                  <c:v>8.3114903482400804E-3</c:v>
                </c:pt>
                <c:pt idx="8532">
                  <c:v>8.340518410324127E-3</c:v>
                </c:pt>
                <c:pt idx="8533">
                  <c:v>8.3695475469413583E-3</c:v>
                </c:pt>
                <c:pt idx="8534">
                  <c:v>8.398577757421255E-3</c:v>
                </c:pt>
                <c:pt idx="8535">
                  <c:v>8.4276090414995286E-3</c:v>
                </c:pt>
                <c:pt idx="8536">
                  <c:v>8.4566413993080181E-3</c:v>
                </c:pt>
                <c:pt idx="8537">
                  <c:v>8.4856748313631436E-3</c:v>
                </c:pt>
                <c:pt idx="8538">
                  <c:v>8.5147093385567474E-3</c:v>
                </c:pt>
                <c:pt idx="8539">
                  <c:v>8.5437449221450468E-3</c:v>
                </c:pt>
                <c:pt idx="8540">
                  <c:v>8.5727815837374211E-3</c:v>
                </c:pt>
                <c:pt idx="8541">
                  <c:v>8.6018193252869191E-3</c:v>
                </c:pt>
                <c:pt idx="8542">
                  <c:v>8.6308581490777692E-3</c:v>
                </c:pt>
                <c:pt idx="8543">
                  <c:v>8.6598980577160534E-3</c:v>
                </c:pt>
                <c:pt idx="8544">
                  <c:v>8.6889390541170508E-3</c:v>
                </c:pt>
                <c:pt idx="8545">
                  <c:v>8.7179811414925812E-3</c:v>
                </c:pt>
                <c:pt idx="8546">
                  <c:v>8.7470243233350731E-3</c:v>
                </c:pt>
                <c:pt idx="8547">
                  <c:v>8.7760686034018542E-3</c:v>
                </c:pt>
                <c:pt idx="8548">
                  <c:v>8.805113985694224E-3</c:v>
                </c:pt>
                <c:pt idx="8549">
                  <c:v>8.8341604744382463E-3</c:v>
                </c:pt>
                <c:pt idx="8550">
                  <c:v>8.8632080740608243E-3</c:v>
                </c:pt>
                <c:pt idx="8551">
                  <c:v>8.8922567891658311E-3</c:v>
                </c:pt>
                <c:pt idx="8552">
                  <c:v>8.9213066245087402E-3</c:v>
                </c:pt>
                <c:pt idx="8553">
                  <c:v>8.9503575849702033E-3</c:v>
                </c:pt>
                <c:pt idx="8554">
                  <c:v>8.9794096755285713E-3</c:v>
                </c:pt>
                <c:pt idx="8555">
                  <c:v>9.0084629012326944E-3</c:v>
                </c:pt>
                <c:pt idx="8556">
                  <c:v>9.0375172671746107E-3</c:v>
                </c:pt>
                <c:pt idx="8557">
                  <c:v>9.0665727784617345E-3</c:v>
                </c:pt>
                <c:pt idx="8558">
                  <c:v>9.0956294401897675E-3</c:v>
                </c:pt>
                <c:pt idx="8559">
                  <c:v>9.1246872574170523E-3</c:v>
                </c:pt>
                <c:pt idx="8560">
                  <c:v>9.1537462351379828E-3</c:v>
                </c:pt>
                <c:pt idx="8561">
                  <c:v>9.1828063782594116E-3</c:v>
                </c:pt>
                <c:pt idx="8562">
                  <c:v>9.211867691576836E-3</c:v>
                </c:pt>
                <c:pt idx="8563">
                  <c:v>9.2409301797528043E-3</c:v>
                </c:pt>
                <c:pt idx="8564">
                  <c:v>9.2699938472953214E-3</c:v>
                </c:pt>
                <c:pt idx="8565">
                  <c:v>9.2990586985394197E-3</c:v>
                </c:pt>
                <c:pt idx="8566">
                  <c:v>9.3281247376296728E-3</c:v>
                </c:pt>
                <c:pt idx="8567">
                  <c:v>9.3571919685037641E-3</c:v>
                </c:pt>
                <c:pt idx="8568">
                  <c:v>9.3862603948783319E-3</c:v>
                </c:pt>
                <c:pt idx="8569">
                  <c:v>9.415330020235757E-3</c:v>
                </c:pt>
                <c:pt idx="8570">
                  <c:v>9.4444008478133945E-3</c:v>
                </c:pt>
                <c:pt idx="8571">
                  <c:v>9.473472880594247E-3</c:v>
                </c:pt>
                <c:pt idx="8572">
                  <c:v>9.5025461212984164E-3</c:v>
                </c:pt>
                <c:pt idx="8573">
                  <c:v>9.531620572376942E-3</c:v>
                </c:pt>
                <c:pt idx="8574">
                  <c:v>9.5606962360073044E-3</c:v>
                </c:pt>
                <c:pt idx="8575">
                  <c:v>9.5897731140890952E-3</c:v>
                </c:pt>
                <c:pt idx="8576">
                  <c:v>9.6188512082427957E-3</c:v>
                </c:pt>
                <c:pt idx="8577">
                  <c:v>9.6479305198083343E-3</c:v>
                </c:pt>
                <c:pt idx="8578">
                  <c:v>9.6770110498460293E-3</c:v>
                </c:pt>
                <c:pt idx="8579">
                  <c:v>9.706092799137922E-3</c:v>
                </c:pt>
                <c:pt idx="8580">
                  <c:v>9.7351757681908291E-3</c:v>
                </c:pt>
                <c:pt idx="8581">
                  <c:v>9.7642599572397293E-3</c:v>
                </c:pt>
                <c:pt idx="8582">
                  <c:v>9.7933453662529812E-3</c:v>
                </c:pt>
                <c:pt idx="8583">
                  <c:v>9.8224319949373196E-3</c:v>
                </c:pt>
                <c:pt idx="8584">
                  <c:v>9.8515198427448492E-3</c:v>
                </c:pt>
                <c:pt idx="8585">
                  <c:v>9.8806089088798732E-3</c:v>
                </c:pt>
                <c:pt idx="8586">
                  <c:v>9.9096991923067757E-3</c:v>
                </c:pt>
                <c:pt idx="8587">
                  <c:v>9.9387906917582924E-3</c:v>
                </c:pt>
                <c:pt idx="8588">
                  <c:v>9.9678834057441157E-3</c:v>
                </c:pt>
                <c:pt idx="8589">
                  <c:v>9.9969773325612743E-3</c:v>
                </c:pt>
                <c:pt idx="8590">
                  <c:v>1.0026072470302017E-2</c:v>
                </c:pt>
                <c:pt idx="8591">
                  <c:v>1.0055168816865523E-2</c:v>
                </c:pt>
                <c:pt idx="8592">
                  <c:v>1.0084266369967954E-2</c:v>
                </c:pt>
                <c:pt idx="8593">
                  <c:v>1.0113365127151275E-2</c:v>
                </c:pt>
                <c:pt idx="8594">
                  <c:v>1.0142465085796304E-2</c:v>
                </c:pt>
                <c:pt idx="8595">
                  <c:v>1.0171566243131425E-2</c:v>
                </c:pt>
                <c:pt idx="8596">
                  <c:v>1.0200668596245133E-2</c:v>
                </c:pt>
                <c:pt idx="8597">
                  <c:v>1.022977214209525E-2</c:v>
                </c:pt>
                <c:pt idx="8598">
                  <c:v>1.0258876877520529E-2</c:v>
                </c:pt>
                <c:pt idx="8599">
                  <c:v>1.0287982799251805E-2</c:v>
                </c:pt>
                <c:pt idx="8600">
                  <c:v>1.0317089903921439E-2</c:v>
                </c:pt>
                <c:pt idx="8601">
                  <c:v>1.0346198188075362E-2</c:v>
                </c:pt>
                <c:pt idx="8602">
                  <c:v>1.0375307648181564E-2</c:v>
                </c:pt>
                <c:pt idx="8603">
                  <c:v>1.0404418280641925E-2</c:v>
                </c:pt>
                <c:pt idx="8604">
                  <c:v>1.0433530081801867E-2</c:v>
                </c:pt>
                <c:pt idx="8605">
                  <c:v>1.0462643047959075E-2</c:v>
                </c:pt>
                <c:pt idx="8606">
                  <c:v>1.0491757175373984E-2</c:v>
                </c:pt>
                <c:pt idx="8607">
                  <c:v>1.0520872460279163E-2</c:v>
                </c:pt>
                <c:pt idx="8608">
                  <c:v>1.0549988898887308E-2</c:v>
                </c:pt>
                <c:pt idx="8609">
                  <c:v>1.0579106487401235E-2</c:v>
                </c:pt>
                <c:pt idx="8610">
                  <c:v>1.0608225222020762E-2</c:v>
                </c:pt>
                <c:pt idx="8611">
                  <c:v>1.0637345098951922E-2</c:v>
                </c:pt>
                <c:pt idx="8612">
                  <c:v>1.0666466114414741E-2</c:v>
                </c:pt>
                <c:pt idx="8613">
                  <c:v>1.0695588264650113E-2</c:v>
                </c:pt>
                <c:pt idx="8614">
                  <c:v>1.072471154592719E-2</c:v>
                </c:pt>
                <c:pt idx="8615">
                  <c:v>1.0753835954550151E-2</c:v>
                </c:pt>
                <c:pt idx="8616">
                  <c:v>1.0782961486864751E-2</c:v>
                </c:pt>
                <c:pt idx="8617">
                  <c:v>1.0812088139264819E-2</c:v>
                </c:pt>
                <c:pt idx="8618">
                  <c:v>1.0841215908197477E-2</c:v>
                </c:pt>
                <c:pt idx="8619">
                  <c:v>1.0870344790168962E-2</c:v>
                </c:pt>
                <c:pt idx="8620">
                  <c:v>1.0899474781750074E-2</c:v>
                </c:pt>
                <c:pt idx="8621">
                  <c:v>1.0928605879580888E-2</c:v>
                </c:pt>
                <c:pt idx="8622">
                  <c:v>1.0957738080375146E-2</c:v>
                </c:pt>
                <c:pt idx="8623">
                  <c:v>1.0986871380924357E-2</c:v>
                </c:pt>
                <c:pt idx="8624">
                  <c:v>1.1016005778102467E-2</c:v>
                </c:pt>
                <c:pt idx="8625">
                  <c:v>1.1045141268869352E-2</c:v>
                </c:pt>
                <c:pt idx="8626">
                  <c:v>1.1074277850273817E-2</c:v>
                </c:pt>
                <c:pt idx="8627">
                  <c:v>1.1103415519456816E-2</c:v>
                </c:pt>
                <c:pt idx="8628">
                  <c:v>1.1132554273654727E-2</c:v>
                </c:pt>
                <c:pt idx="8629">
                  <c:v>1.116169411020157E-2</c:v>
                </c:pt>
                <c:pt idx="8630">
                  <c:v>1.1190835026531121E-2</c:v>
                </c:pt>
                <c:pt idx="8631">
                  <c:v>1.1219977020179628E-2</c:v>
                </c:pt>
                <c:pt idx="8632">
                  <c:v>1.1249120088786813E-2</c:v>
                </c:pt>
                <c:pt idx="8633">
                  <c:v>1.1278264230097812E-2</c:v>
                </c:pt>
                <c:pt idx="8634">
                  <c:v>1.1307409441964511E-2</c:v>
                </c:pt>
                <c:pt idx="8635">
                  <c:v>1.1336555722345709E-2</c:v>
                </c:pt>
                <c:pt idx="8636">
                  <c:v>1.1365703069307342E-2</c:v>
                </c:pt>
                <c:pt idx="8637">
                  <c:v>1.1394851481023593E-2</c:v>
                </c:pt>
                <c:pt idx="8638">
                  <c:v>1.1424000955775337E-2</c:v>
                </c:pt>
                <c:pt idx="8639">
                  <c:v>1.1453151491949198E-2</c:v>
                </c:pt>
                <c:pt idx="8640">
                  <c:v>1.148230308803716E-2</c:v>
                </c:pt>
                <c:pt idx="8641">
                  <c:v>1.1511455742633792E-2</c:v>
                </c:pt>
                <c:pt idx="8642">
                  <c:v>1.1540609454434914E-2</c:v>
                </c:pt>
                <c:pt idx="8643">
                  <c:v>1.1569764222234713E-2</c:v>
                </c:pt>
                <c:pt idx="8644">
                  <c:v>1.1598920044922301E-2</c:v>
                </c:pt>
                <c:pt idx="8645">
                  <c:v>1.1628076921479047E-2</c:v>
                </c:pt>
                <c:pt idx="8646">
                  <c:v>1.1657234850975029E-2</c:v>
                </c:pt>
                <c:pt idx="8647">
                  <c:v>1.1686393832564868E-2</c:v>
                </c:pt>
                <c:pt idx="8648">
                  <c:v>1.1715553865482953E-2</c:v>
                </c:pt>
                <c:pt idx="8649">
                  <c:v>1.1744714949040058E-2</c:v>
                </c:pt>
                <c:pt idx="8650">
                  <c:v>1.1773877082617679E-2</c:v>
                </c:pt>
                <c:pt idx="8651">
                  <c:v>1.1803040265664033E-2</c:v>
                </c:pt>
                <c:pt idx="8652">
                  <c:v>1.1832204497688847E-2</c:v>
                </c:pt>
                <c:pt idx="8653">
                  <c:v>1.1861369778257635E-2</c:v>
                </c:pt>
                <c:pt idx="8654">
                  <c:v>1.1890536106987093E-2</c:v>
                </c:pt>
                <c:pt idx="8655">
                  <c:v>1.1919703483540101E-2</c:v>
                </c:pt>
                <c:pt idx="8656">
                  <c:v>1.194887190762034E-2</c:v>
                </c:pt>
                <c:pt idx="8657">
                  <c:v>1.197804137896652E-2</c:v>
                </c:pt>
                <c:pt idx="8658">
                  <c:v>1.2007211897347936E-2</c:v>
                </c:pt>
                <c:pt idx="8659">
                  <c:v>1.2036383462559364E-2</c:v>
                </c:pt>
                <c:pt idx="8660">
                  <c:v>1.2065556074415285E-2</c:v>
                </c:pt>
                <c:pt idx="8661">
                  <c:v>1.2094729732746168E-2</c:v>
                </c:pt>
                <c:pt idx="8662">
                  <c:v>1.2123904437392641E-2</c:v>
                </c:pt>
                <c:pt idx="8663">
                  <c:v>1.2153080188200938E-2</c:v>
                </c:pt>
                <c:pt idx="8664">
                  <c:v>1.2182256985019846E-2</c:v>
                </c:pt>
                <c:pt idx="8665">
                  <c:v>1.2211434827694601E-2</c:v>
                </c:pt>
                <c:pt idx="8666">
                  <c:v>1.2240613716064219E-2</c:v>
                </c:pt>
                <c:pt idx="8667">
                  <c:v>1.226979364995695E-2</c:v>
                </c:pt>
                <c:pt idx="8668">
                  <c:v>1.229897462918661E-2</c:v>
                </c:pt>
                <c:pt idx="8669">
                  <c:v>1.2328156653549638E-2</c:v>
                </c:pt>
                <c:pt idx="8670">
                  <c:v>1.2357339722821492E-2</c:v>
                </c:pt>
                <c:pt idx="8671">
                  <c:v>1.2386523836753927E-2</c:v>
                </c:pt>
                <c:pt idx="8672">
                  <c:v>1.2415708995072161E-2</c:v>
                </c:pt>
                <c:pt idx="8673">
                  <c:v>1.2444895197472217E-2</c:v>
                </c:pt>
                <c:pt idx="8674">
                  <c:v>1.2474082443619361E-2</c:v>
                </c:pt>
                <c:pt idx="8675">
                  <c:v>1.2503270733145E-2</c:v>
                </c:pt>
                <c:pt idx="8676">
                  <c:v>1.2532460065645568E-2</c:v>
                </c:pt>
                <c:pt idx="8677">
                  <c:v>1.2561650440681249E-2</c:v>
                </c:pt>
                <c:pt idx="8678">
                  <c:v>1.2590841857773649E-2</c:v>
                </c:pt>
                <c:pt idx="8679">
                  <c:v>1.2620034316405682E-2</c:v>
                </c:pt>
                <c:pt idx="8680">
                  <c:v>1.2649227816019737E-2</c:v>
                </c:pt>
                <c:pt idx="8681">
                  <c:v>1.2678422356018126E-2</c:v>
                </c:pt>
                <c:pt idx="8682">
                  <c:v>1.2707617935761695E-2</c:v>
                </c:pt>
                <c:pt idx="8683">
                  <c:v>1.2736814554568432E-2</c:v>
                </c:pt>
                <c:pt idx="8684">
                  <c:v>1.2766012211716415E-2</c:v>
                </c:pt>
                <c:pt idx="8685">
                  <c:v>1.2795210906440757E-2</c:v>
                </c:pt>
                <c:pt idx="8686">
                  <c:v>1.2824410637935713E-2</c:v>
                </c:pt>
                <c:pt idx="8687">
                  <c:v>1.285361140535396E-2</c:v>
                </c:pt>
                <c:pt idx="8688">
                  <c:v>1.2882813207807653E-2</c:v>
                </c:pt>
                <c:pt idx="8689">
                  <c:v>1.2912016044368646E-2</c:v>
                </c:pt>
                <c:pt idx="8690">
                  <c:v>1.2941219914070157E-2</c:v>
                </c:pt>
                <c:pt idx="8691">
                  <c:v>1.2970424815906378E-2</c:v>
                </c:pt>
                <c:pt idx="8692">
                  <c:v>1.2999630748834479E-2</c:v>
                </c:pt>
                <c:pt idx="8693">
                  <c:v>1.302883771177521E-2</c:v>
                </c:pt>
                <c:pt idx="8694">
                  <c:v>1.3058045703614629E-2</c:v>
                </c:pt>
                <c:pt idx="8695">
                  <c:v>1.3087254723204655E-2</c:v>
                </c:pt>
                <c:pt idx="8696">
                  <c:v>1.3116464769365122E-2</c:v>
                </c:pt>
                <c:pt idx="8697">
                  <c:v>1.3145675840885107E-2</c:v>
                </c:pt>
                <c:pt idx="8698">
                  <c:v>1.3174887936523771E-2</c:v>
                </c:pt>
                <c:pt idx="8699">
                  <c:v>1.3204101055012962E-2</c:v>
                </c:pt>
                <c:pt idx="8700">
                  <c:v>1.3233315195058548E-2</c:v>
                </c:pt>
                <c:pt idx="8701">
                  <c:v>1.3262530355340973E-2</c:v>
                </c:pt>
                <c:pt idx="8702">
                  <c:v>1.3291746534518756E-2</c:v>
                </c:pt>
                <c:pt idx="8703">
                  <c:v>1.332096373122893E-2</c:v>
                </c:pt>
                <c:pt idx="8704">
                  <c:v>1.3350181944089434E-2</c:v>
                </c:pt>
                <c:pt idx="8705">
                  <c:v>1.3379401171700445E-2</c:v>
                </c:pt>
                <c:pt idx="8706">
                  <c:v>1.3408621412646649E-2</c:v>
                </c:pt>
                <c:pt idx="8707">
                  <c:v>1.3437842665498523E-2</c:v>
                </c:pt>
                <c:pt idx="8708">
                  <c:v>1.3467064928813721E-2</c:v>
                </c:pt>
                <c:pt idx="8709">
                  <c:v>1.3496288201141016E-2</c:v>
                </c:pt>
                <c:pt idx="8710">
                  <c:v>1.3525512481019408E-2</c:v>
                </c:pt>
                <c:pt idx="8711">
                  <c:v>1.3554737766980796E-2</c:v>
                </c:pt>
                <c:pt idx="8712">
                  <c:v>1.358396405755341E-2</c:v>
                </c:pt>
                <c:pt idx="8713">
                  <c:v>1.3613191351260101E-2</c:v>
                </c:pt>
                <c:pt idx="8714">
                  <c:v>1.3642419646623605E-2</c:v>
                </c:pt>
                <c:pt idx="8715">
                  <c:v>1.3671648942165715E-2</c:v>
                </c:pt>
                <c:pt idx="8716">
                  <c:v>1.3700879236410279E-2</c:v>
                </c:pt>
                <c:pt idx="8717">
                  <c:v>1.373011052788381E-2</c:v>
                </c:pt>
                <c:pt idx="8718">
                  <c:v>1.3759342815118092E-2</c:v>
                </c:pt>
                <c:pt idx="8719">
                  <c:v>1.3788576096650462E-2</c:v>
                </c:pt>
                <c:pt idx="8720">
                  <c:v>1.381781037102614E-2</c:v>
                </c:pt>
                <c:pt idx="8721">
                  <c:v>1.3847045636799227E-2</c:v>
                </c:pt>
                <c:pt idx="8722">
                  <c:v>1.3876281892533537E-2</c:v>
                </c:pt>
                <c:pt idx="8723">
                  <c:v>1.39055191368046E-2</c:v>
                </c:pt>
                <c:pt idx="8724">
                  <c:v>1.3934757368200101E-2</c:v>
                </c:pt>
                <c:pt idx="8725">
                  <c:v>1.3963996585320937E-2</c:v>
                </c:pt>
                <c:pt idx="8726">
                  <c:v>1.3993236786782881E-2</c:v>
                </c:pt>
                <c:pt idx="8727">
                  <c:v>1.4022477971216696E-2</c:v>
                </c:pt>
                <c:pt idx="8728">
                  <c:v>1.4051720137268187E-2</c:v>
                </c:pt>
                <c:pt idx="8729">
                  <c:v>1.4080963283600423E-2</c:v>
                </c:pt>
                <c:pt idx="8730">
                  <c:v>1.4110207408893904E-2</c:v>
                </c:pt>
                <c:pt idx="8731">
                  <c:v>1.4139452511845507E-2</c:v>
                </c:pt>
                <c:pt idx="8732">
                  <c:v>1.4168698591171203E-2</c:v>
                </c:pt>
                <c:pt idx="8733">
                  <c:v>1.4197945645603727E-2</c:v>
                </c:pt>
                <c:pt idx="8734">
                  <c:v>1.4227193673895411E-2</c:v>
                </c:pt>
                <c:pt idx="8735">
                  <c:v>1.4256442674816294E-2</c:v>
                </c:pt>
                <c:pt idx="8736">
                  <c:v>1.4285692647155013E-2</c:v>
                </c:pt>
                <c:pt idx="8737">
                  <c:v>1.4314943589718188E-2</c:v>
                </c:pt>
                <c:pt idx="8738">
                  <c:v>1.4344195501331203E-2</c:v>
                </c:pt>
                <c:pt idx="8739">
                  <c:v>1.4373448380837428E-2</c:v>
                </c:pt>
                <c:pt idx="8740">
                  <c:v>1.4402702227096942E-2</c:v>
                </c:pt>
                <c:pt idx="8741">
                  <c:v>1.4431957038988086E-2</c:v>
                </c:pt>
                <c:pt idx="8742">
                  <c:v>1.4461212815406077E-2</c:v>
                </c:pt>
                <c:pt idx="8743">
                  <c:v>1.4490469555262009E-2</c:v>
                </c:pt>
                <c:pt idx="8744">
                  <c:v>1.4519727257482962E-2</c:v>
                </c:pt>
                <c:pt idx="8745">
                  <c:v>1.4548985921011837E-2</c:v>
                </c:pt>
                <c:pt idx="8746">
                  <c:v>1.4578245544805912E-2</c:v>
                </c:pt>
                <c:pt idx="8747">
                  <c:v>1.4607506127836456E-2</c:v>
                </c:pt>
                <c:pt idx="8748">
                  <c:v>1.4636767669088835E-2</c:v>
                </c:pt>
                <c:pt idx="8749">
                  <c:v>1.4666030167560296E-2</c:v>
                </c:pt>
                <c:pt idx="8750">
                  <c:v>1.4695293622260297E-2</c:v>
                </c:pt>
                <c:pt idx="8751">
                  <c:v>1.4724558032210122E-2</c:v>
                </c:pt>
                <c:pt idx="8752">
                  <c:v>1.4753823396441046E-2</c:v>
                </c:pt>
                <c:pt idx="8753">
                  <c:v>1.4783089713994002E-2</c:v>
                </c:pt>
                <c:pt idx="8754">
                  <c:v>1.4812356983919417E-2</c:v>
                </c:pt>
                <c:pt idx="8755">
                  <c:v>1.484162520527571E-2</c:v>
                </c:pt>
                <c:pt idx="8756">
                  <c:v>1.4870894377128629E-2</c:v>
                </c:pt>
                <c:pt idx="8757">
                  <c:v>1.4900164498550805E-2</c:v>
                </c:pt>
                <c:pt idx="8758">
                  <c:v>1.492943556862103E-2</c:v>
                </c:pt>
                <c:pt idx="8759">
                  <c:v>1.4958707586422926E-2</c:v>
                </c:pt>
                <c:pt idx="8760">
                  <c:v>1.4987980551045221E-2</c:v>
                </c:pt>
                <c:pt idx="8761">
                  <c:v>1.5017254461580032E-2</c:v>
                </c:pt>
                <c:pt idx="8762">
                  <c:v>1.5046529317123025E-2</c:v>
                </c:pt>
                <c:pt idx="8763">
                  <c:v>1.5075805116771757E-2</c:v>
                </c:pt>
                <c:pt idx="8764">
                  <c:v>1.5105081859626779E-2</c:v>
                </c:pt>
                <c:pt idx="8765">
                  <c:v>1.5134359544788756E-2</c:v>
                </c:pt>
                <c:pt idx="8766">
                  <c:v>1.5163638171359684E-2</c:v>
                </c:pt>
                <c:pt idx="8767">
                  <c:v>1.5192917738441669E-2</c:v>
                </c:pt>
                <c:pt idx="8768">
                  <c:v>1.5222198245136709E-2</c:v>
                </c:pt>
                <c:pt idx="8769">
                  <c:v>1.52514796905453E-2</c:v>
                </c:pt>
                <c:pt idx="8770">
                  <c:v>1.5280762073767495E-2</c:v>
                </c:pt>
                <c:pt idx="8771">
                  <c:v>1.5310045393900962E-2</c:v>
                </c:pt>
                <c:pt idx="8772">
                  <c:v>1.5339329650042033E-2</c:v>
                </c:pt>
                <c:pt idx="8773">
                  <c:v>1.5368614841283323E-2</c:v>
                </c:pt>
                <c:pt idx="8774">
                  <c:v>1.5397900966716171E-2</c:v>
                </c:pt>
                <c:pt idx="8775">
                  <c:v>1.5427188025427641E-2</c:v>
                </c:pt>
                <c:pt idx="8776">
                  <c:v>1.5456476016502463E-2</c:v>
                </c:pt>
                <c:pt idx="8777">
                  <c:v>1.5485764939021429E-2</c:v>
                </c:pt>
                <c:pt idx="8778">
                  <c:v>1.5515054792061334E-2</c:v>
                </c:pt>
                <c:pt idx="8779">
                  <c:v>1.5544345574695417E-2</c:v>
                </c:pt>
                <c:pt idx="8780">
                  <c:v>1.5573637285992814E-2</c:v>
                </c:pt>
                <c:pt idx="8781">
                  <c:v>1.5602929925018827E-2</c:v>
                </c:pt>
                <c:pt idx="8782">
                  <c:v>1.5632223490833819E-2</c:v>
                </c:pt>
                <c:pt idx="8783">
                  <c:v>1.5661517982494932E-2</c:v>
                </c:pt>
                <c:pt idx="8784">
                  <c:v>1.569081339905426E-2</c:v>
                </c:pt>
                <c:pt idx="8785">
                  <c:v>1.5720109739560395E-2</c:v>
                </c:pt>
                <c:pt idx="8786">
                  <c:v>1.5749407003056881E-2</c:v>
                </c:pt>
                <c:pt idx="8787">
                  <c:v>1.5778705188584041E-2</c:v>
                </c:pt>
                <c:pt idx="8788">
                  <c:v>1.5808004295177702E-2</c:v>
                </c:pt>
                <c:pt idx="8789">
                  <c:v>1.5837304321869805E-2</c:v>
                </c:pt>
                <c:pt idx="8790">
                  <c:v>1.5866605267688683E-2</c:v>
                </c:pt>
                <c:pt idx="8791">
                  <c:v>1.5895907131659004E-2</c:v>
                </c:pt>
                <c:pt idx="8792">
                  <c:v>1.592520991280183E-2</c:v>
                </c:pt>
                <c:pt idx="8793">
                  <c:v>1.595451361013539E-2</c:v>
                </c:pt>
                <c:pt idx="8794">
                  <c:v>1.5983818222674584E-2</c:v>
                </c:pt>
                <c:pt idx="8795">
                  <c:v>1.6013123749431257E-2</c:v>
                </c:pt>
                <c:pt idx="8796">
                  <c:v>1.6042430189415424E-2</c:v>
                </c:pt>
                <c:pt idx="8797">
                  <c:v>1.6071737541634046E-2</c:v>
                </c:pt>
                <c:pt idx="8798">
                  <c:v>1.6101045805092251E-2</c:v>
                </c:pt>
                <c:pt idx="8799">
                  <c:v>1.6130354978793282E-2</c:v>
                </c:pt>
                <c:pt idx="8800">
                  <c:v>1.6159665061739159E-2</c:v>
                </c:pt>
                <c:pt idx="8801">
                  <c:v>1.6188976052930126E-2</c:v>
                </c:pt>
                <c:pt idx="8802">
                  <c:v>1.6218287951366206E-2</c:v>
                </c:pt>
                <c:pt idx="8803">
                  <c:v>1.6247600756045588E-2</c:v>
                </c:pt>
                <c:pt idx="8804">
                  <c:v>1.6276914465966352E-2</c:v>
                </c:pt>
                <c:pt idx="8805">
                  <c:v>1.6306229080127244E-2</c:v>
                </c:pt>
                <c:pt idx="8806">
                  <c:v>1.6335544597526175E-2</c:v>
                </c:pt>
                <c:pt idx="8807">
                  <c:v>1.636486101716178E-2</c:v>
                </c:pt>
                <c:pt idx="8808">
                  <c:v>1.6394178338033305E-2</c:v>
                </c:pt>
                <c:pt idx="8809">
                  <c:v>1.6423496559140549E-2</c:v>
                </c:pt>
                <c:pt idx="8810">
                  <c:v>1.6452815679484867E-2</c:v>
                </c:pt>
                <c:pt idx="8811">
                  <c:v>1.6482135698069E-2</c:v>
                </c:pt>
                <c:pt idx="8812">
                  <c:v>1.6511456613896414E-2</c:v>
                </c:pt>
                <c:pt idx="8813">
                  <c:v>1.6540778425973346E-2</c:v>
                </c:pt>
                <c:pt idx="8814">
                  <c:v>1.6570101133307646E-2</c:v>
                </c:pt>
                <c:pt idx="8815">
                  <c:v>1.6599424734909163E-2</c:v>
                </c:pt>
                <c:pt idx="8816">
                  <c:v>1.6628749229790241E-2</c:v>
                </c:pt>
                <c:pt idx="8817">
                  <c:v>1.6658074616965779E-2</c:v>
                </c:pt>
                <c:pt idx="8818">
                  <c:v>1.6687400895453341E-2</c:v>
                </c:pt>
                <c:pt idx="8819">
                  <c:v>1.6716728064273212E-2</c:v>
                </c:pt>
                <c:pt idx="8820">
                  <c:v>1.674605612244856E-2</c:v>
                </c:pt>
                <c:pt idx="8821">
                  <c:v>1.6775385069005777E-2</c:v>
                </c:pt>
                <c:pt idx="8822">
                  <c:v>1.6804714902974471E-2</c:v>
                </c:pt>
                <c:pt idx="8823">
                  <c:v>1.6834045623386917E-2</c:v>
                </c:pt>
                <c:pt idx="8824">
                  <c:v>1.6863377229279441E-2</c:v>
                </c:pt>
                <c:pt idx="8825">
                  <c:v>1.6892709719691035E-2</c:v>
                </c:pt>
                <c:pt idx="8826">
                  <c:v>1.6922043093664463E-2</c:v>
                </c:pt>
                <c:pt idx="8827">
                  <c:v>1.6951377350245933E-2</c:v>
                </c:pt>
                <c:pt idx="8828">
                  <c:v>1.6980712488484762E-2</c:v>
                </c:pt>
                <c:pt idx="8829">
                  <c:v>1.701004850743415E-2</c:v>
                </c:pt>
                <c:pt idx="8830">
                  <c:v>1.7039385406150465E-2</c:v>
                </c:pt>
                <c:pt idx="8831">
                  <c:v>1.706872318369379E-2</c:v>
                </c:pt>
                <c:pt idx="8832">
                  <c:v>1.7098061839127154E-2</c:v>
                </c:pt>
                <c:pt idx="8833">
                  <c:v>1.7127401371517137E-2</c:v>
                </c:pt>
                <c:pt idx="8834">
                  <c:v>1.7156741779933926E-2</c:v>
                </c:pt>
                <c:pt idx="8835">
                  <c:v>1.7186083063450819E-2</c:v>
                </c:pt>
                <c:pt idx="8836">
                  <c:v>1.721542522114422E-2</c:v>
                </c:pt>
                <c:pt idx="8837">
                  <c:v>1.7244768252094145E-2</c:v>
                </c:pt>
                <c:pt idx="8838">
                  <c:v>1.7274112155383325E-2</c:v>
                </c:pt>
                <c:pt idx="8839">
                  <c:v>1.7303456930097272E-2</c:v>
                </c:pt>
                <c:pt idx="8840">
                  <c:v>1.7332802575325101E-2</c:v>
                </c:pt>
                <c:pt idx="8841">
                  <c:v>1.736214909015843E-2</c:v>
                </c:pt>
                <c:pt idx="8842">
                  <c:v>1.7391496473691537E-2</c:v>
                </c:pt>
                <c:pt idx="8843">
                  <c:v>1.7420844725021478E-2</c:v>
                </c:pt>
                <c:pt idx="8844">
                  <c:v>1.7450193843248307E-2</c:v>
                </c:pt>
                <c:pt idx="8845">
                  <c:v>1.747954382747402E-2</c:v>
                </c:pt>
                <c:pt idx="8846">
                  <c:v>1.7508894676803055E-2</c:v>
                </c:pt>
                <c:pt idx="8847">
                  <c:v>1.7538246390342516E-2</c:v>
                </c:pt>
                <c:pt idx="8848">
                  <c:v>1.7567598967201503E-2</c:v>
                </c:pt>
                <c:pt idx="8849">
                  <c:v>1.7596952406490951E-2</c:v>
                </c:pt>
                <c:pt idx="8850">
                  <c:v>1.7626306707324624E-2</c:v>
                </c:pt>
                <c:pt idx="8851">
                  <c:v>1.7655661868816785E-2</c:v>
                </c:pt>
                <c:pt idx="8852">
                  <c:v>1.7685017890085142E-2</c:v>
                </c:pt>
                <c:pt idx="8853">
                  <c:v>1.7714374770247787E-2</c:v>
                </c:pt>
                <c:pt idx="8854">
                  <c:v>1.774373250842548E-2</c:v>
                </c:pt>
                <c:pt idx="8855">
                  <c:v>1.7773091103739702E-2</c:v>
                </c:pt>
                <c:pt idx="8856">
                  <c:v>1.7802450555313987E-2</c:v>
                </c:pt>
                <c:pt idx="8857">
                  <c:v>1.7831810862272868E-2</c:v>
                </c:pt>
                <c:pt idx="8858">
                  <c:v>1.7861172023742322E-2</c:v>
                </c:pt>
                <c:pt idx="8859">
                  <c:v>1.7890534038849659E-2</c:v>
                </c:pt>
                <c:pt idx="8860">
                  <c:v>1.7919896906723354E-2</c:v>
                </c:pt>
                <c:pt idx="8861">
                  <c:v>1.7949260626492602E-2</c:v>
                </c:pt>
                <c:pt idx="8862">
                  <c:v>1.7978625197288545E-2</c:v>
                </c:pt>
                <c:pt idx="8863">
                  <c:v>1.8007990618241654E-2</c:v>
                </c:pt>
                <c:pt idx="8864">
                  <c:v>1.8037356888485179E-2</c:v>
                </c:pt>
                <c:pt idx="8865">
                  <c:v>1.8066724007152035E-2</c:v>
                </c:pt>
                <c:pt idx="8866">
                  <c:v>1.8096091973376416E-2</c:v>
                </c:pt>
                <c:pt idx="8867">
                  <c:v>1.8125460786293346E-2</c:v>
                </c:pt>
                <c:pt idx="8868">
                  <c:v>1.8154830445038406E-2</c:v>
                </c:pt>
                <c:pt idx="8869">
                  <c:v>1.8184200948748175E-2</c:v>
                </c:pt>
                <c:pt idx="8870">
                  <c:v>1.8213572296559732E-2</c:v>
                </c:pt>
                <c:pt idx="8871">
                  <c:v>1.8242944487610935E-2</c:v>
                </c:pt>
                <c:pt idx="8872">
                  <c:v>1.8272317521040082E-2</c:v>
                </c:pt>
                <c:pt idx="8873">
                  <c:v>1.8301691395986697E-2</c:v>
                </c:pt>
                <c:pt idx="8874">
                  <c:v>1.8331066111590522E-2</c:v>
                </c:pt>
                <c:pt idx="8875">
                  <c:v>1.83604416669918E-2</c:v>
                </c:pt>
                <c:pt idx="8876">
                  <c:v>1.8389818061331942E-2</c:v>
                </c:pt>
                <c:pt idx="8877">
                  <c:v>1.8419195293752577E-2</c:v>
                </c:pt>
                <c:pt idx="8878">
                  <c:v>1.844857336339617E-2</c:v>
                </c:pt>
                <c:pt idx="8879">
                  <c:v>1.8477952269405795E-2</c:v>
                </c:pt>
                <c:pt idx="8880">
                  <c:v>1.8507332010925137E-2</c:v>
                </c:pt>
                <c:pt idx="8881">
                  <c:v>1.8536712587098936E-2</c:v>
                </c:pt>
                <c:pt idx="8882">
                  <c:v>1.8566093997072097E-2</c:v>
                </c:pt>
                <c:pt idx="8883">
                  <c:v>1.8595476239990583E-2</c:v>
                </c:pt>
                <c:pt idx="8884">
                  <c:v>1.8624859315000963E-2</c:v>
                </c:pt>
                <c:pt idx="8885">
                  <c:v>1.8654243221250755E-2</c:v>
                </c:pt>
                <c:pt idx="8886">
                  <c:v>1.8683627957887861E-2</c:v>
                </c:pt>
                <c:pt idx="8887">
                  <c:v>1.8713013524061461E-2</c:v>
                </c:pt>
                <c:pt idx="8888">
                  <c:v>1.8742399918921238E-2</c:v>
                </c:pt>
                <c:pt idx="8889">
                  <c:v>1.8771787141617924E-2</c:v>
                </c:pt>
                <c:pt idx="8890">
                  <c:v>1.8801175191302866E-2</c:v>
                </c:pt>
                <c:pt idx="8891">
                  <c:v>1.8830564067128353E-2</c:v>
                </c:pt>
                <c:pt idx="8892">
                  <c:v>1.8859953768248394E-2</c:v>
                </c:pt>
                <c:pt idx="8893">
                  <c:v>1.8889344293816501E-2</c:v>
                </c:pt>
                <c:pt idx="8894">
                  <c:v>1.8918735642988183E-2</c:v>
                </c:pt>
                <c:pt idx="8895">
                  <c:v>1.8948127814919558E-2</c:v>
                </c:pt>
                <c:pt idx="8896">
                  <c:v>1.8977520808768134E-2</c:v>
                </c:pt>
                <c:pt idx="8897">
                  <c:v>1.9006914623691973E-2</c:v>
                </c:pt>
                <c:pt idx="8898">
                  <c:v>1.9036309258850748E-2</c:v>
                </c:pt>
                <c:pt idx="8899">
                  <c:v>1.9065704713404297E-2</c:v>
                </c:pt>
                <c:pt idx="8900">
                  <c:v>1.9095100986514846E-2</c:v>
                </c:pt>
                <c:pt idx="8901">
                  <c:v>1.9124498077344843E-2</c:v>
                </c:pt>
                <c:pt idx="8902">
                  <c:v>1.9153895985057956E-2</c:v>
                </c:pt>
                <c:pt idx="8903">
                  <c:v>1.9183294708819021E-2</c:v>
                </c:pt>
                <c:pt idx="8904">
                  <c:v>1.9212694247794482E-2</c:v>
                </c:pt>
                <c:pt idx="8905">
                  <c:v>1.9242094601151671E-2</c:v>
                </c:pt>
                <c:pt idx="8906">
                  <c:v>1.92714957680587E-2</c:v>
                </c:pt>
                <c:pt idx="8907">
                  <c:v>1.930089774768573E-2</c:v>
                </c:pt>
                <c:pt idx="8908">
                  <c:v>1.9330300539203371E-2</c:v>
                </c:pt>
                <c:pt idx="8909">
                  <c:v>1.9359704141783729E-2</c:v>
                </c:pt>
                <c:pt idx="8910">
                  <c:v>1.9389108554600409E-2</c:v>
                </c:pt>
                <c:pt idx="8911">
                  <c:v>1.9418513776828017E-2</c:v>
                </c:pt>
                <c:pt idx="8912">
                  <c:v>1.9447919807642322E-2</c:v>
                </c:pt>
                <c:pt idx="8913">
                  <c:v>1.9477326646220428E-2</c:v>
                </c:pt>
                <c:pt idx="8914">
                  <c:v>1.9506734291740824E-2</c:v>
                </c:pt>
                <c:pt idx="8915">
                  <c:v>1.9536142743382945E-2</c:v>
                </c:pt>
                <c:pt idx="8916">
                  <c:v>1.9565552000327557E-2</c:v>
                </c:pt>
                <c:pt idx="8917">
                  <c:v>1.959496206175676E-2</c:v>
                </c:pt>
                <c:pt idx="8918">
                  <c:v>1.9624372926854372E-2</c:v>
                </c:pt>
                <c:pt idx="8919">
                  <c:v>1.9653784594804435E-2</c:v>
                </c:pt>
                <c:pt idx="8920">
                  <c:v>1.9683197064793101E-2</c:v>
                </c:pt>
                <c:pt idx="8921">
                  <c:v>1.9712610336006908E-2</c:v>
                </c:pt>
                <c:pt idx="8922">
                  <c:v>1.9742024407635062E-2</c:v>
                </c:pt>
                <c:pt idx="8923">
                  <c:v>1.9771439278866043E-2</c:v>
                </c:pt>
                <c:pt idx="8924">
                  <c:v>1.9800854948891056E-2</c:v>
                </c:pt>
                <c:pt idx="8925">
                  <c:v>1.9830271416901968E-2</c:v>
                </c:pt>
                <c:pt idx="8926">
                  <c:v>1.9859688682091758E-2</c:v>
                </c:pt>
                <c:pt idx="8927">
                  <c:v>1.9889106743654961E-2</c:v>
                </c:pt>
                <c:pt idx="8928">
                  <c:v>1.9918525600787107E-2</c:v>
                </c:pt>
                <c:pt idx="8929">
                  <c:v>1.9947945252684618E-2</c:v>
                </c:pt>
                <c:pt idx="8930">
                  <c:v>1.9977365698545357E-2</c:v>
                </c:pt>
                <c:pt idx="8931">
                  <c:v>2.0006786937568743E-2</c:v>
                </c:pt>
                <c:pt idx="8932">
                  <c:v>2.0036208968954361E-2</c:v>
                </c:pt>
                <c:pt idx="8933">
                  <c:v>2.0065631791903904E-2</c:v>
                </c:pt>
                <c:pt idx="8934">
                  <c:v>2.0095055405619455E-2</c:v>
                </c:pt>
                <c:pt idx="8935">
                  <c:v>2.0124479809304874E-2</c:v>
                </c:pt>
                <c:pt idx="8936">
                  <c:v>2.0153905002164629E-2</c:v>
                </c:pt>
                <c:pt idx="8937">
                  <c:v>2.0183330983404524E-2</c:v>
                </c:pt>
                <c:pt idx="8938">
                  <c:v>2.0212757752231525E-2</c:v>
                </c:pt>
                <c:pt idx="8939">
                  <c:v>2.02421853078536E-2</c:v>
                </c:pt>
                <c:pt idx="8940">
                  <c:v>2.0271613649479492E-2</c:v>
                </c:pt>
                <c:pt idx="8941">
                  <c:v>2.0301042776319778E-2</c:v>
                </c:pt>
                <c:pt idx="8942">
                  <c:v>2.0330472687585532E-2</c:v>
                </c:pt>
                <c:pt idx="8943">
                  <c:v>2.0359903382488609E-2</c:v>
                </c:pt>
                <c:pt idx="8944">
                  <c:v>2.0389334860242747E-2</c:v>
                </c:pt>
                <c:pt idx="8945">
                  <c:v>2.0418767120062353E-2</c:v>
                </c:pt>
                <c:pt idx="8946">
                  <c:v>2.04482001611625E-2</c:v>
                </c:pt>
                <c:pt idx="8947">
                  <c:v>2.0477633982759813E-2</c:v>
                </c:pt>
                <c:pt idx="8948">
                  <c:v>2.0507068584071864E-2</c:v>
                </c:pt>
                <c:pt idx="8949">
                  <c:v>2.0536503964316999E-2</c:v>
                </c:pt>
                <c:pt idx="8950">
                  <c:v>2.0565940122715287E-2</c:v>
                </c:pt>
                <c:pt idx="8951">
                  <c:v>2.0595377058486686E-2</c:v>
                </c:pt>
                <c:pt idx="8952">
                  <c:v>2.0624814770853317E-2</c:v>
                </c:pt>
                <c:pt idx="8953">
                  <c:v>2.0654253259037414E-2</c:v>
                </c:pt>
                <c:pt idx="8954">
                  <c:v>2.0683692522262764E-2</c:v>
                </c:pt>
                <c:pt idx="8955">
                  <c:v>2.0713132559753822E-2</c:v>
                </c:pt>
                <c:pt idx="8956">
                  <c:v>2.0742573370736705E-2</c:v>
                </c:pt>
                <c:pt idx="8957">
                  <c:v>2.0772014954437812E-2</c:v>
                </c:pt>
                <c:pt idx="8958">
                  <c:v>2.0801457310085147E-2</c:v>
                </c:pt>
                <c:pt idx="8959">
                  <c:v>2.0830900436907052E-2</c:v>
                </c:pt>
                <c:pt idx="8960">
                  <c:v>2.0860344334133529E-2</c:v>
                </c:pt>
                <c:pt idx="8961">
                  <c:v>2.0889789000995307E-2</c:v>
                </c:pt>
                <c:pt idx="8962">
                  <c:v>2.091923443672411E-2</c:v>
                </c:pt>
                <c:pt idx="8963">
                  <c:v>2.0948680640552664E-2</c:v>
                </c:pt>
                <c:pt idx="8964">
                  <c:v>2.0978127611714859E-2</c:v>
                </c:pt>
                <c:pt idx="8965">
                  <c:v>2.1007575349445362E-2</c:v>
                </c:pt>
                <c:pt idx="8966">
                  <c:v>2.1037023852980008E-2</c:v>
                </c:pt>
                <c:pt idx="8967">
                  <c:v>2.1066473121555684E-2</c:v>
                </c:pt>
                <c:pt idx="8968">
                  <c:v>2.109592315441039E-2</c:v>
                </c:pt>
                <c:pt idx="8969">
                  <c:v>2.1125373950782622E-2</c:v>
                </c:pt>
                <c:pt idx="8970">
                  <c:v>2.1154825509912489E-2</c:v>
                </c:pt>
                <c:pt idx="8971">
                  <c:v>2.1184277831040821E-2</c:v>
                </c:pt>
                <c:pt idx="8972">
                  <c:v>2.1213730913409445E-2</c:v>
                </c:pt>
                <c:pt idx="8973">
                  <c:v>2.1243184756261413E-2</c:v>
                </c:pt>
                <c:pt idx="8974">
                  <c:v>2.1272639358840495E-2</c:v>
                </c:pt>
                <c:pt idx="8975">
                  <c:v>2.1302094720391684E-2</c:v>
                </c:pt>
                <c:pt idx="8976">
                  <c:v>2.1331550840160918E-2</c:v>
                </c:pt>
                <c:pt idx="8977">
                  <c:v>2.1361007717395464E-2</c:v>
                </c:pt>
                <c:pt idx="8978">
                  <c:v>2.139046535134298E-2</c:v>
                </c:pt>
                <c:pt idx="8979">
                  <c:v>2.1419923741252567E-2</c:v>
                </c:pt>
                <c:pt idx="8980">
                  <c:v>2.1449382886374324E-2</c:v>
                </c:pt>
                <c:pt idx="8981">
                  <c:v>2.1478842785959518E-2</c:v>
                </c:pt>
                <c:pt idx="8982">
                  <c:v>2.1508303439260357E-2</c:v>
                </c:pt>
                <c:pt idx="8983">
                  <c:v>2.1537764845529161E-2</c:v>
                </c:pt>
                <c:pt idx="8984">
                  <c:v>2.1567227004020695E-2</c:v>
                </c:pt>
                <c:pt idx="8985">
                  <c:v>2.1596689913989775E-2</c:v>
                </c:pt>
                <c:pt idx="8986">
                  <c:v>2.1626153574692997E-2</c:v>
                </c:pt>
                <c:pt idx="8987">
                  <c:v>2.1655617985387121E-2</c:v>
                </c:pt>
                <c:pt idx="8988">
                  <c:v>2.1685083145330686E-2</c:v>
                </c:pt>
                <c:pt idx="8989">
                  <c:v>2.1714549053782672E-2</c:v>
                </c:pt>
                <c:pt idx="8990">
                  <c:v>2.1744015710003339E-2</c:v>
                </c:pt>
                <c:pt idx="8991">
                  <c:v>2.1773483113254388E-2</c:v>
                </c:pt>
                <c:pt idx="8992">
                  <c:v>2.180295126279741E-2</c:v>
                </c:pt>
                <c:pt idx="8993">
                  <c:v>2.1832420157896215E-2</c:v>
                </c:pt>
                <c:pt idx="8994">
                  <c:v>2.1861889797815059E-2</c:v>
                </c:pt>
                <c:pt idx="8995">
                  <c:v>2.1891360181819086E-2</c:v>
                </c:pt>
                <c:pt idx="8996">
                  <c:v>2.1920831309174493E-2</c:v>
                </c:pt>
                <c:pt idx="8997">
                  <c:v>2.1950303179149144E-2</c:v>
                </c:pt>
                <c:pt idx="8998">
                  <c:v>2.1979775791010903E-2</c:v>
                </c:pt>
                <c:pt idx="8999">
                  <c:v>2.2009249144029408E-2</c:v>
                </c:pt>
                <c:pt idx="9000">
                  <c:v>2.2038723237474911E-2</c:v>
                </c:pt>
                <c:pt idx="9001">
                  <c:v>2.2068198070618994E-2</c:v>
                </c:pt>
                <c:pt idx="9002">
                  <c:v>2.2097673642733351E-2</c:v>
                </c:pt>
                <c:pt idx="9003">
                  <c:v>2.2127149953092284E-2</c:v>
                </c:pt>
                <c:pt idx="9004">
                  <c:v>2.2156627000969764E-2</c:v>
                </c:pt>
                <c:pt idx="9005">
                  <c:v>2.218610478564087E-2</c:v>
                </c:pt>
                <c:pt idx="9006">
                  <c:v>2.2215583306382292E-2</c:v>
                </c:pt>
                <c:pt idx="9007">
                  <c:v>2.2245062562471662E-2</c:v>
                </c:pt>
                <c:pt idx="9008">
                  <c:v>2.2274542553186838E-2</c:v>
                </c:pt>
                <c:pt idx="9009">
                  <c:v>2.2304023277807505E-2</c:v>
                </c:pt>
                <c:pt idx="9010">
                  <c:v>2.233350473561363E-2</c:v>
                </c:pt>
                <c:pt idx="9011">
                  <c:v>2.2362986925886952E-2</c:v>
                </c:pt>
                <c:pt idx="9012">
                  <c:v>2.239246984790999E-2</c:v>
                </c:pt>
                <c:pt idx="9013">
                  <c:v>2.2421953500965319E-2</c:v>
                </c:pt>
                <c:pt idx="9014">
                  <c:v>2.2451437884337511E-2</c:v>
                </c:pt>
                <c:pt idx="9015">
                  <c:v>2.2480922997312136E-2</c:v>
                </c:pt>
                <c:pt idx="9016">
                  <c:v>2.2510408839174822E-2</c:v>
                </c:pt>
                <c:pt idx="9017">
                  <c:v>2.2539895409213639E-2</c:v>
                </c:pt>
                <c:pt idx="9018">
                  <c:v>2.2569382706715935E-2</c:v>
                </c:pt>
                <c:pt idx="9019">
                  <c:v>2.2598870730971388E-2</c:v>
                </c:pt>
                <c:pt idx="9020">
                  <c:v>2.2628359481270066E-2</c:v>
                </c:pt>
                <c:pt idx="9021">
                  <c:v>2.2657848956902926E-2</c:v>
                </c:pt>
                <c:pt idx="9022">
                  <c:v>2.2687339157162145E-2</c:v>
                </c:pt>
                <c:pt idx="9023">
                  <c:v>2.2716830081340955E-2</c:v>
                </c:pt>
                <c:pt idx="9024">
                  <c:v>2.2746321728733143E-2</c:v>
                </c:pt>
                <c:pt idx="9025">
                  <c:v>2.2775814098633496E-2</c:v>
                </c:pt>
                <c:pt idx="9026">
                  <c:v>2.2805307190338353E-2</c:v>
                </c:pt>
                <c:pt idx="9027">
                  <c:v>2.2834801003144556E-2</c:v>
                </c:pt>
                <c:pt idx="9028">
                  <c:v>2.2864295536349499E-2</c:v>
                </c:pt>
                <c:pt idx="9029">
                  <c:v>2.2893790789252633E-2</c:v>
                </c:pt>
                <c:pt idx="9030">
                  <c:v>2.2923286761153294E-2</c:v>
                </c:pt>
                <c:pt idx="9031">
                  <c:v>2.2952783451352377E-2</c:v>
                </c:pt>
                <c:pt idx="9032">
                  <c:v>2.298228085915166E-2</c:v>
                </c:pt>
                <c:pt idx="9033">
                  <c:v>2.3011778983853426E-2</c:v>
                </c:pt>
                <c:pt idx="9034">
                  <c:v>2.3041277824761841E-2</c:v>
                </c:pt>
                <c:pt idx="9035">
                  <c:v>2.3070777381180574E-2</c:v>
                </c:pt>
                <c:pt idx="9036">
                  <c:v>2.3100277652415679E-2</c:v>
                </c:pt>
                <c:pt idx="9037">
                  <c:v>2.3129778637773712E-2</c:v>
                </c:pt>
                <c:pt idx="9038">
                  <c:v>2.3159280336561505E-2</c:v>
                </c:pt>
                <c:pt idx="9039">
                  <c:v>2.3188782748087833E-2</c:v>
                </c:pt>
                <c:pt idx="9040">
                  <c:v>2.3218285871661637E-2</c:v>
                </c:pt>
                <c:pt idx="9041">
                  <c:v>2.3247789706593303E-2</c:v>
                </c:pt>
                <c:pt idx="9042">
                  <c:v>2.3277294252194103E-2</c:v>
                </c:pt>
                <c:pt idx="9043">
                  <c:v>2.3306799507775366E-2</c:v>
                </c:pt>
                <c:pt idx="9044">
                  <c:v>2.3336305472650642E-2</c:v>
                </c:pt>
                <c:pt idx="9045">
                  <c:v>2.3365812146133813E-2</c:v>
                </c:pt>
                <c:pt idx="9046">
                  <c:v>2.3395319527539538E-2</c:v>
                </c:pt>
                <c:pt idx="9047">
                  <c:v>2.3424827616183808E-2</c:v>
                </c:pt>
                <c:pt idx="9048">
                  <c:v>2.3454336411383392E-2</c:v>
                </c:pt>
                <c:pt idx="9049">
                  <c:v>2.3483845912455448E-2</c:v>
                </c:pt>
                <c:pt idx="9050">
                  <c:v>2.3513356118719131E-2</c:v>
                </c:pt>
                <c:pt idx="9051">
                  <c:v>2.3542867029493708E-2</c:v>
                </c:pt>
                <c:pt idx="9052">
                  <c:v>2.3572378644099334E-2</c:v>
                </c:pt>
                <c:pt idx="9053">
                  <c:v>2.3601890961857663E-2</c:v>
                </c:pt>
                <c:pt idx="9054">
                  <c:v>2.3631403982090793E-2</c:v>
                </c:pt>
                <c:pt idx="9055">
                  <c:v>2.3660917704122042E-2</c:v>
                </c:pt>
                <c:pt idx="9056">
                  <c:v>2.3690432127275174E-2</c:v>
                </c:pt>
                <c:pt idx="9057">
                  <c:v>2.3719947250875451E-2</c:v>
                </c:pt>
                <c:pt idx="9058">
                  <c:v>2.3749463074248911E-2</c:v>
                </c:pt>
                <c:pt idx="9059">
                  <c:v>2.3778979596722094E-2</c:v>
                </c:pt>
                <c:pt idx="9060">
                  <c:v>2.3808496817622704E-2</c:v>
                </c:pt>
                <c:pt idx="9061">
                  <c:v>2.3838014736279667E-2</c:v>
                </c:pt>
                <c:pt idx="9062">
                  <c:v>2.386753335202213E-2</c:v>
                </c:pt>
                <c:pt idx="9063">
                  <c:v>2.3897052664180962E-2</c:v>
                </c:pt>
                <c:pt idx="9064">
                  <c:v>2.3926572672087643E-2</c:v>
                </c:pt>
                <c:pt idx="9065">
                  <c:v>2.395609337507365E-2</c:v>
                </c:pt>
                <c:pt idx="9066">
                  <c:v>2.3985614772473074E-2</c:v>
                </c:pt>
                <c:pt idx="9067">
                  <c:v>2.4015136863619335E-2</c:v>
                </c:pt>
                <c:pt idx="9068">
                  <c:v>2.4044659647847522E-2</c:v>
                </c:pt>
                <c:pt idx="9069">
                  <c:v>2.4074183124493942E-2</c:v>
                </c:pt>
                <c:pt idx="9070">
                  <c:v>2.4103707292894572E-2</c:v>
                </c:pt>
                <c:pt idx="9071">
                  <c:v>2.4133232152387718E-2</c:v>
                </c:pt>
                <c:pt idx="9072">
                  <c:v>2.4162757702311966E-2</c:v>
                </c:pt>
                <c:pt idx="9073">
                  <c:v>2.4192283942006121E-2</c:v>
                </c:pt>
                <c:pt idx="9074">
                  <c:v>2.4221810870810878E-2</c:v>
                </c:pt>
                <c:pt idx="9075">
                  <c:v>2.4251338488067431E-2</c:v>
                </c:pt>
                <c:pt idx="9076">
                  <c:v>2.428086679311775E-2</c:v>
                </c:pt>
                <c:pt idx="9077">
                  <c:v>2.4310395785305139E-2</c:v>
                </c:pt>
                <c:pt idx="9078">
                  <c:v>2.4339925463973122E-2</c:v>
                </c:pt>
                <c:pt idx="9079">
                  <c:v>2.4369455828466668E-2</c:v>
                </c:pt>
                <c:pt idx="9080">
                  <c:v>2.4398986878131246E-2</c:v>
                </c:pt>
                <c:pt idx="9081">
                  <c:v>2.4428518612313099E-2</c:v>
                </c:pt>
                <c:pt idx="9082">
                  <c:v>2.4458051030360306E-2</c:v>
                </c:pt>
                <c:pt idx="9083">
                  <c:v>2.4487584131620554E-2</c:v>
                </c:pt>
                <c:pt idx="9084">
                  <c:v>2.4517117915443087E-2</c:v>
                </c:pt>
                <c:pt idx="9085">
                  <c:v>2.4546652381178036E-2</c:v>
                </c:pt>
                <c:pt idx="9086">
                  <c:v>2.4576187528176141E-2</c:v>
                </c:pt>
                <c:pt idx="9087">
                  <c:v>2.4605723355789144E-2</c:v>
                </c:pt>
                <c:pt idx="9088">
                  <c:v>2.4635259863369896E-2</c:v>
                </c:pt>
                <c:pt idx="9089">
                  <c:v>2.4664797050271414E-2</c:v>
                </c:pt>
                <c:pt idx="9090">
                  <c:v>2.4694334915848326E-2</c:v>
                </c:pt>
                <c:pt idx="9091">
                  <c:v>2.4723873459456036E-2</c:v>
                </c:pt>
                <c:pt idx="9092">
                  <c:v>2.4753412680450004E-2</c:v>
                </c:pt>
                <c:pt idx="9093">
                  <c:v>2.4782952578187745E-2</c:v>
                </c:pt>
                <c:pt idx="9094">
                  <c:v>2.4812493152026716E-2</c:v>
                </c:pt>
                <c:pt idx="9095">
                  <c:v>2.4842034401325708E-2</c:v>
                </c:pt>
                <c:pt idx="9096">
                  <c:v>2.4871576325443956E-2</c:v>
                </c:pt>
                <c:pt idx="9097">
                  <c:v>2.490111892374236E-2</c:v>
                </c:pt>
                <c:pt idx="9098">
                  <c:v>2.4930662195581432E-2</c:v>
                </c:pt>
                <c:pt idx="9099">
                  <c:v>2.496020614032346E-2</c:v>
                </c:pt>
                <c:pt idx="9100">
                  <c:v>2.4989750757331675E-2</c:v>
                </c:pt>
                <c:pt idx="9101">
                  <c:v>2.501929604596953E-2</c:v>
                </c:pt>
                <c:pt idx="9102">
                  <c:v>2.5048842005601757E-2</c:v>
                </c:pt>
                <c:pt idx="9103">
                  <c:v>2.5078388635593585E-2</c:v>
                </c:pt>
                <c:pt idx="9104">
                  <c:v>2.510793593531141E-2</c:v>
                </c:pt>
                <c:pt idx="9105">
                  <c:v>2.5137483904122293E-2</c:v>
                </c:pt>
                <c:pt idx="9106">
                  <c:v>2.5167032541394352E-2</c:v>
                </c:pt>
                <c:pt idx="9107">
                  <c:v>2.5196581846496202E-2</c:v>
                </c:pt>
                <c:pt idx="9108">
                  <c:v>2.5226131818797792E-2</c:v>
                </c:pt>
                <c:pt idx="9109">
                  <c:v>2.5255682457669126E-2</c:v>
                </c:pt>
                <c:pt idx="9110">
                  <c:v>2.5285233762481929E-2</c:v>
                </c:pt>
                <c:pt idx="9111">
                  <c:v>2.5314785732608203E-2</c:v>
                </c:pt>
                <c:pt idx="9112">
                  <c:v>2.5344338367420893E-2</c:v>
                </c:pt>
                <c:pt idx="9113">
                  <c:v>2.537389166629378E-2</c:v>
                </c:pt>
                <c:pt idx="9114">
                  <c:v>2.5403445628601473E-2</c:v>
                </c:pt>
                <c:pt idx="9115">
                  <c:v>2.5433000253719695E-2</c:v>
                </c:pt>
                <c:pt idx="9116">
                  <c:v>2.546255554102439E-2</c:v>
                </c:pt>
                <c:pt idx="9117">
                  <c:v>2.5492111489893055E-2</c:v>
                </c:pt>
                <c:pt idx="9118">
                  <c:v>2.5521668099703354E-2</c:v>
                </c:pt>
                <c:pt idx="9119">
                  <c:v>2.5551225369834007E-2</c:v>
                </c:pt>
                <c:pt idx="9120">
                  <c:v>2.5580783299664622E-2</c:v>
                </c:pt>
                <c:pt idx="9121">
                  <c:v>2.5610341888575916E-2</c:v>
                </c:pt>
                <c:pt idx="9122">
                  <c:v>2.5639901135948828E-2</c:v>
                </c:pt>
                <c:pt idx="9123">
                  <c:v>2.5669461041165131E-2</c:v>
                </c:pt>
                <c:pt idx="9124">
                  <c:v>2.5699021603608485E-2</c:v>
                </c:pt>
                <c:pt idx="9125">
                  <c:v>2.5728582822661494E-2</c:v>
                </c:pt>
                <c:pt idx="9126">
                  <c:v>2.5758144697709262E-2</c:v>
                </c:pt>
                <c:pt idx="9127">
                  <c:v>2.5787707228137169E-2</c:v>
                </c:pt>
                <c:pt idx="9128">
                  <c:v>2.5817270413330928E-2</c:v>
                </c:pt>
                <c:pt idx="9129">
                  <c:v>2.5846834252677808E-2</c:v>
                </c:pt>
                <c:pt idx="9130">
                  <c:v>2.5876398745565188E-2</c:v>
                </c:pt>
                <c:pt idx="9131">
                  <c:v>2.5905963891382E-2</c:v>
                </c:pt>
                <c:pt idx="9132">
                  <c:v>2.5935529689516901E-2</c:v>
                </c:pt>
                <c:pt idx="9133">
                  <c:v>2.5965096139360377E-2</c:v>
                </c:pt>
                <c:pt idx="9134">
                  <c:v>2.5994663240303417E-2</c:v>
                </c:pt>
                <c:pt idx="9135">
                  <c:v>2.6024230991737618E-2</c:v>
                </c:pt>
                <c:pt idx="9136">
                  <c:v>2.605379939305541E-2</c:v>
                </c:pt>
                <c:pt idx="9137">
                  <c:v>2.6083368443650112E-2</c:v>
                </c:pt>
                <c:pt idx="9138">
                  <c:v>2.6112938142915987E-2</c:v>
                </c:pt>
                <c:pt idx="9139">
                  <c:v>2.6142508490247851E-2</c:v>
                </c:pt>
                <c:pt idx="9140">
                  <c:v>2.6172079485041522E-2</c:v>
                </c:pt>
                <c:pt idx="9141">
                  <c:v>2.6201651126693093E-2</c:v>
                </c:pt>
                <c:pt idx="9142">
                  <c:v>2.6231223414600213E-2</c:v>
                </c:pt>
                <c:pt idx="9143">
                  <c:v>2.6260796348160753E-2</c:v>
                </c:pt>
                <c:pt idx="9144">
                  <c:v>2.6290369926773527E-2</c:v>
                </c:pt>
                <c:pt idx="9145">
                  <c:v>2.6319944149838237E-2</c:v>
                </c:pt>
                <c:pt idx="9146">
                  <c:v>2.6349519016755418E-2</c:v>
                </c:pt>
                <c:pt idx="9147">
                  <c:v>2.6379094526926106E-2</c:v>
                </c:pt>
                <c:pt idx="9148">
                  <c:v>2.6408670679752277E-2</c:v>
                </c:pt>
                <c:pt idx="9149">
                  <c:v>2.6438247474636523E-2</c:v>
                </c:pt>
                <c:pt idx="9150">
                  <c:v>2.646782491098254E-2</c:v>
                </c:pt>
                <c:pt idx="9151">
                  <c:v>2.6497402988194918E-2</c:v>
                </c:pt>
                <c:pt idx="9152">
                  <c:v>2.6526981705678243E-2</c:v>
                </c:pt>
                <c:pt idx="9153">
                  <c:v>2.6556561062838657E-2</c:v>
                </c:pt>
                <c:pt idx="9154">
                  <c:v>2.6586141059082635E-2</c:v>
                </c:pt>
                <c:pt idx="9155">
                  <c:v>2.6615721693817651E-2</c:v>
                </c:pt>
                <c:pt idx="9156">
                  <c:v>2.66453029664519E-2</c:v>
                </c:pt>
                <c:pt idx="9157">
                  <c:v>2.6674884876394356E-2</c:v>
                </c:pt>
                <c:pt idx="9158">
                  <c:v>2.6704467423054434E-2</c:v>
                </c:pt>
                <c:pt idx="9159">
                  <c:v>2.6734050605843107E-2</c:v>
                </c:pt>
                <c:pt idx="9160">
                  <c:v>2.6763634424171345E-2</c:v>
                </c:pt>
                <c:pt idx="9161">
                  <c:v>2.6793218877451452E-2</c:v>
                </c:pt>
                <c:pt idx="9162">
                  <c:v>2.6822803965095454E-2</c:v>
                </c:pt>
                <c:pt idx="9163">
                  <c:v>2.6852389686517486E-2</c:v>
                </c:pt>
                <c:pt idx="9164">
                  <c:v>2.688197604113135E-2</c:v>
                </c:pt>
                <c:pt idx="9165">
                  <c:v>2.6911563028352792E-2</c:v>
                </c:pt>
                <c:pt idx="9166">
                  <c:v>2.6941150647597056E-2</c:v>
                </c:pt>
                <c:pt idx="9167">
                  <c:v>2.6970738898280833E-2</c:v>
                </c:pt>
                <c:pt idx="9168">
                  <c:v>2.7000327779821642E-2</c:v>
                </c:pt>
                <c:pt idx="9169">
                  <c:v>2.7029917291637284E-2</c:v>
                </c:pt>
                <c:pt idx="9170">
                  <c:v>2.7059507433146557E-2</c:v>
                </c:pt>
                <c:pt idx="9171">
                  <c:v>2.7089098203769424E-2</c:v>
                </c:pt>
                <c:pt idx="9172">
                  <c:v>2.7118689602925738E-2</c:v>
                </c:pt>
                <c:pt idx="9173">
                  <c:v>2.7148281630036464E-2</c:v>
                </c:pt>
                <c:pt idx="9174">
                  <c:v>2.7177874284524062E-2</c:v>
                </c:pt>
                <c:pt idx="9175">
                  <c:v>2.7207467565810661E-2</c:v>
                </c:pt>
                <c:pt idx="9176">
                  <c:v>2.7237061473319613E-2</c:v>
                </c:pt>
                <c:pt idx="9177">
                  <c:v>2.7266656006474876E-2</c:v>
                </c:pt>
                <c:pt idx="9178">
                  <c:v>2.7296251164701468E-2</c:v>
                </c:pt>
                <c:pt idx="9179">
                  <c:v>2.732584694742457E-2</c:v>
                </c:pt>
                <c:pt idx="9180">
                  <c:v>2.7355443354070696E-2</c:v>
                </c:pt>
                <c:pt idx="9181">
                  <c:v>2.7385040384067028E-2</c:v>
                </c:pt>
                <c:pt idx="9182">
                  <c:v>2.7414638036840855E-2</c:v>
                </c:pt>
                <c:pt idx="9183">
                  <c:v>2.7444236311820969E-2</c:v>
                </c:pt>
                <c:pt idx="9184">
                  <c:v>2.7473835208436437E-2</c:v>
                </c:pt>
                <c:pt idx="9185">
                  <c:v>2.7503434726117271E-2</c:v>
                </c:pt>
                <c:pt idx="9186">
                  <c:v>2.7533034864294148E-2</c:v>
                </c:pt>
                <c:pt idx="9187">
                  <c:v>2.7562635622398357E-2</c:v>
                </c:pt>
                <c:pt idx="9188">
                  <c:v>2.7592236999862185E-2</c:v>
                </c:pt>
                <c:pt idx="9189">
                  <c:v>2.7621838996118475E-2</c:v>
                </c:pt>
                <c:pt idx="9190">
                  <c:v>2.7651441610600791E-2</c:v>
                </c:pt>
                <c:pt idx="9191">
                  <c:v>2.7681044842743641E-2</c:v>
                </c:pt>
                <c:pt idx="9192">
                  <c:v>2.7710648691981365E-2</c:v>
                </c:pt>
                <c:pt idx="9193">
                  <c:v>2.7740253157750527E-2</c:v>
                </c:pt>
                <c:pt idx="9194">
                  <c:v>2.7769858239487244E-2</c:v>
                </c:pt>
                <c:pt idx="9195">
                  <c:v>2.7799463936628743E-2</c:v>
                </c:pt>
                <c:pt idx="9196">
                  <c:v>2.782907024861303E-2</c:v>
                </c:pt>
                <c:pt idx="9197">
                  <c:v>2.7858677174878554E-2</c:v>
                </c:pt>
                <c:pt idx="9198">
                  <c:v>2.7888284714864708E-2</c:v>
                </c:pt>
                <c:pt idx="9199">
                  <c:v>2.7917892868012051E-2</c:v>
                </c:pt>
                <c:pt idx="9200">
                  <c:v>2.7947501633760419E-2</c:v>
                </c:pt>
                <c:pt idx="9201">
                  <c:v>2.7977111011552425E-2</c:v>
                </c:pt>
                <c:pt idx="9202">
                  <c:v>2.8006721000829571E-2</c:v>
                </c:pt>
                <c:pt idx="9203">
                  <c:v>2.8036331601034747E-2</c:v>
                </c:pt>
                <c:pt idx="9204">
                  <c:v>2.806594281161201E-2</c:v>
                </c:pt>
                <c:pt idx="9205">
                  <c:v>2.8095554632005471E-2</c:v>
                </c:pt>
                <c:pt idx="9206">
                  <c:v>2.8125167061660128E-2</c:v>
                </c:pt>
                <c:pt idx="9207">
                  <c:v>2.8154780100021704E-2</c:v>
                </c:pt>
                <c:pt idx="9208">
                  <c:v>2.8184393746536973E-2</c:v>
                </c:pt>
                <c:pt idx="9209">
                  <c:v>2.8214008000652824E-2</c:v>
                </c:pt>
                <c:pt idx="9210">
                  <c:v>2.8243622861816975E-2</c:v>
                </c:pt>
                <c:pt idx="9211">
                  <c:v>2.8273238329478478E-2</c:v>
                </c:pt>
                <c:pt idx="9212">
                  <c:v>2.8302854403086164E-2</c:v>
                </c:pt>
                <c:pt idx="9213">
                  <c:v>2.8332471082090194E-2</c:v>
                </c:pt>
                <c:pt idx="9214">
                  <c:v>2.8362088365941507E-2</c:v>
                </c:pt>
                <c:pt idx="9215">
                  <c:v>2.8391706254090765E-2</c:v>
                </c:pt>
                <c:pt idx="9216">
                  <c:v>2.8421324745990739E-2</c:v>
                </c:pt>
                <c:pt idx="9217">
                  <c:v>2.8450943841093979E-2</c:v>
                </c:pt>
                <c:pt idx="9218">
                  <c:v>2.8480563538853532E-2</c:v>
                </c:pt>
                <c:pt idx="9219">
                  <c:v>2.8510183838724057E-2</c:v>
                </c:pt>
                <c:pt idx="9220">
                  <c:v>2.8539804740160046E-2</c:v>
                </c:pt>
                <c:pt idx="9221">
                  <c:v>2.856942624261738E-2</c:v>
                </c:pt>
                <c:pt idx="9222">
                  <c:v>2.8599048345551936E-2</c:v>
                </c:pt>
                <c:pt idx="9223">
                  <c:v>2.8628671048420817E-2</c:v>
                </c:pt>
                <c:pt idx="9224">
                  <c:v>2.8658294350681346E-2</c:v>
                </c:pt>
                <c:pt idx="9225">
                  <c:v>2.8687918251792122E-2</c:v>
                </c:pt>
                <c:pt idx="9226">
                  <c:v>2.8717542751211911E-2</c:v>
                </c:pt>
                <c:pt idx="9227">
                  <c:v>2.8747167848400257E-2</c:v>
                </c:pt>
                <c:pt idx="9228">
                  <c:v>2.8776793542817813E-2</c:v>
                </c:pt>
                <c:pt idx="9229">
                  <c:v>2.8806419833925179E-2</c:v>
                </c:pt>
                <c:pt idx="9230">
                  <c:v>2.8836046721184339E-2</c:v>
                </c:pt>
                <c:pt idx="9231">
                  <c:v>2.8865674204057612E-2</c:v>
                </c:pt>
                <c:pt idx="9232">
                  <c:v>2.8895302282007818E-2</c:v>
                </c:pt>
                <c:pt idx="9233">
                  <c:v>2.8924930954498884E-2</c:v>
                </c:pt>
                <c:pt idx="9234">
                  <c:v>2.8954560220995074E-2</c:v>
                </c:pt>
                <c:pt idx="9235">
                  <c:v>2.8984190080961758E-2</c:v>
                </c:pt>
                <c:pt idx="9236">
                  <c:v>2.9013820533864365E-2</c:v>
                </c:pt>
                <c:pt idx="9237">
                  <c:v>2.9043451579169322E-2</c:v>
                </c:pt>
                <c:pt idx="9238">
                  <c:v>2.907308321634372E-2</c:v>
                </c:pt>
                <c:pt idx="9239">
                  <c:v>2.910271544485532E-2</c:v>
                </c:pt>
                <c:pt idx="9240">
                  <c:v>2.9132348264172769E-2</c:v>
                </c:pt>
                <c:pt idx="9241">
                  <c:v>2.9161981673764992E-2</c:v>
                </c:pt>
                <c:pt idx="9242">
                  <c:v>2.9191615673101468E-2</c:v>
                </c:pt>
                <c:pt idx="9243">
                  <c:v>2.9221250261653176E-2</c:v>
                </c:pt>
                <c:pt idx="9244">
                  <c:v>2.9250885438890539E-2</c:v>
                </c:pt>
                <c:pt idx="9245">
                  <c:v>2.9280521204285981E-2</c:v>
                </c:pt>
                <c:pt idx="9246">
                  <c:v>2.9310157557311312E-2</c:v>
                </c:pt>
                <c:pt idx="9247">
                  <c:v>2.9339794497440286E-2</c:v>
                </c:pt>
                <c:pt idx="9248">
                  <c:v>2.936943202414577E-2</c:v>
                </c:pt>
                <c:pt idx="9249">
                  <c:v>2.9399070136902794E-2</c:v>
                </c:pt>
                <c:pt idx="9250">
                  <c:v>2.9428708835186224E-2</c:v>
                </c:pt>
                <c:pt idx="9251">
                  <c:v>2.9458348118472255E-2</c:v>
                </c:pt>
                <c:pt idx="9252">
                  <c:v>2.9487987986236253E-2</c:v>
                </c:pt>
                <c:pt idx="9253">
                  <c:v>2.9517628437955856E-2</c:v>
                </c:pt>
                <c:pt idx="9254">
                  <c:v>2.9547269473108484E-2</c:v>
                </c:pt>
                <c:pt idx="9255">
                  <c:v>2.957691109117272E-2</c:v>
                </c:pt>
                <c:pt idx="9256">
                  <c:v>2.9606553291627147E-2</c:v>
                </c:pt>
                <c:pt idx="9257">
                  <c:v>2.963619607395207E-2</c:v>
                </c:pt>
                <c:pt idx="9258">
                  <c:v>2.9665839437627184E-2</c:v>
                </c:pt>
                <c:pt idx="9259">
                  <c:v>2.9695483382133514E-2</c:v>
                </c:pt>
                <c:pt idx="9260">
                  <c:v>2.9725127906952808E-2</c:v>
                </c:pt>
                <c:pt idx="9261">
                  <c:v>2.9754773011567148E-2</c:v>
                </c:pt>
                <c:pt idx="9262">
                  <c:v>2.9784418695459391E-2</c:v>
                </c:pt>
                <c:pt idx="9263">
                  <c:v>2.9814064958113062E-2</c:v>
                </c:pt>
                <c:pt idx="9264">
                  <c:v>2.9843711799012518E-2</c:v>
                </c:pt>
                <c:pt idx="9265">
                  <c:v>2.9873359217642226E-2</c:v>
                </c:pt>
                <c:pt idx="9266">
                  <c:v>2.9903007213487653E-2</c:v>
                </c:pt>
                <c:pt idx="9267">
                  <c:v>2.993265578603499E-2</c:v>
                </c:pt>
                <c:pt idx="9268">
                  <c:v>2.9962304934771089E-2</c:v>
                </c:pt>
                <c:pt idx="9269">
                  <c:v>2.999195465918314E-2</c:v>
                </c:pt>
                <c:pt idx="9270">
                  <c:v>3.0021604958759107E-2</c:v>
                </c:pt>
                <c:pt idx="9271">
                  <c:v>3.0051255832987678E-2</c:v>
                </c:pt>
                <c:pt idx="9272">
                  <c:v>3.0080907281357872E-2</c:v>
                </c:pt>
                <c:pt idx="9273">
                  <c:v>3.0110559303360263E-2</c:v>
                </c:pt>
                <c:pt idx="9274">
                  <c:v>3.0140211898484537E-2</c:v>
                </c:pt>
                <c:pt idx="9275">
                  <c:v>3.0169865066222157E-2</c:v>
                </c:pt>
                <c:pt idx="9276">
                  <c:v>3.0199518806065417E-2</c:v>
                </c:pt>
                <c:pt idx="9277">
                  <c:v>3.022917311750617E-2</c:v>
                </c:pt>
                <c:pt idx="9278">
                  <c:v>3.0258828000037541E-2</c:v>
                </c:pt>
                <c:pt idx="9279">
                  <c:v>3.0288483453153048E-2</c:v>
                </c:pt>
                <c:pt idx="9280">
                  <c:v>3.0318139476347539E-2</c:v>
                </c:pt>
                <c:pt idx="9281">
                  <c:v>3.0347796069116084E-2</c:v>
                </c:pt>
                <c:pt idx="9282">
                  <c:v>3.03774532309532E-2</c:v>
                </c:pt>
                <c:pt idx="9283">
                  <c:v>3.0407110961355788E-2</c:v>
                </c:pt>
                <c:pt idx="9284">
                  <c:v>3.0436769259820529E-2</c:v>
                </c:pt>
                <c:pt idx="9285">
                  <c:v>3.0466428125844713E-2</c:v>
                </c:pt>
                <c:pt idx="9286">
                  <c:v>3.0496087558926854E-2</c:v>
                </c:pt>
                <c:pt idx="9287">
                  <c:v>3.0525747558564964E-2</c:v>
                </c:pt>
                <c:pt idx="9288">
                  <c:v>3.0555408124258776E-2</c:v>
                </c:pt>
                <c:pt idx="9289">
                  <c:v>3.0585069255508135E-2</c:v>
                </c:pt>
                <c:pt idx="9290">
                  <c:v>3.0614730951813607E-2</c:v>
                </c:pt>
                <c:pt idx="9291">
                  <c:v>3.0644393212676146E-2</c:v>
                </c:pt>
                <c:pt idx="9292">
                  <c:v>3.0674056037597597E-2</c:v>
                </c:pt>
                <c:pt idx="9293">
                  <c:v>3.0703719426080078E-2</c:v>
                </c:pt>
                <c:pt idx="9294">
                  <c:v>3.0733383377627266E-2</c:v>
                </c:pt>
                <c:pt idx="9295">
                  <c:v>3.0763047891742168E-2</c:v>
                </c:pt>
                <c:pt idx="9296">
                  <c:v>3.0792712967929015E-2</c:v>
                </c:pt>
                <c:pt idx="9297">
                  <c:v>3.0822378605693035E-2</c:v>
                </c:pt>
                <c:pt idx="9298">
                  <c:v>3.085204480453918E-2</c:v>
                </c:pt>
                <c:pt idx="9299">
                  <c:v>3.0881711563973679E-2</c:v>
                </c:pt>
                <c:pt idx="9300">
                  <c:v>3.091137888350326E-2</c:v>
                </c:pt>
                <c:pt idx="9301">
                  <c:v>3.0941046762634927E-2</c:v>
                </c:pt>
                <c:pt idx="9302">
                  <c:v>3.0970715200877019E-2</c:v>
                </c:pt>
                <c:pt idx="9303">
                  <c:v>3.1000384197737318E-2</c:v>
                </c:pt>
                <c:pt idx="9304">
                  <c:v>3.1030053752725606E-2</c:v>
                </c:pt>
                <c:pt idx="9305">
                  <c:v>3.1059723865350997E-2</c:v>
                </c:pt>
                <c:pt idx="9306">
                  <c:v>3.1089394535123993E-2</c:v>
                </c:pt>
                <c:pt idx="9307">
                  <c:v>3.1119065761555376E-2</c:v>
                </c:pt>
                <c:pt idx="9308">
                  <c:v>3.1148737544156702E-2</c:v>
                </c:pt>
                <c:pt idx="9309">
                  <c:v>3.1178409882440083E-2</c:v>
                </c:pt>
                <c:pt idx="9310">
                  <c:v>3.1208082775918244E-2</c:v>
                </c:pt>
                <c:pt idx="9311">
                  <c:v>3.1237756224104296E-2</c:v>
                </c:pt>
                <c:pt idx="9312">
                  <c:v>3.1267430226512183E-2</c:v>
                </c:pt>
                <c:pt idx="9313">
                  <c:v>3.1297104782656127E-2</c:v>
                </c:pt>
                <c:pt idx="9314">
                  <c:v>3.1326779892051515E-2</c:v>
                </c:pt>
                <c:pt idx="9315">
                  <c:v>3.1356455554213847E-2</c:v>
                </c:pt>
                <c:pt idx="9316">
                  <c:v>3.1386131768659176E-2</c:v>
                </c:pt>
                <c:pt idx="9317">
                  <c:v>3.141580853490461E-2</c:v>
                </c:pt>
                <c:pt idx="9318">
                  <c:v>3.1445485852467536E-2</c:v>
                </c:pt>
                <c:pt idx="9319">
                  <c:v>3.147516372086584E-2</c:v>
                </c:pt>
                <c:pt idx="9320">
                  <c:v>3.1504842139618128E-2</c:v>
                </c:pt>
                <c:pt idx="9321">
                  <c:v>3.1534521108243951E-2</c:v>
                </c:pt>
                <c:pt idx="9322">
                  <c:v>3.1564200626262529E-2</c:v>
                </c:pt>
                <c:pt idx="9323">
                  <c:v>3.159388069319452E-2</c:v>
                </c:pt>
                <c:pt idx="9324">
                  <c:v>3.1623561308561032E-2</c:v>
                </c:pt>
                <c:pt idx="9325">
                  <c:v>3.1653242471883336E-2</c:v>
                </c:pt>
                <c:pt idx="9326">
                  <c:v>3.1682924182683481E-2</c:v>
                </c:pt>
                <c:pt idx="9327">
                  <c:v>3.1712606440484237E-2</c:v>
                </c:pt>
                <c:pt idx="9328">
                  <c:v>3.1742289244809319E-2</c:v>
                </c:pt>
                <c:pt idx="9329">
                  <c:v>3.1771972595181885E-2</c:v>
                </c:pt>
                <c:pt idx="9330">
                  <c:v>3.1801656491126762E-2</c:v>
                </c:pt>
                <c:pt idx="9331">
                  <c:v>3.1831340932169216E-2</c:v>
                </c:pt>
                <c:pt idx="9332">
                  <c:v>3.1861025917834074E-2</c:v>
                </c:pt>
                <c:pt idx="9333">
                  <c:v>3.1890711447648323E-2</c:v>
                </c:pt>
                <c:pt idx="9334">
                  <c:v>3.1920397521138344E-2</c:v>
                </c:pt>
                <c:pt idx="9335">
                  <c:v>3.1950084137831403E-2</c:v>
                </c:pt>
                <c:pt idx="9336">
                  <c:v>3.1979771297255599E-2</c:v>
                </c:pt>
                <c:pt idx="9337">
                  <c:v>3.2009458998939311E-2</c:v>
                </c:pt>
                <c:pt idx="9338">
                  <c:v>3.2039147242411525E-2</c:v>
                </c:pt>
                <c:pt idx="9339">
                  <c:v>3.2068836027201786E-2</c:v>
                </c:pt>
                <c:pt idx="9340">
                  <c:v>3.2098525352840634E-2</c:v>
                </c:pt>
                <c:pt idx="9341">
                  <c:v>3.2128215218859058E-2</c:v>
                </c:pt>
                <c:pt idx="9342">
                  <c:v>3.215790562478732E-2</c:v>
                </c:pt>
                <c:pt idx="9343">
                  <c:v>3.2187596570158183E-2</c:v>
                </c:pt>
                <c:pt idx="9344">
                  <c:v>3.2217288054503912E-2</c:v>
                </c:pt>
                <c:pt idx="9345">
                  <c:v>3.2246980077357379E-2</c:v>
                </c:pt>
                <c:pt idx="9346">
                  <c:v>3.2276672638252124E-2</c:v>
                </c:pt>
                <c:pt idx="9347">
                  <c:v>3.2306365736722853E-2</c:v>
                </c:pt>
                <c:pt idx="9348">
                  <c:v>3.2336059372303938E-2</c:v>
                </c:pt>
                <c:pt idx="9349">
                  <c:v>3.236575354453064E-2</c:v>
                </c:pt>
                <c:pt idx="9350">
                  <c:v>3.2395448252938885E-2</c:v>
                </c:pt>
                <c:pt idx="9351">
                  <c:v>3.2425143497064934E-2</c:v>
                </c:pt>
                <c:pt idx="9352">
                  <c:v>3.2454839276446046E-2</c:v>
                </c:pt>
                <c:pt idx="9353">
                  <c:v>3.2484535590619479E-2</c:v>
                </c:pt>
                <c:pt idx="9354">
                  <c:v>3.2514232439123547E-2</c:v>
                </c:pt>
                <c:pt idx="9355">
                  <c:v>3.2543929821497064E-2</c:v>
                </c:pt>
                <c:pt idx="9356">
                  <c:v>3.2573627737278676E-2</c:v>
                </c:pt>
                <c:pt idx="9357">
                  <c:v>3.2603326186008696E-2</c:v>
                </c:pt>
                <c:pt idx="9358">
                  <c:v>3.2633025167227103E-2</c:v>
                </c:pt>
                <c:pt idx="9359">
                  <c:v>3.266272468047493E-2</c:v>
                </c:pt>
                <c:pt idx="9360">
                  <c:v>3.2692424725293545E-2</c:v>
                </c:pt>
                <c:pt idx="9361">
                  <c:v>3.272212530122498E-2</c:v>
                </c:pt>
                <c:pt idx="9362">
                  <c:v>3.2751826407811879E-2</c:v>
                </c:pt>
                <c:pt idx="9363">
                  <c:v>3.2781528044597108E-2</c:v>
                </c:pt>
                <c:pt idx="9364">
                  <c:v>3.2811230211124587E-2</c:v>
                </c:pt>
                <c:pt idx="9365">
                  <c:v>3.2840932906938236E-2</c:v>
                </c:pt>
                <c:pt idx="9366">
                  <c:v>3.2870636131582809E-2</c:v>
                </c:pt>
                <c:pt idx="9367">
                  <c:v>3.2900339884603835E-2</c:v>
                </c:pt>
                <c:pt idx="9368">
                  <c:v>3.2930044165546957E-2</c:v>
                </c:pt>
                <c:pt idx="9369">
                  <c:v>3.2959748973958425E-2</c:v>
                </c:pt>
                <c:pt idx="9370">
                  <c:v>3.2989454309385546E-2</c:v>
                </c:pt>
                <c:pt idx="9371">
                  <c:v>3.3019160171375905E-2</c:v>
                </c:pt>
                <c:pt idx="9372">
                  <c:v>3.3048866559476697E-2</c:v>
                </c:pt>
                <c:pt idx="9373">
                  <c:v>3.3078573473237172E-2</c:v>
                </c:pt>
                <c:pt idx="9374">
                  <c:v>3.3108280912206189E-2</c:v>
                </c:pt>
                <c:pt idx="9375">
                  <c:v>3.3137988875933388E-2</c:v>
                </c:pt>
                <c:pt idx="9376">
                  <c:v>3.3167697363968962E-2</c:v>
                </c:pt>
                <c:pt idx="9377">
                  <c:v>3.3197406375863825E-2</c:v>
                </c:pt>
                <c:pt idx="9378">
                  <c:v>3.3227115911168947E-2</c:v>
                </c:pt>
                <c:pt idx="9379">
                  <c:v>3.325682596943641E-2</c:v>
                </c:pt>
                <c:pt idx="9380">
                  <c:v>3.3286536550218182E-2</c:v>
                </c:pt>
                <c:pt idx="9381">
                  <c:v>3.3316247653067455E-2</c:v>
                </c:pt>
                <c:pt idx="9382">
                  <c:v>3.3345959277537474E-2</c:v>
                </c:pt>
                <c:pt idx="9383">
                  <c:v>3.3375671423182374E-2</c:v>
                </c:pt>
                <c:pt idx="9384">
                  <c:v>3.3405384089556511E-2</c:v>
                </c:pt>
                <c:pt idx="9385">
                  <c:v>3.3435097276214854E-2</c:v>
                </c:pt>
                <c:pt idx="9386">
                  <c:v>3.34648109827132E-2</c:v>
                </c:pt>
                <c:pt idx="9387">
                  <c:v>3.349452520860724E-2</c:v>
                </c:pt>
                <c:pt idx="9388">
                  <c:v>3.3524239953453605E-2</c:v>
                </c:pt>
                <c:pt idx="9389">
                  <c:v>3.3553955216809761E-2</c:v>
                </c:pt>
                <c:pt idx="9390">
                  <c:v>3.3583670998233117E-2</c:v>
                </c:pt>
                <c:pt idx="9391">
                  <c:v>3.3613387297282082E-2</c:v>
                </c:pt>
                <c:pt idx="9392">
                  <c:v>3.3643104113515232E-2</c:v>
                </c:pt>
                <c:pt idx="9393">
                  <c:v>3.3672821446491752E-2</c:v>
                </c:pt>
                <c:pt idx="9394">
                  <c:v>3.3702539295771605E-2</c:v>
                </c:pt>
                <c:pt idx="9395">
                  <c:v>3.3732257660914811E-2</c:v>
                </c:pt>
                <c:pt idx="9396">
                  <c:v>3.3761976541482386E-2</c:v>
                </c:pt>
                <c:pt idx="9397">
                  <c:v>3.3791695937035682E-2</c:v>
                </c:pt>
                <c:pt idx="9398">
                  <c:v>3.382141584713666E-2</c:v>
                </c:pt>
                <c:pt idx="9399">
                  <c:v>3.3851136271347559E-2</c:v>
                </c:pt>
                <c:pt idx="9400">
                  <c:v>3.3880857209231341E-2</c:v>
                </c:pt>
                <c:pt idx="9401">
                  <c:v>3.3910578660351742E-2</c:v>
                </c:pt>
                <c:pt idx="9402">
                  <c:v>3.3940300624271891E-2</c:v>
                </c:pt>
                <c:pt idx="9403">
                  <c:v>3.3970023100557079E-2</c:v>
                </c:pt>
                <c:pt idx="9404">
                  <c:v>3.3999746088771876E-2</c:v>
                </c:pt>
                <c:pt idx="9405">
                  <c:v>3.4029469588481964E-2</c:v>
                </c:pt>
                <c:pt idx="9406">
                  <c:v>3.4059193599253412E-2</c:v>
                </c:pt>
                <c:pt idx="9407">
                  <c:v>3.4088918120652734E-2</c:v>
                </c:pt>
                <c:pt idx="9408">
                  <c:v>3.4118643152246886E-2</c:v>
                </c:pt>
                <c:pt idx="9409">
                  <c:v>3.4148368693603381E-2</c:v>
                </c:pt>
                <c:pt idx="9410">
                  <c:v>3.417809474429051E-2</c:v>
                </c:pt>
                <c:pt idx="9411">
                  <c:v>3.4207821303876784E-2</c:v>
                </c:pt>
                <c:pt idx="9412">
                  <c:v>3.4237548371931437E-2</c:v>
                </c:pt>
                <c:pt idx="9413">
                  <c:v>3.4267275948023979E-2</c:v>
                </c:pt>
                <c:pt idx="9414">
                  <c:v>3.429700403172431E-2</c:v>
                </c:pt>
                <c:pt idx="9415">
                  <c:v>3.4326732622603495E-2</c:v>
                </c:pt>
                <c:pt idx="9416">
                  <c:v>3.4356461720232656E-2</c:v>
                </c:pt>
                <c:pt idx="9417">
                  <c:v>3.438619132418308E-2</c:v>
                </c:pt>
                <c:pt idx="9418">
                  <c:v>3.4415921434027219E-2</c:v>
                </c:pt>
                <c:pt idx="9419">
                  <c:v>3.4445652049337638E-2</c:v>
                </c:pt>
                <c:pt idx="9420">
                  <c:v>3.4475383169687679E-2</c:v>
                </c:pt>
                <c:pt idx="9421">
                  <c:v>3.4505114794650793E-2</c:v>
                </c:pt>
                <c:pt idx="9422">
                  <c:v>3.4534846923801488E-2</c:v>
                </c:pt>
                <c:pt idx="9423">
                  <c:v>3.4564579556714048E-2</c:v>
                </c:pt>
                <c:pt idx="9424">
                  <c:v>3.4594312692964202E-2</c:v>
                </c:pt>
                <c:pt idx="9425">
                  <c:v>3.4624046332127234E-2</c:v>
                </c:pt>
                <c:pt idx="9426">
                  <c:v>3.4653780473779372E-2</c:v>
                </c:pt>
                <c:pt idx="9427">
                  <c:v>3.4683515117497565E-2</c:v>
                </c:pt>
                <c:pt idx="9428">
                  <c:v>3.4713250262858819E-2</c:v>
                </c:pt>
                <c:pt idx="9429">
                  <c:v>3.4742985909440915E-2</c:v>
                </c:pt>
                <c:pt idx="9430">
                  <c:v>3.4772722056822025E-2</c:v>
                </c:pt>
                <c:pt idx="9431">
                  <c:v>3.4802458704581096E-2</c:v>
                </c:pt>
                <c:pt idx="9432">
                  <c:v>3.483219585229691E-2</c:v>
                </c:pt>
                <c:pt idx="9433">
                  <c:v>3.4861933499549358E-2</c:v>
                </c:pt>
                <c:pt idx="9434">
                  <c:v>3.4891671645918387E-2</c:v>
                </c:pt>
                <c:pt idx="9435">
                  <c:v>3.4921410290985166E-2</c:v>
                </c:pt>
                <c:pt idx="9436">
                  <c:v>3.4951149434330475E-2</c:v>
                </c:pt>
                <c:pt idx="9437">
                  <c:v>3.4980889075536203E-2</c:v>
                </c:pt>
                <c:pt idx="9438">
                  <c:v>3.5010629214184297E-2</c:v>
                </c:pt>
                <c:pt idx="9439">
                  <c:v>3.5040369849857644E-2</c:v>
                </c:pt>
                <c:pt idx="9440">
                  <c:v>3.5070110982139524E-2</c:v>
                </c:pt>
                <c:pt idx="9441">
                  <c:v>3.5099852610613047E-2</c:v>
                </c:pt>
                <c:pt idx="9442">
                  <c:v>3.5129594734862768E-2</c:v>
                </c:pt>
                <c:pt idx="9443">
                  <c:v>3.5159337354473297E-2</c:v>
                </c:pt>
                <c:pt idx="9444">
                  <c:v>3.518908046902941E-2</c:v>
                </c:pt>
                <c:pt idx="9445">
                  <c:v>3.5218824078117161E-2</c:v>
                </c:pt>
                <c:pt idx="9446">
                  <c:v>3.5248568181322437E-2</c:v>
                </c:pt>
                <c:pt idx="9447">
                  <c:v>3.5278312778231624E-2</c:v>
                </c:pt>
                <c:pt idx="9448">
                  <c:v>3.5308057868431997E-2</c:v>
                </c:pt>
                <c:pt idx="9449">
                  <c:v>3.5337803451511052E-2</c:v>
                </c:pt>
                <c:pt idx="9450">
                  <c:v>3.5367549527056563E-2</c:v>
                </c:pt>
                <c:pt idx="9451">
                  <c:v>3.5397296094657638E-2</c:v>
                </c:pt>
                <c:pt idx="9452">
                  <c:v>3.5427043153902438E-2</c:v>
                </c:pt>
                <c:pt idx="9453">
                  <c:v>3.5456790704381347E-2</c:v>
                </c:pt>
                <c:pt idx="9454">
                  <c:v>3.5486538745683582E-2</c:v>
                </c:pt>
                <c:pt idx="9455">
                  <c:v>3.5516287277399972E-2</c:v>
                </c:pt>
                <c:pt idx="9456">
                  <c:v>3.5546036299121286E-2</c:v>
                </c:pt>
                <c:pt idx="9457">
                  <c:v>3.5575785810438798E-2</c:v>
                </c:pt>
                <c:pt idx="9458">
                  <c:v>3.56055358109445E-2</c:v>
                </c:pt>
                <c:pt idx="9459">
                  <c:v>3.5635286300230995E-2</c:v>
                </c:pt>
                <c:pt idx="9460">
                  <c:v>3.5665037277890721E-2</c:v>
                </c:pt>
                <c:pt idx="9461">
                  <c:v>3.5694788743517447E-2</c:v>
                </c:pt>
                <c:pt idx="9462">
                  <c:v>3.5724540696704388E-2</c:v>
                </c:pt>
                <c:pt idx="9463">
                  <c:v>3.5754293137045756E-2</c:v>
                </c:pt>
                <c:pt idx="9464">
                  <c:v>3.5784046064136932E-2</c:v>
                </c:pt>
                <c:pt idx="9465">
                  <c:v>3.5813799477572572E-2</c:v>
                </c:pt>
                <c:pt idx="9466">
                  <c:v>3.5843553376948778E-2</c:v>
                </c:pt>
                <c:pt idx="9467">
                  <c:v>3.5873307761861095E-2</c:v>
                </c:pt>
                <c:pt idx="9468">
                  <c:v>3.5903062631906624E-2</c:v>
                </c:pt>
                <c:pt idx="9469">
                  <c:v>3.5932817986682353E-2</c:v>
                </c:pt>
                <c:pt idx="9470">
                  <c:v>3.5962573825785826E-2</c:v>
                </c:pt>
                <c:pt idx="9471">
                  <c:v>3.5992330148814922E-2</c:v>
                </c:pt>
                <c:pt idx="9472">
                  <c:v>3.6022086955368404E-2</c:v>
                </c:pt>
                <c:pt idx="9473">
                  <c:v>3.605184424504515E-2</c:v>
                </c:pt>
                <c:pt idx="9474">
                  <c:v>3.6081602017444259E-2</c:v>
                </c:pt>
                <c:pt idx="9475">
                  <c:v>3.6111360272166215E-2</c:v>
                </c:pt>
                <c:pt idx="9476">
                  <c:v>3.6141119008810896E-2</c:v>
                </c:pt>
                <c:pt idx="9477">
                  <c:v>3.6170878226979231E-2</c:v>
                </c:pt>
                <c:pt idx="9478">
                  <c:v>3.6200637926272816E-2</c:v>
                </c:pt>
                <c:pt idx="9479">
                  <c:v>3.6230398106293138E-2</c:v>
                </c:pt>
                <c:pt idx="9480">
                  <c:v>3.6260158766642347E-2</c:v>
                </c:pt>
                <c:pt idx="9481">
                  <c:v>3.6289919906923485E-2</c:v>
                </c:pt>
                <c:pt idx="9482">
                  <c:v>3.6319681526739311E-2</c:v>
                </c:pt>
                <c:pt idx="9483">
                  <c:v>3.6349443625693367E-2</c:v>
                </c:pt>
                <c:pt idx="9484">
                  <c:v>3.6379206203390413E-2</c:v>
                </c:pt>
                <c:pt idx="9485">
                  <c:v>3.6408969259434154E-2</c:v>
                </c:pt>
                <c:pt idx="9486">
                  <c:v>3.6438732793430018E-2</c:v>
                </c:pt>
                <c:pt idx="9487">
                  <c:v>3.646849680498343E-2</c:v>
                </c:pt>
                <c:pt idx="9488">
                  <c:v>3.6498261293700152E-2</c:v>
                </c:pt>
                <c:pt idx="9489">
                  <c:v>3.6528026259186774E-2</c:v>
                </c:pt>
                <c:pt idx="9490">
                  <c:v>3.6557791701049891E-2</c:v>
                </c:pt>
                <c:pt idx="9491">
                  <c:v>3.6587557618897093E-2</c:v>
                </c:pt>
                <c:pt idx="9492">
                  <c:v>3.6617324012335639E-2</c:v>
                </c:pt>
                <c:pt idx="9493">
                  <c:v>3.6647090880973787E-2</c:v>
                </c:pt>
                <c:pt idx="9494">
                  <c:v>3.6676858224420572E-2</c:v>
                </c:pt>
                <c:pt idx="9495">
                  <c:v>3.670662604228464E-2</c:v>
                </c:pt>
                <c:pt idx="9496">
                  <c:v>3.6736394334175526E-2</c:v>
                </c:pt>
                <c:pt idx="9497">
                  <c:v>3.6766163099703764E-2</c:v>
                </c:pt>
                <c:pt idx="9498">
                  <c:v>3.6795932338479553E-2</c:v>
                </c:pt>
                <c:pt idx="9499">
                  <c:v>3.682570205011354E-2</c:v>
                </c:pt>
                <c:pt idx="9500">
                  <c:v>3.6855472234217257E-2</c:v>
                </c:pt>
                <c:pt idx="9501">
                  <c:v>3.6885242890402514E-2</c:v>
                </c:pt>
                <c:pt idx="9502">
                  <c:v>3.6915014018281678E-2</c:v>
                </c:pt>
                <c:pt idx="9503">
                  <c:v>3.6944785617467002E-2</c:v>
                </c:pt>
                <c:pt idx="9504">
                  <c:v>3.6974557687572296E-2</c:v>
                </c:pt>
                <c:pt idx="9505">
                  <c:v>3.700433022821048E-2</c:v>
                </c:pt>
                <c:pt idx="9506">
                  <c:v>3.703410323899603E-2</c:v>
                </c:pt>
                <c:pt idx="9507">
                  <c:v>3.7063876719543198E-2</c:v>
                </c:pt>
                <c:pt idx="9508">
                  <c:v>3.7093650669467071E-2</c:v>
                </c:pt>
                <c:pt idx="9509">
                  <c:v>3.7123425088382955E-2</c:v>
                </c:pt>
                <c:pt idx="9510">
                  <c:v>3.7153199975906603E-2</c:v>
                </c:pt>
                <c:pt idx="9511">
                  <c:v>3.7182975331654433E-2</c:v>
                </c:pt>
                <c:pt idx="9512">
                  <c:v>3.7212751155242862E-2</c:v>
                </c:pt>
                <c:pt idx="9513">
                  <c:v>3.7242527446289309E-2</c:v>
                </c:pt>
                <c:pt idx="9514">
                  <c:v>3.7272304204411077E-2</c:v>
                </c:pt>
                <c:pt idx="9515">
                  <c:v>3.7302081429226364E-2</c:v>
                </c:pt>
                <c:pt idx="9516">
                  <c:v>3.7331859120353805E-2</c:v>
                </c:pt>
                <c:pt idx="9517">
                  <c:v>3.7361637277412041E-2</c:v>
                </c:pt>
                <c:pt idx="9518">
                  <c:v>3.7391415900020653E-2</c:v>
                </c:pt>
                <c:pt idx="9519">
                  <c:v>3.7421194987799056E-2</c:v>
                </c:pt>
                <c:pt idx="9520">
                  <c:v>3.7450974540367665E-2</c:v>
                </c:pt>
                <c:pt idx="9521">
                  <c:v>3.7480754557347451E-2</c:v>
                </c:pt>
                <c:pt idx="9522">
                  <c:v>3.7510535038358883E-2</c:v>
                </c:pt>
                <c:pt idx="9523">
                  <c:v>3.7540315983023986E-2</c:v>
                </c:pt>
                <c:pt idx="9524">
                  <c:v>3.7570097390963952E-2</c:v>
                </c:pt>
                <c:pt idx="9525">
                  <c:v>3.7599879261802249E-2</c:v>
                </c:pt>
                <c:pt idx="9526">
                  <c:v>3.7629661595161012E-2</c:v>
                </c:pt>
                <c:pt idx="9527">
                  <c:v>3.7659444390663543E-2</c:v>
                </c:pt>
                <c:pt idx="9528">
                  <c:v>3.7689227647933699E-2</c:v>
                </c:pt>
                <c:pt idx="9529">
                  <c:v>3.7719011366595889E-2</c:v>
                </c:pt>
                <c:pt idx="9530">
                  <c:v>3.7748795546273806E-2</c:v>
                </c:pt>
                <c:pt idx="9531">
                  <c:v>3.7778580186593136E-2</c:v>
                </c:pt>
                <c:pt idx="9532">
                  <c:v>3.7808365287179402E-2</c:v>
                </c:pt>
                <c:pt idx="9533">
                  <c:v>3.7838150847657626E-2</c:v>
                </c:pt>
                <c:pt idx="9534">
                  <c:v>3.7867936867654939E-2</c:v>
                </c:pt>
                <c:pt idx="9535">
                  <c:v>3.789772334679764E-2</c:v>
                </c:pt>
                <c:pt idx="9536">
                  <c:v>3.7927510284712918E-2</c:v>
                </c:pt>
                <c:pt idx="9537">
                  <c:v>3.795729768102829E-2</c:v>
                </c:pt>
                <c:pt idx="9538">
                  <c:v>3.7987085535371667E-2</c:v>
                </c:pt>
                <c:pt idx="9539">
                  <c:v>3.801687384737179E-2</c:v>
                </c:pt>
                <c:pt idx="9540">
                  <c:v>3.8046662616656957E-2</c:v>
                </c:pt>
                <c:pt idx="9541">
                  <c:v>3.8076451842856851E-2</c:v>
                </c:pt>
                <c:pt idx="9542">
                  <c:v>3.8106241525600937E-2</c:v>
                </c:pt>
                <c:pt idx="9543">
                  <c:v>3.8136031664519399E-2</c:v>
                </c:pt>
                <c:pt idx="9544">
                  <c:v>3.816582225924281E-2</c:v>
                </c:pt>
                <c:pt idx="9545">
                  <c:v>3.8195613309401744E-2</c:v>
                </c:pt>
                <c:pt idx="9546">
                  <c:v>3.8225404814627995E-2</c:v>
                </c:pt>
                <c:pt idx="9547">
                  <c:v>3.8255196774553357E-2</c:v>
                </c:pt>
                <c:pt idx="9548">
                  <c:v>3.8284989188809626E-2</c:v>
                </c:pt>
                <c:pt idx="9549">
                  <c:v>3.8314782057029984E-2</c:v>
                </c:pt>
                <c:pt idx="9550">
                  <c:v>3.8344575378846724E-2</c:v>
                </c:pt>
                <c:pt idx="9551">
                  <c:v>3.8374369153894361E-2</c:v>
                </c:pt>
                <c:pt idx="9552">
                  <c:v>3.8404163381805745E-2</c:v>
                </c:pt>
                <c:pt idx="9553">
                  <c:v>3.8433958062215556E-2</c:v>
                </c:pt>
                <c:pt idx="9554">
                  <c:v>3.8463753194758421E-2</c:v>
                </c:pt>
                <c:pt idx="9555">
                  <c:v>3.8493548779069908E-2</c:v>
                </c:pt>
                <c:pt idx="9556">
                  <c:v>3.8523344814784921E-2</c:v>
                </c:pt>
                <c:pt idx="9557">
                  <c:v>3.8553141301539751E-2</c:v>
                </c:pt>
                <c:pt idx="9558">
                  <c:v>3.8582938238970743E-2</c:v>
                </c:pt>
                <c:pt idx="9559">
                  <c:v>3.8612735626714856E-2</c:v>
                </c:pt>
                <c:pt idx="9560">
                  <c:v>3.8642533464408768E-2</c:v>
                </c:pt>
                <c:pt idx="9561">
                  <c:v>3.8672331751690492E-2</c:v>
                </c:pt>
                <c:pt idx="9562">
                  <c:v>3.8702130488198261E-2</c:v>
                </c:pt>
                <c:pt idx="9563">
                  <c:v>3.8731929673569698E-2</c:v>
                </c:pt>
                <c:pt idx="9564">
                  <c:v>3.8761729307444592E-2</c:v>
                </c:pt>
                <c:pt idx="9565">
                  <c:v>3.8791529389461732E-2</c:v>
                </c:pt>
                <c:pt idx="9566">
                  <c:v>3.8821329919260461E-2</c:v>
                </c:pt>
                <c:pt idx="9567">
                  <c:v>3.8851130896481401E-2</c:v>
                </c:pt>
                <c:pt idx="9568">
                  <c:v>3.8880932320764838E-2</c:v>
                </c:pt>
                <c:pt idx="9569">
                  <c:v>3.891073419175145E-2</c:v>
                </c:pt>
                <c:pt idx="9570">
                  <c:v>3.8940536509082802E-2</c:v>
                </c:pt>
                <c:pt idx="9571">
                  <c:v>3.8970339272400512E-2</c:v>
                </c:pt>
                <c:pt idx="9572">
                  <c:v>3.9000142481346811E-2</c:v>
                </c:pt>
                <c:pt idx="9573">
                  <c:v>3.9029946135563542E-2</c:v>
                </c:pt>
                <c:pt idx="9574">
                  <c:v>3.9059750234694768E-2</c:v>
                </c:pt>
                <c:pt idx="9575">
                  <c:v>3.9089554778382829E-2</c:v>
                </c:pt>
                <c:pt idx="9576">
                  <c:v>3.9119359766271844E-2</c:v>
                </c:pt>
                <c:pt idx="9577">
                  <c:v>3.9149165198005709E-2</c:v>
                </c:pt>
                <c:pt idx="9578">
                  <c:v>3.9178971073229651E-2</c:v>
                </c:pt>
                <c:pt idx="9579">
                  <c:v>3.9208777391587457E-2</c:v>
                </c:pt>
                <c:pt idx="9580">
                  <c:v>3.9238584152725298E-2</c:v>
                </c:pt>
                <c:pt idx="9581">
                  <c:v>3.9268391356288679E-2</c:v>
                </c:pt>
                <c:pt idx="9582">
                  <c:v>3.9298199001923717E-2</c:v>
                </c:pt>
                <c:pt idx="9583">
                  <c:v>3.9328007089276695E-2</c:v>
                </c:pt>
                <c:pt idx="9584">
                  <c:v>3.9357815617994785E-2</c:v>
                </c:pt>
                <c:pt idx="9585">
                  <c:v>3.9387624587725434E-2</c:v>
                </c:pt>
                <c:pt idx="9586">
                  <c:v>3.9417433998116314E-2</c:v>
                </c:pt>
                <c:pt idx="9587">
                  <c:v>3.9447243848815094E-2</c:v>
                </c:pt>
                <c:pt idx="9588">
                  <c:v>3.9477054139470835E-2</c:v>
                </c:pt>
                <c:pt idx="9589">
                  <c:v>3.9506864869732428E-2</c:v>
                </c:pt>
                <c:pt idx="9590">
                  <c:v>3.9536676039248764E-2</c:v>
                </c:pt>
                <c:pt idx="9591">
                  <c:v>3.956648764766979E-2</c:v>
                </c:pt>
                <c:pt idx="9592">
                  <c:v>3.9596299694645731E-2</c:v>
                </c:pt>
                <c:pt idx="9593">
                  <c:v>3.96261121798267E-2</c:v>
                </c:pt>
                <c:pt idx="9594">
                  <c:v>3.9655925102863976E-2</c:v>
                </c:pt>
                <c:pt idx="9595">
                  <c:v>3.9685738463408615E-2</c:v>
                </c:pt>
                <c:pt idx="9596">
                  <c:v>3.9715552261112341E-2</c:v>
                </c:pt>
                <c:pt idx="9597">
                  <c:v>3.9745366495627266E-2</c:v>
                </c:pt>
                <c:pt idx="9598">
                  <c:v>3.9775181166605722E-2</c:v>
                </c:pt>
                <c:pt idx="9599">
                  <c:v>3.9804996273700599E-2</c:v>
                </c:pt>
                <c:pt idx="9600">
                  <c:v>3.9834811816565174E-2</c:v>
                </c:pt>
                <c:pt idx="9601">
                  <c:v>3.9864627794852892E-2</c:v>
                </c:pt>
                <c:pt idx="9602">
                  <c:v>3.9894444208217972E-2</c:v>
                </c:pt>
                <c:pt idx="9603">
                  <c:v>3.9924261056314636E-2</c:v>
                </c:pt>
                <c:pt idx="9604">
                  <c:v>3.9954078338798049E-2</c:v>
                </c:pt>
                <c:pt idx="9605">
                  <c:v>3.998389605532271E-2</c:v>
                </c:pt>
                <c:pt idx="9606">
                  <c:v>4.0013714205544726E-2</c:v>
                </c:pt>
                <c:pt idx="9607">
                  <c:v>4.0043532789119762E-2</c:v>
                </c:pt>
                <c:pt idx="9608">
                  <c:v>4.007335180570426E-2</c:v>
                </c:pt>
                <c:pt idx="9609">
                  <c:v>4.0103171254954939E-2</c:v>
                </c:pt>
                <c:pt idx="9610">
                  <c:v>4.0132991136528906E-2</c:v>
                </c:pt>
                <c:pt idx="9611">
                  <c:v>4.0162811450083713E-2</c:v>
                </c:pt>
                <c:pt idx="9612">
                  <c:v>4.0192632195276912E-2</c:v>
                </c:pt>
                <c:pt idx="9613">
                  <c:v>4.0222453371766775E-2</c:v>
                </c:pt>
                <c:pt idx="9614">
                  <c:v>4.0252274979212466E-2</c:v>
                </c:pt>
                <c:pt idx="9615">
                  <c:v>4.0282097017272367E-2</c:v>
                </c:pt>
                <c:pt idx="9616">
                  <c:v>4.0311919485606196E-2</c:v>
                </c:pt>
                <c:pt idx="9617">
                  <c:v>4.0341742383873447E-2</c:v>
                </c:pt>
                <c:pt idx="9618">
                  <c:v>4.0371565711734725E-2</c:v>
                </c:pt>
                <c:pt idx="9619">
                  <c:v>4.0401389468850135E-2</c:v>
                </c:pt>
                <c:pt idx="9620">
                  <c:v>4.0431213654880782E-2</c:v>
                </c:pt>
                <c:pt idx="9621">
                  <c:v>4.0461038269487826E-2</c:v>
                </c:pt>
                <c:pt idx="9622">
                  <c:v>4.0490863312333203E-2</c:v>
                </c:pt>
                <c:pt idx="9623">
                  <c:v>4.0520688783078462E-2</c:v>
                </c:pt>
                <c:pt idx="9624">
                  <c:v>4.0550514681386374E-2</c:v>
                </c:pt>
                <c:pt idx="9625">
                  <c:v>4.0580341006919873E-2</c:v>
                </c:pt>
                <c:pt idx="9626">
                  <c:v>4.0610167759341897E-2</c:v>
                </c:pt>
                <c:pt idx="9627">
                  <c:v>4.0639994938315938E-2</c:v>
                </c:pt>
                <c:pt idx="9628">
                  <c:v>4.0669822543505985E-2</c:v>
                </c:pt>
                <c:pt idx="9629">
                  <c:v>4.0699650574576363E-2</c:v>
                </c:pt>
                <c:pt idx="9630">
                  <c:v>4.0729479031191507E-2</c:v>
                </c:pt>
                <c:pt idx="9631">
                  <c:v>4.0759307913016851E-2</c:v>
                </c:pt>
                <c:pt idx="9632">
                  <c:v>4.0789137219717775E-2</c:v>
                </c:pt>
                <c:pt idx="9633">
                  <c:v>4.0818966950959379E-2</c:v>
                </c:pt>
                <c:pt idx="9634">
                  <c:v>4.0848797106408763E-2</c:v>
                </c:pt>
                <c:pt idx="9635">
                  <c:v>4.0878627685731916E-2</c:v>
                </c:pt>
                <c:pt idx="9636">
                  <c:v>4.0908458688595606E-2</c:v>
                </c:pt>
                <c:pt idx="9637">
                  <c:v>4.0938290114667764E-2</c:v>
                </c:pt>
                <c:pt idx="9638">
                  <c:v>4.0968121963615101E-2</c:v>
                </c:pt>
                <c:pt idx="9639">
                  <c:v>4.0997954235106326E-2</c:v>
                </c:pt>
                <c:pt idx="9640">
                  <c:v>4.1027786928809484E-2</c:v>
                </c:pt>
                <c:pt idx="9641">
                  <c:v>4.1057620044393617E-2</c:v>
                </c:pt>
                <c:pt idx="9642">
                  <c:v>4.1087453581527489E-2</c:v>
                </c:pt>
                <c:pt idx="9643">
                  <c:v>4.1117287539880587E-2</c:v>
                </c:pt>
                <c:pt idx="9644">
                  <c:v>4.1147121919122953E-2</c:v>
                </c:pt>
                <c:pt idx="9645">
                  <c:v>4.1176956718924351E-2</c:v>
                </c:pt>
                <c:pt idx="9646">
                  <c:v>4.1206791938956044E-2</c:v>
                </c:pt>
                <c:pt idx="9647">
                  <c:v>4.1236627578888518E-2</c:v>
                </c:pt>
                <c:pt idx="9648">
                  <c:v>4.1266463638393036E-2</c:v>
                </c:pt>
                <c:pt idx="9649">
                  <c:v>4.1296300117141249E-2</c:v>
                </c:pt>
                <c:pt idx="9650">
                  <c:v>4.1326137014805364E-2</c:v>
                </c:pt>
                <c:pt idx="9651">
                  <c:v>4.135597433105781E-2</c:v>
                </c:pt>
                <c:pt idx="9652">
                  <c:v>4.1385812065571126E-2</c:v>
                </c:pt>
                <c:pt idx="9653">
                  <c:v>4.1415650218018185E-2</c:v>
                </c:pt>
                <c:pt idx="9654">
                  <c:v>4.1445488788073359E-2</c:v>
                </c:pt>
                <c:pt idx="9655">
                  <c:v>4.147532777540941E-2</c:v>
                </c:pt>
                <c:pt idx="9656">
                  <c:v>4.150516717970093E-2</c:v>
                </c:pt>
                <c:pt idx="9657">
                  <c:v>4.1535007000622959E-2</c:v>
                </c:pt>
                <c:pt idx="9658">
                  <c:v>4.1564847237849756E-2</c:v>
                </c:pt>
                <c:pt idx="9659">
                  <c:v>4.1594687891056581E-2</c:v>
                </c:pt>
                <c:pt idx="9660">
                  <c:v>4.1624528959919416E-2</c:v>
                </c:pt>
                <c:pt idx="9661">
                  <c:v>4.1654370444114019E-2</c:v>
                </c:pt>
                <c:pt idx="9662">
                  <c:v>4.1684212343316929E-2</c:v>
                </c:pt>
                <c:pt idx="9663">
                  <c:v>4.1714054657204402E-2</c:v>
                </c:pt>
                <c:pt idx="9664">
                  <c:v>4.1743897385453921E-2</c:v>
                </c:pt>
                <c:pt idx="9665">
                  <c:v>4.1773740527742853E-2</c:v>
                </c:pt>
                <c:pt idx="9666">
                  <c:v>4.1803584083748568E-2</c:v>
                </c:pt>
                <c:pt idx="9667">
                  <c:v>4.1833428053149602E-2</c:v>
                </c:pt>
                <c:pt idx="9668">
                  <c:v>4.1863272435624377E-2</c:v>
                </c:pt>
                <c:pt idx="9669">
                  <c:v>4.1893117230851318E-2</c:v>
                </c:pt>
                <c:pt idx="9670">
                  <c:v>4.1922962438510236E-2</c:v>
                </c:pt>
                <c:pt idx="9671">
                  <c:v>4.1952808058279834E-2</c:v>
                </c:pt>
                <c:pt idx="9672">
                  <c:v>4.1982654089840865E-2</c:v>
                </c:pt>
                <c:pt idx="9673">
                  <c:v>4.2012500532872588E-2</c:v>
                </c:pt>
                <c:pt idx="9674">
                  <c:v>4.2042347387056311E-2</c:v>
                </c:pt>
                <c:pt idx="9675">
                  <c:v>4.2072194652072736E-2</c:v>
                </c:pt>
                <c:pt idx="9676">
                  <c:v>4.2102042327603117E-2</c:v>
                </c:pt>
                <c:pt idx="9677">
                  <c:v>4.2131890413329098E-2</c:v>
                </c:pt>
                <c:pt idx="9678">
                  <c:v>4.2161738908932545E-2</c:v>
                </c:pt>
                <c:pt idx="9679">
                  <c:v>4.2191587814095877E-2</c:v>
                </c:pt>
                <c:pt idx="9680">
                  <c:v>4.2221437128502015E-2</c:v>
                </c:pt>
                <c:pt idx="9681">
                  <c:v>4.2251286851833547E-2</c:v>
                </c:pt>
                <c:pt idx="9682">
                  <c:v>4.2281136983773893E-2</c:v>
                </c:pt>
                <c:pt idx="9683">
                  <c:v>4.2310987524006971E-2</c:v>
                </c:pt>
                <c:pt idx="9684">
                  <c:v>4.2340838472216591E-2</c:v>
                </c:pt>
                <c:pt idx="9685">
                  <c:v>4.2370689828087393E-2</c:v>
                </c:pt>
                <c:pt idx="9686">
                  <c:v>4.2400541591304075E-2</c:v>
                </c:pt>
                <c:pt idx="9687">
                  <c:v>4.2430393761551444E-2</c:v>
                </c:pt>
                <c:pt idx="9688">
                  <c:v>4.2460246338515195E-2</c:v>
                </c:pt>
                <c:pt idx="9689">
                  <c:v>4.249009932188097E-2</c:v>
                </c:pt>
                <c:pt idx="9690">
                  <c:v>4.2519952711335185E-2</c:v>
                </c:pt>
                <c:pt idx="9691">
                  <c:v>4.254980650656387E-2</c:v>
                </c:pt>
                <c:pt idx="9692">
                  <c:v>4.2579660707253941E-2</c:v>
                </c:pt>
                <c:pt idx="9693">
                  <c:v>4.2609515313092816E-2</c:v>
                </c:pt>
                <c:pt idx="9694">
                  <c:v>4.2639370323767412E-2</c:v>
                </c:pt>
                <c:pt idx="9695">
                  <c:v>4.2669225738966143E-2</c:v>
                </c:pt>
                <c:pt idx="9696">
                  <c:v>4.2699081558376872E-2</c:v>
                </c:pt>
                <c:pt idx="9697">
                  <c:v>4.2728937781688181E-2</c:v>
                </c:pt>
                <c:pt idx="9698">
                  <c:v>4.2758794408588874E-2</c:v>
                </c:pt>
                <c:pt idx="9699">
                  <c:v>4.2788651438767922E-2</c:v>
                </c:pt>
                <c:pt idx="9700">
                  <c:v>4.2818508871915628E-2</c:v>
                </c:pt>
                <c:pt idx="9701">
                  <c:v>4.2848366707720631E-2</c:v>
                </c:pt>
                <c:pt idx="9702">
                  <c:v>4.2878224945873955E-2</c:v>
                </c:pt>
                <c:pt idx="9703">
                  <c:v>4.2908083586065848E-2</c:v>
                </c:pt>
                <c:pt idx="9704">
                  <c:v>4.2937942627987169E-2</c:v>
                </c:pt>
                <c:pt idx="9705">
                  <c:v>4.296780207132922E-2</c:v>
                </c:pt>
                <c:pt idx="9706">
                  <c:v>4.299766191578358E-2</c:v>
                </c:pt>
                <c:pt idx="9707">
                  <c:v>4.302752216104172E-2</c:v>
                </c:pt>
                <c:pt idx="9708">
                  <c:v>4.3057382806796107E-2</c:v>
                </c:pt>
                <c:pt idx="9709">
                  <c:v>4.3087243852739765E-2</c:v>
                </c:pt>
                <c:pt idx="9710">
                  <c:v>4.3117105298564773E-2</c:v>
                </c:pt>
                <c:pt idx="9711">
                  <c:v>4.3146967143964432E-2</c:v>
                </c:pt>
                <c:pt idx="9712">
                  <c:v>4.3176829388632931E-2</c:v>
                </c:pt>
                <c:pt idx="9713">
                  <c:v>4.3206692032263239E-2</c:v>
                </c:pt>
                <c:pt idx="9714">
                  <c:v>4.3236555074550098E-2</c:v>
                </c:pt>
                <c:pt idx="9715">
                  <c:v>4.3266418515188143E-2</c:v>
                </c:pt>
                <c:pt idx="9716">
                  <c:v>4.3296282353871618E-2</c:v>
                </c:pt>
                <c:pt idx="9717">
                  <c:v>4.3326146590296211E-2</c:v>
                </c:pt>
                <c:pt idx="9718">
                  <c:v>4.3356011224157442E-2</c:v>
                </c:pt>
                <c:pt idx="9719">
                  <c:v>4.3385876255150724E-2</c:v>
                </c:pt>
                <c:pt idx="9720">
                  <c:v>4.341574168297252E-2</c:v>
                </c:pt>
                <c:pt idx="9721">
                  <c:v>4.3445607507319461E-2</c:v>
                </c:pt>
                <c:pt idx="9722">
                  <c:v>4.3475473727888236E-2</c:v>
                </c:pt>
                <c:pt idx="9723">
                  <c:v>4.3505340344375809E-2</c:v>
                </c:pt>
                <c:pt idx="9724">
                  <c:v>4.3535207356479755E-2</c:v>
                </c:pt>
                <c:pt idx="9725">
                  <c:v>4.3565074763898148E-2</c:v>
                </c:pt>
                <c:pt idx="9726">
                  <c:v>4.3594942566328787E-2</c:v>
                </c:pt>
                <c:pt idx="9727">
                  <c:v>4.3624810763470023E-2</c:v>
                </c:pt>
                <c:pt idx="9728">
                  <c:v>4.3654679355021098E-2</c:v>
                </c:pt>
                <c:pt idx="9729">
                  <c:v>4.3684548340680807E-2</c:v>
                </c:pt>
                <c:pt idx="9730">
                  <c:v>4.3714417720148779E-2</c:v>
                </c:pt>
                <c:pt idx="9731">
                  <c:v>4.374428749312459E-2</c:v>
                </c:pt>
                <c:pt idx="9732">
                  <c:v>4.3774157659307866E-2</c:v>
                </c:pt>
                <c:pt idx="9733">
                  <c:v>4.3804028218399682E-2</c:v>
                </c:pt>
                <c:pt idx="9734">
                  <c:v>4.3833899170100332E-2</c:v>
                </c:pt>
                <c:pt idx="9735">
                  <c:v>4.3863770514111167E-2</c:v>
                </c:pt>
                <c:pt idx="9736">
                  <c:v>4.3893642250133369E-2</c:v>
                </c:pt>
                <c:pt idx="9737">
                  <c:v>4.3923514377868844E-2</c:v>
                </c:pt>
                <c:pt idx="9738">
                  <c:v>4.3953386897019053E-2</c:v>
                </c:pt>
                <c:pt idx="9739">
                  <c:v>4.3983259807286901E-2</c:v>
                </c:pt>
                <c:pt idx="9740">
                  <c:v>4.4013133108374458E-2</c:v>
                </c:pt>
                <c:pt idx="9741">
                  <c:v>4.4043006799985129E-2</c:v>
                </c:pt>
                <c:pt idx="9742">
                  <c:v>4.407288088182193E-2</c:v>
                </c:pt>
                <c:pt idx="9743">
                  <c:v>4.4102755353588707E-2</c:v>
                </c:pt>
                <c:pt idx="9744">
                  <c:v>4.4132630214988977E-2</c:v>
                </c:pt>
                <c:pt idx="9745">
                  <c:v>4.4162505465727531E-2</c:v>
                </c:pt>
                <c:pt idx="9746">
                  <c:v>4.4192381105508161E-2</c:v>
                </c:pt>
                <c:pt idx="9747">
                  <c:v>4.4222257134036158E-2</c:v>
                </c:pt>
                <c:pt idx="9748">
                  <c:v>4.4252133551016759E-2</c:v>
                </c:pt>
                <c:pt idx="9749">
                  <c:v>4.4282010356155255E-2</c:v>
                </c:pt>
                <c:pt idx="9750">
                  <c:v>4.4311887549157492E-2</c:v>
                </c:pt>
                <c:pt idx="9751">
                  <c:v>4.4341765129729593E-2</c:v>
                </c:pt>
                <c:pt idx="9752">
                  <c:v>4.4371643097578128E-2</c:v>
                </c:pt>
                <c:pt idx="9753">
                  <c:v>4.4401521452409609E-2</c:v>
                </c:pt>
                <c:pt idx="9754">
                  <c:v>4.4431400193930937E-2</c:v>
                </c:pt>
                <c:pt idx="9755">
                  <c:v>4.4461279321849845E-2</c:v>
                </c:pt>
                <c:pt idx="9756">
                  <c:v>4.4491158835873956E-2</c:v>
                </c:pt>
                <c:pt idx="9757">
                  <c:v>4.452103873571106E-2</c:v>
                </c:pt>
                <c:pt idx="9758">
                  <c:v>4.4550919021069613E-2</c:v>
                </c:pt>
                <c:pt idx="9759">
                  <c:v>4.4580799691658124E-2</c:v>
                </c:pt>
                <c:pt idx="9760">
                  <c:v>4.461068074718566E-2</c:v>
                </c:pt>
                <c:pt idx="9761">
                  <c:v>4.4640562187361177E-2</c:v>
                </c:pt>
                <c:pt idx="9762">
                  <c:v>4.467044401189435E-2</c:v>
                </c:pt>
                <c:pt idx="9763">
                  <c:v>4.4700326220494968E-2</c:v>
                </c:pt>
                <c:pt idx="9764">
                  <c:v>4.4730208812873262E-2</c:v>
                </c:pt>
                <c:pt idx="9765">
                  <c:v>4.4760091788739409E-2</c:v>
                </c:pt>
                <c:pt idx="9766">
                  <c:v>4.4789975147804806E-2</c:v>
                </c:pt>
                <c:pt idx="9767">
                  <c:v>4.4819858889779851E-2</c:v>
                </c:pt>
                <c:pt idx="9768">
                  <c:v>4.4849743014376553E-2</c:v>
                </c:pt>
                <c:pt idx="9769">
                  <c:v>4.4879627521305976E-2</c:v>
                </c:pt>
                <c:pt idx="9770">
                  <c:v>4.4909512410280461E-2</c:v>
                </c:pt>
                <c:pt idx="9771">
                  <c:v>4.4939397681012183E-2</c:v>
                </c:pt>
                <c:pt idx="9772">
                  <c:v>4.4969283333213816E-2</c:v>
                </c:pt>
                <c:pt idx="9773">
                  <c:v>4.499916936659798E-2</c:v>
                </c:pt>
                <c:pt idx="9774">
                  <c:v>4.5029055780878291E-2</c:v>
                </c:pt>
                <c:pt idx="9775">
                  <c:v>4.5058942575768257E-2</c:v>
                </c:pt>
                <c:pt idx="9776">
                  <c:v>4.5088829750981385E-2</c:v>
                </c:pt>
                <c:pt idx="9777">
                  <c:v>4.5118717306231904E-2</c:v>
                </c:pt>
                <c:pt idx="9778">
                  <c:v>4.5148605241234208E-2</c:v>
                </c:pt>
                <c:pt idx="9779">
                  <c:v>4.5178493555703192E-2</c:v>
                </c:pt>
                <c:pt idx="9780">
                  <c:v>4.5208382249353529E-2</c:v>
                </c:pt>
                <c:pt idx="9781">
                  <c:v>4.5238271321901002E-2</c:v>
                </c:pt>
                <c:pt idx="9782">
                  <c:v>4.5268160773060839E-2</c:v>
                </c:pt>
                <c:pt idx="9783">
                  <c:v>4.5298050602549156E-2</c:v>
                </c:pt>
                <c:pt idx="9784">
                  <c:v>4.5327940810082124E-2</c:v>
                </c:pt>
                <c:pt idx="9785">
                  <c:v>4.5357831395376413E-2</c:v>
                </c:pt>
                <c:pt idx="9786">
                  <c:v>4.5387722358148364E-2</c:v>
                </c:pt>
                <c:pt idx="9787">
                  <c:v>4.5417613698115478E-2</c:v>
                </c:pt>
                <c:pt idx="9788">
                  <c:v>4.5447505414995204E-2</c:v>
                </c:pt>
                <c:pt idx="9789">
                  <c:v>4.5477397508505102E-2</c:v>
                </c:pt>
                <c:pt idx="9790">
                  <c:v>4.5507289978363452E-2</c:v>
                </c:pt>
                <c:pt idx="9791">
                  <c:v>4.5537182824288258E-2</c:v>
                </c:pt>
                <c:pt idx="9792">
                  <c:v>4.5567076045997912E-2</c:v>
                </c:pt>
                <c:pt idx="9793">
                  <c:v>4.5596969643211693E-2</c:v>
                </c:pt>
                <c:pt idx="9794">
                  <c:v>4.5626863615648605E-2</c:v>
                </c:pt>
                <c:pt idx="9795">
                  <c:v>4.5656757963028205E-2</c:v>
                </c:pt>
                <c:pt idx="9796">
                  <c:v>4.5686652685070439E-2</c:v>
                </c:pt>
                <c:pt idx="9797">
                  <c:v>4.5716547781494921E-2</c:v>
                </c:pt>
                <c:pt idx="9798">
                  <c:v>4.5746443252022706E-2</c:v>
                </c:pt>
                <c:pt idx="9799">
                  <c:v>4.5776339096373797E-2</c:v>
                </c:pt>
                <c:pt idx="9800">
                  <c:v>4.5806235314269472E-2</c:v>
                </c:pt>
                <c:pt idx="9801">
                  <c:v>4.5836131905430566E-2</c:v>
                </c:pt>
                <c:pt idx="9802">
                  <c:v>4.5866028869579412E-2</c:v>
                </c:pt>
                <c:pt idx="9803">
                  <c:v>4.5895926206437232E-2</c:v>
                </c:pt>
                <c:pt idx="9804">
                  <c:v>4.5925823915726249E-2</c:v>
                </c:pt>
                <c:pt idx="9805">
                  <c:v>4.5955721997168797E-2</c:v>
                </c:pt>
                <c:pt idx="9806">
                  <c:v>4.598562045048793E-2</c:v>
                </c:pt>
                <c:pt idx="9807">
                  <c:v>4.6015519275406092E-2</c:v>
                </c:pt>
                <c:pt idx="9808">
                  <c:v>4.6045418471647115E-2</c:v>
                </c:pt>
                <c:pt idx="9809">
                  <c:v>4.6075318038934165E-2</c:v>
                </c:pt>
                <c:pt idx="9810">
                  <c:v>4.6105217976991297E-2</c:v>
                </c:pt>
                <c:pt idx="9811">
                  <c:v>4.6135118285542343E-2</c:v>
                </c:pt>
                <c:pt idx="9812">
                  <c:v>4.6165018964312243E-2</c:v>
                </c:pt>
                <c:pt idx="9813">
                  <c:v>4.6194920013025331E-2</c:v>
                </c:pt>
                <c:pt idx="9814">
                  <c:v>4.6224821431406826E-2</c:v>
                </c:pt>
                <c:pt idx="9815">
                  <c:v>4.6254723219181837E-2</c:v>
                </c:pt>
                <c:pt idx="9816">
                  <c:v>4.6284625376075972E-2</c:v>
                </c:pt>
                <c:pt idx="9817">
                  <c:v>4.6314527901815172E-2</c:v>
                </c:pt>
                <c:pt idx="9818">
                  <c:v>4.6344430796125713E-2</c:v>
                </c:pt>
                <c:pt idx="9819">
                  <c:v>4.6374334058733591E-2</c:v>
                </c:pt>
                <c:pt idx="9820">
                  <c:v>4.6404237689366135E-2</c:v>
                </c:pt>
                <c:pt idx="9821">
                  <c:v>4.6434141687749841E-2</c:v>
                </c:pt>
                <c:pt idx="9822">
                  <c:v>4.6464046053612096E-2</c:v>
                </c:pt>
                <c:pt idx="9823">
                  <c:v>4.6493950786680727E-2</c:v>
                </c:pt>
                <c:pt idx="9824">
                  <c:v>4.6523855886682897E-2</c:v>
                </c:pt>
                <c:pt idx="9825">
                  <c:v>4.6553761353347434E-2</c:v>
                </c:pt>
                <c:pt idx="9826">
                  <c:v>4.6583667186402666E-2</c:v>
                </c:pt>
                <c:pt idx="9827">
                  <c:v>4.6613573385577034E-2</c:v>
                </c:pt>
                <c:pt idx="9828">
                  <c:v>4.6643479950599642E-2</c:v>
                </c:pt>
                <c:pt idx="9829">
                  <c:v>4.6673386881199597E-2</c:v>
                </c:pt>
                <c:pt idx="9830">
                  <c:v>4.6703294177106558E-2</c:v>
                </c:pt>
                <c:pt idx="9831">
                  <c:v>4.6733201838050742E-2</c:v>
                </c:pt>
                <c:pt idx="9832">
                  <c:v>4.6763109863761532E-2</c:v>
                </c:pt>
                <c:pt idx="9833">
                  <c:v>4.6793018253969643E-2</c:v>
                </c:pt>
                <c:pt idx="9834">
                  <c:v>4.682292700840579E-2</c:v>
                </c:pt>
                <c:pt idx="9835">
                  <c:v>4.6852836126800801E-2</c:v>
                </c:pt>
                <c:pt idx="9836">
                  <c:v>4.6882745608885945E-2</c:v>
                </c:pt>
                <c:pt idx="9837">
                  <c:v>4.691265545439266E-2</c:v>
                </c:pt>
                <c:pt idx="9838">
                  <c:v>4.6942565663052438E-2</c:v>
                </c:pt>
                <c:pt idx="9839">
                  <c:v>4.6972476234597771E-2</c:v>
                </c:pt>
                <c:pt idx="9840">
                  <c:v>4.7002387168760873E-2</c:v>
                </c:pt>
                <c:pt idx="9841">
                  <c:v>4.7032298465274014E-2</c:v>
                </c:pt>
                <c:pt idx="9842">
                  <c:v>4.7062210123870796E-2</c:v>
                </c:pt>
                <c:pt idx="9843">
                  <c:v>4.7092122144283377E-2</c:v>
                </c:pt>
                <c:pt idx="9844">
                  <c:v>4.7122034526245804E-2</c:v>
                </c:pt>
                <c:pt idx="9845">
                  <c:v>4.715194726949179E-2</c:v>
                </c:pt>
                <c:pt idx="9846">
                  <c:v>4.7181860373754936E-2</c:v>
                </c:pt>
                <c:pt idx="9847">
                  <c:v>4.721177383877001E-2</c:v>
                </c:pt>
                <c:pt idx="9848">
                  <c:v>4.7241687664271059E-2</c:v>
                </c:pt>
                <c:pt idx="9849">
                  <c:v>4.7271601849992684E-2</c:v>
                </c:pt>
                <c:pt idx="9850">
                  <c:v>4.7301516395671039E-2</c:v>
                </c:pt>
                <c:pt idx="9851">
                  <c:v>4.7331431301040117E-2</c:v>
                </c:pt>
                <c:pt idx="9852">
                  <c:v>4.7361346565836127E-2</c:v>
                </c:pt>
                <c:pt idx="9853">
                  <c:v>4.7391262189794947E-2</c:v>
                </c:pt>
                <c:pt idx="9854">
                  <c:v>4.7421178172652345E-2</c:v>
                </c:pt>
                <c:pt idx="9855">
                  <c:v>4.7451094514145253E-2</c:v>
                </c:pt>
                <c:pt idx="9856">
                  <c:v>4.7481011214010382E-2</c:v>
                </c:pt>
                <c:pt idx="9857">
                  <c:v>4.7510928271984387E-2</c:v>
                </c:pt>
                <c:pt idx="9858">
                  <c:v>4.7540845687804478E-2</c:v>
                </c:pt>
                <c:pt idx="9859">
                  <c:v>4.7570763461208143E-2</c:v>
                </c:pt>
                <c:pt idx="9860">
                  <c:v>4.7600681591933536E-2</c:v>
                </c:pt>
                <c:pt idx="9861">
                  <c:v>4.7630600079718088E-2</c:v>
                </c:pt>
                <c:pt idx="9862">
                  <c:v>4.7660518924300344E-2</c:v>
                </c:pt>
                <c:pt idx="9863">
                  <c:v>4.7690438125419066E-2</c:v>
                </c:pt>
                <c:pt idx="9864">
                  <c:v>4.7720357682812575E-2</c:v>
                </c:pt>
                <c:pt idx="9865">
                  <c:v>4.7750277596220803E-2</c:v>
                </c:pt>
                <c:pt idx="9866">
                  <c:v>4.7780197865382124E-2</c:v>
                </c:pt>
                <c:pt idx="9867">
                  <c:v>4.7810118490036912E-2</c:v>
                </c:pt>
                <c:pt idx="9868">
                  <c:v>4.7840039469924822E-2</c:v>
                </c:pt>
                <c:pt idx="9869">
                  <c:v>4.786996080478606E-2</c:v>
                </c:pt>
                <c:pt idx="9870">
                  <c:v>4.7899882494360779E-2</c:v>
                </c:pt>
                <c:pt idx="9871">
                  <c:v>4.7929804538389909E-2</c:v>
                </c:pt>
                <c:pt idx="9872">
                  <c:v>4.7959726936614433E-2</c:v>
                </c:pt>
                <c:pt idx="9873">
                  <c:v>4.7989649688775615E-2</c:v>
                </c:pt>
                <c:pt idx="9874">
                  <c:v>4.8019572794614329E-2</c:v>
                </c:pt>
                <c:pt idx="9875">
                  <c:v>4.8049496253873392E-2</c:v>
                </c:pt>
                <c:pt idx="9876">
                  <c:v>4.8079420066293732E-2</c:v>
                </c:pt>
                <c:pt idx="9877">
                  <c:v>4.8109344231618278E-2</c:v>
                </c:pt>
                <c:pt idx="9878">
                  <c:v>4.8139268749589292E-2</c:v>
                </c:pt>
                <c:pt idx="9879">
                  <c:v>4.8169193619949702E-2</c:v>
                </c:pt>
                <c:pt idx="9880">
                  <c:v>4.8199118842442767E-2</c:v>
                </c:pt>
                <c:pt idx="9881">
                  <c:v>4.8229044416811084E-2</c:v>
                </c:pt>
                <c:pt idx="9882">
                  <c:v>4.8258970342798968E-2</c:v>
                </c:pt>
                <c:pt idx="9883">
                  <c:v>4.8288896620149568E-2</c:v>
                </c:pt>
                <c:pt idx="9884">
                  <c:v>4.8318823248607368E-2</c:v>
                </c:pt>
                <c:pt idx="9885">
                  <c:v>4.8348750227916848E-2</c:v>
                </c:pt>
                <c:pt idx="9886">
                  <c:v>4.8378677557822325E-2</c:v>
                </c:pt>
                <c:pt idx="9887">
                  <c:v>4.8408605238068836E-2</c:v>
                </c:pt>
                <c:pt idx="9888">
                  <c:v>4.8438533268401529E-2</c:v>
                </c:pt>
                <c:pt idx="9889">
                  <c:v>4.8468461648565442E-2</c:v>
                </c:pt>
                <c:pt idx="9890">
                  <c:v>4.8498390378306833E-2</c:v>
                </c:pt>
                <c:pt idx="9891">
                  <c:v>4.8528319457370905E-2</c:v>
                </c:pt>
                <c:pt idx="9892">
                  <c:v>4.8558248885504196E-2</c:v>
                </c:pt>
                <c:pt idx="9893">
                  <c:v>4.8588178662453019E-2</c:v>
                </c:pt>
                <c:pt idx="9894">
                  <c:v>4.8618108787964187E-2</c:v>
                </c:pt>
                <c:pt idx="9895">
                  <c:v>4.8648039261784293E-2</c:v>
                </c:pt>
                <c:pt idx="9896">
                  <c:v>4.8677970083661037E-2</c:v>
                </c:pt>
                <c:pt idx="9897">
                  <c:v>4.8707901253341235E-2</c:v>
                </c:pt>
                <c:pt idx="9898">
                  <c:v>4.8737832770572753E-2</c:v>
                </c:pt>
                <c:pt idx="9899">
                  <c:v>4.8767764635103961E-2</c:v>
                </c:pt>
                <c:pt idx="9900">
                  <c:v>4.8797696846682337E-2</c:v>
                </c:pt>
                <c:pt idx="9901">
                  <c:v>4.882762940505686E-2</c:v>
                </c:pt>
                <c:pt idx="9902">
                  <c:v>4.8857562309976232E-2</c:v>
                </c:pt>
                <c:pt idx="9903">
                  <c:v>4.8887495561188987E-2</c:v>
                </c:pt>
                <c:pt idx="9904">
                  <c:v>4.8917429158444548E-2</c:v>
                </c:pt>
                <c:pt idx="9905">
                  <c:v>4.8947363101492392E-2</c:v>
                </c:pt>
                <c:pt idx="9906">
                  <c:v>4.8977297390082275E-2</c:v>
                </c:pt>
                <c:pt idx="9907">
                  <c:v>4.9007232023964065E-2</c:v>
                </c:pt>
                <c:pt idx="9908">
                  <c:v>4.9037167002887849E-2</c:v>
                </c:pt>
                <c:pt idx="9909">
                  <c:v>4.9067102326604106E-2</c:v>
                </c:pt>
                <c:pt idx="9910">
                  <c:v>4.9097037994864201E-2</c:v>
                </c:pt>
                <c:pt idx="9911">
                  <c:v>4.9126974007418001E-2</c:v>
                </c:pt>
                <c:pt idx="9912">
                  <c:v>4.9156910364017481E-2</c:v>
                </c:pt>
                <c:pt idx="9913">
                  <c:v>4.918684706441373E-2</c:v>
                </c:pt>
                <c:pt idx="9914">
                  <c:v>4.9216784108358336E-2</c:v>
                </c:pt>
                <c:pt idx="9915">
                  <c:v>4.9246721495603551E-2</c:v>
                </c:pt>
                <c:pt idx="9916">
                  <c:v>4.9276659225901631E-2</c:v>
                </c:pt>
                <c:pt idx="9917">
                  <c:v>4.9306597299004662E-2</c:v>
                </c:pt>
                <c:pt idx="9918">
                  <c:v>4.9336535714665786E-2</c:v>
                </c:pt>
                <c:pt idx="9919">
                  <c:v>4.93664744726377E-2</c:v>
                </c:pt>
                <c:pt idx="9920">
                  <c:v>4.9396413572673381E-2</c:v>
                </c:pt>
                <c:pt idx="9921">
                  <c:v>4.942635301452647E-2</c:v>
                </c:pt>
                <c:pt idx="9922">
                  <c:v>4.9456292797950885E-2</c:v>
                </c:pt>
                <c:pt idx="9923">
                  <c:v>4.9486232922700046E-2</c:v>
                </c:pt>
                <c:pt idx="9924">
                  <c:v>4.9516173388528262E-2</c:v>
                </c:pt>
                <c:pt idx="9925">
                  <c:v>4.9546114195190394E-2</c:v>
                </c:pt>
                <c:pt idx="9926">
                  <c:v>4.9576055342440528E-2</c:v>
                </c:pt>
                <c:pt idx="9927">
                  <c:v>4.9605996830033638E-2</c:v>
                </c:pt>
                <c:pt idx="9928">
                  <c:v>4.9635938657725143E-2</c:v>
                </c:pt>
                <c:pt idx="9929">
                  <c:v>4.9665880825270237E-2</c:v>
                </c:pt>
                <c:pt idx="9930">
                  <c:v>4.9695823332424616E-2</c:v>
                </c:pt>
                <c:pt idx="9931">
                  <c:v>4.9725766178944142E-2</c:v>
                </c:pt>
                <c:pt idx="9932">
                  <c:v>4.9755709364584899E-2</c:v>
                </c:pt>
                <c:pt idx="9933">
                  <c:v>4.9785652889103471E-2</c:v>
                </c:pt>
                <c:pt idx="9934">
                  <c:v>4.9815596752255997E-2</c:v>
                </c:pt>
                <c:pt idx="9935">
                  <c:v>4.9845540953799561E-2</c:v>
                </c:pt>
                <c:pt idx="9936">
                  <c:v>4.9875485493491578E-2</c:v>
                </c:pt>
                <c:pt idx="9937">
                  <c:v>4.9905430371088688E-2</c:v>
                </c:pt>
                <c:pt idx="9938">
                  <c:v>4.9935375586348918E-2</c:v>
                </c:pt>
                <c:pt idx="9939">
                  <c:v>4.9965321139029906E-2</c:v>
                </c:pt>
                <c:pt idx="9940">
                  <c:v>4.99952670288899E-2</c:v>
                </c:pt>
                <c:pt idx="9941">
                  <c:v>5.0025213255686818E-2</c:v>
                </c:pt>
                <c:pt idx="9942">
                  <c:v>5.0055159819179462E-2</c:v>
                </c:pt>
                <c:pt idx="9943">
                  <c:v>5.008510671912636E-2</c:v>
                </c:pt>
                <c:pt idx="9944">
                  <c:v>5.0115053955286537E-2</c:v>
                </c:pt>
                <c:pt idx="9945">
                  <c:v>5.0145001527419408E-2</c:v>
                </c:pt>
                <c:pt idx="9946">
                  <c:v>5.0174949435284444E-2</c:v>
                </c:pt>
                <c:pt idx="9947">
                  <c:v>5.0204897678641058E-2</c:v>
                </c:pt>
                <c:pt idx="9948">
                  <c:v>5.0234846257249555E-2</c:v>
                </c:pt>
                <c:pt idx="9949">
                  <c:v>5.0264795170869736E-2</c:v>
                </c:pt>
                <c:pt idx="9950">
                  <c:v>5.0294744419262516E-2</c:v>
                </c:pt>
                <c:pt idx="9951">
                  <c:v>5.0324694002188086E-2</c:v>
                </c:pt>
                <c:pt idx="9952">
                  <c:v>5.0354643919407471E-2</c:v>
                </c:pt>
                <c:pt idx="9953">
                  <c:v>5.0384594170681862E-2</c:v>
                </c:pt>
                <c:pt idx="9954">
                  <c:v>5.0414544755772339E-2</c:v>
                </c:pt>
                <c:pt idx="9955">
                  <c:v>5.0444495674441148E-2</c:v>
                </c:pt>
                <c:pt idx="9956">
                  <c:v>5.0474446926449368E-2</c:v>
                </c:pt>
                <c:pt idx="9957">
                  <c:v>5.0504398511559467E-2</c:v>
                </c:pt>
                <c:pt idx="9958">
                  <c:v>5.0534350429533581E-2</c:v>
                </c:pt>
                <c:pt idx="9959">
                  <c:v>5.0564302680134454E-2</c:v>
                </c:pt>
                <c:pt idx="9960">
                  <c:v>5.059425526312461E-2</c:v>
                </c:pt>
                <c:pt idx="9961">
                  <c:v>5.0624208178267072E-2</c:v>
                </c:pt>
                <c:pt idx="9962">
                  <c:v>5.0654161425325139E-2</c:v>
                </c:pt>
                <c:pt idx="9963">
                  <c:v>5.0684115004062114E-2</c:v>
                </c:pt>
                <c:pt idx="9964">
                  <c:v>5.0714068914241905E-2</c:v>
                </c:pt>
                <c:pt idx="9965">
                  <c:v>5.0744023155628648E-2</c:v>
                </c:pt>
                <c:pt idx="9966">
                  <c:v>5.0773977727985531E-2</c:v>
                </c:pt>
                <c:pt idx="9967">
                  <c:v>5.0803932631077964E-2</c:v>
                </c:pt>
                <c:pt idx="9968">
                  <c:v>5.0833887864670246E-2</c:v>
                </c:pt>
                <c:pt idx="9969">
                  <c:v>5.0863843428526789E-2</c:v>
                </c:pt>
                <c:pt idx="9970">
                  <c:v>5.0893799322413669E-2</c:v>
                </c:pt>
                <c:pt idx="9971">
                  <c:v>5.0923755546094907E-2</c:v>
                </c:pt>
                <c:pt idx="9972">
                  <c:v>5.0953712099336634E-2</c:v>
                </c:pt>
                <c:pt idx="9973">
                  <c:v>5.0983668981904706E-2</c:v>
                </c:pt>
                <c:pt idx="9974">
                  <c:v>5.1013626193564976E-2</c:v>
                </c:pt>
                <c:pt idx="9975">
                  <c:v>5.1043583734083742E-2</c:v>
                </c:pt>
                <c:pt idx="9976">
                  <c:v>5.1073541603227413E-2</c:v>
                </c:pt>
                <c:pt idx="9977">
                  <c:v>5.1103499800762342E-2</c:v>
                </c:pt>
                <c:pt idx="9978">
                  <c:v>5.1133458326455994E-2</c:v>
                </c:pt>
                <c:pt idx="9979">
                  <c:v>5.1163417180075166E-2</c:v>
                </c:pt>
                <c:pt idx="9980">
                  <c:v>5.1193376361386989E-2</c:v>
                </c:pt>
                <c:pt idx="9981">
                  <c:v>5.1223335870159425E-2</c:v>
                </c:pt>
                <c:pt idx="9982">
                  <c:v>5.1253295706160162E-2</c:v>
                </c:pt>
                <c:pt idx="9983">
                  <c:v>5.1283255869157052E-2</c:v>
                </c:pt>
                <c:pt idx="9984">
                  <c:v>5.131321635891839E-2</c:v>
                </c:pt>
                <c:pt idx="9985">
                  <c:v>5.1343177175212917E-2</c:v>
                </c:pt>
                <c:pt idx="9986">
                  <c:v>5.1373138317809264E-2</c:v>
                </c:pt>
                <c:pt idx="9987">
                  <c:v>5.1403099786475948E-2</c:v>
                </c:pt>
                <c:pt idx="9988">
                  <c:v>5.1433061580982542E-2</c:v>
                </c:pt>
                <c:pt idx="9989">
                  <c:v>5.1463023701098232E-2</c:v>
                </c:pt>
                <c:pt idx="9990">
                  <c:v>5.1492986146592701E-2</c:v>
                </c:pt>
                <c:pt idx="9991">
                  <c:v>5.1522948917235523E-2</c:v>
                </c:pt>
                <c:pt idx="9992">
                  <c:v>5.1552912012796992E-2</c:v>
                </c:pt>
                <c:pt idx="9993">
                  <c:v>5.1582875433047126E-2</c:v>
                </c:pt>
                <c:pt idx="9994">
                  <c:v>5.161283917775672E-2</c:v>
                </c:pt>
                <c:pt idx="9995">
                  <c:v>5.1642803246696345E-2</c:v>
                </c:pt>
                <c:pt idx="9996">
                  <c:v>5.1672767639636907E-2</c:v>
                </c:pt>
                <c:pt idx="9997">
                  <c:v>5.1702732356349479E-2</c:v>
                </c:pt>
                <c:pt idx="9998">
                  <c:v>5.173269739660552E-2</c:v>
                </c:pt>
                <c:pt idx="9999">
                  <c:v>5.1762662760176603E-2</c:v>
                </c:pt>
                <c:pt idx="10000">
                  <c:v>5.1792628446834632E-2</c:v>
                </c:pt>
                <c:pt idx="10001">
                  <c:v>5.1822594456350068E-2</c:v>
                </c:pt>
                <c:pt idx="10002">
                  <c:v>5.1852560788497759E-2</c:v>
                </c:pt>
                <c:pt idx="10003">
                  <c:v>5.1882527443052107E-2</c:v>
                </c:pt>
                <c:pt idx="10004">
                  <c:v>5.1912494419776745E-2</c:v>
                </c:pt>
                <c:pt idx="10005">
                  <c:v>5.1942461718453625E-2</c:v>
                </c:pt>
                <c:pt idx="10006">
                  <c:v>5.1972429338855597E-2</c:v>
                </c:pt>
                <c:pt idx="10007">
                  <c:v>5.2002397280747015E-2</c:v>
                </c:pt>
                <c:pt idx="10008">
                  <c:v>5.203236554391083E-2</c:v>
                </c:pt>
                <c:pt idx="10009">
                  <c:v>5.2062334128120558E-2</c:v>
                </c:pt>
                <c:pt idx="10010">
                  <c:v>5.2092303033144105E-2</c:v>
                </c:pt>
                <c:pt idx="10011">
                  <c:v>5.212227225875582E-2</c:v>
                </c:pt>
                <c:pt idx="10012">
                  <c:v>5.2152241804738986E-2</c:v>
                </c:pt>
                <c:pt idx="10013">
                  <c:v>5.2182211670859624E-2</c:v>
                </c:pt>
                <c:pt idx="10014">
                  <c:v>5.221218185689197E-2</c:v>
                </c:pt>
                <c:pt idx="10015">
                  <c:v>5.22421523626172E-2</c:v>
                </c:pt>
                <c:pt idx="10016">
                  <c:v>5.2272123187811215E-2</c:v>
                </c:pt>
                <c:pt idx="10017">
                  <c:v>5.2302094332240201E-2</c:v>
                </c:pt>
                <c:pt idx="10018">
                  <c:v>5.2332065795688332E-2</c:v>
                </c:pt>
                <c:pt idx="10019">
                  <c:v>5.2362037577929343E-2</c:v>
                </c:pt>
                <c:pt idx="10020">
                  <c:v>5.2392009678738805E-2</c:v>
                </c:pt>
                <c:pt idx="10021">
                  <c:v>5.2421982097893616E-2</c:v>
                </c:pt>
                <c:pt idx="10022">
                  <c:v>5.2451954835169456E-2</c:v>
                </c:pt>
                <c:pt idx="10023">
                  <c:v>5.2481927890344116E-2</c:v>
                </c:pt>
                <c:pt idx="10024">
                  <c:v>5.2511901263193939E-2</c:v>
                </c:pt>
                <c:pt idx="10025">
                  <c:v>5.254187495349627E-2</c:v>
                </c:pt>
                <c:pt idx="10026">
                  <c:v>5.2571848961031731E-2</c:v>
                </c:pt>
                <c:pt idx="10027">
                  <c:v>5.2601823285568783E-2</c:v>
                </c:pt>
                <c:pt idx="10028">
                  <c:v>5.2631797926894486E-2</c:v>
                </c:pt>
                <c:pt idx="10029">
                  <c:v>5.2661772884786517E-2</c:v>
                </c:pt>
                <c:pt idx="10030">
                  <c:v>5.2691748159017004E-2</c:v>
                </c:pt>
                <c:pt idx="10031">
                  <c:v>5.2721723749368343E-2</c:v>
                </c:pt>
                <c:pt idx="10032">
                  <c:v>5.2751699655618378E-2</c:v>
                </c:pt>
                <c:pt idx="10033">
                  <c:v>5.2781675877546064E-2</c:v>
                </c:pt>
                <c:pt idx="10034">
                  <c:v>5.2811652414930799E-2</c:v>
                </c:pt>
                <c:pt idx="10035">
                  <c:v>5.2841629267551982E-2</c:v>
                </c:pt>
                <c:pt idx="10036">
                  <c:v>5.2871606435188956E-2</c:v>
                </c:pt>
                <c:pt idx="10037">
                  <c:v>5.290158391762112E-2</c:v>
                </c:pt>
                <c:pt idx="10038">
                  <c:v>5.2931561714628927E-2</c:v>
                </c:pt>
                <c:pt idx="10039">
                  <c:v>5.2961539825992276E-2</c:v>
                </c:pt>
                <c:pt idx="10040">
                  <c:v>5.2991518251491621E-2</c:v>
                </c:pt>
                <c:pt idx="10041">
                  <c:v>5.3021496990907468E-2</c:v>
                </c:pt>
                <c:pt idx="10042">
                  <c:v>5.3051476044020773E-2</c:v>
                </c:pt>
                <c:pt idx="10043">
                  <c:v>5.3081455410612266E-2</c:v>
                </c:pt>
                <c:pt idx="10044">
                  <c:v>5.3111435090463233E-2</c:v>
                </c:pt>
                <c:pt idx="10045">
                  <c:v>5.3141415083355126E-2</c:v>
                </c:pt>
                <c:pt idx="10046">
                  <c:v>5.3171395389069509E-2</c:v>
                </c:pt>
                <c:pt idx="10047">
                  <c:v>5.3201376007388224E-2</c:v>
                </c:pt>
                <c:pt idx="10048">
                  <c:v>5.3231356938093166E-2</c:v>
                </c:pt>
                <c:pt idx="10049">
                  <c:v>5.3261338180966344E-2</c:v>
                </c:pt>
                <c:pt idx="10050">
                  <c:v>5.3291319735790765E-2</c:v>
                </c:pt>
                <c:pt idx="10051">
                  <c:v>5.3321301602348603E-2</c:v>
                </c:pt>
                <c:pt idx="10052">
                  <c:v>5.3351283780423142E-2</c:v>
                </c:pt>
                <c:pt idx="10053">
                  <c:v>5.3381266269796779E-2</c:v>
                </c:pt>
                <c:pt idx="10054">
                  <c:v>5.3411249070253519E-2</c:v>
                </c:pt>
                <c:pt idx="10055">
                  <c:v>5.3441232181576093E-2</c:v>
                </c:pt>
                <c:pt idx="10056">
                  <c:v>5.3471215603548117E-2</c:v>
                </c:pt>
                <c:pt idx="10057">
                  <c:v>5.3501199335954319E-2</c:v>
                </c:pt>
                <c:pt idx="10058">
                  <c:v>5.3531183378577818E-2</c:v>
                </c:pt>
                <c:pt idx="10059">
                  <c:v>5.3561167731203452E-2</c:v>
                </c:pt>
                <c:pt idx="10060">
                  <c:v>5.3591152393615671E-2</c:v>
                </c:pt>
                <c:pt idx="10061">
                  <c:v>5.3621137365598481E-2</c:v>
                </c:pt>
                <c:pt idx="10062">
                  <c:v>5.3651122646937555E-2</c:v>
                </c:pt>
                <c:pt idx="10063">
                  <c:v>5.3681108237417563E-2</c:v>
                </c:pt>
                <c:pt idx="10064">
                  <c:v>5.3711094136823956E-2</c:v>
                </c:pt>
                <c:pt idx="10065">
                  <c:v>5.3741080344941849E-2</c:v>
                </c:pt>
                <c:pt idx="10066">
                  <c:v>5.3771066861557193E-2</c:v>
                </c:pt>
                <c:pt idx="10067">
                  <c:v>5.3801053686455713E-2</c:v>
                </c:pt>
                <c:pt idx="10068">
                  <c:v>5.3831040819423803E-2</c:v>
                </c:pt>
                <c:pt idx="10069">
                  <c:v>5.3861028260247412E-2</c:v>
                </c:pt>
                <c:pt idx="10070">
                  <c:v>5.3891016008712933E-2</c:v>
                </c:pt>
                <c:pt idx="10071">
                  <c:v>5.392100406460737E-2</c:v>
                </c:pt>
                <c:pt idx="10072">
                  <c:v>5.3950992427717226E-2</c:v>
                </c:pt>
                <c:pt idx="10073">
                  <c:v>5.3980981097830005E-2</c:v>
                </c:pt>
                <c:pt idx="10074">
                  <c:v>5.4010970074732545E-2</c:v>
                </c:pt>
                <c:pt idx="10075">
                  <c:v>5.4040959358212515E-2</c:v>
                </c:pt>
                <c:pt idx="10076">
                  <c:v>5.407094894805764E-2</c:v>
                </c:pt>
                <c:pt idx="10077">
                  <c:v>5.4100938844055757E-2</c:v>
                </c:pt>
                <c:pt idx="10078">
                  <c:v>5.4130929045994647E-2</c:v>
                </c:pt>
                <c:pt idx="10079">
                  <c:v>5.4160919553662645E-2</c:v>
                </c:pt>
                <c:pt idx="10080">
                  <c:v>5.4190910366848644E-2</c:v>
                </c:pt>
                <c:pt idx="10081">
                  <c:v>5.42209014853407E-2</c:v>
                </c:pt>
                <c:pt idx="10082">
                  <c:v>5.4250892908928261E-2</c:v>
                </c:pt>
                <c:pt idx="10083">
                  <c:v>5.428088463739994E-2</c:v>
                </c:pt>
                <c:pt idx="10084">
                  <c:v>5.431087667054485E-2</c:v>
                </c:pt>
                <c:pt idx="10085">
                  <c:v>5.434086900815277E-2</c:v>
                </c:pt>
                <c:pt idx="10086">
                  <c:v>5.4370861650013147E-2</c:v>
                </c:pt>
                <c:pt idx="10087">
                  <c:v>5.4400854595916148E-2</c:v>
                </c:pt>
                <c:pt idx="10088">
                  <c:v>5.4430847845651054E-2</c:v>
                </c:pt>
                <c:pt idx="10089">
                  <c:v>5.4460841399008586E-2</c:v>
                </c:pt>
                <c:pt idx="10090">
                  <c:v>5.4490835255778969E-2</c:v>
                </c:pt>
                <c:pt idx="10091">
                  <c:v>5.4520829415753203E-2</c:v>
                </c:pt>
                <c:pt idx="10092">
                  <c:v>5.4550823878721677E-2</c:v>
                </c:pt>
                <c:pt idx="10093">
                  <c:v>5.4580818644475615E-2</c:v>
                </c:pt>
                <c:pt idx="10094">
                  <c:v>5.4610813712805739E-2</c:v>
                </c:pt>
                <c:pt idx="10095">
                  <c:v>5.464080908350355E-2</c:v>
                </c:pt>
                <c:pt idx="10096">
                  <c:v>5.4670804756361269E-2</c:v>
                </c:pt>
                <c:pt idx="10097">
                  <c:v>5.4700800731170063E-2</c:v>
                </c:pt>
                <c:pt idx="10098">
                  <c:v>5.4730797007721876E-2</c:v>
                </c:pt>
                <c:pt idx="10099">
                  <c:v>5.4760793585809098E-2</c:v>
                </c:pt>
                <c:pt idx="10100">
                  <c:v>5.4790790465223949E-2</c:v>
                </c:pt>
                <c:pt idx="10101">
                  <c:v>5.4820787645758817E-2</c:v>
                </c:pt>
                <c:pt idx="10102">
                  <c:v>5.4850785127206647E-2</c:v>
                </c:pt>
                <c:pt idx="10103">
                  <c:v>5.4880782909360049E-2</c:v>
                </c:pt>
                <c:pt idx="10104">
                  <c:v>5.4910780992012354E-2</c:v>
                </c:pt>
                <c:pt idx="10105">
                  <c:v>5.4940779374956838E-2</c:v>
                </c:pt>
                <c:pt idx="10106">
                  <c:v>5.4970778057986891E-2</c:v>
                </c:pt>
                <c:pt idx="10107">
                  <c:v>5.5000777040896343E-2</c:v>
                </c:pt>
                <c:pt idx="10108">
                  <c:v>5.5030776323478636E-2</c:v>
                </c:pt>
                <c:pt idx="10109">
                  <c:v>5.5060775905528547E-2</c:v>
                </c:pt>
                <c:pt idx="10110">
                  <c:v>5.509077578683963E-2</c:v>
                </c:pt>
                <c:pt idx="10111">
                  <c:v>5.5120775967206326E-2</c:v>
                </c:pt>
                <c:pt idx="10112">
                  <c:v>5.5150776446423355E-2</c:v>
                </c:pt>
                <c:pt idx="10113">
                  <c:v>5.5180777224285937E-2</c:v>
                </c:pt>
                <c:pt idx="10114">
                  <c:v>5.521077830058907E-2</c:v>
                </c:pt>
                <c:pt idx="10115">
                  <c:v>5.5240779675126972E-2</c:v>
                </c:pt>
                <c:pt idx="10116">
                  <c:v>5.5270781347695808E-2</c:v>
                </c:pt>
                <c:pt idx="10117">
                  <c:v>5.5300783318090851E-2</c:v>
                </c:pt>
                <c:pt idx="10118">
                  <c:v>5.5330785586108266E-2</c:v>
                </c:pt>
                <c:pt idx="10119">
                  <c:v>5.5360788151543217E-2</c:v>
                </c:pt>
                <c:pt idx="10120">
                  <c:v>5.5390791014192475E-2</c:v>
                </c:pt>
                <c:pt idx="10121">
                  <c:v>5.542079417385215E-2</c:v>
                </c:pt>
                <c:pt idx="10122">
                  <c:v>5.5450797630318405E-2</c:v>
                </c:pt>
                <c:pt idx="10123">
                  <c:v>5.5480801383388345E-2</c:v>
                </c:pt>
                <c:pt idx="10124">
                  <c:v>5.5510805432858634E-2</c:v>
                </c:pt>
                <c:pt idx="10125">
                  <c:v>5.5540809778526212E-2</c:v>
                </c:pt>
                <c:pt idx="10126">
                  <c:v>5.5570814420188352E-2</c:v>
                </c:pt>
                <c:pt idx="10127">
                  <c:v>5.5600819357642661E-2</c:v>
                </c:pt>
                <c:pt idx="10128">
                  <c:v>5.5630824590686356E-2</c:v>
                </c:pt>
                <c:pt idx="10129">
                  <c:v>5.5660830119117488E-2</c:v>
                </c:pt>
                <c:pt idx="10130">
                  <c:v>5.5690835942734385E-2</c:v>
                </c:pt>
                <c:pt idx="10131">
                  <c:v>5.5720842061334319E-2</c:v>
                </c:pt>
                <c:pt idx="10132">
                  <c:v>5.5750848474716008E-2</c:v>
                </c:pt>
                <c:pt idx="10133">
                  <c:v>5.5780855182678279E-2</c:v>
                </c:pt>
                <c:pt idx="10134">
                  <c:v>5.5810862185019405E-2</c:v>
                </c:pt>
                <c:pt idx="10135">
                  <c:v>5.5840869481538435E-2</c:v>
                </c:pt>
                <c:pt idx="10136">
                  <c:v>5.5870877072034253E-2</c:v>
                </c:pt>
                <c:pt idx="10137">
                  <c:v>5.5900884956306462E-2</c:v>
                </c:pt>
                <c:pt idx="10138">
                  <c:v>5.5930893134154336E-2</c:v>
                </c:pt>
                <c:pt idx="10139">
                  <c:v>5.5960901605377089E-2</c:v>
                </c:pt>
                <c:pt idx="10140">
                  <c:v>5.5990910369775104E-2</c:v>
                </c:pt>
                <c:pt idx="10141">
                  <c:v>5.6020919427147875E-2</c:v>
                </c:pt>
                <c:pt idx="10142">
                  <c:v>5.6050928777295783E-2</c:v>
                </c:pt>
                <c:pt idx="10143">
                  <c:v>5.60809384200191E-2</c:v>
                </c:pt>
                <c:pt idx="10144">
                  <c:v>5.6110948355118262E-2</c:v>
                </c:pt>
                <c:pt idx="10145">
                  <c:v>5.6140958582394096E-2</c:v>
                </c:pt>
                <c:pt idx="10146">
                  <c:v>5.6170969101647317E-2</c:v>
                </c:pt>
                <c:pt idx="10147">
                  <c:v>5.6200979912679361E-2</c:v>
                </c:pt>
                <c:pt idx="10148">
                  <c:v>5.6230991015290777E-2</c:v>
                </c:pt>
                <c:pt idx="10149">
                  <c:v>5.6261002409283278E-2</c:v>
                </c:pt>
                <c:pt idx="10150">
                  <c:v>5.6291014094458802E-2</c:v>
                </c:pt>
                <c:pt idx="10151">
                  <c:v>5.6321026070618951E-2</c:v>
                </c:pt>
                <c:pt idx="10152">
                  <c:v>5.6351038337565273E-2</c:v>
                </c:pt>
                <c:pt idx="10153">
                  <c:v>5.638105089510026E-2</c:v>
                </c:pt>
                <c:pt idx="10154">
                  <c:v>5.6411063743025958E-2</c:v>
                </c:pt>
                <c:pt idx="10155">
                  <c:v>5.6441076881144969E-2</c:v>
                </c:pt>
                <c:pt idx="10156">
                  <c:v>5.6471090309260341E-2</c:v>
                </c:pt>
                <c:pt idx="10157">
                  <c:v>5.6501104027174065E-2</c:v>
                </c:pt>
                <c:pt idx="10158">
                  <c:v>5.6531118034689909E-2</c:v>
                </c:pt>
                <c:pt idx="10159">
                  <c:v>5.6561132331610642E-2</c:v>
                </c:pt>
                <c:pt idx="10160">
                  <c:v>5.6591146917739754E-2</c:v>
                </c:pt>
                <c:pt idx="10161">
                  <c:v>5.662116179288057E-2</c:v>
                </c:pt>
                <c:pt idx="10162">
                  <c:v>5.6651176956837246E-2</c:v>
                </c:pt>
                <c:pt idx="10163">
                  <c:v>5.6681192409413383E-2</c:v>
                </c:pt>
                <c:pt idx="10164">
                  <c:v>5.6711208150413139E-2</c:v>
                </c:pt>
                <c:pt idx="10165">
                  <c:v>5.6741224179640282E-2</c:v>
                </c:pt>
                <c:pt idx="10166">
                  <c:v>5.6771240496900299E-2</c:v>
                </c:pt>
                <c:pt idx="10167">
                  <c:v>5.6801257101996627E-2</c:v>
                </c:pt>
                <c:pt idx="10168">
                  <c:v>5.683127399473481E-2</c:v>
                </c:pt>
                <c:pt idx="10169">
                  <c:v>5.6861291174919393E-2</c:v>
                </c:pt>
                <c:pt idx="10170">
                  <c:v>5.6891308642355809E-2</c:v>
                </c:pt>
                <c:pt idx="10171">
                  <c:v>5.692132639684877E-2</c:v>
                </c:pt>
                <c:pt idx="10172">
                  <c:v>5.6951344438204599E-2</c:v>
                </c:pt>
                <c:pt idx="10173">
                  <c:v>5.6981362766228005E-2</c:v>
                </c:pt>
                <c:pt idx="10174">
                  <c:v>5.7011381380725312E-2</c:v>
                </c:pt>
                <c:pt idx="10175">
                  <c:v>5.7041400281502508E-2</c:v>
                </c:pt>
                <c:pt idx="10176">
                  <c:v>5.7071419468365581E-2</c:v>
                </c:pt>
                <c:pt idx="10177">
                  <c:v>5.7101438941121019E-2</c:v>
                </c:pt>
                <c:pt idx="10178">
                  <c:v>5.7131458699575366E-2</c:v>
                </c:pt>
                <c:pt idx="10179">
                  <c:v>5.7161478743535166E-2</c:v>
                </c:pt>
                <c:pt idx="10180">
                  <c:v>5.7191499072807128E-2</c:v>
                </c:pt>
                <c:pt idx="10181">
                  <c:v>5.722151968719863E-2</c:v>
                </c:pt>
                <c:pt idx="10182">
                  <c:v>5.7251540586516381E-2</c:v>
                </c:pt>
                <c:pt idx="10183">
                  <c:v>5.728156177056809E-2</c:v>
                </c:pt>
                <c:pt idx="10184">
                  <c:v>5.7311583239160968E-2</c:v>
                </c:pt>
                <c:pt idx="10185">
                  <c:v>5.7341604992103334E-2</c:v>
                </c:pt>
                <c:pt idx="10186">
                  <c:v>5.7371627029202288E-2</c:v>
                </c:pt>
                <c:pt idx="10187">
                  <c:v>5.7401649350266482E-2</c:v>
                </c:pt>
                <c:pt idx="10188">
                  <c:v>5.7431671955104013E-2</c:v>
                </c:pt>
                <c:pt idx="10189">
                  <c:v>5.7461694843522815E-2</c:v>
                </c:pt>
                <c:pt idx="10190">
                  <c:v>5.7491718015331761E-2</c:v>
                </c:pt>
                <c:pt idx="10191">
                  <c:v>5.7521741470340004E-2</c:v>
                </c:pt>
                <c:pt idx="10192">
                  <c:v>5.755176520835581E-2</c:v>
                </c:pt>
                <c:pt idx="10193">
                  <c:v>5.7581789229188163E-2</c:v>
                </c:pt>
                <c:pt idx="10194">
                  <c:v>5.7611813532646938E-2</c:v>
                </c:pt>
                <c:pt idx="10195">
                  <c:v>5.7641838118540734E-2</c:v>
                </c:pt>
                <c:pt idx="10196">
                  <c:v>5.7671862986680034E-2</c:v>
                </c:pt>
                <c:pt idx="10197">
                  <c:v>5.7701888136873714E-2</c:v>
                </c:pt>
                <c:pt idx="10198">
                  <c:v>5.7731913568932036E-2</c:v>
                </c:pt>
                <c:pt idx="10199">
                  <c:v>5.7761939282665042E-2</c:v>
                </c:pt>
                <c:pt idx="10200">
                  <c:v>5.7791965277883106E-2</c:v>
                </c:pt>
                <c:pt idx="10201">
                  <c:v>5.7821991554396601E-2</c:v>
                </c:pt>
                <c:pt idx="10202">
                  <c:v>5.785201811201568E-2</c:v>
                </c:pt>
                <c:pt idx="10203">
                  <c:v>5.7882044950551825E-2</c:v>
                </c:pt>
                <c:pt idx="10204">
                  <c:v>5.791207206981519E-2</c:v>
                </c:pt>
                <c:pt idx="10205">
                  <c:v>5.7942099469617092E-2</c:v>
                </c:pt>
                <c:pt idx="10206">
                  <c:v>5.7972127149769015E-2</c:v>
                </c:pt>
                <c:pt idx="10207">
                  <c:v>5.8002155110082276E-2</c:v>
                </c:pt>
                <c:pt idx="10208">
                  <c:v>5.8032183350368249E-2</c:v>
                </c:pt>
                <c:pt idx="10209">
                  <c:v>5.8062211870438918E-2</c:v>
                </c:pt>
                <c:pt idx="10210">
                  <c:v>5.8092240670105766E-2</c:v>
                </c:pt>
                <c:pt idx="10211">
                  <c:v>5.8122269749181388E-2</c:v>
                </c:pt>
                <c:pt idx="10212">
                  <c:v>5.8152299107477545E-2</c:v>
                </c:pt>
                <c:pt idx="10213">
                  <c:v>5.8182328744806777E-2</c:v>
                </c:pt>
                <c:pt idx="10214">
                  <c:v>5.8212358660982011E-2</c:v>
                </c:pt>
                <c:pt idx="10215">
                  <c:v>5.8242388855815341E-2</c:v>
                </c:pt>
                <c:pt idx="10216">
                  <c:v>5.8272419329120195E-2</c:v>
                </c:pt>
                <c:pt idx="10217">
                  <c:v>5.8302450080709223E-2</c:v>
                </c:pt>
                <c:pt idx="10218">
                  <c:v>5.8332481110396017E-2</c:v>
                </c:pt>
                <c:pt idx="10219">
                  <c:v>5.8362512417993284E-2</c:v>
                </c:pt>
                <c:pt idx="10220">
                  <c:v>5.8392544003315228E-2</c:v>
                </c:pt>
                <c:pt idx="10221">
                  <c:v>5.8422575866175497E-2</c:v>
                </c:pt>
                <c:pt idx="10222">
                  <c:v>5.8452608006387519E-2</c:v>
                </c:pt>
                <c:pt idx="10223">
                  <c:v>5.8482640423765997E-2</c:v>
                </c:pt>
                <c:pt idx="10224">
                  <c:v>5.8512673118124248E-2</c:v>
                </c:pt>
                <c:pt idx="10225">
                  <c:v>5.8542706089277363E-2</c:v>
                </c:pt>
                <c:pt idx="10226">
                  <c:v>5.8572739337039437E-2</c:v>
                </c:pt>
                <c:pt idx="10227">
                  <c:v>5.8602772861225449E-2</c:v>
                </c:pt>
                <c:pt idx="10228">
                  <c:v>5.863280666165005E-2</c:v>
                </c:pt>
                <c:pt idx="10229">
                  <c:v>5.8662840738128219E-2</c:v>
                </c:pt>
                <c:pt idx="10230">
                  <c:v>5.8692875090475272E-2</c:v>
                </c:pt>
                <c:pt idx="10231">
                  <c:v>5.8722909718506133E-2</c:v>
                </c:pt>
                <c:pt idx="10232">
                  <c:v>5.875294462203684E-2</c:v>
                </c:pt>
                <c:pt idx="10233">
                  <c:v>5.8782979800882651E-2</c:v>
                </c:pt>
                <c:pt idx="10234">
                  <c:v>5.8813015254859269E-2</c:v>
                </c:pt>
                <c:pt idx="10235">
                  <c:v>5.8843050983783063E-2</c:v>
                </c:pt>
                <c:pt idx="10236">
                  <c:v>5.8873086987469847E-2</c:v>
                </c:pt>
                <c:pt idx="10237">
                  <c:v>5.8903123265736046E-2</c:v>
                </c:pt>
                <c:pt idx="10238">
                  <c:v>5.8933159818398029E-2</c:v>
                </c:pt>
                <c:pt idx="10239">
                  <c:v>5.8963196645272387E-2</c:v>
                </c:pt>
                <c:pt idx="10240">
                  <c:v>5.8993233746175711E-2</c:v>
                </c:pt>
                <c:pt idx="10241">
                  <c:v>5.9023271120925369E-2</c:v>
                </c:pt>
                <c:pt idx="10242">
                  <c:v>5.9053308769338064E-2</c:v>
                </c:pt>
                <c:pt idx="10243">
                  <c:v>5.9083346691231053E-2</c:v>
                </c:pt>
                <c:pt idx="10244">
                  <c:v>5.9113384886421927E-2</c:v>
                </c:pt>
                <c:pt idx="10245">
                  <c:v>5.9143423354727831E-2</c:v>
                </c:pt>
                <c:pt idx="10246">
                  <c:v>5.9173462095966967E-2</c:v>
                </c:pt>
                <c:pt idx="10247">
                  <c:v>5.920350110995698E-2</c:v>
                </c:pt>
                <c:pt idx="10248">
                  <c:v>5.9233540396515794E-2</c:v>
                </c:pt>
                <c:pt idx="10249">
                  <c:v>5.9263579955461665E-2</c:v>
                </c:pt>
                <c:pt idx="10250">
                  <c:v>5.9293619786612906E-2</c:v>
                </c:pt>
                <c:pt idx="10251">
                  <c:v>5.9323659889788272E-2</c:v>
                </c:pt>
                <c:pt idx="10252">
                  <c:v>5.935370026480602E-2</c:v>
                </c:pt>
                <c:pt idx="10253">
                  <c:v>5.9383740911484795E-2</c:v>
                </c:pt>
                <c:pt idx="10254">
                  <c:v>5.9413781829644186E-2</c:v>
                </c:pt>
                <c:pt idx="10255">
                  <c:v>5.9443823019102837E-2</c:v>
                </c:pt>
                <c:pt idx="10256">
                  <c:v>5.9473864479680283E-2</c:v>
                </c:pt>
                <c:pt idx="10257">
                  <c:v>5.9503906211195778E-2</c:v>
                </c:pt>
                <c:pt idx="10258">
                  <c:v>5.9533948213468801E-2</c:v>
                </c:pt>
                <c:pt idx="10259">
                  <c:v>5.9563990486319551E-2</c:v>
                </c:pt>
                <c:pt idx="10260">
                  <c:v>5.9594033029567617E-2</c:v>
                </c:pt>
                <c:pt idx="10261">
                  <c:v>5.9624075843032642E-2</c:v>
                </c:pt>
                <c:pt idx="10262">
                  <c:v>5.9654118926535549E-2</c:v>
                </c:pt>
                <c:pt idx="10263">
                  <c:v>5.9684162279896258E-2</c:v>
                </c:pt>
                <c:pt idx="10264">
                  <c:v>5.9714205902935247E-2</c:v>
                </c:pt>
                <c:pt idx="10265">
                  <c:v>5.9744249795473714E-2</c:v>
                </c:pt>
                <c:pt idx="10266">
                  <c:v>5.9774293957331526E-2</c:v>
                </c:pt>
                <c:pt idx="10267">
                  <c:v>5.9804338388330436E-2</c:v>
                </c:pt>
                <c:pt idx="10268">
                  <c:v>5.9834383088291587E-2</c:v>
                </c:pt>
                <c:pt idx="10269">
                  <c:v>5.9864428057035568E-2</c:v>
                </c:pt>
                <c:pt idx="10270">
                  <c:v>5.9894473294384409E-2</c:v>
                </c:pt>
                <c:pt idx="10271">
                  <c:v>5.9924518800159698E-2</c:v>
                </c:pt>
                <c:pt idx="10272">
                  <c:v>5.9954564574182745E-2</c:v>
                </c:pt>
                <c:pt idx="10273">
                  <c:v>5.998461061627558E-2</c:v>
                </c:pt>
                <c:pt idx="10274">
                  <c:v>6.0014656926260568E-2</c:v>
                </c:pt>
                <c:pt idx="10275">
                  <c:v>6.0044703503959629E-2</c:v>
                </c:pt>
                <c:pt idx="10276">
                  <c:v>6.0074750349195016E-2</c:v>
                </c:pt>
                <c:pt idx="10277">
                  <c:v>6.0104797461789428E-2</c:v>
                </c:pt>
                <c:pt idx="10278">
                  <c:v>6.013484484156556E-2</c:v>
                </c:pt>
                <c:pt idx="10279">
                  <c:v>6.0164892488345889E-2</c:v>
                </c:pt>
                <c:pt idx="10280">
                  <c:v>6.0194940401953445E-2</c:v>
                </c:pt>
                <c:pt idx="10281">
                  <c:v>6.0224988582211592E-2</c:v>
                </c:pt>
                <c:pt idx="10282">
                  <c:v>6.0255037028943359E-2</c:v>
                </c:pt>
                <c:pt idx="10283">
                  <c:v>6.0285085741972388E-2</c:v>
                </c:pt>
                <c:pt idx="10284">
                  <c:v>6.0315134721121821E-2</c:v>
                </c:pt>
                <c:pt idx="10285">
                  <c:v>6.0345183966215354E-2</c:v>
                </c:pt>
                <c:pt idx="10286">
                  <c:v>6.0375233477077406E-2</c:v>
                </c:pt>
                <c:pt idx="10287">
                  <c:v>6.040528325353145E-2</c:v>
                </c:pt>
                <c:pt idx="10288">
                  <c:v>6.0435333295401739E-2</c:v>
                </c:pt>
                <c:pt idx="10289">
                  <c:v>6.0465383602512579E-2</c:v>
                </c:pt>
                <c:pt idx="10290">
                  <c:v>6.0495434174688556E-2</c:v>
                </c:pt>
                <c:pt idx="10291">
                  <c:v>6.0525485011754365E-2</c:v>
                </c:pt>
                <c:pt idx="10292">
                  <c:v>6.0555536113534369E-2</c:v>
                </c:pt>
                <c:pt idx="10293">
                  <c:v>6.0585587479853542E-2</c:v>
                </c:pt>
                <c:pt idx="10294">
                  <c:v>6.06156391105373E-2</c:v>
                </c:pt>
                <c:pt idx="10295">
                  <c:v>6.0645691005410174E-2</c:v>
                </c:pt>
                <c:pt idx="10296">
                  <c:v>6.0675743164298024E-2</c:v>
                </c:pt>
                <c:pt idx="10297">
                  <c:v>6.0705795587026157E-2</c:v>
                </c:pt>
                <c:pt idx="10298">
                  <c:v>6.0735848273420101E-2</c:v>
                </c:pt>
                <c:pt idx="10299">
                  <c:v>6.0765901223306218E-2</c:v>
                </c:pt>
                <c:pt idx="10300">
                  <c:v>6.0795954436512478E-2</c:v>
                </c:pt>
                <c:pt idx="10301">
                  <c:v>6.082600791285675E-2</c:v>
                </c:pt>
                <c:pt idx="10302">
                  <c:v>6.0856061652173721E-2</c:v>
                </c:pt>
                <c:pt idx="10303">
                  <c:v>6.0886115654290029E-2</c:v>
                </c:pt>
                <c:pt idx="10304">
                  <c:v>6.0916169919025986E-2</c:v>
                </c:pt>
                <c:pt idx="10305">
                  <c:v>6.0946224446208619E-2</c:v>
                </c:pt>
                <c:pt idx="10306">
                  <c:v>6.0976279235673336E-2</c:v>
                </c:pt>
                <c:pt idx="10307">
                  <c:v>6.1006334287238617E-2</c:v>
                </c:pt>
                <c:pt idx="10308">
                  <c:v>6.1036389600730823E-2</c:v>
                </c:pt>
                <c:pt idx="10309">
                  <c:v>6.1066445175986694E-2</c:v>
                </c:pt>
                <c:pt idx="10310">
                  <c:v>6.1096501012824489E-2</c:v>
                </c:pt>
                <c:pt idx="10311">
                  <c:v>6.11265571110714E-2</c:v>
                </c:pt>
                <c:pt idx="10312">
                  <c:v>6.1156613470561894E-2</c:v>
                </c:pt>
                <c:pt idx="10313">
                  <c:v>6.1186670091122997E-2</c:v>
                </c:pt>
                <c:pt idx="10314">
                  <c:v>6.1216726972574187E-2</c:v>
                </c:pt>
                <c:pt idx="10315">
                  <c:v>6.1246784114752428E-2</c:v>
                </c:pt>
                <c:pt idx="10316">
                  <c:v>6.1276841517482861E-2</c:v>
                </c:pt>
                <c:pt idx="10317">
                  <c:v>6.1306899180593954E-2</c:v>
                </c:pt>
                <c:pt idx="10318">
                  <c:v>6.1336957103914291E-2</c:v>
                </c:pt>
                <c:pt idx="10319">
                  <c:v>6.1367015287272397E-2</c:v>
                </c:pt>
                <c:pt idx="10320">
                  <c:v>6.1397073730500185E-2</c:v>
                </c:pt>
                <c:pt idx="10321">
                  <c:v>6.1427132433417908E-2</c:v>
                </c:pt>
                <c:pt idx="10322">
                  <c:v>6.1457191395863253E-2</c:v>
                </c:pt>
                <c:pt idx="10323">
                  <c:v>6.1487250617665634E-2</c:v>
                </c:pt>
                <c:pt idx="10324">
                  <c:v>6.1517310098645417E-2</c:v>
                </c:pt>
                <c:pt idx="10325">
                  <c:v>6.1547369838641341E-2</c:v>
                </c:pt>
                <c:pt idx="10326">
                  <c:v>6.1577429837482822E-2</c:v>
                </c:pt>
                <c:pt idx="10327">
                  <c:v>6.1607490094990947E-2</c:v>
                </c:pt>
                <c:pt idx="10328">
                  <c:v>6.1637550611004066E-2</c:v>
                </c:pt>
                <c:pt idx="10329">
                  <c:v>6.1667611385353371E-2</c:v>
                </c:pt>
                <c:pt idx="10330">
                  <c:v>6.1697672417862226E-2</c:v>
                </c:pt>
                <c:pt idx="10331">
                  <c:v>6.1727733708364263E-2</c:v>
                </c:pt>
                <c:pt idx="10332">
                  <c:v>6.1757795256690118E-2</c:v>
                </c:pt>
                <c:pt idx="10333">
                  <c:v>6.178785706267037E-2</c:v>
                </c:pt>
                <c:pt idx="10334">
                  <c:v>6.1817919126136101E-2</c:v>
                </c:pt>
                <c:pt idx="10335">
                  <c:v>6.1847981446917832E-2</c:v>
                </c:pt>
                <c:pt idx="10336">
                  <c:v>6.1878044024846812E-2</c:v>
                </c:pt>
                <c:pt idx="10337">
                  <c:v>6.1908106859754342E-2</c:v>
                </c:pt>
                <c:pt idx="10338">
                  <c:v>6.1938169951472E-2</c:v>
                </c:pt>
                <c:pt idx="10339">
                  <c:v>6.1968233299830977E-2</c:v>
                </c:pt>
                <c:pt idx="10340">
                  <c:v>6.1998296904662908E-2</c:v>
                </c:pt>
                <c:pt idx="10341">
                  <c:v>6.202836076580015E-2</c:v>
                </c:pt>
                <c:pt idx="10342">
                  <c:v>6.2058424883073671E-2</c:v>
                </c:pt>
                <c:pt idx="10343">
                  <c:v>6.2088489256316381E-2</c:v>
                </c:pt>
                <c:pt idx="10344">
                  <c:v>6.2118553885360417E-2</c:v>
                </c:pt>
                <c:pt idx="10345">
                  <c:v>6.2148618770037523E-2</c:v>
                </c:pt>
                <c:pt idx="10346">
                  <c:v>6.2178683910180887E-2</c:v>
                </c:pt>
                <c:pt idx="10347">
                  <c:v>6.220874930562259E-2</c:v>
                </c:pt>
                <c:pt idx="10348">
                  <c:v>6.2238814956195931E-2</c:v>
                </c:pt>
                <c:pt idx="10349">
                  <c:v>6.22688808617336E-2</c:v>
                </c:pt>
                <c:pt idx="10350">
                  <c:v>6.2298947022068396E-2</c:v>
                </c:pt>
                <c:pt idx="10351">
                  <c:v>6.2329013437033953E-2</c:v>
                </c:pt>
                <c:pt idx="10352">
                  <c:v>6.2359080106463294E-2</c:v>
                </c:pt>
                <c:pt idx="10353">
                  <c:v>6.2389147030189718E-2</c:v>
                </c:pt>
                <c:pt idx="10354">
                  <c:v>6.2419214208047302E-2</c:v>
                </c:pt>
                <c:pt idx="10355">
                  <c:v>6.2449281639869514E-2</c:v>
                </c:pt>
                <c:pt idx="10356">
                  <c:v>6.247934932548993E-2</c:v>
                </c:pt>
                <c:pt idx="10357">
                  <c:v>6.2509417264743128E-2</c:v>
                </c:pt>
                <c:pt idx="10358">
                  <c:v>6.2539485457463351E-2</c:v>
                </c:pt>
                <c:pt idx="10359">
                  <c:v>6.2569553903483954E-2</c:v>
                </c:pt>
                <c:pt idx="10360">
                  <c:v>6.2599622602640126E-2</c:v>
                </c:pt>
                <c:pt idx="10361">
                  <c:v>6.2629691554766276E-2</c:v>
                </c:pt>
                <c:pt idx="10362">
                  <c:v>6.2659760759697036E-2</c:v>
                </c:pt>
                <c:pt idx="10363">
                  <c:v>6.2689830217267206E-2</c:v>
                </c:pt>
                <c:pt idx="10364">
                  <c:v>6.2719899927312195E-2</c:v>
                </c:pt>
                <c:pt idx="10365">
                  <c:v>6.274996988966608E-2</c:v>
                </c:pt>
                <c:pt idx="10366">
                  <c:v>6.2780040104165102E-2</c:v>
                </c:pt>
                <c:pt idx="10367">
                  <c:v>6.2810110570644118E-2</c:v>
                </c:pt>
                <c:pt idx="10368">
                  <c:v>6.2840181288938812E-2</c:v>
                </c:pt>
                <c:pt idx="10369">
                  <c:v>6.2870252258884651E-2</c:v>
                </c:pt>
                <c:pt idx="10370">
                  <c:v>6.2900323480317877E-2</c:v>
                </c:pt>
                <c:pt idx="10371">
                  <c:v>6.2930394953073843E-2</c:v>
                </c:pt>
                <c:pt idx="10372">
                  <c:v>6.2960466676988791E-2</c:v>
                </c:pt>
                <c:pt idx="10373">
                  <c:v>6.299053865189902E-2</c:v>
                </c:pt>
                <c:pt idx="10374">
                  <c:v>6.3020610877640659E-2</c:v>
                </c:pt>
                <c:pt idx="10375">
                  <c:v>6.3050683354050285E-2</c:v>
                </c:pt>
                <c:pt idx="10376">
                  <c:v>6.3080756080964417E-2</c:v>
                </c:pt>
                <c:pt idx="10377">
                  <c:v>6.3110829058219964E-2</c:v>
                </c:pt>
                <c:pt idx="10378">
                  <c:v>6.3140902285653389E-2</c:v>
                </c:pt>
                <c:pt idx="10379">
                  <c:v>6.3170975763102155E-2</c:v>
                </c:pt>
                <c:pt idx="10380">
                  <c:v>6.3201049490402783E-2</c:v>
                </c:pt>
                <c:pt idx="10381">
                  <c:v>6.3231123467392902E-2</c:v>
                </c:pt>
                <c:pt idx="10382">
                  <c:v>6.3261197693910032E-2</c:v>
                </c:pt>
                <c:pt idx="10383">
                  <c:v>6.3291272169791579E-2</c:v>
                </c:pt>
                <c:pt idx="10384">
                  <c:v>6.3321346894874841E-2</c:v>
                </c:pt>
                <c:pt idx="10385">
                  <c:v>6.3351421868997781E-2</c:v>
                </c:pt>
                <c:pt idx="10386">
                  <c:v>6.3381497091998473E-2</c:v>
                </c:pt>
                <c:pt idx="10387">
                  <c:v>6.3411572563715046E-2</c:v>
                </c:pt>
                <c:pt idx="10388">
                  <c:v>6.3441648283985352E-2</c:v>
                </c:pt>
                <c:pt idx="10389">
                  <c:v>6.347172425264791E-2</c:v>
                </c:pt>
                <c:pt idx="10390">
                  <c:v>6.3501800469541181E-2</c:v>
                </c:pt>
                <c:pt idx="10391">
                  <c:v>6.3531876934503573E-2</c:v>
                </c:pt>
                <c:pt idx="10392">
                  <c:v>6.3561953647373604E-2</c:v>
                </c:pt>
                <c:pt idx="10393">
                  <c:v>6.359203060799079E-2</c:v>
                </c:pt>
                <c:pt idx="10394">
                  <c:v>6.3622107816193374E-2</c:v>
                </c:pt>
                <c:pt idx="10395">
                  <c:v>6.3652185271820705E-2</c:v>
                </c:pt>
                <c:pt idx="10396">
                  <c:v>6.3682262974712134E-2</c:v>
                </c:pt>
                <c:pt idx="10397">
                  <c:v>6.3712340924706956E-2</c:v>
                </c:pt>
                <c:pt idx="10398">
                  <c:v>6.3742419121644855E-2</c:v>
                </c:pt>
                <c:pt idx="10399">
                  <c:v>6.3772497565364794E-2</c:v>
                </c:pt>
                <c:pt idx="10400">
                  <c:v>6.3802576255707122E-2</c:v>
                </c:pt>
                <c:pt idx="10401">
                  <c:v>6.3832655192511412E-2</c:v>
                </c:pt>
                <c:pt idx="10402">
                  <c:v>6.3862734375617902E-2</c:v>
                </c:pt>
                <c:pt idx="10403">
                  <c:v>6.3892813804866555E-2</c:v>
                </c:pt>
                <c:pt idx="10404">
                  <c:v>6.3922893480097942E-2</c:v>
                </c:pt>
                <c:pt idx="10405">
                  <c:v>6.3952973401151858E-2</c:v>
                </c:pt>
                <c:pt idx="10406">
                  <c:v>6.3983053567869153E-2</c:v>
                </c:pt>
                <c:pt idx="10407">
                  <c:v>6.401313398009062E-2</c:v>
                </c:pt>
                <c:pt idx="10408">
                  <c:v>6.4043214637656942E-2</c:v>
                </c:pt>
                <c:pt idx="10409">
                  <c:v>6.4073295540409192E-2</c:v>
                </c:pt>
                <c:pt idx="10410">
                  <c:v>6.4103376688187885E-2</c:v>
                </c:pt>
                <c:pt idx="10411">
                  <c:v>6.4133458080834538E-2</c:v>
                </c:pt>
                <c:pt idx="10412">
                  <c:v>6.4163539718190443E-2</c:v>
                </c:pt>
                <c:pt idx="10413">
                  <c:v>6.4193621600096784E-2</c:v>
                </c:pt>
                <c:pt idx="10414">
                  <c:v>6.4223703726395687E-2</c:v>
                </c:pt>
                <c:pt idx="10415">
                  <c:v>6.4253786096928112E-2</c:v>
                </c:pt>
                <c:pt idx="10416">
                  <c:v>6.4283868711536518E-2</c:v>
                </c:pt>
                <c:pt idx="10417">
                  <c:v>6.4313951570062255E-2</c:v>
                </c:pt>
                <c:pt idx="10418">
                  <c:v>6.4344034672347949E-2</c:v>
                </c:pt>
                <c:pt idx="10419">
                  <c:v>6.4374118018235227E-2</c:v>
                </c:pt>
                <c:pt idx="10420">
                  <c:v>6.4404201607566602E-2</c:v>
                </c:pt>
                <c:pt idx="10421">
                  <c:v>6.4434285440184591E-2</c:v>
                </c:pt>
                <c:pt idx="10422">
                  <c:v>6.4464369515931819E-2</c:v>
                </c:pt>
                <c:pt idx="10423">
                  <c:v>6.4494453834650745E-2</c:v>
                </c:pt>
                <c:pt idx="10424">
                  <c:v>6.4524538396184605E-2</c:v>
                </c:pt>
                <c:pt idx="10425">
                  <c:v>6.4554623200375971E-2</c:v>
                </c:pt>
                <c:pt idx="10426">
                  <c:v>6.4584708247067912E-2</c:v>
                </c:pt>
                <c:pt idx="10427">
                  <c:v>6.4614793536103554E-2</c:v>
                </c:pt>
                <c:pt idx="10428">
                  <c:v>6.4644879067326466E-2</c:v>
                </c:pt>
                <c:pt idx="10429">
                  <c:v>6.4674964840580107E-2</c:v>
                </c:pt>
                <c:pt idx="10430">
                  <c:v>6.4705050855707991E-2</c:v>
                </c:pt>
                <c:pt idx="10431">
                  <c:v>6.4735137112553631E-2</c:v>
                </c:pt>
                <c:pt idx="10432">
                  <c:v>6.4765223610961209E-2</c:v>
                </c:pt>
                <c:pt idx="10433">
                  <c:v>6.4795310350774127E-2</c:v>
                </c:pt>
                <c:pt idx="10434">
                  <c:v>6.4825397331837009E-2</c:v>
                </c:pt>
                <c:pt idx="10435">
                  <c:v>6.4855484553993703E-2</c:v>
                </c:pt>
                <c:pt idx="10436">
                  <c:v>6.48855720170885E-2</c:v>
                </c:pt>
                <c:pt idx="10437">
                  <c:v>6.4915659720966468E-2</c:v>
                </c:pt>
                <c:pt idx="10438">
                  <c:v>6.4945747665471287E-2</c:v>
                </c:pt>
                <c:pt idx="10439">
                  <c:v>6.4975835850448305E-2</c:v>
                </c:pt>
                <c:pt idx="10440">
                  <c:v>6.5005924275741978E-2</c:v>
                </c:pt>
                <c:pt idx="10441">
                  <c:v>6.503601294119743E-2</c:v>
                </c:pt>
                <c:pt idx="10442">
                  <c:v>6.5066101846659452E-2</c:v>
                </c:pt>
                <c:pt idx="10443">
                  <c:v>6.5096190991973668E-2</c:v>
                </c:pt>
                <c:pt idx="10444">
                  <c:v>6.5126280376985202E-2</c:v>
                </c:pt>
                <c:pt idx="10445">
                  <c:v>6.5156370001539288E-2</c:v>
                </c:pt>
                <c:pt idx="10446">
                  <c:v>6.5186459865481605E-2</c:v>
                </c:pt>
                <c:pt idx="10447">
                  <c:v>6.5216549968658166E-2</c:v>
                </c:pt>
                <c:pt idx="10448">
                  <c:v>6.5246640310914317E-2</c:v>
                </c:pt>
                <c:pt idx="10449">
                  <c:v>6.5276730892096124E-2</c:v>
                </c:pt>
                <c:pt idx="10450">
                  <c:v>6.5306821712049601E-2</c:v>
                </c:pt>
                <c:pt idx="10451">
                  <c:v>6.5336912770621092E-2</c:v>
                </c:pt>
                <c:pt idx="10452">
                  <c:v>6.5367004067656609E-2</c:v>
                </c:pt>
                <c:pt idx="10453">
                  <c:v>6.5397095603002775E-2</c:v>
                </c:pt>
                <c:pt idx="10454">
                  <c:v>6.5427187376506324E-2</c:v>
                </c:pt>
                <c:pt idx="10455">
                  <c:v>6.5457279388013323E-2</c:v>
                </c:pt>
                <c:pt idx="10456">
                  <c:v>6.5487371637371061E-2</c:v>
                </c:pt>
                <c:pt idx="10457">
                  <c:v>6.5517464124426383E-2</c:v>
                </c:pt>
                <c:pt idx="10458">
                  <c:v>6.5547556849025967E-2</c:v>
                </c:pt>
                <c:pt idx="10459">
                  <c:v>6.5577649811017547E-2</c:v>
                </c:pt>
                <c:pt idx="10460">
                  <c:v>6.5607743010247688E-2</c:v>
                </c:pt>
                <c:pt idx="10461">
                  <c:v>6.5637836446564235E-2</c:v>
                </c:pt>
                <c:pt idx="10462">
                  <c:v>6.5667930119814644E-2</c:v>
                </c:pt>
                <c:pt idx="10463">
                  <c:v>6.5698024029846369E-2</c:v>
                </c:pt>
                <c:pt idx="10464">
                  <c:v>6.5728118176507366E-2</c:v>
                </c:pt>
                <c:pt idx="10465">
                  <c:v>6.5758212559645091E-2</c:v>
                </c:pt>
                <c:pt idx="10466">
                  <c:v>6.5788307179108219E-2</c:v>
                </c:pt>
                <c:pt idx="10467">
                  <c:v>6.5818402034744428E-2</c:v>
                </c:pt>
                <c:pt idx="10468">
                  <c:v>6.5848497126402006E-2</c:v>
                </c:pt>
                <c:pt idx="10469">
                  <c:v>6.5878592453929075E-2</c:v>
                </c:pt>
                <c:pt idx="10470">
                  <c:v>6.5908688017174477E-2</c:v>
                </c:pt>
                <c:pt idx="10471">
                  <c:v>6.593878381598639E-2</c:v>
                </c:pt>
                <c:pt idx="10472">
                  <c:v>6.5968879850214157E-2</c:v>
                </c:pt>
                <c:pt idx="10473">
                  <c:v>6.5998976119705843E-2</c:v>
                </c:pt>
                <c:pt idx="10474">
                  <c:v>6.6029072624310903E-2</c:v>
                </c:pt>
                <c:pt idx="10475">
                  <c:v>6.6059169363878456E-2</c:v>
                </c:pt>
                <c:pt idx="10476">
                  <c:v>6.6089266338257402E-2</c:v>
                </c:pt>
                <c:pt idx="10477">
                  <c:v>6.6119363547296861E-2</c:v>
                </c:pt>
                <c:pt idx="10478">
                  <c:v>6.6149460990846898E-2</c:v>
                </c:pt>
                <c:pt idx="10479">
                  <c:v>6.61795586687563E-2</c:v>
                </c:pt>
                <c:pt idx="10480">
                  <c:v>6.6209656580875298E-2</c:v>
                </c:pt>
                <c:pt idx="10481">
                  <c:v>6.6239754727053346E-2</c:v>
                </c:pt>
                <c:pt idx="10482">
                  <c:v>6.6269853107140564E-2</c:v>
                </c:pt>
                <c:pt idx="10483">
                  <c:v>6.6299951720986683E-2</c:v>
                </c:pt>
                <c:pt idx="10484">
                  <c:v>6.6330050568441934E-2</c:v>
                </c:pt>
                <c:pt idx="10485">
                  <c:v>6.636014964935677E-2</c:v>
                </c:pt>
                <c:pt idx="10486">
                  <c:v>6.6390248963581422E-2</c:v>
                </c:pt>
                <c:pt idx="10487">
                  <c:v>6.6420348510966121E-2</c:v>
                </c:pt>
                <c:pt idx="10488">
                  <c:v>6.6450448291361819E-2</c:v>
                </c:pt>
                <c:pt idx="10489">
                  <c:v>6.6480548304619191E-2</c:v>
                </c:pt>
                <c:pt idx="10490">
                  <c:v>6.6510648550588691E-2</c:v>
                </c:pt>
                <c:pt idx="10491">
                  <c:v>6.6540749029121493E-2</c:v>
                </c:pt>
                <c:pt idx="10492">
                  <c:v>6.6570849740068883E-2</c:v>
                </c:pt>
                <c:pt idx="10493">
                  <c:v>6.6600950683281979E-2</c:v>
                </c:pt>
                <c:pt idx="10494">
                  <c:v>6.6631051858611678E-2</c:v>
                </c:pt>
                <c:pt idx="10495">
                  <c:v>6.6661153265909934E-2</c:v>
                </c:pt>
                <c:pt idx="10496">
                  <c:v>6.6691254905027642E-2</c:v>
                </c:pt>
                <c:pt idx="10497">
                  <c:v>6.6721356775817087E-2</c:v>
                </c:pt>
                <c:pt idx="10498">
                  <c:v>6.6751458878129721E-2</c:v>
                </c:pt>
                <c:pt idx="10499">
                  <c:v>6.6781561211817497E-2</c:v>
                </c:pt>
                <c:pt idx="10500">
                  <c:v>6.6811663776732144E-2</c:v>
                </c:pt>
                <c:pt idx="10501">
                  <c:v>6.6841766572726224E-2</c:v>
                </c:pt>
                <c:pt idx="10502">
                  <c:v>6.6871869599651634E-2</c:v>
                </c:pt>
                <c:pt idx="10503">
                  <c:v>6.6901972857360659E-2</c:v>
                </c:pt>
                <c:pt idx="10504">
                  <c:v>6.6932076345706026E-2</c:v>
                </c:pt>
                <c:pt idx="10505">
                  <c:v>6.6962180064540078E-2</c:v>
                </c:pt>
                <c:pt idx="10506">
                  <c:v>6.6992284013715542E-2</c:v>
                </c:pt>
                <c:pt idx="10507">
                  <c:v>6.7022388193085258E-2</c:v>
                </c:pt>
                <c:pt idx="10508">
                  <c:v>6.7052492602502123E-2</c:v>
                </c:pt>
                <c:pt idx="10509">
                  <c:v>6.7082597241819308E-2</c:v>
                </c:pt>
                <c:pt idx="10510">
                  <c:v>6.7112702110889599E-2</c:v>
                </c:pt>
                <c:pt idx="10511">
                  <c:v>6.7142807209566335E-2</c:v>
                </c:pt>
                <c:pt idx="10512">
                  <c:v>6.7172912537703189E-2</c:v>
                </c:pt>
                <c:pt idx="10513">
                  <c:v>6.720301809515361E-2</c:v>
                </c:pt>
                <c:pt idx="10514">
                  <c:v>6.723312388177094E-2</c:v>
                </c:pt>
                <c:pt idx="10515">
                  <c:v>6.7263229897408405E-2</c:v>
                </c:pt>
                <c:pt idx="10516">
                  <c:v>6.7293336141920901E-2</c:v>
                </c:pt>
                <c:pt idx="10517">
                  <c:v>6.7323442615161988E-2</c:v>
                </c:pt>
                <c:pt idx="10518">
                  <c:v>6.7353549316985284E-2</c:v>
                </c:pt>
                <c:pt idx="10519">
                  <c:v>6.7383656247245238E-2</c:v>
                </c:pt>
                <c:pt idx="10520">
                  <c:v>6.741376340579619E-2</c:v>
                </c:pt>
                <c:pt idx="10521">
                  <c:v>6.7443870792492533E-2</c:v>
                </c:pt>
                <c:pt idx="10522">
                  <c:v>6.7473978407188606E-2</c:v>
                </c:pt>
                <c:pt idx="10523">
                  <c:v>6.7504086249739081E-2</c:v>
                </c:pt>
                <c:pt idx="10524">
                  <c:v>6.7534194319998797E-2</c:v>
                </c:pt>
                <c:pt idx="10525">
                  <c:v>6.7564302617822314E-2</c:v>
                </c:pt>
                <c:pt idx="10526">
                  <c:v>6.759441114306497E-2</c:v>
                </c:pt>
                <c:pt idx="10527">
                  <c:v>6.7624519895581603E-2</c:v>
                </c:pt>
                <c:pt idx="10528">
                  <c:v>6.7654628875227329E-2</c:v>
                </c:pt>
                <c:pt idx="10529">
                  <c:v>6.7684738081857321E-2</c:v>
                </c:pt>
                <c:pt idx="10530">
                  <c:v>6.7714847515327303E-2</c:v>
                </c:pt>
                <c:pt idx="10531">
                  <c:v>6.7744957175492559E-2</c:v>
                </c:pt>
                <c:pt idx="10532">
                  <c:v>6.7775067062208816E-2</c:v>
                </c:pt>
                <c:pt idx="10533">
                  <c:v>6.7805177175331743E-2</c:v>
                </c:pt>
                <c:pt idx="10534">
                  <c:v>6.7835287514717346E-2</c:v>
                </c:pt>
                <c:pt idx="10535">
                  <c:v>6.7865398080221129E-2</c:v>
                </c:pt>
                <c:pt idx="10536">
                  <c:v>6.7895508871699595E-2</c:v>
                </c:pt>
                <c:pt idx="10537">
                  <c:v>6.7925619889008693E-2</c:v>
                </c:pt>
                <c:pt idx="10538">
                  <c:v>6.7955731132004926E-2</c:v>
                </c:pt>
                <c:pt idx="10539">
                  <c:v>6.7985842600544188E-2</c:v>
                </c:pt>
                <c:pt idx="10540">
                  <c:v>6.8015954294483705E-2</c:v>
                </c:pt>
                <c:pt idx="10541">
                  <c:v>6.8046066213679646E-2</c:v>
                </c:pt>
                <c:pt idx="10542">
                  <c:v>6.8076178357988848E-2</c:v>
                </c:pt>
                <c:pt idx="10543">
                  <c:v>6.8106290727267926E-2</c:v>
                </c:pt>
                <c:pt idx="10544">
                  <c:v>6.8136403321374217E-2</c:v>
                </c:pt>
                <c:pt idx="10545">
                  <c:v>6.816651614016439E-2</c:v>
                </c:pt>
                <c:pt idx="10546">
                  <c:v>6.8196629183495616E-2</c:v>
                </c:pt>
                <c:pt idx="10547">
                  <c:v>6.8226742451225619E-2</c:v>
                </c:pt>
                <c:pt idx="10548">
                  <c:v>6.8256855943211292E-2</c:v>
                </c:pt>
                <c:pt idx="10549">
                  <c:v>6.8286969659310359E-2</c:v>
                </c:pt>
                <c:pt idx="10550">
                  <c:v>6.8317083599380546E-2</c:v>
                </c:pt>
                <c:pt idx="10551">
                  <c:v>6.8347197763279077E-2</c:v>
                </c:pt>
                <c:pt idx="10552">
                  <c:v>6.8377312150864455E-2</c:v>
                </c:pt>
                <c:pt idx="10553">
                  <c:v>6.8407426761994017E-2</c:v>
                </c:pt>
                <c:pt idx="10554">
                  <c:v>6.8437541596526041E-2</c:v>
                </c:pt>
                <c:pt idx="10555">
                  <c:v>6.8467656654318532E-2</c:v>
                </c:pt>
                <c:pt idx="10556">
                  <c:v>6.8497771935230101E-2</c:v>
                </c:pt>
                <c:pt idx="10557">
                  <c:v>6.8527887439118695E-2</c:v>
                </c:pt>
                <c:pt idx="10558">
                  <c:v>6.8558003165843373E-2</c:v>
                </c:pt>
                <c:pt idx="10559">
                  <c:v>6.8588119115261637E-2</c:v>
                </c:pt>
                <c:pt idx="10560">
                  <c:v>6.8618235287233154E-2</c:v>
                </c:pt>
                <c:pt idx="10561">
                  <c:v>6.8648351681616426E-2</c:v>
                </c:pt>
                <c:pt idx="10562">
                  <c:v>6.867846829827029E-2</c:v>
                </c:pt>
                <c:pt idx="10563">
                  <c:v>6.8708585137053746E-2</c:v>
                </c:pt>
                <c:pt idx="10564">
                  <c:v>6.8738702197825741E-2</c:v>
                </c:pt>
                <c:pt idx="10565">
                  <c:v>6.8768819480445997E-2</c:v>
                </c:pt>
                <c:pt idx="10566">
                  <c:v>6.8798936984773407E-2</c:v>
                </c:pt>
                <c:pt idx="10567">
                  <c:v>6.8829054710667581E-2</c:v>
                </c:pt>
                <c:pt idx="10568">
                  <c:v>6.8859172657988243E-2</c:v>
                </c:pt>
                <c:pt idx="10569">
                  <c:v>6.8889290826594118E-2</c:v>
                </c:pt>
                <c:pt idx="10570">
                  <c:v>6.8919409216346261E-2</c:v>
                </c:pt>
                <c:pt idx="10571">
                  <c:v>6.8949527827103729E-2</c:v>
                </c:pt>
                <c:pt idx="10572">
                  <c:v>6.8979646658727189E-2</c:v>
                </c:pt>
                <c:pt idx="10573">
                  <c:v>6.9009765711075644E-2</c:v>
                </c:pt>
                <c:pt idx="10574">
                  <c:v>6.9039884984010036E-2</c:v>
                </c:pt>
                <c:pt idx="10575">
                  <c:v>6.9070004477390368E-2</c:v>
                </c:pt>
                <c:pt idx="10576">
                  <c:v>6.9100124191077472E-2</c:v>
                </c:pt>
                <c:pt idx="10577">
                  <c:v>6.9130244124931239E-2</c:v>
                </c:pt>
                <c:pt idx="10578">
                  <c:v>6.9160364278812669E-2</c:v>
                </c:pt>
                <c:pt idx="10579">
                  <c:v>6.9190484652582263E-2</c:v>
                </c:pt>
                <c:pt idx="10580">
                  <c:v>6.9220605246101241E-2</c:v>
                </c:pt>
                <c:pt idx="10581">
                  <c:v>6.9250726059229994E-2</c:v>
                </c:pt>
                <c:pt idx="10582">
                  <c:v>6.9280847091829745E-2</c:v>
                </c:pt>
                <c:pt idx="10583">
                  <c:v>6.9310968343761714E-2</c:v>
                </c:pt>
                <c:pt idx="10584">
                  <c:v>6.934108981488718E-2</c:v>
                </c:pt>
                <c:pt idx="10585">
                  <c:v>6.9371211505066976E-2</c:v>
                </c:pt>
                <c:pt idx="10586">
                  <c:v>6.9401333414163546E-2</c:v>
                </c:pt>
                <c:pt idx="10587">
                  <c:v>6.9431455542037668E-2</c:v>
                </c:pt>
                <c:pt idx="10588">
                  <c:v>6.9461577888551118E-2</c:v>
                </c:pt>
                <c:pt idx="10589">
                  <c:v>6.949170045356573E-2</c:v>
                </c:pt>
                <c:pt idx="10590">
                  <c:v>6.9521823236943447E-2</c:v>
                </c:pt>
                <c:pt idx="10591">
                  <c:v>6.9551946238546269E-2</c:v>
                </c:pt>
                <c:pt idx="10592">
                  <c:v>6.9582069458235751E-2</c:v>
                </c:pt>
                <c:pt idx="10593">
                  <c:v>6.9612192895874947E-2</c:v>
                </c:pt>
                <c:pt idx="10594">
                  <c:v>6.9642316551325634E-2</c:v>
                </c:pt>
                <c:pt idx="10595">
                  <c:v>6.9672440424449866E-2</c:v>
                </c:pt>
                <c:pt idx="10596">
                  <c:v>6.9702564515110921E-2</c:v>
                </c:pt>
                <c:pt idx="10597">
                  <c:v>6.9732688823170796E-2</c:v>
                </c:pt>
                <c:pt idx="10598">
                  <c:v>6.9762813348492436E-2</c:v>
                </c:pt>
                <c:pt idx="10599">
                  <c:v>6.979293809093845E-2</c:v>
                </c:pt>
                <c:pt idx="10600">
                  <c:v>6.9823063050375E-2</c:v>
                </c:pt>
                <c:pt idx="10601">
                  <c:v>6.985318822665898E-2</c:v>
                </c:pt>
                <c:pt idx="10602">
                  <c:v>6.9883313619653498E-2</c:v>
                </c:pt>
                <c:pt idx="10603">
                  <c:v>6.9913439229230767E-2</c:v>
                </c:pt>
                <c:pt idx="10604">
                  <c:v>6.9943565055245016E-2</c:v>
                </c:pt>
                <c:pt idx="10605">
                  <c:v>6.9973691097559687E-2</c:v>
                </c:pt>
                <c:pt idx="10606">
                  <c:v>7.0003817356044551E-2</c:v>
                </c:pt>
                <c:pt idx="10607">
                  <c:v>7.0033943830562939E-2</c:v>
                </c:pt>
                <c:pt idx="10608">
                  <c:v>7.0064070520969801E-2</c:v>
                </c:pt>
                <c:pt idx="10609">
                  <c:v>7.0094197427137739E-2</c:v>
                </c:pt>
                <c:pt idx="10610">
                  <c:v>7.012432454892753E-2</c:v>
                </c:pt>
                <c:pt idx="10611">
                  <c:v>7.0154451886203728E-2</c:v>
                </c:pt>
                <c:pt idx="10612">
                  <c:v>7.0184579438830164E-2</c:v>
                </c:pt>
                <c:pt idx="10613">
                  <c:v>7.0214707206671001E-2</c:v>
                </c:pt>
                <c:pt idx="10614">
                  <c:v>7.0244835189590848E-2</c:v>
                </c:pt>
                <c:pt idx="10615">
                  <c:v>7.0274963387453926E-2</c:v>
                </c:pt>
                <c:pt idx="10616">
                  <c:v>7.0305091800124675E-2</c:v>
                </c:pt>
                <c:pt idx="10617">
                  <c:v>7.033522042747109E-2</c:v>
                </c:pt>
                <c:pt idx="10618">
                  <c:v>7.036534926934862E-2</c:v>
                </c:pt>
                <c:pt idx="10619">
                  <c:v>7.0395478325631089E-2</c:v>
                </c:pt>
                <c:pt idx="10620">
                  <c:v>7.0425607596183548E-2</c:v>
                </c:pt>
                <c:pt idx="10621">
                  <c:v>7.045573708086228E-2</c:v>
                </c:pt>
                <c:pt idx="10622">
                  <c:v>7.0485866779540662E-2</c:v>
                </c:pt>
                <c:pt idx="10623">
                  <c:v>7.0515996692085192E-2</c:v>
                </c:pt>
                <c:pt idx="10624">
                  <c:v>7.0546126818351262E-2</c:v>
                </c:pt>
                <c:pt idx="10625">
                  <c:v>7.0576257158213362E-2</c:v>
                </c:pt>
                <c:pt idx="10626">
                  <c:v>7.0606387711537599E-2</c:v>
                </c:pt>
                <c:pt idx="10627">
                  <c:v>7.0636518478179811E-2</c:v>
                </c:pt>
                <c:pt idx="10628">
                  <c:v>7.0666649458015374E-2</c:v>
                </c:pt>
                <c:pt idx="10629">
                  <c:v>7.0696780650910118E-2</c:v>
                </c:pt>
                <c:pt idx="10630">
                  <c:v>7.0726912056723656E-2</c:v>
                </c:pt>
                <c:pt idx="10631">
                  <c:v>7.0757043675325315E-2</c:v>
                </c:pt>
                <c:pt idx="10632">
                  <c:v>7.078717550658109E-2</c:v>
                </c:pt>
                <c:pt idx="10633">
                  <c:v>7.0817307550357311E-2</c:v>
                </c:pt>
                <c:pt idx="10634">
                  <c:v>7.0847439806520363E-2</c:v>
                </c:pt>
                <c:pt idx="10635">
                  <c:v>7.0877572274936573E-2</c:v>
                </c:pt>
                <c:pt idx="10636">
                  <c:v>7.0907704955472661E-2</c:v>
                </c:pt>
                <c:pt idx="10637">
                  <c:v>7.0937837847994678E-2</c:v>
                </c:pt>
                <c:pt idx="10638">
                  <c:v>7.0967970952370563E-2</c:v>
                </c:pt>
                <c:pt idx="10639">
                  <c:v>7.0998104268466034E-2</c:v>
                </c:pt>
                <c:pt idx="10640">
                  <c:v>7.1028237796148419E-2</c:v>
                </c:pt>
                <c:pt idx="10641">
                  <c:v>7.1058371535284881E-2</c:v>
                </c:pt>
                <c:pt idx="10642">
                  <c:v>7.1088505485742526E-2</c:v>
                </c:pt>
                <c:pt idx="10643">
                  <c:v>7.1118639647388626E-2</c:v>
                </c:pt>
                <c:pt idx="10644">
                  <c:v>7.1148774020090344E-2</c:v>
                </c:pt>
                <c:pt idx="10645">
                  <c:v>7.1178908603714952E-2</c:v>
                </c:pt>
                <c:pt idx="10646">
                  <c:v>7.1209043398130389E-2</c:v>
                </c:pt>
                <c:pt idx="10647">
                  <c:v>7.1239178403204151E-2</c:v>
                </c:pt>
                <c:pt idx="10648">
                  <c:v>7.1269313618803953E-2</c:v>
                </c:pt>
                <c:pt idx="10649">
                  <c:v>7.129944904479768E-2</c:v>
                </c:pt>
                <c:pt idx="10650">
                  <c:v>7.132958468105316E-2</c:v>
                </c:pt>
                <c:pt idx="10651">
                  <c:v>7.1359720527438331E-2</c:v>
                </c:pt>
                <c:pt idx="10652">
                  <c:v>7.1389856583821409E-2</c:v>
                </c:pt>
                <c:pt idx="10653">
                  <c:v>7.141999285007089E-2</c:v>
                </c:pt>
                <c:pt idx="10654">
                  <c:v>7.1450129326054546E-2</c:v>
                </c:pt>
                <c:pt idx="10655">
                  <c:v>7.1480266011641258E-2</c:v>
                </c:pt>
                <c:pt idx="10656">
                  <c:v>7.1510402906699411E-2</c:v>
                </c:pt>
                <c:pt idx="10657">
                  <c:v>7.1540540011097553E-2</c:v>
                </c:pt>
                <c:pt idx="10658">
                  <c:v>7.1570677324704124E-2</c:v>
                </c:pt>
                <c:pt idx="10659">
                  <c:v>7.1600814847388228E-2</c:v>
                </c:pt>
                <c:pt idx="10660">
                  <c:v>7.1630952579019191E-2</c:v>
                </c:pt>
                <c:pt idx="10661">
                  <c:v>7.1661090519465009E-2</c:v>
                </c:pt>
                <c:pt idx="10662">
                  <c:v>7.1691228668595397E-2</c:v>
                </c:pt>
                <c:pt idx="10663">
                  <c:v>7.1721367026279681E-2</c:v>
                </c:pt>
                <c:pt idx="10664">
                  <c:v>7.1751505592386966E-2</c:v>
                </c:pt>
                <c:pt idx="10665">
                  <c:v>7.1781644366786246E-2</c:v>
                </c:pt>
                <c:pt idx="10666">
                  <c:v>7.1811783349347458E-2</c:v>
                </c:pt>
                <c:pt idx="10667">
                  <c:v>7.1841922539940095E-2</c:v>
                </c:pt>
                <c:pt idx="10668">
                  <c:v>7.1872061938434095E-2</c:v>
                </c:pt>
                <c:pt idx="10669">
                  <c:v>7.1902201544698507E-2</c:v>
                </c:pt>
                <c:pt idx="10670">
                  <c:v>7.1932341358603824E-2</c:v>
                </c:pt>
                <c:pt idx="10671">
                  <c:v>7.1962481380019705E-2</c:v>
                </c:pt>
                <c:pt idx="10672">
                  <c:v>7.1992621608816199E-2</c:v>
                </c:pt>
                <c:pt idx="10673">
                  <c:v>7.2022762044863797E-2</c:v>
                </c:pt>
                <c:pt idx="10674">
                  <c:v>7.2052902688032106E-2</c:v>
                </c:pt>
                <c:pt idx="10675">
                  <c:v>7.2083043538191949E-2</c:v>
                </c:pt>
                <c:pt idx="10676">
                  <c:v>7.2113184595213764E-2</c:v>
                </c:pt>
                <c:pt idx="10677">
                  <c:v>7.2143325858967988E-2</c:v>
                </c:pt>
                <c:pt idx="10678">
                  <c:v>7.2173467329324892E-2</c:v>
                </c:pt>
                <c:pt idx="10679">
                  <c:v>7.22036090061558E-2</c:v>
                </c:pt>
                <c:pt idx="10680">
                  <c:v>7.2233750889331316E-2</c:v>
                </c:pt>
                <c:pt idx="10681">
                  <c:v>7.2263892978721933E-2</c:v>
                </c:pt>
                <c:pt idx="10682">
                  <c:v>7.2294035274199309E-2</c:v>
                </c:pt>
                <c:pt idx="10683">
                  <c:v>7.2324177775634046E-2</c:v>
                </c:pt>
                <c:pt idx="10684">
                  <c:v>7.2354320482897472E-2</c:v>
                </c:pt>
                <c:pt idx="10685">
                  <c:v>7.2384463395861132E-2</c:v>
                </c:pt>
                <c:pt idx="10686">
                  <c:v>7.2414606514395963E-2</c:v>
                </c:pt>
                <c:pt idx="10687">
                  <c:v>7.2444749838373734E-2</c:v>
                </c:pt>
                <c:pt idx="10688">
                  <c:v>7.2474893367665771E-2</c:v>
                </c:pt>
                <c:pt idx="10689">
                  <c:v>7.2505037102144398E-2</c:v>
                </c:pt>
                <c:pt idx="10690">
                  <c:v>7.2535181041680552E-2</c:v>
                </c:pt>
                <c:pt idx="10691">
                  <c:v>7.2565325186146501E-2</c:v>
                </c:pt>
                <c:pt idx="10692">
                  <c:v>7.2595469535413959E-2</c:v>
                </c:pt>
                <c:pt idx="10693">
                  <c:v>7.2625614089355139E-2</c:v>
                </c:pt>
                <c:pt idx="10694">
                  <c:v>7.2655758847841867E-2</c:v>
                </c:pt>
                <c:pt idx="10695">
                  <c:v>7.2685903810747077E-2</c:v>
                </c:pt>
                <c:pt idx="10696">
                  <c:v>7.2716048977942316E-2</c:v>
                </c:pt>
                <c:pt idx="10697">
                  <c:v>7.2746194349300575E-2</c:v>
                </c:pt>
                <c:pt idx="10698">
                  <c:v>7.2776339924693845E-2</c:v>
                </c:pt>
                <c:pt idx="10699">
                  <c:v>7.2806485703995061E-2</c:v>
                </c:pt>
                <c:pt idx="10700">
                  <c:v>7.2836631687076769E-2</c:v>
                </c:pt>
                <c:pt idx="10701">
                  <c:v>7.2866777873812016E-2</c:v>
                </c:pt>
                <c:pt idx="10702">
                  <c:v>7.2896924264073237E-2</c:v>
                </c:pt>
                <c:pt idx="10703">
                  <c:v>7.2927070857733756E-2</c:v>
                </c:pt>
                <c:pt idx="10704">
                  <c:v>7.2957217654666229E-2</c:v>
                </c:pt>
                <c:pt idx="10705">
                  <c:v>7.2987364654744258E-2</c:v>
                </c:pt>
                <c:pt idx="10706">
                  <c:v>7.3017511857840778E-2</c:v>
                </c:pt>
                <c:pt idx="10707">
                  <c:v>7.3047659263829334E-2</c:v>
                </c:pt>
                <c:pt idx="10708">
                  <c:v>7.3077806872583084E-2</c:v>
                </c:pt>
                <c:pt idx="10709">
                  <c:v>7.3107954683975962E-2</c:v>
                </c:pt>
                <c:pt idx="10710">
                  <c:v>7.3138102697881235E-2</c:v>
                </c:pt>
                <c:pt idx="10711">
                  <c:v>7.3168250914172894E-2</c:v>
                </c:pt>
                <c:pt idx="10712">
                  <c:v>7.3198399332724207E-2</c:v>
                </c:pt>
                <c:pt idx="10713">
                  <c:v>7.3228547953409717E-2</c:v>
                </c:pt>
                <c:pt idx="10714">
                  <c:v>7.3258696776102805E-2</c:v>
                </c:pt>
                <c:pt idx="10715">
                  <c:v>7.3288845800678015E-2</c:v>
                </c:pt>
                <c:pt idx="10716">
                  <c:v>7.3318995027008893E-2</c:v>
                </c:pt>
                <c:pt idx="10717">
                  <c:v>7.3349144454970649E-2</c:v>
                </c:pt>
                <c:pt idx="10718">
                  <c:v>7.3379294084436941E-2</c:v>
                </c:pt>
                <c:pt idx="10719">
                  <c:v>7.3409443915282258E-2</c:v>
                </c:pt>
                <c:pt idx="10720">
                  <c:v>7.3439593947381199E-2</c:v>
                </c:pt>
                <c:pt idx="10721">
                  <c:v>7.3469744180608365E-2</c:v>
                </c:pt>
                <c:pt idx="10722">
                  <c:v>7.3499894614838523E-2</c:v>
                </c:pt>
                <c:pt idx="10723">
                  <c:v>7.3530045249946607E-2</c:v>
                </c:pt>
                <c:pt idx="10724">
                  <c:v>7.356019608580705E-2</c:v>
                </c:pt>
                <c:pt idx="10725">
                  <c:v>7.3590347122295396E-2</c:v>
                </c:pt>
                <c:pt idx="10726">
                  <c:v>7.362049835928608E-2</c:v>
                </c:pt>
                <c:pt idx="10727">
                  <c:v>7.3650649796654588E-2</c:v>
                </c:pt>
                <c:pt idx="10728">
                  <c:v>7.3680801434276466E-2</c:v>
                </c:pt>
                <c:pt idx="10729">
                  <c:v>7.3710953272026591E-2</c:v>
                </c:pt>
                <c:pt idx="10730">
                  <c:v>7.3741105309780508E-2</c:v>
                </c:pt>
                <c:pt idx="10731">
                  <c:v>7.3771257547413982E-2</c:v>
                </c:pt>
                <c:pt idx="10732">
                  <c:v>7.3801409984802446E-2</c:v>
                </c:pt>
                <c:pt idx="10733">
                  <c:v>7.3831562621821278E-2</c:v>
                </c:pt>
                <c:pt idx="10734">
                  <c:v>7.3861715458347021E-2</c:v>
                </c:pt>
                <c:pt idx="10735">
                  <c:v>7.3891868494254775E-2</c:v>
                </c:pt>
                <c:pt idx="10736">
                  <c:v>7.3922021729421139E-2</c:v>
                </c:pt>
                <c:pt idx="10737">
                  <c:v>7.3952175163721823E-2</c:v>
                </c:pt>
                <c:pt idx="10738">
                  <c:v>7.3982328797032704E-2</c:v>
                </c:pt>
                <c:pt idx="10739">
                  <c:v>7.4012482629230381E-2</c:v>
                </c:pt>
                <c:pt idx="10740">
                  <c:v>7.404263666019123E-2</c:v>
                </c:pt>
                <c:pt idx="10741">
                  <c:v>7.4072790889791518E-2</c:v>
                </c:pt>
                <c:pt idx="10742">
                  <c:v>7.4102945317907731E-2</c:v>
                </c:pt>
                <c:pt idx="10743">
                  <c:v>7.413309994441647E-2</c:v>
                </c:pt>
                <c:pt idx="10744">
                  <c:v>7.416325476919472E-2</c:v>
                </c:pt>
                <c:pt idx="10745">
                  <c:v>7.4193409792118803E-2</c:v>
                </c:pt>
                <c:pt idx="10746">
                  <c:v>7.4223565013065818E-2</c:v>
                </c:pt>
                <c:pt idx="10747">
                  <c:v>7.4253720431912695E-2</c:v>
                </c:pt>
                <c:pt idx="10748">
                  <c:v>7.4283876048536313E-2</c:v>
                </c:pt>
                <c:pt idx="10749">
                  <c:v>7.4314031862813879E-2</c:v>
                </c:pt>
                <c:pt idx="10750">
                  <c:v>7.4344187874622603E-2</c:v>
                </c:pt>
                <c:pt idx="10751">
                  <c:v>7.4374344083839972E-2</c:v>
                </c:pt>
                <c:pt idx="10752">
                  <c:v>7.4404500490342973E-2</c:v>
                </c:pt>
                <c:pt idx="10753">
                  <c:v>7.4434657094009371E-2</c:v>
                </c:pt>
                <c:pt idx="10754">
                  <c:v>7.4464813894716708E-2</c:v>
                </c:pt>
                <c:pt idx="10755">
                  <c:v>7.4494970892342693E-2</c:v>
                </c:pt>
                <c:pt idx="10756">
                  <c:v>7.4525128086764592E-2</c:v>
                </c:pt>
                <c:pt idx="10757">
                  <c:v>7.4555285477860833E-2</c:v>
                </c:pt>
                <c:pt idx="10758">
                  <c:v>7.4585443065508961E-2</c:v>
                </c:pt>
                <c:pt idx="10759">
                  <c:v>7.4615600849587349E-2</c:v>
                </c:pt>
                <c:pt idx="10760">
                  <c:v>7.4645758829973818E-2</c:v>
                </c:pt>
                <c:pt idx="10761">
                  <c:v>7.4675917006546355E-2</c:v>
                </c:pt>
                <c:pt idx="10762">
                  <c:v>7.4706075379183334E-2</c:v>
                </c:pt>
                <c:pt idx="10763">
                  <c:v>7.4736233947763353E-2</c:v>
                </c:pt>
                <c:pt idx="10764">
                  <c:v>7.476639271216462E-2</c:v>
                </c:pt>
                <c:pt idx="10765">
                  <c:v>7.4796551672265899E-2</c:v>
                </c:pt>
                <c:pt idx="10766">
                  <c:v>7.4826710827945453E-2</c:v>
                </c:pt>
                <c:pt idx="10767">
                  <c:v>7.4856870179082047E-2</c:v>
                </c:pt>
                <c:pt idx="10768">
                  <c:v>7.4887029725554999E-2</c:v>
                </c:pt>
                <c:pt idx="10769">
                  <c:v>7.4917189467242185E-2</c:v>
                </c:pt>
                <c:pt idx="10770">
                  <c:v>7.4947349404023478E-2</c:v>
                </c:pt>
                <c:pt idx="10771">
                  <c:v>7.4977509535777309E-2</c:v>
                </c:pt>
                <c:pt idx="10772">
                  <c:v>7.5007669862383053E-2</c:v>
                </c:pt>
                <c:pt idx="10773">
                  <c:v>7.5037830383720194E-2</c:v>
                </c:pt>
                <c:pt idx="10774">
                  <c:v>7.5067991099667386E-2</c:v>
                </c:pt>
                <c:pt idx="10775">
                  <c:v>7.5098152010104613E-2</c:v>
                </c:pt>
                <c:pt idx="10776">
                  <c:v>7.512831311491136E-2</c:v>
                </c:pt>
                <c:pt idx="10777">
                  <c:v>7.5158474413966447E-2</c:v>
                </c:pt>
                <c:pt idx="10778">
                  <c:v>7.5188635907150303E-2</c:v>
                </c:pt>
                <c:pt idx="10779">
                  <c:v>7.521879759434219E-2</c:v>
                </c:pt>
                <c:pt idx="10780">
                  <c:v>7.5248959475422095E-2</c:v>
                </c:pt>
                <c:pt idx="10781">
                  <c:v>7.5279121550270056E-2</c:v>
                </c:pt>
                <c:pt idx="10782">
                  <c:v>7.5309283818765838E-2</c:v>
                </c:pt>
                <c:pt idx="10783">
                  <c:v>7.533944628078959E-2</c:v>
                </c:pt>
                <c:pt idx="10784">
                  <c:v>7.5369608936221577E-2</c:v>
                </c:pt>
                <c:pt idx="10785">
                  <c:v>7.5399771784941838E-2</c:v>
                </c:pt>
                <c:pt idx="10786">
                  <c:v>7.5429934826830747E-2</c:v>
                </c:pt>
                <c:pt idx="10787">
                  <c:v>7.5460098061768899E-2</c:v>
                </c:pt>
                <c:pt idx="10788">
                  <c:v>7.5490261489636501E-2</c:v>
                </c:pt>
                <c:pt idx="10789">
                  <c:v>7.5520425110314426E-2</c:v>
                </c:pt>
                <c:pt idx="10790">
                  <c:v>7.5550588923682993E-2</c:v>
                </c:pt>
                <c:pt idx="10791">
                  <c:v>7.5580752929623185E-2</c:v>
                </c:pt>
                <c:pt idx="10792">
                  <c:v>7.5610917128016153E-2</c:v>
                </c:pt>
                <c:pt idx="10793">
                  <c:v>7.5641081518742326E-2</c:v>
                </c:pt>
                <c:pt idx="10794">
                  <c:v>7.5671246101682577E-2</c:v>
                </c:pt>
                <c:pt idx="10795">
                  <c:v>7.5701410876718556E-2</c:v>
                </c:pt>
                <c:pt idx="10796">
                  <c:v>7.5731575843730858E-2</c:v>
                </c:pt>
                <c:pt idx="10797">
                  <c:v>7.5761741002601135E-2</c:v>
                </c:pt>
                <c:pt idx="10798">
                  <c:v>7.5791906353210758E-2</c:v>
                </c:pt>
                <c:pt idx="10799">
                  <c:v>7.5822071895440935E-2</c:v>
                </c:pt>
                <c:pt idx="10800">
                  <c:v>7.5852237629173369E-2</c:v>
                </c:pt>
                <c:pt idx="10801">
                  <c:v>7.5882403554289379E-2</c:v>
                </c:pt>
                <c:pt idx="10802">
                  <c:v>7.5912569670670726E-2</c:v>
                </c:pt>
                <c:pt idx="10803">
                  <c:v>7.5942735978199172E-2</c:v>
                </c:pt>
                <c:pt idx="10804">
                  <c:v>7.5972902476757143E-2</c:v>
                </c:pt>
                <c:pt idx="10805">
                  <c:v>7.6003069166225568E-2</c:v>
                </c:pt>
                <c:pt idx="10806">
                  <c:v>7.6033236046486985E-2</c:v>
                </c:pt>
                <c:pt idx="10807">
                  <c:v>7.6063403117423711E-2</c:v>
                </c:pt>
                <c:pt idx="10808">
                  <c:v>7.6093570378917508E-2</c:v>
                </c:pt>
                <c:pt idx="10809">
                  <c:v>7.6123737830850691E-2</c:v>
                </c:pt>
                <c:pt idx="10810">
                  <c:v>7.6153905473105687E-2</c:v>
                </c:pt>
                <c:pt idx="10811">
                  <c:v>7.6184073305564814E-2</c:v>
                </c:pt>
                <c:pt idx="10812">
                  <c:v>7.6214241328111165E-2</c:v>
                </c:pt>
                <c:pt idx="10813">
                  <c:v>7.6244409540626445E-2</c:v>
                </c:pt>
                <c:pt idx="10814">
                  <c:v>7.6274577942993749E-2</c:v>
                </c:pt>
                <c:pt idx="10815">
                  <c:v>7.6304746535096057E-2</c:v>
                </c:pt>
                <c:pt idx="10816">
                  <c:v>7.6334915316815799E-2</c:v>
                </c:pt>
                <c:pt idx="10817">
                  <c:v>7.6365084288036011E-2</c:v>
                </c:pt>
                <c:pt idx="10818">
                  <c:v>7.639525344864001E-2</c:v>
                </c:pt>
                <c:pt idx="10819">
                  <c:v>7.6425422798510501E-2</c:v>
                </c:pt>
                <c:pt idx="10820">
                  <c:v>7.6455592337530631E-2</c:v>
                </c:pt>
                <c:pt idx="10821">
                  <c:v>7.6485762065584217E-2</c:v>
                </c:pt>
                <c:pt idx="10822">
                  <c:v>7.6515931982553687E-2</c:v>
                </c:pt>
                <c:pt idx="10823">
                  <c:v>7.6546102088323187E-2</c:v>
                </c:pt>
                <c:pt idx="10824">
                  <c:v>7.6576272382776145E-2</c:v>
                </c:pt>
                <c:pt idx="10825">
                  <c:v>7.6606442865795876E-2</c:v>
                </c:pt>
                <c:pt idx="10826">
                  <c:v>7.663661353726603E-2</c:v>
                </c:pt>
                <c:pt idx="10827">
                  <c:v>7.666678439707042E-2</c:v>
                </c:pt>
                <c:pt idx="10828">
                  <c:v>7.6696955445093029E-2</c:v>
                </c:pt>
                <c:pt idx="10829">
                  <c:v>7.6727126681217561E-2</c:v>
                </c:pt>
                <c:pt idx="10830">
                  <c:v>7.6757298105328109E-2</c:v>
                </c:pt>
                <c:pt idx="10831">
                  <c:v>7.6787469717308876E-2</c:v>
                </c:pt>
                <c:pt idx="10832">
                  <c:v>7.6817641517043789E-2</c:v>
                </c:pt>
                <c:pt idx="10833">
                  <c:v>7.684781350441694E-2</c:v>
                </c:pt>
                <c:pt idx="10834">
                  <c:v>7.6877985679313088E-2</c:v>
                </c:pt>
                <c:pt idx="10835">
                  <c:v>7.6908158041616381E-2</c:v>
                </c:pt>
                <c:pt idx="10836">
                  <c:v>7.6938330591211135E-2</c:v>
                </c:pt>
                <c:pt idx="10837">
                  <c:v>7.6968503327981885E-2</c:v>
                </c:pt>
                <c:pt idx="10838">
                  <c:v>7.6998676251814002E-2</c:v>
                </c:pt>
                <c:pt idx="10839">
                  <c:v>7.7028849362591356E-2</c:v>
                </c:pt>
                <c:pt idx="10840">
                  <c:v>7.7059022660199039E-2</c:v>
                </c:pt>
                <c:pt idx="10841">
                  <c:v>7.7089196144522032E-2</c:v>
                </c:pt>
                <c:pt idx="10842">
                  <c:v>7.7119369815444816E-2</c:v>
                </c:pt>
                <c:pt idx="10843">
                  <c:v>7.7149543672853205E-2</c:v>
                </c:pt>
                <c:pt idx="10844">
                  <c:v>7.717971771663179E-2</c:v>
                </c:pt>
                <c:pt idx="10845">
                  <c:v>7.7209891946665887E-2</c:v>
                </c:pt>
                <c:pt idx="10846">
                  <c:v>7.7240066362841087E-2</c:v>
                </c:pt>
                <c:pt idx="10847">
                  <c:v>7.7270240965042203E-2</c:v>
                </c:pt>
                <c:pt idx="10848">
                  <c:v>7.7300415753154939E-2</c:v>
                </c:pt>
                <c:pt idx="10849">
                  <c:v>7.7330590727064663E-2</c:v>
                </c:pt>
                <c:pt idx="10850">
                  <c:v>7.7360765886657468E-2</c:v>
                </c:pt>
                <c:pt idx="10851">
                  <c:v>7.7390941231818333E-2</c:v>
                </c:pt>
                <c:pt idx="10852">
                  <c:v>7.7421116762433573E-2</c:v>
                </c:pt>
                <c:pt idx="10853">
                  <c:v>7.7451292478388667E-2</c:v>
                </c:pt>
                <c:pt idx="10854">
                  <c:v>7.7481468379569873E-2</c:v>
                </c:pt>
                <c:pt idx="10855">
                  <c:v>7.7511644465863117E-2</c:v>
                </c:pt>
                <c:pt idx="10856">
                  <c:v>7.7541820737154155E-2</c:v>
                </c:pt>
                <c:pt idx="10857">
                  <c:v>7.757199719332919E-2</c:v>
                </c:pt>
                <c:pt idx="10858">
                  <c:v>7.7602173834274979E-2</c:v>
                </c:pt>
                <c:pt idx="10859">
                  <c:v>7.7632350659877392E-2</c:v>
                </c:pt>
                <c:pt idx="10860">
                  <c:v>7.7662527670023018E-2</c:v>
                </c:pt>
                <c:pt idx="10861">
                  <c:v>7.7692704864598228E-2</c:v>
                </c:pt>
                <c:pt idx="10862">
                  <c:v>7.7722882243489333E-2</c:v>
                </c:pt>
                <c:pt idx="10863">
                  <c:v>7.775305980658348E-2</c:v>
                </c:pt>
                <c:pt idx="10864">
                  <c:v>7.7783237553767037E-2</c:v>
                </c:pt>
                <c:pt idx="10865">
                  <c:v>7.781341548492704E-2</c:v>
                </c:pt>
                <c:pt idx="10866">
                  <c:v>7.7843593599949912E-2</c:v>
                </c:pt>
                <c:pt idx="10867">
                  <c:v>7.7873771898723132E-2</c:v>
                </c:pt>
                <c:pt idx="10868">
                  <c:v>7.7903950381133347E-2</c:v>
                </c:pt>
                <c:pt idx="10869">
                  <c:v>7.7934129047067757E-2</c:v>
                </c:pt>
                <c:pt idx="10870">
                  <c:v>7.7964307896413731E-2</c:v>
                </c:pt>
                <c:pt idx="10871">
                  <c:v>7.7994486929058304E-2</c:v>
                </c:pt>
                <c:pt idx="10872">
                  <c:v>7.8024666144889121E-2</c:v>
                </c:pt>
                <c:pt idx="10873">
                  <c:v>7.8054845543793161E-2</c:v>
                </c:pt>
                <c:pt idx="10874">
                  <c:v>7.8085025125658125E-2</c:v>
                </c:pt>
                <c:pt idx="10875">
                  <c:v>7.8115204890371603E-2</c:v>
                </c:pt>
                <c:pt idx="10876">
                  <c:v>7.8145384837821186E-2</c:v>
                </c:pt>
                <c:pt idx="10877">
                  <c:v>7.8175564967894684E-2</c:v>
                </c:pt>
                <c:pt idx="10878">
                  <c:v>7.8205745280479966E-2</c:v>
                </c:pt>
                <c:pt idx="10879">
                  <c:v>7.8235925775465065E-2</c:v>
                </c:pt>
                <c:pt idx="10880">
                  <c:v>7.826610645273735E-2</c:v>
                </c:pt>
                <c:pt idx="10881">
                  <c:v>7.8296287312185409E-2</c:v>
                </c:pt>
                <c:pt idx="10882">
                  <c:v>7.832646835369711E-2</c:v>
                </c:pt>
                <c:pt idx="10883">
                  <c:v>7.8356649577160931E-2</c:v>
                </c:pt>
                <c:pt idx="10884">
                  <c:v>7.8386830982464684E-2</c:v>
                </c:pt>
                <c:pt idx="10885">
                  <c:v>7.8417012569497013E-2</c:v>
                </c:pt>
                <c:pt idx="10886">
                  <c:v>7.8447194338146342E-2</c:v>
                </c:pt>
                <c:pt idx="10887">
                  <c:v>7.8477376288301148E-2</c:v>
                </c:pt>
                <c:pt idx="10888">
                  <c:v>7.8507558419849854E-2</c:v>
                </c:pt>
                <c:pt idx="10889">
                  <c:v>7.853774073268166E-2</c:v>
                </c:pt>
                <c:pt idx="10890">
                  <c:v>7.8567923226684599E-2</c:v>
                </c:pt>
                <c:pt idx="10891">
                  <c:v>7.8598105901747928E-2</c:v>
                </c:pt>
                <c:pt idx="10892">
                  <c:v>7.8628288757760567E-2</c:v>
                </c:pt>
                <c:pt idx="10893">
                  <c:v>7.8658471794610885E-2</c:v>
                </c:pt>
                <c:pt idx="10894">
                  <c:v>7.8688655012188691E-2</c:v>
                </c:pt>
                <c:pt idx="10895">
                  <c:v>7.871883841038263E-2</c:v>
                </c:pt>
                <c:pt idx="10896">
                  <c:v>7.874902198908218E-2</c:v>
                </c:pt>
                <c:pt idx="10897">
                  <c:v>7.8779205748176373E-2</c:v>
                </c:pt>
                <c:pt idx="10898">
                  <c:v>7.8809389687557685E-2</c:v>
                </c:pt>
                <c:pt idx="10899">
                  <c:v>7.8839573807106711E-2</c:v>
                </c:pt>
                <c:pt idx="10900">
                  <c:v>7.8869758106721422E-2</c:v>
                </c:pt>
                <c:pt idx="10901">
                  <c:v>7.8899942586292127E-2</c:v>
                </c:pt>
                <c:pt idx="10902">
                  <c:v>7.8930127245698922E-2</c:v>
                </c:pt>
                <c:pt idx="10903">
                  <c:v>7.8960312084840611E-2</c:v>
                </c:pt>
                <c:pt idx="10904">
                  <c:v>7.899049710360434E-2</c:v>
                </c:pt>
                <c:pt idx="10905">
                  <c:v>7.9020682301879475E-2</c:v>
                </c:pt>
                <c:pt idx="10906">
                  <c:v>7.9050867679556547E-2</c:v>
                </c:pt>
                <c:pt idx="10907">
                  <c:v>7.9081053236525201E-2</c:v>
                </c:pt>
                <c:pt idx="10908">
                  <c:v>7.9111238972675357E-2</c:v>
                </c:pt>
                <c:pt idx="10909">
                  <c:v>7.9141424887897827E-2</c:v>
                </c:pt>
                <c:pt idx="10910">
                  <c:v>7.9171610982082419E-2</c:v>
                </c:pt>
                <c:pt idx="10911">
                  <c:v>7.9201797255122552E-2</c:v>
                </c:pt>
                <c:pt idx="10912">
                  <c:v>7.9231983706899545E-2</c:v>
                </c:pt>
                <c:pt idx="10913">
                  <c:v>7.9262170337313476E-2</c:v>
                </c:pt>
                <c:pt idx="10914">
                  <c:v>7.9292357146254155E-2</c:v>
                </c:pt>
                <c:pt idx="10915">
                  <c:v>7.9322544133603345E-2</c:v>
                </c:pt>
                <c:pt idx="10916">
                  <c:v>7.935273129926107E-2</c:v>
                </c:pt>
                <c:pt idx="10917">
                  <c:v>7.9382918643118028E-2</c:v>
                </c:pt>
                <c:pt idx="10918">
                  <c:v>7.9413106165055924E-2</c:v>
                </c:pt>
                <c:pt idx="10919">
                  <c:v>7.9443293864974618E-2</c:v>
                </c:pt>
                <c:pt idx="10920">
                  <c:v>7.9473481742765473E-2</c:v>
                </c:pt>
                <c:pt idx="10921">
                  <c:v>7.9503669798310583E-2</c:v>
                </c:pt>
                <c:pt idx="10922">
                  <c:v>7.9533858031509752E-2</c:v>
                </c:pt>
                <c:pt idx="10923">
                  <c:v>7.9564046442254288E-2</c:v>
                </c:pt>
                <c:pt idx="10924">
                  <c:v>7.959423503042673E-2</c:v>
                </c:pt>
                <c:pt idx="10925">
                  <c:v>7.9624423795927268E-2</c:v>
                </c:pt>
                <c:pt idx="10926">
                  <c:v>7.9654612738647546E-2</c:v>
                </c:pt>
                <c:pt idx="10927">
                  <c:v>7.9684801858472876E-2</c:v>
                </c:pt>
                <c:pt idx="10928">
                  <c:v>7.9714991155298065E-2</c:v>
                </c:pt>
                <c:pt idx="10929">
                  <c:v>7.9745180629014534E-2</c:v>
                </c:pt>
                <c:pt idx="10930">
                  <c:v>7.9775370279514202E-2</c:v>
                </c:pt>
                <c:pt idx="10931">
                  <c:v>7.9805560106689211E-2</c:v>
                </c:pt>
                <c:pt idx="10932">
                  <c:v>7.9835750110430703E-2</c:v>
                </c:pt>
                <c:pt idx="10933">
                  <c:v>7.9865940290631321E-2</c:v>
                </c:pt>
                <c:pt idx="10934">
                  <c:v>7.989613064718315E-2</c:v>
                </c:pt>
                <c:pt idx="10935">
                  <c:v>7.9926321179977888E-2</c:v>
                </c:pt>
                <c:pt idx="10936">
                  <c:v>7.9956511888907955E-2</c:v>
                </c:pt>
                <c:pt idx="10937">
                  <c:v>7.9986702773865381E-2</c:v>
                </c:pt>
                <c:pt idx="10938">
                  <c:v>8.0016893834743252E-2</c:v>
                </c:pt>
                <c:pt idx="10939">
                  <c:v>8.0047085071433266E-2</c:v>
                </c:pt>
                <c:pt idx="10940">
                  <c:v>8.0077276483827842E-2</c:v>
                </c:pt>
                <c:pt idx="10941">
                  <c:v>8.0107468071819898E-2</c:v>
                </c:pt>
                <c:pt idx="10942">
                  <c:v>8.01376598353023E-2</c:v>
                </c:pt>
                <c:pt idx="10943">
                  <c:v>8.0167851774167187E-2</c:v>
                </c:pt>
                <c:pt idx="10944">
                  <c:v>8.0198043888307757E-2</c:v>
                </c:pt>
                <c:pt idx="10945">
                  <c:v>8.0228236177616485E-2</c:v>
                </c:pt>
                <c:pt idx="10946">
                  <c:v>8.0258428641986956E-2</c:v>
                </c:pt>
                <c:pt idx="10947">
                  <c:v>8.0288621281311423E-2</c:v>
                </c:pt>
                <c:pt idx="10948">
                  <c:v>8.0318814095483637E-2</c:v>
                </c:pt>
                <c:pt idx="10949">
                  <c:v>8.034900708439624E-2</c:v>
                </c:pt>
                <c:pt idx="10950">
                  <c:v>8.0379200247942761E-2</c:v>
                </c:pt>
                <c:pt idx="10951">
                  <c:v>8.0409393586016231E-2</c:v>
                </c:pt>
                <c:pt idx="10952">
                  <c:v>8.0439587098510346E-2</c:v>
                </c:pt>
                <c:pt idx="10953">
                  <c:v>8.0469780785318412E-2</c:v>
                </c:pt>
                <c:pt idx="10954">
                  <c:v>8.0499974646333794E-2</c:v>
                </c:pt>
                <c:pt idx="10955">
                  <c:v>8.0530168681450354E-2</c:v>
                </c:pt>
                <c:pt idx="10956">
                  <c:v>8.0560362890561565E-2</c:v>
                </c:pt>
                <c:pt idx="10957">
                  <c:v>8.0590557273561014E-2</c:v>
                </c:pt>
                <c:pt idx="10958">
                  <c:v>8.062075183034273E-2</c:v>
                </c:pt>
                <c:pt idx="10959">
                  <c:v>8.0650946560800851E-2</c:v>
                </c:pt>
                <c:pt idx="10960">
                  <c:v>8.0681141464828687E-2</c:v>
                </c:pt>
                <c:pt idx="10961">
                  <c:v>8.0711336542320988E-2</c:v>
                </c:pt>
                <c:pt idx="10962">
                  <c:v>8.0741531793171062E-2</c:v>
                </c:pt>
                <c:pt idx="10963">
                  <c:v>8.0771727217273659E-2</c:v>
                </c:pt>
                <c:pt idx="10964">
                  <c:v>8.0801922814523031E-2</c:v>
                </c:pt>
                <c:pt idx="10965">
                  <c:v>8.083211858481304E-2</c:v>
                </c:pt>
                <c:pt idx="10966">
                  <c:v>8.0862314528038493E-2</c:v>
                </c:pt>
                <c:pt idx="10967">
                  <c:v>8.0892510644093696E-2</c:v>
                </c:pt>
                <c:pt idx="10968">
                  <c:v>8.0922706932872956E-2</c:v>
                </c:pt>
                <c:pt idx="10969">
                  <c:v>8.095290339427097E-2</c:v>
                </c:pt>
                <c:pt idx="10970">
                  <c:v>8.0983100028182764E-2</c:v>
                </c:pt>
                <c:pt idx="10971">
                  <c:v>8.1013296834502702E-2</c:v>
                </c:pt>
                <c:pt idx="10972">
                  <c:v>8.1043493813125866E-2</c:v>
                </c:pt>
                <c:pt idx="10973">
                  <c:v>8.1073690963946787E-2</c:v>
                </c:pt>
                <c:pt idx="10974">
                  <c:v>8.1103888286860659E-2</c:v>
                </c:pt>
                <c:pt idx="10975">
                  <c:v>8.1134085781762566E-2</c:v>
                </c:pt>
                <c:pt idx="10976">
                  <c:v>8.1164283448547481E-2</c:v>
                </c:pt>
                <c:pt idx="10977">
                  <c:v>8.1194481287110432E-2</c:v>
                </c:pt>
                <c:pt idx="10978">
                  <c:v>8.1224679297347058E-2</c:v>
                </c:pt>
                <c:pt idx="10979">
                  <c:v>8.1254877479152332E-2</c:v>
                </c:pt>
                <c:pt idx="10980">
                  <c:v>8.1285075832421616E-2</c:v>
                </c:pt>
                <c:pt idx="10981">
                  <c:v>8.1315274357050549E-2</c:v>
                </c:pt>
                <c:pt idx="10982">
                  <c:v>8.1345473052934492E-2</c:v>
                </c:pt>
                <c:pt idx="10983">
                  <c:v>8.1375671919969306E-2</c:v>
                </c:pt>
                <c:pt idx="10984">
                  <c:v>8.1405870958050242E-2</c:v>
                </c:pt>
                <c:pt idx="10985">
                  <c:v>8.1436070167073327E-2</c:v>
                </c:pt>
                <c:pt idx="10986">
                  <c:v>8.1466269546934311E-2</c:v>
                </c:pt>
                <c:pt idx="10987">
                  <c:v>8.1496469097529167E-2</c:v>
                </c:pt>
                <c:pt idx="10988">
                  <c:v>8.1526668818753756E-2</c:v>
                </c:pt>
                <c:pt idx="10989">
                  <c:v>8.1556868710503605E-2</c:v>
                </c:pt>
                <c:pt idx="10990">
                  <c:v>8.1587068772675686E-2</c:v>
                </c:pt>
                <c:pt idx="10991">
                  <c:v>8.1617269005165749E-2</c:v>
                </c:pt>
                <c:pt idx="10992">
                  <c:v>8.1647469407869655E-2</c:v>
                </c:pt>
                <c:pt idx="10993">
                  <c:v>8.1677669980684375E-2</c:v>
                </c:pt>
                <c:pt idx="10994">
                  <c:v>8.1707870723505938E-2</c:v>
                </c:pt>
                <c:pt idx="10995">
                  <c:v>8.1738071636230591E-2</c:v>
                </c:pt>
                <c:pt idx="10996">
                  <c:v>8.1768272718754864E-2</c:v>
                </c:pt>
                <c:pt idx="10997">
                  <c:v>8.1798473970975727E-2</c:v>
                </c:pt>
                <c:pt idx="10998">
                  <c:v>8.1828675392789485E-2</c:v>
                </c:pt>
                <c:pt idx="10999">
                  <c:v>8.1858876984093221E-2</c:v>
                </c:pt>
                <c:pt idx="11000">
                  <c:v>8.1889078744783128E-2</c:v>
                </c:pt>
                <c:pt idx="11001">
                  <c:v>8.1919280674756623E-2</c:v>
                </c:pt>
                <c:pt idx="11002">
                  <c:v>8.1949482773910232E-2</c:v>
                </c:pt>
                <c:pt idx="11003">
                  <c:v>8.1979685042141148E-2</c:v>
                </c:pt>
                <c:pt idx="11004">
                  <c:v>8.2009887479346288E-2</c:v>
                </c:pt>
                <c:pt idx="11005">
                  <c:v>8.2040090085423012E-2</c:v>
                </c:pt>
                <c:pt idx="11006">
                  <c:v>8.2070292860268568E-2</c:v>
                </c:pt>
                <c:pt idx="11007">
                  <c:v>8.2100495803779761E-2</c:v>
                </c:pt>
                <c:pt idx="11008">
                  <c:v>8.2130698915854339E-2</c:v>
                </c:pt>
                <c:pt idx="11009">
                  <c:v>8.2160902196389718E-2</c:v>
                </c:pt>
                <c:pt idx="11010">
                  <c:v>8.2191105645282758E-2</c:v>
                </c:pt>
                <c:pt idx="11011">
                  <c:v>8.2221309262431874E-2</c:v>
                </c:pt>
                <c:pt idx="11012">
                  <c:v>8.2251513047734537E-2</c:v>
                </c:pt>
                <c:pt idx="11013">
                  <c:v>8.2281717001087717E-2</c:v>
                </c:pt>
                <c:pt idx="11014">
                  <c:v>8.2311921122389831E-2</c:v>
                </c:pt>
                <c:pt idx="11015">
                  <c:v>8.234212541153868E-2</c:v>
                </c:pt>
                <c:pt idx="11016">
                  <c:v>8.237232986843146E-2</c:v>
                </c:pt>
                <c:pt idx="11017">
                  <c:v>8.2402534492967139E-2</c:v>
                </c:pt>
                <c:pt idx="11018">
                  <c:v>8.2432739285043077E-2</c:v>
                </c:pt>
                <c:pt idx="11019">
                  <c:v>8.246294424455769E-2</c:v>
                </c:pt>
                <c:pt idx="11020">
                  <c:v>8.2493149371408836E-2</c:v>
                </c:pt>
                <c:pt idx="11021">
                  <c:v>8.2523354665494764E-2</c:v>
                </c:pt>
                <c:pt idx="11022">
                  <c:v>8.2553560126714332E-2</c:v>
                </c:pt>
                <c:pt idx="11023">
                  <c:v>8.2583765754965177E-2</c:v>
                </c:pt>
                <c:pt idx="11024">
                  <c:v>8.2613971550146048E-2</c:v>
                </c:pt>
                <c:pt idx="11025">
                  <c:v>8.264417751215547E-2</c:v>
                </c:pt>
                <c:pt idx="11026">
                  <c:v>8.267438364089208E-2</c:v>
                </c:pt>
                <c:pt idx="11027">
                  <c:v>8.2704589936254402E-2</c:v>
                </c:pt>
                <c:pt idx="11028">
                  <c:v>8.2734796398141075E-2</c:v>
                </c:pt>
                <c:pt idx="11029">
                  <c:v>8.2765003026451012E-2</c:v>
                </c:pt>
                <c:pt idx="11030">
                  <c:v>8.2795209821083404E-2</c:v>
                </c:pt>
                <c:pt idx="11031">
                  <c:v>8.2825416781936334E-2</c:v>
                </c:pt>
                <c:pt idx="11032">
                  <c:v>8.285562390890916E-2</c:v>
                </c:pt>
                <c:pt idx="11033">
                  <c:v>8.2885831201901072E-2</c:v>
                </c:pt>
                <c:pt idx="11034">
                  <c:v>8.2916038660811153E-2</c:v>
                </c:pt>
                <c:pt idx="11035">
                  <c:v>8.2946246285538816E-2</c:v>
                </c:pt>
                <c:pt idx="11036">
                  <c:v>8.2976454075982586E-2</c:v>
                </c:pt>
                <c:pt idx="11037">
                  <c:v>8.3006662032042433E-2</c:v>
                </c:pt>
                <c:pt idx="11038">
                  <c:v>8.3036870153617715E-2</c:v>
                </c:pt>
                <c:pt idx="11039">
                  <c:v>8.3067078440607289E-2</c:v>
                </c:pt>
                <c:pt idx="11040">
                  <c:v>8.3097286892911293E-2</c:v>
                </c:pt>
                <c:pt idx="11041">
                  <c:v>8.3127495510428973E-2</c:v>
                </c:pt>
                <c:pt idx="11042">
                  <c:v>8.3157704293060408E-2</c:v>
                </c:pt>
                <c:pt idx="11043">
                  <c:v>8.3187913240704681E-2</c:v>
                </c:pt>
                <c:pt idx="11044">
                  <c:v>8.3218122353262147E-2</c:v>
                </c:pt>
                <c:pt idx="11045">
                  <c:v>8.3248331630632166E-2</c:v>
                </c:pt>
                <c:pt idx="11046">
                  <c:v>8.3278541072715151E-2</c:v>
                </c:pt>
                <c:pt idx="11047">
                  <c:v>8.3308750679410903E-2</c:v>
                </c:pt>
                <c:pt idx="11048">
                  <c:v>8.3338960450619226E-2</c:v>
                </c:pt>
                <c:pt idx="11049">
                  <c:v>8.3369170386240588E-2</c:v>
                </c:pt>
                <c:pt idx="11050">
                  <c:v>8.3399380486174957E-2</c:v>
                </c:pt>
                <c:pt idx="11051">
                  <c:v>8.3429590750322802E-2</c:v>
                </c:pt>
                <c:pt idx="11052">
                  <c:v>8.3459801178584148E-2</c:v>
                </c:pt>
                <c:pt idx="11053">
                  <c:v>8.3490011770859573E-2</c:v>
                </c:pt>
                <c:pt idx="11054">
                  <c:v>8.3520222527049548E-2</c:v>
                </c:pt>
                <c:pt idx="11055">
                  <c:v>8.3550433447054484E-2</c:v>
                </c:pt>
                <c:pt idx="11056">
                  <c:v>8.3580644530775017E-2</c:v>
                </c:pt>
                <c:pt idx="11057">
                  <c:v>8.3610855778111726E-2</c:v>
                </c:pt>
                <c:pt idx="11058">
                  <c:v>8.3641067188965412E-2</c:v>
                </c:pt>
                <c:pt idx="11059">
                  <c:v>8.3671278763236989E-2</c:v>
                </c:pt>
                <c:pt idx="11060">
                  <c:v>8.3701490500827147E-2</c:v>
                </c:pt>
                <c:pt idx="11061">
                  <c:v>8.3731702401636743E-2</c:v>
                </c:pt>
                <c:pt idx="11062">
                  <c:v>8.3761914465566634E-2</c:v>
                </c:pt>
                <c:pt idx="11063">
                  <c:v>8.3792126692518343E-2</c:v>
                </c:pt>
                <c:pt idx="11064">
                  <c:v>8.3822339082392727E-2</c:v>
                </c:pt>
                <c:pt idx="11065">
                  <c:v>8.3852551635090866E-2</c:v>
                </c:pt>
                <c:pt idx="11066">
                  <c:v>8.3882764350513894E-2</c:v>
                </c:pt>
                <c:pt idx="11067">
                  <c:v>8.3912977228563335E-2</c:v>
                </c:pt>
                <c:pt idx="11068">
                  <c:v>8.3943190269141044E-2</c:v>
                </c:pt>
                <c:pt idx="11069">
                  <c:v>8.3973403472147545E-2</c:v>
                </c:pt>
                <c:pt idx="11070">
                  <c:v>8.4003616837484751E-2</c:v>
                </c:pt>
                <c:pt idx="11071">
                  <c:v>8.4033830365054352E-2</c:v>
                </c:pt>
                <c:pt idx="11072">
                  <c:v>8.4064044054758091E-2</c:v>
                </c:pt>
                <c:pt idx="11073">
                  <c:v>8.409425790649705E-2</c:v>
                </c:pt>
                <c:pt idx="11074">
                  <c:v>8.4124471920173693E-2</c:v>
                </c:pt>
                <c:pt idx="11075">
                  <c:v>8.4154686095689324E-2</c:v>
                </c:pt>
                <c:pt idx="11076">
                  <c:v>8.4184900432946352E-2</c:v>
                </c:pt>
                <c:pt idx="11077">
                  <c:v>8.4215114931846136E-2</c:v>
                </c:pt>
                <c:pt idx="11078">
                  <c:v>8.4245329592291307E-2</c:v>
                </c:pt>
                <c:pt idx="11079">
                  <c:v>8.4275544414183945E-2</c:v>
                </c:pt>
                <c:pt idx="11080">
                  <c:v>8.4305759397425517E-2</c:v>
                </c:pt>
                <c:pt idx="11081">
                  <c:v>8.4335974541918879E-2</c:v>
                </c:pt>
                <c:pt idx="11082">
                  <c:v>8.4366189847566109E-2</c:v>
                </c:pt>
                <c:pt idx="11083">
                  <c:v>8.4396405314269396E-2</c:v>
                </c:pt>
                <c:pt idx="11084">
                  <c:v>8.4426620941931596E-2</c:v>
                </c:pt>
                <c:pt idx="11085">
                  <c:v>8.4456836730455009E-2</c:v>
                </c:pt>
                <c:pt idx="11086">
                  <c:v>8.448705267974177E-2</c:v>
                </c:pt>
                <c:pt idx="11087">
                  <c:v>8.451726878969501E-2</c:v>
                </c:pt>
                <c:pt idx="11088">
                  <c:v>8.4547485060217253E-2</c:v>
                </c:pt>
                <c:pt idx="11089">
                  <c:v>8.4577701491211243E-2</c:v>
                </c:pt>
                <c:pt idx="11090">
                  <c:v>8.4607918082579503E-2</c:v>
                </c:pt>
                <c:pt idx="11091">
                  <c:v>8.4638134834225442E-2</c:v>
                </c:pt>
                <c:pt idx="11092">
                  <c:v>8.466835174605164E-2</c:v>
                </c:pt>
                <c:pt idx="11093">
                  <c:v>8.4698568817961117E-2</c:v>
                </c:pt>
                <c:pt idx="11094">
                  <c:v>8.4728786049856841E-2</c:v>
                </c:pt>
                <c:pt idx="11095">
                  <c:v>8.4759003441642444E-2</c:v>
                </c:pt>
                <c:pt idx="11096">
                  <c:v>8.4789220993220338E-2</c:v>
                </c:pt>
                <c:pt idx="11097">
                  <c:v>8.4819438704494543E-2</c:v>
                </c:pt>
                <c:pt idx="11098">
                  <c:v>8.4849656575367749E-2</c:v>
                </c:pt>
                <c:pt idx="11099">
                  <c:v>8.4879874605743699E-2</c:v>
                </c:pt>
                <c:pt idx="11100">
                  <c:v>8.4910092795525638E-2</c:v>
                </c:pt>
                <c:pt idx="11101">
                  <c:v>8.4940311144617364E-2</c:v>
                </c:pt>
                <c:pt idx="11102">
                  <c:v>8.4970529652922122E-2</c:v>
                </c:pt>
                <c:pt idx="11103">
                  <c:v>8.5000748320343822E-2</c:v>
                </c:pt>
                <c:pt idx="11104">
                  <c:v>8.503096714678593E-2</c:v>
                </c:pt>
                <c:pt idx="11105">
                  <c:v>8.5061186132152522E-2</c:v>
                </c:pt>
                <c:pt idx="11106">
                  <c:v>8.509140527634701E-2</c:v>
                </c:pt>
                <c:pt idx="11107">
                  <c:v>8.5121624579273525E-2</c:v>
                </c:pt>
                <c:pt idx="11108">
                  <c:v>8.5151844040835978E-2</c:v>
                </c:pt>
                <c:pt idx="11109">
                  <c:v>8.5182063660938556E-2</c:v>
                </c:pt>
                <c:pt idx="11110">
                  <c:v>8.5212283439485059E-2</c:v>
                </c:pt>
                <c:pt idx="11111">
                  <c:v>8.524250337637973E-2</c:v>
                </c:pt>
                <c:pt idx="11112">
                  <c:v>8.5272723471526812E-2</c:v>
                </c:pt>
                <c:pt idx="11113">
                  <c:v>8.5302943724830604E-2</c:v>
                </c:pt>
                <c:pt idx="11114">
                  <c:v>8.5333164136195405E-2</c:v>
                </c:pt>
                <c:pt idx="11115">
                  <c:v>8.5363384705525569E-2</c:v>
                </c:pt>
                <c:pt idx="11116">
                  <c:v>8.5393605432725672E-2</c:v>
                </c:pt>
                <c:pt idx="11117">
                  <c:v>8.5423826317700069E-2</c:v>
                </c:pt>
                <c:pt idx="11118">
                  <c:v>8.5454047360353336E-2</c:v>
                </c:pt>
                <c:pt idx="11119">
                  <c:v>8.5484268560590437E-2</c:v>
                </c:pt>
                <c:pt idx="11120">
                  <c:v>8.5514489918315562E-2</c:v>
                </c:pt>
                <c:pt idx="11121">
                  <c:v>8.5544711433434228E-2</c:v>
                </c:pt>
                <c:pt idx="11122">
                  <c:v>8.5574933105850681E-2</c:v>
                </c:pt>
                <c:pt idx="11123">
                  <c:v>8.5605154935469607E-2</c:v>
                </c:pt>
                <c:pt idx="11124">
                  <c:v>8.5635376922196693E-2</c:v>
                </c:pt>
                <c:pt idx="11125">
                  <c:v>8.5665599065936293E-2</c:v>
                </c:pt>
                <c:pt idx="11126">
                  <c:v>8.5695821366593983E-2</c:v>
                </c:pt>
                <c:pt idx="11127">
                  <c:v>8.5726043824074893E-2</c:v>
                </c:pt>
                <c:pt idx="11128">
                  <c:v>8.5756266438283713E-2</c:v>
                </c:pt>
                <c:pt idx="11129">
                  <c:v>8.578648920912646E-2</c:v>
                </c:pt>
                <c:pt idx="11130">
                  <c:v>8.5816712136507767E-2</c:v>
                </c:pt>
                <c:pt idx="11131">
                  <c:v>8.5846935220333487E-2</c:v>
                </c:pt>
                <c:pt idx="11132">
                  <c:v>8.5877158460508751E-2</c:v>
                </c:pt>
                <c:pt idx="11133">
                  <c:v>8.5907381856939413E-2</c:v>
                </c:pt>
                <c:pt idx="11134">
                  <c:v>8.5937605409530937E-2</c:v>
                </c:pt>
                <c:pt idx="11135">
                  <c:v>8.5967829118188788E-2</c:v>
                </c:pt>
                <c:pt idx="11136">
                  <c:v>8.5998052982818929E-2</c:v>
                </c:pt>
                <c:pt idx="11137">
                  <c:v>8.6028277003327047E-2</c:v>
                </c:pt>
                <c:pt idx="11138">
                  <c:v>8.605850117961894E-2</c:v>
                </c:pt>
                <c:pt idx="11139">
                  <c:v>8.608872551160035E-2</c:v>
                </c:pt>
                <c:pt idx="11140">
                  <c:v>8.6118949999177352E-2</c:v>
                </c:pt>
                <c:pt idx="11141">
                  <c:v>8.6149174642256354E-2</c:v>
                </c:pt>
                <c:pt idx="11142">
                  <c:v>8.6179399440742988E-2</c:v>
                </c:pt>
                <c:pt idx="11143">
                  <c:v>8.6209624394543272E-2</c:v>
                </c:pt>
                <c:pt idx="11144">
                  <c:v>8.6239849503563837E-2</c:v>
                </c:pt>
                <c:pt idx="11145">
                  <c:v>8.6270074767710425E-2</c:v>
                </c:pt>
                <c:pt idx="11146">
                  <c:v>8.6300300186889944E-2</c:v>
                </c:pt>
                <c:pt idx="11147">
                  <c:v>8.6330525761008581E-2</c:v>
                </c:pt>
                <c:pt idx="11148">
                  <c:v>8.6360751489972354E-2</c:v>
                </c:pt>
                <c:pt idx="11149">
                  <c:v>8.6390977373688449E-2</c:v>
                </c:pt>
                <c:pt idx="11150">
                  <c:v>8.6421203412062886E-2</c:v>
                </c:pt>
                <c:pt idx="11151">
                  <c:v>8.6451429605002628E-2</c:v>
                </c:pt>
                <c:pt idx="11152">
                  <c:v>8.6481655952414027E-2</c:v>
                </c:pt>
                <c:pt idx="11153">
                  <c:v>8.6511882454204436E-2</c:v>
                </c:pt>
                <c:pt idx="11154">
                  <c:v>8.654210911027993E-2</c:v>
                </c:pt>
                <c:pt idx="11155">
                  <c:v>8.6572335920547749E-2</c:v>
                </c:pt>
                <c:pt idx="11156">
                  <c:v>8.6602562884915191E-2</c:v>
                </c:pt>
                <c:pt idx="11157">
                  <c:v>8.6632790003288607E-2</c:v>
                </c:pt>
                <c:pt idx="11158">
                  <c:v>8.6663017275575238E-2</c:v>
                </c:pt>
                <c:pt idx="11159">
                  <c:v>8.6693244701682382E-2</c:v>
                </c:pt>
                <c:pt idx="11160">
                  <c:v>8.6723472281517278E-2</c:v>
                </c:pt>
                <c:pt idx="11161">
                  <c:v>8.6753700014987001E-2</c:v>
                </c:pt>
                <c:pt idx="11162">
                  <c:v>8.6783927901998514E-2</c:v>
                </c:pt>
                <c:pt idx="11163">
                  <c:v>8.6814155942459836E-2</c:v>
                </c:pt>
                <c:pt idx="11164">
                  <c:v>8.6844384136278152E-2</c:v>
                </c:pt>
                <c:pt idx="11165">
                  <c:v>8.6874612483360703E-2</c:v>
                </c:pt>
                <c:pt idx="11166">
                  <c:v>8.6904840983615006E-2</c:v>
                </c:pt>
                <c:pt idx="11167">
                  <c:v>8.6935069636949136E-2</c:v>
                </c:pt>
                <c:pt idx="11168">
                  <c:v>8.6965298443270389E-2</c:v>
                </c:pt>
                <c:pt idx="11169">
                  <c:v>8.6995527402486561E-2</c:v>
                </c:pt>
                <c:pt idx="11170">
                  <c:v>8.7025756514505337E-2</c:v>
                </c:pt>
                <c:pt idx="11171">
                  <c:v>8.7055985779234901E-2</c:v>
                </c:pt>
                <c:pt idx="11172">
                  <c:v>8.7086215196582828E-2</c:v>
                </c:pt>
                <c:pt idx="11173">
                  <c:v>8.7116444766457024E-2</c:v>
                </c:pt>
                <c:pt idx="11174">
                  <c:v>8.7146674488765674E-2</c:v>
                </c:pt>
                <c:pt idx="11175">
                  <c:v>8.7176904363416963E-2</c:v>
                </c:pt>
                <c:pt idx="11176">
                  <c:v>8.7207134390318908E-2</c:v>
                </c:pt>
                <c:pt idx="11177">
                  <c:v>8.7237364569379583E-2</c:v>
                </c:pt>
                <c:pt idx="11178">
                  <c:v>8.7267594900507617E-2</c:v>
                </c:pt>
                <c:pt idx="11179">
                  <c:v>8.7297825383610861E-2</c:v>
                </c:pt>
                <c:pt idx="11180">
                  <c:v>8.7328056018597833E-2</c:v>
                </c:pt>
                <c:pt idx="11181">
                  <c:v>8.7358286805377383E-2</c:v>
                </c:pt>
                <c:pt idx="11182">
                  <c:v>8.738851774385753E-2</c:v>
                </c:pt>
                <c:pt idx="11183">
                  <c:v>8.7418748833947013E-2</c:v>
                </c:pt>
                <c:pt idx="11184">
                  <c:v>8.744898007555435E-2</c:v>
                </c:pt>
                <c:pt idx="11185">
                  <c:v>8.7479211468588614E-2</c:v>
                </c:pt>
                <c:pt idx="11186">
                  <c:v>8.7509443012958044E-2</c:v>
                </c:pt>
                <c:pt idx="11187">
                  <c:v>8.7539674708571658E-2</c:v>
                </c:pt>
                <c:pt idx="11188">
                  <c:v>8.7569906555338306E-2</c:v>
                </c:pt>
                <c:pt idx="11189">
                  <c:v>8.760013855316684E-2</c:v>
                </c:pt>
                <c:pt idx="11190">
                  <c:v>8.763037070196622E-2</c:v>
                </c:pt>
                <c:pt idx="11191">
                  <c:v>8.7660603001645632E-2</c:v>
                </c:pt>
                <c:pt idx="11192">
                  <c:v>8.7690835452114202E-2</c:v>
                </c:pt>
                <c:pt idx="11193">
                  <c:v>8.7721068053280726E-2</c:v>
                </c:pt>
                <c:pt idx="11194">
                  <c:v>8.7751300805054888E-2</c:v>
                </c:pt>
                <c:pt idx="11195">
                  <c:v>8.7781533707345427E-2</c:v>
                </c:pt>
                <c:pt idx="11196">
                  <c:v>8.781176676006236E-2</c:v>
                </c:pt>
                <c:pt idx="11197">
                  <c:v>8.7841999963114481E-2</c:v>
                </c:pt>
                <c:pt idx="11198">
                  <c:v>8.7872233316414472E-2</c:v>
                </c:pt>
                <c:pt idx="11199">
                  <c:v>8.7902466819862801E-2</c:v>
                </c:pt>
                <c:pt idx="11200">
                  <c:v>8.7932700473377978E-2</c:v>
                </c:pt>
                <c:pt idx="11201">
                  <c:v>8.7962934276866911E-2</c:v>
                </c:pt>
                <c:pt idx="11202">
                  <c:v>8.799316823023895E-2</c:v>
                </c:pt>
                <c:pt idx="11203">
                  <c:v>8.8023402333403666E-2</c:v>
                </c:pt>
                <c:pt idx="11204">
                  <c:v>8.8053636586271633E-2</c:v>
                </c:pt>
                <c:pt idx="11205">
                  <c:v>8.8083870988754642E-2</c:v>
                </c:pt>
                <c:pt idx="11206">
                  <c:v>8.811410554075455E-2</c:v>
                </c:pt>
                <c:pt idx="11207">
                  <c:v>8.8144340242190311E-2</c:v>
                </c:pt>
                <c:pt idx="11208">
                  <c:v>8.8174575092970942E-2</c:v>
                </c:pt>
                <c:pt idx="11209">
                  <c:v>8.8204810092998631E-2</c:v>
                </c:pt>
                <c:pt idx="11210">
                  <c:v>8.8235045242192056E-2</c:v>
                </c:pt>
                <c:pt idx="11211">
                  <c:v>8.8265280540461399E-2</c:v>
                </c:pt>
                <c:pt idx="11212">
                  <c:v>8.829551598770774E-2</c:v>
                </c:pt>
                <c:pt idx="11213">
                  <c:v>8.8325751583851198E-2</c:v>
                </c:pt>
                <c:pt idx="11214">
                  <c:v>8.8355987328801233E-2</c:v>
                </c:pt>
                <c:pt idx="11215">
                  <c:v>8.8386223222459759E-2</c:v>
                </c:pt>
                <c:pt idx="11216">
                  <c:v>8.8416459264746339E-2</c:v>
                </c:pt>
                <c:pt idx="11217">
                  <c:v>8.8446695455571267E-2</c:v>
                </c:pt>
                <c:pt idx="11218">
                  <c:v>8.8476931794836344E-2</c:v>
                </c:pt>
                <c:pt idx="11219">
                  <c:v>8.8507168282461135E-2</c:v>
                </c:pt>
                <c:pt idx="11220">
                  <c:v>8.85374049183561E-2</c:v>
                </c:pt>
                <c:pt idx="11221">
                  <c:v>8.8567641702426869E-2</c:v>
                </c:pt>
                <c:pt idx="11222">
                  <c:v>8.8597878634583349E-2</c:v>
                </c:pt>
                <c:pt idx="11223">
                  <c:v>8.8628115714746103E-2</c:v>
                </c:pt>
                <c:pt idx="11224">
                  <c:v>8.8658352942816598E-2</c:v>
                </c:pt>
                <c:pt idx="11225">
                  <c:v>8.8688590318706295E-2</c:v>
                </c:pt>
                <c:pt idx="11226">
                  <c:v>8.8718827842334813E-2</c:v>
                </c:pt>
                <c:pt idx="11227">
                  <c:v>8.8749065513604786E-2</c:v>
                </c:pt>
                <c:pt idx="11228">
                  <c:v>8.8779303332429893E-2</c:v>
                </c:pt>
                <c:pt idx="11229">
                  <c:v>8.8809541298722094E-2</c:v>
                </c:pt>
                <c:pt idx="11230">
                  <c:v>8.8839779412391739E-2</c:v>
                </c:pt>
                <c:pt idx="11231">
                  <c:v>8.8870017673350898E-2</c:v>
                </c:pt>
                <c:pt idx="11232">
                  <c:v>8.8900256081510809E-2</c:v>
                </c:pt>
                <c:pt idx="11233">
                  <c:v>8.8930494636782986E-2</c:v>
                </c:pt>
                <c:pt idx="11234">
                  <c:v>8.8960733339078613E-2</c:v>
                </c:pt>
                <c:pt idx="11235">
                  <c:v>8.8990972188309925E-2</c:v>
                </c:pt>
                <c:pt idx="11236">
                  <c:v>8.9021211184388105E-2</c:v>
                </c:pt>
                <c:pt idx="11237">
                  <c:v>8.9051450327224779E-2</c:v>
                </c:pt>
                <c:pt idx="11238">
                  <c:v>8.9081689616732185E-2</c:v>
                </c:pt>
                <c:pt idx="11239">
                  <c:v>8.911192905282167E-2</c:v>
                </c:pt>
                <c:pt idx="11240">
                  <c:v>8.914216863540525E-2</c:v>
                </c:pt>
                <c:pt idx="11241">
                  <c:v>8.9172408364394995E-2</c:v>
                </c:pt>
                <c:pt idx="11242">
                  <c:v>8.9202648239702753E-2</c:v>
                </c:pt>
                <c:pt idx="11243">
                  <c:v>8.9232888261240706E-2</c:v>
                </c:pt>
                <c:pt idx="11244">
                  <c:v>8.9263128428920757E-2</c:v>
                </c:pt>
                <c:pt idx="11245">
                  <c:v>8.9293368742655477E-2</c:v>
                </c:pt>
                <c:pt idx="11246">
                  <c:v>8.9323609202356491E-2</c:v>
                </c:pt>
                <c:pt idx="11247">
                  <c:v>8.9353849807936536E-2</c:v>
                </c:pt>
                <c:pt idx="11248">
                  <c:v>8.9384090559307683E-2</c:v>
                </c:pt>
                <c:pt idx="11249">
                  <c:v>8.9414331456382334E-2</c:v>
                </c:pt>
                <c:pt idx="11250">
                  <c:v>8.9444572499073005E-2</c:v>
                </c:pt>
                <c:pt idx="11251">
                  <c:v>8.9474813687292376E-2</c:v>
                </c:pt>
                <c:pt idx="11252">
                  <c:v>8.950505502095274E-2</c:v>
                </c:pt>
                <c:pt idx="11253">
                  <c:v>8.9535296499966666E-2</c:v>
                </c:pt>
                <c:pt idx="11254">
                  <c:v>8.9565538124247168E-2</c:v>
                </c:pt>
                <c:pt idx="11255">
                  <c:v>8.9595779893706484E-2</c:v>
                </c:pt>
                <c:pt idx="11256">
                  <c:v>8.9626021808257739E-2</c:v>
                </c:pt>
                <c:pt idx="11257">
                  <c:v>8.9656263867813946E-2</c:v>
                </c:pt>
                <c:pt idx="11258">
                  <c:v>8.9686506072287508E-2</c:v>
                </c:pt>
                <c:pt idx="11259">
                  <c:v>8.9716748421591608E-2</c:v>
                </c:pt>
                <c:pt idx="11260">
                  <c:v>8.9746990915639147E-2</c:v>
                </c:pt>
                <c:pt idx="11261">
                  <c:v>8.9777233554343638E-2</c:v>
                </c:pt>
                <c:pt idx="11262">
                  <c:v>8.9807476337617431E-2</c:v>
                </c:pt>
                <c:pt idx="11263">
                  <c:v>8.9837719265374427E-2</c:v>
                </c:pt>
                <c:pt idx="11264">
                  <c:v>8.9867962337527418E-2</c:v>
                </c:pt>
                <c:pt idx="11265">
                  <c:v>8.9898205553989585E-2</c:v>
                </c:pt>
                <c:pt idx="11266">
                  <c:v>8.9928448914674664E-2</c:v>
                </c:pt>
                <c:pt idx="11267">
                  <c:v>8.9958692419495889E-2</c:v>
                </c:pt>
                <c:pt idx="11268">
                  <c:v>8.9988936068366665E-2</c:v>
                </c:pt>
                <c:pt idx="11269">
                  <c:v>9.0019179861200616E-2</c:v>
                </c:pt>
                <c:pt idx="11270">
                  <c:v>9.004942379791131E-2</c:v>
                </c:pt>
                <c:pt idx="11271">
                  <c:v>9.007966787841204E-2</c:v>
                </c:pt>
                <c:pt idx="11272">
                  <c:v>9.0109912102616763E-2</c:v>
                </c:pt>
                <c:pt idx="11273">
                  <c:v>9.0140156470439159E-2</c:v>
                </c:pt>
                <c:pt idx="11274">
                  <c:v>9.0170400981792964E-2</c:v>
                </c:pt>
                <c:pt idx="11275">
                  <c:v>9.0200645636592081E-2</c:v>
                </c:pt>
                <c:pt idx="11276">
                  <c:v>9.0230890434750299E-2</c:v>
                </c:pt>
                <c:pt idx="11277">
                  <c:v>9.0261135376181856E-2</c:v>
                </c:pt>
                <c:pt idx="11278">
                  <c:v>9.0291380460800374E-2</c:v>
                </c:pt>
                <c:pt idx="11279">
                  <c:v>9.0321625688520146E-2</c:v>
                </c:pt>
                <c:pt idx="11280">
                  <c:v>9.035187105925524E-2</c:v>
                </c:pt>
                <c:pt idx="11281">
                  <c:v>9.0382116572919835E-2</c:v>
                </c:pt>
                <c:pt idx="11282">
                  <c:v>9.0412362229428056E-2</c:v>
                </c:pt>
                <c:pt idx="11283">
                  <c:v>9.0442608028694083E-2</c:v>
                </c:pt>
                <c:pt idx="11284">
                  <c:v>9.0472853970632705E-2</c:v>
                </c:pt>
                <c:pt idx="11285">
                  <c:v>9.0503100055157604E-2</c:v>
                </c:pt>
                <c:pt idx="11286">
                  <c:v>9.0533346282184346E-2</c:v>
                </c:pt>
                <c:pt idx="11287">
                  <c:v>9.0563592651626224E-2</c:v>
                </c:pt>
                <c:pt idx="11288">
                  <c:v>9.059383916339836E-2</c:v>
                </c:pt>
                <c:pt idx="11289">
                  <c:v>9.062408581741549E-2</c:v>
                </c:pt>
                <c:pt idx="11290">
                  <c:v>9.0654332613592126E-2</c:v>
                </c:pt>
                <c:pt idx="11291">
                  <c:v>9.0684579551842448E-2</c:v>
                </c:pt>
                <c:pt idx="11292">
                  <c:v>9.0714826632082246E-2</c:v>
                </c:pt>
                <c:pt idx="11293">
                  <c:v>9.0745073854225367E-2</c:v>
                </c:pt>
                <c:pt idx="11294">
                  <c:v>9.0775321218187877E-2</c:v>
                </c:pt>
                <c:pt idx="11295">
                  <c:v>9.0805568723883456E-2</c:v>
                </c:pt>
                <c:pt idx="11296">
                  <c:v>9.0835816371227673E-2</c:v>
                </c:pt>
                <c:pt idx="11297">
                  <c:v>9.086606416013554E-2</c:v>
                </c:pt>
                <c:pt idx="11298">
                  <c:v>9.089631209052218E-2</c:v>
                </c:pt>
                <c:pt idx="11299">
                  <c:v>9.0926560162302772E-2</c:v>
                </c:pt>
                <c:pt idx="11300">
                  <c:v>9.0956808375392328E-2</c:v>
                </c:pt>
                <c:pt idx="11301">
                  <c:v>9.0987056729706306E-2</c:v>
                </c:pt>
                <c:pt idx="11302">
                  <c:v>9.1017305225159939E-2</c:v>
                </c:pt>
                <c:pt idx="11303">
                  <c:v>9.1047553861668795E-2</c:v>
                </c:pt>
                <c:pt idx="11304">
                  <c:v>9.1077802639147831E-2</c:v>
                </c:pt>
                <c:pt idx="11305">
                  <c:v>9.1108051557512892E-2</c:v>
                </c:pt>
                <c:pt idx="11306">
                  <c:v>9.1138300616679546E-2</c:v>
                </c:pt>
                <c:pt idx="11307">
                  <c:v>9.1168549816563249E-2</c:v>
                </c:pt>
                <c:pt idx="11308">
                  <c:v>9.1198799157079624E-2</c:v>
                </c:pt>
                <c:pt idx="11309">
                  <c:v>9.122904863814435E-2</c:v>
                </c:pt>
                <c:pt idx="11310">
                  <c:v>9.1259298259673161E-2</c:v>
                </c:pt>
                <c:pt idx="11311">
                  <c:v>9.1289548021581957E-2</c:v>
                </c:pt>
                <c:pt idx="11312">
                  <c:v>9.1319797923786639E-2</c:v>
                </c:pt>
                <c:pt idx="11313">
                  <c:v>9.1350047966202941E-2</c:v>
                </c:pt>
                <c:pt idx="11314">
                  <c:v>9.138029814874693E-2</c:v>
                </c:pt>
                <c:pt idx="11315">
                  <c:v>9.1410548471334563E-2</c:v>
                </c:pt>
                <c:pt idx="11316">
                  <c:v>9.1440798933882128E-2</c:v>
                </c:pt>
                <c:pt idx="11317">
                  <c:v>9.1471049536305304E-2</c:v>
                </c:pt>
                <c:pt idx="11318">
                  <c:v>9.1501300278521103E-2</c:v>
                </c:pt>
                <c:pt idx="11319">
                  <c:v>9.1531551160444369E-2</c:v>
                </c:pt>
                <c:pt idx="11320">
                  <c:v>9.1561802181992502E-2</c:v>
                </c:pt>
                <c:pt idx="11321">
                  <c:v>9.1592053343081681E-2</c:v>
                </c:pt>
                <c:pt idx="11322">
                  <c:v>9.1622304643628305E-2</c:v>
                </c:pt>
                <c:pt idx="11323">
                  <c:v>9.165255608354822E-2</c:v>
                </c:pt>
                <c:pt idx="11324">
                  <c:v>9.1682807662758603E-2</c:v>
                </c:pt>
                <c:pt idx="11325">
                  <c:v>9.1713059381175799E-2</c:v>
                </c:pt>
                <c:pt idx="11326">
                  <c:v>9.1743311238716152E-2</c:v>
                </c:pt>
                <c:pt idx="11327">
                  <c:v>9.1773563235296785E-2</c:v>
                </c:pt>
                <c:pt idx="11328">
                  <c:v>9.1803815370834374E-2</c:v>
                </c:pt>
                <c:pt idx="11329">
                  <c:v>9.1834067645245265E-2</c:v>
                </c:pt>
                <c:pt idx="11330">
                  <c:v>9.1864320058446247E-2</c:v>
                </c:pt>
                <c:pt idx="11331">
                  <c:v>9.189457261035483E-2</c:v>
                </c:pt>
                <c:pt idx="11332">
                  <c:v>9.1924825300887303E-2</c:v>
                </c:pt>
                <c:pt idx="11333">
                  <c:v>9.1955078129960621E-2</c:v>
                </c:pt>
                <c:pt idx="11334">
                  <c:v>9.1985331097492407E-2</c:v>
                </c:pt>
                <c:pt idx="11335">
                  <c:v>9.2015584203399392E-2</c:v>
                </c:pt>
                <c:pt idx="11336">
                  <c:v>9.20458374475987E-2</c:v>
                </c:pt>
                <c:pt idx="11337">
                  <c:v>9.2076090830007451E-2</c:v>
                </c:pt>
                <c:pt idx="11338">
                  <c:v>9.2106344350542657E-2</c:v>
                </c:pt>
                <c:pt idx="11339">
                  <c:v>9.2136598009122328E-2</c:v>
                </c:pt>
                <c:pt idx="11340">
                  <c:v>9.2166851805663086E-2</c:v>
                </c:pt>
                <c:pt idx="11341">
                  <c:v>9.2197105740083107E-2</c:v>
                </c:pt>
                <c:pt idx="11342">
                  <c:v>9.2227359812298848E-2</c:v>
                </c:pt>
                <c:pt idx="11343">
                  <c:v>9.2257614022228318E-2</c:v>
                </c:pt>
                <c:pt idx="11344">
                  <c:v>9.2287868369789527E-2</c:v>
                </c:pt>
                <c:pt idx="11345">
                  <c:v>9.2318122854899154E-2</c:v>
                </c:pt>
                <c:pt idx="11346">
                  <c:v>9.2348377477475707E-2</c:v>
                </c:pt>
                <c:pt idx="11347">
                  <c:v>9.2378632237436309E-2</c:v>
                </c:pt>
                <c:pt idx="11348">
                  <c:v>9.2408887134698914E-2</c:v>
                </c:pt>
                <c:pt idx="11349">
                  <c:v>9.2439142169181532E-2</c:v>
                </c:pt>
                <c:pt idx="11350">
                  <c:v>9.2469397340801562E-2</c:v>
                </c:pt>
                <c:pt idx="11351">
                  <c:v>9.2499652649477293E-2</c:v>
                </c:pt>
                <c:pt idx="11352">
                  <c:v>9.2529908095126789E-2</c:v>
                </c:pt>
                <c:pt idx="11353">
                  <c:v>9.2560163677667451E-2</c:v>
                </c:pt>
                <c:pt idx="11354">
                  <c:v>9.2590419397018175E-2</c:v>
                </c:pt>
                <c:pt idx="11355">
                  <c:v>9.2620675253096585E-2</c:v>
                </c:pt>
                <c:pt idx="11356">
                  <c:v>9.2650931245821078E-2</c:v>
                </c:pt>
                <c:pt idx="11357">
                  <c:v>9.2681187375109719E-2</c:v>
                </c:pt>
                <c:pt idx="11358">
                  <c:v>9.2711443640880797E-2</c:v>
                </c:pt>
                <c:pt idx="11359">
                  <c:v>9.2741700043052766E-2</c:v>
                </c:pt>
                <c:pt idx="11360">
                  <c:v>9.2771956581544079E-2</c:v>
                </c:pt>
                <c:pt idx="11361">
                  <c:v>9.2802213256273025E-2</c:v>
                </c:pt>
                <c:pt idx="11362">
                  <c:v>9.2832470067157946E-2</c:v>
                </c:pt>
                <c:pt idx="11363">
                  <c:v>9.2862727014117685E-2</c:v>
                </c:pt>
                <c:pt idx="11364">
                  <c:v>9.2892984097070586E-2</c:v>
                </c:pt>
                <c:pt idx="11365">
                  <c:v>9.2923241315935545E-2</c:v>
                </c:pt>
                <c:pt idx="11366">
                  <c:v>9.2953498670631074E-2</c:v>
                </c:pt>
                <c:pt idx="11367">
                  <c:v>9.2983756161075959E-2</c:v>
                </c:pt>
                <c:pt idx="11368">
                  <c:v>9.3014013787189154E-2</c:v>
                </c:pt>
                <c:pt idx="11369">
                  <c:v>9.3044271548889224E-2</c:v>
                </c:pt>
                <c:pt idx="11370">
                  <c:v>9.3074529446095178E-2</c:v>
                </c:pt>
                <c:pt idx="11371">
                  <c:v>9.3104787478726081E-2</c:v>
                </c:pt>
                <c:pt idx="11372">
                  <c:v>9.3135045646700776E-2</c:v>
                </c:pt>
                <c:pt idx="11373">
                  <c:v>9.316530394993866E-2</c:v>
                </c:pt>
                <c:pt idx="11374">
                  <c:v>9.3195562388358133E-2</c:v>
                </c:pt>
                <c:pt idx="11375">
                  <c:v>9.3225820961879369E-2</c:v>
                </c:pt>
                <c:pt idx="11376">
                  <c:v>9.32560796704206E-2</c:v>
                </c:pt>
                <c:pt idx="11377">
                  <c:v>9.3286338513901723E-2</c:v>
                </c:pt>
                <c:pt idx="11378">
                  <c:v>9.3316597492241693E-2</c:v>
                </c:pt>
                <c:pt idx="11379">
                  <c:v>9.3346856605360073E-2</c:v>
                </c:pt>
                <c:pt idx="11380">
                  <c:v>9.3377115853176207E-2</c:v>
                </c:pt>
                <c:pt idx="11381">
                  <c:v>9.340737523560938E-2</c:v>
                </c:pt>
                <c:pt idx="11382">
                  <c:v>9.3437634752579379E-2</c:v>
                </c:pt>
                <c:pt idx="11383">
                  <c:v>9.3467894404006047E-2</c:v>
                </c:pt>
                <c:pt idx="11384">
                  <c:v>9.3498154189808058E-2</c:v>
                </c:pt>
                <c:pt idx="11385">
                  <c:v>9.3528414109906088E-2</c:v>
                </c:pt>
                <c:pt idx="11386">
                  <c:v>9.3558674164219258E-2</c:v>
                </c:pt>
                <c:pt idx="11387">
                  <c:v>9.3588934352667519E-2</c:v>
                </c:pt>
                <c:pt idx="11388">
                  <c:v>9.3619194675170658E-2</c:v>
                </c:pt>
                <c:pt idx="11389">
                  <c:v>9.3649455131648629E-2</c:v>
                </c:pt>
                <c:pt idx="11390">
                  <c:v>9.3679715722021106E-2</c:v>
                </c:pt>
                <c:pt idx="11391">
                  <c:v>9.3709976446208487E-2</c:v>
                </c:pt>
                <c:pt idx="11392">
                  <c:v>9.3740237304130281E-2</c:v>
                </c:pt>
                <c:pt idx="11393">
                  <c:v>9.3770498295707383E-2</c:v>
                </c:pt>
                <c:pt idx="11394">
                  <c:v>9.3800759420858804E-2</c:v>
                </c:pt>
                <c:pt idx="11395">
                  <c:v>9.3831020679505606E-2</c:v>
                </c:pt>
                <c:pt idx="11396">
                  <c:v>9.3861282071567465E-2</c:v>
                </c:pt>
                <c:pt idx="11397">
                  <c:v>9.3891543596964833E-2</c:v>
                </c:pt>
                <c:pt idx="11398">
                  <c:v>9.3921805255618385E-2</c:v>
                </c:pt>
                <c:pt idx="11399">
                  <c:v>9.3952067047448129E-2</c:v>
                </c:pt>
                <c:pt idx="11400">
                  <c:v>9.3982328972374463E-2</c:v>
                </c:pt>
                <c:pt idx="11401">
                  <c:v>9.4012591030317838E-2</c:v>
                </c:pt>
                <c:pt idx="11402">
                  <c:v>9.4042853221199096E-2</c:v>
                </c:pt>
                <c:pt idx="11403">
                  <c:v>9.4073115544938524E-2</c:v>
                </c:pt>
                <c:pt idx="11404">
                  <c:v>9.4103378001456794E-2</c:v>
                </c:pt>
                <c:pt idx="11405">
                  <c:v>9.4133640590674861E-2</c:v>
                </c:pt>
                <c:pt idx="11406">
                  <c:v>9.4163903312512898E-2</c:v>
                </c:pt>
                <c:pt idx="11407">
                  <c:v>9.4194166166892024E-2</c:v>
                </c:pt>
                <c:pt idx="11408">
                  <c:v>9.4224429153733136E-2</c:v>
                </c:pt>
                <c:pt idx="11409">
                  <c:v>9.4254692272957186E-2</c:v>
                </c:pt>
                <c:pt idx="11410">
                  <c:v>9.4284955524484793E-2</c:v>
                </c:pt>
                <c:pt idx="11411">
                  <c:v>9.4315218908236909E-2</c:v>
                </c:pt>
                <c:pt idx="11412">
                  <c:v>9.4345482424135041E-2</c:v>
                </c:pt>
                <c:pt idx="11413">
                  <c:v>9.4375746072099753E-2</c:v>
                </c:pt>
                <c:pt idx="11414">
                  <c:v>9.4406009852052331E-2</c:v>
                </c:pt>
                <c:pt idx="11415">
                  <c:v>9.4436273763914058E-2</c:v>
                </c:pt>
                <c:pt idx="11416">
                  <c:v>9.446653780760611E-2</c:v>
                </c:pt>
                <c:pt idx="11417">
                  <c:v>9.449680198304955E-2</c:v>
                </c:pt>
                <c:pt idx="11418">
                  <c:v>9.4527066290166217E-2</c:v>
                </c:pt>
                <c:pt idx="11419">
                  <c:v>9.4557330728876843E-2</c:v>
                </c:pt>
                <c:pt idx="11420">
                  <c:v>9.4587595299103433E-2</c:v>
                </c:pt>
                <c:pt idx="11421">
                  <c:v>9.4617860000766829E-2</c:v>
                </c:pt>
                <c:pt idx="11422">
                  <c:v>9.4648124833789204E-2</c:v>
                </c:pt>
                <c:pt idx="11423">
                  <c:v>9.4678389798091733E-2</c:v>
                </c:pt>
                <c:pt idx="11424">
                  <c:v>9.4708654893595923E-2</c:v>
                </c:pt>
                <c:pt idx="11425">
                  <c:v>9.4738920120224002E-2</c:v>
                </c:pt>
                <c:pt idx="11426">
                  <c:v>9.4769185477897089E-2</c:v>
                </c:pt>
                <c:pt idx="11427">
                  <c:v>9.4799450966537413E-2</c:v>
                </c:pt>
                <c:pt idx="11428">
                  <c:v>9.4829716586066648E-2</c:v>
                </c:pt>
                <c:pt idx="11429">
                  <c:v>9.4859982336406135E-2</c:v>
                </c:pt>
                <c:pt idx="11430">
                  <c:v>9.4890248217478601E-2</c:v>
                </c:pt>
                <c:pt idx="11431">
                  <c:v>9.4920514229205666E-2</c:v>
                </c:pt>
                <c:pt idx="11432">
                  <c:v>9.4950780371509169E-2</c:v>
                </c:pt>
                <c:pt idx="11433">
                  <c:v>9.4981046644311673E-2</c:v>
                </c:pt>
                <c:pt idx="11434">
                  <c:v>9.5011313047534907E-2</c:v>
                </c:pt>
                <c:pt idx="11435">
                  <c:v>9.5041579581100655E-2</c:v>
                </c:pt>
                <c:pt idx="11436">
                  <c:v>9.5071846244931701E-2</c:v>
                </c:pt>
                <c:pt idx="11437">
                  <c:v>9.5102113038950442E-2</c:v>
                </c:pt>
                <c:pt idx="11438">
                  <c:v>9.5132379963078662E-2</c:v>
                </c:pt>
                <c:pt idx="11439">
                  <c:v>9.5162647017239199E-2</c:v>
                </c:pt>
                <c:pt idx="11440">
                  <c:v>9.5192914201353895E-2</c:v>
                </c:pt>
                <c:pt idx="11441">
                  <c:v>9.5223181515345812E-2</c:v>
                </c:pt>
                <c:pt idx="11442">
                  <c:v>9.5253448959136899E-2</c:v>
                </c:pt>
                <c:pt idx="11443">
                  <c:v>9.5283716532650276E-2</c:v>
                </c:pt>
                <c:pt idx="11444">
                  <c:v>9.5313984235808002E-2</c:v>
                </c:pt>
                <c:pt idx="11445">
                  <c:v>9.5344252068533142E-2</c:v>
                </c:pt>
                <c:pt idx="11446">
                  <c:v>9.5374520030747978E-2</c:v>
                </c:pt>
                <c:pt idx="11447">
                  <c:v>9.5404788122375794E-2</c:v>
                </c:pt>
                <c:pt idx="11448">
                  <c:v>9.5435056343338931E-2</c:v>
                </c:pt>
                <c:pt idx="11449">
                  <c:v>9.5465324693560116E-2</c:v>
                </c:pt>
                <c:pt idx="11450">
                  <c:v>9.5495593172963023E-2</c:v>
                </c:pt>
                <c:pt idx="11451">
                  <c:v>9.552586178146949E-2</c:v>
                </c:pt>
                <c:pt idx="11452">
                  <c:v>9.5556130519003413E-2</c:v>
                </c:pt>
                <c:pt idx="11453">
                  <c:v>9.558639938548763E-2</c:v>
                </c:pt>
                <c:pt idx="11454">
                  <c:v>9.5616668380844927E-2</c:v>
                </c:pt>
                <c:pt idx="11455">
                  <c:v>9.5646937504998586E-2</c:v>
                </c:pt>
                <c:pt idx="11456">
                  <c:v>9.5677206757871891E-2</c:v>
                </c:pt>
                <c:pt idx="11457">
                  <c:v>9.5707476139387848E-2</c:v>
                </c:pt>
                <c:pt idx="11458">
                  <c:v>9.5737745649470074E-2</c:v>
                </c:pt>
                <c:pt idx="11459">
                  <c:v>9.5768015288041464E-2</c:v>
                </c:pt>
                <c:pt idx="11460">
                  <c:v>9.57982850550258E-2</c:v>
                </c:pt>
                <c:pt idx="11461">
                  <c:v>9.5828554950346312E-2</c:v>
                </c:pt>
                <c:pt idx="11462">
                  <c:v>9.5858824973926116E-2</c:v>
                </c:pt>
                <c:pt idx="11463">
                  <c:v>9.5889095125689439E-2</c:v>
                </c:pt>
                <c:pt idx="11464">
                  <c:v>9.5919365405559454E-2</c:v>
                </c:pt>
                <c:pt idx="11465">
                  <c:v>9.5949635813459833E-2</c:v>
                </c:pt>
                <c:pt idx="11466">
                  <c:v>9.5979906349314359E-2</c:v>
                </c:pt>
                <c:pt idx="11467">
                  <c:v>9.6010177013046261E-2</c:v>
                </c:pt>
                <c:pt idx="11468">
                  <c:v>9.6040447804579876E-2</c:v>
                </c:pt>
                <c:pt idx="11469">
                  <c:v>9.60707187238386E-2</c:v>
                </c:pt>
                <c:pt idx="11470">
                  <c:v>9.6100989770746548E-2</c:v>
                </c:pt>
                <c:pt idx="11471">
                  <c:v>9.6131260945227393E-2</c:v>
                </c:pt>
                <c:pt idx="11472">
                  <c:v>9.6161532247205361E-2</c:v>
                </c:pt>
                <c:pt idx="11473">
                  <c:v>9.6191803676604182E-2</c:v>
                </c:pt>
                <c:pt idx="11474">
                  <c:v>9.6222075233348137E-2</c:v>
                </c:pt>
                <c:pt idx="11475">
                  <c:v>9.6252346917360843E-2</c:v>
                </c:pt>
                <c:pt idx="11476">
                  <c:v>9.6282618728567138E-2</c:v>
                </c:pt>
                <c:pt idx="11477">
                  <c:v>9.6312890666890694E-2</c:v>
                </c:pt>
                <c:pt idx="11478">
                  <c:v>9.6343162732256071E-2</c:v>
                </c:pt>
                <c:pt idx="11479">
                  <c:v>9.6373434924587109E-2</c:v>
                </c:pt>
                <c:pt idx="11480">
                  <c:v>9.6403707243808479E-2</c:v>
                </c:pt>
                <c:pt idx="11481">
                  <c:v>9.6433979689844462E-2</c:v>
                </c:pt>
                <c:pt idx="11482">
                  <c:v>9.6464252262619676E-2</c:v>
                </c:pt>
                <c:pt idx="11483">
                  <c:v>9.6494524962058348E-2</c:v>
                </c:pt>
                <c:pt idx="11484">
                  <c:v>9.6524797788084982E-2</c:v>
                </c:pt>
                <c:pt idx="11485">
                  <c:v>9.6555070740624305E-2</c:v>
                </c:pt>
                <c:pt idx="11486">
                  <c:v>9.6585343819600378E-2</c:v>
                </c:pt>
                <c:pt idx="11487">
                  <c:v>9.6615617024938705E-2</c:v>
                </c:pt>
                <c:pt idx="11488">
                  <c:v>9.6645890356563569E-2</c:v>
                </c:pt>
                <c:pt idx="11489">
                  <c:v>9.667616381439964E-2</c:v>
                </c:pt>
                <c:pt idx="11490">
                  <c:v>9.670643739837198E-2</c:v>
                </c:pt>
                <c:pt idx="11491">
                  <c:v>9.6736711108405149E-2</c:v>
                </c:pt>
                <c:pt idx="11492">
                  <c:v>9.6766984944424261E-2</c:v>
                </c:pt>
                <c:pt idx="11493">
                  <c:v>9.6797258906354045E-2</c:v>
                </c:pt>
                <c:pt idx="11494">
                  <c:v>9.6827532994119558E-2</c:v>
                </c:pt>
                <c:pt idx="11495">
                  <c:v>9.6857807207645918E-2</c:v>
                </c:pt>
                <c:pt idx="11496">
                  <c:v>9.688808154685824E-2</c:v>
                </c:pt>
                <c:pt idx="11497">
                  <c:v>9.691835601168125E-2</c:v>
                </c:pt>
                <c:pt idx="11498">
                  <c:v>9.6948630602040953E-2</c:v>
                </c:pt>
                <c:pt idx="11499">
                  <c:v>9.6978905317861797E-2</c:v>
                </c:pt>
                <c:pt idx="11500">
                  <c:v>9.7009180159069008E-2</c:v>
                </c:pt>
                <c:pt idx="11501">
                  <c:v>9.7039455125588425E-2</c:v>
                </c:pt>
                <c:pt idx="11502">
                  <c:v>9.7069730217348549E-2</c:v>
                </c:pt>
                <c:pt idx="11503">
                  <c:v>9.7100005434265002E-2</c:v>
                </c:pt>
                <c:pt idx="11504">
                  <c:v>9.7130280776272726E-2</c:v>
                </c:pt>
                <c:pt idx="11505">
                  <c:v>9.7160556243296947E-2</c:v>
                </c:pt>
                <c:pt idx="11506">
                  <c:v>9.7190831835254676E-2</c:v>
                </c:pt>
                <c:pt idx="11507">
                  <c:v>9.7221107552080077E-2</c:v>
                </c:pt>
                <c:pt idx="11508">
                  <c:v>9.7251383393698987E-2</c:v>
                </c:pt>
                <c:pt idx="11509">
                  <c:v>9.7281659360028083E-2</c:v>
                </c:pt>
                <c:pt idx="11510">
                  <c:v>9.7311935451002141E-2</c:v>
                </c:pt>
                <c:pt idx="11511">
                  <c:v>9.7342211666546941E-2</c:v>
                </c:pt>
                <c:pt idx="11512">
                  <c:v>9.7372488006578717E-2</c:v>
                </c:pt>
                <c:pt idx="11513">
                  <c:v>9.7402764471033243E-2</c:v>
                </c:pt>
                <c:pt idx="11514">
                  <c:v>9.7433041059835968E-2</c:v>
                </c:pt>
                <c:pt idx="11515">
                  <c:v>9.7463317772903735E-2</c:v>
                </c:pt>
                <c:pt idx="11516">
                  <c:v>9.749359461017193E-2</c:v>
                </c:pt>
                <c:pt idx="11517">
                  <c:v>9.7523871571566334E-2</c:v>
                </c:pt>
                <c:pt idx="11518">
                  <c:v>9.7554148657007178E-2</c:v>
                </c:pt>
                <c:pt idx="11519">
                  <c:v>9.7584425866420743E-2</c:v>
                </c:pt>
                <c:pt idx="11520">
                  <c:v>9.7614703199741637E-2</c:v>
                </c:pt>
                <c:pt idx="11521">
                  <c:v>9.7644980656884761E-2</c:v>
                </c:pt>
                <c:pt idx="11522">
                  <c:v>9.7675258237784834E-2</c:v>
                </c:pt>
                <c:pt idx="11523">
                  <c:v>9.7705535942368693E-2</c:v>
                </c:pt>
                <c:pt idx="11524">
                  <c:v>9.7735813770553404E-2</c:v>
                </c:pt>
                <c:pt idx="11525">
                  <c:v>9.7766091722274739E-2</c:v>
                </c:pt>
                <c:pt idx="11526">
                  <c:v>9.7796369797458649E-2</c:v>
                </c:pt>
                <c:pt idx="11527">
                  <c:v>9.7826647996026028E-2</c:v>
                </c:pt>
                <c:pt idx="11528">
                  <c:v>9.7856926317906323E-2</c:v>
                </c:pt>
                <c:pt idx="11529">
                  <c:v>9.7887204763026314E-2</c:v>
                </c:pt>
                <c:pt idx="11530">
                  <c:v>9.7917483331312338E-2</c:v>
                </c:pt>
                <c:pt idx="11531">
                  <c:v>9.7947762022690954E-2</c:v>
                </c:pt>
                <c:pt idx="11532">
                  <c:v>9.7978040837089386E-2</c:v>
                </c:pt>
                <c:pt idx="11533">
                  <c:v>9.8008319774434083E-2</c:v>
                </c:pt>
                <c:pt idx="11534">
                  <c:v>9.8038598834652046E-2</c:v>
                </c:pt>
                <c:pt idx="11535">
                  <c:v>9.806887801767028E-2</c:v>
                </c:pt>
                <c:pt idx="11536">
                  <c:v>9.8099157323415509E-2</c:v>
                </c:pt>
                <c:pt idx="11537">
                  <c:v>9.8129436751814736E-2</c:v>
                </c:pt>
                <c:pt idx="11538">
                  <c:v>9.8159716302794797E-2</c:v>
                </c:pt>
                <c:pt idx="11539">
                  <c:v>9.8189995976282973E-2</c:v>
                </c:pt>
                <c:pt idx="11540">
                  <c:v>9.8220275772206267E-2</c:v>
                </c:pt>
                <c:pt idx="11541">
                  <c:v>9.8250555690491792E-2</c:v>
                </c:pt>
                <c:pt idx="11542">
                  <c:v>9.8280835731067051E-2</c:v>
                </c:pt>
                <c:pt idx="11543">
                  <c:v>9.8311115893859102E-2</c:v>
                </c:pt>
                <c:pt idx="11544">
                  <c:v>9.834139617879506E-2</c:v>
                </c:pt>
                <c:pt idx="11545">
                  <c:v>9.837167658580237E-2</c:v>
                </c:pt>
                <c:pt idx="11546">
                  <c:v>9.8401957114808647E-2</c:v>
                </c:pt>
                <c:pt idx="11547">
                  <c:v>9.8432237765740727E-2</c:v>
                </c:pt>
                <c:pt idx="11548">
                  <c:v>9.8462518538526722E-2</c:v>
                </c:pt>
                <c:pt idx="11549">
                  <c:v>9.8492799433093858E-2</c:v>
                </c:pt>
                <c:pt idx="11550">
                  <c:v>9.8523080449369471E-2</c:v>
                </c:pt>
                <c:pt idx="11551">
                  <c:v>9.8553361587281452E-2</c:v>
                </c:pt>
                <c:pt idx="11552">
                  <c:v>9.858364284675758E-2</c:v>
                </c:pt>
                <c:pt idx="11553">
                  <c:v>9.8613924227725136E-2</c:v>
                </c:pt>
                <c:pt idx="11554">
                  <c:v>9.8644205730112067E-2</c:v>
                </c:pt>
                <c:pt idx="11555">
                  <c:v>9.8674487353846485E-2</c:v>
                </c:pt>
                <c:pt idx="11556">
                  <c:v>9.870476909885556E-2</c:v>
                </c:pt>
                <c:pt idx="11557">
                  <c:v>9.8735050965067517E-2</c:v>
                </c:pt>
                <c:pt idx="11558">
                  <c:v>9.876533295241019E-2</c:v>
                </c:pt>
                <c:pt idx="11559">
                  <c:v>9.8795615060811914E-2</c:v>
                </c:pt>
                <c:pt idx="11560">
                  <c:v>9.8825897290200027E-2</c:v>
                </c:pt>
                <c:pt idx="11561">
                  <c:v>9.8856179640503028E-2</c:v>
                </c:pt>
                <c:pt idx="11562">
                  <c:v>9.8886462111648754E-2</c:v>
                </c:pt>
                <c:pt idx="11563">
                  <c:v>9.8916744703565596E-2</c:v>
                </c:pt>
                <c:pt idx="11564">
                  <c:v>9.8947027416181776E-2</c:v>
                </c:pt>
                <c:pt idx="11565">
                  <c:v>9.8977310249425576E-2</c:v>
                </c:pt>
                <c:pt idx="11566">
                  <c:v>9.9007593203224553E-2</c:v>
                </c:pt>
                <c:pt idx="11567">
                  <c:v>9.9037876277507708E-2</c:v>
                </c:pt>
                <c:pt idx="11568">
                  <c:v>9.9068159472203321E-2</c:v>
                </c:pt>
                <c:pt idx="11569">
                  <c:v>9.9098442787239838E-2</c:v>
                </c:pt>
                <c:pt idx="11570">
                  <c:v>9.912872622254526E-2</c:v>
                </c:pt>
                <c:pt idx="11571">
                  <c:v>9.9159009778048701E-2</c:v>
                </c:pt>
                <c:pt idx="11572">
                  <c:v>9.9189293453678329E-2</c:v>
                </c:pt>
                <c:pt idx="11573">
                  <c:v>9.9219577249362478E-2</c:v>
                </c:pt>
                <c:pt idx="11574">
                  <c:v>9.9249861165030651E-2</c:v>
                </c:pt>
                <c:pt idx="11575">
                  <c:v>9.9280145200610459E-2</c:v>
                </c:pt>
                <c:pt idx="11576">
                  <c:v>9.9310429356031349E-2</c:v>
                </c:pt>
                <c:pt idx="11577">
                  <c:v>9.9340713631221766E-2</c:v>
                </c:pt>
                <c:pt idx="11578">
                  <c:v>9.9370998026110768E-2</c:v>
                </c:pt>
                <c:pt idx="11579">
                  <c:v>9.9401282540626856E-2</c:v>
                </c:pt>
                <c:pt idx="11580">
                  <c:v>9.9431567174699143E-2</c:v>
                </c:pt>
                <c:pt idx="11581">
                  <c:v>9.9461851928256628E-2</c:v>
                </c:pt>
                <c:pt idx="11582">
                  <c:v>9.9492136801227926E-2</c:v>
                </c:pt>
                <c:pt idx="11583">
                  <c:v>9.9522421793542704E-2</c:v>
                </c:pt>
                <c:pt idx="11584">
                  <c:v>9.9552706905129296E-2</c:v>
                </c:pt>
                <c:pt idx="11585">
                  <c:v>9.958299213591737E-2</c:v>
                </c:pt>
                <c:pt idx="11586">
                  <c:v>9.9613277485835705E-2</c:v>
                </c:pt>
                <c:pt idx="11587">
                  <c:v>9.9643562954813913E-2</c:v>
                </c:pt>
                <c:pt idx="11588">
                  <c:v>9.9673848542780885E-2</c:v>
                </c:pt>
                <c:pt idx="11589">
                  <c:v>9.9704134249665899E-2</c:v>
                </c:pt>
                <c:pt idx="11590">
                  <c:v>9.9734420075398622E-2</c:v>
                </c:pt>
                <c:pt idx="11591">
                  <c:v>9.9764706019907945E-2</c:v>
                </c:pt>
                <c:pt idx="11592">
                  <c:v>9.979499208312359E-2</c:v>
                </c:pt>
                <c:pt idx="11593">
                  <c:v>9.9825278264975004E-2</c:v>
                </c:pt>
                <c:pt idx="11594">
                  <c:v>9.9855564565391686E-2</c:v>
                </c:pt>
                <c:pt idx="11595">
                  <c:v>9.9885850984303082E-2</c:v>
                </c:pt>
                <c:pt idx="11596">
                  <c:v>9.9916137521639081E-2</c:v>
                </c:pt>
                <c:pt idx="11597">
                  <c:v>9.9946424177328796E-2</c:v>
                </c:pt>
                <c:pt idx="11598">
                  <c:v>9.9976710951302505E-2</c:v>
                </c:pt>
                <c:pt idx="11599">
                  <c:v>0.10000699784348949</c:v>
                </c:pt>
                <c:pt idx="11600">
                  <c:v>0.10003728485381969</c:v>
                </c:pt>
                <c:pt idx="11601">
                  <c:v>0.10006757198222294</c:v>
                </c:pt>
                <c:pt idx="11602">
                  <c:v>0.10009785922862885</c:v>
                </c:pt>
                <c:pt idx="11603">
                  <c:v>0.10012814659296759</c:v>
                </c:pt>
                <c:pt idx="11604">
                  <c:v>0.10015843407516911</c:v>
                </c:pt>
                <c:pt idx="11605">
                  <c:v>0.10018872167516318</c:v>
                </c:pt>
                <c:pt idx="11606">
                  <c:v>0.10021900939288025</c:v>
                </c:pt>
                <c:pt idx="11607">
                  <c:v>0.10024929722824971</c:v>
                </c:pt>
                <c:pt idx="11608">
                  <c:v>0.10027958518120206</c:v>
                </c:pt>
                <c:pt idx="11609">
                  <c:v>0.10030987325166763</c:v>
                </c:pt>
                <c:pt idx="11610">
                  <c:v>0.10034016143957658</c:v>
                </c:pt>
                <c:pt idx="11611">
                  <c:v>0.10037044974485876</c:v>
                </c:pt>
                <c:pt idx="11612">
                  <c:v>0.10040073816744444</c:v>
                </c:pt>
                <c:pt idx="11613">
                  <c:v>0.10043102670726445</c:v>
                </c:pt>
                <c:pt idx="11614">
                  <c:v>0.10046131536424896</c:v>
                </c:pt>
                <c:pt idx="11615">
                  <c:v>0.10049160413832831</c:v>
                </c:pt>
                <c:pt idx="11616">
                  <c:v>0.10052189302943298</c:v>
                </c:pt>
                <c:pt idx="11617">
                  <c:v>0.10055218203749344</c:v>
                </c:pt>
                <c:pt idx="11618">
                  <c:v>0.10058247116244046</c:v>
                </c:pt>
                <c:pt idx="11619">
                  <c:v>0.10061276040420414</c:v>
                </c:pt>
                <c:pt idx="11620">
                  <c:v>0.10064304976271565</c:v>
                </c:pt>
                <c:pt idx="11621">
                  <c:v>0.100673339237905</c:v>
                </c:pt>
                <c:pt idx="11622">
                  <c:v>0.10070362882970374</c:v>
                </c:pt>
                <c:pt idx="11623">
                  <c:v>0.10073391853804231</c:v>
                </c:pt>
                <c:pt idx="11624">
                  <c:v>0.1007642083628511</c:v>
                </c:pt>
                <c:pt idx="11625">
                  <c:v>0.10079449830406106</c:v>
                </c:pt>
                <c:pt idx="11626">
                  <c:v>0.10082478836160386</c:v>
                </c:pt>
                <c:pt idx="11627">
                  <c:v>0.10085507853540931</c:v>
                </c:pt>
                <c:pt idx="11628">
                  <c:v>0.10088536882540911</c:v>
                </c:pt>
                <c:pt idx="11629">
                  <c:v>0.10091565923153401</c:v>
                </c:pt>
                <c:pt idx="11630">
                  <c:v>0.10094594975371518</c:v>
                </c:pt>
                <c:pt idx="11631">
                  <c:v>0.10097624039188358</c:v>
                </c:pt>
                <c:pt idx="11632">
                  <c:v>0.10100653114597036</c:v>
                </c:pt>
                <c:pt idx="11633">
                  <c:v>0.10103682201590691</c:v>
                </c:pt>
                <c:pt idx="11634">
                  <c:v>0.10106711300162435</c:v>
                </c:pt>
                <c:pt idx="11635">
                  <c:v>0.10109740410305379</c:v>
                </c:pt>
                <c:pt idx="11636">
                  <c:v>0.10112769532012689</c:v>
                </c:pt>
                <c:pt idx="11637">
                  <c:v>0.10115798665277442</c:v>
                </c:pt>
                <c:pt idx="11638">
                  <c:v>0.10118827810092851</c:v>
                </c:pt>
                <c:pt idx="11639">
                  <c:v>0.10121856966451992</c:v>
                </c:pt>
                <c:pt idx="11640">
                  <c:v>0.10124886134348049</c:v>
                </c:pt>
                <c:pt idx="11641">
                  <c:v>0.10127915313774161</c:v>
                </c:pt>
                <c:pt idx="11642">
                  <c:v>0.10130944504723499</c:v>
                </c:pt>
                <c:pt idx="11643">
                  <c:v>0.1013397370718922</c:v>
                </c:pt>
                <c:pt idx="11644">
                  <c:v>0.10137002921164473</c:v>
                </c:pt>
                <c:pt idx="11645">
                  <c:v>0.10140032146642447</c:v>
                </c:pt>
                <c:pt idx="11646">
                  <c:v>0.10143061383616303</c:v>
                </c:pt>
                <c:pt idx="11647">
                  <c:v>0.10146090632079224</c:v>
                </c:pt>
                <c:pt idx="11648">
                  <c:v>0.10149119892024372</c:v>
                </c:pt>
                <c:pt idx="11649">
                  <c:v>0.10152149163444968</c:v>
                </c:pt>
                <c:pt idx="11650">
                  <c:v>0.10155178446334157</c:v>
                </c:pt>
                <c:pt idx="11651">
                  <c:v>0.10158207740685177</c:v>
                </c:pt>
                <c:pt idx="11652">
                  <c:v>0.10161237046491201</c:v>
                </c:pt>
                <c:pt idx="11653">
                  <c:v>0.10164266363745439</c:v>
                </c:pt>
                <c:pt idx="11654">
                  <c:v>0.10167295692441125</c:v>
                </c:pt>
                <c:pt idx="11655">
                  <c:v>0.10170325032571415</c:v>
                </c:pt>
                <c:pt idx="11656">
                  <c:v>0.1017335438412954</c:v>
                </c:pt>
                <c:pt idx="11657">
                  <c:v>0.10176383747108753</c:v>
                </c:pt>
                <c:pt idx="11658">
                  <c:v>0.10179413121502262</c:v>
                </c:pt>
                <c:pt idx="11659">
                  <c:v>0.10182442507303258</c:v>
                </c:pt>
                <c:pt idx="11660">
                  <c:v>0.10185471904505017</c:v>
                </c:pt>
                <c:pt idx="11661">
                  <c:v>0.10188501313100756</c:v>
                </c:pt>
                <c:pt idx="11662">
                  <c:v>0.10191530733083731</c:v>
                </c:pt>
                <c:pt idx="11663">
                  <c:v>0.10194560164447158</c:v>
                </c:pt>
                <c:pt idx="11664">
                  <c:v>0.10197589607184315</c:v>
                </c:pt>
                <c:pt idx="11665">
                  <c:v>0.1020061906128843</c:v>
                </c:pt>
                <c:pt idx="11666">
                  <c:v>0.10203648526752757</c:v>
                </c:pt>
                <c:pt idx="11667">
                  <c:v>0.10206678003570618</c:v>
                </c:pt>
                <c:pt idx="11668">
                  <c:v>0.10209707491735182</c:v>
                </c:pt>
                <c:pt idx="11669">
                  <c:v>0.10212736991239779</c:v>
                </c:pt>
                <c:pt idx="11670">
                  <c:v>0.10215766502077683</c:v>
                </c:pt>
                <c:pt idx="11671">
                  <c:v>0.10218796024242122</c:v>
                </c:pt>
                <c:pt idx="11672">
                  <c:v>0.10221825557726455</c:v>
                </c:pt>
                <c:pt idx="11673">
                  <c:v>0.102248551025239</c:v>
                </c:pt>
                <c:pt idx="11674">
                  <c:v>0.10227884658627784</c:v>
                </c:pt>
                <c:pt idx="11675">
                  <c:v>0.10230914226031385</c:v>
                </c:pt>
                <c:pt idx="11676">
                  <c:v>0.10233943804727974</c:v>
                </c:pt>
                <c:pt idx="11677">
                  <c:v>0.10236973394710924</c:v>
                </c:pt>
                <c:pt idx="11678">
                  <c:v>0.10240002995973491</c:v>
                </c:pt>
                <c:pt idx="11679">
                  <c:v>0.1024303260850899</c:v>
                </c:pt>
                <c:pt idx="11680">
                  <c:v>0.10246062232310749</c:v>
                </c:pt>
                <c:pt idx="11681">
                  <c:v>0.10249091867372073</c:v>
                </c:pt>
                <c:pt idx="11682">
                  <c:v>0.10252121513686285</c:v>
                </c:pt>
                <c:pt idx="11683">
                  <c:v>0.10255151171246724</c:v>
                </c:pt>
                <c:pt idx="11684">
                  <c:v>0.10258180840046699</c:v>
                </c:pt>
                <c:pt idx="11685">
                  <c:v>0.10261210520079572</c:v>
                </c:pt>
                <c:pt idx="11686">
                  <c:v>0.10264240211338654</c:v>
                </c:pt>
                <c:pt idx="11687">
                  <c:v>0.10267269913817317</c:v>
                </c:pt>
                <c:pt idx="11688">
                  <c:v>0.10270299627508872</c:v>
                </c:pt>
                <c:pt idx="11689">
                  <c:v>0.10273329352406713</c:v>
                </c:pt>
                <c:pt idx="11690">
                  <c:v>0.10276359088504161</c:v>
                </c:pt>
                <c:pt idx="11691">
                  <c:v>0.10279388835794612</c:v>
                </c:pt>
                <c:pt idx="11692">
                  <c:v>0.10282418594271403</c:v>
                </c:pt>
                <c:pt idx="11693">
                  <c:v>0.10285448363927879</c:v>
                </c:pt>
                <c:pt idx="11694">
                  <c:v>0.10288478144757429</c:v>
                </c:pt>
                <c:pt idx="11695">
                  <c:v>0.10291507936753463</c:v>
                </c:pt>
                <c:pt idx="11696">
                  <c:v>0.10294537739909349</c:v>
                </c:pt>
                <c:pt idx="11697">
                  <c:v>0.10297567554218423</c:v>
                </c:pt>
                <c:pt idx="11698">
                  <c:v>0.10300597379674126</c:v>
                </c:pt>
                <c:pt idx="11699">
                  <c:v>0.10303627216269817</c:v>
                </c:pt>
                <c:pt idx="11700">
                  <c:v>0.10306657063998897</c:v>
                </c:pt>
                <c:pt idx="11701">
                  <c:v>0.10309686922854777</c:v>
                </c:pt>
                <c:pt idx="11702">
                  <c:v>0.10312716792830851</c:v>
                </c:pt>
                <c:pt idx="11703">
                  <c:v>0.10315746673920551</c:v>
                </c:pt>
                <c:pt idx="11704">
                  <c:v>0.10318776566117255</c:v>
                </c:pt>
                <c:pt idx="11705">
                  <c:v>0.10321806469414418</c:v>
                </c:pt>
                <c:pt idx="11706">
                  <c:v>0.10324836383805408</c:v>
                </c:pt>
                <c:pt idx="11707">
                  <c:v>0.10327866309283695</c:v>
                </c:pt>
                <c:pt idx="11708">
                  <c:v>0.10330896245842702</c:v>
                </c:pt>
                <c:pt idx="11709">
                  <c:v>0.10333926193475829</c:v>
                </c:pt>
                <c:pt idx="11710">
                  <c:v>0.10336956152176546</c:v>
                </c:pt>
                <c:pt idx="11711">
                  <c:v>0.10339986121938288</c:v>
                </c:pt>
                <c:pt idx="11712">
                  <c:v>0.10343016102754476</c:v>
                </c:pt>
                <c:pt idx="11713">
                  <c:v>0.10346046094618594</c:v>
                </c:pt>
                <c:pt idx="11714">
                  <c:v>0.10349076097524046</c:v>
                </c:pt>
                <c:pt idx="11715">
                  <c:v>0.10352106111464338</c:v>
                </c:pt>
                <c:pt idx="11716">
                  <c:v>0.10355136136432896</c:v>
                </c:pt>
                <c:pt idx="11717">
                  <c:v>0.10358166172423183</c:v>
                </c:pt>
                <c:pt idx="11718">
                  <c:v>0.1036119621942872</c:v>
                </c:pt>
                <c:pt idx="11719">
                  <c:v>0.10364226277442923</c:v>
                </c:pt>
                <c:pt idx="11720">
                  <c:v>0.10367256346459264</c:v>
                </c:pt>
                <c:pt idx="11721">
                  <c:v>0.10370286426471276</c:v>
                </c:pt>
                <c:pt idx="11722">
                  <c:v>0.10373316517472425</c:v>
                </c:pt>
                <c:pt idx="11723">
                  <c:v>0.10376346619456145</c:v>
                </c:pt>
                <c:pt idx="11724">
                  <c:v>0.10379376732415996</c:v>
                </c:pt>
                <c:pt idx="11725">
                  <c:v>0.10382406856345444</c:v>
                </c:pt>
                <c:pt idx="11726">
                  <c:v>0.10385436991237984</c:v>
                </c:pt>
                <c:pt idx="11727">
                  <c:v>0.10388467137087154</c:v>
                </c:pt>
                <c:pt idx="11728">
                  <c:v>0.10391497293886415</c:v>
                </c:pt>
                <c:pt idx="11729">
                  <c:v>0.10394527461629327</c:v>
                </c:pt>
                <c:pt idx="11730">
                  <c:v>0.10397557640309352</c:v>
                </c:pt>
                <c:pt idx="11731">
                  <c:v>0.1040058782992006</c:v>
                </c:pt>
                <c:pt idx="11732">
                  <c:v>0.10403618030454942</c:v>
                </c:pt>
                <c:pt idx="11733">
                  <c:v>0.10406648241907523</c:v>
                </c:pt>
                <c:pt idx="11734">
                  <c:v>0.1040967846427136</c:v>
                </c:pt>
                <c:pt idx="11735">
                  <c:v>0.10412708697540018</c:v>
                </c:pt>
                <c:pt idx="11736">
                  <c:v>0.10415738941706959</c:v>
                </c:pt>
                <c:pt idx="11737">
                  <c:v>0.10418769196765787</c:v>
                </c:pt>
                <c:pt idx="11738">
                  <c:v>0.10421799462710019</c:v>
                </c:pt>
                <c:pt idx="11739">
                  <c:v>0.10424829739533237</c:v>
                </c:pt>
                <c:pt idx="11740">
                  <c:v>0.1042786002722893</c:v>
                </c:pt>
                <c:pt idx="11741">
                  <c:v>0.10430890325790748</c:v>
                </c:pt>
                <c:pt idx="11742">
                  <c:v>0.10433920635212174</c:v>
                </c:pt>
                <c:pt idx="11743">
                  <c:v>0.10436950955486857</c:v>
                </c:pt>
                <c:pt idx="11744">
                  <c:v>0.10439981286608324</c:v>
                </c:pt>
                <c:pt idx="11745">
                  <c:v>0.10443011628570104</c:v>
                </c:pt>
                <c:pt idx="11746">
                  <c:v>0.1044604198136585</c:v>
                </c:pt>
                <c:pt idx="11747">
                  <c:v>0.10449072344989097</c:v>
                </c:pt>
                <c:pt idx="11748">
                  <c:v>0.10452102719433448</c:v>
                </c:pt>
                <c:pt idx="11749">
                  <c:v>0.10455133104692521</c:v>
                </c:pt>
                <c:pt idx="11750">
                  <c:v>0.10458163500759871</c:v>
                </c:pt>
                <c:pt idx="11751">
                  <c:v>0.10461193907629163</c:v>
                </c:pt>
                <c:pt idx="11752">
                  <c:v>0.10464224325293869</c:v>
                </c:pt>
                <c:pt idx="11753">
                  <c:v>0.10467254753747735</c:v>
                </c:pt>
                <c:pt idx="11754">
                  <c:v>0.10470285192984308</c:v>
                </c:pt>
                <c:pt idx="11755">
                  <c:v>0.10473315642997177</c:v>
                </c:pt>
                <c:pt idx="11756">
                  <c:v>0.10476346103779999</c:v>
                </c:pt>
                <c:pt idx="11757">
                  <c:v>0.10479376575326416</c:v>
                </c:pt>
                <c:pt idx="11758">
                  <c:v>0.10482407057629994</c:v>
                </c:pt>
                <c:pt idx="11759">
                  <c:v>0.10485437550684451</c:v>
                </c:pt>
                <c:pt idx="11760">
                  <c:v>0.10488468054483324</c:v>
                </c:pt>
                <c:pt idx="11761">
                  <c:v>0.10491498569020286</c:v>
                </c:pt>
                <c:pt idx="11762">
                  <c:v>0.10494529094288996</c:v>
                </c:pt>
                <c:pt idx="11763">
                  <c:v>0.10497559630283088</c:v>
                </c:pt>
                <c:pt idx="11764">
                  <c:v>0.10500590176996216</c:v>
                </c:pt>
                <c:pt idx="11765">
                  <c:v>0.10503620734422009</c:v>
                </c:pt>
                <c:pt idx="11766">
                  <c:v>0.10506651302554204</c:v>
                </c:pt>
                <c:pt idx="11767">
                  <c:v>0.10509681881386329</c:v>
                </c:pt>
                <c:pt idx="11768">
                  <c:v>0.10512712470912178</c:v>
                </c:pt>
                <c:pt idx="11769">
                  <c:v>0.10515743071125322</c:v>
                </c:pt>
                <c:pt idx="11770">
                  <c:v>0.10518773682019483</c:v>
                </c:pt>
                <c:pt idx="11771">
                  <c:v>0.10521804303588361</c:v>
                </c:pt>
                <c:pt idx="11772">
                  <c:v>0.10524834935825578</c:v>
                </c:pt>
                <c:pt idx="11773">
                  <c:v>0.10527865578724854</c:v>
                </c:pt>
                <c:pt idx="11774">
                  <c:v>0.10530896232279885</c:v>
                </c:pt>
                <c:pt idx="11775">
                  <c:v>0.10533926896484314</c:v>
                </c:pt>
                <c:pt idx="11776">
                  <c:v>0.1053695757133189</c:v>
                </c:pt>
                <c:pt idx="11777">
                  <c:v>0.10539988256816268</c:v>
                </c:pt>
                <c:pt idx="11778">
                  <c:v>0.10543018952931227</c:v>
                </c:pt>
                <c:pt idx="11779">
                  <c:v>0.10546049659670392</c:v>
                </c:pt>
                <c:pt idx="11780">
                  <c:v>0.10549080377027492</c:v>
                </c:pt>
                <c:pt idx="11781">
                  <c:v>0.10552111104996265</c:v>
                </c:pt>
                <c:pt idx="11782">
                  <c:v>0.10555141843570431</c:v>
                </c:pt>
                <c:pt idx="11783">
                  <c:v>0.10558172592743703</c:v>
                </c:pt>
                <c:pt idx="11784">
                  <c:v>0.1056120335250979</c:v>
                </c:pt>
                <c:pt idx="11785">
                  <c:v>0.10564234122862437</c:v>
                </c:pt>
                <c:pt idx="11786">
                  <c:v>0.10567264903795393</c:v>
                </c:pt>
                <c:pt idx="11787">
                  <c:v>0.10570295695302379</c:v>
                </c:pt>
                <c:pt idx="11788">
                  <c:v>0.1057332649737715</c:v>
                </c:pt>
                <c:pt idx="11789">
                  <c:v>0.10576357310013418</c:v>
                </c:pt>
                <c:pt idx="11790">
                  <c:v>0.10579388133204948</c:v>
                </c:pt>
                <c:pt idx="11791">
                  <c:v>0.10582418966945556</c:v>
                </c:pt>
                <c:pt idx="11792">
                  <c:v>0.1058544981122887</c:v>
                </c:pt>
                <c:pt idx="11793">
                  <c:v>0.10588480666048783</c:v>
                </c:pt>
                <c:pt idx="11794">
                  <c:v>0.10591511531398973</c:v>
                </c:pt>
                <c:pt idx="11795">
                  <c:v>0.10594542407273222</c:v>
                </c:pt>
                <c:pt idx="11796">
                  <c:v>0.10597573293665635</c:v>
                </c:pt>
                <c:pt idx="11797">
                  <c:v>0.10600604190569068</c:v>
                </c:pt>
                <c:pt idx="11798">
                  <c:v>0.10603635097978192</c:v>
                </c:pt>
                <c:pt idx="11799">
                  <c:v>0.10606666015886829</c:v>
                </c:pt>
                <c:pt idx="11800">
                  <c:v>0.10609696944287811</c:v>
                </c:pt>
                <c:pt idx="11801">
                  <c:v>0.1061272788317586</c:v>
                </c:pt>
                <c:pt idx="11802">
                  <c:v>0.10615758832544797</c:v>
                </c:pt>
                <c:pt idx="11803">
                  <c:v>0.1061878979238744</c:v>
                </c:pt>
                <c:pt idx="11804">
                  <c:v>0.10621820762698547</c:v>
                </c:pt>
                <c:pt idx="11805">
                  <c:v>0.10624851743471952</c:v>
                </c:pt>
                <c:pt idx="11806">
                  <c:v>0.10627882734700533</c:v>
                </c:pt>
                <c:pt idx="11807">
                  <c:v>0.10630913736378966</c:v>
                </c:pt>
                <c:pt idx="11808">
                  <c:v>0.10633944748501117</c:v>
                </c:pt>
                <c:pt idx="11809">
                  <c:v>0.10636975771059887</c:v>
                </c:pt>
                <c:pt idx="11810">
                  <c:v>0.10640006804050023</c:v>
                </c:pt>
                <c:pt idx="11811">
                  <c:v>0.10643037847465353</c:v>
                </c:pt>
                <c:pt idx="11812">
                  <c:v>0.10646068901299072</c:v>
                </c:pt>
                <c:pt idx="11813">
                  <c:v>0.10649099965545056</c:v>
                </c:pt>
                <c:pt idx="11814">
                  <c:v>0.10652131040198032</c:v>
                </c:pt>
                <c:pt idx="11815">
                  <c:v>0.10655162125250606</c:v>
                </c:pt>
                <c:pt idx="11816">
                  <c:v>0.10658193220697615</c:v>
                </c:pt>
                <c:pt idx="11817">
                  <c:v>0.10661224326532814</c:v>
                </c:pt>
                <c:pt idx="11818">
                  <c:v>0.10664255442749204</c:v>
                </c:pt>
                <c:pt idx="11819">
                  <c:v>0.10667286569341544</c:v>
                </c:pt>
                <c:pt idx="11820">
                  <c:v>0.10670317706303711</c:v>
                </c:pt>
                <c:pt idx="11821">
                  <c:v>0.10673348853628634</c:v>
                </c:pt>
                <c:pt idx="11822">
                  <c:v>0.10676380011311093</c:v>
                </c:pt>
                <c:pt idx="11823">
                  <c:v>0.10679411179344683</c:v>
                </c:pt>
                <c:pt idx="11824">
                  <c:v>0.10682442357723249</c:v>
                </c:pt>
                <c:pt idx="11825">
                  <c:v>0.1068547354644071</c:v>
                </c:pt>
                <c:pt idx="11826">
                  <c:v>0.10688504745491223</c:v>
                </c:pt>
                <c:pt idx="11827">
                  <c:v>0.10691535954868103</c:v>
                </c:pt>
                <c:pt idx="11828">
                  <c:v>0.10694567174565484</c:v>
                </c:pt>
                <c:pt idx="11829">
                  <c:v>0.1069759840457733</c:v>
                </c:pt>
                <c:pt idx="11830">
                  <c:v>0.10700629644897514</c:v>
                </c:pt>
                <c:pt idx="11831">
                  <c:v>0.10703660895519929</c:v>
                </c:pt>
                <c:pt idx="11832">
                  <c:v>0.10706692156438496</c:v>
                </c:pt>
                <c:pt idx="11833">
                  <c:v>0.10709723427647139</c:v>
                </c:pt>
                <c:pt idx="11834">
                  <c:v>0.10712754709139716</c:v>
                </c:pt>
                <c:pt idx="11835">
                  <c:v>0.10715786000910188</c:v>
                </c:pt>
                <c:pt idx="11836">
                  <c:v>0.10718817302952477</c:v>
                </c:pt>
                <c:pt idx="11837">
                  <c:v>0.10721848615260499</c:v>
                </c:pt>
                <c:pt idx="11838">
                  <c:v>0.10724879937828213</c:v>
                </c:pt>
                <c:pt idx="11839">
                  <c:v>0.10727911270649526</c:v>
                </c:pt>
                <c:pt idx="11840">
                  <c:v>0.10730942613718347</c:v>
                </c:pt>
                <c:pt idx="11841">
                  <c:v>0.1073397396702867</c:v>
                </c:pt>
                <c:pt idx="11842">
                  <c:v>0.10737005330574384</c:v>
                </c:pt>
                <c:pt idx="11843">
                  <c:v>0.10740036704349493</c:v>
                </c:pt>
                <c:pt idx="11844">
                  <c:v>0.10743068088347912</c:v>
                </c:pt>
                <c:pt idx="11845">
                  <c:v>0.10746099482563587</c:v>
                </c:pt>
                <c:pt idx="11846">
                  <c:v>0.1074913088699051</c:v>
                </c:pt>
                <c:pt idx="11847">
                  <c:v>0.10752162301622625</c:v>
                </c:pt>
                <c:pt idx="11848">
                  <c:v>0.1075519372645391</c:v>
                </c:pt>
                <c:pt idx="11849">
                  <c:v>0.10758225161478352</c:v>
                </c:pt>
                <c:pt idx="11850">
                  <c:v>0.1076125660668984</c:v>
                </c:pt>
                <c:pt idx="11851">
                  <c:v>0.10764288062082428</c:v>
                </c:pt>
                <c:pt idx="11852">
                  <c:v>0.10767319527650088</c:v>
                </c:pt>
                <c:pt idx="11853">
                  <c:v>0.10770351003386763</c:v>
                </c:pt>
                <c:pt idx="11854">
                  <c:v>0.10773382489286498</c:v>
                </c:pt>
                <c:pt idx="11855">
                  <c:v>0.10776413985343247</c:v>
                </c:pt>
                <c:pt idx="11856">
                  <c:v>0.10779445491551043</c:v>
                </c:pt>
                <c:pt idx="11857">
                  <c:v>0.10782477007903823</c:v>
                </c:pt>
                <c:pt idx="11858">
                  <c:v>0.10785508534395655</c:v>
                </c:pt>
                <c:pt idx="11859">
                  <c:v>0.10788540071020514</c:v>
                </c:pt>
                <c:pt idx="11860">
                  <c:v>0.10791571617772383</c:v>
                </c:pt>
                <c:pt idx="11861">
                  <c:v>0.10794603174645301</c:v>
                </c:pt>
                <c:pt idx="11862">
                  <c:v>0.10797634741633322</c:v>
                </c:pt>
                <c:pt idx="11863">
                  <c:v>0.10800666318730401</c:v>
                </c:pt>
                <c:pt idx="11864">
                  <c:v>0.10803697905930582</c:v>
                </c:pt>
                <c:pt idx="11865">
                  <c:v>0.1080672950322793</c:v>
                </c:pt>
                <c:pt idx="11866">
                  <c:v>0.10809761110616412</c:v>
                </c:pt>
                <c:pt idx="11867">
                  <c:v>0.10812792728090159</c:v>
                </c:pt>
                <c:pt idx="11868">
                  <c:v>0.10815824355643106</c:v>
                </c:pt>
                <c:pt idx="11869">
                  <c:v>0.1081885599326935</c:v>
                </c:pt>
                <c:pt idx="11870">
                  <c:v>0.10821887640962941</c:v>
                </c:pt>
                <c:pt idx="11871">
                  <c:v>0.10824919298717911</c:v>
                </c:pt>
                <c:pt idx="11872">
                  <c:v>0.10827950966528321</c:v>
                </c:pt>
                <c:pt idx="11873">
                  <c:v>0.10830982644388215</c:v>
                </c:pt>
                <c:pt idx="11874">
                  <c:v>0.10834014332291658</c:v>
                </c:pt>
                <c:pt idx="11875">
                  <c:v>0.10837046030232717</c:v>
                </c:pt>
                <c:pt idx="11876">
                  <c:v>0.10840077738205445</c:v>
                </c:pt>
                <c:pt idx="11877">
                  <c:v>0.10843109456203959</c:v>
                </c:pt>
                <c:pt idx="11878">
                  <c:v>0.10846141184222297</c:v>
                </c:pt>
                <c:pt idx="11879">
                  <c:v>0.10849172922254552</c:v>
                </c:pt>
                <c:pt idx="11880">
                  <c:v>0.10852204670294785</c:v>
                </c:pt>
                <c:pt idx="11881">
                  <c:v>0.10855236428337101</c:v>
                </c:pt>
                <c:pt idx="11882">
                  <c:v>0.10858268196375559</c:v>
                </c:pt>
                <c:pt idx="11883">
                  <c:v>0.10861299974404298</c:v>
                </c:pt>
                <c:pt idx="11884">
                  <c:v>0.10864331762417379</c:v>
                </c:pt>
                <c:pt idx="11885">
                  <c:v>0.10867363560408944</c:v>
                </c:pt>
                <c:pt idx="11886">
                  <c:v>0.10870395368373026</c:v>
                </c:pt>
                <c:pt idx="11887">
                  <c:v>0.10873427186303808</c:v>
                </c:pt>
                <c:pt idx="11888">
                  <c:v>0.10876459014195339</c:v>
                </c:pt>
                <c:pt idx="11889">
                  <c:v>0.10879490852041745</c:v>
                </c:pt>
                <c:pt idx="11890">
                  <c:v>0.10882522699837205</c:v>
                </c:pt>
                <c:pt idx="11891">
                  <c:v>0.10885554557575772</c:v>
                </c:pt>
                <c:pt idx="11892">
                  <c:v>0.10888586425251601</c:v>
                </c:pt>
                <c:pt idx="11893">
                  <c:v>0.10891618302858791</c:v>
                </c:pt>
                <c:pt idx="11894">
                  <c:v>0.10894650190391475</c:v>
                </c:pt>
                <c:pt idx="11895">
                  <c:v>0.10897682087843841</c:v>
                </c:pt>
                <c:pt idx="11896">
                  <c:v>0.10900713995209999</c:v>
                </c:pt>
                <c:pt idx="11897">
                  <c:v>0.10903745912484092</c:v>
                </c:pt>
                <c:pt idx="11898">
                  <c:v>0.10906777839660242</c:v>
                </c:pt>
                <c:pt idx="11899">
                  <c:v>0.10909809776732632</c:v>
                </c:pt>
                <c:pt idx="11900">
                  <c:v>0.10912841723695349</c:v>
                </c:pt>
                <c:pt idx="11901">
                  <c:v>0.10915873680542648</c:v>
                </c:pt>
                <c:pt idx="11902">
                  <c:v>0.10918905647268651</c:v>
                </c:pt>
                <c:pt idx="11903">
                  <c:v>0.10921937623867489</c:v>
                </c:pt>
                <c:pt idx="11904">
                  <c:v>0.10924969610333374</c:v>
                </c:pt>
                <c:pt idx="11905">
                  <c:v>0.10928001606660426</c:v>
                </c:pt>
                <c:pt idx="11906">
                  <c:v>0.10931033612842883</c:v>
                </c:pt>
                <c:pt idx="11907">
                  <c:v>0.10934065628874878</c:v>
                </c:pt>
                <c:pt idx="11908">
                  <c:v>0.10937097654750616</c:v>
                </c:pt>
                <c:pt idx="11909">
                  <c:v>0.10940129690464256</c:v>
                </c:pt>
                <c:pt idx="11910">
                  <c:v>0.10943161736009993</c:v>
                </c:pt>
                <c:pt idx="11911">
                  <c:v>0.10946193791382047</c:v>
                </c:pt>
                <c:pt idx="11912">
                  <c:v>0.10949225856574579</c:v>
                </c:pt>
                <c:pt idx="11913">
                  <c:v>0.10952257931581805</c:v>
                </c:pt>
                <c:pt idx="11914">
                  <c:v>0.10955290016397912</c:v>
                </c:pt>
                <c:pt idx="11915">
                  <c:v>0.10958322111017138</c:v>
                </c:pt>
                <c:pt idx="11916">
                  <c:v>0.10961354215433677</c:v>
                </c:pt>
                <c:pt idx="11917">
                  <c:v>0.1096438632964174</c:v>
                </c:pt>
                <c:pt idx="11918">
                  <c:v>0.10967418453635519</c:v>
                </c:pt>
                <c:pt idx="11919">
                  <c:v>0.10970450587409236</c:v>
                </c:pt>
                <c:pt idx="11920">
                  <c:v>0.10973482730957185</c:v>
                </c:pt>
                <c:pt idx="11921">
                  <c:v>0.10976514884273514</c:v>
                </c:pt>
                <c:pt idx="11922">
                  <c:v>0.10979547047352484</c:v>
                </c:pt>
                <c:pt idx="11923">
                  <c:v>0.1098257922018831</c:v>
                </c:pt>
                <c:pt idx="11924">
                  <c:v>0.10985611402775308</c:v>
                </c:pt>
                <c:pt idx="11925">
                  <c:v>0.10988643595107628</c:v>
                </c:pt>
                <c:pt idx="11926">
                  <c:v>0.10991675797179512</c:v>
                </c:pt>
                <c:pt idx="11927">
                  <c:v>0.10994708008985266</c:v>
                </c:pt>
                <c:pt idx="11928">
                  <c:v>0.10997740230519104</c:v>
                </c:pt>
                <c:pt idx="11929">
                  <c:v>0.11000772461775304</c:v>
                </c:pt>
                <c:pt idx="11930">
                  <c:v>0.11003804702748099</c:v>
                </c:pt>
                <c:pt idx="11931">
                  <c:v>0.11006836953431753</c:v>
                </c:pt>
                <c:pt idx="11932">
                  <c:v>0.11009869213820594</c:v>
                </c:pt>
                <c:pt idx="11933">
                  <c:v>0.11012901483908799</c:v>
                </c:pt>
                <c:pt idx="11934">
                  <c:v>0.11015933763690688</c:v>
                </c:pt>
                <c:pt idx="11935">
                  <c:v>0.11018966053160523</c:v>
                </c:pt>
                <c:pt idx="11936">
                  <c:v>0.1102199835231259</c:v>
                </c:pt>
                <c:pt idx="11937">
                  <c:v>0.11025030661141166</c:v>
                </c:pt>
                <c:pt idx="11938">
                  <c:v>0.11028062979640552</c:v>
                </c:pt>
                <c:pt idx="11939">
                  <c:v>0.11031095307805033</c:v>
                </c:pt>
                <c:pt idx="11940">
                  <c:v>0.11034127645628872</c:v>
                </c:pt>
                <c:pt idx="11941">
                  <c:v>0.11037159993106421</c:v>
                </c:pt>
                <c:pt idx="11942">
                  <c:v>0.11040192350231937</c:v>
                </c:pt>
                <c:pt idx="11943">
                  <c:v>0.11043224716999711</c:v>
                </c:pt>
                <c:pt idx="11944">
                  <c:v>0.11046257093404077</c:v>
                </c:pt>
                <c:pt idx="11945">
                  <c:v>0.1104928947943935</c:v>
                </c:pt>
                <c:pt idx="11946">
                  <c:v>0.11052321875099824</c:v>
                </c:pt>
                <c:pt idx="11947">
                  <c:v>0.11055354280379864</c:v>
                </c:pt>
                <c:pt idx="11948">
                  <c:v>0.1105838669527372</c:v>
                </c:pt>
                <c:pt idx="11949">
                  <c:v>0.11061419119775723</c:v>
                </c:pt>
                <c:pt idx="11950">
                  <c:v>0.11064451553880272</c:v>
                </c:pt>
                <c:pt idx="11951">
                  <c:v>0.11067483997581606</c:v>
                </c:pt>
                <c:pt idx="11952">
                  <c:v>0.11070516450874124</c:v>
                </c:pt>
                <c:pt idx="11953">
                  <c:v>0.11073548913752163</c:v>
                </c:pt>
                <c:pt idx="11954">
                  <c:v>0.11076581386210027</c:v>
                </c:pt>
                <c:pt idx="11955">
                  <c:v>0.11079613868242083</c:v>
                </c:pt>
                <c:pt idx="11956">
                  <c:v>0.11082646359842679</c:v>
                </c:pt>
                <c:pt idx="11957">
                  <c:v>0.11085678861006143</c:v>
                </c:pt>
                <c:pt idx="11958">
                  <c:v>0.1108871137172685</c:v>
                </c:pt>
                <c:pt idx="11959">
                  <c:v>0.11091743891999162</c:v>
                </c:pt>
                <c:pt idx="11960">
                  <c:v>0.11094776421817454</c:v>
                </c:pt>
                <c:pt idx="11961">
                  <c:v>0.11097808961176053</c:v>
                </c:pt>
                <c:pt idx="11962">
                  <c:v>0.1110084151006932</c:v>
                </c:pt>
                <c:pt idx="11963">
                  <c:v>0.11103874068491659</c:v>
                </c:pt>
                <c:pt idx="11964">
                  <c:v>0.1110690663643743</c:v>
                </c:pt>
                <c:pt idx="11965">
                  <c:v>0.11109939213901071</c:v>
                </c:pt>
                <c:pt idx="11966">
                  <c:v>0.11112971800876881</c:v>
                </c:pt>
                <c:pt idx="11967">
                  <c:v>0.11116004397359258</c:v>
                </c:pt>
                <c:pt idx="11968">
                  <c:v>0.11119037003342624</c:v>
                </c:pt>
                <c:pt idx="11969">
                  <c:v>0.11122069618821345</c:v>
                </c:pt>
                <c:pt idx="11970">
                  <c:v>0.11125102243789831</c:v>
                </c:pt>
                <c:pt idx="11971">
                  <c:v>0.11128134878242485</c:v>
                </c:pt>
                <c:pt idx="11972">
                  <c:v>0.11131167522173674</c:v>
                </c:pt>
                <c:pt idx="11973">
                  <c:v>0.11134200175577835</c:v>
                </c:pt>
                <c:pt idx="11974">
                  <c:v>0.11137232838449407</c:v>
                </c:pt>
                <c:pt idx="11975">
                  <c:v>0.11140265510782715</c:v>
                </c:pt>
                <c:pt idx="11976">
                  <c:v>0.11143298192572243</c:v>
                </c:pt>
                <c:pt idx="11977">
                  <c:v>0.11146330883812416</c:v>
                </c:pt>
                <c:pt idx="11978">
                  <c:v>0.11149363584497607</c:v>
                </c:pt>
                <c:pt idx="11979">
                  <c:v>0.1115239629462228</c:v>
                </c:pt>
                <c:pt idx="11980">
                  <c:v>0.11155429014180818</c:v>
                </c:pt>
                <c:pt idx="11981">
                  <c:v>0.11158461743167714</c:v>
                </c:pt>
                <c:pt idx="11982">
                  <c:v>0.11161494481577378</c:v>
                </c:pt>
                <c:pt idx="11983">
                  <c:v>0.11164527229404236</c:v>
                </c:pt>
                <c:pt idx="11984">
                  <c:v>0.11167559986642733</c:v>
                </c:pt>
                <c:pt idx="11985">
                  <c:v>0.11170592753287328</c:v>
                </c:pt>
                <c:pt idx="11986">
                  <c:v>0.11173625529332493</c:v>
                </c:pt>
                <c:pt idx="11987">
                  <c:v>0.11176658314772603</c:v>
                </c:pt>
                <c:pt idx="11988">
                  <c:v>0.1117969110960223</c:v>
                </c:pt>
                <c:pt idx="11989">
                  <c:v>0.11182723913815701</c:v>
                </c:pt>
                <c:pt idx="11990">
                  <c:v>0.11185756727407575</c:v>
                </c:pt>
                <c:pt idx="11991">
                  <c:v>0.11188789550372275</c:v>
                </c:pt>
                <c:pt idx="11992">
                  <c:v>0.11191822382704275</c:v>
                </c:pt>
                <c:pt idx="11993">
                  <c:v>0.11194855224398081</c:v>
                </c:pt>
                <c:pt idx="11994">
                  <c:v>0.11197888075448104</c:v>
                </c:pt>
                <c:pt idx="11995">
                  <c:v>0.11200920935848901</c:v>
                </c:pt>
                <c:pt idx="11996">
                  <c:v>0.11203953805594907</c:v>
                </c:pt>
                <c:pt idx="11997">
                  <c:v>0.11206986684680587</c:v>
                </c:pt>
                <c:pt idx="11998">
                  <c:v>0.11210019573100471</c:v>
                </c:pt>
                <c:pt idx="11999">
                  <c:v>0.11213052470849044</c:v>
                </c:pt>
                <c:pt idx="12000">
                  <c:v>0.11216085377920787</c:v>
                </c:pt>
                <c:pt idx="12001">
                  <c:v>0.11219118294310232</c:v>
                </c:pt>
                <c:pt idx="12002">
                  <c:v>0.11222151220011845</c:v>
                </c:pt>
                <c:pt idx="12003">
                  <c:v>0.11225184155020129</c:v>
                </c:pt>
                <c:pt idx="12004">
                  <c:v>0.11228217099329607</c:v>
                </c:pt>
                <c:pt idx="12005">
                  <c:v>0.11231250052934788</c:v>
                </c:pt>
                <c:pt idx="12006">
                  <c:v>0.11234283015830215</c:v>
                </c:pt>
                <c:pt idx="12007">
                  <c:v>0.11237315988010377</c:v>
                </c:pt>
                <c:pt idx="12008">
                  <c:v>0.11240348969469799</c:v>
                </c:pt>
                <c:pt idx="12009">
                  <c:v>0.11243381960202992</c:v>
                </c:pt>
                <c:pt idx="12010">
                  <c:v>0.11246414960204526</c:v>
                </c:pt>
                <c:pt idx="12011">
                  <c:v>0.11249447969468912</c:v>
                </c:pt>
                <c:pt idx="12012">
                  <c:v>0.11252480987990682</c:v>
                </c:pt>
                <c:pt idx="12013">
                  <c:v>0.1125551401576434</c:v>
                </c:pt>
                <c:pt idx="12014">
                  <c:v>0.11258547052784501</c:v>
                </c:pt>
                <c:pt idx="12015">
                  <c:v>0.11261580099045665</c:v>
                </c:pt>
                <c:pt idx="12016">
                  <c:v>0.1126461315454238</c:v>
                </c:pt>
                <c:pt idx="12017">
                  <c:v>0.11267646219269212</c:v>
                </c:pt>
                <c:pt idx="12018">
                  <c:v>0.11270679293220709</c:v>
                </c:pt>
                <c:pt idx="12019">
                  <c:v>0.11273712376391426</c:v>
                </c:pt>
                <c:pt idx="12020">
                  <c:v>0.11276745468775939</c:v>
                </c:pt>
                <c:pt idx="12021">
                  <c:v>0.11279778570368781</c:v>
                </c:pt>
                <c:pt idx="12022">
                  <c:v>0.11282811681164573</c:v>
                </c:pt>
                <c:pt idx="12023">
                  <c:v>0.11285844801157846</c:v>
                </c:pt>
                <c:pt idx="12024">
                  <c:v>0.11288877930343177</c:v>
                </c:pt>
                <c:pt idx="12025">
                  <c:v>0.11291911068715133</c:v>
                </c:pt>
                <c:pt idx="12026">
                  <c:v>0.11294944216268327</c:v>
                </c:pt>
                <c:pt idx="12027">
                  <c:v>0.11297977372997342</c:v>
                </c:pt>
                <c:pt idx="12028">
                  <c:v>0.11301010538896739</c:v>
                </c:pt>
                <c:pt idx="12029">
                  <c:v>0.11304043713961104</c:v>
                </c:pt>
                <c:pt idx="12030">
                  <c:v>0.11307076898185087</c:v>
                </c:pt>
                <c:pt idx="12031">
                  <c:v>0.11310110091563214</c:v>
                </c:pt>
                <c:pt idx="12032">
                  <c:v>0.11313143294090161</c:v>
                </c:pt>
                <c:pt idx="12033">
                  <c:v>0.11316176505760472</c:v>
                </c:pt>
                <c:pt idx="12034">
                  <c:v>0.11319209726568763</c:v>
                </c:pt>
                <c:pt idx="12035">
                  <c:v>0.11322242956509654</c:v>
                </c:pt>
                <c:pt idx="12036">
                  <c:v>0.11325276195577738</c:v>
                </c:pt>
                <c:pt idx="12037">
                  <c:v>0.11328309443767692</c:v>
                </c:pt>
                <c:pt idx="12038">
                  <c:v>0.11331342701074071</c:v>
                </c:pt>
                <c:pt idx="12039">
                  <c:v>0.1133437596749155</c:v>
                </c:pt>
                <c:pt idx="12040">
                  <c:v>0.11337409243014712</c:v>
                </c:pt>
                <c:pt idx="12041">
                  <c:v>0.11340442527638217</c:v>
                </c:pt>
                <c:pt idx="12042">
                  <c:v>0.11343475821356652</c:v>
                </c:pt>
                <c:pt idx="12043">
                  <c:v>0.11346509124164755</c:v>
                </c:pt>
                <c:pt idx="12044">
                  <c:v>0.11349542436057025</c:v>
                </c:pt>
                <c:pt idx="12045">
                  <c:v>0.11352575757028205</c:v>
                </c:pt>
                <c:pt idx="12046">
                  <c:v>0.11355609087072926</c:v>
                </c:pt>
                <c:pt idx="12047">
                  <c:v>0.11358642426185805</c:v>
                </c:pt>
                <c:pt idx="12048">
                  <c:v>0.1136167577436154</c:v>
                </c:pt>
                <c:pt idx="12049">
                  <c:v>0.11364709131594736</c:v>
                </c:pt>
                <c:pt idx="12050">
                  <c:v>0.11367742497880057</c:v>
                </c:pt>
                <c:pt idx="12051">
                  <c:v>0.11370775873212224</c:v>
                </c:pt>
                <c:pt idx="12052">
                  <c:v>0.11373809257585848</c:v>
                </c:pt>
                <c:pt idx="12053">
                  <c:v>0.113768426509956</c:v>
                </c:pt>
                <c:pt idx="12054">
                  <c:v>0.11379876053436166</c:v>
                </c:pt>
                <c:pt idx="12055">
                  <c:v>0.11382909464902213</c:v>
                </c:pt>
                <c:pt idx="12056">
                  <c:v>0.11385942885388445</c:v>
                </c:pt>
                <c:pt idx="12057">
                  <c:v>0.11388976314889532</c:v>
                </c:pt>
                <c:pt idx="12058">
                  <c:v>0.11392009753400106</c:v>
                </c:pt>
                <c:pt idx="12059">
                  <c:v>0.11395043200914928</c:v>
                </c:pt>
                <c:pt idx="12060">
                  <c:v>0.11398076657428652</c:v>
                </c:pt>
                <c:pt idx="12061">
                  <c:v>0.1140111012293597</c:v>
                </c:pt>
                <c:pt idx="12062">
                  <c:v>0.11404143597431576</c:v>
                </c:pt>
                <c:pt idx="12063">
                  <c:v>0.11407177080910186</c:v>
                </c:pt>
                <c:pt idx="12064">
                  <c:v>0.11410210573366514</c:v>
                </c:pt>
                <c:pt idx="12065">
                  <c:v>0.11413244074795259</c:v>
                </c:pt>
                <c:pt idx="12066">
                  <c:v>0.11416277585191092</c:v>
                </c:pt>
                <c:pt idx="12067">
                  <c:v>0.11419311104548774</c:v>
                </c:pt>
                <c:pt idx="12068">
                  <c:v>0.11422344632863007</c:v>
                </c:pt>
                <c:pt idx="12069">
                  <c:v>0.11425378170128503</c:v>
                </c:pt>
                <c:pt idx="12070">
                  <c:v>0.11428411716339981</c:v>
                </c:pt>
                <c:pt idx="12071">
                  <c:v>0.11431445271492208</c:v>
                </c:pt>
                <c:pt idx="12072">
                  <c:v>0.11434478835579831</c:v>
                </c:pt>
                <c:pt idx="12073">
                  <c:v>0.11437512408597683</c:v>
                </c:pt>
                <c:pt idx="12074">
                  <c:v>0.11440545990540418</c:v>
                </c:pt>
                <c:pt idx="12075">
                  <c:v>0.11443579581402769</c:v>
                </c:pt>
                <c:pt idx="12076">
                  <c:v>0.11446613181179571</c:v>
                </c:pt>
                <c:pt idx="12077">
                  <c:v>0.11449646789865497</c:v>
                </c:pt>
                <c:pt idx="12078">
                  <c:v>0.11452680407455273</c:v>
                </c:pt>
                <c:pt idx="12079">
                  <c:v>0.1145571403394372</c:v>
                </c:pt>
                <c:pt idx="12080">
                  <c:v>0.11458747669325559</c:v>
                </c:pt>
                <c:pt idx="12081">
                  <c:v>0.1146178131359552</c:v>
                </c:pt>
                <c:pt idx="12082">
                  <c:v>0.11464814966748399</c:v>
                </c:pt>
                <c:pt idx="12083">
                  <c:v>0.11467848628778954</c:v>
                </c:pt>
                <c:pt idx="12084">
                  <c:v>0.11470882299681961</c:v>
                </c:pt>
                <c:pt idx="12085">
                  <c:v>0.11473915979452143</c:v>
                </c:pt>
                <c:pt idx="12086">
                  <c:v>0.11476949668084324</c:v>
                </c:pt>
                <c:pt idx="12087">
                  <c:v>0.11479983365573265</c:v>
                </c:pt>
                <c:pt idx="12088">
                  <c:v>0.11483017071913737</c:v>
                </c:pt>
                <c:pt idx="12089">
                  <c:v>0.11486050787100527</c:v>
                </c:pt>
                <c:pt idx="12090">
                  <c:v>0.11489084511128428</c:v>
                </c:pt>
                <c:pt idx="12091">
                  <c:v>0.11492118243992211</c:v>
                </c:pt>
                <c:pt idx="12092">
                  <c:v>0.11495151985686658</c:v>
                </c:pt>
                <c:pt idx="12093">
                  <c:v>0.11498185736206612</c:v>
                </c:pt>
                <c:pt idx="12094">
                  <c:v>0.11501219495546861</c:v>
                </c:pt>
                <c:pt idx="12095">
                  <c:v>0.11504253263702152</c:v>
                </c:pt>
                <c:pt idx="12096">
                  <c:v>0.11507287040667624</c:v>
                </c:pt>
                <c:pt idx="12097">
                  <c:v>0.11510320826437187</c:v>
                </c:pt>
                <c:pt idx="12098">
                  <c:v>0.11513354621006566</c:v>
                </c:pt>
                <c:pt idx="12099">
                  <c:v>0.11516388424370555</c:v>
                </c:pt>
                <c:pt idx="12100">
                  <c:v>0.1151942223652308</c:v>
                </c:pt>
                <c:pt idx="12101">
                  <c:v>0.11522456057459862</c:v>
                </c:pt>
                <c:pt idx="12102">
                  <c:v>0.11525489887175716</c:v>
                </c:pt>
                <c:pt idx="12103">
                  <c:v>0.11528523725664558</c:v>
                </c:pt>
                <c:pt idx="12104">
                  <c:v>0.11531557572922113</c:v>
                </c:pt>
                <c:pt idx="12105">
                  <c:v>0.11534591428943247</c:v>
                </c:pt>
                <c:pt idx="12106">
                  <c:v>0.11537625293722187</c:v>
                </c:pt>
                <c:pt idx="12107">
                  <c:v>0.11540659167253736</c:v>
                </c:pt>
                <c:pt idx="12108">
                  <c:v>0.11543693049533688</c:v>
                </c:pt>
                <c:pt idx="12109">
                  <c:v>0.11546726940555951</c:v>
                </c:pt>
                <c:pt idx="12110">
                  <c:v>0.11549760840315371</c:v>
                </c:pt>
                <c:pt idx="12111">
                  <c:v>0.11552794748807738</c:v>
                </c:pt>
                <c:pt idx="12112">
                  <c:v>0.11555828666026635</c:v>
                </c:pt>
                <c:pt idx="12113">
                  <c:v>0.11558862591967889</c:v>
                </c:pt>
                <c:pt idx="12114">
                  <c:v>0.11561896526626331</c:v>
                </c:pt>
                <c:pt idx="12115">
                  <c:v>0.11564930469995915</c:v>
                </c:pt>
                <c:pt idx="12116">
                  <c:v>0.1156796442207243</c:v>
                </c:pt>
                <c:pt idx="12117">
                  <c:v>0.11570998382850739</c:v>
                </c:pt>
                <c:pt idx="12118">
                  <c:v>0.11574032352324803</c:v>
                </c:pt>
                <c:pt idx="12119">
                  <c:v>0.11577066330490399</c:v>
                </c:pt>
                <c:pt idx="12120">
                  <c:v>0.11580100317342101</c:v>
                </c:pt>
                <c:pt idx="12121">
                  <c:v>0.11583134312874799</c:v>
                </c:pt>
                <c:pt idx="12122">
                  <c:v>0.115861683170837</c:v>
                </c:pt>
                <c:pt idx="12123">
                  <c:v>0.11589202329962739</c:v>
                </c:pt>
                <c:pt idx="12124">
                  <c:v>0.11592236351507768</c:v>
                </c:pt>
                <c:pt idx="12125">
                  <c:v>0.11595270381713646</c:v>
                </c:pt>
                <c:pt idx="12126">
                  <c:v>0.11598304420574657</c:v>
                </c:pt>
                <c:pt idx="12127">
                  <c:v>0.11601338468086031</c:v>
                </c:pt>
                <c:pt idx="12128">
                  <c:v>0.11604372524242645</c:v>
                </c:pt>
                <c:pt idx="12129">
                  <c:v>0.11607406589039415</c:v>
                </c:pt>
                <c:pt idx="12130">
                  <c:v>0.11610440662471266</c:v>
                </c:pt>
                <c:pt idx="12131">
                  <c:v>0.11613474744533098</c:v>
                </c:pt>
                <c:pt idx="12132">
                  <c:v>0.11616508835219808</c:v>
                </c:pt>
                <c:pt idx="12133">
                  <c:v>0.1161954293452635</c:v>
                </c:pt>
                <c:pt idx="12134">
                  <c:v>0.11622577042447585</c:v>
                </c:pt>
                <c:pt idx="12135">
                  <c:v>0.11625611158978538</c:v>
                </c:pt>
                <c:pt idx="12136">
                  <c:v>0.11628645284114036</c:v>
                </c:pt>
                <c:pt idx="12137">
                  <c:v>0.11631679417849072</c:v>
                </c:pt>
                <c:pt idx="12138">
                  <c:v>0.1163471356017855</c:v>
                </c:pt>
                <c:pt idx="12139">
                  <c:v>0.11637747711097435</c:v>
                </c:pt>
                <c:pt idx="12140">
                  <c:v>0.11640781870600619</c:v>
                </c:pt>
                <c:pt idx="12141">
                  <c:v>0.11643816038683036</c:v>
                </c:pt>
                <c:pt idx="12142">
                  <c:v>0.11646850215339716</c:v>
                </c:pt>
                <c:pt idx="12143">
                  <c:v>0.11649884400565569</c:v>
                </c:pt>
                <c:pt idx="12144">
                  <c:v>0.11652918594355527</c:v>
                </c:pt>
                <c:pt idx="12145">
                  <c:v>0.11655952796704538</c:v>
                </c:pt>
                <c:pt idx="12146">
                  <c:v>0.11658987007607569</c:v>
                </c:pt>
                <c:pt idx="12147">
                  <c:v>0.11662021227059605</c:v>
                </c:pt>
                <c:pt idx="12148">
                  <c:v>0.11665055455055567</c:v>
                </c:pt>
                <c:pt idx="12149">
                  <c:v>0.11668089691590477</c:v>
                </c:pt>
                <c:pt idx="12150">
                  <c:v>0.11671123936659245</c:v>
                </c:pt>
                <c:pt idx="12151">
                  <c:v>0.11674158190256895</c:v>
                </c:pt>
                <c:pt idx="12152">
                  <c:v>0.11677192452378349</c:v>
                </c:pt>
                <c:pt idx="12153">
                  <c:v>0.11680226723018666</c:v>
                </c:pt>
                <c:pt idx="12154">
                  <c:v>0.11683261002172751</c:v>
                </c:pt>
                <c:pt idx="12155">
                  <c:v>0.11686295289835608</c:v>
                </c:pt>
                <c:pt idx="12156">
                  <c:v>0.11689329586002239</c:v>
                </c:pt>
                <c:pt idx="12157">
                  <c:v>0.11692363890667595</c:v>
                </c:pt>
                <c:pt idx="12158">
                  <c:v>0.11695398203826757</c:v>
                </c:pt>
                <c:pt idx="12159">
                  <c:v>0.11698432525474634</c:v>
                </c:pt>
                <c:pt idx="12160">
                  <c:v>0.1170146685560628</c:v>
                </c:pt>
                <c:pt idx="12161">
                  <c:v>0.11704501194216677</c:v>
                </c:pt>
                <c:pt idx="12162">
                  <c:v>0.11707535541300818</c:v>
                </c:pt>
                <c:pt idx="12163">
                  <c:v>0.11710569896853729</c:v>
                </c:pt>
                <c:pt idx="12164">
                  <c:v>0.11713604260870419</c:v>
                </c:pt>
                <c:pt idx="12165">
                  <c:v>0.11716638633345899</c:v>
                </c:pt>
                <c:pt idx="12166">
                  <c:v>0.11719673014275184</c:v>
                </c:pt>
                <c:pt idx="12167">
                  <c:v>0.1172270740365331</c:v>
                </c:pt>
                <c:pt idx="12168">
                  <c:v>0.11725741801475265</c:v>
                </c:pt>
                <c:pt idx="12169">
                  <c:v>0.11728776207736119</c:v>
                </c:pt>
                <c:pt idx="12170">
                  <c:v>0.11731810622430888</c:v>
                </c:pt>
                <c:pt idx="12171">
                  <c:v>0.11734845045554593</c:v>
                </c:pt>
                <c:pt idx="12172">
                  <c:v>0.11737879477102259</c:v>
                </c:pt>
                <c:pt idx="12173">
                  <c:v>0.11740913917068962</c:v>
                </c:pt>
                <c:pt idx="12174">
                  <c:v>0.1174394836544973</c:v>
                </c:pt>
                <c:pt idx="12175">
                  <c:v>0.11746982822239577</c:v>
                </c:pt>
                <c:pt idx="12176">
                  <c:v>0.11750017287433562</c:v>
                </c:pt>
                <c:pt idx="12177">
                  <c:v>0.11753051761026762</c:v>
                </c:pt>
                <c:pt idx="12178">
                  <c:v>0.11756086243014224</c:v>
                </c:pt>
                <c:pt idx="12179">
                  <c:v>0.11759120733390976</c:v>
                </c:pt>
                <c:pt idx="12180">
                  <c:v>0.11762155232152094</c:v>
                </c:pt>
                <c:pt idx="12181">
                  <c:v>0.11765189739292659</c:v>
                </c:pt>
                <c:pt idx="12182">
                  <c:v>0.11768224254807702</c:v>
                </c:pt>
                <c:pt idx="12183">
                  <c:v>0.11771258778692323</c:v>
                </c:pt>
                <c:pt idx="12184">
                  <c:v>0.11774293310941553</c:v>
                </c:pt>
                <c:pt idx="12185">
                  <c:v>0.11777327851550534</c:v>
                </c:pt>
                <c:pt idx="12186">
                  <c:v>0.11780362400514266</c:v>
                </c:pt>
                <c:pt idx="12187">
                  <c:v>0.11783396957827863</c:v>
                </c:pt>
                <c:pt idx="12188">
                  <c:v>0.11786431523486418</c:v>
                </c:pt>
                <c:pt idx="12189">
                  <c:v>0.11789466097484985</c:v>
                </c:pt>
                <c:pt idx="12190">
                  <c:v>0.11792500679818702</c:v>
                </c:pt>
                <c:pt idx="12191">
                  <c:v>0.11795535270482616</c:v>
                </c:pt>
                <c:pt idx="12192">
                  <c:v>0.11798569869471842</c:v>
                </c:pt>
                <c:pt idx="12193">
                  <c:v>0.11801604476781452</c:v>
                </c:pt>
                <c:pt idx="12194">
                  <c:v>0.11804639092406599</c:v>
                </c:pt>
                <c:pt idx="12195">
                  <c:v>0.11807673716342321</c:v>
                </c:pt>
                <c:pt idx="12196">
                  <c:v>0.11810708348583776</c:v>
                </c:pt>
                <c:pt idx="12197">
                  <c:v>0.11813742989126041</c:v>
                </c:pt>
                <c:pt idx="12198">
                  <c:v>0.11816777637964254</c:v>
                </c:pt>
                <c:pt idx="12199">
                  <c:v>0.11819812295093535</c:v>
                </c:pt>
                <c:pt idx="12200">
                  <c:v>0.11822846960508948</c:v>
                </c:pt>
                <c:pt idx="12201">
                  <c:v>0.11825881634205671</c:v>
                </c:pt>
                <c:pt idx="12202">
                  <c:v>0.11828916316178784</c:v>
                </c:pt>
                <c:pt idx="12203">
                  <c:v>0.11831951006423458</c:v>
                </c:pt>
                <c:pt idx="12204">
                  <c:v>0.11834985704934786</c:v>
                </c:pt>
                <c:pt idx="12205">
                  <c:v>0.11838020411707939</c:v>
                </c:pt>
                <c:pt idx="12206">
                  <c:v>0.11841055126737993</c:v>
                </c:pt>
                <c:pt idx="12207">
                  <c:v>0.1184408985002014</c:v>
                </c:pt>
                <c:pt idx="12208">
                  <c:v>0.11847124581549495</c:v>
                </c:pt>
                <c:pt idx="12209">
                  <c:v>0.11850159321321219</c:v>
                </c:pt>
                <c:pt idx="12210">
                  <c:v>0.11853194069330442</c:v>
                </c:pt>
                <c:pt idx="12211">
                  <c:v>0.11856228825572346</c:v>
                </c:pt>
                <c:pt idx="12212">
                  <c:v>0.1185926359004203</c:v>
                </c:pt>
                <c:pt idx="12213">
                  <c:v>0.1186229836273468</c:v>
                </c:pt>
                <c:pt idx="12214">
                  <c:v>0.11865333143645462</c:v>
                </c:pt>
                <c:pt idx="12215">
                  <c:v>0.1186836793276953</c:v>
                </c:pt>
                <c:pt idx="12216">
                  <c:v>0.11871402730102021</c:v>
                </c:pt>
                <c:pt idx="12217">
                  <c:v>0.1187443753563816</c:v>
                </c:pt>
                <c:pt idx="12218">
                  <c:v>0.11877472349373064</c:v>
                </c:pt>
                <c:pt idx="12219">
                  <c:v>0.11880507171301941</c:v>
                </c:pt>
                <c:pt idx="12220">
                  <c:v>0.11883542001419956</c:v>
                </c:pt>
                <c:pt idx="12221">
                  <c:v>0.11886576839722285</c:v>
                </c:pt>
                <c:pt idx="12222">
                  <c:v>0.11889611686204093</c:v>
                </c:pt>
                <c:pt idx="12223">
                  <c:v>0.11892646540860585</c:v>
                </c:pt>
                <c:pt idx="12224">
                  <c:v>0.11895681403686953</c:v>
                </c:pt>
                <c:pt idx="12225">
                  <c:v>0.11898716274678373</c:v>
                </c:pt>
                <c:pt idx="12226">
                  <c:v>0.11901751153830042</c:v>
                </c:pt>
                <c:pt idx="12227">
                  <c:v>0.11904786041137133</c:v>
                </c:pt>
                <c:pt idx="12228">
                  <c:v>0.11907820936594898</c:v>
                </c:pt>
                <c:pt idx="12229">
                  <c:v>0.11910855840198498</c:v>
                </c:pt>
                <c:pt idx="12230">
                  <c:v>0.11913890751943168</c:v>
                </c:pt>
                <c:pt idx="12231">
                  <c:v>0.11916925671824102</c:v>
                </c:pt>
                <c:pt idx="12232">
                  <c:v>0.11919960599836471</c:v>
                </c:pt>
                <c:pt idx="12233">
                  <c:v>0.11922995535975539</c:v>
                </c:pt>
                <c:pt idx="12234">
                  <c:v>0.1192603048023651</c:v>
                </c:pt>
                <c:pt idx="12235">
                  <c:v>0.11929065432614572</c:v>
                </c:pt>
                <c:pt idx="12236">
                  <c:v>0.11932100393104988</c:v>
                </c:pt>
                <c:pt idx="12237">
                  <c:v>0.11935135361702992</c:v>
                </c:pt>
                <c:pt idx="12238">
                  <c:v>0.11938170338403753</c:v>
                </c:pt>
                <c:pt idx="12239">
                  <c:v>0.11941205323202547</c:v>
                </c:pt>
                <c:pt idx="12240">
                  <c:v>0.1194424031609459</c:v>
                </c:pt>
                <c:pt idx="12241">
                  <c:v>0.11947275317075123</c:v>
                </c:pt>
                <c:pt idx="12242">
                  <c:v>0.11950310326139385</c:v>
                </c:pt>
                <c:pt idx="12243">
                  <c:v>0.11953345343282623</c:v>
                </c:pt>
                <c:pt idx="12244">
                  <c:v>0.11956380368500075</c:v>
                </c:pt>
                <c:pt idx="12245">
                  <c:v>0.11959415401786982</c:v>
                </c:pt>
                <c:pt idx="12246">
                  <c:v>0.11962450443138578</c:v>
                </c:pt>
                <c:pt idx="12247">
                  <c:v>0.11965485492550182</c:v>
                </c:pt>
                <c:pt idx="12248">
                  <c:v>0.11968520550016992</c:v>
                </c:pt>
                <c:pt idx="12249">
                  <c:v>0.11971555615534279</c:v>
                </c:pt>
                <c:pt idx="12250">
                  <c:v>0.11974590689097303</c:v>
                </c:pt>
                <c:pt idx="12251">
                  <c:v>0.11977625770701322</c:v>
                </c:pt>
                <c:pt idx="12252">
                  <c:v>0.11980660860341635</c:v>
                </c:pt>
                <c:pt idx="12253">
                  <c:v>0.11983695958013468</c:v>
                </c:pt>
                <c:pt idx="12254">
                  <c:v>0.11986731063712125</c:v>
                </c:pt>
                <c:pt idx="12255">
                  <c:v>0.11989766177432881</c:v>
                </c:pt>
                <c:pt idx="12256">
                  <c:v>0.11992801299170974</c:v>
                </c:pt>
                <c:pt idx="12257">
                  <c:v>0.11995836428921741</c:v>
                </c:pt>
                <c:pt idx="12258">
                  <c:v>0.11998871566680425</c:v>
                </c:pt>
                <c:pt idx="12259">
                  <c:v>0.12001906712442378</c:v>
                </c:pt>
                <c:pt idx="12260">
                  <c:v>0.1200494186620279</c:v>
                </c:pt>
                <c:pt idx="12261">
                  <c:v>0.12007977027957017</c:v>
                </c:pt>
                <c:pt idx="12262">
                  <c:v>0.1201101219770036</c:v>
                </c:pt>
                <c:pt idx="12263">
                  <c:v>0.12014047375428072</c:v>
                </c:pt>
                <c:pt idx="12264">
                  <c:v>0.12017082561135478</c:v>
                </c:pt>
                <c:pt idx="12265">
                  <c:v>0.12020117754817916</c:v>
                </c:pt>
                <c:pt idx="12266">
                  <c:v>0.12023152956470629</c:v>
                </c:pt>
                <c:pt idx="12267">
                  <c:v>0.12026188166088975</c:v>
                </c:pt>
                <c:pt idx="12268">
                  <c:v>0.12029223383668264</c:v>
                </c:pt>
                <c:pt idx="12269">
                  <c:v>0.1203225860920375</c:v>
                </c:pt>
                <c:pt idx="12270">
                  <c:v>0.12035293842690836</c:v>
                </c:pt>
                <c:pt idx="12271">
                  <c:v>0.12038329084124794</c:v>
                </c:pt>
                <c:pt idx="12272">
                  <c:v>0.12041364333500948</c:v>
                </c:pt>
                <c:pt idx="12273">
                  <c:v>0.12044399590814636</c:v>
                </c:pt>
                <c:pt idx="12274">
                  <c:v>0.1204743485606119</c:v>
                </c:pt>
                <c:pt idx="12275">
                  <c:v>0.12050470129235918</c:v>
                </c:pt>
                <c:pt idx="12276">
                  <c:v>0.12053505410334137</c:v>
                </c:pt>
                <c:pt idx="12277">
                  <c:v>0.12056540699351276</c:v>
                </c:pt>
                <c:pt idx="12278">
                  <c:v>0.12059575996282612</c:v>
                </c:pt>
                <c:pt idx="12279">
                  <c:v>0.12062611301123466</c:v>
                </c:pt>
                <c:pt idx="12280">
                  <c:v>0.12065646613869224</c:v>
                </c:pt>
                <c:pt idx="12281">
                  <c:v>0.12068681934515235</c:v>
                </c:pt>
                <c:pt idx="12282">
                  <c:v>0.12071717263056814</c:v>
                </c:pt>
                <c:pt idx="12283">
                  <c:v>0.1207475259948933</c:v>
                </c:pt>
                <c:pt idx="12284">
                  <c:v>0.12077787943808149</c:v>
                </c:pt>
                <c:pt idx="12285">
                  <c:v>0.12080823296008641</c:v>
                </c:pt>
                <c:pt idx="12286">
                  <c:v>0.12083858656086133</c:v>
                </c:pt>
                <c:pt idx="12287">
                  <c:v>0.12086894024036043</c:v>
                </c:pt>
                <c:pt idx="12288">
                  <c:v>0.12089929399853694</c:v>
                </c:pt>
                <c:pt idx="12289">
                  <c:v>0.12092964783534421</c:v>
                </c:pt>
                <c:pt idx="12290">
                  <c:v>0.12096000175073696</c:v>
                </c:pt>
                <c:pt idx="12291">
                  <c:v>0.12099035574466821</c:v>
                </c:pt>
                <c:pt idx="12292">
                  <c:v>0.12102070981709234</c:v>
                </c:pt>
                <c:pt idx="12293">
                  <c:v>0.12105106396796234</c:v>
                </c:pt>
                <c:pt idx="12294">
                  <c:v>0.1210814181972325</c:v>
                </c:pt>
                <c:pt idx="12295">
                  <c:v>0.12111177250485666</c:v>
                </c:pt>
                <c:pt idx="12296">
                  <c:v>0.12114212689078918</c:v>
                </c:pt>
                <c:pt idx="12297">
                  <c:v>0.12117248135498332</c:v>
                </c:pt>
                <c:pt idx="12298">
                  <c:v>0.12120283589739334</c:v>
                </c:pt>
                <c:pt idx="12299">
                  <c:v>0.12123319051797293</c:v>
                </c:pt>
                <c:pt idx="12300">
                  <c:v>0.12126354521667637</c:v>
                </c:pt>
                <c:pt idx="12301">
                  <c:v>0.12129389999345763</c:v>
                </c:pt>
                <c:pt idx="12302">
                  <c:v>0.12132425484827103</c:v>
                </c:pt>
                <c:pt idx="12303">
                  <c:v>0.12135460978106999</c:v>
                </c:pt>
                <c:pt idx="12304">
                  <c:v>0.12138496479180932</c:v>
                </c:pt>
                <c:pt idx="12305">
                  <c:v>0.12141531988044263</c:v>
                </c:pt>
                <c:pt idx="12306">
                  <c:v>0.12144567504692477</c:v>
                </c:pt>
                <c:pt idx="12307">
                  <c:v>0.12147603029120912</c:v>
                </c:pt>
                <c:pt idx="12308">
                  <c:v>0.1215063856132505</c:v>
                </c:pt>
                <c:pt idx="12309">
                  <c:v>0.12153674101300294</c:v>
                </c:pt>
                <c:pt idx="12310">
                  <c:v>0.12156709649042047</c:v>
                </c:pt>
                <c:pt idx="12311">
                  <c:v>0.12159745204545791</c:v>
                </c:pt>
                <c:pt idx="12312">
                  <c:v>0.12162780767806924</c:v>
                </c:pt>
                <c:pt idx="12313">
                  <c:v>0.12165816338820895</c:v>
                </c:pt>
                <c:pt idx="12314">
                  <c:v>0.12168851917583123</c:v>
                </c:pt>
                <c:pt idx="12315">
                  <c:v>0.12171887504089113</c:v>
                </c:pt>
                <c:pt idx="12316">
                  <c:v>0.12174923098334223</c:v>
                </c:pt>
                <c:pt idx="12317">
                  <c:v>0.12177958700313946</c:v>
                </c:pt>
                <c:pt idx="12318">
                  <c:v>0.12180994310023702</c:v>
                </c:pt>
                <c:pt idx="12319">
                  <c:v>0.12184029927459006</c:v>
                </c:pt>
                <c:pt idx="12320">
                  <c:v>0.1218706555261525</c:v>
                </c:pt>
                <c:pt idx="12321">
                  <c:v>0.12190101185487912</c:v>
                </c:pt>
                <c:pt idx="12322">
                  <c:v>0.12193136826072493</c:v>
                </c:pt>
                <c:pt idx="12323">
                  <c:v>0.1219617247436437</c:v>
                </c:pt>
                <c:pt idx="12324">
                  <c:v>0.12199208130359102</c:v>
                </c:pt>
                <c:pt idx="12325">
                  <c:v>0.1220224379405207</c:v>
                </c:pt>
                <c:pt idx="12326">
                  <c:v>0.12205279465438812</c:v>
                </c:pt>
                <c:pt idx="12327">
                  <c:v>0.12208315144514781</c:v>
                </c:pt>
                <c:pt idx="12328">
                  <c:v>0.12211350831275458</c:v>
                </c:pt>
                <c:pt idx="12329">
                  <c:v>0.12214386525716303</c:v>
                </c:pt>
                <c:pt idx="12330">
                  <c:v>0.12217422227832792</c:v>
                </c:pt>
                <c:pt idx="12331">
                  <c:v>0.12220457937620449</c:v>
                </c:pt>
                <c:pt idx="12332">
                  <c:v>0.12223493655074735</c:v>
                </c:pt>
                <c:pt idx="12333">
                  <c:v>0.1222652938019117</c:v>
                </c:pt>
                <c:pt idx="12334">
                  <c:v>0.12229565112965191</c:v>
                </c:pt>
                <c:pt idx="12335">
                  <c:v>0.12232600853392339</c:v>
                </c:pt>
                <c:pt idx="12336">
                  <c:v>0.12235636601468097</c:v>
                </c:pt>
                <c:pt idx="12337">
                  <c:v>0.12238672357187974</c:v>
                </c:pt>
                <c:pt idx="12338">
                  <c:v>0.12241708120547445</c:v>
                </c:pt>
                <c:pt idx="12339">
                  <c:v>0.12244743891542031</c:v>
                </c:pt>
                <c:pt idx="12340">
                  <c:v>0.12247779670167286</c:v>
                </c:pt>
                <c:pt idx="12341">
                  <c:v>0.12250815456418646</c:v>
                </c:pt>
                <c:pt idx="12342">
                  <c:v>0.12253851250291709</c:v>
                </c:pt>
                <c:pt idx="12343">
                  <c:v>0.12256887051781878</c:v>
                </c:pt>
                <c:pt idx="12344">
                  <c:v>0.12259922860884787</c:v>
                </c:pt>
                <c:pt idx="12345">
                  <c:v>0.12262958677595892</c:v>
                </c:pt>
                <c:pt idx="12346">
                  <c:v>0.12265994501910754</c:v>
                </c:pt>
                <c:pt idx="12347">
                  <c:v>0.12269030333824865</c:v>
                </c:pt>
                <c:pt idx="12348">
                  <c:v>0.12272066173333773</c:v>
                </c:pt>
                <c:pt idx="12349">
                  <c:v>0.12275102020433026</c:v>
                </c:pt>
                <c:pt idx="12350">
                  <c:v>0.12278137875118139</c:v>
                </c:pt>
                <c:pt idx="12351">
                  <c:v>0.12281173737384649</c:v>
                </c:pt>
                <c:pt idx="12352">
                  <c:v>0.12284209607228119</c:v>
                </c:pt>
                <c:pt idx="12353">
                  <c:v>0.12287245484644049</c:v>
                </c:pt>
                <c:pt idx="12354">
                  <c:v>0.12290281369628009</c:v>
                </c:pt>
                <c:pt idx="12355">
                  <c:v>0.12293317262175563</c:v>
                </c:pt>
                <c:pt idx="12356">
                  <c:v>0.12296353162282253</c:v>
                </c:pt>
                <c:pt idx="12357">
                  <c:v>0.1229938906994365</c:v>
                </c:pt>
                <c:pt idx="12358">
                  <c:v>0.1230242498515528</c:v>
                </c:pt>
                <c:pt idx="12359">
                  <c:v>0.12305460907912696</c:v>
                </c:pt>
                <c:pt idx="12360">
                  <c:v>0.12308496838211497</c:v>
                </c:pt>
                <c:pt idx="12361">
                  <c:v>0.12311532776047218</c:v>
                </c:pt>
                <c:pt idx="12362">
                  <c:v>0.12314568721415442</c:v>
                </c:pt>
                <c:pt idx="12363">
                  <c:v>0.12317604674311722</c:v>
                </c:pt>
                <c:pt idx="12364">
                  <c:v>0.12320640634731655</c:v>
                </c:pt>
                <c:pt idx="12365">
                  <c:v>0.12323676602670808</c:v>
                </c:pt>
                <c:pt idx="12366">
                  <c:v>0.12326712578124732</c:v>
                </c:pt>
                <c:pt idx="12367">
                  <c:v>0.12329748561089032</c:v>
                </c:pt>
                <c:pt idx="12368">
                  <c:v>0.12332784551559312</c:v>
                </c:pt>
                <c:pt idx="12369">
                  <c:v>0.12335820549531118</c:v>
                </c:pt>
                <c:pt idx="12370">
                  <c:v>0.12338856555000055</c:v>
                </c:pt>
                <c:pt idx="12371">
                  <c:v>0.12341892567961721</c:v>
                </c:pt>
                <c:pt idx="12372">
                  <c:v>0.12344928588411691</c:v>
                </c:pt>
                <c:pt idx="12373">
                  <c:v>0.12347964616345564</c:v>
                </c:pt>
                <c:pt idx="12374">
                  <c:v>0.12351000651758959</c:v>
                </c:pt>
                <c:pt idx="12375">
                  <c:v>0.12354036694647474</c:v>
                </c:pt>
                <c:pt idx="12376">
                  <c:v>0.12357072745006698</c:v>
                </c:pt>
                <c:pt idx="12377">
                  <c:v>0.12360108802832231</c:v>
                </c:pt>
                <c:pt idx="12378">
                  <c:v>0.12363144868119702</c:v>
                </c:pt>
                <c:pt idx="12379">
                  <c:v>0.12366180940864696</c:v>
                </c:pt>
                <c:pt idx="12380">
                  <c:v>0.12369217021062873</c:v>
                </c:pt>
                <c:pt idx="12381">
                  <c:v>0.12372253108709819</c:v>
                </c:pt>
                <c:pt idx="12382">
                  <c:v>0.12375289203801143</c:v>
                </c:pt>
                <c:pt idx="12383">
                  <c:v>0.12378325306332505</c:v>
                </c:pt>
                <c:pt idx="12384">
                  <c:v>0.12381361416299491</c:v>
                </c:pt>
                <c:pt idx="12385">
                  <c:v>0.1238439753369775</c:v>
                </c:pt>
                <c:pt idx="12386">
                  <c:v>0.12387433658522912</c:v>
                </c:pt>
                <c:pt idx="12387">
                  <c:v>0.12390469790770609</c:v>
                </c:pt>
                <c:pt idx="12388">
                  <c:v>0.12393505930436444</c:v>
                </c:pt>
                <c:pt idx="12389">
                  <c:v>0.12396542077516087</c:v>
                </c:pt>
                <c:pt idx="12390">
                  <c:v>0.12399578232005198</c:v>
                </c:pt>
                <c:pt idx="12391">
                  <c:v>0.12402614393899397</c:v>
                </c:pt>
                <c:pt idx="12392">
                  <c:v>0.12405650563194315</c:v>
                </c:pt>
                <c:pt idx="12393">
                  <c:v>0.12408686739885605</c:v>
                </c:pt>
                <c:pt idx="12394">
                  <c:v>0.12411722923968943</c:v>
                </c:pt>
                <c:pt idx="12395">
                  <c:v>0.12414759115439961</c:v>
                </c:pt>
                <c:pt idx="12396">
                  <c:v>0.12417795314294622</c:v>
                </c:pt>
                <c:pt idx="12397">
                  <c:v>0.12420831520527681</c:v>
                </c:pt>
                <c:pt idx="12398">
                  <c:v>0.1242386773413568</c:v>
                </c:pt>
                <c:pt idx="12399">
                  <c:v>0.12426903955114343</c:v>
                </c:pt>
                <c:pt idx="12400">
                  <c:v>0.12429940183458349</c:v>
                </c:pt>
                <c:pt idx="12401">
                  <c:v>0.12432976419164343</c:v>
                </c:pt>
                <c:pt idx="12402">
                  <c:v>0.12436012662227969</c:v>
                </c:pt>
                <c:pt idx="12403">
                  <c:v>0.12439048912644257</c:v>
                </c:pt>
                <c:pt idx="12404">
                  <c:v>0.12442085170409001</c:v>
                </c:pt>
                <c:pt idx="12405">
                  <c:v>0.12445121435518669</c:v>
                </c:pt>
                <c:pt idx="12406">
                  <c:v>0.12448157707967755</c:v>
                </c:pt>
                <c:pt idx="12407">
                  <c:v>0.1245119398775289</c:v>
                </c:pt>
                <c:pt idx="12408">
                  <c:v>0.12454230274869743</c:v>
                </c:pt>
                <c:pt idx="12409">
                  <c:v>0.12457266569313075</c:v>
                </c:pt>
                <c:pt idx="12410">
                  <c:v>0.12460302871079521</c:v>
                </c:pt>
                <c:pt idx="12411">
                  <c:v>0.12463339180164767</c:v>
                </c:pt>
                <c:pt idx="12412">
                  <c:v>0.12466375496563575</c:v>
                </c:pt>
                <c:pt idx="12413">
                  <c:v>0.12469411820272558</c:v>
                </c:pt>
                <c:pt idx="12414">
                  <c:v>0.12472448151287152</c:v>
                </c:pt>
                <c:pt idx="12415">
                  <c:v>0.12475484489603034</c:v>
                </c:pt>
                <c:pt idx="12416">
                  <c:v>0.12478520835215889</c:v>
                </c:pt>
                <c:pt idx="12417">
                  <c:v>0.12481557188121478</c:v>
                </c:pt>
                <c:pt idx="12418">
                  <c:v>0.12484593548315515</c:v>
                </c:pt>
                <c:pt idx="12419">
                  <c:v>0.12487629915793935</c:v>
                </c:pt>
                <c:pt idx="12420">
                  <c:v>0.12490666290551622</c:v>
                </c:pt>
                <c:pt idx="12421">
                  <c:v>0.12493702672585211</c:v>
                </c:pt>
                <c:pt idx="12422">
                  <c:v>0.12496739061890361</c:v>
                </c:pt>
                <c:pt idx="12423">
                  <c:v>0.12499775458461942</c:v>
                </c:pt>
                <c:pt idx="12424">
                  <c:v>0.12502811862296587</c:v>
                </c:pt>
                <c:pt idx="12425">
                  <c:v>0.12505848273389991</c:v>
                </c:pt>
                <c:pt idx="12426">
                  <c:v>0.12508884691737326</c:v>
                </c:pt>
                <c:pt idx="12427">
                  <c:v>0.12511921117334601</c:v>
                </c:pt>
                <c:pt idx="12428">
                  <c:v>0.12514957550177552</c:v>
                </c:pt>
                <c:pt idx="12429">
                  <c:v>0.12517993990261916</c:v>
                </c:pt>
                <c:pt idx="12430">
                  <c:v>0.12521030437583486</c:v>
                </c:pt>
                <c:pt idx="12431">
                  <c:v>0.12524066892137931</c:v>
                </c:pt>
                <c:pt idx="12432">
                  <c:v>0.12527103353921071</c:v>
                </c:pt>
                <c:pt idx="12433">
                  <c:v>0.12530139822928588</c:v>
                </c:pt>
                <c:pt idx="12434">
                  <c:v>0.12533176299156268</c:v>
                </c:pt>
                <c:pt idx="12435">
                  <c:v>0.12536212782599893</c:v>
                </c:pt>
                <c:pt idx="12436">
                  <c:v>0.1253924927325516</c:v>
                </c:pt>
                <c:pt idx="12437">
                  <c:v>0.12542285771117906</c:v>
                </c:pt>
                <c:pt idx="12438">
                  <c:v>0.12545322276183835</c:v>
                </c:pt>
                <c:pt idx="12439">
                  <c:v>0.12548358788448705</c:v>
                </c:pt>
                <c:pt idx="12440">
                  <c:v>0.12551395307908342</c:v>
                </c:pt>
                <c:pt idx="12441">
                  <c:v>0.1255443183455846</c:v>
                </c:pt>
                <c:pt idx="12442">
                  <c:v>0.12557468368394875</c:v>
                </c:pt>
                <c:pt idx="12443">
                  <c:v>0.12560504909413334</c:v>
                </c:pt>
                <c:pt idx="12444">
                  <c:v>0.12563541457609628</c:v>
                </c:pt>
                <c:pt idx="12445">
                  <c:v>0.12566578012979523</c:v>
                </c:pt>
                <c:pt idx="12446">
                  <c:v>0.12569614575518828</c:v>
                </c:pt>
                <c:pt idx="12447">
                  <c:v>0.12572651145223313</c:v>
                </c:pt>
                <c:pt idx="12448">
                  <c:v>0.12575687722088758</c:v>
                </c:pt>
                <c:pt idx="12449">
                  <c:v>0.12578724306110944</c:v>
                </c:pt>
                <c:pt idx="12450">
                  <c:v>0.12581760897285676</c:v>
                </c:pt>
                <c:pt idx="12451">
                  <c:v>0.12584797495608785</c:v>
                </c:pt>
                <c:pt idx="12452">
                  <c:v>0.12587834101076045</c:v>
                </c:pt>
                <c:pt idx="12453">
                  <c:v>0.12590870713683228</c:v>
                </c:pt>
                <c:pt idx="12454">
                  <c:v>0.12593907333426174</c:v>
                </c:pt>
                <c:pt idx="12455">
                  <c:v>0.12596943960300644</c:v>
                </c:pt>
                <c:pt idx="12456">
                  <c:v>0.12599980594302507</c:v>
                </c:pt>
                <c:pt idx="12457">
                  <c:v>0.12603017235427538</c:v>
                </c:pt>
                <c:pt idx="12458">
                  <c:v>0.12606053883671542</c:v>
                </c:pt>
                <c:pt idx="12459">
                  <c:v>0.12609090539030371</c:v>
                </c:pt>
                <c:pt idx="12460">
                  <c:v>0.12612127201499806</c:v>
                </c:pt>
                <c:pt idx="12461">
                  <c:v>0.12615163871075652</c:v>
                </c:pt>
                <c:pt idx="12462">
                  <c:v>0.12618200547753777</c:v>
                </c:pt>
                <c:pt idx="12463">
                  <c:v>0.12621237231530008</c:v>
                </c:pt>
                <c:pt idx="12464">
                  <c:v>0.12624273922400142</c:v>
                </c:pt>
                <c:pt idx="12465">
                  <c:v>0.12627310620360011</c:v>
                </c:pt>
                <c:pt idx="12466">
                  <c:v>0.12630347325405478</c:v>
                </c:pt>
                <c:pt idx="12467">
                  <c:v>0.12633384037532364</c:v>
                </c:pt>
                <c:pt idx="12468">
                  <c:v>0.12636420756736477</c:v>
                </c:pt>
                <c:pt idx="12469">
                  <c:v>0.12639457483013694</c:v>
                </c:pt>
                <c:pt idx="12470">
                  <c:v>0.12642494216359806</c:v>
                </c:pt>
                <c:pt idx="12471">
                  <c:v>0.12645530956770745</c:v>
                </c:pt>
                <c:pt idx="12472">
                  <c:v>0.12648567704242286</c:v>
                </c:pt>
                <c:pt idx="12473">
                  <c:v>0.12651604458770327</c:v>
                </c:pt>
                <c:pt idx="12474">
                  <c:v>0.1265464122035071</c:v>
                </c:pt>
                <c:pt idx="12475">
                  <c:v>0.12657677988979221</c:v>
                </c:pt>
                <c:pt idx="12476">
                  <c:v>0.12660714764651815</c:v>
                </c:pt>
                <c:pt idx="12477">
                  <c:v>0.12663751547364294</c:v>
                </c:pt>
                <c:pt idx="12478">
                  <c:v>0.12666788337112556</c:v>
                </c:pt>
                <c:pt idx="12479">
                  <c:v>0.12669825133892426</c:v>
                </c:pt>
                <c:pt idx="12480">
                  <c:v>0.12672861937699798</c:v>
                </c:pt>
                <c:pt idx="12481">
                  <c:v>0.12675898748530517</c:v>
                </c:pt>
                <c:pt idx="12482">
                  <c:v>0.126789355663805</c:v>
                </c:pt>
                <c:pt idx="12483">
                  <c:v>0.12681972391245594</c:v>
                </c:pt>
                <c:pt idx="12484">
                  <c:v>0.12685009223121674</c:v>
                </c:pt>
                <c:pt idx="12485">
                  <c:v>0.12688046062004615</c:v>
                </c:pt>
                <c:pt idx="12486">
                  <c:v>0.12691082907890328</c:v>
                </c:pt>
                <c:pt idx="12487">
                  <c:v>0.12694119760774658</c:v>
                </c:pt>
                <c:pt idx="12488">
                  <c:v>0.12697156620653505</c:v>
                </c:pt>
                <c:pt idx="12489">
                  <c:v>0.12700193487522798</c:v>
                </c:pt>
                <c:pt idx="12490">
                  <c:v>0.12703230361378348</c:v>
                </c:pt>
                <c:pt idx="12491">
                  <c:v>0.12706267242216096</c:v>
                </c:pt>
                <c:pt idx="12492">
                  <c:v>0.12709304130031962</c:v>
                </c:pt>
                <c:pt idx="12493">
                  <c:v>0.12712341024821805</c:v>
                </c:pt>
                <c:pt idx="12494">
                  <c:v>0.12715377926581561</c:v>
                </c:pt>
                <c:pt idx="12495">
                  <c:v>0.12718414835307112</c:v>
                </c:pt>
                <c:pt idx="12496">
                  <c:v>0.12721451750994334</c:v>
                </c:pt>
                <c:pt idx="12497">
                  <c:v>0.12724488673639206</c:v>
                </c:pt>
                <c:pt idx="12498">
                  <c:v>0.12727525603237583</c:v>
                </c:pt>
                <c:pt idx="12499">
                  <c:v>0.12730562539785412</c:v>
                </c:pt>
                <c:pt idx="12500">
                  <c:v>0.12733599483278574</c:v>
                </c:pt>
                <c:pt idx="12501">
                  <c:v>0.12736636433713028</c:v>
                </c:pt>
                <c:pt idx="12502">
                  <c:v>0.12739673391084666</c:v>
                </c:pt>
                <c:pt idx="12503">
                  <c:v>0.12742710355389431</c:v>
                </c:pt>
                <c:pt idx="12504">
                  <c:v>0.12745747326623208</c:v>
                </c:pt>
                <c:pt idx="12505">
                  <c:v>0.12748784304781979</c:v>
                </c:pt>
                <c:pt idx="12506">
                  <c:v>0.12751821289861642</c:v>
                </c:pt>
                <c:pt idx="12507">
                  <c:v>0.1275485828185815</c:v>
                </c:pt>
                <c:pt idx="12508">
                  <c:v>0.12757895280767395</c:v>
                </c:pt>
                <c:pt idx="12509">
                  <c:v>0.12760932286585369</c:v>
                </c:pt>
                <c:pt idx="12510">
                  <c:v>0.12763969299308014</c:v>
                </c:pt>
                <c:pt idx="12511">
                  <c:v>0.12767006318931207</c:v>
                </c:pt>
                <c:pt idx="12512">
                  <c:v>0.12770043345450949</c:v>
                </c:pt>
                <c:pt idx="12513">
                  <c:v>0.12773080378863155</c:v>
                </c:pt>
                <c:pt idx="12514">
                  <c:v>0.12776117419163835</c:v>
                </c:pt>
                <c:pt idx="12515">
                  <c:v>0.12779154466348819</c:v>
                </c:pt>
                <c:pt idx="12516">
                  <c:v>0.1278219152041421</c:v>
                </c:pt>
                <c:pt idx="12517">
                  <c:v>0.12785228581355867</c:v>
                </c:pt>
                <c:pt idx="12518">
                  <c:v>0.12788265649169783</c:v>
                </c:pt>
                <c:pt idx="12519">
                  <c:v>0.12791302723851911</c:v>
                </c:pt>
                <c:pt idx="12520">
                  <c:v>0.12794339805398236</c:v>
                </c:pt>
                <c:pt idx="12521">
                  <c:v>0.12797376893804679</c:v>
                </c:pt>
                <c:pt idx="12522">
                  <c:v>0.12800413989067244</c:v>
                </c:pt>
                <c:pt idx="12523">
                  <c:v>0.128034510911819</c:v>
                </c:pt>
                <c:pt idx="12524">
                  <c:v>0.12806488200144622</c:v>
                </c:pt>
                <c:pt idx="12525">
                  <c:v>0.12809525315951398</c:v>
                </c:pt>
                <c:pt idx="12526">
                  <c:v>0.12812562438598146</c:v>
                </c:pt>
                <c:pt idx="12527">
                  <c:v>0.12815599568080893</c:v>
                </c:pt>
                <c:pt idx="12528">
                  <c:v>0.12818636704395647</c:v>
                </c:pt>
                <c:pt idx="12529">
                  <c:v>0.12821673847538351</c:v>
                </c:pt>
                <c:pt idx="12530">
                  <c:v>0.12824710997505007</c:v>
                </c:pt>
                <c:pt idx="12531">
                  <c:v>0.12827748154291585</c:v>
                </c:pt>
                <c:pt idx="12532">
                  <c:v>0.12830785317894122</c:v>
                </c:pt>
                <c:pt idx="12533">
                  <c:v>0.12833822488308588</c:v>
                </c:pt>
                <c:pt idx="12534">
                  <c:v>0.12836859665530964</c:v>
                </c:pt>
                <c:pt idx="12535">
                  <c:v>0.12839896849557275</c:v>
                </c:pt>
                <c:pt idx="12536">
                  <c:v>0.12842934040383519</c:v>
                </c:pt>
                <c:pt idx="12537">
                  <c:v>0.12845971238005693</c:v>
                </c:pt>
                <c:pt idx="12538">
                  <c:v>0.12849008442419785</c:v>
                </c:pt>
                <c:pt idx="12539">
                  <c:v>0.12852045653621869</c:v>
                </c:pt>
                <c:pt idx="12540">
                  <c:v>0.12855082871607904</c:v>
                </c:pt>
                <c:pt idx="12541">
                  <c:v>0.12858120096373893</c:v>
                </c:pt>
                <c:pt idx="12542">
                  <c:v>0.12861157327915868</c:v>
                </c:pt>
                <c:pt idx="12543">
                  <c:v>0.12864194566229881</c:v>
                </c:pt>
                <c:pt idx="12544">
                  <c:v>0.12867231811311935</c:v>
                </c:pt>
                <c:pt idx="12545">
                  <c:v>0.12870269063158007</c:v>
                </c:pt>
                <c:pt idx="12546">
                  <c:v>0.12873306321764183</c:v>
                </c:pt>
                <c:pt idx="12547">
                  <c:v>0.12876343587126465</c:v>
                </c:pt>
                <c:pt idx="12548">
                  <c:v>0.12879380859240908</c:v>
                </c:pt>
                <c:pt idx="12549">
                  <c:v>0.12882418138103485</c:v>
                </c:pt>
                <c:pt idx="12550">
                  <c:v>0.12885455423710274</c:v>
                </c:pt>
                <c:pt idx="12551">
                  <c:v>0.12888492716057304</c:v>
                </c:pt>
                <c:pt idx="12552">
                  <c:v>0.1289153001514064</c:v>
                </c:pt>
                <c:pt idx="12553">
                  <c:v>0.12894567320956285</c:v>
                </c:pt>
                <c:pt idx="12554">
                  <c:v>0.12897604633500337</c:v>
                </c:pt>
                <c:pt idx="12555">
                  <c:v>0.12900641952768777</c:v>
                </c:pt>
                <c:pt idx="12556">
                  <c:v>0.12903679278757674</c:v>
                </c:pt>
                <c:pt idx="12557">
                  <c:v>0.12906716611463104</c:v>
                </c:pt>
                <c:pt idx="12558">
                  <c:v>0.12909753950881114</c:v>
                </c:pt>
                <c:pt idx="12559">
                  <c:v>0.12912791297007764</c:v>
                </c:pt>
                <c:pt idx="12560">
                  <c:v>0.12915828649839084</c:v>
                </c:pt>
                <c:pt idx="12561">
                  <c:v>0.12918866009371149</c:v>
                </c:pt>
                <c:pt idx="12562">
                  <c:v>0.12921903375600052</c:v>
                </c:pt>
                <c:pt idx="12563">
                  <c:v>0.12924940748521818</c:v>
                </c:pt>
                <c:pt idx="12564">
                  <c:v>0.12927978128132539</c:v>
                </c:pt>
                <c:pt idx="12565">
                  <c:v>0.12931015514428246</c:v>
                </c:pt>
                <c:pt idx="12566">
                  <c:v>0.12934052907405069</c:v>
                </c:pt>
                <c:pt idx="12567">
                  <c:v>0.12937090307059046</c:v>
                </c:pt>
                <c:pt idx="12568">
                  <c:v>0.12940127713386301</c:v>
                </c:pt>
                <c:pt idx="12569">
                  <c:v>0.12943165126382827</c:v>
                </c:pt>
                <c:pt idx="12570">
                  <c:v>0.12946202546044783</c:v>
                </c:pt>
                <c:pt idx="12571">
                  <c:v>0.12949239972368204</c:v>
                </c:pt>
                <c:pt idx="12572">
                  <c:v>0.12952277405349227</c:v>
                </c:pt>
                <c:pt idx="12573">
                  <c:v>0.12955314844983884</c:v>
                </c:pt>
                <c:pt idx="12574">
                  <c:v>0.12958352291268316</c:v>
                </c:pt>
                <c:pt idx="12575">
                  <c:v>0.12961389744198559</c:v>
                </c:pt>
                <c:pt idx="12576">
                  <c:v>0.12964427203770812</c:v>
                </c:pt>
                <c:pt idx="12577">
                  <c:v>0.12967464669981055</c:v>
                </c:pt>
                <c:pt idx="12578">
                  <c:v>0.12970502142825457</c:v>
                </c:pt>
                <c:pt idx="12579">
                  <c:v>0.12973539622300084</c:v>
                </c:pt>
                <c:pt idx="12580">
                  <c:v>0.12976577108401066</c:v>
                </c:pt>
                <c:pt idx="12581">
                  <c:v>0.12979614601124523</c:v>
                </c:pt>
                <c:pt idx="12582">
                  <c:v>0.12982652100466546</c:v>
                </c:pt>
                <c:pt idx="12583">
                  <c:v>0.12985689606423223</c:v>
                </c:pt>
                <c:pt idx="12584">
                  <c:v>0.12988727118990701</c:v>
                </c:pt>
                <c:pt idx="12585">
                  <c:v>0.12991764638165082</c:v>
                </c:pt>
                <c:pt idx="12586">
                  <c:v>0.12994802163942498</c:v>
                </c:pt>
                <c:pt idx="12587">
                  <c:v>0.12997839696319069</c:v>
                </c:pt>
                <c:pt idx="12588">
                  <c:v>0.13000877235290909</c:v>
                </c:pt>
                <c:pt idx="12589">
                  <c:v>0.13003914780854153</c:v>
                </c:pt>
                <c:pt idx="12590">
                  <c:v>0.13006952333004901</c:v>
                </c:pt>
                <c:pt idx="12591">
                  <c:v>0.1300998989173931</c:v>
                </c:pt>
                <c:pt idx="12592">
                  <c:v>0.13013027457053539</c:v>
                </c:pt>
                <c:pt idx="12593">
                  <c:v>0.13016065028943663</c:v>
                </c:pt>
                <c:pt idx="12594">
                  <c:v>0.13019102607405841</c:v>
                </c:pt>
                <c:pt idx="12595">
                  <c:v>0.13022140192436255</c:v>
                </c:pt>
                <c:pt idx="12596">
                  <c:v>0.13025177784030972</c:v>
                </c:pt>
                <c:pt idx="12597">
                  <c:v>0.13028215382186203</c:v>
                </c:pt>
                <c:pt idx="12598">
                  <c:v>0.13031252986898045</c:v>
                </c:pt>
                <c:pt idx="12599">
                  <c:v>0.1303429059816269</c:v>
                </c:pt>
                <c:pt idx="12600">
                  <c:v>0.1303732821597624</c:v>
                </c:pt>
                <c:pt idx="12601">
                  <c:v>0.13040365840334883</c:v>
                </c:pt>
                <c:pt idx="12602">
                  <c:v>0.13043403471234782</c:v>
                </c:pt>
                <c:pt idx="12603">
                  <c:v>0.13046441108672069</c:v>
                </c:pt>
                <c:pt idx="12604">
                  <c:v>0.13049478752642912</c:v>
                </c:pt>
                <c:pt idx="12605">
                  <c:v>0.13052516403143466</c:v>
                </c:pt>
                <c:pt idx="12606">
                  <c:v>0.13055554060169927</c:v>
                </c:pt>
                <c:pt idx="12607">
                  <c:v>0.13058591723718421</c:v>
                </c:pt>
                <c:pt idx="12608">
                  <c:v>0.13061629393785146</c:v>
                </c:pt>
                <c:pt idx="12609">
                  <c:v>0.13064667070366232</c:v>
                </c:pt>
                <c:pt idx="12610">
                  <c:v>0.13067704753457943</c:v>
                </c:pt>
                <c:pt idx="12611">
                  <c:v>0.1307074244305636</c:v>
                </c:pt>
                <c:pt idx="12612">
                  <c:v>0.13073780139157665</c:v>
                </c:pt>
                <c:pt idx="12613">
                  <c:v>0.1307681784175812</c:v>
                </c:pt>
                <c:pt idx="12614">
                  <c:v>0.13079855550853853</c:v>
                </c:pt>
                <c:pt idx="12615">
                  <c:v>0.13082893266441037</c:v>
                </c:pt>
                <c:pt idx="12616">
                  <c:v>0.13085930988515881</c:v>
                </c:pt>
                <c:pt idx="12617">
                  <c:v>0.13088968717074556</c:v>
                </c:pt>
                <c:pt idx="12618">
                  <c:v>0.1309200645211327</c:v>
                </c:pt>
                <c:pt idx="12619">
                  <c:v>0.13095044193628208</c:v>
                </c:pt>
                <c:pt idx="12620">
                  <c:v>0.13098081941615591</c:v>
                </c:pt>
                <c:pt idx="12621">
                  <c:v>0.13101119696071584</c:v>
                </c:pt>
                <c:pt idx="12622">
                  <c:v>0.13104157456992405</c:v>
                </c:pt>
                <c:pt idx="12623">
                  <c:v>0.13107195224374257</c:v>
                </c:pt>
                <c:pt idx="12624">
                  <c:v>0.1311023299821335</c:v>
                </c:pt>
                <c:pt idx="12625">
                  <c:v>0.13113270778505853</c:v>
                </c:pt>
                <c:pt idx="12626">
                  <c:v>0.13116308565248047</c:v>
                </c:pt>
                <c:pt idx="12627">
                  <c:v>0.13119346358436063</c:v>
                </c:pt>
                <c:pt idx="12628">
                  <c:v>0.1312238415806618</c:v>
                </c:pt>
                <c:pt idx="12629">
                  <c:v>0.13125421964134559</c:v>
                </c:pt>
                <c:pt idx="12630">
                  <c:v>0.13128459776637486</c:v>
                </c:pt>
                <c:pt idx="12631">
                  <c:v>0.13131497595571101</c:v>
                </c:pt>
                <c:pt idx="12632">
                  <c:v>0.13134535420931698</c:v>
                </c:pt>
                <c:pt idx="12633">
                  <c:v>0.13137573252715479</c:v>
                </c:pt>
                <c:pt idx="12634">
                  <c:v>0.13140611090918664</c:v>
                </c:pt>
                <c:pt idx="12635">
                  <c:v>0.13143648935537483</c:v>
                </c:pt>
                <c:pt idx="12636">
                  <c:v>0.13146686786568151</c:v>
                </c:pt>
                <c:pt idx="12637">
                  <c:v>0.13149724644006944</c:v>
                </c:pt>
                <c:pt idx="12638">
                  <c:v>0.13152762507850041</c:v>
                </c:pt>
                <c:pt idx="12639">
                  <c:v>0.13155800378093768</c:v>
                </c:pt>
                <c:pt idx="12640">
                  <c:v>0.13158838254734306</c:v>
                </c:pt>
                <c:pt idx="12641">
                  <c:v>0.13161876137767897</c:v>
                </c:pt>
                <c:pt idx="12642">
                  <c:v>0.13164914027190772</c:v>
                </c:pt>
                <c:pt idx="12643">
                  <c:v>0.13167951922999216</c:v>
                </c:pt>
                <c:pt idx="12644">
                  <c:v>0.13170989825189489</c:v>
                </c:pt>
                <c:pt idx="12645">
                  <c:v>0.13174027733757765</c:v>
                </c:pt>
                <c:pt idx="12646">
                  <c:v>0.13177065648700409</c:v>
                </c:pt>
                <c:pt idx="12647">
                  <c:v>0.13180103570013585</c:v>
                </c:pt>
                <c:pt idx="12648">
                  <c:v>0.13183141497693607</c:v>
                </c:pt>
                <c:pt idx="12649">
                  <c:v>0.13186179431736694</c:v>
                </c:pt>
                <c:pt idx="12650">
                  <c:v>0.13189217372139139</c:v>
                </c:pt>
                <c:pt idx="12651">
                  <c:v>0.13192255318897211</c:v>
                </c:pt>
                <c:pt idx="12652">
                  <c:v>0.13195293272007141</c:v>
                </c:pt>
                <c:pt idx="12653">
                  <c:v>0.13198331231465221</c:v>
                </c:pt>
                <c:pt idx="12654">
                  <c:v>0.13201369197267759</c:v>
                </c:pt>
                <c:pt idx="12655">
                  <c:v>0.13204407169410975</c:v>
                </c:pt>
                <c:pt idx="12656">
                  <c:v>0.13207445147891167</c:v>
                </c:pt>
                <c:pt idx="12657">
                  <c:v>0.13210483132704604</c:v>
                </c:pt>
                <c:pt idx="12658">
                  <c:v>0.13213521123847594</c:v>
                </c:pt>
                <c:pt idx="12659">
                  <c:v>0.13216559121316374</c:v>
                </c:pt>
                <c:pt idx="12660">
                  <c:v>0.13219597125107285</c:v>
                </c:pt>
                <c:pt idx="12661">
                  <c:v>0.13222635135216548</c:v>
                </c:pt>
                <c:pt idx="12662">
                  <c:v>0.13225673151640527</c:v>
                </c:pt>
                <c:pt idx="12663">
                  <c:v>0.13228711174375457</c:v>
                </c:pt>
                <c:pt idx="12664">
                  <c:v>0.13231749203417642</c:v>
                </c:pt>
                <c:pt idx="12665">
                  <c:v>0.1323478723876339</c:v>
                </c:pt>
                <c:pt idx="12666">
                  <c:v>0.13237825280408999</c:v>
                </c:pt>
                <c:pt idx="12667">
                  <c:v>0.13240863328350783</c:v>
                </c:pt>
                <c:pt idx="12668">
                  <c:v>0.1324390138258501</c:v>
                </c:pt>
                <c:pt idx="12669">
                  <c:v>0.13246939443107997</c:v>
                </c:pt>
                <c:pt idx="12670">
                  <c:v>0.13249977509916089</c:v>
                </c:pt>
                <c:pt idx="12671">
                  <c:v>0.13253015583005501</c:v>
                </c:pt>
                <c:pt idx="12672">
                  <c:v>0.13256053662372669</c:v>
                </c:pt>
                <c:pt idx="12673">
                  <c:v>0.13259091748013813</c:v>
                </c:pt>
                <c:pt idx="12674">
                  <c:v>0.13262129839925296</c:v>
                </c:pt>
                <c:pt idx="12675">
                  <c:v>0.13265167938103406</c:v>
                </c:pt>
                <c:pt idx="12676">
                  <c:v>0.13268206042544495</c:v>
                </c:pt>
                <c:pt idx="12677">
                  <c:v>0.13271244153244843</c:v>
                </c:pt>
                <c:pt idx="12678">
                  <c:v>0.13274282270200777</c:v>
                </c:pt>
                <c:pt idx="12679">
                  <c:v>0.1327732039340867</c:v>
                </c:pt>
                <c:pt idx="12680">
                  <c:v>0.13280358522864855</c:v>
                </c:pt>
                <c:pt idx="12681">
                  <c:v>0.13283396658565605</c:v>
                </c:pt>
                <c:pt idx="12682">
                  <c:v>0.13286434800507296</c:v>
                </c:pt>
                <c:pt idx="12683">
                  <c:v>0.13289472948686221</c:v>
                </c:pt>
                <c:pt idx="12684">
                  <c:v>0.13292511103098753</c:v>
                </c:pt>
                <c:pt idx="12685">
                  <c:v>0.13295549263741219</c:v>
                </c:pt>
                <c:pt idx="12686">
                  <c:v>0.13298587430609982</c:v>
                </c:pt>
                <c:pt idx="12687">
                  <c:v>0.13301625603701372</c:v>
                </c:pt>
                <c:pt idx="12688">
                  <c:v>0.13304663783011705</c:v>
                </c:pt>
                <c:pt idx="12689">
                  <c:v>0.13307701968537378</c:v>
                </c:pt>
                <c:pt idx="12690">
                  <c:v>0.1331074016027472</c:v>
                </c:pt>
                <c:pt idx="12691">
                  <c:v>0.13313778358220091</c:v>
                </c:pt>
                <c:pt idx="12692">
                  <c:v>0.1331681656236981</c:v>
                </c:pt>
                <c:pt idx="12693">
                  <c:v>0.13319854772720285</c:v>
                </c:pt>
                <c:pt idx="12694">
                  <c:v>0.13322892989267826</c:v>
                </c:pt>
                <c:pt idx="12695">
                  <c:v>0.13325931212008835</c:v>
                </c:pt>
                <c:pt idx="12696">
                  <c:v>0.13328969440939969</c:v>
                </c:pt>
                <c:pt idx="12697">
                  <c:v>0.13332007676056973</c:v>
                </c:pt>
                <c:pt idx="12698">
                  <c:v>0.13335045917356231</c:v>
                </c:pt>
                <c:pt idx="12699">
                  <c:v>0.13338084164835035</c:v>
                </c:pt>
                <c:pt idx="12700">
                  <c:v>0.13341122418488482</c:v>
                </c:pt>
                <c:pt idx="12701">
                  <c:v>0.13344160678313938</c:v>
                </c:pt>
                <c:pt idx="12702">
                  <c:v>0.13347198944307698</c:v>
                </c:pt>
                <c:pt idx="12703">
                  <c:v>0.13350237216465283</c:v>
                </c:pt>
                <c:pt idx="12704">
                  <c:v>0.13353275494783984</c:v>
                </c:pt>
                <c:pt idx="12705">
                  <c:v>0.13356313779260148</c:v>
                </c:pt>
                <c:pt idx="12706">
                  <c:v>0.13359352069889291</c:v>
                </c:pt>
                <c:pt idx="12707">
                  <c:v>0.13362390366668697</c:v>
                </c:pt>
                <c:pt idx="12708">
                  <c:v>0.13365428669594409</c:v>
                </c:pt>
                <c:pt idx="12709">
                  <c:v>0.13368466978662891</c:v>
                </c:pt>
                <c:pt idx="12710">
                  <c:v>0.13371505293870473</c:v>
                </c:pt>
                <c:pt idx="12711">
                  <c:v>0.1337454361521363</c:v>
                </c:pt>
                <c:pt idx="12712">
                  <c:v>0.13377581942688666</c:v>
                </c:pt>
                <c:pt idx="12713">
                  <c:v>0.13380620276292327</c:v>
                </c:pt>
                <c:pt idx="12714">
                  <c:v>0.13383658616020128</c:v>
                </c:pt>
                <c:pt idx="12715">
                  <c:v>0.13386696961869338</c:v>
                </c:pt>
                <c:pt idx="12716">
                  <c:v>0.1338973531383636</c:v>
                </c:pt>
                <c:pt idx="12717">
                  <c:v>0.13392773671916741</c:v>
                </c:pt>
                <c:pt idx="12718">
                  <c:v>0.13395812036107774</c:v>
                </c:pt>
                <c:pt idx="12719">
                  <c:v>0.1339885040640586</c:v>
                </c:pt>
                <c:pt idx="12720">
                  <c:v>0.13401888782806526</c:v>
                </c:pt>
                <c:pt idx="12721">
                  <c:v>0.13404927165307101</c:v>
                </c:pt>
                <c:pt idx="12722">
                  <c:v>0.13407965553903983</c:v>
                </c:pt>
                <c:pt idx="12723">
                  <c:v>0.13411003948592681</c:v>
                </c:pt>
                <c:pt idx="12724">
                  <c:v>0.13414042349370547</c:v>
                </c:pt>
                <c:pt idx="12725">
                  <c:v>0.13417080756233984</c:v>
                </c:pt>
                <c:pt idx="12726">
                  <c:v>0.13420119169178868</c:v>
                </c:pt>
                <c:pt idx="12727">
                  <c:v>0.13423157588201828</c:v>
                </c:pt>
                <c:pt idx="12728">
                  <c:v>0.13426196013299385</c:v>
                </c:pt>
                <c:pt idx="12729">
                  <c:v>0.13429234444467941</c:v>
                </c:pt>
                <c:pt idx="12730">
                  <c:v>0.13432272881703949</c:v>
                </c:pt>
                <c:pt idx="12731">
                  <c:v>0.13435311325003829</c:v>
                </c:pt>
                <c:pt idx="12732">
                  <c:v>0.13438349774364028</c:v>
                </c:pt>
                <c:pt idx="12733">
                  <c:v>0.13441388229780976</c:v>
                </c:pt>
                <c:pt idx="12734">
                  <c:v>0.13444426691251121</c:v>
                </c:pt>
                <c:pt idx="12735">
                  <c:v>0.13447465158770927</c:v>
                </c:pt>
                <c:pt idx="12736">
                  <c:v>0.13450503632336808</c:v>
                </c:pt>
                <c:pt idx="12737">
                  <c:v>0.13453542111945249</c:v>
                </c:pt>
                <c:pt idx="12738">
                  <c:v>0.13456580597592693</c:v>
                </c:pt>
                <c:pt idx="12739">
                  <c:v>0.13459619089275582</c:v>
                </c:pt>
                <c:pt idx="12740">
                  <c:v>0.1346265758699039</c:v>
                </c:pt>
                <c:pt idx="12741">
                  <c:v>0.13465696090733542</c:v>
                </c:pt>
                <c:pt idx="12742">
                  <c:v>0.13468734600501564</c:v>
                </c:pt>
                <c:pt idx="12743">
                  <c:v>0.13471773116290842</c:v>
                </c:pt>
                <c:pt idx="12744">
                  <c:v>0.13474811638097905</c:v>
                </c:pt>
                <c:pt idx="12745">
                  <c:v>0.13477850165919147</c:v>
                </c:pt>
                <c:pt idx="12746">
                  <c:v>0.1348088869975112</c:v>
                </c:pt>
                <c:pt idx="12747">
                  <c:v>0.13483927239590243</c:v>
                </c:pt>
                <c:pt idx="12748">
                  <c:v>0.1348696578543303</c:v>
                </c:pt>
                <c:pt idx="12749">
                  <c:v>0.13490004337275879</c:v>
                </c:pt>
                <c:pt idx="12750">
                  <c:v>0.13493042895115376</c:v>
                </c:pt>
                <c:pt idx="12751">
                  <c:v>0.13496081458947901</c:v>
                </c:pt>
                <c:pt idx="12752">
                  <c:v>0.13499120028769979</c:v>
                </c:pt>
                <c:pt idx="12753">
                  <c:v>0.13502158604578124</c:v>
                </c:pt>
                <c:pt idx="12754">
                  <c:v>0.13505197186368773</c:v>
                </c:pt>
                <c:pt idx="12755">
                  <c:v>0.13508235774138444</c:v>
                </c:pt>
                <c:pt idx="12756">
                  <c:v>0.13511274367883591</c:v>
                </c:pt>
                <c:pt idx="12757">
                  <c:v>0.13514312967600756</c:v>
                </c:pt>
                <c:pt idx="12758">
                  <c:v>0.13517351573286379</c:v>
                </c:pt>
                <c:pt idx="12759">
                  <c:v>0.13520390184936992</c:v>
                </c:pt>
                <c:pt idx="12760">
                  <c:v>0.13523428802549076</c:v>
                </c:pt>
                <c:pt idx="12761">
                  <c:v>0.13526467426119165</c:v>
                </c:pt>
                <c:pt idx="12762">
                  <c:v>0.13529506055643709</c:v>
                </c:pt>
                <c:pt idx="12763">
                  <c:v>0.13532544691119253</c:v>
                </c:pt>
                <c:pt idx="12764">
                  <c:v>0.13535583332542289</c:v>
                </c:pt>
                <c:pt idx="12765">
                  <c:v>0.13538621979909327</c:v>
                </c:pt>
                <c:pt idx="12766">
                  <c:v>0.13541660633216879</c:v>
                </c:pt>
                <c:pt idx="12767">
                  <c:v>0.13544699292461448</c:v>
                </c:pt>
                <c:pt idx="12768">
                  <c:v>0.13547737957639572</c:v>
                </c:pt>
                <c:pt idx="12769">
                  <c:v>0.1355077662874774</c:v>
                </c:pt>
                <c:pt idx="12770">
                  <c:v>0.13553815305782502</c:v>
                </c:pt>
                <c:pt idx="12771">
                  <c:v>0.13556853988740319</c:v>
                </c:pt>
                <c:pt idx="12772">
                  <c:v>0.13559892677617802</c:v>
                </c:pt>
                <c:pt idx="12773">
                  <c:v>0.1356293137241138</c:v>
                </c:pt>
                <c:pt idx="12774">
                  <c:v>0.13565970073117672</c:v>
                </c:pt>
                <c:pt idx="12775">
                  <c:v>0.13569008779733149</c:v>
                </c:pt>
                <c:pt idx="12776">
                  <c:v>0.13572047492254358</c:v>
                </c:pt>
                <c:pt idx="12777">
                  <c:v>0.13575086210677823</c:v>
                </c:pt>
                <c:pt idx="12778">
                  <c:v>0.13578124935000085</c:v>
                </c:pt>
                <c:pt idx="12779">
                  <c:v>0.13581163665217694</c:v>
                </c:pt>
                <c:pt idx="12780">
                  <c:v>0.13584202401327189</c:v>
                </c:pt>
                <c:pt idx="12781">
                  <c:v>0.13587241143325068</c:v>
                </c:pt>
                <c:pt idx="12782">
                  <c:v>0.13590279891207968</c:v>
                </c:pt>
                <c:pt idx="12783">
                  <c:v>0.13593318644972319</c:v>
                </c:pt>
                <c:pt idx="12784">
                  <c:v>0.13596357404614756</c:v>
                </c:pt>
                <c:pt idx="12785">
                  <c:v>0.13599396170131761</c:v>
                </c:pt>
                <c:pt idx="12786">
                  <c:v>0.13602434941519942</c:v>
                </c:pt>
                <c:pt idx="12787">
                  <c:v>0.13605473718775829</c:v>
                </c:pt>
                <c:pt idx="12788">
                  <c:v>0.13608512501895981</c:v>
                </c:pt>
                <c:pt idx="12789">
                  <c:v>0.1361155129087695</c:v>
                </c:pt>
                <c:pt idx="12790">
                  <c:v>0.13614590085715311</c:v>
                </c:pt>
                <c:pt idx="12791">
                  <c:v>0.13617628886407607</c:v>
                </c:pt>
                <c:pt idx="12792">
                  <c:v>0.136206676929504</c:v>
                </c:pt>
                <c:pt idx="12793">
                  <c:v>0.13623706505340283</c:v>
                </c:pt>
                <c:pt idx="12794">
                  <c:v>0.13626745323573791</c:v>
                </c:pt>
                <c:pt idx="12795">
                  <c:v>0.13629784147647533</c:v>
                </c:pt>
                <c:pt idx="12796">
                  <c:v>0.1363282297755804</c:v>
                </c:pt>
                <c:pt idx="12797">
                  <c:v>0.13635861813301886</c:v>
                </c:pt>
                <c:pt idx="12798">
                  <c:v>0.13638900654875707</c:v>
                </c:pt>
                <c:pt idx="12799">
                  <c:v>0.13641939502276007</c:v>
                </c:pt>
                <c:pt idx="12800">
                  <c:v>0.13644978355499388</c:v>
                </c:pt>
                <c:pt idx="12801">
                  <c:v>0.13648017214542485</c:v>
                </c:pt>
                <c:pt idx="12802">
                  <c:v>0.13651056079401797</c:v>
                </c:pt>
                <c:pt idx="12803">
                  <c:v>0.13654094950073958</c:v>
                </c:pt>
                <c:pt idx="12804">
                  <c:v>0.13657133826555568</c:v>
                </c:pt>
                <c:pt idx="12805">
                  <c:v>0.13660172708843182</c:v>
                </c:pt>
                <c:pt idx="12806">
                  <c:v>0.13663211596933406</c:v>
                </c:pt>
                <c:pt idx="12807">
                  <c:v>0.13666250490822829</c:v>
                </c:pt>
                <c:pt idx="12808">
                  <c:v>0.13669289390508049</c:v>
                </c:pt>
                <c:pt idx="12809">
                  <c:v>0.13672328295985681</c:v>
                </c:pt>
                <c:pt idx="12810">
                  <c:v>0.13675367207252315</c:v>
                </c:pt>
                <c:pt idx="12811">
                  <c:v>0.13678406124304565</c:v>
                </c:pt>
                <c:pt idx="12812">
                  <c:v>0.13681445047139007</c:v>
                </c:pt>
                <c:pt idx="12813">
                  <c:v>0.13684483975752243</c:v>
                </c:pt>
                <c:pt idx="12814">
                  <c:v>0.13687522910140915</c:v>
                </c:pt>
                <c:pt idx="12815">
                  <c:v>0.1369056185030163</c:v>
                </c:pt>
                <c:pt idx="12816">
                  <c:v>0.13693600796230965</c:v>
                </c:pt>
                <c:pt idx="12817">
                  <c:v>0.13696639747925549</c:v>
                </c:pt>
                <c:pt idx="12818">
                  <c:v>0.13699678705382035</c:v>
                </c:pt>
                <c:pt idx="12819">
                  <c:v>0.13702717668597014</c:v>
                </c:pt>
                <c:pt idx="12820">
                  <c:v>0.13705756637567051</c:v>
                </c:pt>
                <c:pt idx="12821">
                  <c:v>0.1370879561228886</c:v>
                </c:pt>
                <c:pt idx="12822">
                  <c:v>0.13711834592759048</c:v>
                </c:pt>
                <c:pt idx="12823">
                  <c:v>0.13714873578974168</c:v>
                </c:pt>
                <c:pt idx="12824">
                  <c:v>0.13717912570930929</c:v>
                </c:pt>
                <c:pt idx="12825">
                  <c:v>0.13720951568625916</c:v>
                </c:pt>
                <c:pt idx="12826">
                  <c:v>0.13723990572055789</c:v>
                </c:pt>
                <c:pt idx="12827">
                  <c:v>0.13727029581217176</c:v>
                </c:pt>
                <c:pt idx="12828">
                  <c:v>0.13730068596106682</c:v>
                </c:pt>
                <c:pt idx="12829">
                  <c:v>0.13733107616720946</c:v>
                </c:pt>
                <c:pt idx="12830">
                  <c:v>0.13736146643056674</c:v>
                </c:pt>
                <c:pt idx="12831">
                  <c:v>0.1373918567511046</c:v>
                </c:pt>
                <c:pt idx="12832">
                  <c:v>0.1374222471287892</c:v>
                </c:pt>
                <c:pt idx="12833">
                  <c:v>0.13745263756358789</c:v>
                </c:pt>
                <c:pt idx="12834">
                  <c:v>0.13748302805546625</c:v>
                </c:pt>
                <c:pt idx="12835">
                  <c:v>0.13751341860439092</c:v>
                </c:pt>
                <c:pt idx="12836">
                  <c:v>0.13754380921032872</c:v>
                </c:pt>
                <c:pt idx="12837">
                  <c:v>0.13757419987324626</c:v>
                </c:pt>
                <c:pt idx="12838">
                  <c:v>0.1376045905931097</c:v>
                </c:pt>
                <c:pt idx="12839">
                  <c:v>0.13763498136988594</c:v>
                </c:pt>
                <c:pt idx="12840">
                  <c:v>0.13766537220354147</c:v>
                </c:pt>
                <c:pt idx="12841">
                  <c:v>0.13769576309404263</c:v>
                </c:pt>
                <c:pt idx="12842">
                  <c:v>0.13772615404135652</c:v>
                </c:pt>
                <c:pt idx="12843">
                  <c:v>0.13775654504544999</c:v>
                </c:pt>
                <c:pt idx="12844">
                  <c:v>0.13778693610628878</c:v>
                </c:pt>
                <c:pt idx="12845">
                  <c:v>0.13781732722384027</c:v>
                </c:pt>
                <c:pt idx="12846">
                  <c:v>0.13784771839807108</c:v>
                </c:pt>
                <c:pt idx="12847">
                  <c:v>0.13787810962894775</c:v>
                </c:pt>
                <c:pt idx="12848">
                  <c:v>0.13790850091643742</c:v>
                </c:pt>
                <c:pt idx="12849">
                  <c:v>0.13793889226050665</c:v>
                </c:pt>
                <c:pt idx="12850">
                  <c:v>0.13796928366112227</c:v>
                </c:pt>
                <c:pt idx="12851">
                  <c:v>0.13799967511825084</c:v>
                </c:pt>
                <c:pt idx="12852">
                  <c:v>0.13803006663185935</c:v>
                </c:pt>
                <c:pt idx="12853">
                  <c:v>0.13806045820191487</c:v>
                </c:pt>
                <c:pt idx="12854">
                  <c:v>0.13809084982838377</c:v>
                </c:pt>
                <c:pt idx="12855">
                  <c:v>0.13812124151123356</c:v>
                </c:pt>
                <c:pt idx="12856">
                  <c:v>0.13815163325043078</c:v>
                </c:pt>
                <c:pt idx="12857">
                  <c:v>0.13818202504594257</c:v>
                </c:pt>
                <c:pt idx="12858">
                  <c:v>0.13821241689773572</c:v>
                </c:pt>
                <c:pt idx="12859">
                  <c:v>0.13824280880577711</c:v>
                </c:pt>
                <c:pt idx="12860">
                  <c:v>0.13827320077003369</c:v>
                </c:pt>
                <c:pt idx="12861">
                  <c:v>0.13830359279047266</c:v>
                </c:pt>
                <c:pt idx="12862">
                  <c:v>0.13833398486706133</c:v>
                </c:pt>
                <c:pt idx="12863">
                  <c:v>0.13836437699976611</c:v>
                </c:pt>
                <c:pt idx="12864">
                  <c:v>0.1383947691885547</c:v>
                </c:pt>
                <c:pt idx="12865">
                  <c:v>0.13842516143339362</c:v>
                </c:pt>
                <c:pt idx="12866">
                  <c:v>0.13845555373425034</c:v>
                </c:pt>
                <c:pt idx="12867">
                  <c:v>0.13848594609109155</c:v>
                </c:pt>
                <c:pt idx="12868">
                  <c:v>0.13851633850388489</c:v>
                </c:pt>
                <c:pt idx="12869">
                  <c:v>0.13854673097259751</c:v>
                </c:pt>
                <c:pt idx="12870">
                  <c:v>0.13857712349719625</c:v>
                </c:pt>
                <c:pt idx="12871">
                  <c:v>0.13860751607764876</c:v>
                </c:pt>
                <c:pt idx="12872">
                  <c:v>0.13863790871392184</c:v>
                </c:pt>
                <c:pt idx="12873">
                  <c:v>0.1386683014059828</c:v>
                </c:pt>
                <c:pt idx="12874">
                  <c:v>0.13869869415379898</c:v>
                </c:pt>
                <c:pt idx="12875">
                  <c:v>0.13872908695733777</c:v>
                </c:pt>
                <c:pt idx="12876">
                  <c:v>0.13875947981656622</c:v>
                </c:pt>
                <c:pt idx="12877">
                  <c:v>0.13878987273145177</c:v>
                </c:pt>
                <c:pt idx="12878">
                  <c:v>0.1388202657019621</c:v>
                </c:pt>
                <c:pt idx="12879">
                  <c:v>0.13885065872806412</c:v>
                </c:pt>
                <c:pt idx="12880">
                  <c:v>0.1388810518097251</c:v>
                </c:pt>
                <c:pt idx="12881">
                  <c:v>0.13891144494691265</c:v>
                </c:pt>
                <c:pt idx="12882">
                  <c:v>0.13894183813959426</c:v>
                </c:pt>
                <c:pt idx="12883">
                  <c:v>0.13897223138773757</c:v>
                </c:pt>
                <c:pt idx="12884">
                  <c:v>0.13900262469130958</c:v>
                </c:pt>
                <c:pt idx="12885">
                  <c:v>0.13903301805027801</c:v>
                </c:pt>
                <c:pt idx="12886">
                  <c:v>0.13906341146461021</c:v>
                </c:pt>
                <c:pt idx="12887">
                  <c:v>0.1390938049342737</c:v>
                </c:pt>
                <c:pt idx="12888">
                  <c:v>0.13912419845923618</c:v>
                </c:pt>
                <c:pt idx="12889">
                  <c:v>0.13915459203946501</c:v>
                </c:pt>
                <c:pt idx="12890">
                  <c:v>0.13918498567492776</c:v>
                </c:pt>
                <c:pt idx="12891">
                  <c:v>0.13921537936559236</c:v>
                </c:pt>
                <c:pt idx="12892">
                  <c:v>0.139245773111426</c:v>
                </c:pt>
                <c:pt idx="12893">
                  <c:v>0.13927616691239664</c:v>
                </c:pt>
                <c:pt idx="12894">
                  <c:v>0.13930656076847159</c:v>
                </c:pt>
                <c:pt idx="12895">
                  <c:v>0.13933695467961854</c:v>
                </c:pt>
                <c:pt idx="12896">
                  <c:v>0.13936734864580536</c:v>
                </c:pt>
                <c:pt idx="12897">
                  <c:v>0.13939774266699978</c:v>
                </c:pt>
                <c:pt idx="12898">
                  <c:v>0.13942813674316945</c:v>
                </c:pt>
                <c:pt idx="12899">
                  <c:v>0.13945853087428184</c:v>
                </c:pt>
                <c:pt idx="12900">
                  <c:v>0.13948892506030519</c:v>
                </c:pt>
                <c:pt idx="12901">
                  <c:v>0.13951931930120692</c:v>
                </c:pt>
                <c:pt idx="12902">
                  <c:v>0.13954971359695545</c:v>
                </c:pt>
                <c:pt idx="12903">
                  <c:v>0.13958010794751752</c:v>
                </c:pt>
                <c:pt idx="12904">
                  <c:v>0.13961050235286165</c:v>
                </c:pt>
                <c:pt idx="12905">
                  <c:v>0.1396408968129555</c:v>
                </c:pt>
                <c:pt idx="12906">
                  <c:v>0.13967129132776718</c:v>
                </c:pt>
                <c:pt idx="12907">
                  <c:v>0.13970168589726445</c:v>
                </c:pt>
                <c:pt idx="12908">
                  <c:v>0.13973208052141517</c:v>
                </c:pt>
                <c:pt idx="12909">
                  <c:v>0.13976247520018703</c:v>
                </c:pt>
                <c:pt idx="12910">
                  <c:v>0.13979286993354867</c:v>
                </c:pt>
                <c:pt idx="12911">
                  <c:v>0.13982326472146711</c:v>
                </c:pt>
                <c:pt idx="12912">
                  <c:v>0.13985365956391144</c:v>
                </c:pt>
                <c:pt idx="12913">
                  <c:v>0.13988405446084851</c:v>
                </c:pt>
                <c:pt idx="12914">
                  <c:v>0.13991444941224745</c:v>
                </c:pt>
                <c:pt idx="12915">
                  <c:v>0.13994484441807542</c:v>
                </c:pt>
                <c:pt idx="12916">
                  <c:v>0.13997523947830093</c:v>
                </c:pt>
                <c:pt idx="12917">
                  <c:v>0.14000563459289189</c:v>
                </c:pt>
                <c:pt idx="12918">
                  <c:v>0.14003602976181651</c:v>
                </c:pt>
                <c:pt idx="12919">
                  <c:v>0.14006642498504263</c:v>
                </c:pt>
                <c:pt idx="12920">
                  <c:v>0.14009682026253911</c:v>
                </c:pt>
                <c:pt idx="12921">
                  <c:v>0.14012721559427332</c:v>
                </c:pt>
                <c:pt idx="12922">
                  <c:v>0.14015761098021357</c:v>
                </c:pt>
                <c:pt idx="12923">
                  <c:v>0.14018800642032836</c:v>
                </c:pt>
                <c:pt idx="12924">
                  <c:v>0.14021840191458601</c:v>
                </c:pt>
                <c:pt idx="12925">
                  <c:v>0.14024879746295404</c:v>
                </c:pt>
                <c:pt idx="12926">
                  <c:v>0.14027919306540138</c:v>
                </c:pt>
                <c:pt idx="12927">
                  <c:v>0.14030958872189603</c:v>
                </c:pt>
                <c:pt idx="12928">
                  <c:v>0.14033998443240636</c:v>
                </c:pt>
                <c:pt idx="12929">
                  <c:v>0.14037038019690035</c:v>
                </c:pt>
                <c:pt idx="12930">
                  <c:v>0.1404007760153469</c:v>
                </c:pt>
                <c:pt idx="12931">
                  <c:v>0.14043117188771392</c:v>
                </c:pt>
                <c:pt idx="12932">
                  <c:v>0.14046156781397007</c:v>
                </c:pt>
                <c:pt idx="12933">
                  <c:v>0.14049196379408313</c:v>
                </c:pt>
                <c:pt idx="12934">
                  <c:v>0.14052235982802241</c:v>
                </c:pt>
                <c:pt idx="12935">
                  <c:v>0.14055275591575539</c:v>
                </c:pt>
                <c:pt idx="12936">
                  <c:v>0.14058315205725141</c:v>
                </c:pt>
                <c:pt idx="12937">
                  <c:v>0.14061354825247807</c:v>
                </c:pt>
                <c:pt idx="12938">
                  <c:v>0.14064394450140466</c:v>
                </c:pt>
                <c:pt idx="12939">
                  <c:v>0.1406743408039991</c:v>
                </c:pt>
                <c:pt idx="12940">
                  <c:v>0.14070473716022958</c:v>
                </c:pt>
                <c:pt idx="12941">
                  <c:v>0.14073513357006534</c:v>
                </c:pt>
                <c:pt idx="12942">
                  <c:v>0.14076553003347525</c:v>
                </c:pt>
                <c:pt idx="12943">
                  <c:v>0.14079592655042672</c:v>
                </c:pt>
                <c:pt idx="12944">
                  <c:v>0.14082632312088894</c:v>
                </c:pt>
                <c:pt idx="12945">
                  <c:v>0.14085671974483061</c:v>
                </c:pt>
                <c:pt idx="12946">
                  <c:v>0.1408871164222204</c:v>
                </c:pt>
                <c:pt idx="12947">
                  <c:v>0.14091751315302664</c:v>
                </c:pt>
                <c:pt idx="12948">
                  <c:v>0.14094790993721817</c:v>
                </c:pt>
                <c:pt idx="12949">
                  <c:v>0.1409783067747637</c:v>
                </c:pt>
                <c:pt idx="12950">
                  <c:v>0.14100870366563167</c:v>
                </c:pt>
                <c:pt idx="12951">
                  <c:v>0.14103910060979108</c:v>
                </c:pt>
                <c:pt idx="12952">
                  <c:v>0.14106949760721066</c:v>
                </c:pt>
                <c:pt idx="12953">
                  <c:v>0.14109989465785888</c:v>
                </c:pt>
                <c:pt idx="12954">
                  <c:v>0.14113029176170472</c:v>
                </c:pt>
                <c:pt idx="12955">
                  <c:v>0.14116068891871714</c:v>
                </c:pt>
                <c:pt idx="12956">
                  <c:v>0.14119108612886444</c:v>
                </c:pt>
                <c:pt idx="12957">
                  <c:v>0.14122148339211582</c:v>
                </c:pt>
                <c:pt idx="12958">
                  <c:v>0.14125188070844014</c:v>
                </c:pt>
                <c:pt idx="12959">
                  <c:v>0.14128227807780624</c:v>
                </c:pt>
                <c:pt idx="12960">
                  <c:v>0.14131267550018239</c:v>
                </c:pt>
                <c:pt idx="12961">
                  <c:v>0.14134307297553872</c:v>
                </c:pt>
                <c:pt idx="12962">
                  <c:v>0.14137347050384313</c:v>
                </c:pt>
                <c:pt idx="12963">
                  <c:v>0.14140386808506478</c:v>
                </c:pt>
                <c:pt idx="12964">
                  <c:v>0.14143426571917284</c:v>
                </c:pt>
                <c:pt idx="12965">
                  <c:v>0.14146466340613628</c:v>
                </c:pt>
                <c:pt idx="12966">
                  <c:v>0.14149506114592358</c:v>
                </c:pt>
                <c:pt idx="12967">
                  <c:v>0.14152545893850454</c:v>
                </c:pt>
                <c:pt idx="12968">
                  <c:v>0.14155585678384736</c:v>
                </c:pt>
                <c:pt idx="12969">
                  <c:v>0.14158625468192149</c:v>
                </c:pt>
                <c:pt idx="12970">
                  <c:v>0.14161665263269646</c:v>
                </c:pt>
                <c:pt idx="12971">
                  <c:v>0.14164705063614058</c:v>
                </c:pt>
                <c:pt idx="12972">
                  <c:v>0.14167744869222315</c:v>
                </c:pt>
                <c:pt idx="12973">
                  <c:v>0.14170784680091353</c:v>
                </c:pt>
                <c:pt idx="12974">
                  <c:v>0.14173824496218063</c:v>
                </c:pt>
                <c:pt idx="12975">
                  <c:v>0.1417686431759938</c:v>
                </c:pt>
                <c:pt idx="12976">
                  <c:v>0.14179904144232214</c:v>
                </c:pt>
                <c:pt idx="12977">
                  <c:v>0.1418294397611346</c:v>
                </c:pt>
                <c:pt idx="12978">
                  <c:v>0.14185983813240061</c:v>
                </c:pt>
                <c:pt idx="12979">
                  <c:v>0.14189023655608929</c:v>
                </c:pt>
                <c:pt idx="12980">
                  <c:v>0.14192063503216995</c:v>
                </c:pt>
                <c:pt idx="12981">
                  <c:v>0.14195103356061212</c:v>
                </c:pt>
                <c:pt idx="12982">
                  <c:v>0.14198143214138448</c:v>
                </c:pt>
                <c:pt idx="12983">
                  <c:v>0.14201183077445717</c:v>
                </c:pt>
                <c:pt idx="12984">
                  <c:v>0.14204222945979839</c:v>
                </c:pt>
                <c:pt idx="12985">
                  <c:v>0.14207262819737843</c:v>
                </c:pt>
                <c:pt idx="12986">
                  <c:v>0.1421030269871662</c:v>
                </c:pt>
                <c:pt idx="12987">
                  <c:v>0.14213342582913135</c:v>
                </c:pt>
                <c:pt idx="12988">
                  <c:v>0.14216382472324268</c:v>
                </c:pt>
                <c:pt idx="12989">
                  <c:v>0.14219422366947004</c:v>
                </c:pt>
                <c:pt idx="12990">
                  <c:v>0.14222462266778291</c:v>
                </c:pt>
                <c:pt idx="12991">
                  <c:v>0.14225502171815058</c:v>
                </c:pt>
                <c:pt idx="12992">
                  <c:v>0.1422854208205428</c:v>
                </c:pt>
                <c:pt idx="12993">
                  <c:v>0.14231581997492843</c:v>
                </c:pt>
                <c:pt idx="12994">
                  <c:v>0.14234621918128088</c:v>
                </c:pt>
                <c:pt idx="12995">
                  <c:v>0.14237661843955973</c:v>
                </c:pt>
                <c:pt idx="12996">
                  <c:v>0.14240701774974701</c:v>
                </c:pt>
                <c:pt idx="12997">
                  <c:v>0.14243741711180002</c:v>
                </c:pt>
                <c:pt idx="12998">
                  <c:v>0.14246781652569768</c:v>
                </c:pt>
                <c:pt idx="12999">
                  <c:v>0.14249821599140911</c:v>
                </c:pt>
                <c:pt idx="13000">
                  <c:v>0.14252861550889528</c:v>
                </c:pt>
                <c:pt idx="13001">
                  <c:v>0.14255901507813468</c:v>
                </c:pt>
                <c:pt idx="13002">
                  <c:v>0.14258941469909731</c:v>
                </c:pt>
                <c:pt idx="13003">
                  <c:v>0.1426198143717432</c:v>
                </c:pt>
                <c:pt idx="13004">
                  <c:v>0.142650214096051</c:v>
                </c:pt>
                <c:pt idx="13005">
                  <c:v>0.14268061387198783</c:v>
                </c:pt>
                <c:pt idx="13006">
                  <c:v>0.14271101369952394</c:v>
                </c:pt>
                <c:pt idx="13007">
                  <c:v>0.14274141357863074</c:v>
                </c:pt>
                <c:pt idx="13008">
                  <c:v>0.14277181350926987</c:v>
                </c:pt>
                <c:pt idx="13009">
                  <c:v>0.14280221349141975</c:v>
                </c:pt>
                <c:pt idx="13010">
                  <c:v>0.1428326135250505</c:v>
                </c:pt>
                <c:pt idx="13011">
                  <c:v>0.14286301361012221</c:v>
                </c:pt>
                <c:pt idx="13012">
                  <c:v>0.14289341374661479</c:v>
                </c:pt>
                <c:pt idx="13013">
                  <c:v>0.14292381393449705</c:v>
                </c:pt>
                <c:pt idx="13014">
                  <c:v>0.14295421417373017</c:v>
                </c:pt>
                <c:pt idx="13015">
                  <c:v>0.1429846144642935</c:v>
                </c:pt>
                <c:pt idx="13016">
                  <c:v>0.14301501480615647</c:v>
                </c:pt>
                <c:pt idx="13017">
                  <c:v>0.14304541519927949</c:v>
                </c:pt>
                <c:pt idx="13018">
                  <c:v>0.14307581564364263</c:v>
                </c:pt>
                <c:pt idx="13019">
                  <c:v>0.14310621613921526</c:v>
                </c:pt>
                <c:pt idx="13020">
                  <c:v>0.14313661668595801</c:v>
                </c:pt>
                <c:pt idx="13021">
                  <c:v>0.14316701728385017</c:v>
                </c:pt>
                <c:pt idx="13022">
                  <c:v>0.14319741793286217</c:v>
                </c:pt>
                <c:pt idx="13023">
                  <c:v>0.14322781863295714</c:v>
                </c:pt>
                <c:pt idx="13024">
                  <c:v>0.14325821938410843</c:v>
                </c:pt>
                <c:pt idx="13025">
                  <c:v>0.14328862018628669</c:v>
                </c:pt>
                <c:pt idx="13026">
                  <c:v>0.14331902103946126</c:v>
                </c:pt>
                <c:pt idx="13027">
                  <c:v>0.14334942194360256</c:v>
                </c:pt>
                <c:pt idx="13028">
                  <c:v>0.14337982289868056</c:v>
                </c:pt>
                <c:pt idx="13029">
                  <c:v>0.14341022390466557</c:v>
                </c:pt>
                <c:pt idx="13030">
                  <c:v>0.14344062496152743</c:v>
                </c:pt>
                <c:pt idx="13031">
                  <c:v>0.14347102606923612</c:v>
                </c:pt>
                <c:pt idx="13032">
                  <c:v>0.1435014272277626</c:v>
                </c:pt>
                <c:pt idx="13033">
                  <c:v>0.14353182843707646</c:v>
                </c:pt>
                <c:pt idx="13034">
                  <c:v>0.14356222969714821</c:v>
                </c:pt>
                <c:pt idx="13035">
                  <c:v>0.14359263100794756</c:v>
                </c:pt>
                <c:pt idx="13036">
                  <c:v>0.14362303236944512</c:v>
                </c:pt>
                <c:pt idx="13037">
                  <c:v>0.143653433781611</c:v>
                </c:pt>
                <c:pt idx="13038">
                  <c:v>0.14368383524441586</c:v>
                </c:pt>
                <c:pt idx="13039">
                  <c:v>0.14371423675782957</c:v>
                </c:pt>
                <c:pt idx="13040">
                  <c:v>0.14374463832182277</c:v>
                </c:pt>
                <c:pt idx="13041">
                  <c:v>0.14377503993636548</c:v>
                </c:pt>
                <c:pt idx="13042">
                  <c:v>0.14380544160142816</c:v>
                </c:pt>
                <c:pt idx="13043">
                  <c:v>0.14383584331698129</c:v>
                </c:pt>
                <c:pt idx="13044">
                  <c:v>0.143866245082995</c:v>
                </c:pt>
                <c:pt idx="13045">
                  <c:v>0.14389664689944015</c:v>
                </c:pt>
                <c:pt idx="13046">
                  <c:v>0.14392704876628648</c:v>
                </c:pt>
                <c:pt idx="13047">
                  <c:v>0.14395745068350502</c:v>
                </c:pt>
                <c:pt idx="13048">
                  <c:v>0.14398785265106601</c:v>
                </c:pt>
                <c:pt idx="13049">
                  <c:v>0.14401825466893964</c:v>
                </c:pt>
                <c:pt idx="13050">
                  <c:v>0.14404865673709677</c:v>
                </c:pt>
                <c:pt idx="13051">
                  <c:v>0.14407905885550792</c:v>
                </c:pt>
                <c:pt idx="13052">
                  <c:v>0.14410946102414318</c:v>
                </c:pt>
                <c:pt idx="13053">
                  <c:v>0.14413986324297345</c:v>
                </c:pt>
                <c:pt idx="13054">
                  <c:v>0.1441702655119696</c:v>
                </c:pt>
                <c:pt idx="13055">
                  <c:v>0.1442006678311013</c:v>
                </c:pt>
                <c:pt idx="13056">
                  <c:v>0.14423107020034009</c:v>
                </c:pt>
                <c:pt idx="13057">
                  <c:v>0.14426147261965594</c:v>
                </c:pt>
                <c:pt idx="13058">
                  <c:v>0.14429187508901958</c:v>
                </c:pt>
                <c:pt idx="13059">
                  <c:v>0.14432227760840183</c:v>
                </c:pt>
                <c:pt idx="13060">
                  <c:v>0.14435268017777331</c:v>
                </c:pt>
                <c:pt idx="13061">
                  <c:v>0.1443830827971046</c:v>
                </c:pt>
                <c:pt idx="13062">
                  <c:v>0.14441348546636634</c:v>
                </c:pt>
                <c:pt idx="13063">
                  <c:v>0.14444388818552978</c:v>
                </c:pt>
                <c:pt idx="13064">
                  <c:v>0.14447429095456465</c:v>
                </c:pt>
                <c:pt idx="13065">
                  <c:v>0.14450469377344244</c:v>
                </c:pt>
                <c:pt idx="13066">
                  <c:v>0.14453509664213393</c:v>
                </c:pt>
                <c:pt idx="13067">
                  <c:v>0.14456549956060943</c:v>
                </c:pt>
                <c:pt idx="13068">
                  <c:v>0.14459590252884014</c:v>
                </c:pt>
                <c:pt idx="13069">
                  <c:v>0.14462630554679684</c:v>
                </c:pt>
                <c:pt idx="13070">
                  <c:v>0.14465670861445001</c:v>
                </c:pt>
                <c:pt idx="13071">
                  <c:v>0.14468711173177062</c:v>
                </c:pt>
                <c:pt idx="13072">
                  <c:v>0.14471751489872997</c:v>
                </c:pt>
                <c:pt idx="13073">
                  <c:v>0.14474791811529858</c:v>
                </c:pt>
                <c:pt idx="13074">
                  <c:v>0.14477832138144736</c:v>
                </c:pt>
                <c:pt idx="13075">
                  <c:v>0.14480872469714723</c:v>
                </c:pt>
                <c:pt idx="13076">
                  <c:v>0.14483912806236937</c:v>
                </c:pt>
                <c:pt idx="13077">
                  <c:v>0.14486953147708437</c:v>
                </c:pt>
                <c:pt idx="13078">
                  <c:v>0.14489993494126302</c:v>
                </c:pt>
                <c:pt idx="13079">
                  <c:v>0.14493033845487713</c:v>
                </c:pt>
                <c:pt idx="13080">
                  <c:v>0.14496074201789677</c:v>
                </c:pt>
                <c:pt idx="13081">
                  <c:v>0.14499114563029342</c:v>
                </c:pt>
                <c:pt idx="13082">
                  <c:v>0.14502154929203864</c:v>
                </c:pt>
                <c:pt idx="13083">
                  <c:v>0.1450519530031022</c:v>
                </c:pt>
                <c:pt idx="13084">
                  <c:v>0.14508235676345654</c:v>
                </c:pt>
                <c:pt idx="13085">
                  <c:v>0.1451127605730716</c:v>
                </c:pt>
                <c:pt idx="13086">
                  <c:v>0.14514316443191932</c:v>
                </c:pt>
                <c:pt idx="13087">
                  <c:v>0.14517356833997053</c:v>
                </c:pt>
                <c:pt idx="13088">
                  <c:v>0.14520397229719606</c:v>
                </c:pt>
                <c:pt idx="13089">
                  <c:v>0.1452343763035675</c:v>
                </c:pt>
                <c:pt idx="13090">
                  <c:v>0.14526478035905571</c:v>
                </c:pt>
                <c:pt idx="13091">
                  <c:v>0.1452951844636321</c:v>
                </c:pt>
                <c:pt idx="13092">
                  <c:v>0.14532558861726785</c:v>
                </c:pt>
                <c:pt idx="13093">
                  <c:v>0.14535599281993383</c:v>
                </c:pt>
                <c:pt idx="13094">
                  <c:v>0.145386397071602</c:v>
                </c:pt>
                <c:pt idx="13095">
                  <c:v>0.14541680137224289</c:v>
                </c:pt>
                <c:pt idx="13096">
                  <c:v>0.14544720572182829</c:v>
                </c:pt>
                <c:pt idx="13097">
                  <c:v>0.1454776101203295</c:v>
                </c:pt>
                <c:pt idx="13098">
                  <c:v>0.145508014567717</c:v>
                </c:pt>
                <c:pt idx="13099">
                  <c:v>0.14553841906396331</c:v>
                </c:pt>
                <c:pt idx="13100">
                  <c:v>0.14556882360903889</c:v>
                </c:pt>
                <c:pt idx="13101">
                  <c:v>0.14559922820291504</c:v>
                </c:pt>
                <c:pt idx="13102">
                  <c:v>0.14562963284556413</c:v>
                </c:pt>
                <c:pt idx="13103">
                  <c:v>0.14566003753695644</c:v>
                </c:pt>
                <c:pt idx="13104">
                  <c:v>0.14569044227706429</c:v>
                </c:pt>
                <c:pt idx="13105">
                  <c:v>0.14572084706585831</c:v>
                </c:pt>
                <c:pt idx="13106">
                  <c:v>0.14575125190331034</c:v>
                </c:pt>
                <c:pt idx="13107">
                  <c:v>0.14578165678939192</c:v>
                </c:pt>
                <c:pt idx="13108">
                  <c:v>0.14581206172407418</c:v>
                </c:pt>
                <c:pt idx="13109">
                  <c:v>0.14584246670732925</c:v>
                </c:pt>
                <c:pt idx="13110">
                  <c:v>0.14587287173912772</c:v>
                </c:pt>
                <c:pt idx="13111">
                  <c:v>0.14590327681944204</c:v>
                </c:pt>
                <c:pt idx="13112">
                  <c:v>0.14593368194824291</c:v>
                </c:pt>
                <c:pt idx="13113">
                  <c:v>0.14596408712550279</c:v>
                </c:pt>
                <c:pt idx="13114">
                  <c:v>0.1459944923511925</c:v>
                </c:pt>
                <c:pt idx="13115">
                  <c:v>0.14602489762528376</c:v>
                </c:pt>
                <c:pt idx="13116">
                  <c:v>0.14605530294774854</c:v>
                </c:pt>
                <c:pt idx="13117">
                  <c:v>0.14608570831855816</c:v>
                </c:pt>
                <c:pt idx="13118">
                  <c:v>0.14611611373768441</c:v>
                </c:pt>
                <c:pt idx="13119">
                  <c:v>0.14614651920509886</c:v>
                </c:pt>
                <c:pt idx="13120">
                  <c:v>0.14617692472077309</c:v>
                </c:pt>
                <c:pt idx="13121">
                  <c:v>0.14620733028467925</c:v>
                </c:pt>
                <c:pt idx="13122">
                  <c:v>0.14623773589678835</c:v>
                </c:pt>
                <c:pt idx="13123">
                  <c:v>0.14626814155707279</c:v>
                </c:pt>
                <c:pt idx="13124">
                  <c:v>0.1462985472655039</c:v>
                </c:pt>
                <c:pt idx="13125">
                  <c:v>0.14632895302205351</c:v>
                </c:pt>
                <c:pt idx="13126">
                  <c:v>0.14635935882669371</c:v>
                </c:pt>
                <c:pt idx="13127">
                  <c:v>0.14638976467939563</c:v>
                </c:pt>
                <c:pt idx="13128">
                  <c:v>0.14642017058013157</c:v>
                </c:pt>
                <c:pt idx="13129">
                  <c:v>0.14645057652887339</c:v>
                </c:pt>
                <c:pt idx="13130">
                  <c:v>0.1464809825255925</c:v>
                </c:pt>
                <c:pt idx="13131">
                  <c:v>0.14651138857026125</c:v>
                </c:pt>
                <c:pt idx="13132">
                  <c:v>0.14654179466285155</c:v>
                </c:pt>
                <c:pt idx="13133">
                  <c:v>0.14657220080333472</c:v>
                </c:pt>
                <c:pt idx="13134">
                  <c:v>0.14660260699168315</c:v>
                </c:pt>
                <c:pt idx="13135">
                  <c:v>0.14663301322786881</c:v>
                </c:pt>
                <c:pt idx="13136">
                  <c:v>0.14666341951186318</c:v>
                </c:pt>
                <c:pt idx="13137">
                  <c:v>0.14669382584363855</c:v>
                </c:pt>
                <c:pt idx="13138">
                  <c:v>0.14672423222316716</c:v>
                </c:pt>
                <c:pt idx="13139">
                  <c:v>0.14675463865042027</c:v>
                </c:pt>
                <c:pt idx="13140">
                  <c:v>0.14678504512537061</c:v>
                </c:pt>
                <c:pt idx="13141">
                  <c:v>0.14681545164798959</c:v>
                </c:pt>
                <c:pt idx="13142">
                  <c:v>0.14684585821824964</c:v>
                </c:pt>
                <c:pt idx="13143">
                  <c:v>0.14687626483612293</c:v>
                </c:pt>
                <c:pt idx="13144">
                  <c:v>0.14690667150158127</c:v>
                </c:pt>
                <c:pt idx="13145">
                  <c:v>0.14693707821459651</c:v>
                </c:pt>
                <c:pt idx="13146">
                  <c:v>0.14696748497514184</c:v>
                </c:pt>
                <c:pt idx="13147">
                  <c:v>0.14699789178318767</c:v>
                </c:pt>
                <c:pt idx="13148">
                  <c:v>0.14702829863870764</c:v>
                </c:pt>
                <c:pt idx="13149">
                  <c:v>0.14705870554167311</c:v>
                </c:pt>
                <c:pt idx="13150">
                  <c:v>0.14708911249205664</c:v>
                </c:pt>
                <c:pt idx="13151">
                  <c:v>0.14711951948983026</c:v>
                </c:pt>
                <c:pt idx="13152">
                  <c:v>0.14714992653496622</c:v>
                </c:pt>
                <c:pt idx="13153">
                  <c:v>0.14718033362743643</c:v>
                </c:pt>
                <c:pt idx="13154">
                  <c:v>0.14721074076721363</c:v>
                </c:pt>
                <c:pt idx="13155">
                  <c:v>0.14724114795426974</c:v>
                </c:pt>
                <c:pt idx="13156">
                  <c:v>0.14727155518857704</c:v>
                </c:pt>
                <c:pt idx="13157">
                  <c:v>0.14730196247010807</c:v>
                </c:pt>
                <c:pt idx="13158">
                  <c:v>0.14733236979883479</c:v>
                </c:pt>
                <c:pt idx="13159">
                  <c:v>0.14736277717472973</c:v>
                </c:pt>
                <c:pt idx="13160">
                  <c:v>0.14739318459776557</c:v>
                </c:pt>
                <c:pt idx="13161">
                  <c:v>0.14742359206791389</c:v>
                </c:pt>
                <c:pt idx="13162">
                  <c:v>0.14745399958514749</c:v>
                </c:pt>
                <c:pt idx="13163">
                  <c:v>0.14748440714943911</c:v>
                </c:pt>
                <c:pt idx="13164">
                  <c:v>0.14751481476076012</c:v>
                </c:pt>
                <c:pt idx="13165">
                  <c:v>0.14754522241908402</c:v>
                </c:pt>
                <c:pt idx="13166">
                  <c:v>0.14757563012438241</c:v>
                </c:pt>
                <c:pt idx="13167">
                  <c:v>0.14760603787662829</c:v>
                </c:pt>
                <c:pt idx="13168">
                  <c:v>0.14763644567579398</c:v>
                </c:pt>
                <c:pt idx="13169">
                  <c:v>0.14766685352185227</c:v>
                </c:pt>
                <c:pt idx="13170">
                  <c:v>0.14769726141477502</c:v>
                </c:pt>
                <c:pt idx="13171">
                  <c:v>0.14772766935453474</c:v>
                </c:pt>
                <c:pt idx="13172">
                  <c:v>0.1477580773411048</c:v>
                </c:pt>
                <c:pt idx="13173">
                  <c:v>0.14778848537445699</c:v>
                </c:pt>
                <c:pt idx="13174">
                  <c:v>0.14781889345456423</c:v>
                </c:pt>
                <c:pt idx="13175">
                  <c:v>0.14784930158139892</c:v>
                </c:pt>
                <c:pt idx="13176">
                  <c:v>0.14787970975493347</c:v>
                </c:pt>
                <c:pt idx="13177">
                  <c:v>0.14791011797514086</c:v>
                </c:pt>
                <c:pt idx="13178">
                  <c:v>0.1479405262419935</c:v>
                </c:pt>
                <c:pt idx="13179">
                  <c:v>0.1479709345554644</c:v>
                </c:pt>
                <c:pt idx="13180">
                  <c:v>0.14800134291552552</c:v>
                </c:pt>
                <c:pt idx="13181">
                  <c:v>0.14803175132214996</c:v>
                </c:pt>
                <c:pt idx="13182">
                  <c:v>0.14806215977531101</c:v>
                </c:pt>
                <c:pt idx="13183">
                  <c:v>0.14809256827498002</c:v>
                </c:pt>
                <c:pt idx="13184">
                  <c:v>0.14812297682113074</c:v>
                </c:pt>
                <c:pt idx="13185">
                  <c:v>0.14815338541373579</c:v>
                </c:pt>
                <c:pt idx="13186">
                  <c:v>0.14818379405276755</c:v>
                </c:pt>
                <c:pt idx="13187">
                  <c:v>0.14821420273819924</c:v>
                </c:pt>
                <c:pt idx="13188">
                  <c:v>0.14824461147000323</c:v>
                </c:pt>
                <c:pt idx="13189">
                  <c:v>0.14827502024815253</c:v>
                </c:pt>
                <c:pt idx="13190">
                  <c:v>0.14830542907261979</c:v>
                </c:pt>
                <c:pt idx="13191">
                  <c:v>0.14833583794337801</c:v>
                </c:pt>
                <c:pt idx="13192">
                  <c:v>0.14836624686040012</c:v>
                </c:pt>
                <c:pt idx="13193">
                  <c:v>0.14839665582365885</c:v>
                </c:pt>
                <c:pt idx="13194">
                  <c:v>0.1484270648331269</c:v>
                </c:pt>
                <c:pt idx="13195">
                  <c:v>0.14845747388877778</c:v>
                </c:pt>
                <c:pt idx="13196">
                  <c:v>0.14848788299058391</c:v>
                </c:pt>
                <c:pt idx="13197">
                  <c:v>0.14851829213851814</c:v>
                </c:pt>
                <c:pt idx="13198">
                  <c:v>0.14854870133255355</c:v>
                </c:pt>
                <c:pt idx="13199">
                  <c:v>0.14857911057266349</c:v>
                </c:pt>
                <c:pt idx="13200">
                  <c:v>0.14860951985882026</c:v>
                </c:pt>
                <c:pt idx="13201">
                  <c:v>0.14863992919099717</c:v>
                </c:pt>
                <c:pt idx="13202">
                  <c:v>0.14867033856916734</c:v>
                </c:pt>
                <c:pt idx="13203">
                  <c:v>0.14870074799330391</c:v>
                </c:pt>
                <c:pt idx="13204">
                  <c:v>0.14873115746337967</c:v>
                </c:pt>
                <c:pt idx="13205">
                  <c:v>0.14876156697936749</c:v>
                </c:pt>
                <c:pt idx="13206">
                  <c:v>0.14879197654124071</c:v>
                </c:pt>
                <c:pt idx="13207">
                  <c:v>0.1488223861489727</c:v>
                </c:pt>
                <c:pt idx="13208">
                  <c:v>0.14885279580253585</c:v>
                </c:pt>
                <c:pt idx="13209">
                  <c:v>0.14888320550190381</c:v>
                </c:pt>
                <c:pt idx="13210">
                  <c:v>0.14891361524704982</c:v>
                </c:pt>
                <c:pt idx="13211">
                  <c:v>0.14894402503794646</c:v>
                </c:pt>
                <c:pt idx="13212">
                  <c:v>0.14897443487456741</c:v>
                </c:pt>
                <c:pt idx="13213">
                  <c:v>0.14900484475688575</c:v>
                </c:pt>
                <c:pt idx="13214">
                  <c:v>0.14903525468487472</c:v>
                </c:pt>
                <c:pt idx="13215">
                  <c:v>0.14906566465850707</c:v>
                </c:pt>
                <c:pt idx="13216">
                  <c:v>0.14909607467775665</c:v>
                </c:pt>
                <c:pt idx="13217">
                  <c:v>0.14912648474259638</c:v>
                </c:pt>
                <c:pt idx="13218">
                  <c:v>0.1491568948529996</c:v>
                </c:pt>
                <c:pt idx="13219">
                  <c:v>0.14918730500893979</c:v>
                </c:pt>
                <c:pt idx="13220">
                  <c:v>0.14921771521038973</c:v>
                </c:pt>
                <c:pt idx="13221">
                  <c:v>0.14924812545732308</c:v>
                </c:pt>
                <c:pt idx="13222">
                  <c:v>0.14927853574971317</c:v>
                </c:pt>
                <c:pt idx="13223">
                  <c:v>0.14930894608753348</c:v>
                </c:pt>
                <c:pt idx="13224">
                  <c:v>0.1493393564707568</c:v>
                </c:pt>
                <c:pt idx="13225">
                  <c:v>0.14936976689935733</c:v>
                </c:pt>
                <c:pt idx="13226">
                  <c:v>0.14940017737330769</c:v>
                </c:pt>
                <c:pt idx="13227">
                  <c:v>0.14943058789258162</c:v>
                </c:pt>
                <c:pt idx="13228">
                  <c:v>0.14946099845715272</c:v>
                </c:pt>
                <c:pt idx="13229">
                  <c:v>0.1494914090669941</c:v>
                </c:pt>
                <c:pt idx="13230">
                  <c:v>0.14952181972207945</c:v>
                </c:pt>
                <c:pt idx="13231">
                  <c:v>0.14955223042238203</c:v>
                </c:pt>
                <c:pt idx="13232">
                  <c:v>0.14958264116787523</c:v>
                </c:pt>
                <c:pt idx="13233">
                  <c:v>0.14961305195853331</c:v>
                </c:pt>
                <c:pt idx="13234">
                  <c:v>0.14964346279432861</c:v>
                </c:pt>
                <c:pt idx="13235">
                  <c:v>0.14967387367523538</c:v>
                </c:pt>
                <c:pt idx="13236">
                  <c:v>0.14970428460122737</c:v>
                </c:pt>
                <c:pt idx="13237">
                  <c:v>0.14973469557227781</c:v>
                </c:pt>
                <c:pt idx="13238">
                  <c:v>0.14976510658835995</c:v>
                </c:pt>
                <c:pt idx="13239">
                  <c:v>0.14979551764944776</c:v>
                </c:pt>
                <c:pt idx="13240">
                  <c:v>0.14982592875551498</c:v>
                </c:pt>
                <c:pt idx="13241">
                  <c:v>0.14985633990653502</c:v>
                </c:pt>
                <c:pt idx="13242">
                  <c:v>0.14988675110248129</c:v>
                </c:pt>
                <c:pt idx="13243">
                  <c:v>0.14991716234332808</c:v>
                </c:pt>
                <c:pt idx="13244">
                  <c:v>0.14994757362904837</c:v>
                </c:pt>
                <c:pt idx="13245">
                  <c:v>0.14997798495961628</c:v>
                </c:pt>
                <c:pt idx="13246">
                  <c:v>0.15000839633500557</c:v>
                </c:pt>
                <c:pt idx="13247">
                  <c:v>0.15003880775518963</c:v>
                </c:pt>
                <c:pt idx="13248">
                  <c:v>0.1500692192201421</c:v>
                </c:pt>
                <c:pt idx="13249">
                  <c:v>0.15009963072983751</c:v>
                </c:pt>
                <c:pt idx="13250">
                  <c:v>0.15013004228424853</c:v>
                </c:pt>
                <c:pt idx="13251">
                  <c:v>0.15016045388334948</c:v>
                </c:pt>
                <c:pt idx="13252">
                  <c:v>0.15019086552711458</c:v>
                </c:pt>
                <c:pt idx="13253">
                  <c:v>0.15022127721551704</c:v>
                </c:pt>
                <c:pt idx="13254">
                  <c:v>0.15025168894853075</c:v>
                </c:pt>
                <c:pt idx="13255">
                  <c:v>0.15028210072612963</c:v>
                </c:pt>
                <c:pt idx="13256">
                  <c:v>0.15031251254828748</c:v>
                </c:pt>
                <c:pt idx="13257">
                  <c:v>0.15034292441497821</c:v>
                </c:pt>
                <c:pt idx="13258">
                  <c:v>0.15037333632617617</c:v>
                </c:pt>
                <c:pt idx="13259">
                  <c:v>0.15040374828185443</c:v>
                </c:pt>
                <c:pt idx="13260">
                  <c:v>0.15043416028198742</c:v>
                </c:pt>
                <c:pt idx="13261">
                  <c:v>0.15046457232654886</c:v>
                </c:pt>
                <c:pt idx="13262">
                  <c:v>0.15049498441551296</c:v>
                </c:pt>
                <c:pt idx="13263">
                  <c:v>0.15052539654885322</c:v>
                </c:pt>
                <c:pt idx="13264">
                  <c:v>0.15055580872654417</c:v>
                </c:pt>
                <c:pt idx="13265">
                  <c:v>0.15058622094855945</c:v>
                </c:pt>
                <c:pt idx="13266">
                  <c:v>0.1506166332148734</c:v>
                </c:pt>
                <c:pt idx="13267">
                  <c:v>0.15064704552545932</c:v>
                </c:pt>
                <c:pt idx="13268">
                  <c:v>0.15067745788029202</c:v>
                </c:pt>
                <c:pt idx="13269">
                  <c:v>0.1507078702793449</c:v>
                </c:pt>
                <c:pt idx="13270">
                  <c:v>0.15073828272259282</c:v>
                </c:pt>
                <c:pt idx="13271">
                  <c:v>0.15076869521000946</c:v>
                </c:pt>
                <c:pt idx="13272">
                  <c:v>0.15079910774156868</c:v>
                </c:pt>
                <c:pt idx="13273">
                  <c:v>0.15082952031724456</c:v>
                </c:pt>
                <c:pt idx="13274">
                  <c:v>0.15085993293701189</c:v>
                </c:pt>
                <c:pt idx="13275">
                  <c:v>0.15089034560084424</c:v>
                </c:pt>
                <c:pt idx="13276">
                  <c:v>0.15092075830871587</c:v>
                </c:pt>
                <c:pt idx="13277">
                  <c:v>0.15095117106060085</c:v>
                </c:pt>
                <c:pt idx="13278">
                  <c:v>0.15098158385647409</c:v>
                </c:pt>
                <c:pt idx="13279">
                  <c:v>0.15101199669630888</c:v>
                </c:pt>
                <c:pt idx="13280">
                  <c:v>0.15104240958007953</c:v>
                </c:pt>
                <c:pt idx="13281">
                  <c:v>0.15107282250776066</c:v>
                </c:pt>
                <c:pt idx="13282">
                  <c:v>0.15110323547932653</c:v>
                </c:pt>
                <c:pt idx="13283">
                  <c:v>0.1511336484947513</c:v>
                </c:pt>
                <c:pt idx="13284">
                  <c:v>0.15116406155400919</c:v>
                </c:pt>
                <c:pt idx="13285">
                  <c:v>0.15119447465707447</c:v>
                </c:pt>
                <c:pt idx="13286">
                  <c:v>0.15122488780392168</c:v>
                </c:pt>
                <c:pt idx="13287">
                  <c:v>0.15125530099452467</c:v>
                </c:pt>
                <c:pt idx="13288">
                  <c:v>0.15128571422885839</c:v>
                </c:pt>
                <c:pt idx="13289">
                  <c:v>0.15131612750689671</c:v>
                </c:pt>
                <c:pt idx="13290">
                  <c:v>0.15134654082861437</c:v>
                </c:pt>
                <c:pt idx="13291">
                  <c:v>0.15137695419398522</c:v>
                </c:pt>
                <c:pt idx="13292">
                  <c:v>0.15140736760298446</c:v>
                </c:pt>
                <c:pt idx="13293">
                  <c:v>0.1514377810555857</c:v>
                </c:pt>
                <c:pt idx="13294">
                  <c:v>0.15146819455176397</c:v>
                </c:pt>
                <c:pt idx="13295">
                  <c:v>0.15149860809149329</c:v>
                </c:pt>
                <c:pt idx="13296">
                  <c:v>0.15152902167475146</c:v>
                </c:pt>
                <c:pt idx="13297">
                  <c:v>0.15155943530150362</c:v>
                </c:pt>
                <c:pt idx="13298">
                  <c:v>0.15158984897173361</c:v>
                </c:pt>
                <c:pt idx="13299">
                  <c:v>0.15162026268541268</c:v>
                </c:pt>
                <c:pt idx="13300">
                  <c:v>0.15165067644251551</c:v>
                </c:pt>
                <c:pt idx="13301">
                  <c:v>0.15168109024301685</c:v>
                </c:pt>
                <c:pt idx="13302">
                  <c:v>0.15171150408689027</c:v>
                </c:pt>
                <c:pt idx="13303">
                  <c:v>0.15174191797411141</c:v>
                </c:pt>
                <c:pt idx="13304">
                  <c:v>0.15177233190465761</c:v>
                </c:pt>
                <c:pt idx="13305">
                  <c:v>0.15180274587849424</c:v>
                </c:pt>
                <c:pt idx="13306">
                  <c:v>0.15183315989560492</c:v>
                </c:pt>
                <c:pt idx="13307">
                  <c:v>0.15186357395596473</c:v>
                </c:pt>
                <c:pt idx="13308">
                  <c:v>0.15189398805953858</c:v>
                </c:pt>
                <c:pt idx="13309">
                  <c:v>0.15192440220631032</c:v>
                </c:pt>
                <c:pt idx="13310">
                  <c:v>0.15195481639625513</c:v>
                </c:pt>
                <c:pt idx="13311">
                  <c:v>0.15198523062933822</c:v>
                </c:pt>
                <c:pt idx="13312">
                  <c:v>0.1520156449055432</c:v>
                </c:pt>
                <c:pt idx="13313">
                  <c:v>0.15204605922484526</c:v>
                </c:pt>
                <c:pt idx="13314">
                  <c:v>0.1520764735872101</c:v>
                </c:pt>
                <c:pt idx="13315">
                  <c:v>0.15210688799262095</c:v>
                </c:pt>
                <c:pt idx="13316">
                  <c:v>0.15213730244105295</c:v>
                </c:pt>
                <c:pt idx="13317">
                  <c:v>0.152167716932472</c:v>
                </c:pt>
                <c:pt idx="13318">
                  <c:v>0.15219813146686112</c:v>
                </c:pt>
                <c:pt idx="13319">
                  <c:v>0.15222854604419611</c:v>
                </c:pt>
                <c:pt idx="13320">
                  <c:v>0.15225896066444539</c:v>
                </c:pt>
                <c:pt idx="13321">
                  <c:v>0.15228937532758352</c:v>
                </c:pt>
                <c:pt idx="13322">
                  <c:v>0.15231979003359497</c:v>
                </c:pt>
                <c:pt idx="13323">
                  <c:v>0.15235020478244155</c:v>
                </c:pt>
                <c:pt idx="13324">
                  <c:v>0.15238061957411136</c:v>
                </c:pt>
                <c:pt idx="13325">
                  <c:v>0.15241103440856962</c:v>
                </c:pt>
                <c:pt idx="13326">
                  <c:v>0.15244144928579423</c:v>
                </c:pt>
                <c:pt idx="13327">
                  <c:v>0.15247186420576037</c:v>
                </c:pt>
                <c:pt idx="13328">
                  <c:v>0.152502279168443</c:v>
                </c:pt>
                <c:pt idx="13329">
                  <c:v>0.15253269417381665</c:v>
                </c:pt>
                <c:pt idx="13330">
                  <c:v>0.15256310922185667</c:v>
                </c:pt>
                <c:pt idx="13331">
                  <c:v>0.15259352431253809</c:v>
                </c:pt>
                <c:pt idx="13332">
                  <c:v>0.15262393944583563</c:v>
                </c:pt>
                <c:pt idx="13333">
                  <c:v>0.15265435462172433</c:v>
                </c:pt>
                <c:pt idx="13334">
                  <c:v>0.15268476984017915</c:v>
                </c:pt>
                <c:pt idx="13335">
                  <c:v>0.1527151851011756</c:v>
                </c:pt>
                <c:pt idx="13336">
                  <c:v>0.15274560040468821</c:v>
                </c:pt>
                <c:pt idx="13337">
                  <c:v>0.15277601575069222</c:v>
                </c:pt>
                <c:pt idx="13338">
                  <c:v>0.15280643113916287</c:v>
                </c:pt>
                <c:pt idx="13339">
                  <c:v>0.15283684657007512</c:v>
                </c:pt>
                <c:pt idx="13340">
                  <c:v>0.15286726204340423</c:v>
                </c:pt>
                <c:pt idx="13341">
                  <c:v>0.15289767755912509</c:v>
                </c:pt>
                <c:pt idx="13342">
                  <c:v>0.15292809311721306</c:v>
                </c:pt>
                <c:pt idx="13343">
                  <c:v>0.15295850871764288</c:v>
                </c:pt>
                <c:pt idx="13344">
                  <c:v>0.15298892436039024</c:v>
                </c:pt>
                <c:pt idx="13345">
                  <c:v>0.15301934004543033</c:v>
                </c:pt>
                <c:pt idx="13346">
                  <c:v>0.15304975577273766</c:v>
                </c:pt>
                <c:pt idx="13347">
                  <c:v>0.15308017154228815</c:v>
                </c:pt>
                <c:pt idx="13348">
                  <c:v>0.15311058735405708</c:v>
                </c:pt>
                <c:pt idx="13349">
                  <c:v>0.15314100320801927</c:v>
                </c:pt>
                <c:pt idx="13350">
                  <c:v>0.15317141910415</c:v>
                </c:pt>
                <c:pt idx="13351">
                  <c:v>0.15320183504242457</c:v>
                </c:pt>
                <c:pt idx="13352">
                  <c:v>0.15323225102281857</c:v>
                </c:pt>
                <c:pt idx="13353">
                  <c:v>0.15326266704530705</c:v>
                </c:pt>
                <c:pt idx="13354">
                  <c:v>0.15329308310986561</c:v>
                </c:pt>
                <c:pt idx="13355">
                  <c:v>0.15332349921646893</c:v>
                </c:pt>
                <c:pt idx="13356">
                  <c:v>0.15335391536509324</c:v>
                </c:pt>
                <c:pt idx="13357">
                  <c:v>0.15338433155571318</c:v>
                </c:pt>
                <c:pt idx="13358">
                  <c:v>0.15341474778830444</c:v>
                </c:pt>
                <c:pt idx="13359">
                  <c:v>0.1534451640628422</c:v>
                </c:pt>
                <c:pt idx="13360">
                  <c:v>0.15347558037930237</c:v>
                </c:pt>
                <c:pt idx="13361">
                  <c:v>0.1535059967376598</c:v>
                </c:pt>
                <c:pt idx="13362">
                  <c:v>0.15353641313788985</c:v>
                </c:pt>
                <c:pt idx="13363">
                  <c:v>0.15356682957996864</c:v>
                </c:pt>
                <c:pt idx="13364">
                  <c:v>0.15359724606387121</c:v>
                </c:pt>
                <c:pt idx="13365">
                  <c:v>0.15362766258957306</c:v>
                </c:pt>
                <c:pt idx="13366">
                  <c:v>0.15365807915704977</c:v>
                </c:pt>
                <c:pt idx="13367">
                  <c:v>0.15368849576627674</c:v>
                </c:pt>
                <c:pt idx="13368">
                  <c:v>0.15371891241722963</c:v>
                </c:pt>
                <c:pt idx="13369">
                  <c:v>0.15374932910988359</c:v>
                </c:pt>
                <c:pt idx="13370">
                  <c:v>0.15377974584421461</c:v>
                </c:pt>
                <c:pt idx="13371">
                  <c:v>0.15381016262019803</c:v>
                </c:pt>
                <c:pt idx="13372">
                  <c:v>0.15384057943780965</c:v>
                </c:pt>
                <c:pt idx="13373">
                  <c:v>0.15387099629702483</c:v>
                </c:pt>
                <c:pt idx="13374">
                  <c:v>0.15390141319781891</c:v>
                </c:pt>
                <c:pt idx="13375">
                  <c:v>0.15393183014016831</c:v>
                </c:pt>
                <c:pt idx="13376">
                  <c:v>0.1539622471240481</c:v>
                </c:pt>
                <c:pt idx="13377">
                  <c:v>0.1539926641494338</c:v>
                </c:pt>
                <c:pt idx="13378">
                  <c:v>0.15402308121630159</c:v>
                </c:pt>
                <c:pt idx="13379">
                  <c:v>0.15405349832462667</c:v>
                </c:pt>
                <c:pt idx="13380">
                  <c:v>0.15408391547438482</c:v>
                </c:pt>
                <c:pt idx="13381">
                  <c:v>0.15411433266555219</c:v>
                </c:pt>
                <c:pt idx="13382">
                  <c:v>0.15414474989810378</c:v>
                </c:pt>
                <c:pt idx="13383">
                  <c:v>0.15417516717201574</c:v>
                </c:pt>
                <c:pt idx="13384">
                  <c:v>0.15420558448726435</c:v>
                </c:pt>
                <c:pt idx="13385">
                  <c:v>0.15423600184382424</c:v>
                </c:pt>
                <c:pt idx="13386">
                  <c:v>0.15426641924167184</c:v>
                </c:pt>
                <c:pt idx="13387">
                  <c:v>0.15429683668078298</c:v>
                </c:pt>
                <c:pt idx="13388">
                  <c:v>0.15432725416113324</c:v>
                </c:pt>
                <c:pt idx="13389">
                  <c:v>0.15435767168269859</c:v>
                </c:pt>
                <c:pt idx="13390">
                  <c:v>0.15438808924545483</c:v>
                </c:pt>
                <c:pt idx="13391">
                  <c:v>0.15441850684937758</c:v>
                </c:pt>
                <c:pt idx="13392">
                  <c:v>0.15444892449444303</c:v>
                </c:pt>
                <c:pt idx="13393">
                  <c:v>0.15447934218062692</c:v>
                </c:pt>
                <c:pt idx="13394">
                  <c:v>0.15450975990790539</c:v>
                </c:pt>
                <c:pt idx="13395">
                  <c:v>0.15454017767625405</c:v>
                </c:pt>
                <c:pt idx="13396">
                  <c:v>0.15457059548564889</c:v>
                </c:pt>
                <c:pt idx="13397">
                  <c:v>0.15460101333606541</c:v>
                </c:pt>
                <c:pt idx="13398">
                  <c:v>0.15463143122748046</c:v>
                </c:pt>
                <c:pt idx="13399">
                  <c:v>0.15466184915986914</c:v>
                </c:pt>
                <c:pt idx="13400">
                  <c:v>0.15469226713320827</c:v>
                </c:pt>
                <c:pt idx="13401">
                  <c:v>0.15472268514747289</c:v>
                </c:pt>
                <c:pt idx="13402">
                  <c:v>0.15475310320263969</c:v>
                </c:pt>
                <c:pt idx="13403">
                  <c:v>0.15478352129868495</c:v>
                </c:pt>
                <c:pt idx="13404">
                  <c:v>0.15481393943558369</c:v>
                </c:pt>
                <c:pt idx="13405">
                  <c:v>0.15484435761331267</c:v>
                </c:pt>
                <c:pt idx="13406">
                  <c:v>0.15487477583184772</c:v>
                </c:pt>
                <c:pt idx="13407">
                  <c:v>0.15490519409116521</c:v>
                </c:pt>
                <c:pt idx="13408">
                  <c:v>0.15493561239124087</c:v>
                </c:pt>
                <c:pt idx="13409">
                  <c:v>0.15496603073205062</c:v>
                </c:pt>
                <c:pt idx="13410">
                  <c:v>0.15499644911357124</c:v>
                </c:pt>
                <c:pt idx="13411">
                  <c:v>0.15502686753577877</c:v>
                </c:pt>
                <c:pt idx="13412">
                  <c:v>0.15505728599864882</c:v>
                </c:pt>
                <c:pt idx="13413">
                  <c:v>0.15508770450215775</c:v>
                </c:pt>
                <c:pt idx="13414">
                  <c:v>0.15511812304628181</c:v>
                </c:pt>
                <c:pt idx="13415">
                  <c:v>0.15514854163099728</c:v>
                </c:pt>
                <c:pt idx="13416">
                  <c:v>0.15517896025628009</c:v>
                </c:pt>
                <c:pt idx="13417">
                  <c:v>0.15520937892210684</c:v>
                </c:pt>
                <c:pt idx="13418">
                  <c:v>0.1552397976284533</c:v>
                </c:pt>
                <c:pt idx="13419">
                  <c:v>0.15527021637529631</c:v>
                </c:pt>
                <c:pt idx="13420">
                  <c:v>0.1553006351626115</c:v>
                </c:pt>
                <c:pt idx="13421">
                  <c:v>0.1553310539903755</c:v>
                </c:pt>
                <c:pt idx="13422">
                  <c:v>0.15536147285856466</c:v>
                </c:pt>
                <c:pt idx="13423">
                  <c:v>0.15539189176715473</c:v>
                </c:pt>
                <c:pt idx="13424">
                  <c:v>0.15542231071612289</c:v>
                </c:pt>
                <c:pt idx="13425">
                  <c:v>0.15545272970544477</c:v>
                </c:pt>
                <c:pt idx="13426">
                  <c:v>0.15548314873509683</c:v>
                </c:pt>
                <c:pt idx="13427">
                  <c:v>0.1555135678050556</c:v>
                </c:pt>
                <c:pt idx="13428">
                  <c:v>0.15554398691529758</c:v>
                </c:pt>
                <c:pt idx="13429">
                  <c:v>0.15557440606579859</c:v>
                </c:pt>
                <c:pt idx="13430">
                  <c:v>0.15560482525653574</c:v>
                </c:pt>
                <c:pt idx="13431">
                  <c:v>0.15563524448748484</c:v>
                </c:pt>
                <c:pt idx="13432">
                  <c:v>0.15566566375862279</c:v>
                </c:pt>
                <c:pt idx="13433">
                  <c:v>0.15569608306992544</c:v>
                </c:pt>
                <c:pt idx="13434">
                  <c:v>0.15572650242136987</c:v>
                </c:pt>
                <c:pt idx="13435">
                  <c:v>0.1557569218129321</c:v>
                </c:pt>
                <c:pt idx="13436">
                  <c:v>0.15578734124458904</c:v>
                </c:pt>
                <c:pt idx="13437">
                  <c:v>0.15581776071631676</c:v>
                </c:pt>
                <c:pt idx="13438">
                  <c:v>0.15584818022809194</c:v>
                </c:pt>
                <c:pt idx="13439">
                  <c:v>0.15587859977989094</c:v>
                </c:pt>
                <c:pt idx="13440">
                  <c:v>0.15590901937169066</c:v>
                </c:pt>
                <c:pt idx="13441">
                  <c:v>0.1559394390034673</c:v>
                </c:pt>
                <c:pt idx="13442">
                  <c:v>0.15596985867519758</c:v>
                </c:pt>
                <c:pt idx="13443">
                  <c:v>0.15600027838685804</c:v>
                </c:pt>
                <c:pt idx="13444">
                  <c:v>0.15603069813842563</c:v>
                </c:pt>
                <c:pt idx="13445">
                  <c:v>0.15606111792987615</c:v>
                </c:pt>
                <c:pt idx="13446">
                  <c:v>0.15609153776118651</c:v>
                </c:pt>
                <c:pt idx="13447">
                  <c:v>0.15612195763233389</c:v>
                </c:pt>
                <c:pt idx="13448">
                  <c:v>0.15615237754329436</c:v>
                </c:pt>
                <c:pt idx="13449">
                  <c:v>0.15618279749404484</c:v>
                </c:pt>
                <c:pt idx="13450">
                  <c:v>0.15621321748456174</c:v>
                </c:pt>
                <c:pt idx="13451">
                  <c:v>0.1562436375148219</c:v>
                </c:pt>
                <c:pt idx="13452">
                  <c:v>0.15627405758480223</c:v>
                </c:pt>
                <c:pt idx="13453">
                  <c:v>0.15630447769447953</c:v>
                </c:pt>
                <c:pt idx="13454">
                  <c:v>0.1563348978438297</c:v>
                </c:pt>
                <c:pt idx="13455">
                  <c:v>0.15636531803283005</c:v>
                </c:pt>
                <c:pt idx="13456">
                  <c:v>0.15639573826145775</c:v>
                </c:pt>
                <c:pt idx="13457">
                  <c:v>0.15642615852968866</c:v>
                </c:pt>
                <c:pt idx="13458">
                  <c:v>0.15645657883750025</c:v>
                </c:pt>
                <c:pt idx="13459">
                  <c:v>0.15648699918486919</c:v>
                </c:pt>
                <c:pt idx="13460">
                  <c:v>0.15651741957177184</c:v>
                </c:pt>
                <c:pt idx="13461">
                  <c:v>0.15654783999818561</c:v>
                </c:pt>
                <c:pt idx="13462">
                  <c:v>0.15657826046408718</c:v>
                </c:pt>
                <c:pt idx="13463">
                  <c:v>0.1566086809694533</c:v>
                </c:pt>
                <c:pt idx="13464">
                  <c:v>0.1566391015142603</c:v>
                </c:pt>
                <c:pt idx="13465">
                  <c:v>0.15666952209848634</c:v>
                </c:pt>
                <c:pt idx="13466">
                  <c:v>0.15669994272210719</c:v>
                </c:pt>
                <c:pt idx="13467">
                  <c:v>0.1567303633851001</c:v>
                </c:pt>
                <c:pt idx="13468">
                  <c:v>0.15676078408744215</c:v>
                </c:pt>
                <c:pt idx="13469">
                  <c:v>0.15679120482911013</c:v>
                </c:pt>
                <c:pt idx="13470">
                  <c:v>0.15682162561008084</c:v>
                </c:pt>
                <c:pt idx="13471">
                  <c:v>0.15685204643033152</c:v>
                </c:pt>
                <c:pt idx="13472">
                  <c:v>0.1568824672898389</c:v>
                </c:pt>
                <c:pt idx="13473">
                  <c:v>0.15691288818858035</c:v>
                </c:pt>
                <c:pt idx="13474">
                  <c:v>0.15694330912653232</c:v>
                </c:pt>
                <c:pt idx="13475">
                  <c:v>0.15697373010367199</c:v>
                </c:pt>
                <c:pt idx="13476">
                  <c:v>0.15700415111997695</c:v>
                </c:pt>
                <c:pt idx="13477">
                  <c:v>0.15703457217542321</c:v>
                </c:pt>
                <c:pt idx="13478">
                  <c:v>0.15706499326998874</c:v>
                </c:pt>
                <c:pt idx="13479">
                  <c:v>0.15709541440365032</c:v>
                </c:pt>
                <c:pt idx="13480">
                  <c:v>0.15712583557638471</c:v>
                </c:pt>
                <c:pt idx="13481">
                  <c:v>0.1571562567881693</c:v>
                </c:pt>
                <c:pt idx="13482">
                  <c:v>0.1571866780389814</c:v>
                </c:pt>
                <c:pt idx="13483">
                  <c:v>0.15721709932879768</c:v>
                </c:pt>
                <c:pt idx="13484">
                  <c:v>0.15724752065759545</c:v>
                </c:pt>
                <c:pt idx="13485">
                  <c:v>0.15727794202535206</c:v>
                </c:pt>
                <c:pt idx="13486">
                  <c:v>0.15730836343204402</c:v>
                </c:pt>
                <c:pt idx="13487">
                  <c:v>0.15733878487764918</c:v>
                </c:pt>
                <c:pt idx="13488">
                  <c:v>0.1573692063621448</c:v>
                </c:pt>
                <c:pt idx="13489">
                  <c:v>0.15739962788550743</c:v>
                </c:pt>
                <c:pt idx="13490">
                  <c:v>0.15743004944771488</c:v>
                </c:pt>
                <c:pt idx="13491">
                  <c:v>0.15746047104874411</c:v>
                </c:pt>
                <c:pt idx="13492">
                  <c:v>0.15749089268857236</c:v>
                </c:pt>
                <c:pt idx="13493">
                  <c:v>0.15752131436717676</c:v>
                </c:pt>
                <c:pt idx="13494">
                  <c:v>0.15755173608453488</c:v>
                </c:pt>
                <c:pt idx="13495">
                  <c:v>0.15758215784062379</c:v>
                </c:pt>
                <c:pt idx="13496">
                  <c:v>0.15761257963542097</c:v>
                </c:pt>
                <c:pt idx="13497">
                  <c:v>0.15764300146890359</c:v>
                </c:pt>
                <c:pt idx="13498">
                  <c:v>0.15767342334104884</c:v>
                </c:pt>
                <c:pt idx="13499">
                  <c:v>0.15770384525183417</c:v>
                </c:pt>
                <c:pt idx="13500">
                  <c:v>0.15773426720123684</c:v>
                </c:pt>
                <c:pt idx="13501">
                  <c:v>0.15776468918923481</c:v>
                </c:pt>
                <c:pt idx="13502">
                  <c:v>0.15779511121580442</c:v>
                </c:pt>
                <c:pt idx="13503">
                  <c:v>0.15782553328092364</c:v>
                </c:pt>
                <c:pt idx="13504">
                  <c:v>0.15785595538457003</c:v>
                </c:pt>
                <c:pt idx="13505">
                  <c:v>0.15788637752672086</c:v>
                </c:pt>
                <c:pt idx="13506">
                  <c:v>0.15791679970735351</c:v>
                </c:pt>
                <c:pt idx="13507">
                  <c:v>0.15794722192644539</c:v>
                </c:pt>
                <c:pt idx="13508">
                  <c:v>0.15797764418397381</c:v>
                </c:pt>
                <c:pt idx="13509">
                  <c:v>0.15800806647991655</c:v>
                </c:pt>
                <c:pt idx="13510">
                  <c:v>0.15803848881425064</c:v>
                </c:pt>
                <c:pt idx="13511">
                  <c:v>0.15806891118695426</c:v>
                </c:pt>
                <c:pt idx="13512">
                  <c:v>0.15809933359800404</c:v>
                </c:pt>
                <c:pt idx="13513">
                  <c:v>0.1581297560473785</c:v>
                </c:pt>
                <c:pt idx="13514">
                  <c:v>0.15816017853505437</c:v>
                </c:pt>
                <c:pt idx="13515">
                  <c:v>0.15819060106100924</c:v>
                </c:pt>
                <c:pt idx="13516">
                  <c:v>0.15822102362522122</c:v>
                </c:pt>
                <c:pt idx="13517">
                  <c:v>0.15825144622766774</c:v>
                </c:pt>
                <c:pt idx="13518">
                  <c:v>0.15828186886832585</c:v>
                </c:pt>
                <c:pt idx="13519">
                  <c:v>0.15831229154717352</c:v>
                </c:pt>
                <c:pt idx="13520">
                  <c:v>0.15834271426418844</c:v>
                </c:pt>
                <c:pt idx="13521">
                  <c:v>0.15837313701934796</c:v>
                </c:pt>
                <c:pt idx="13522">
                  <c:v>0.15840355981263043</c:v>
                </c:pt>
                <c:pt idx="13523">
                  <c:v>0.15843398264401271</c:v>
                </c:pt>
                <c:pt idx="13524">
                  <c:v>0.15846440551347235</c:v>
                </c:pt>
                <c:pt idx="13525">
                  <c:v>0.15849482842098783</c:v>
                </c:pt>
                <c:pt idx="13526">
                  <c:v>0.15852525136653622</c:v>
                </c:pt>
                <c:pt idx="13527">
                  <c:v>0.15855567435009538</c:v>
                </c:pt>
                <c:pt idx="13528">
                  <c:v>0.15858609737164286</c:v>
                </c:pt>
                <c:pt idx="13529">
                  <c:v>0.15861652043115698</c:v>
                </c:pt>
                <c:pt idx="13530">
                  <c:v>0.15864694352861475</c:v>
                </c:pt>
                <c:pt idx="13531">
                  <c:v>0.15867736666399468</c:v>
                </c:pt>
                <c:pt idx="13532">
                  <c:v>0.15870778983727385</c:v>
                </c:pt>
                <c:pt idx="13533">
                  <c:v>0.15873821304843039</c:v>
                </c:pt>
                <c:pt idx="13534">
                  <c:v>0.15876863629744181</c:v>
                </c:pt>
                <c:pt idx="13535">
                  <c:v>0.15879905958428642</c:v>
                </c:pt>
                <c:pt idx="13536">
                  <c:v>0.15882948290894144</c:v>
                </c:pt>
                <c:pt idx="13537">
                  <c:v>0.15885990627138541</c:v>
                </c:pt>
                <c:pt idx="13538">
                  <c:v>0.15889032967159522</c:v>
                </c:pt>
                <c:pt idx="13539">
                  <c:v>0.15892075310954984</c:v>
                </c:pt>
                <c:pt idx="13540">
                  <c:v>0.15895117658522639</c:v>
                </c:pt>
                <c:pt idx="13541">
                  <c:v>0.15898160009860274</c:v>
                </c:pt>
                <c:pt idx="13542">
                  <c:v>0.15901202364965716</c:v>
                </c:pt>
                <c:pt idx="13543">
                  <c:v>0.1590424472383673</c:v>
                </c:pt>
                <c:pt idx="13544">
                  <c:v>0.159072870864711</c:v>
                </c:pt>
                <c:pt idx="13545">
                  <c:v>0.15910329452866678</c:v>
                </c:pt>
                <c:pt idx="13546">
                  <c:v>0.15913371823021211</c:v>
                </c:pt>
                <c:pt idx="13547">
                  <c:v>0.15916414196932493</c:v>
                </c:pt>
                <c:pt idx="13548">
                  <c:v>0.15919456574598323</c:v>
                </c:pt>
                <c:pt idx="13549">
                  <c:v>0.15922498956016512</c:v>
                </c:pt>
                <c:pt idx="13550">
                  <c:v>0.15925541341184896</c:v>
                </c:pt>
                <c:pt idx="13551">
                  <c:v>0.15928583730101176</c:v>
                </c:pt>
                <c:pt idx="13552">
                  <c:v>0.15931626122763259</c:v>
                </c:pt>
                <c:pt idx="13553">
                  <c:v>0.15934668519168882</c:v>
                </c:pt>
                <c:pt idx="13554">
                  <c:v>0.15937710919315889</c:v>
                </c:pt>
                <c:pt idx="13555">
                  <c:v>0.1594075332320205</c:v>
                </c:pt>
                <c:pt idx="13556">
                  <c:v>0.15943795730825239</c:v>
                </c:pt>
                <c:pt idx="13557">
                  <c:v>0.15946838142183184</c:v>
                </c:pt>
                <c:pt idx="13558">
                  <c:v>0.15949880557273727</c:v>
                </c:pt>
                <c:pt idx="13559">
                  <c:v>0.15952922976094708</c:v>
                </c:pt>
                <c:pt idx="13560">
                  <c:v>0.15955965398643901</c:v>
                </c:pt>
                <c:pt idx="13561">
                  <c:v>0.15959007824919152</c:v>
                </c:pt>
                <c:pt idx="13562">
                  <c:v>0.15962050254918247</c:v>
                </c:pt>
                <c:pt idx="13563">
                  <c:v>0.15965092688639027</c:v>
                </c:pt>
                <c:pt idx="13564">
                  <c:v>0.15968135126079303</c:v>
                </c:pt>
                <c:pt idx="13565">
                  <c:v>0.15971177567236899</c:v>
                </c:pt>
                <c:pt idx="13566">
                  <c:v>0.15974220012109608</c:v>
                </c:pt>
                <c:pt idx="13567">
                  <c:v>0.15977262460695263</c:v>
                </c:pt>
                <c:pt idx="13568">
                  <c:v>0.159803049129917</c:v>
                </c:pt>
                <c:pt idx="13569">
                  <c:v>0.1598334736899677</c:v>
                </c:pt>
                <c:pt idx="13570">
                  <c:v>0.1598638982870827</c:v>
                </c:pt>
                <c:pt idx="13571">
                  <c:v>0.15989432292124012</c:v>
                </c:pt>
                <c:pt idx="13572">
                  <c:v>0.15992474759241837</c:v>
                </c:pt>
                <c:pt idx="13573">
                  <c:v>0.1599551723005958</c:v>
                </c:pt>
                <c:pt idx="13574">
                  <c:v>0.15998559704575044</c:v>
                </c:pt>
                <c:pt idx="13575">
                  <c:v>0.16001602182786118</c:v>
                </c:pt>
                <c:pt idx="13576">
                  <c:v>0.16004644664690604</c:v>
                </c:pt>
                <c:pt idx="13577">
                  <c:v>0.1600768715028632</c:v>
                </c:pt>
                <c:pt idx="13578">
                  <c:v>0.16010729639571136</c:v>
                </c:pt>
                <c:pt idx="13579">
                  <c:v>0.16013772132542858</c:v>
                </c:pt>
                <c:pt idx="13580">
                  <c:v>0.16016814629199344</c:v>
                </c:pt>
                <c:pt idx="13581">
                  <c:v>0.16019857129538434</c:v>
                </c:pt>
                <c:pt idx="13582">
                  <c:v>0.16022899633557941</c:v>
                </c:pt>
                <c:pt idx="13583">
                  <c:v>0.16025942141255739</c:v>
                </c:pt>
                <c:pt idx="13584">
                  <c:v>0.16028984652629674</c:v>
                </c:pt>
                <c:pt idx="13585">
                  <c:v>0.16032027167677559</c:v>
                </c:pt>
                <c:pt idx="13586">
                  <c:v>0.16035069686397263</c:v>
                </c:pt>
                <c:pt idx="13587">
                  <c:v>0.16038112208786631</c:v>
                </c:pt>
                <c:pt idx="13588">
                  <c:v>0.16041154734843549</c:v>
                </c:pt>
                <c:pt idx="13589">
                  <c:v>0.16044197264565813</c:v>
                </c:pt>
                <c:pt idx="13590">
                  <c:v>0.16047239797951268</c:v>
                </c:pt>
                <c:pt idx="13591">
                  <c:v>0.16050282334997767</c:v>
                </c:pt>
                <c:pt idx="13592">
                  <c:v>0.16053324875703245</c:v>
                </c:pt>
                <c:pt idx="13593">
                  <c:v>0.16056367420065465</c:v>
                </c:pt>
                <c:pt idx="13594">
                  <c:v>0.16059409968082311</c:v>
                </c:pt>
                <c:pt idx="13595">
                  <c:v>0.16062452519751674</c:v>
                </c:pt>
                <c:pt idx="13596">
                  <c:v>0.16065495075071351</c:v>
                </c:pt>
                <c:pt idx="13597">
                  <c:v>0.1606853763403927</c:v>
                </c:pt>
                <c:pt idx="13598">
                  <c:v>0.16071580196653545</c:v>
                </c:pt>
                <c:pt idx="13599">
                  <c:v>0.16074622762911134</c:v>
                </c:pt>
                <c:pt idx="13600">
                  <c:v>0.1607766533281082</c:v>
                </c:pt>
                <c:pt idx="13601">
                  <c:v>0.16080707906350494</c:v>
                </c:pt>
                <c:pt idx="13602">
                  <c:v>0.16083750483527082</c:v>
                </c:pt>
                <c:pt idx="13603">
                  <c:v>0.16086793064339372</c:v>
                </c:pt>
                <c:pt idx="13604">
                  <c:v>0.16089835648785195</c:v>
                </c:pt>
                <c:pt idx="13605">
                  <c:v>0.16092878236861613</c:v>
                </c:pt>
                <c:pt idx="13606">
                  <c:v>0.16095920828567267</c:v>
                </c:pt>
                <c:pt idx="13607">
                  <c:v>0.16098963423900114</c:v>
                </c:pt>
                <c:pt idx="13608">
                  <c:v>0.16102006022857129</c:v>
                </c:pt>
                <c:pt idx="13609">
                  <c:v>0.16105048625437057</c:v>
                </c:pt>
                <c:pt idx="13610">
                  <c:v>0.16108091231637811</c:v>
                </c:pt>
                <c:pt idx="13611">
                  <c:v>0.16111133841456321</c:v>
                </c:pt>
                <c:pt idx="13612">
                  <c:v>0.16114176454891416</c:v>
                </c:pt>
                <c:pt idx="13613">
                  <c:v>0.16117219071940925</c:v>
                </c:pt>
                <c:pt idx="13614">
                  <c:v>0.16120261692602184</c:v>
                </c:pt>
                <c:pt idx="13615">
                  <c:v>0.16123304316873011</c:v>
                </c:pt>
                <c:pt idx="13616">
                  <c:v>0.16126346944752246</c:v>
                </c:pt>
                <c:pt idx="13617">
                  <c:v>0.16129389576236519</c:v>
                </c:pt>
                <c:pt idx="13618">
                  <c:v>0.16132432211324693</c:v>
                </c:pt>
                <c:pt idx="13619">
                  <c:v>0.16135474850014608</c:v>
                </c:pt>
                <c:pt idx="13620">
                  <c:v>0.16138517492303234</c:v>
                </c:pt>
                <c:pt idx="13621">
                  <c:v>0.16141560138189393</c:v>
                </c:pt>
                <c:pt idx="13622">
                  <c:v>0.16144602787670959</c:v>
                </c:pt>
                <c:pt idx="13623">
                  <c:v>0.16147645440745251</c:v>
                </c:pt>
                <c:pt idx="13624">
                  <c:v>0.16150688097410421</c:v>
                </c:pt>
                <c:pt idx="13625">
                  <c:v>0.16153730757664431</c:v>
                </c:pt>
                <c:pt idx="13626">
                  <c:v>0.16156773421505088</c:v>
                </c:pt>
                <c:pt idx="13627">
                  <c:v>0.16159816088930351</c:v>
                </c:pt>
                <c:pt idx="13628">
                  <c:v>0.16162858759938092</c:v>
                </c:pt>
                <c:pt idx="13629">
                  <c:v>0.16165901434526236</c:v>
                </c:pt>
                <c:pt idx="13630">
                  <c:v>0.16168944112692712</c:v>
                </c:pt>
                <c:pt idx="13631">
                  <c:v>0.16171986794435317</c:v>
                </c:pt>
                <c:pt idx="13632">
                  <c:v>0.16175029479752051</c:v>
                </c:pt>
                <c:pt idx="13633">
                  <c:v>0.1617807216864075</c:v>
                </c:pt>
                <c:pt idx="13634">
                  <c:v>0.16181114861099405</c:v>
                </c:pt>
                <c:pt idx="13635">
                  <c:v>0.16184157557125867</c:v>
                </c:pt>
                <c:pt idx="13636">
                  <c:v>0.16187200256717976</c:v>
                </c:pt>
                <c:pt idx="13637">
                  <c:v>0.16190242959873791</c:v>
                </c:pt>
                <c:pt idx="13638">
                  <c:v>0.16193285666591145</c:v>
                </c:pt>
                <c:pt idx="13639">
                  <c:v>0.16196328376867941</c:v>
                </c:pt>
                <c:pt idx="13640">
                  <c:v>0.16199371090702108</c:v>
                </c:pt>
                <c:pt idx="13641">
                  <c:v>0.16202413808091565</c:v>
                </c:pt>
                <c:pt idx="13642">
                  <c:v>0.16205456529034201</c:v>
                </c:pt>
                <c:pt idx="13643">
                  <c:v>0.16208499253527953</c:v>
                </c:pt>
                <c:pt idx="13644">
                  <c:v>0.16211541981570771</c:v>
                </c:pt>
                <c:pt idx="13645">
                  <c:v>0.16214584713160524</c:v>
                </c:pt>
                <c:pt idx="13646">
                  <c:v>0.16217627448295147</c:v>
                </c:pt>
                <c:pt idx="13647">
                  <c:v>0.16220670186972574</c:v>
                </c:pt>
                <c:pt idx="13648">
                  <c:v>0.16223712929190715</c:v>
                </c:pt>
                <c:pt idx="13649">
                  <c:v>0.16226755674947491</c:v>
                </c:pt>
                <c:pt idx="13650">
                  <c:v>0.16229798424240849</c:v>
                </c:pt>
                <c:pt idx="13651">
                  <c:v>0.16232841177068735</c:v>
                </c:pt>
                <c:pt idx="13652">
                  <c:v>0.16235883933429013</c:v>
                </c:pt>
                <c:pt idx="13653">
                  <c:v>0.16238926693319644</c:v>
                </c:pt>
                <c:pt idx="13654">
                  <c:v>0.16241969456738581</c:v>
                </c:pt>
                <c:pt idx="13655">
                  <c:v>0.16245012223683714</c:v>
                </c:pt>
                <c:pt idx="13656">
                  <c:v>0.16248054994152988</c:v>
                </c:pt>
                <c:pt idx="13657">
                  <c:v>0.16251097768144385</c:v>
                </c:pt>
                <c:pt idx="13658">
                  <c:v>0.1625414054565576</c:v>
                </c:pt>
                <c:pt idx="13659">
                  <c:v>0.16257183326685104</c:v>
                </c:pt>
                <c:pt idx="13660">
                  <c:v>0.1626022611123033</c:v>
                </c:pt>
                <c:pt idx="13661">
                  <c:v>0.16263268899289401</c:v>
                </c:pt>
                <c:pt idx="13662">
                  <c:v>0.16266311690860258</c:v>
                </c:pt>
                <c:pt idx="13663">
                  <c:v>0.16269354485940807</c:v>
                </c:pt>
                <c:pt idx="13664">
                  <c:v>0.16272397284529028</c:v>
                </c:pt>
                <c:pt idx="13665">
                  <c:v>0.16275440086622855</c:v>
                </c:pt>
                <c:pt idx="13666">
                  <c:v>0.16278482892220197</c:v>
                </c:pt>
                <c:pt idx="13667">
                  <c:v>0.16281525701319061</c:v>
                </c:pt>
                <c:pt idx="13668">
                  <c:v>0.16284568513917358</c:v>
                </c:pt>
                <c:pt idx="13669">
                  <c:v>0.16287611330013024</c:v>
                </c:pt>
                <c:pt idx="13670">
                  <c:v>0.16290654149604045</c:v>
                </c:pt>
                <c:pt idx="13671">
                  <c:v>0.16293696972688332</c:v>
                </c:pt>
                <c:pt idx="13672">
                  <c:v>0.1629673979926386</c:v>
                </c:pt>
                <c:pt idx="13673">
                  <c:v>0.16299782629328596</c:v>
                </c:pt>
                <c:pt idx="13674">
                  <c:v>0.16302825462880499</c:v>
                </c:pt>
                <c:pt idx="13675">
                  <c:v>0.16305868299917481</c:v>
                </c:pt>
                <c:pt idx="13676">
                  <c:v>0.1630891114043756</c:v>
                </c:pt>
                <c:pt idx="13677">
                  <c:v>0.16311953984438593</c:v>
                </c:pt>
                <c:pt idx="13678">
                  <c:v>0.16314996831918654</c:v>
                </c:pt>
                <c:pt idx="13679">
                  <c:v>0.16318039682875629</c:v>
                </c:pt>
                <c:pt idx="13680">
                  <c:v>0.16321082537307563</c:v>
                </c:pt>
                <c:pt idx="13681">
                  <c:v>0.16324125395212308</c:v>
                </c:pt>
                <c:pt idx="13682">
                  <c:v>0.16327168256587876</c:v>
                </c:pt>
                <c:pt idx="13683">
                  <c:v>0.16330211121432275</c:v>
                </c:pt>
                <c:pt idx="13684">
                  <c:v>0.16333253989743418</c:v>
                </c:pt>
                <c:pt idx="13685">
                  <c:v>0.16336296861519289</c:v>
                </c:pt>
                <c:pt idx="13686">
                  <c:v>0.16339339736757841</c:v>
                </c:pt>
                <c:pt idx="13687">
                  <c:v>0.16342382615457068</c:v>
                </c:pt>
                <c:pt idx="13688">
                  <c:v>0.16345425497614957</c:v>
                </c:pt>
                <c:pt idx="13689">
                  <c:v>0.16348468383229448</c:v>
                </c:pt>
                <c:pt idx="13690">
                  <c:v>0.16351511272298513</c:v>
                </c:pt>
                <c:pt idx="13691">
                  <c:v>0.16354554164820156</c:v>
                </c:pt>
                <c:pt idx="13692">
                  <c:v>0.16357597060792317</c:v>
                </c:pt>
                <c:pt idx="13693">
                  <c:v>0.16360639960212991</c:v>
                </c:pt>
                <c:pt idx="13694">
                  <c:v>0.16363682863080176</c:v>
                </c:pt>
                <c:pt idx="13695">
                  <c:v>0.16366725769391816</c:v>
                </c:pt>
                <c:pt idx="13696">
                  <c:v>0.16369768679145924</c:v>
                </c:pt>
                <c:pt idx="13697">
                  <c:v>0.16372811592340453</c:v>
                </c:pt>
                <c:pt idx="13698">
                  <c:v>0.16375854508973431</c:v>
                </c:pt>
                <c:pt idx="13699">
                  <c:v>0.16378897429042788</c:v>
                </c:pt>
                <c:pt idx="13700">
                  <c:v>0.1638194035254652</c:v>
                </c:pt>
                <c:pt idx="13701">
                  <c:v>0.16384983279482662</c:v>
                </c:pt>
                <c:pt idx="13702">
                  <c:v>0.16388026209849132</c:v>
                </c:pt>
                <c:pt idx="13703">
                  <c:v>0.16391069143643977</c:v>
                </c:pt>
                <c:pt idx="13704">
                  <c:v>0.16394112080865153</c:v>
                </c:pt>
                <c:pt idx="13705">
                  <c:v>0.16397155021510673</c:v>
                </c:pt>
                <c:pt idx="13706">
                  <c:v>0.16400197965578506</c:v>
                </c:pt>
                <c:pt idx="13707">
                  <c:v>0.16403240913066669</c:v>
                </c:pt>
                <c:pt idx="13708">
                  <c:v>0.16406283863973165</c:v>
                </c:pt>
                <c:pt idx="13709">
                  <c:v>0.16409326818295966</c:v>
                </c:pt>
                <c:pt idx="13710">
                  <c:v>0.16412369776033053</c:v>
                </c:pt>
                <c:pt idx="13711">
                  <c:v>0.16415412737182455</c:v>
                </c:pt>
                <c:pt idx="13712">
                  <c:v>0.16418455701742191</c:v>
                </c:pt>
                <c:pt idx="13713">
                  <c:v>0.16421498669710222</c:v>
                </c:pt>
                <c:pt idx="13714">
                  <c:v>0.16424541641084556</c:v>
                </c:pt>
                <c:pt idx="13715">
                  <c:v>0.16427584615863211</c:v>
                </c:pt>
                <c:pt idx="13716">
                  <c:v>0.16430627594044162</c:v>
                </c:pt>
                <c:pt idx="13717">
                  <c:v>0.16433670575625481</c:v>
                </c:pt>
                <c:pt idx="13718">
                  <c:v>0.16436713560605121</c:v>
                </c:pt>
                <c:pt idx="13719">
                  <c:v>0.16439756548981066</c:v>
                </c:pt>
                <c:pt idx="13720">
                  <c:v>0.16442799540751418</c:v>
                </c:pt>
                <c:pt idx="13721">
                  <c:v>0.16445842535914057</c:v>
                </c:pt>
                <c:pt idx="13722">
                  <c:v>0.16448885534467095</c:v>
                </c:pt>
                <c:pt idx="13723">
                  <c:v>0.16451928536408539</c:v>
                </c:pt>
                <c:pt idx="13724">
                  <c:v>0.16454971541736363</c:v>
                </c:pt>
                <c:pt idx="13725">
                  <c:v>0.16458014550448591</c:v>
                </c:pt>
                <c:pt idx="13726">
                  <c:v>0.16461057562543269</c:v>
                </c:pt>
                <c:pt idx="13727">
                  <c:v>0.16464100578018348</c:v>
                </c:pt>
                <c:pt idx="13728">
                  <c:v>0.1646714359687193</c:v>
                </c:pt>
                <c:pt idx="13729">
                  <c:v>0.16470186619101995</c:v>
                </c:pt>
                <c:pt idx="13730">
                  <c:v>0.16473229644706533</c:v>
                </c:pt>
                <c:pt idx="13731">
                  <c:v>0.1647627267368364</c:v>
                </c:pt>
                <c:pt idx="13732">
                  <c:v>0.16479315706031256</c:v>
                </c:pt>
                <c:pt idx="13733">
                  <c:v>0.16482358741747472</c:v>
                </c:pt>
                <c:pt idx="13734">
                  <c:v>0.16485401780830278</c:v>
                </c:pt>
                <c:pt idx="13735">
                  <c:v>0.16488444823277737</c:v>
                </c:pt>
                <c:pt idx="13736">
                  <c:v>0.16491487869087784</c:v>
                </c:pt>
                <c:pt idx="13737">
                  <c:v>0.16494530918258538</c:v>
                </c:pt>
                <c:pt idx="13738">
                  <c:v>0.1649757397078801</c:v>
                </c:pt>
                <c:pt idx="13739">
                  <c:v>0.16500617026674264</c:v>
                </c:pt>
                <c:pt idx="13740">
                  <c:v>0.16503660085915256</c:v>
                </c:pt>
                <c:pt idx="13741">
                  <c:v>0.16506703148509072</c:v>
                </c:pt>
                <c:pt idx="13742">
                  <c:v>0.16509746214453713</c:v>
                </c:pt>
                <c:pt idx="13743">
                  <c:v>0.16512789283747215</c:v>
                </c:pt>
                <c:pt idx="13744">
                  <c:v>0.16515832356387683</c:v>
                </c:pt>
                <c:pt idx="13745">
                  <c:v>0.16518875432373081</c:v>
                </c:pt>
                <c:pt idx="13746">
                  <c:v>0.1652191851170145</c:v>
                </c:pt>
                <c:pt idx="13747">
                  <c:v>0.16524961594370879</c:v>
                </c:pt>
                <c:pt idx="13748">
                  <c:v>0.16528004680379382</c:v>
                </c:pt>
                <c:pt idx="13749">
                  <c:v>0.16531047769725016</c:v>
                </c:pt>
                <c:pt idx="13750">
                  <c:v>0.16534090862405798</c:v>
                </c:pt>
                <c:pt idx="13751">
                  <c:v>0.16537133958419775</c:v>
                </c:pt>
                <c:pt idx="13752">
                  <c:v>0.16540177057765026</c:v>
                </c:pt>
                <c:pt idx="13753">
                  <c:v>0.1654322016043957</c:v>
                </c:pt>
                <c:pt idx="13754">
                  <c:v>0.16546263266441458</c:v>
                </c:pt>
                <c:pt idx="13755">
                  <c:v>0.16549306375768769</c:v>
                </c:pt>
                <c:pt idx="13756">
                  <c:v>0.16552349488419493</c:v>
                </c:pt>
                <c:pt idx="13757">
                  <c:v>0.16555392604391733</c:v>
                </c:pt>
                <c:pt idx="13758">
                  <c:v>0.16558435723683546</c:v>
                </c:pt>
                <c:pt idx="13759">
                  <c:v>0.16561478846292949</c:v>
                </c:pt>
                <c:pt idx="13760">
                  <c:v>0.16564521972218021</c:v>
                </c:pt>
                <c:pt idx="13761">
                  <c:v>0.16567565101456827</c:v>
                </c:pt>
                <c:pt idx="13762">
                  <c:v>0.16570608234007411</c:v>
                </c:pt>
                <c:pt idx="13763">
                  <c:v>0.16573651369867826</c:v>
                </c:pt>
                <c:pt idx="13764">
                  <c:v>0.16576694509036127</c:v>
                </c:pt>
                <c:pt idx="13765">
                  <c:v>0.16579737651510384</c:v>
                </c:pt>
                <c:pt idx="13766">
                  <c:v>0.16582780797288665</c:v>
                </c:pt>
                <c:pt idx="13767">
                  <c:v>0.16585823946369027</c:v>
                </c:pt>
                <c:pt idx="13768">
                  <c:v>0.16588867098749549</c:v>
                </c:pt>
                <c:pt idx="13769">
                  <c:v>0.16591910254428299</c:v>
                </c:pt>
                <c:pt idx="13770">
                  <c:v>0.16594953413403279</c:v>
                </c:pt>
                <c:pt idx="13771">
                  <c:v>0.16597996575672658</c:v>
                </c:pt>
                <c:pt idx="13772">
                  <c:v>0.16601039741234402</c:v>
                </c:pt>
                <c:pt idx="13773">
                  <c:v>0.16604082910086709</c:v>
                </c:pt>
                <c:pt idx="13774">
                  <c:v>0.16607126082227508</c:v>
                </c:pt>
                <c:pt idx="13775">
                  <c:v>0.16610169257654944</c:v>
                </c:pt>
                <c:pt idx="13776">
                  <c:v>0.1661321243636712</c:v>
                </c:pt>
                <c:pt idx="13777">
                  <c:v>0.16616255618362052</c:v>
                </c:pt>
                <c:pt idx="13778">
                  <c:v>0.16619298803637828</c:v>
                </c:pt>
                <c:pt idx="13779">
                  <c:v>0.16622341992192557</c:v>
                </c:pt>
                <c:pt idx="13780">
                  <c:v>0.16625385184024283</c:v>
                </c:pt>
                <c:pt idx="13781">
                  <c:v>0.16628428379131088</c:v>
                </c:pt>
                <c:pt idx="13782">
                  <c:v>0.16631471577511092</c:v>
                </c:pt>
                <c:pt idx="13783">
                  <c:v>0.16634514779162329</c:v>
                </c:pt>
                <c:pt idx="13784">
                  <c:v>0.1663755798408289</c:v>
                </c:pt>
                <c:pt idx="13785">
                  <c:v>0.16640601192270871</c:v>
                </c:pt>
                <c:pt idx="13786">
                  <c:v>0.16643644403724356</c:v>
                </c:pt>
                <c:pt idx="13787">
                  <c:v>0.16646687618441441</c:v>
                </c:pt>
                <c:pt idx="13788">
                  <c:v>0.16649730836420196</c:v>
                </c:pt>
                <c:pt idx="13789">
                  <c:v>0.16652774057658692</c:v>
                </c:pt>
                <c:pt idx="13790">
                  <c:v>0.16655817282155072</c:v>
                </c:pt>
                <c:pt idx="13791">
                  <c:v>0.16658860509907347</c:v>
                </c:pt>
                <c:pt idx="13792">
                  <c:v>0.16661903740913697</c:v>
                </c:pt>
                <c:pt idx="13793">
                  <c:v>0.16664946975172168</c:v>
                </c:pt>
                <c:pt idx="13794">
                  <c:v>0.1666799021268085</c:v>
                </c:pt>
                <c:pt idx="13795">
                  <c:v>0.16671033453437867</c:v>
                </c:pt>
                <c:pt idx="13796">
                  <c:v>0.16674076697441248</c:v>
                </c:pt>
                <c:pt idx="13797">
                  <c:v>0.16677119944689184</c:v>
                </c:pt>
                <c:pt idx="13798">
                  <c:v>0.16680163195179698</c:v>
                </c:pt>
                <c:pt idx="13799">
                  <c:v>0.16683206448910959</c:v>
                </c:pt>
                <c:pt idx="13800">
                  <c:v>0.1668624970588099</c:v>
                </c:pt>
                <c:pt idx="13801">
                  <c:v>0.1668929296608791</c:v>
                </c:pt>
                <c:pt idx="13802">
                  <c:v>0.16692336229529869</c:v>
                </c:pt>
                <c:pt idx="13803">
                  <c:v>0.16695379496204954</c:v>
                </c:pt>
                <c:pt idx="13804">
                  <c:v>0.16698422766111226</c:v>
                </c:pt>
                <c:pt idx="13805">
                  <c:v>0.16701466039246815</c:v>
                </c:pt>
                <c:pt idx="13806">
                  <c:v>0.16704509315609861</c:v>
                </c:pt>
                <c:pt idx="13807">
                  <c:v>0.16707552595198444</c:v>
                </c:pt>
                <c:pt idx="13808">
                  <c:v>0.16710595878010703</c:v>
                </c:pt>
                <c:pt idx="13809">
                  <c:v>0.1671363916404468</c:v>
                </c:pt>
                <c:pt idx="13810">
                  <c:v>0.16716682453298537</c:v>
                </c:pt>
                <c:pt idx="13811">
                  <c:v>0.16719725745770386</c:v>
                </c:pt>
                <c:pt idx="13812">
                  <c:v>0.1672276904145833</c:v>
                </c:pt>
                <c:pt idx="13813">
                  <c:v>0.16725812340360485</c:v>
                </c:pt>
                <c:pt idx="13814">
                  <c:v>0.16728855642474977</c:v>
                </c:pt>
                <c:pt idx="13815">
                  <c:v>0.16731898947799922</c:v>
                </c:pt>
                <c:pt idx="13816">
                  <c:v>0.16734942256333396</c:v>
                </c:pt>
                <c:pt idx="13817">
                  <c:v>0.16737985568073599</c:v>
                </c:pt>
                <c:pt idx="13818">
                  <c:v>0.16741028883018572</c:v>
                </c:pt>
                <c:pt idx="13819">
                  <c:v>0.16744072201166499</c:v>
                </c:pt>
                <c:pt idx="13820">
                  <c:v>0.16747115522515427</c:v>
                </c:pt>
                <c:pt idx="13821">
                  <c:v>0.16750158847063579</c:v>
                </c:pt>
                <c:pt idx="13822">
                  <c:v>0.16753202174809012</c:v>
                </c:pt>
                <c:pt idx="13823">
                  <c:v>0.16756245505749845</c:v>
                </c:pt>
                <c:pt idx="13824">
                  <c:v>0.16759288839884234</c:v>
                </c:pt>
                <c:pt idx="13825">
                  <c:v>0.16762332177210304</c:v>
                </c:pt>
                <c:pt idx="13826">
                  <c:v>0.16765375517726194</c:v>
                </c:pt>
                <c:pt idx="13827">
                  <c:v>0.16768418861430029</c:v>
                </c:pt>
                <c:pt idx="13828">
                  <c:v>0.16771462208319898</c:v>
                </c:pt>
                <c:pt idx="13829">
                  <c:v>0.16774505558394004</c:v>
                </c:pt>
                <c:pt idx="13830">
                  <c:v>0.16777548911650425</c:v>
                </c:pt>
                <c:pt idx="13831">
                  <c:v>0.16780592268087302</c:v>
                </c:pt>
                <c:pt idx="13832">
                  <c:v>0.16783635627702786</c:v>
                </c:pt>
                <c:pt idx="13833">
                  <c:v>0.16786678990495008</c:v>
                </c:pt>
                <c:pt idx="13834">
                  <c:v>0.16789722356462145</c:v>
                </c:pt>
                <c:pt idx="13835">
                  <c:v>0.16792765725602299</c:v>
                </c:pt>
                <c:pt idx="13836">
                  <c:v>0.16795809097913583</c:v>
                </c:pt>
                <c:pt idx="13837">
                  <c:v>0.16798852473394205</c:v>
                </c:pt>
                <c:pt idx="13838">
                  <c:v>0.16801895852042198</c:v>
                </c:pt>
                <c:pt idx="13839">
                  <c:v>0.16804939233855853</c:v>
                </c:pt>
                <c:pt idx="13840">
                  <c:v>0.16807982618833206</c:v>
                </c:pt>
                <c:pt idx="13841">
                  <c:v>0.16811026006972429</c:v>
                </c:pt>
                <c:pt idx="13842">
                  <c:v>0.16814069398271669</c:v>
                </c:pt>
                <c:pt idx="13843">
                  <c:v>0.16817112792729116</c:v>
                </c:pt>
                <c:pt idx="13844">
                  <c:v>0.16820156190342866</c:v>
                </c:pt>
                <c:pt idx="13845">
                  <c:v>0.16823199591111082</c:v>
                </c:pt>
                <c:pt idx="13846">
                  <c:v>0.16826242995031898</c:v>
                </c:pt>
                <c:pt idx="13847">
                  <c:v>0.16829286402103516</c:v>
                </c:pt>
                <c:pt idx="13848">
                  <c:v>0.16832329812324048</c:v>
                </c:pt>
                <c:pt idx="13849">
                  <c:v>0.16835373225691647</c:v>
                </c:pt>
                <c:pt idx="13850">
                  <c:v>0.16838416642204496</c:v>
                </c:pt>
                <c:pt idx="13851">
                  <c:v>0.16841460061860741</c:v>
                </c:pt>
                <c:pt idx="13852">
                  <c:v>0.16844503484658518</c:v>
                </c:pt>
                <c:pt idx="13853">
                  <c:v>0.16847546910596034</c:v>
                </c:pt>
                <c:pt idx="13854">
                  <c:v>0.1685059033967139</c:v>
                </c:pt>
                <c:pt idx="13855">
                  <c:v>0.16853633771882787</c:v>
                </c:pt>
                <c:pt idx="13856">
                  <c:v>0.16856677207228393</c:v>
                </c:pt>
                <c:pt idx="13857">
                  <c:v>0.16859720645706322</c:v>
                </c:pt>
                <c:pt idx="13858">
                  <c:v>0.16862764087314763</c:v>
                </c:pt>
                <c:pt idx="13859">
                  <c:v>0.16865807532051902</c:v>
                </c:pt>
                <c:pt idx="13860">
                  <c:v>0.16868850979915873</c:v>
                </c:pt>
                <c:pt idx="13861">
                  <c:v>0.16871894430904899</c:v>
                </c:pt>
                <c:pt idx="13862">
                  <c:v>0.16874937885017094</c:v>
                </c:pt>
                <c:pt idx="13863">
                  <c:v>0.16877981342250614</c:v>
                </c:pt>
                <c:pt idx="13864">
                  <c:v>0.16881024802603672</c:v>
                </c:pt>
                <c:pt idx="13865">
                  <c:v>0.16884068266074442</c:v>
                </c:pt>
                <c:pt idx="13866">
                  <c:v>0.16887111732661075</c:v>
                </c:pt>
                <c:pt idx="13867">
                  <c:v>0.16890155202361734</c:v>
                </c:pt>
                <c:pt idx="13868">
                  <c:v>0.16893198675174625</c:v>
                </c:pt>
                <c:pt idx="13869">
                  <c:v>0.16896242151097918</c:v>
                </c:pt>
                <c:pt idx="13870">
                  <c:v>0.1689928563012974</c:v>
                </c:pt>
                <c:pt idx="13871">
                  <c:v>0.16902329112268333</c:v>
                </c:pt>
                <c:pt idx="13872">
                  <c:v>0.1690537259751187</c:v>
                </c:pt>
                <c:pt idx="13873">
                  <c:v>0.1690841608585848</c:v>
                </c:pt>
                <c:pt idx="13874">
                  <c:v>0.16911459577306404</c:v>
                </c:pt>
                <c:pt idx="13875">
                  <c:v>0.16914503071853798</c:v>
                </c:pt>
                <c:pt idx="13876">
                  <c:v>0.16917546569498831</c:v>
                </c:pt>
                <c:pt idx="13877">
                  <c:v>0.16920590070239722</c:v>
                </c:pt>
                <c:pt idx="13878">
                  <c:v>0.16923633574074592</c:v>
                </c:pt>
                <c:pt idx="13879">
                  <c:v>0.16926677081001706</c:v>
                </c:pt>
                <c:pt idx="13880">
                  <c:v>0.16929720591019209</c:v>
                </c:pt>
                <c:pt idx="13881">
                  <c:v>0.16932764104125314</c:v>
                </c:pt>
                <c:pt idx="13882">
                  <c:v>0.16935807620318161</c:v>
                </c:pt>
                <c:pt idx="13883">
                  <c:v>0.16938851139596006</c:v>
                </c:pt>
                <c:pt idx="13884">
                  <c:v>0.16941894661957002</c:v>
                </c:pt>
                <c:pt idx="13885">
                  <c:v>0.16944938187399339</c:v>
                </c:pt>
                <c:pt idx="13886">
                  <c:v>0.16947981715921234</c:v>
                </c:pt>
                <c:pt idx="13887">
                  <c:v>0.16951025247520857</c:v>
                </c:pt>
                <c:pt idx="13888">
                  <c:v>0.16954068782196396</c:v>
                </c:pt>
                <c:pt idx="13889">
                  <c:v>0.16957112319946088</c:v>
                </c:pt>
                <c:pt idx="13890">
                  <c:v>0.16960155860768122</c:v>
                </c:pt>
                <c:pt idx="13891">
                  <c:v>0.16963199404660684</c:v>
                </c:pt>
                <c:pt idx="13892">
                  <c:v>0.16966242951621957</c:v>
                </c:pt>
                <c:pt idx="13893">
                  <c:v>0.16969286501650183</c:v>
                </c:pt>
                <c:pt idx="13894">
                  <c:v>0.16972330054743534</c:v>
                </c:pt>
                <c:pt idx="13895">
                  <c:v>0.16975373610900507</c:v>
                </c:pt>
                <c:pt idx="13896">
                  <c:v>0.16978417170118421</c:v>
                </c:pt>
                <c:pt idx="13897">
                  <c:v>0.16981460732396414</c:v>
                </c:pt>
                <c:pt idx="13898">
                  <c:v>0.16984504297732661</c:v>
                </c:pt>
                <c:pt idx="13899">
                  <c:v>0.16987547866124419</c:v>
                </c:pt>
                <c:pt idx="13900">
                  <c:v>0.16990591437570873</c:v>
                </c:pt>
                <c:pt idx="13901">
                  <c:v>0.16993635012070241</c:v>
                </c:pt>
                <c:pt idx="13902">
                  <c:v>0.16996678589619785</c:v>
                </c:pt>
                <c:pt idx="13903">
                  <c:v>0.16999722170218623</c:v>
                </c:pt>
                <c:pt idx="13904">
                  <c:v>0.17002765753864962</c:v>
                </c:pt>
                <c:pt idx="13905">
                  <c:v>0.17005809340556166</c:v>
                </c:pt>
                <c:pt idx="13906">
                  <c:v>0.17008852930291274</c:v>
                </c:pt>
                <c:pt idx="13907">
                  <c:v>0.17011896523068593</c:v>
                </c:pt>
                <c:pt idx="13908">
                  <c:v>0.17014940118885635</c:v>
                </c:pt>
                <c:pt idx="13909">
                  <c:v>0.17017983717740687</c:v>
                </c:pt>
                <c:pt idx="13910">
                  <c:v>0.17021027319632864</c:v>
                </c:pt>
                <c:pt idx="13911">
                  <c:v>0.17024070924559503</c:v>
                </c:pt>
                <c:pt idx="13912">
                  <c:v>0.17027114532518761</c:v>
                </c:pt>
                <c:pt idx="13913">
                  <c:v>0.17030158143509794</c:v>
                </c:pt>
                <c:pt idx="13914">
                  <c:v>0.17033201757529676</c:v>
                </c:pt>
                <c:pt idx="13915">
                  <c:v>0.17036245374577452</c:v>
                </c:pt>
                <c:pt idx="13916">
                  <c:v>0.17039288994651391</c:v>
                </c:pt>
                <c:pt idx="13917">
                  <c:v>0.17042332617748795</c:v>
                </c:pt>
                <c:pt idx="13918">
                  <c:v>0.17045376243868809</c:v>
                </c:pt>
                <c:pt idx="13919">
                  <c:v>0.17048419873009646</c:v>
                </c:pt>
                <c:pt idx="13920">
                  <c:v>0.17051463505168674</c:v>
                </c:pt>
                <c:pt idx="13921">
                  <c:v>0.17054507140344999</c:v>
                </c:pt>
                <c:pt idx="13922">
                  <c:v>0.17057550778536523</c:v>
                </c:pt>
                <c:pt idx="13923">
                  <c:v>0.17060594419741842</c:v>
                </c:pt>
                <c:pt idx="13924">
                  <c:v>0.17063638063958531</c:v>
                </c:pt>
                <c:pt idx="13925">
                  <c:v>0.17066681711185128</c:v>
                </c:pt>
                <c:pt idx="13926">
                  <c:v>0.17069725361419924</c:v>
                </c:pt>
                <c:pt idx="13927">
                  <c:v>0.17072769014661093</c:v>
                </c:pt>
                <c:pt idx="13928">
                  <c:v>0.17075812670906904</c:v>
                </c:pt>
                <c:pt idx="13929">
                  <c:v>0.17078856330155617</c:v>
                </c:pt>
                <c:pt idx="13930">
                  <c:v>0.17081899992405419</c:v>
                </c:pt>
                <c:pt idx="13931">
                  <c:v>0.17084943657654617</c:v>
                </c:pt>
                <c:pt idx="13932">
                  <c:v>0.17087987325901388</c:v>
                </c:pt>
                <c:pt idx="13933">
                  <c:v>0.17091030997144002</c:v>
                </c:pt>
                <c:pt idx="13934">
                  <c:v>0.17094074671380721</c:v>
                </c:pt>
                <c:pt idx="13935">
                  <c:v>0.17097118348609752</c:v>
                </c:pt>
                <c:pt idx="13936">
                  <c:v>0.17100162028829358</c:v>
                </c:pt>
                <c:pt idx="13937">
                  <c:v>0.17103205712037817</c:v>
                </c:pt>
                <c:pt idx="13938">
                  <c:v>0.17106249398233331</c:v>
                </c:pt>
                <c:pt idx="13939">
                  <c:v>0.17109293087414168</c:v>
                </c:pt>
                <c:pt idx="13940">
                  <c:v>0.17112336779578585</c:v>
                </c:pt>
                <c:pt idx="13941">
                  <c:v>0.17115380474724817</c:v>
                </c:pt>
                <c:pt idx="13942">
                  <c:v>0.17118424172851149</c:v>
                </c:pt>
                <c:pt idx="13943">
                  <c:v>0.17121467873955798</c:v>
                </c:pt>
                <c:pt idx="13944">
                  <c:v>0.17124511578037033</c:v>
                </c:pt>
                <c:pt idx="13945">
                  <c:v>0.17127555285093105</c:v>
                </c:pt>
                <c:pt idx="13946">
                  <c:v>0.17130598995122259</c:v>
                </c:pt>
                <c:pt idx="13947">
                  <c:v>0.17133642708122804</c:v>
                </c:pt>
                <c:pt idx="13948">
                  <c:v>0.17136686424092923</c:v>
                </c:pt>
                <c:pt idx="13949">
                  <c:v>0.17139730143030923</c:v>
                </c:pt>
                <c:pt idx="13950">
                  <c:v>0.17142773864935085</c:v>
                </c:pt>
                <c:pt idx="13951">
                  <c:v>0.17145817589803614</c:v>
                </c:pt>
                <c:pt idx="13952">
                  <c:v>0.17148861317634817</c:v>
                </c:pt>
                <c:pt idx="13953">
                  <c:v>0.17151905048426908</c:v>
                </c:pt>
                <c:pt idx="13954">
                  <c:v>0.17154948782178198</c:v>
                </c:pt>
                <c:pt idx="13955">
                  <c:v>0.17157992518886961</c:v>
                </c:pt>
                <c:pt idx="13956">
                  <c:v>0.17161036258551432</c:v>
                </c:pt>
                <c:pt idx="13957">
                  <c:v>0.17164080001169857</c:v>
                </c:pt>
                <c:pt idx="13958">
                  <c:v>0.17167123746740592</c:v>
                </c:pt>
                <c:pt idx="13959">
                  <c:v>0.17170167495261818</c:v>
                </c:pt>
                <c:pt idx="13960">
                  <c:v>0.17173211246731823</c:v>
                </c:pt>
                <c:pt idx="13961">
                  <c:v>0.17176255001148916</c:v>
                </c:pt>
                <c:pt idx="13962">
                  <c:v>0.1717929875851133</c:v>
                </c:pt>
                <c:pt idx="13963">
                  <c:v>0.17182342518817356</c:v>
                </c:pt>
                <c:pt idx="13964">
                  <c:v>0.1718538628206529</c:v>
                </c:pt>
                <c:pt idx="13965">
                  <c:v>0.17188430048253378</c:v>
                </c:pt>
                <c:pt idx="13966">
                  <c:v>0.17191473817379893</c:v>
                </c:pt>
                <c:pt idx="13967">
                  <c:v>0.17194517589443115</c:v>
                </c:pt>
                <c:pt idx="13968">
                  <c:v>0.17197561364441372</c:v>
                </c:pt>
                <c:pt idx="13969">
                  <c:v>0.17200605142372849</c:v>
                </c:pt>
                <c:pt idx="13970">
                  <c:v>0.17203648923235937</c:v>
                </c:pt>
                <c:pt idx="13971">
                  <c:v>0.17206692707028831</c:v>
                </c:pt>
                <c:pt idx="13972">
                  <c:v>0.1720973649374985</c:v>
                </c:pt>
                <c:pt idx="13973">
                  <c:v>0.1721278028339725</c:v>
                </c:pt>
                <c:pt idx="13974">
                  <c:v>0.17215824075969388</c:v>
                </c:pt>
                <c:pt idx="13975">
                  <c:v>0.17218867871464483</c:v>
                </c:pt>
                <c:pt idx="13976">
                  <c:v>0.17221911669880835</c:v>
                </c:pt>
                <c:pt idx="13977">
                  <c:v>0.17224955471216746</c:v>
                </c:pt>
                <c:pt idx="13978">
                  <c:v>0.17227999275470463</c:v>
                </c:pt>
                <c:pt idx="13979">
                  <c:v>0.1723104308264034</c:v>
                </c:pt>
                <c:pt idx="13980">
                  <c:v>0.17234086892724643</c:v>
                </c:pt>
                <c:pt idx="13981">
                  <c:v>0.17237130705721615</c:v>
                </c:pt>
                <c:pt idx="13982">
                  <c:v>0.17240174521629636</c:v>
                </c:pt>
                <c:pt idx="13983">
                  <c:v>0.17243218340446936</c:v>
                </c:pt>
                <c:pt idx="13984">
                  <c:v>0.1724626216217181</c:v>
                </c:pt>
                <c:pt idx="13985">
                  <c:v>0.17249305986802616</c:v>
                </c:pt>
                <c:pt idx="13986">
                  <c:v>0.17252349814337553</c:v>
                </c:pt>
                <c:pt idx="13987">
                  <c:v>0.17255393644775008</c:v>
                </c:pt>
                <c:pt idx="13988">
                  <c:v>0.17258437478113242</c:v>
                </c:pt>
                <c:pt idx="13989">
                  <c:v>0.17261481314350541</c:v>
                </c:pt>
                <c:pt idx="13990">
                  <c:v>0.17264525153485238</c:v>
                </c:pt>
                <c:pt idx="13991">
                  <c:v>0.17267568995515631</c:v>
                </c:pt>
                <c:pt idx="13992">
                  <c:v>0.17270612840439981</c:v>
                </c:pt>
                <c:pt idx="13993">
                  <c:v>0.17273656688256633</c:v>
                </c:pt>
                <c:pt idx="13994">
                  <c:v>0.17276700538963896</c:v>
                </c:pt>
                <c:pt idx="13995">
                  <c:v>0.17279744392560054</c:v>
                </c:pt>
                <c:pt idx="13996">
                  <c:v>0.17282788249043418</c:v>
                </c:pt>
                <c:pt idx="13997">
                  <c:v>0.17285832108412258</c:v>
                </c:pt>
                <c:pt idx="13998">
                  <c:v>0.1728887597066498</c:v>
                </c:pt>
                <c:pt idx="13999">
                  <c:v>0.17291919835799813</c:v>
                </c:pt>
                <c:pt idx="14000">
                  <c:v>0.17294963703815081</c:v>
                </c:pt>
                <c:pt idx="14001">
                  <c:v>0.17298007574709129</c:v>
                </c:pt>
                <c:pt idx="14002">
                  <c:v>0.17301051448480231</c:v>
                </c:pt>
                <c:pt idx="14003">
                  <c:v>0.17304095325126723</c:v>
                </c:pt>
                <c:pt idx="14004">
                  <c:v>0.1730713920464691</c:v>
                </c:pt>
                <c:pt idx="14005">
                  <c:v>0.17310183087039127</c:v>
                </c:pt>
                <c:pt idx="14006">
                  <c:v>0.17313226972301649</c:v>
                </c:pt>
                <c:pt idx="14007">
                  <c:v>0.17316270860432847</c:v>
                </c:pt>
                <c:pt idx="14008">
                  <c:v>0.17319314751430986</c:v>
                </c:pt>
                <c:pt idx="14009">
                  <c:v>0.17322358645294444</c:v>
                </c:pt>
                <c:pt idx="14010">
                  <c:v>0.17325402542021467</c:v>
                </c:pt>
                <c:pt idx="14011">
                  <c:v>0.17328446441610462</c:v>
                </c:pt>
                <c:pt idx="14012">
                  <c:v>0.17331490344059669</c:v>
                </c:pt>
                <c:pt idx="14013">
                  <c:v>0.17334534249367473</c:v>
                </c:pt>
                <c:pt idx="14014">
                  <c:v>0.17337578157532174</c:v>
                </c:pt>
                <c:pt idx="14015">
                  <c:v>0.1734062206855212</c:v>
                </c:pt>
                <c:pt idx="14016">
                  <c:v>0.17343665982425593</c:v>
                </c:pt>
                <c:pt idx="14017">
                  <c:v>0.17346709899150953</c:v>
                </c:pt>
                <c:pt idx="14018">
                  <c:v>0.17349753818726488</c:v>
                </c:pt>
                <c:pt idx="14019">
                  <c:v>0.17352797741150622</c:v>
                </c:pt>
                <c:pt idx="14020">
                  <c:v>0.17355841666421601</c:v>
                </c:pt>
                <c:pt idx="14021">
                  <c:v>0.17358885594537765</c:v>
                </c:pt>
                <c:pt idx="14022">
                  <c:v>0.17361929525497477</c:v>
                </c:pt>
                <c:pt idx="14023">
                  <c:v>0.17364973459299049</c:v>
                </c:pt>
                <c:pt idx="14024">
                  <c:v>0.17368017395940799</c:v>
                </c:pt>
                <c:pt idx="14025">
                  <c:v>0.17371061335421106</c:v>
                </c:pt>
                <c:pt idx="14026">
                  <c:v>0.17374105277738294</c:v>
                </c:pt>
                <c:pt idx="14027">
                  <c:v>0.17377149222890675</c:v>
                </c:pt>
                <c:pt idx="14028">
                  <c:v>0.17380193170876634</c:v>
                </c:pt>
                <c:pt idx="14029">
                  <c:v>0.17383237121694445</c:v>
                </c:pt>
                <c:pt idx="14030">
                  <c:v>0.17386281075342491</c:v>
                </c:pt>
                <c:pt idx="14031">
                  <c:v>0.17389325031819103</c:v>
                </c:pt>
                <c:pt idx="14032">
                  <c:v>0.17392368991122636</c:v>
                </c:pt>
                <c:pt idx="14033">
                  <c:v>0.17395412953251405</c:v>
                </c:pt>
                <c:pt idx="14034">
                  <c:v>0.17398456918203786</c:v>
                </c:pt>
                <c:pt idx="14035">
                  <c:v>0.17401500885978083</c:v>
                </c:pt>
                <c:pt idx="14036">
                  <c:v>0.17404544856572712</c:v>
                </c:pt>
                <c:pt idx="14037">
                  <c:v>0.17407588829985954</c:v>
                </c:pt>
                <c:pt idx="14038">
                  <c:v>0.17410632806216181</c:v>
                </c:pt>
                <c:pt idx="14039">
                  <c:v>0.17413676785261734</c:v>
                </c:pt>
                <c:pt idx="14040">
                  <c:v>0.17416720767120986</c:v>
                </c:pt>
                <c:pt idx="14041">
                  <c:v>0.17419764751792249</c:v>
                </c:pt>
                <c:pt idx="14042">
                  <c:v>0.17422808739273926</c:v>
                </c:pt>
                <c:pt idx="14043">
                  <c:v>0.17425852729564306</c:v>
                </c:pt>
                <c:pt idx="14044">
                  <c:v>0.17428896722661802</c:v>
                </c:pt>
                <c:pt idx="14045">
                  <c:v>0.17431940718564737</c:v>
                </c:pt>
                <c:pt idx="14046">
                  <c:v>0.17434984717271496</c:v>
                </c:pt>
                <c:pt idx="14047">
                  <c:v>0.1743802871878038</c:v>
                </c:pt>
                <c:pt idx="14048">
                  <c:v>0.17441072723089796</c:v>
                </c:pt>
                <c:pt idx="14049">
                  <c:v>0.17444116730198084</c:v>
                </c:pt>
                <c:pt idx="14050">
                  <c:v>0.17447160740103607</c:v>
                </c:pt>
                <c:pt idx="14051">
                  <c:v>0.17450204752804738</c:v>
                </c:pt>
                <c:pt idx="14052">
                  <c:v>0.17453248768299812</c:v>
                </c:pt>
                <c:pt idx="14053">
                  <c:v>0.17456292786587202</c:v>
                </c:pt>
                <c:pt idx="14054">
                  <c:v>0.17459336807665293</c:v>
                </c:pt>
                <c:pt idx="14055">
                  <c:v>0.17462380831532409</c:v>
                </c:pt>
                <c:pt idx="14056">
                  <c:v>0.17465424858186973</c:v>
                </c:pt>
                <c:pt idx="14057">
                  <c:v>0.17468468887627314</c:v>
                </c:pt>
                <c:pt idx="14058">
                  <c:v>0.17471512919851773</c:v>
                </c:pt>
                <c:pt idx="14059">
                  <c:v>0.17474556954858744</c:v>
                </c:pt>
                <c:pt idx="14060">
                  <c:v>0.17477600992646619</c:v>
                </c:pt>
                <c:pt idx="14061">
                  <c:v>0.17480645033213743</c:v>
                </c:pt>
                <c:pt idx="14062">
                  <c:v>0.17483689076558484</c:v>
                </c:pt>
                <c:pt idx="14063">
                  <c:v>0.17486733122679227</c:v>
                </c:pt>
                <c:pt idx="14064">
                  <c:v>0.17489777171574339</c:v>
                </c:pt>
                <c:pt idx="14065">
                  <c:v>0.17492821223242211</c:v>
                </c:pt>
                <c:pt idx="14066">
                  <c:v>0.17495865277681177</c:v>
                </c:pt>
                <c:pt idx="14067">
                  <c:v>0.17498909334889667</c:v>
                </c:pt>
                <c:pt idx="14068">
                  <c:v>0.17501953394865993</c:v>
                </c:pt>
                <c:pt idx="14069">
                  <c:v>0.1750499745760859</c:v>
                </c:pt>
                <c:pt idx="14070">
                  <c:v>0.17508041523115808</c:v>
                </c:pt>
                <c:pt idx="14071">
                  <c:v>0.17511085591386066</c:v>
                </c:pt>
                <c:pt idx="14072">
                  <c:v>0.17514129662417677</c:v>
                </c:pt>
                <c:pt idx="14073">
                  <c:v>0.17517173736209035</c:v>
                </c:pt>
                <c:pt idx="14074">
                  <c:v>0.17520217812758609</c:v>
                </c:pt>
                <c:pt idx="14075">
                  <c:v>0.1752326189206469</c:v>
                </c:pt>
                <c:pt idx="14076">
                  <c:v>0.17526305974125683</c:v>
                </c:pt>
                <c:pt idx="14077">
                  <c:v>0.17529350058940008</c:v>
                </c:pt>
                <c:pt idx="14078">
                  <c:v>0.17532394146506008</c:v>
                </c:pt>
                <c:pt idx="14079">
                  <c:v>0.17535438236822093</c:v>
                </c:pt>
                <c:pt idx="14080">
                  <c:v>0.17538482329886651</c:v>
                </c:pt>
                <c:pt idx="14081">
                  <c:v>0.17541526425698006</c:v>
                </c:pt>
                <c:pt idx="14082">
                  <c:v>0.17544570524254688</c:v>
                </c:pt>
                <c:pt idx="14083">
                  <c:v>0.1754761462555498</c:v>
                </c:pt>
                <c:pt idx="14084">
                  <c:v>0.17550658729597302</c:v>
                </c:pt>
                <c:pt idx="14085">
                  <c:v>0.17553702836380036</c:v>
                </c:pt>
                <c:pt idx="14086">
                  <c:v>0.17556746945901602</c:v>
                </c:pt>
                <c:pt idx="14087">
                  <c:v>0.17559791058160396</c:v>
                </c:pt>
                <c:pt idx="14088">
                  <c:v>0.17562835173154767</c:v>
                </c:pt>
                <c:pt idx="14089">
                  <c:v>0.17565879290883152</c:v>
                </c:pt>
                <c:pt idx="14090">
                  <c:v>0.17568923411343934</c:v>
                </c:pt>
                <c:pt idx="14091">
                  <c:v>0.17571967534535532</c:v>
                </c:pt>
                <c:pt idx="14092">
                  <c:v>0.1757501166045633</c:v>
                </c:pt>
                <c:pt idx="14093">
                  <c:v>0.17578055789104691</c:v>
                </c:pt>
                <c:pt idx="14094">
                  <c:v>0.17581099920479099</c:v>
                </c:pt>
                <c:pt idx="14095">
                  <c:v>0.17584144054577899</c:v>
                </c:pt>
                <c:pt idx="14096">
                  <c:v>0.17587188191399517</c:v>
                </c:pt>
                <c:pt idx="14097">
                  <c:v>0.1759023233094229</c:v>
                </c:pt>
                <c:pt idx="14098">
                  <c:v>0.17593276473204733</c:v>
                </c:pt>
                <c:pt idx="14099">
                  <c:v>0.17596320618185207</c:v>
                </c:pt>
                <c:pt idx="14100">
                  <c:v>0.17599364765882097</c:v>
                </c:pt>
                <c:pt idx="14101">
                  <c:v>0.17602408916293777</c:v>
                </c:pt>
                <c:pt idx="14102">
                  <c:v>0.17605453069418797</c:v>
                </c:pt>
                <c:pt idx="14103">
                  <c:v>0.1760849722525541</c:v>
                </c:pt>
                <c:pt idx="14104">
                  <c:v>0.17611541383802082</c:v>
                </c:pt>
                <c:pt idx="14105">
                  <c:v>0.17614585545057287</c:v>
                </c:pt>
                <c:pt idx="14106">
                  <c:v>0.17617629709019311</c:v>
                </c:pt>
                <c:pt idx="14107">
                  <c:v>0.17620673875686704</c:v>
                </c:pt>
                <c:pt idx="14108">
                  <c:v>0.17623718045057801</c:v>
                </c:pt>
                <c:pt idx="14109">
                  <c:v>0.17626762217131031</c:v>
                </c:pt>
                <c:pt idx="14110">
                  <c:v>0.17629806391904779</c:v>
                </c:pt>
                <c:pt idx="14111">
                  <c:v>0.17632850569377545</c:v>
                </c:pt>
                <c:pt idx="14112">
                  <c:v>0.17635894749547676</c:v>
                </c:pt>
                <c:pt idx="14113">
                  <c:v>0.17638938932413611</c:v>
                </c:pt>
                <c:pt idx="14114">
                  <c:v>0.17641983117973775</c:v>
                </c:pt>
                <c:pt idx="14115">
                  <c:v>0.17645027306226579</c:v>
                </c:pt>
                <c:pt idx="14116">
                  <c:v>0.17648071497170487</c:v>
                </c:pt>
                <c:pt idx="14117">
                  <c:v>0.1765111569080382</c:v>
                </c:pt>
                <c:pt idx="14118">
                  <c:v>0.17654159887125137</c:v>
                </c:pt>
                <c:pt idx="14119">
                  <c:v>0.17657204086132766</c:v>
                </c:pt>
                <c:pt idx="14120">
                  <c:v>0.17660248287825153</c:v>
                </c:pt>
                <c:pt idx="14121">
                  <c:v>0.17663292492200744</c:v>
                </c:pt>
                <c:pt idx="14122">
                  <c:v>0.17666336699257956</c:v>
                </c:pt>
                <c:pt idx="14123">
                  <c:v>0.17669380908995186</c:v>
                </c:pt>
                <c:pt idx="14124">
                  <c:v>0.17672425121410945</c:v>
                </c:pt>
                <c:pt idx="14125">
                  <c:v>0.17675469336503558</c:v>
                </c:pt>
                <c:pt idx="14126">
                  <c:v>0.17678513554271535</c:v>
                </c:pt>
                <c:pt idx="14127">
                  <c:v>0.17681557774713302</c:v>
                </c:pt>
                <c:pt idx="14128">
                  <c:v>0.17684601997827221</c:v>
                </c:pt>
                <c:pt idx="14129">
                  <c:v>0.17687646223611841</c:v>
                </c:pt>
                <c:pt idx="14130">
                  <c:v>0.17690690452065477</c:v>
                </c:pt>
                <c:pt idx="14131">
                  <c:v>0.17693734683186646</c:v>
                </c:pt>
                <c:pt idx="14132">
                  <c:v>0.17696778916973777</c:v>
                </c:pt>
                <c:pt idx="14133">
                  <c:v>0.17699823153425276</c:v>
                </c:pt>
                <c:pt idx="14134">
                  <c:v>0.17702867392539617</c:v>
                </c:pt>
                <c:pt idx="14135">
                  <c:v>0.17705911634315158</c:v>
                </c:pt>
                <c:pt idx="14136">
                  <c:v>0.1770895587875046</c:v>
                </c:pt>
                <c:pt idx="14137">
                  <c:v>0.17712000125843874</c:v>
                </c:pt>
                <c:pt idx="14138">
                  <c:v>0.1771504437559388</c:v>
                </c:pt>
                <c:pt idx="14139">
                  <c:v>0.17718088627998901</c:v>
                </c:pt>
                <c:pt idx="14140">
                  <c:v>0.17721132883057411</c:v>
                </c:pt>
                <c:pt idx="14141">
                  <c:v>0.17724177140767827</c:v>
                </c:pt>
                <c:pt idx="14142">
                  <c:v>0.17727221401128601</c:v>
                </c:pt>
                <c:pt idx="14143">
                  <c:v>0.17730265664138195</c:v>
                </c:pt>
                <c:pt idx="14144">
                  <c:v>0.17733309929795016</c:v>
                </c:pt>
                <c:pt idx="14145">
                  <c:v>0.17736354198097593</c:v>
                </c:pt>
                <c:pt idx="14146">
                  <c:v>0.17739398469044276</c:v>
                </c:pt>
                <c:pt idx="14147">
                  <c:v>0.1774244274263358</c:v>
                </c:pt>
                <c:pt idx="14148">
                  <c:v>0.17745487018863937</c:v>
                </c:pt>
                <c:pt idx="14149">
                  <c:v>0.17748531297733805</c:v>
                </c:pt>
                <c:pt idx="14150">
                  <c:v>0.17751575579241657</c:v>
                </c:pt>
                <c:pt idx="14151">
                  <c:v>0.17754619863385857</c:v>
                </c:pt>
                <c:pt idx="14152">
                  <c:v>0.17757664150164987</c:v>
                </c:pt>
                <c:pt idx="14153">
                  <c:v>0.17760708439577416</c:v>
                </c:pt>
                <c:pt idx="14154">
                  <c:v>0.17763752731621646</c:v>
                </c:pt>
                <c:pt idx="14155">
                  <c:v>0.17766797026296111</c:v>
                </c:pt>
                <c:pt idx="14156">
                  <c:v>0.17769841323599234</c:v>
                </c:pt>
                <c:pt idx="14157">
                  <c:v>0.17772885623529555</c:v>
                </c:pt>
                <c:pt idx="14158">
                  <c:v>0.17775929926085476</c:v>
                </c:pt>
                <c:pt idx="14159">
                  <c:v>0.17778974231265482</c:v>
                </c:pt>
                <c:pt idx="14160">
                  <c:v>0.17782018539068034</c:v>
                </c:pt>
                <c:pt idx="14161">
                  <c:v>0.17785062849491584</c:v>
                </c:pt>
                <c:pt idx="14162">
                  <c:v>0.177881071625346</c:v>
                </c:pt>
                <c:pt idx="14163">
                  <c:v>0.17791151478195555</c:v>
                </c:pt>
                <c:pt idx="14164">
                  <c:v>0.17794195796472934</c:v>
                </c:pt>
                <c:pt idx="14165">
                  <c:v>0.17797240117365121</c:v>
                </c:pt>
                <c:pt idx="14166">
                  <c:v>0.17800284440870662</c:v>
                </c:pt>
                <c:pt idx="14167">
                  <c:v>0.1780332876698803</c:v>
                </c:pt>
                <c:pt idx="14168">
                  <c:v>0.17806373095715627</c:v>
                </c:pt>
                <c:pt idx="14169">
                  <c:v>0.17809417427051988</c:v>
                </c:pt>
                <c:pt idx="14170">
                  <c:v>0.17812461760995574</c:v>
                </c:pt>
                <c:pt idx="14171">
                  <c:v>0.17815506097544798</c:v>
                </c:pt>
                <c:pt idx="14172">
                  <c:v>0.17818550436698211</c:v>
                </c:pt>
                <c:pt idx="14173">
                  <c:v>0.17821594778454253</c:v>
                </c:pt>
                <c:pt idx="14174">
                  <c:v>0.17824639122811403</c:v>
                </c:pt>
                <c:pt idx="14175">
                  <c:v>0.17827683469768124</c:v>
                </c:pt>
                <c:pt idx="14176">
                  <c:v>0.17830727819322922</c:v>
                </c:pt>
                <c:pt idx="14177">
                  <c:v>0.17833772171474227</c:v>
                </c:pt>
                <c:pt idx="14178">
                  <c:v>0.17836816526220522</c:v>
                </c:pt>
                <c:pt idx="14179">
                  <c:v>0.1783986088356036</c:v>
                </c:pt>
                <c:pt idx="14180">
                  <c:v>0.17842905243492152</c:v>
                </c:pt>
                <c:pt idx="14181">
                  <c:v>0.17845949606014389</c:v>
                </c:pt>
                <c:pt idx="14182">
                  <c:v>0.17848993971125549</c:v>
                </c:pt>
                <c:pt idx="14183">
                  <c:v>0.17852038338824139</c:v>
                </c:pt>
                <c:pt idx="14184">
                  <c:v>0.17855082709108644</c:v>
                </c:pt>
                <c:pt idx="14185">
                  <c:v>0.17858127081977526</c:v>
                </c:pt>
                <c:pt idx="14186">
                  <c:v>0.1786117145742927</c:v>
                </c:pt>
                <c:pt idx="14187">
                  <c:v>0.17864215835462344</c:v>
                </c:pt>
                <c:pt idx="14188">
                  <c:v>0.17867260216075315</c:v>
                </c:pt>
                <c:pt idx="14189">
                  <c:v>0.17870304599266601</c:v>
                </c:pt>
                <c:pt idx="14190">
                  <c:v>0.17873348985034704</c:v>
                </c:pt>
                <c:pt idx="14191">
                  <c:v>0.17876393373378113</c:v>
                </c:pt>
                <c:pt idx="14192">
                  <c:v>0.17879437764295619</c:v>
                </c:pt>
                <c:pt idx="14193">
                  <c:v>0.17882482157784824</c:v>
                </c:pt>
                <c:pt idx="14194">
                  <c:v>0.17885526553845088</c:v>
                </c:pt>
                <c:pt idx="14195">
                  <c:v>0.17888570952474991</c:v>
                </c:pt>
                <c:pt idx="14196">
                  <c:v>0.17891615353672041</c:v>
                </c:pt>
                <c:pt idx="14197">
                  <c:v>0.17894659757435616</c:v>
                </c:pt>
                <c:pt idx="14198">
                  <c:v>0.178977041637643</c:v>
                </c:pt>
                <c:pt idx="14199">
                  <c:v>0.17900748572655623</c:v>
                </c:pt>
                <c:pt idx="14200">
                  <c:v>0.17903792984109002</c:v>
                </c:pt>
                <c:pt idx="14201">
                  <c:v>0.17906837398122982</c:v>
                </c:pt>
                <c:pt idx="14202">
                  <c:v>0.17909881814695072</c:v>
                </c:pt>
                <c:pt idx="14203">
                  <c:v>0.17912926233824733</c:v>
                </c:pt>
                <c:pt idx="14204">
                  <c:v>0.1791597065551046</c:v>
                </c:pt>
                <c:pt idx="14205">
                  <c:v>0.17919015079750122</c:v>
                </c:pt>
                <c:pt idx="14206">
                  <c:v>0.17922059506542298</c:v>
                </c:pt>
                <c:pt idx="14207">
                  <c:v>0.17925103935886294</c:v>
                </c:pt>
                <c:pt idx="14208">
                  <c:v>0.17928148367779484</c:v>
                </c:pt>
                <c:pt idx="14209">
                  <c:v>0.17931192802221246</c:v>
                </c:pt>
                <c:pt idx="14210">
                  <c:v>0.17934237239210066</c:v>
                </c:pt>
                <c:pt idx="14211">
                  <c:v>0.17937281678743611</c:v>
                </c:pt>
                <c:pt idx="14212">
                  <c:v>0.17940326120821276</c:v>
                </c:pt>
                <c:pt idx="14213">
                  <c:v>0.17943370565441541</c:v>
                </c:pt>
                <c:pt idx="14214">
                  <c:v>0.17946415012601979</c:v>
                </c:pt>
                <c:pt idx="14215">
                  <c:v>0.17949459462302098</c:v>
                </c:pt>
                <c:pt idx="14216">
                  <c:v>0.1795250391454003</c:v>
                </c:pt>
                <c:pt idx="14217">
                  <c:v>0.179555483693143</c:v>
                </c:pt>
                <c:pt idx="14218">
                  <c:v>0.17958592826623782</c:v>
                </c:pt>
                <c:pt idx="14219">
                  <c:v>0.17961637286466037</c:v>
                </c:pt>
                <c:pt idx="14220">
                  <c:v>0.17964681748840461</c:v>
                </c:pt>
                <c:pt idx="14221">
                  <c:v>0.17967726213745633</c:v>
                </c:pt>
                <c:pt idx="14222">
                  <c:v>0.17970770681179421</c:v>
                </c:pt>
                <c:pt idx="14223">
                  <c:v>0.1797381515114066</c:v>
                </c:pt>
                <c:pt idx="14224">
                  <c:v>0.17976859623627861</c:v>
                </c:pt>
                <c:pt idx="14225">
                  <c:v>0.17979904098639576</c:v>
                </c:pt>
                <c:pt idx="14226">
                  <c:v>0.17982948576174274</c:v>
                </c:pt>
                <c:pt idx="14227">
                  <c:v>0.17985993056230482</c:v>
                </c:pt>
                <c:pt idx="14228">
                  <c:v>0.17989037538806779</c:v>
                </c:pt>
                <c:pt idx="14229">
                  <c:v>0.17992082023901623</c:v>
                </c:pt>
                <c:pt idx="14230">
                  <c:v>0.17995126511513576</c:v>
                </c:pt>
                <c:pt idx="14231">
                  <c:v>0.17998171001641178</c:v>
                </c:pt>
                <c:pt idx="14232">
                  <c:v>0.18001215494282902</c:v>
                </c:pt>
                <c:pt idx="14233">
                  <c:v>0.18004259989437299</c:v>
                </c:pt>
                <c:pt idx="14234">
                  <c:v>0.18007304487102893</c:v>
                </c:pt>
                <c:pt idx="14235">
                  <c:v>0.18010348987278241</c:v>
                </c:pt>
                <c:pt idx="14236">
                  <c:v>0.18013393489961871</c:v>
                </c:pt>
                <c:pt idx="14237">
                  <c:v>0.18016437995152235</c:v>
                </c:pt>
                <c:pt idx="14238">
                  <c:v>0.1801948250284795</c:v>
                </c:pt>
                <c:pt idx="14239">
                  <c:v>0.18022527013047507</c:v>
                </c:pt>
                <c:pt idx="14240">
                  <c:v>0.18025571525749451</c:v>
                </c:pt>
                <c:pt idx="14241">
                  <c:v>0.18028616040952328</c:v>
                </c:pt>
                <c:pt idx="14242">
                  <c:v>0.1803166055865465</c:v>
                </c:pt>
                <c:pt idx="14243">
                  <c:v>0.18034705078854935</c:v>
                </c:pt>
                <c:pt idx="14244">
                  <c:v>0.180377496015518</c:v>
                </c:pt>
                <c:pt idx="14245">
                  <c:v>0.18040794126743692</c:v>
                </c:pt>
                <c:pt idx="14246">
                  <c:v>0.18043838654429195</c:v>
                </c:pt>
                <c:pt idx="14247">
                  <c:v>0.18046883184606816</c:v>
                </c:pt>
                <c:pt idx="14248">
                  <c:v>0.18049927717275133</c:v>
                </c:pt>
                <c:pt idx="14249">
                  <c:v>0.18052972252432664</c:v>
                </c:pt>
                <c:pt idx="14250">
                  <c:v>0.1805601679007795</c:v>
                </c:pt>
                <c:pt idx="14251">
                  <c:v>0.18059061330209525</c:v>
                </c:pt>
                <c:pt idx="14252">
                  <c:v>0.18062105872825968</c:v>
                </c:pt>
                <c:pt idx="14253">
                  <c:v>0.1806515041792579</c:v>
                </c:pt>
                <c:pt idx="14254">
                  <c:v>0.1806819496550755</c:v>
                </c:pt>
                <c:pt idx="14255">
                  <c:v>0.18071239515569798</c:v>
                </c:pt>
                <c:pt idx="14256">
                  <c:v>0.18074284068111035</c:v>
                </c:pt>
                <c:pt idx="14257">
                  <c:v>0.1807732862312984</c:v>
                </c:pt>
                <c:pt idx="14258">
                  <c:v>0.18080373180624798</c:v>
                </c:pt>
                <c:pt idx="14259">
                  <c:v>0.18083417740594382</c:v>
                </c:pt>
                <c:pt idx="14260">
                  <c:v>0.18086462303037232</c:v>
                </c:pt>
                <c:pt idx="14261">
                  <c:v>0.18089506867951821</c:v>
                </c:pt>
                <c:pt idx="14262">
                  <c:v>0.18092551435336751</c:v>
                </c:pt>
                <c:pt idx="14263">
                  <c:v>0.1809559600519054</c:v>
                </c:pt>
                <c:pt idx="14264">
                  <c:v>0.18098640577511749</c:v>
                </c:pt>
                <c:pt idx="14265">
                  <c:v>0.18101685152298941</c:v>
                </c:pt>
                <c:pt idx="14266">
                  <c:v>0.18104729729550656</c:v>
                </c:pt>
                <c:pt idx="14267">
                  <c:v>0.18107774309265484</c:v>
                </c:pt>
                <c:pt idx="14268">
                  <c:v>0.18110818891441954</c:v>
                </c:pt>
                <c:pt idx="14269">
                  <c:v>0.18113863476078584</c:v>
                </c:pt>
                <c:pt idx="14270">
                  <c:v>0.1811690806317402</c:v>
                </c:pt>
                <c:pt idx="14271">
                  <c:v>0.18119952652726773</c:v>
                </c:pt>
                <c:pt idx="14272">
                  <c:v>0.18122997244735395</c:v>
                </c:pt>
                <c:pt idx="14273">
                  <c:v>0.18126041839198459</c:v>
                </c:pt>
                <c:pt idx="14274">
                  <c:v>0.18129086436114533</c:v>
                </c:pt>
                <c:pt idx="14275">
                  <c:v>0.1813213103548218</c:v>
                </c:pt>
                <c:pt idx="14276">
                  <c:v>0.18135175637299927</c:v>
                </c:pt>
                <c:pt idx="14277">
                  <c:v>0.18138220241566383</c:v>
                </c:pt>
                <c:pt idx="14278">
                  <c:v>0.18141264848280081</c:v>
                </c:pt>
                <c:pt idx="14279">
                  <c:v>0.18144309457439645</c:v>
                </c:pt>
                <c:pt idx="14280">
                  <c:v>0.18147354069043536</c:v>
                </c:pt>
                <c:pt idx="14281">
                  <c:v>0.18150398683090418</c:v>
                </c:pt>
                <c:pt idx="14282">
                  <c:v>0.18153443299578831</c:v>
                </c:pt>
                <c:pt idx="14283">
                  <c:v>0.18156487918507358</c:v>
                </c:pt>
                <c:pt idx="14284">
                  <c:v>0.18159532539874518</c:v>
                </c:pt>
                <c:pt idx="14285">
                  <c:v>0.18162577163678895</c:v>
                </c:pt>
                <c:pt idx="14286">
                  <c:v>0.18165621789919112</c:v>
                </c:pt>
                <c:pt idx="14287">
                  <c:v>0.18168666418593693</c:v>
                </c:pt>
                <c:pt idx="14288">
                  <c:v>0.1817171104970125</c:v>
                </c:pt>
                <c:pt idx="14289">
                  <c:v>0.18174755683240268</c:v>
                </c:pt>
                <c:pt idx="14290">
                  <c:v>0.18177800319209442</c:v>
                </c:pt>
                <c:pt idx="14291">
                  <c:v>0.18180844957607289</c:v>
                </c:pt>
                <c:pt idx="14292">
                  <c:v>0.18183889598432401</c:v>
                </c:pt>
                <c:pt idx="14293">
                  <c:v>0.1818693424168335</c:v>
                </c:pt>
                <c:pt idx="14294">
                  <c:v>0.18189978887358649</c:v>
                </c:pt>
                <c:pt idx="14295">
                  <c:v>0.18193023535456981</c:v>
                </c:pt>
                <c:pt idx="14296">
                  <c:v>0.18196068185976866</c:v>
                </c:pt>
                <c:pt idx="14297">
                  <c:v>0.18199112838916942</c:v>
                </c:pt>
                <c:pt idx="14298">
                  <c:v>0.18202157494275706</c:v>
                </c:pt>
                <c:pt idx="14299">
                  <c:v>0.18205202152051819</c:v>
                </c:pt>
                <c:pt idx="14300">
                  <c:v>0.182082468122438</c:v>
                </c:pt>
                <c:pt idx="14301">
                  <c:v>0.1821129147485025</c:v>
                </c:pt>
                <c:pt idx="14302">
                  <c:v>0.18214336139869813</c:v>
                </c:pt>
                <c:pt idx="14303">
                  <c:v>0.18217380807301015</c:v>
                </c:pt>
                <c:pt idx="14304">
                  <c:v>0.18220425477142443</c:v>
                </c:pt>
                <c:pt idx="14305">
                  <c:v>0.18223470149392701</c:v>
                </c:pt>
                <c:pt idx="14306">
                  <c:v>0.18226514824050366</c:v>
                </c:pt>
                <c:pt idx="14307">
                  <c:v>0.18229559501114023</c:v>
                </c:pt>
                <c:pt idx="14308">
                  <c:v>0.18232604180582318</c:v>
                </c:pt>
                <c:pt idx="14309">
                  <c:v>0.18235648862453768</c:v>
                </c:pt>
                <c:pt idx="14310">
                  <c:v>0.18238693546727019</c:v>
                </c:pt>
                <c:pt idx="14311">
                  <c:v>0.18241738233400595</c:v>
                </c:pt>
                <c:pt idx="14312">
                  <c:v>0.18244782922473168</c:v>
                </c:pt>
                <c:pt idx="14313">
                  <c:v>0.18247827613943279</c:v>
                </c:pt>
                <c:pt idx="14314">
                  <c:v>0.18250872307809551</c:v>
                </c:pt>
                <c:pt idx="14315">
                  <c:v>0.18253917004070563</c:v>
                </c:pt>
                <c:pt idx="14316">
                  <c:v>0.18256961702724928</c:v>
                </c:pt>
                <c:pt idx="14317">
                  <c:v>0.18260006403771251</c:v>
                </c:pt>
                <c:pt idx="14318">
                  <c:v>0.18263051107208089</c:v>
                </c:pt>
                <c:pt idx="14319">
                  <c:v>0.18266095813034078</c:v>
                </c:pt>
                <c:pt idx="14320">
                  <c:v>0.18269140521247795</c:v>
                </c:pt>
                <c:pt idx="14321">
                  <c:v>0.18272185231847848</c:v>
                </c:pt>
                <c:pt idx="14322">
                  <c:v>0.18275229944832844</c:v>
                </c:pt>
                <c:pt idx="14323">
                  <c:v>0.18278274660201371</c:v>
                </c:pt>
                <c:pt idx="14324">
                  <c:v>0.18281319377952049</c:v>
                </c:pt>
                <c:pt idx="14325">
                  <c:v>0.18284364098083489</c:v>
                </c:pt>
                <c:pt idx="14326">
                  <c:v>0.18287408820594298</c:v>
                </c:pt>
                <c:pt idx="14327">
                  <c:v>0.18290453545483026</c:v>
                </c:pt>
                <c:pt idx="14328">
                  <c:v>0.18293498272748332</c:v>
                </c:pt>
                <c:pt idx="14329">
                  <c:v>0.18296543002388815</c:v>
                </c:pt>
                <c:pt idx="14330">
                  <c:v>0.18299587734403105</c:v>
                </c:pt>
                <c:pt idx="14331">
                  <c:v>0.18302632468789765</c:v>
                </c:pt>
                <c:pt idx="14332">
                  <c:v>0.18305677205547416</c:v>
                </c:pt>
                <c:pt idx="14333">
                  <c:v>0.18308721944674683</c:v>
                </c:pt>
                <c:pt idx="14334">
                  <c:v>0.1831176668617015</c:v>
                </c:pt>
                <c:pt idx="14335">
                  <c:v>0.18314811430032496</c:v>
                </c:pt>
                <c:pt idx="14336">
                  <c:v>0.18317856176260261</c:v>
                </c:pt>
                <c:pt idx="14337">
                  <c:v>0.1832090092485209</c:v>
                </c:pt>
                <c:pt idx="14338">
                  <c:v>0.1832394567580663</c:v>
                </c:pt>
                <c:pt idx="14339">
                  <c:v>0.18326990429122414</c:v>
                </c:pt>
                <c:pt idx="14340">
                  <c:v>0.18330035184798099</c:v>
                </c:pt>
                <c:pt idx="14341">
                  <c:v>0.18333079942832342</c:v>
                </c:pt>
                <c:pt idx="14342">
                  <c:v>0.183361247032237</c:v>
                </c:pt>
                <c:pt idx="14343">
                  <c:v>0.18339169465970828</c:v>
                </c:pt>
                <c:pt idx="14344">
                  <c:v>0.18342214231072324</c:v>
                </c:pt>
                <c:pt idx="14345">
                  <c:v>0.18345258998526848</c:v>
                </c:pt>
                <c:pt idx="14346">
                  <c:v>0.18348303768332963</c:v>
                </c:pt>
                <c:pt idx="14347">
                  <c:v>0.18351348540489337</c:v>
                </c:pt>
                <c:pt idx="14348">
                  <c:v>0.18354393314994571</c:v>
                </c:pt>
                <c:pt idx="14349">
                  <c:v>0.18357438091847317</c:v>
                </c:pt>
                <c:pt idx="14350">
                  <c:v>0.18360482871046135</c:v>
                </c:pt>
                <c:pt idx="14351">
                  <c:v>0.18363527652589717</c:v>
                </c:pt>
                <c:pt idx="14352">
                  <c:v>0.18366572436476652</c:v>
                </c:pt>
                <c:pt idx="14353">
                  <c:v>0.18369617222705587</c:v>
                </c:pt>
                <c:pt idx="14354">
                  <c:v>0.18372662011275143</c:v>
                </c:pt>
                <c:pt idx="14355">
                  <c:v>0.1837570680218395</c:v>
                </c:pt>
                <c:pt idx="14356">
                  <c:v>0.18378751595430565</c:v>
                </c:pt>
                <c:pt idx="14357">
                  <c:v>0.18381796391013772</c:v>
                </c:pt>
                <c:pt idx="14358">
                  <c:v>0.183848411889321</c:v>
                </c:pt>
                <c:pt idx="14359">
                  <c:v>0.18387885989184161</c:v>
                </c:pt>
                <c:pt idx="14360">
                  <c:v>0.18390930791768662</c:v>
                </c:pt>
                <c:pt idx="14361">
                  <c:v>0.18393975596684153</c:v>
                </c:pt>
                <c:pt idx="14362">
                  <c:v>0.18397020403929343</c:v>
                </c:pt>
                <c:pt idx="14363">
                  <c:v>0.18400065213502809</c:v>
                </c:pt>
                <c:pt idx="14364">
                  <c:v>0.18403110025403235</c:v>
                </c:pt>
                <c:pt idx="14365">
                  <c:v>0.1840615483962923</c:v>
                </c:pt>
                <c:pt idx="14366">
                  <c:v>0.18409199656179398</c:v>
                </c:pt>
                <c:pt idx="14367">
                  <c:v>0.18412244475052458</c:v>
                </c:pt>
                <c:pt idx="14368">
                  <c:v>0.18415289296246967</c:v>
                </c:pt>
                <c:pt idx="14369">
                  <c:v>0.18418334119761648</c:v>
                </c:pt>
                <c:pt idx="14370">
                  <c:v>0.18421378945595085</c:v>
                </c:pt>
                <c:pt idx="14371">
                  <c:v>0.18424423773745924</c:v>
                </c:pt>
                <c:pt idx="14372">
                  <c:v>0.18427468604212793</c:v>
                </c:pt>
                <c:pt idx="14373">
                  <c:v>0.18430513436994389</c:v>
                </c:pt>
                <c:pt idx="14374">
                  <c:v>0.18433558272089307</c:v>
                </c:pt>
                <c:pt idx="14375">
                  <c:v>0.18436603109496214</c:v>
                </c:pt>
                <c:pt idx="14376">
                  <c:v>0.18439647949213711</c:v>
                </c:pt>
                <c:pt idx="14377">
                  <c:v>0.18442692791240534</c:v>
                </c:pt>
                <c:pt idx="14378">
                  <c:v>0.1844573763557521</c:v>
                </c:pt>
                <c:pt idx="14379">
                  <c:v>0.1844878248221648</c:v>
                </c:pt>
                <c:pt idx="14380">
                  <c:v>0.18451827331162968</c:v>
                </c:pt>
                <c:pt idx="14381">
                  <c:v>0.18454872182413301</c:v>
                </c:pt>
                <c:pt idx="14382">
                  <c:v>0.18457917035966204</c:v>
                </c:pt>
                <c:pt idx="14383">
                  <c:v>0.18460961891820216</c:v>
                </c:pt>
                <c:pt idx="14384">
                  <c:v>0.18464006749974082</c:v>
                </c:pt>
                <c:pt idx="14385">
                  <c:v>0.18467051610426377</c:v>
                </c:pt>
                <c:pt idx="14386">
                  <c:v>0.18470096473175801</c:v>
                </c:pt>
                <c:pt idx="14387">
                  <c:v>0.18473141338220989</c:v>
                </c:pt>
                <c:pt idx="14388">
                  <c:v>0.18476186205560624</c:v>
                </c:pt>
                <c:pt idx="14389">
                  <c:v>0.18479231075193348</c:v>
                </c:pt>
                <c:pt idx="14390">
                  <c:v>0.18482275947117771</c:v>
                </c:pt>
                <c:pt idx="14391">
                  <c:v>0.18485320821332651</c:v>
                </c:pt>
                <c:pt idx="14392">
                  <c:v>0.18488365697836562</c:v>
                </c:pt>
                <c:pt idx="14393">
                  <c:v>0.1849141057662817</c:v>
                </c:pt>
                <c:pt idx="14394">
                  <c:v>0.18494455457706166</c:v>
                </c:pt>
                <c:pt idx="14395">
                  <c:v>0.18497500341069173</c:v>
                </c:pt>
                <c:pt idx="14396">
                  <c:v>0.18500545226715898</c:v>
                </c:pt>
                <c:pt idx="14397">
                  <c:v>0.18503590114644985</c:v>
                </c:pt>
                <c:pt idx="14398">
                  <c:v>0.18506635004855038</c:v>
                </c:pt>
                <c:pt idx="14399">
                  <c:v>0.18509679897344833</c:v>
                </c:pt>
                <c:pt idx="14400">
                  <c:v>0.18512724792112917</c:v>
                </c:pt>
                <c:pt idx="14401">
                  <c:v>0.18515769689158057</c:v>
                </c:pt>
                <c:pt idx="14402">
                  <c:v>0.18518814588478855</c:v>
                </c:pt>
                <c:pt idx="14403">
                  <c:v>0.18521859490073983</c:v>
                </c:pt>
                <c:pt idx="14404">
                  <c:v>0.18524904393942121</c:v>
                </c:pt>
                <c:pt idx="14405">
                  <c:v>0.18527949300081958</c:v>
                </c:pt>
                <c:pt idx="14406">
                  <c:v>0.18530994208492124</c:v>
                </c:pt>
                <c:pt idx="14407">
                  <c:v>0.18534039119171297</c:v>
                </c:pt>
                <c:pt idx="14408">
                  <c:v>0.18537084032118162</c:v>
                </c:pt>
                <c:pt idx="14409">
                  <c:v>0.18540128947331402</c:v>
                </c:pt>
                <c:pt idx="14410">
                  <c:v>0.18543173864809648</c:v>
                </c:pt>
                <c:pt idx="14411">
                  <c:v>0.18546218784551594</c:v>
                </c:pt>
                <c:pt idx="14412">
                  <c:v>0.18549263706555924</c:v>
                </c:pt>
                <c:pt idx="14413">
                  <c:v>0.1855230863082129</c:v>
                </c:pt>
                <c:pt idx="14414">
                  <c:v>0.18555353557346377</c:v>
                </c:pt>
                <c:pt idx="14415">
                  <c:v>0.1855839848612989</c:v>
                </c:pt>
                <c:pt idx="14416">
                  <c:v>0.18561443417170453</c:v>
                </c:pt>
                <c:pt idx="14417">
                  <c:v>0.18564488350466768</c:v>
                </c:pt>
                <c:pt idx="14418">
                  <c:v>0.18567533286017535</c:v>
                </c:pt>
                <c:pt idx="14419">
                  <c:v>0.18570578223821388</c:v>
                </c:pt>
                <c:pt idx="14420">
                  <c:v>0.18573623163877045</c:v>
                </c:pt>
                <c:pt idx="14421">
                  <c:v>0.18576668106183158</c:v>
                </c:pt>
                <c:pt idx="14422">
                  <c:v>0.18579713050738428</c:v>
                </c:pt>
                <c:pt idx="14423">
                  <c:v>0.18582757997541499</c:v>
                </c:pt>
                <c:pt idx="14424">
                  <c:v>0.18585802946591129</c:v>
                </c:pt>
                <c:pt idx="14425">
                  <c:v>0.18588847897885941</c:v>
                </c:pt>
                <c:pt idx="14426">
                  <c:v>0.18591892851424657</c:v>
                </c:pt>
                <c:pt idx="14427">
                  <c:v>0.18594937807205908</c:v>
                </c:pt>
                <c:pt idx="14428">
                  <c:v>0.18597982765228416</c:v>
                </c:pt>
                <c:pt idx="14429">
                  <c:v>0.18601027725490865</c:v>
                </c:pt>
                <c:pt idx="14430">
                  <c:v>0.18604072687991968</c:v>
                </c:pt>
                <c:pt idx="14431">
                  <c:v>0.18607117652730371</c:v>
                </c:pt>
                <c:pt idx="14432">
                  <c:v>0.18610162619704756</c:v>
                </c:pt>
                <c:pt idx="14433">
                  <c:v>0.18613207588913855</c:v>
                </c:pt>
                <c:pt idx="14434">
                  <c:v>0.18616252560356356</c:v>
                </c:pt>
                <c:pt idx="14435">
                  <c:v>0.18619297534030893</c:v>
                </c:pt>
                <c:pt idx="14436">
                  <c:v>0.18622342509936241</c:v>
                </c:pt>
                <c:pt idx="14437">
                  <c:v>0.18625387488071005</c:v>
                </c:pt>
                <c:pt idx="14438">
                  <c:v>0.18628432468433964</c:v>
                </c:pt>
                <c:pt idx="14439">
                  <c:v>0.18631477451023715</c:v>
                </c:pt>
                <c:pt idx="14440">
                  <c:v>0.1863452243583904</c:v>
                </c:pt>
                <c:pt idx="14441">
                  <c:v>0.1863756742287862</c:v>
                </c:pt>
                <c:pt idx="14442">
                  <c:v>0.18640612412141094</c:v>
                </c:pt>
                <c:pt idx="14443">
                  <c:v>0.18643657403625263</c:v>
                </c:pt>
                <c:pt idx="14444">
                  <c:v>0.18646702397329734</c:v>
                </c:pt>
                <c:pt idx="14445">
                  <c:v>0.18649747393253202</c:v>
                </c:pt>
                <c:pt idx="14446">
                  <c:v>0.18652792391394452</c:v>
                </c:pt>
                <c:pt idx="14447">
                  <c:v>0.18655837391752061</c:v>
                </c:pt>
                <c:pt idx="14448">
                  <c:v>0.18658882394324827</c:v>
                </c:pt>
                <c:pt idx="14449">
                  <c:v>0.18661927399111466</c:v>
                </c:pt>
                <c:pt idx="14450">
                  <c:v>0.18664972406110608</c:v>
                </c:pt>
                <c:pt idx="14451">
                  <c:v>0.18668017415320975</c:v>
                </c:pt>
                <c:pt idx="14452">
                  <c:v>0.18671062426741303</c:v>
                </c:pt>
                <c:pt idx="14453">
                  <c:v>0.18674107440370297</c:v>
                </c:pt>
                <c:pt idx="14454">
                  <c:v>0.18677152456206603</c:v>
                </c:pt>
                <c:pt idx="14455">
                  <c:v>0.18680197474248966</c:v>
                </c:pt>
                <c:pt idx="14456">
                  <c:v>0.18683242494496122</c:v>
                </c:pt>
                <c:pt idx="14457">
                  <c:v>0.18686287516946753</c:v>
                </c:pt>
                <c:pt idx="14458">
                  <c:v>0.18689332541599529</c:v>
                </c:pt>
                <c:pt idx="14459">
                  <c:v>0.18692377568453261</c:v>
                </c:pt>
                <c:pt idx="14460">
                  <c:v>0.18695422597506556</c:v>
                </c:pt>
                <c:pt idx="14461">
                  <c:v>0.18698467628758142</c:v>
                </c:pt>
                <c:pt idx="14462">
                  <c:v>0.18701512662206798</c:v>
                </c:pt>
                <c:pt idx="14463">
                  <c:v>0.18704557697851165</c:v>
                </c:pt>
                <c:pt idx="14464">
                  <c:v>0.18707602735689999</c:v>
                </c:pt>
                <c:pt idx="14465">
                  <c:v>0.18710647775721989</c:v>
                </c:pt>
                <c:pt idx="14466">
                  <c:v>0.18713692817945837</c:v>
                </c:pt>
                <c:pt idx="14467">
                  <c:v>0.18716737862360322</c:v>
                </c:pt>
                <c:pt idx="14468">
                  <c:v>0.18719782908964089</c:v>
                </c:pt>
                <c:pt idx="14469">
                  <c:v>0.18722827957755889</c:v>
                </c:pt>
                <c:pt idx="14470">
                  <c:v>0.18725873008734439</c:v>
                </c:pt>
                <c:pt idx="14471">
                  <c:v>0.18728918061898459</c:v>
                </c:pt>
                <c:pt idx="14472">
                  <c:v>0.18731963117246658</c:v>
                </c:pt>
                <c:pt idx="14473">
                  <c:v>0.18735008174777751</c:v>
                </c:pt>
                <c:pt idx="14474">
                  <c:v>0.1873805323449047</c:v>
                </c:pt>
                <c:pt idx="14475">
                  <c:v>0.18741098296383563</c:v>
                </c:pt>
                <c:pt idx="14476">
                  <c:v>0.18744143360455662</c:v>
                </c:pt>
                <c:pt idx="14477">
                  <c:v>0.18747188426705613</c:v>
                </c:pt>
                <c:pt idx="14478">
                  <c:v>0.18750233495132063</c:v>
                </c:pt>
                <c:pt idx="14479">
                  <c:v>0.18753278565733733</c:v>
                </c:pt>
                <c:pt idx="14480">
                  <c:v>0.18756323638509409</c:v>
                </c:pt>
                <c:pt idx="14481">
                  <c:v>0.18759368713457725</c:v>
                </c:pt>
                <c:pt idx="14482">
                  <c:v>0.18762413790577481</c:v>
                </c:pt>
                <c:pt idx="14483">
                  <c:v>0.18765458869867391</c:v>
                </c:pt>
                <c:pt idx="14484">
                  <c:v>0.18768503951326154</c:v>
                </c:pt>
                <c:pt idx="14485">
                  <c:v>0.18771549034952545</c:v>
                </c:pt>
                <c:pt idx="14486">
                  <c:v>0.18774594120745247</c:v>
                </c:pt>
                <c:pt idx="14487">
                  <c:v>0.18777639208703018</c:v>
                </c:pt>
                <c:pt idx="14488">
                  <c:v>0.18780684298824546</c:v>
                </c:pt>
                <c:pt idx="14489">
                  <c:v>0.18783729391108661</c:v>
                </c:pt>
                <c:pt idx="14490">
                  <c:v>0.18786774485554025</c:v>
                </c:pt>
                <c:pt idx="14491">
                  <c:v>0.18789819582159328</c:v>
                </c:pt>
                <c:pt idx="14492">
                  <c:v>0.18792864680923704</c:v>
                </c:pt>
                <c:pt idx="14493">
                  <c:v>0.18795909781844922</c:v>
                </c:pt>
                <c:pt idx="14494">
                  <c:v>0.18798954884922631</c:v>
                </c:pt>
                <c:pt idx="14495">
                  <c:v>0.18801999990155582</c:v>
                </c:pt>
                <c:pt idx="14496">
                  <c:v>0.18805045097541606</c:v>
                </c:pt>
                <c:pt idx="14497">
                  <c:v>0.18808090207080347</c:v>
                </c:pt>
                <c:pt idx="14498">
                  <c:v>0.18811135318770517</c:v>
                </c:pt>
                <c:pt idx="14499">
                  <c:v>0.18814180432610283</c:v>
                </c:pt>
                <c:pt idx="14500">
                  <c:v>0.1881722554859836</c:v>
                </c:pt>
                <c:pt idx="14501">
                  <c:v>0.18820270666734407</c:v>
                </c:pt>
                <c:pt idx="14502">
                  <c:v>0.18823315787015965</c:v>
                </c:pt>
                <c:pt idx="14503">
                  <c:v>0.18826360909442669</c:v>
                </c:pt>
                <c:pt idx="14504">
                  <c:v>0.18829406034013313</c:v>
                </c:pt>
                <c:pt idx="14505">
                  <c:v>0.18832451160725611</c:v>
                </c:pt>
                <c:pt idx="14506">
                  <c:v>0.18835496289579351</c:v>
                </c:pt>
                <c:pt idx="14507">
                  <c:v>0.18838541420573202</c:v>
                </c:pt>
                <c:pt idx="14508">
                  <c:v>0.18841586553705036</c:v>
                </c:pt>
                <c:pt idx="14509">
                  <c:v>0.18844631688974467</c:v>
                </c:pt>
                <c:pt idx="14510">
                  <c:v>0.18847676826379994</c:v>
                </c:pt>
                <c:pt idx="14511">
                  <c:v>0.18850721965920336</c:v>
                </c:pt>
                <c:pt idx="14512">
                  <c:v>0.18853767107594183</c:v>
                </c:pt>
                <c:pt idx="14513">
                  <c:v>0.18856812251400401</c:v>
                </c:pt>
                <c:pt idx="14514">
                  <c:v>0.18859857397337648</c:v>
                </c:pt>
                <c:pt idx="14515">
                  <c:v>0.18862902545405041</c:v>
                </c:pt>
                <c:pt idx="14516">
                  <c:v>0.18865947695600377</c:v>
                </c:pt>
                <c:pt idx="14517">
                  <c:v>0.18868992847923372</c:v>
                </c:pt>
                <c:pt idx="14518">
                  <c:v>0.18872038002372732</c:v>
                </c:pt>
                <c:pt idx="14519">
                  <c:v>0.18875083158946293</c:v>
                </c:pt>
                <c:pt idx="14520">
                  <c:v>0.18878128317643739</c:v>
                </c:pt>
                <c:pt idx="14521">
                  <c:v>0.18881173478463847</c:v>
                </c:pt>
                <c:pt idx="14522">
                  <c:v>0.18884218641404721</c:v>
                </c:pt>
                <c:pt idx="14523">
                  <c:v>0.18887263806465471</c:v>
                </c:pt>
                <c:pt idx="14524">
                  <c:v>0.18890308973644776</c:v>
                </c:pt>
                <c:pt idx="14525">
                  <c:v>0.1889335414294151</c:v>
                </c:pt>
                <c:pt idx="14526">
                  <c:v>0.18896399314354373</c:v>
                </c:pt>
                <c:pt idx="14527">
                  <c:v>0.188994444878821</c:v>
                </c:pt>
                <c:pt idx="14528">
                  <c:v>0.18902489663523453</c:v>
                </c:pt>
                <c:pt idx="14529">
                  <c:v>0.18905534841277216</c:v>
                </c:pt>
                <c:pt idx="14530">
                  <c:v>0.1890858002114218</c:v>
                </c:pt>
                <c:pt idx="14531">
                  <c:v>0.18911625203117072</c:v>
                </c:pt>
                <c:pt idx="14532">
                  <c:v>0.18914670387200633</c:v>
                </c:pt>
                <c:pt idx="14533">
                  <c:v>0.18917715573391697</c:v>
                </c:pt>
                <c:pt idx="14534">
                  <c:v>0.18920760761688948</c:v>
                </c:pt>
                <c:pt idx="14535">
                  <c:v>0.18923805952091205</c:v>
                </c:pt>
                <c:pt idx="14536">
                  <c:v>0.18926851144597218</c:v>
                </c:pt>
                <c:pt idx="14537">
                  <c:v>0.18929896339205776</c:v>
                </c:pt>
                <c:pt idx="14538">
                  <c:v>0.18932941535915593</c:v>
                </c:pt>
                <c:pt idx="14539">
                  <c:v>0.18935986734725485</c:v>
                </c:pt>
                <c:pt idx="14540">
                  <c:v>0.18939031935634221</c:v>
                </c:pt>
                <c:pt idx="14541">
                  <c:v>0.18942077138640523</c:v>
                </c:pt>
                <c:pt idx="14542">
                  <c:v>0.18945122343743231</c:v>
                </c:pt>
                <c:pt idx="14543">
                  <c:v>0.18948167550941086</c:v>
                </c:pt>
                <c:pt idx="14544">
                  <c:v>0.18951212760232827</c:v>
                </c:pt>
                <c:pt idx="14545">
                  <c:v>0.18954257971617283</c:v>
                </c:pt>
                <c:pt idx="14546">
                  <c:v>0.18957303185093177</c:v>
                </c:pt>
                <c:pt idx="14547">
                  <c:v>0.18960348400659316</c:v>
                </c:pt>
                <c:pt idx="14548">
                  <c:v>0.18963393618314461</c:v>
                </c:pt>
                <c:pt idx="14549">
                  <c:v>0.18966438838057409</c:v>
                </c:pt>
                <c:pt idx="14550">
                  <c:v>0.18969484059886915</c:v>
                </c:pt>
                <c:pt idx="14551">
                  <c:v>0.18972529283801753</c:v>
                </c:pt>
                <c:pt idx="14552">
                  <c:v>0.18975574509800736</c:v>
                </c:pt>
                <c:pt idx="14553">
                  <c:v>0.18978619737882585</c:v>
                </c:pt>
                <c:pt idx="14554">
                  <c:v>0.18981664968046125</c:v>
                </c:pt>
                <c:pt idx="14555">
                  <c:v>0.189847102002901</c:v>
                </c:pt>
                <c:pt idx="14556">
                  <c:v>0.18987755434613335</c:v>
                </c:pt>
                <c:pt idx="14557">
                  <c:v>0.1899080067101459</c:v>
                </c:pt>
                <c:pt idx="14558">
                  <c:v>0.18993845909492624</c:v>
                </c:pt>
                <c:pt idx="14559">
                  <c:v>0.18996891150046274</c:v>
                </c:pt>
                <c:pt idx="14560">
                  <c:v>0.18999936392674266</c:v>
                </c:pt>
                <c:pt idx="14561">
                  <c:v>0.19002981637375438</c:v>
                </c:pt>
                <c:pt idx="14562">
                  <c:v>0.19006026884148525</c:v>
                </c:pt>
                <c:pt idx="14563">
                  <c:v>0.19009072132992333</c:v>
                </c:pt>
                <c:pt idx="14564">
                  <c:v>0.19012117383905636</c:v>
                </c:pt>
                <c:pt idx="14565">
                  <c:v>0.19015162636887278</c:v>
                </c:pt>
                <c:pt idx="14566">
                  <c:v>0.19018207891935968</c:v>
                </c:pt>
                <c:pt idx="14567">
                  <c:v>0.19021253149050549</c:v>
                </c:pt>
                <c:pt idx="14568">
                  <c:v>0.19024298408229789</c:v>
                </c:pt>
                <c:pt idx="14569">
                  <c:v>0.19027343669472474</c:v>
                </c:pt>
                <c:pt idx="14570">
                  <c:v>0.1903038893277742</c:v>
                </c:pt>
                <c:pt idx="14571">
                  <c:v>0.19033434198143401</c:v>
                </c:pt>
                <c:pt idx="14572">
                  <c:v>0.19036479465569184</c:v>
                </c:pt>
                <c:pt idx="14573">
                  <c:v>0.19039524735053615</c:v>
                </c:pt>
                <c:pt idx="14574">
                  <c:v>0.19042570006595438</c:v>
                </c:pt>
                <c:pt idx="14575">
                  <c:v>0.19045615280193501</c:v>
                </c:pt>
                <c:pt idx="14576">
                  <c:v>0.19048660555846519</c:v>
                </c:pt>
                <c:pt idx="14577">
                  <c:v>0.19051705833553367</c:v>
                </c:pt>
                <c:pt idx="14578">
                  <c:v>0.19054751113312818</c:v>
                </c:pt>
                <c:pt idx="14579">
                  <c:v>0.1905779639512365</c:v>
                </c:pt>
                <c:pt idx="14580">
                  <c:v>0.19060841678984647</c:v>
                </c:pt>
                <c:pt idx="14581">
                  <c:v>0.19063886964894677</c:v>
                </c:pt>
                <c:pt idx="14582">
                  <c:v>0.19066932252852464</c:v>
                </c:pt>
                <c:pt idx="14583">
                  <c:v>0.19069977542856853</c:v>
                </c:pt>
                <c:pt idx="14584">
                  <c:v>0.19073022834906606</c:v>
                </c:pt>
                <c:pt idx="14585">
                  <c:v>0.19076068129000562</c:v>
                </c:pt>
                <c:pt idx="14586">
                  <c:v>0.19079113425137539</c:v>
                </c:pt>
                <c:pt idx="14587">
                  <c:v>0.19082158723316267</c:v>
                </c:pt>
                <c:pt idx="14588">
                  <c:v>0.19085204023535624</c:v>
                </c:pt>
                <c:pt idx="14589">
                  <c:v>0.1908824932579436</c:v>
                </c:pt>
                <c:pt idx="14590">
                  <c:v>0.19091294630091316</c:v>
                </c:pt>
                <c:pt idx="14591">
                  <c:v>0.1909433993642532</c:v>
                </c:pt>
                <c:pt idx="14592">
                  <c:v>0.19097385244795095</c:v>
                </c:pt>
                <c:pt idx="14593">
                  <c:v>0.19100430555199505</c:v>
                </c:pt>
                <c:pt idx="14594">
                  <c:v>0.19103475867637332</c:v>
                </c:pt>
                <c:pt idx="14595">
                  <c:v>0.1910652118210745</c:v>
                </c:pt>
                <c:pt idx="14596">
                  <c:v>0.19109566498608566</c:v>
                </c:pt>
                <c:pt idx="14597">
                  <c:v>0.19112611817139574</c:v>
                </c:pt>
                <c:pt idx="14598">
                  <c:v>0.1911565713769926</c:v>
                </c:pt>
                <c:pt idx="14599">
                  <c:v>0.19118702460286396</c:v>
                </c:pt>
                <c:pt idx="14600">
                  <c:v>0.19121747784899867</c:v>
                </c:pt>
                <c:pt idx="14601">
                  <c:v>0.19124793111538391</c:v>
                </c:pt>
                <c:pt idx="14602">
                  <c:v>0.19127838440200884</c:v>
                </c:pt>
                <c:pt idx="14603">
                  <c:v>0.19130883770886087</c:v>
                </c:pt>
                <c:pt idx="14604">
                  <c:v>0.1913392910359285</c:v>
                </c:pt>
                <c:pt idx="14605">
                  <c:v>0.19136974438319959</c:v>
                </c:pt>
                <c:pt idx="14606">
                  <c:v>0.19140019775066264</c:v>
                </c:pt>
                <c:pt idx="14607">
                  <c:v>0.1914306511383056</c:v>
                </c:pt>
                <c:pt idx="14608">
                  <c:v>0.19146110454611681</c:v>
                </c:pt>
                <c:pt idx="14609">
                  <c:v>0.19149155797408418</c:v>
                </c:pt>
                <c:pt idx="14610">
                  <c:v>0.19152201142219621</c:v>
                </c:pt>
                <c:pt idx="14611">
                  <c:v>0.19155246489044081</c:v>
                </c:pt>
                <c:pt idx="14612">
                  <c:v>0.19158291837880637</c:v>
                </c:pt>
                <c:pt idx="14613">
                  <c:v>0.19161337188728106</c:v>
                </c:pt>
                <c:pt idx="14614">
                  <c:v>0.19164382541585318</c:v>
                </c:pt>
                <c:pt idx="14615">
                  <c:v>0.19167427896451067</c:v>
                </c:pt>
                <c:pt idx="14616">
                  <c:v>0.19170473253324199</c:v>
                </c:pt>
                <c:pt idx="14617">
                  <c:v>0.19173518612203544</c:v>
                </c:pt>
                <c:pt idx="14618">
                  <c:v>0.19176563973087885</c:v>
                </c:pt>
                <c:pt idx="14619">
                  <c:v>0.19179609335976122</c:v>
                </c:pt>
                <c:pt idx="14620">
                  <c:v>0.19182654700866991</c:v>
                </c:pt>
                <c:pt idx="14621">
                  <c:v>0.19185700067759398</c:v>
                </c:pt>
                <c:pt idx="14622">
                  <c:v>0.19188745436652105</c:v>
                </c:pt>
                <c:pt idx="14623">
                  <c:v>0.19191790807544001</c:v>
                </c:pt>
                <c:pt idx="14624">
                  <c:v>0.19194836180433866</c:v>
                </c:pt>
                <c:pt idx="14625">
                  <c:v>0.19197881555320528</c:v>
                </c:pt>
                <c:pt idx="14626">
                  <c:v>0.19200926932202894</c:v>
                </c:pt>
                <c:pt idx="14627">
                  <c:v>0.19203972311079703</c:v>
                </c:pt>
                <c:pt idx="14628">
                  <c:v>0.19207017691949801</c:v>
                </c:pt>
                <c:pt idx="14629">
                  <c:v>0.19210063074812062</c:v>
                </c:pt>
                <c:pt idx="14630">
                  <c:v>0.19213108459665279</c:v>
                </c:pt>
                <c:pt idx="14631">
                  <c:v>0.19216153846508288</c:v>
                </c:pt>
                <c:pt idx="14632">
                  <c:v>0.19219199235339979</c:v>
                </c:pt>
                <c:pt idx="14633">
                  <c:v>0.19222244626159107</c:v>
                </c:pt>
                <c:pt idx="14634">
                  <c:v>0.19225290018964591</c:v>
                </c:pt>
                <c:pt idx="14635">
                  <c:v>0.19228335413755149</c:v>
                </c:pt>
                <c:pt idx="14636">
                  <c:v>0.19231380810529741</c:v>
                </c:pt>
                <c:pt idx="14637">
                  <c:v>0.19234426209287125</c:v>
                </c:pt>
                <c:pt idx="14638">
                  <c:v>0.1923747161002618</c:v>
                </c:pt>
                <c:pt idx="14639">
                  <c:v>0.19240517012745728</c:v>
                </c:pt>
                <c:pt idx="14640">
                  <c:v>0.19243562417444593</c:v>
                </c:pt>
                <c:pt idx="14641">
                  <c:v>0.19246607824121664</c:v>
                </c:pt>
                <c:pt idx="14642">
                  <c:v>0.19249653232775721</c:v>
                </c:pt>
                <c:pt idx="14643">
                  <c:v>0.19252698643405664</c:v>
                </c:pt>
                <c:pt idx="14644">
                  <c:v>0.19255744056010304</c:v>
                </c:pt>
                <c:pt idx="14645">
                  <c:v>0.192587894705885</c:v>
                </c:pt>
                <c:pt idx="14646">
                  <c:v>0.19261834887139023</c:v>
                </c:pt>
                <c:pt idx="14647">
                  <c:v>0.19264880305660814</c:v>
                </c:pt>
                <c:pt idx="14648">
                  <c:v>0.19267925726152707</c:v>
                </c:pt>
                <c:pt idx="14649">
                  <c:v>0.19270971148613469</c:v>
                </c:pt>
                <c:pt idx="14650">
                  <c:v>0.19274016573042002</c:v>
                </c:pt>
                <c:pt idx="14651">
                  <c:v>0.19277061999437162</c:v>
                </c:pt>
                <c:pt idx="14652">
                  <c:v>0.19280107427797794</c:v>
                </c:pt>
                <c:pt idx="14653">
                  <c:v>0.19283152858122721</c:v>
                </c:pt>
                <c:pt idx="14654">
                  <c:v>0.19286198290410822</c:v>
                </c:pt>
                <c:pt idx="14655">
                  <c:v>0.19289243724660904</c:v>
                </c:pt>
                <c:pt idx="14656">
                  <c:v>0.19292289160871867</c:v>
                </c:pt>
                <c:pt idx="14657">
                  <c:v>0.19295334599042524</c:v>
                </c:pt>
                <c:pt idx="14658">
                  <c:v>0.19298380039171736</c:v>
                </c:pt>
                <c:pt idx="14659">
                  <c:v>0.19301425481258372</c:v>
                </c:pt>
                <c:pt idx="14660">
                  <c:v>0.19304470925301276</c:v>
                </c:pt>
                <c:pt idx="14661">
                  <c:v>0.19307516371299294</c:v>
                </c:pt>
                <c:pt idx="14662">
                  <c:v>0.19310561819251271</c:v>
                </c:pt>
                <c:pt idx="14663">
                  <c:v>0.19313607269156108</c:v>
                </c:pt>
                <c:pt idx="14664">
                  <c:v>0.19316652721012606</c:v>
                </c:pt>
                <c:pt idx="14665">
                  <c:v>0.19319698174819644</c:v>
                </c:pt>
                <c:pt idx="14666">
                  <c:v>0.19322743630576084</c:v>
                </c:pt>
                <c:pt idx="14667">
                  <c:v>0.19325789088280798</c:v>
                </c:pt>
                <c:pt idx="14668">
                  <c:v>0.19328834547932594</c:v>
                </c:pt>
                <c:pt idx="14669">
                  <c:v>0.19331880009530372</c:v>
                </c:pt>
                <c:pt idx="14670">
                  <c:v>0.1933492547307295</c:v>
                </c:pt>
                <c:pt idx="14671">
                  <c:v>0.19337970938559279</c:v>
                </c:pt>
                <c:pt idx="14672">
                  <c:v>0.19341016405988121</c:v>
                </c:pt>
                <c:pt idx="14673">
                  <c:v>0.19344061875358387</c:v>
                </c:pt>
                <c:pt idx="14674">
                  <c:v>0.19347107346668924</c:v>
                </c:pt>
                <c:pt idx="14675">
                  <c:v>0.19350152819918598</c:v>
                </c:pt>
                <c:pt idx="14676">
                  <c:v>0.19353198295106305</c:v>
                </c:pt>
                <c:pt idx="14677">
                  <c:v>0.19356243772230836</c:v>
                </c:pt>
                <c:pt idx="14678">
                  <c:v>0.19359289251291123</c:v>
                </c:pt>
                <c:pt idx="14679">
                  <c:v>0.19362334732286007</c:v>
                </c:pt>
                <c:pt idx="14680">
                  <c:v>0.19365380215214378</c:v>
                </c:pt>
                <c:pt idx="14681">
                  <c:v>0.19368425700075032</c:v>
                </c:pt>
                <c:pt idx="14682">
                  <c:v>0.19371471186866912</c:v>
                </c:pt>
                <c:pt idx="14683">
                  <c:v>0.19374516675588865</c:v>
                </c:pt>
                <c:pt idx="14684">
                  <c:v>0.19377562166239731</c:v>
                </c:pt>
                <c:pt idx="14685">
                  <c:v>0.19380607658818427</c:v>
                </c:pt>
                <c:pt idx="14686">
                  <c:v>0.19383653153323765</c:v>
                </c:pt>
                <c:pt idx="14687">
                  <c:v>0.19386698649754691</c:v>
                </c:pt>
                <c:pt idx="14688">
                  <c:v>0.19389744148110016</c:v>
                </c:pt>
                <c:pt idx="14689">
                  <c:v>0.19392789648388636</c:v>
                </c:pt>
                <c:pt idx="14690">
                  <c:v>0.19395835150589419</c:v>
                </c:pt>
                <c:pt idx="14691">
                  <c:v>0.19398880654711198</c:v>
                </c:pt>
                <c:pt idx="14692">
                  <c:v>0.19401926160752969</c:v>
                </c:pt>
                <c:pt idx="14693">
                  <c:v>0.19404971668713478</c:v>
                </c:pt>
                <c:pt idx="14694">
                  <c:v>0.19408017178591663</c:v>
                </c:pt>
                <c:pt idx="14695">
                  <c:v>0.19411062690386371</c:v>
                </c:pt>
                <c:pt idx="14696">
                  <c:v>0.19414108204096509</c:v>
                </c:pt>
                <c:pt idx="14697">
                  <c:v>0.19417153719720925</c:v>
                </c:pt>
                <c:pt idx="14698">
                  <c:v>0.19420199237258523</c:v>
                </c:pt>
                <c:pt idx="14699">
                  <c:v>0.19423244756708169</c:v>
                </c:pt>
                <c:pt idx="14700">
                  <c:v>0.19426290278068742</c:v>
                </c:pt>
                <c:pt idx="14701">
                  <c:v>0.19429335801339098</c:v>
                </c:pt>
                <c:pt idx="14702">
                  <c:v>0.19432381326518194</c:v>
                </c:pt>
                <c:pt idx="14703">
                  <c:v>0.19435426853604837</c:v>
                </c:pt>
                <c:pt idx="14704">
                  <c:v>0.19438472382597921</c:v>
                </c:pt>
                <c:pt idx="14705">
                  <c:v>0.19441517913496381</c:v>
                </c:pt>
                <c:pt idx="14706">
                  <c:v>0.19444563446299024</c:v>
                </c:pt>
                <c:pt idx="14707">
                  <c:v>0.19447608981004771</c:v>
                </c:pt>
                <c:pt idx="14708">
                  <c:v>0.19450654517612509</c:v>
                </c:pt>
                <c:pt idx="14709">
                  <c:v>0.19453700056121137</c:v>
                </c:pt>
                <c:pt idx="14710">
                  <c:v>0.19456745596529518</c:v>
                </c:pt>
                <c:pt idx="14711">
                  <c:v>0.19459791138836546</c:v>
                </c:pt>
                <c:pt idx="14712">
                  <c:v>0.19462836683041129</c:v>
                </c:pt>
                <c:pt idx="14713">
                  <c:v>0.19465882229142117</c:v>
                </c:pt>
                <c:pt idx="14714">
                  <c:v>0.19468927777138401</c:v>
                </c:pt>
                <c:pt idx="14715">
                  <c:v>0.19471973327028885</c:v>
                </c:pt>
                <c:pt idx="14716">
                  <c:v>0.19475018878812456</c:v>
                </c:pt>
                <c:pt idx="14717">
                  <c:v>0.19478064432488029</c:v>
                </c:pt>
                <c:pt idx="14718">
                  <c:v>0.1948110998805449</c:v>
                </c:pt>
                <c:pt idx="14719">
                  <c:v>0.19484155545510706</c:v>
                </c:pt>
                <c:pt idx="14720">
                  <c:v>0.19487201104855556</c:v>
                </c:pt>
                <c:pt idx="14721">
                  <c:v>0.19490246666087963</c:v>
                </c:pt>
                <c:pt idx="14722">
                  <c:v>0.19493292229206827</c:v>
                </c:pt>
                <c:pt idx="14723">
                  <c:v>0.19496337794211005</c:v>
                </c:pt>
                <c:pt idx="14724">
                  <c:v>0.19499383361099448</c:v>
                </c:pt>
                <c:pt idx="14725">
                  <c:v>0.19502428929871007</c:v>
                </c:pt>
                <c:pt idx="14726">
                  <c:v>0.19505474500524578</c:v>
                </c:pt>
                <c:pt idx="14727">
                  <c:v>0.19508520073059071</c:v>
                </c:pt>
                <c:pt idx="14728">
                  <c:v>0.19511565647473417</c:v>
                </c:pt>
                <c:pt idx="14729">
                  <c:v>0.19514611223766432</c:v>
                </c:pt>
                <c:pt idx="14730">
                  <c:v>0.19517656801937128</c:v>
                </c:pt>
                <c:pt idx="14731">
                  <c:v>0.1952070238198429</c:v>
                </c:pt>
                <c:pt idx="14732">
                  <c:v>0.19523747963906901</c:v>
                </c:pt>
                <c:pt idx="14733">
                  <c:v>0.19526793547703808</c:v>
                </c:pt>
                <c:pt idx="14734">
                  <c:v>0.19529839133373939</c:v>
                </c:pt>
                <c:pt idx="14735">
                  <c:v>0.19532884720916205</c:v>
                </c:pt>
                <c:pt idx="14736">
                  <c:v>0.19535930310329491</c:v>
                </c:pt>
                <c:pt idx="14737">
                  <c:v>0.19538975901612698</c:v>
                </c:pt>
                <c:pt idx="14738">
                  <c:v>0.19542021494764761</c:v>
                </c:pt>
                <c:pt idx="14739">
                  <c:v>0.1954506708978454</c:v>
                </c:pt>
                <c:pt idx="14740">
                  <c:v>0.1954811268667096</c:v>
                </c:pt>
                <c:pt idx="14741">
                  <c:v>0.19551158285422965</c:v>
                </c:pt>
                <c:pt idx="14742">
                  <c:v>0.19554203886039384</c:v>
                </c:pt>
                <c:pt idx="14743">
                  <c:v>0.19557249488519168</c:v>
                </c:pt>
                <c:pt idx="14744">
                  <c:v>0.19560295092861263</c:v>
                </c:pt>
                <c:pt idx="14745">
                  <c:v>0.1956334069906453</c:v>
                </c:pt>
                <c:pt idx="14746">
                  <c:v>0.1956638630712787</c:v>
                </c:pt>
                <c:pt idx="14747">
                  <c:v>0.19569431917050217</c:v>
                </c:pt>
                <c:pt idx="14748">
                  <c:v>0.19572477528830473</c:v>
                </c:pt>
                <c:pt idx="14749">
                  <c:v>0.19575523142467566</c:v>
                </c:pt>
                <c:pt idx="14750">
                  <c:v>0.1957856875796038</c:v>
                </c:pt>
                <c:pt idx="14751">
                  <c:v>0.19581614375307838</c:v>
                </c:pt>
                <c:pt idx="14752">
                  <c:v>0.19584659994508852</c:v>
                </c:pt>
                <c:pt idx="14753">
                  <c:v>0.19587705615562356</c:v>
                </c:pt>
                <c:pt idx="14754">
                  <c:v>0.19590751238467224</c:v>
                </c:pt>
                <c:pt idx="14755">
                  <c:v>0.19593796863222412</c:v>
                </c:pt>
                <c:pt idx="14756">
                  <c:v>0.19596842489826799</c:v>
                </c:pt>
                <c:pt idx="14757">
                  <c:v>0.19599888118279363</c:v>
                </c:pt>
                <c:pt idx="14758">
                  <c:v>0.19602933748578949</c:v>
                </c:pt>
                <c:pt idx="14759">
                  <c:v>0.19605979380724498</c:v>
                </c:pt>
                <c:pt idx="14760">
                  <c:v>0.19609025014714926</c:v>
                </c:pt>
                <c:pt idx="14761">
                  <c:v>0.19612070650549196</c:v>
                </c:pt>
                <c:pt idx="14762">
                  <c:v>0.19615116288226159</c:v>
                </c:pt>
                <c:pt idx="14763">
                  <c:v>0.19618161927744804</c:v>
                </c:pt>
                <c:pt idx="14764">
                  <c:v>0.19621207569103988</c:v>
                </c:pt>
                <c:pt idx="14765">
                  <c:v>0.19624253212302661</c:v>
                </c:pt>
                <c:pt idx="14766">
                  <c:v>0.19627298857339748</c:v>
                </c:pt>
                <c:pt idx="14767">
                  <c:v>0.19630344504214203</c:v>
                </c:pt>
                <c:pt idx="14768">
                  <c:v>0.19633390152924879</c:v>
                </c:pt>
                <c:pt idx="14769">
                  <c:v>0.19636435803470731</c:v>
                </c:pt>
                <c:pt idx="14770">
                  <c:v>0.19639481455850688</c:v>
                </c:pt>
                <c:pt idx="14771">
                  <c:v>0.19642527110063701</c:v>
                </c:pt>
                <c:pt idx="14772">
                  <c:v>0.19645572766108649</c:v>
                </c:pt>
                <c:pt idx="14773">
                  <c:v>0.19648618423984487</c:v>
                </c:pt>
                <c:pt idx="14774">
                  <c:v>0.19651664083690157</c:v>
                </c:pt>
                <c:pt idx="14775">
                  <c:v>0.19654709745224508</c:v>
                </c:pt>
                <c:pt idx="14776">
                  <c:v>0.19657755408586564</c:v>
                </c:pt>
                <c:pt idx="14777">
                  <c:v>0.19660801073775219</c:v>
                </c:pt>
                <c:pt idx="14778">
                  <c:v>0.19663846740789392</c:v>
                </c:pt>
                <c:pt idx="14779">
                  <c:v>0.19666892409627978</c:v>
                </c:pt>
                <c:pt idx="14780">
                  <c:v>0.19669938080289995</c:v>
                </c:pt>
                <c:pt idx="14781">
                  <c:v>0.1967298375277432</c:v>
                </c:pt>
                <c:pt idx="14782">
                  <c:v>0.19676029427079877</c:v>
                </c:pt>
                <c:pt idx="14783">
                  <c:v>0.19679075103205684</c:v>
                </c:pt>
                <c:pt idx="14784">
                  <c:v>0.19682120781150508</c:v>
                </c:pt>
                <c:pt idx="14785">
                  <c:v>0.19685166460913439</c:v>
                </c:pt>
                <c:pt idx="14786">
                  <c:v>0.19688212142493322</c:v>
                </c:pt>
                <c:pt idx="14787">
                  <c:v>0.19691257825889147</c:v>
                </c:pt>
                <c:pt idx="14788">
                  <c:v>0.19694303511099831</c:v>
                </c:pt>
                <c:pt idx="14789">
                  <c:v>0.19697349198124303</c:v>
                </c:pt>
                <c:pt idx="14790">
                  <c:v>0.19700394886961481</c:v>
                </c:pt>
                <c:pt idx="14791">
                  <c:v>0.19703440577610359</c:v>
                </c:pt>
                <c:pt idx="14792">
                  <c:v>0.19706486270070106</c:v>
                </c:pt>
                <c:pt idx="14793">
                  <c:v>0.19709531964339122</c:v>
                </c:pt>
                <c:pt idx="14794">
                  <c:v>0.19712577660416308</c:v>
                </c:pt>
                <c:pt idx="14795">
                  <c:v>0.19715623358301526</c:v>
                </c:pt>
                <c:pt idx="14796">
                  <c:v>0.1971866905799281</c:v>
                </c:pt>
                <c:pt idx="14797">
                  <c:v>0.19721714759489101</c:v>
                </c:pt>
                <c:pt idx="14798">
                  <c:v>0.19724760462790225</c:v>
                </c:pt>
                <c:pt idx="14799">
                  <c:v>0.19727806167893946</c:v>
                </c:pt>
                <c:pt idx="14800">
                  <c:v>0.19730851874800093</c:v>
                </c:pt>
                <c:pt idx="14801">
                  <c:v>0.1973389758350762</c:v>
                </c:pt>
                <c:pt idx="14802">
                  <c:v>0.19736943294014575</c:v>
                </c:pt>
                <c:pt idx="14803">
                  <c:v>0.19739989006320802</c:v>
                </c:pt>
                <c:pt idx="14804">
                  <c:v>0.19743034720425212</c:v>
                </c:pt>
                <c:pt idx="14805">
                  <c:v>0.19746080436325925</c:v>
                </c:pt>
                <c:pt idx="14806">
                  <c:v>0.19749126154022711</c:v>
                </c:pt>
                <c:pt idx="14807">
                  <c:v>0.19752171873514268</c:v>
                </c:pt>
                <c:pt idx="14808">
                  <c:v>0.19755217594799512</c:v>
                </c:pt>
                <c:pt idx="14809">
                  <c:v>0.19758263317877711</c:v>
                </c:pt>
                <c:pt idx="14810">
                  <c:v>0.197613090427469</c:v>
                </c:pt>
                <c:pt idx="14811">
                  <c:v>0.19764354769406961</c:v>
                </c:pt>
                <c:pt idx="14812">
                  <c:v>0.19767400497856807</c:v>
                </c:pt>
                <c:pt idx="14813">
                  <c:v>0.1977044622809454</c:v>
                </c:pt>
                <c:pt idx="14814">
                  <c:v>0.19773491960119938</c:v>
                </c:pt>
                <c:pt idx="14815">
                  <c:v>0.19776537693932034</c:v>
                </c:pt>
                <c:pt idx="14816">
                  <c:v>0.19779583429528813</c:v>
                </c:pt>
                <c:pt idx="14817">
                  <c:v>0.19782629166910137</c:v>
                </c:pt>
                <c:pt idx="14818">
                  <c:v>0.19785674906075029</c:v>
                </c:pt>
                <c:pt idx="14819">
                  <c:v>0.19788720647021457</c:v>
                </c:pt>
                <c:pt idx="14820">
                  <c:v>0.19791766389749343</c:v>
                </c:pt>
                <c:pt idx="14821">
                  <c:v>0.19794812134257589</c:v>
                </c:pt>
                <c:pt idx="14822">
                  <c:v>0.19797857880544567</c:v>
                </c:pt>
                <c:pt idx="14823">
                  <c:v>0.19800903628609562</c:v>
                </c:pt>
                <c:pt idx="14824">
                  <c:v>0.19803949378451524</c:v>
                </c:pt>
                <c:pt idx="14825">
                  <c:v>0.19806995130069377</c:v>
                </c:pt>
                <c:pt idx="14826">
                  <c:v>0.19810040883462132</c:v>
                </c:pt>
                <c:pt idx="14827">
                  <c:v>0.19813086638628724</c:v>
                </c:pt>
                <c:pt idx="14828">
                  <c:v>0.19816132395568087</c:v>
                </c:pt>
                <c:pt idx="14829">
                  <c:v>0.19819178154279199</c:v>
                </c:pt>
                <c:pt idx="14830">
                  <c:v>0.19822223914761083</c:v>
                </c:pt>
                <c:pt idx="14831">
                  <c:v>0.19825269677012602</c:v>
                </c:pt>
                <c:pt idx="14832">
                  <c:v>0.1982831544103279</c:v>
                </c:pt>
                <c:pt idx="14833">
                  <c:v>0.19831361206820591</c:v>
                </c:pt>
                <c:pt idx="14834">
                  <c:v>0.19834406974374963</c:v>
                </c:pt>
                <c:pt idx="14835">
                  <c:v>0.19837452743694833</c:v>
                </c:pt>
                <c:pt idx="14836">
                  <c:v>0.19840498514779209</c:v>
                </c:pt>
                <c:pt idx="14837">
                  <c:v>0.19843544287627096</c:v>
                </c:pt>
                <c:pt idx="14838">
                  <c:v>0.19846590062237396</c:v>
                </c:pt>
                <c:pt idx="14839">
                  <c:v>0.19849635838609114</c:v>
                </c:pt>
                <c:pt idx="14840">
                  <c:v>0.19852681616741163</c:v>
                </c:pt>
                <c:pt idx="14841">
                  <c:v>0.19855727396632583</c:v>
                </c:pt>
                <c:pt idx="14842">
                  <c:v>0.19858773178282318</c:v>
                </c:pt>
                <c:pt idx="14843">
                  <c:v>0.19861818961689287</c:v>
                </c:pt>
                <c:pt idx="14844">
                  <c:v>0.19864864746852551</c:v>
                </c:pt>
                <c:pt idx="14845">
                  <c:v>0.19867910533771005</c:v>
                </c:pt>
                <c:pt idx="14846">
                  <c:v>0.19870956322443672</c:v>
                </c:pt>
                <c:pt idx="14847">
                  <c:v>0.19874002112869471</c:v>
                </c:pt>
                <c:pt idx="14848">
                  <c:v>0.19877047905047396</c:v>
                </c:pt>
                <c:pt idx="14849">
                  <c:v>0.19880093698976475</c:v>
                </c:pt>
                <c:pt idx="14850">
                  <c:v>0.19883139494655622</c:v>
                </c:pt>
                <c:pt idx="14851">
                  <c:v>0.19886185292083802</c:v>
                </c:pt>
                <c:pt idx="14852">
                  <c:v>0.19889231091260012</c:v>
                </c:pt>
                <c:pt idx="14853">
                  <c:v>0.19892276892183236</c:v>
                </c:pt>
                <c:pt idx="14854">
                  <c:v>0.19895322694852452</c:v>
                </c:pt>
                <c:pt idx="14855">
                  <c:v>0.19898368499266617</c:v>
                </c:pt>
                <c:pt idx="14856">
                  <c:v>0.19901414305424747</c:v>
                </c:pt>
                <c:pt idx="14857">
                  <c:v>0.19904460113325745</c:v>
                </c:pt>
                <c:pt idx="14858">
                  <c:v>0.19907505922968671</c:v>
                </c:pt>
                <c:pt idx="14859">
                  <c:v>0.19910551734352444</c:v>
                </c:pt>
                <c:pt idx="14860">
                  <c:v>0.19913597547476092</c:v>
                </c:pt>
                <c:pt idx="14861">
                  <c:v>0.19916643362338549</c:v>
                </c:pt>
                <c:pt idx="14862">
                  <c:v>0.1991968917893886</c:v>
                </c:pt>
                <c:pt idx="14863">
                  <c:v>0.19922734997275943</c:v>
                </c:pt>
                <c:pt idx="14864">
                  <c:v>0.19925780817348782</c:v>
                </c:pt>
                <c:pt idx="14865">
                  <c:v>0.19928826639156416</c:v>
                </c:pt>
                <c:pt idx="14866">
                  <c:v>0.19931872462697797</c:v>
                </c:pt>
                <c:pt idx="14867">
                  <c:v>0.1993491828797187</c:v>
                </c:pt>
                <c:pt idx="14868">
                  <c:v>0.19937964114977696</c:v>
                </c:pt>
                <c:pt idx="14869">
                  <c:v>0.19941009943714161</c:v>
                </c:pt>
                <c:pt idx="14870">
                  <c:v>0.1994405577418038</c:v>
                </c:pt>
                <c:pt idx="14871">
                  <c:v>0.19947101606375234</c:v>
                </c:pt>
                <c:pt idx="14872">
                  <c:v>0.19950147440297766</c:v>
                </c:pt>
                <c:pt idx="14873">
                  <c:v>0.19953193275946923</c:v>
                </c:pt>
                <c:pt idx="14874">
                  <c:v>0.199562391133217</c:v>
                </c:pt>
                <c:pt idx="14875">
                  <c:v>0.19959284952421141</c:v>
                </c:pt>
                <c:pt idx="14876">
                  <c:v>0.19962330793244137</c:v>
                </c:pt>
                <c:pt idx="14877">
                  <c:v>0.19965376635789794</c:v>
                </c:pt>
                <c:pt idx="14878">
                  <c:v>0.19968422480056996</c:v>
                </c:pt>
                <c:pt idx="14879">
                  <c:v>0.19971468326044794</c:v>
                </c:pt>
                <c:pt idx="14880">
                  <c:v>0.19974514173752167</c:v>
                </c:pt>
                <c:pt idx="14881">
                  <c:v>0.19977560023178131</c:v>
                </c:pt>
                <c:pt idx="14882">
                  <c:v>0.19980605874321611</c:v>
                </c:pt>
                <c:pt idx="14883">
                  <c:v>0.19983651727181667</c:v>
                </c:pt>
                <c:pt idx="14884">
                  <c:v>0.19986697581757251</c:v>
                </c:pt>
                <c:pt idx="14885">
                  <c:v>0.19989743438047441</c:v>
                </c:pt>
                <c:pt idx="14886">
                  <c:v>0.19992789296051133</c:v>
                </c:pt>
                <c:pt idx="14887">
                  <c:v>0.19995835155767328</c:v>
                </c:pt>
                <c:pt idx="14888">
                  <c:v>0.19998881017195042</c:v>
                </c:pt>
                <c:pt idx="14889">
                  <c:v>0.20001926880333326</c:v>
                </c:pt>
                <c:pt idx="14890">
                  <c:v>0.20004972745181132</c:v>
                </c:pt>
                <c:pt idx="14891">
                  <c:v>0.20008018611737449</c:v>
                </c:pt>
                <c:pt idx="14892">
                  <c:v>0.20011064480001267</c:v>
                </c:pt>
                <c:pt idx="14893">
                  <c:v>0.20014110349971642</c:v>
                </c:pt>
                <c:pt idx="14894">
                  <c:v>0.20017156221647525</c:v>
                </c:pt>
                <c:pt idx="14895">
                  <c:v>0.20020202095027928</c:v>
                </c:pt>
                <c:pt idx="14896">
                  <c:v>0.2002324797011184</c:v>
                </c:pt>
                <c:pt idx="14897">
                  <c:v>0.20026293846898319</c:v>
                </c:pt>
                <c:pt idx="14898">
                  <c:v>0.20029339725386264</c:v>
                </c:pt>
                <c:pt idx="14899">
                  <c:v>0.20032385605574782</c:v>
                </c:pt>
                <c:pt idx="14900">
                  <c:v>0.20035431487462807</c:v>
                </c:pt>
                <c:pt idx="14901">
                  <c:v>0.20038477371049385</c:v>
                </c:pt>
                <c:pt idx="14902">
                  <c:v>0.20041523256333482</c:v>
                </c:pt>
                <c:pt idx="14903">
                  <c:v>0.20044569143314134</c:v>
                </c:pt>
                <c:pt idx="14904">
                  <c:v>0.20047615031990357</c:v>
                </c:pt>
                <c:pt idx="14905">
                  <c:v>0.20050660922361141</c:v>
                </c:pt>
                <c:pt idx="14906">
                  <c:v>0.20053706814425476</c:v>
                </c:pt>
                <c:pt idx="14907">
                  <c:v>0.20056752708182374</c:v>
                </c:pt>
                <c:pt idx="14908">
                  <c:v>0.20059798603630885</c:v>
                </c:pt>
                <c:pt idx="14909">
                  <c:v>0.2006284450076995</c:v>
                </c:pt>
                <c:pt idx="14910">
                  <c:v>0.20065890399598629</c:v>
                </c:pt>
                <c:pt idx="14911">
                  <c:v>0.20068936300115947</c:v>
                </c:pt>
                <c:pt idx="14912">
                  <c:v>0.20071982202320821</c:v>
                </c:pt>
                <c:pt idx="14913">
                  <c:v>0.20075028106212356</c:v>
                </c:pt>
                <c:pt idx="14914">
                  <c:v>0.20078074011789548</c:v>
                </c:pt>
                <c:pt idx="14915">
                  <c:v>0.20081119919051399</c:v>
                </c:pt>
                <c:pt idx="14916">
                  <c:v>0.20084165827996908</c:v>
                </c:pt>
                <c:pt idx="14917">
                  <c:v>0.20087211738625077</c:v>
                </c:pt>
                <c:pt idx="14918">
                  <c:v>0.20090257650934962</c:v>
                </c:pt>
                <c:pt idx="14919">
                  <c:v>0.20093303564925558</c:v>
                </c:pt>
                <c:pt idx="14920">
                  <c:v>0.20096349480595876</c:v>
                </c:pt>
                <c:pt idx="14921">
                  <c:v>0.20099395397944947</c:v>
                </c:pt>
                <c:pt idx="14922">
                  <c:v>0.2010244131697177</c:v>
                </c:pt>
                <c:pt idx="14923">
                  <c:v>0.20105487237675368</c:v>
                </c:pt>
                <c:pt idx="14924">
                  <c:v>0.20108533160054731</c:v>
                </c:pt>
                <c:pt idx="14925">
                  <c:v>0.20111579084108888</c:v>
                </c:pt>
                <c:pt idx="14926">
                  <c:v>0.20114625009836917</c:v>
                </c:pt>
                <c:pt idx="14927">
                  <c:v>0.2011767093723778</c:v>
                </c:pt>
                <c:pt idx="14928">
                  <c:v>0.20120716866310479</c:v>
                </c:pt>
                <c:pt idx="14929">
                  <c:v>0.20123762797054096</c:v>
                </c:pt>
                <c:pt idx="14930">
                  <c:v>0.20126808729467643</c:v>
                </c:pt>
                <c:pt idx="14931">
                  <c:v>0.20129854663550051</c:v>
                </c:pt>
                <c:pt idx="14932">
                  <c:v>0.20132900599300463</c:v>
                </c:pt>
                <c:pt idx="14933">
                  <c:v>0.20135946536717847</c:v>
                </c:pt>
                <c:pt idx="14934">
                  <c:v>0.20138992475801193</c:v>
                </c:pt>
                <c:pt idx="14935">
                  <c:v>0.20142038416549574</c:v>
                </c:pt>
                <c:pt idx="14936">
                  <c:v>0.20145084358962029</c:v>
                </c:pt>
                <c:pt idx="14937">
                  <c:v>0.20148130303037537</c:v>
                </c:pt>
                <c:pt idx="14938">
                  <c:v>0.20151176248775127</c:v>
                </c:pt>
                <c:pt idx="14939">
                  <c:v>0.20154222196173849</c:v>
                </c:pt>
                <c:pt idx="14940">
                  <c:v>0.20157268145232693</c:v>
                </c:pt>
                <c:pt idx="14941">
                  <c:v>0.20160314095950732</c:v>
                </c:pt>
                <c:pt idx="14942">
                  <c:v>0.20163360048326967</c:v>
                </c:pt>
                <c:pt idx="14943">
                  <c:v>0.20166406002360449</c:v>
                </c:pt>
                <c:pt idx="14944">
                  <c:v>0.20169451958050155</c:v>
                </c:pt>
                <c:pt idx="14945">
                  <c:v>0.20172497915395182</c:v>
                </c:pt>
                <c:pt idx="14946">
                  <c:v>0.20175543874394536</c:v>
                </c:pt>
                <c:pt idx="14947">
                  <c:v>0.20178589835047206</c:v>
                </c:pt>
                <c:pt idx="14948">
                  <c:v>0.20181635797352271</c:v>
                </c:pt>
                <c:pt idx="14949">
                  <c:v>0.20184681761308737</c:v>
                </c:pt>
                <c:pt idx="14950">
                  <c:v>0.20187727726915689</c:v>
                </c:pt>
                <c:pt idx="14951">
                  <c:v>0.20190773694172082</c:v>
                </c:pt>
                <c:pt idx="14952">
                  <c:v>0.20193819663077017</c:v>
                </c:pt>
                <c:pt idx="14953">
                  <c:v>0.20196865633629446</c:v>
                </c:pt>
                <c:pt idx="14954">
                  <c:v>0.20199911605828486</c:v>
                </c:pt>
                <c:pt idx="14955">
                  <c:v>0.20202957579673136</c:v>
                </c:pt>
                <c:pt idx="14956">
                  <c:v>0.20206003555162433</c:v>
                </c:pt>
                <c:pt idx="14957">
                  <c:v>0.20209049532295414</c:v>
                </c:pt>
                <c:pt idx="14958">
                  <c:v>0.20212095511071126</c:v>
                </c:pt>
                <c:pt idx="14959">
                  <c:v>0.20215141491488609</c:v>
                </c:pt>
                <c:pt idx="14960">
                  <c:v>0.20218187473546834</c:v>
                </c:pt>
                <c:pt idx="14961">
                  <c:v>0.20221233457244947</c:v>
                </c:pt>
                <c:pt idx="14962">
                  <c:v>0.20224279442581938</c:v>
                </c:pt>
                <c:pt idx="14963">
                  <c:v>0.20227325429556825</c:v>
                </c:pt>
                <c:pt idx="14964">
                  <c:v>0.2023037141816868</c:v>
                </c:pt>
                <c:pt idx="14965">
                  <c:v>0.20233417408416521</c:v>
                </c:pt>
                <c:pt idx="14966">
                  <c:v>0.2023646340029942</c:v>
                </c:pt>
                <c:pt idx="14967">
                  <c:v>0.20239509393816346</c:v>
                </c:pt>
                <c:pt idx="14968">
                  <c:v>0.20242555388966454</c:v>
                </c:pt>
                <c:pt idx="14969">
                  <c:v>0.20245601385748679</c:v>
                </c:pt>
                <c:pt idx="14970">
                  <c:v>0.20248647384162144</c:v>
                </c:pt>
                <c:pt idx="14971">
                  <c:v>0.2025169338420586</c:v>
                </c:pt>
                <c:pt idx="14972">
                  <c:v>0.20254739385878873</c:v>
                </c:pt>
                <c:pt idx="14973">
                  <c:v>0.20257785389180222</c:v>
                </c:pt>
                <c:pt idx="14974">
                  <c:v>0.20260831394108952</c:v>
                </c:pt>
                <c:pt idx="14975">
                  <c:v>0.20263877400664121</c:v>
                </c:pt>
                <c:pt idx="14976">
                  <c:v>0.20266923408844778</c:v>
                </c:pt>
                <c:pt idx="14977">
                  <c:v>0.20269969418649963</c:v>
                </c:pt>
                <c:pt idx="14978">
                  <c:v>0.20273015430078722</c:v>
                </c:pt>
                <c:pt idx="14979">
                  <c:v>0.20276061443130083</c:v>
                </c:pt>
                <c:pt idx="14980">
                  <c:v>0.20279107457803136</c:v>
                </c:pt>
                <c:pt idx="14981">
                  <c:v>0.20282153474096959</c:v>
                </c:pt>
                <c:pt idx="14982">
                  <c:v>0.20285199492010486</c:v>
                </c:pt>
                <c:pt idx="14983">
                  <c:v>0.20288245511542879</c:v>
                </c:pt>
                <c:pt idx="14984">
                  <c:v>0.20291291532693168</c:v>
                </c:pt>
                <c:pt idx="14985">
                  <c:v>0.2029433755546034</c:v>
                </c:pt>
                <c:pt idx="14986">
                  <c:v>0.20297383579843498</c:v>
                </c:pt>
                <c:pt idx="14987">
                  <c:v>0.2030042960584173</c:v>
                </c:pt>
                <c:pt idx="14988">
                  <c:v>0.20303475633454005</c:v>
                </c:pt>
                <c:pt idx="14989">
                  <c:v>0.20306521662679416</c:v>
                </c:pt>
                <c:pt idx="14990">
                  <c:v>0.20309567693517067</c:v>
                </c:pt>
                <c:pt idx="14991">
                  <c:v>0.20312613725965922</c:v>
                </c:pt>
                <c:pt idx="14992">
                  <c:v>0.20315659760025129</c:v>
                </c:pt>
                <c:pt idx="14993">
                  <c:v>0.20318705795693698</c:v>
                </c:pt>
                <c:pt idx="14994">
                  <c:v>0.20321751832970658</c:v>
                </c:pt>
                <c:pt idx="14995">
                  <c:v>0.20324797871855116</c:v>
                </c:pt>
                <c:pt idx="14996">
                  <c:v>0.20327843912346094</c:v>
                </c:pt>
                <c:pt idx="14997">
                  <c:v>0.20330889954442688</c:v>
                </c:pt>
                <c:pt idx="14998">
                  <c:v>0.20333935998143937</c:v>
                </c:pt>
                <c:pt idx="14999">
                  <c:v>0.20336982043448859</c:v>
                </c:pt>
                <c:pt idx="15000">
                  <c:v>0.20340028090356616</c:v>
                </c:pt>
                <c:pt idx="15001">
                  <c:v>0.20343074138866168</c:v>
                </c:pt>
                <c:pt idx="15002">
                  <c:v>0.20346120188976624</c:v>
                </c:pt>
                <c:pt idx="15003">
                  <c:v>0.20349166240687044</c:v>
                </c:pt>
                <c:pt idx="15004">
                  <c:v>0.20352212293996469</c:v>
                </c:pt>
                <c:pt idx="15005">
                  <c:v>0.20355258348904004</c:v>
                </c:pt>
                <c:pt idx="15006">
                  <c:v>0.20358304405408656</c:v>
                </c:pt>
                <c:pt idx="15007">
                  <c:v>0.2036135046350952</c:v>
                </c:pt>
                <c:pt idx="15008">
                  <c:v>0.2036439652320568</c:v>
                </c:pt>
                <c:pt idx="15009">
                  <c:v>0.20367442584496176</c:v>
                </c:pt>
                <c:pt idx="15010">
                  <c:v>0.20370488647380069</c:v>
                </c:pt>
                <c:pt idx="15011">
                  <c:v>0.20373534711856456</c:v>
                </c:pt>
                <c:pt idx="15012">
                  <c:v>0.20376580777924397</c:v>
                </c:pt>
                <c:pt idx="15013">
                  <c:v>0.20379626845582888</c:v>
                </c:pt>
                <c:pt idx="15014">
                  <c:v>0.2038267291483109</c:v>
                </c:pt>
                <c:pt idx="15015">
                  <c:v>0.20385718985668005</c:v>
                </c:pt>
                <c:pt idx="15016">
                  <c:v>0.20388765058092773</c:v>
                </c:pt>
                <c:pt idx="15017">
                  <c:v>0.20391811132104376</c:v>
                </c:pt>
                <c:pt idx="15018">
                  <c:v>0.20394857207701944</c:v>
                </c:pt>
                <c:pt idx="15019">
                  <c:v>0.20397903284884589</c:v>
                </c:pt>
                <c:pt idx="15020">
                  <c:v>0.20400949363651277</c:v>
                </c:pt>
                <c:pt idx="15021">
                  <c:v>0.2040399544400115</c:v>
                </c:pt>
                <c:pt idx="15022">
                  <c:v>0.20407041525933234</c:v>
                </c:pt>
                <c:pt idx="15023">
                  <c:v>0.2041008760944667</c:v>
                </c:pt>
                <c:pt idx="15024">
                  <c:v>0.20413133694540464</c:v>
                </c:pt>
                <c:pt idx="15025">
                  <c:v>0.20416179781213745</c:v>
                </c:pt>
                <c:pt idx="15026">
                  <c:v>0.20419225869465513</c:v>
                </c:pt>
                <c:pt idx="15027">
                  <c:v>0.20422271959294908</c:v>
                </c:pt>
                <c:pt idx="15028">
                  <c:v>0.20425318050700964</c:v>
                </c:pt>
                <c:pt idx="15029">
                  <c:v>0.2042836414368282</c:v>
                </c:pt>
                <c:pt idx="15030">
                  <c:v>0.20431410238239484</c:v>
                </c:pt>
                <c:pt idx="15031">
                  <c:v>0.20434456334370055</c:v>
                </c:pt>
                <c:pt idx="15032">
                  <c:v>0.20437502432073629</c:v>
                </c:pt>
                <c:pt idx="15033">
                  <c:v>0.20440548531349273</c:v>
                </c:pt>
                <c:pt idx="15034">
                  <c:v>0.20443594632196083</c:v>
                </c:pt>
                <c:pt idx="15035">
                  <c:v>0.20446640734613064</c:v>
                </c:pt>
                <c:pt idx="15036">
                  <c:v>0.20449686838599418</c:v>
                </c:pt>
                <c:pt idx="15037">
                  <c:v>0.20452732944154117</c:v>
                </c:pt>
                <c:pt idx="15038">
                  <c:v>0.20455779051276296</c:v>
                </c:pt>
                <c:pt idx="15039">
                  <c:v>0.20458825159965011</c:v>
                </c:pt>
                <c:pt idx="15040">
                  <c:v>0.20461871270219384</c:v>
                </c:pt>
                <c:pt idx="15041">
                  <c:v>0.20464917382038744</c:v>
                </c:pt>
                <c:pt idx="15042">
                  <c:v>0.20467963495421609</c:v>
                </c:pt>
                <c:pt idx="15043">
                  <c:v>0.20471009610367369</c:v>
                </c:pt>
                <c:pt idx="15044">
                  <c:v>0.20474055726875096</c:v>
                </c:pt>
                <c:pt idx="15045">
                  <c:v>0.20477101844943835</c:v>
                </c:pt>
                <c:pt idx="15046">
                  <c:v>0.20480147964572726</c:v>
                </c:pt>
                <c:pt idx="15047">
                  <c:v>0.2048319408576087</c:v>
                </c:pt>
                <c:pt idx="15048">
                  <c:v>0.20486240208507278</c:v>
                </c:pt>
                <c:pt idx="15049">
                  <c:v>0.20489286332811096</c:v>
                </c:pt>
                <c:pt idx="15050">
                  <c:v>0.20492332458671392</c:v>
                </c:pt>
                <c:pt idx="15051">
                  <c:v>0.20495378586087254</c:v>
                </c:pt>
                <c:pt idx="15052">
                  <c:v>0.20498424715057773</c:v>
                </c:pt>
                <c:pt idx="15053">
                  <c:v>0.20501470845582037</c:v>
                </c:pt>
                <c:pt idx="15054">
                  <c:v>0.20504516977659148</c:v>
                </c:pt>
                <c:pt idx="15055">
                  <c:v>0.20507563111288185</c:v>
                </c:pt>
                <c:pt idx="15056">
                  <c:v>0.20510609246468225</c:v>
                </c:pt>
                <c:pt idx="15057">
                  <c:v>0.20513655383198354</c:v>
                </c:pt>
                <c:pt idx="15058">
                  <c:v>0.20516701521477732</c:v>
                </c:pt>
                <c:pt idx="15059">
                  <c:v>0.20519747661305371</c:v>
                </c:pt>
                <c:pt idx="15060">
                  <c:v>0.20522793802680389</c:v>
                </c:pt>
                <c:pt idx="15061">
                  <c:v>0.20525839945601898</c:v>
                </c:pt>
                <c:pt idx="15062">
                  <c:v>0.20528886090068976</c:v>
                </c:pt>
                <c:pt idx="15063">
                  <c:v>0.20531932236080702</c:v>
                </c:pt>
                <c:pt idx="15064">
                  <c:v>0.20534978383636215</c:v>
                </c:pt>
                <c:pt idx="15065">
                  <c:v>0.20538024532734572</c:v>
                </c:pt>
                <c:pt idx="15066">
                  <c:v>0.20541070683374907</c:v>
                </c:pt>
                <c:pt idx="15067">
                  <c:v>0.20544116835556236</c:v>
                </c:pt>
                <c:pt idx="15068">
                  <c:v>0.20547162989277712</c:v>
                </c:pt>
                <c:pt idx="15069">
                  <c:v>0.20550209144538484</c:v>
                </c:pt>
                <c:pt idx="15070">
                  <c:v>0.20553255301337536</c:v>
                </c:pt>
                <c:pt idx="15071">
                  <c:v>0.20556301459674059</c:v>
                </c:pt>
                <c:pt idx="15072">
                  <c:v>0.20559347619547125</c:v>
                </c:pt>
                <c:pt idx="15073">
                  <c:v>0.20562393780955823</c:v>
                </c:pt>
                <c:pt idx="15074">
                  <c:v>0.20565439943899244</c:v>
                </c:pt>
                <c:pt idx="15075">
                  <c:v>0.20568486108376505</c:v>
                </c:pt>
                <c:pt idx="15076">
                  <c:v>0.20571532274386739</c:v>
                </c:pt>
                <c:pt idx="15077">
                  <c:v>0.20574578441928953</c:v>
                </c:pt>
                <c:pt idx="15078">
                  <c:v>0.20577624611002332</c:v>
                </c:pt>
                <c:pt idx="15079">
                  <c:v>0.20580670781605992</c:v>
                </c:pt>
                <c:pt idx="15080">
                  <c:v>0.20583716953738984</c:v>
                </c:pt>
                <c:pt idx="15081">
                  <c:v>0.20586763127400404</c:v>
                </c:pt>
                <c:pt idx="15082">
                  <c:v>0.20589809302589429</c:v>
                </c:pt>
                <c:pt idx="15083">
                  <c:v>0.205928554793051</c:v>
                </c:pt>
                <c:pt idx="15084">
                  <c:v>0.20595901657546528</c:v>
                </c:pt>
                <c:pt idx="15085">
                  <c:v>0.20598947837312814</c:v>
                </c:pt>
                <c:pt idx="15086">
                  <c:v>0.20601994018603076</c:v>
                </c:pt>
                <c:pt idx="15087">
                  <c:v>0.20605040201416447</c:v>
                </c:pt>
                <c:pt idx="15088">
                  <c:v>0.20608086385752034</c:v>
                </c:pt>
                <c:pt idx="15089">
                  <c:v>0.20611132571608887</c:v>
                </c:pt>
                <c:pt idx="15090">
                  <c:v>0.20614178758986146</c:v>
                </c:pt>
                <c:pt idx="15091">
                  <c:v>0.20617224947882945</c:v>
                </c:pt>
                <c:pt idx="15092">
                  <c:v>0.20620271138298374</c:v>
                </c:pt>
                <c:pt idx="15093">
                  <c:v>0.20623317330231544</c:v>
                </c:pt>
                <c:pt idx="15094">
                  <c:v>0.20626363523681535</c:v>
                </c:pt>
                <c:pt idx="15095">
                  <c:v>0.20629409718647518</c:v>
                </c:pt>
                <c:pt idx="15096">
                  <c:v>0.20632455915128567</c:v>
                </c:pt>
                <c:pt idx="15097">
                  <c:v>0.20635502113123794</c:v>
                </c:pt>
                <c:pt idx="15098">
                  <c:v>0.20638548312632354</c:v>
                </c:pt>
                <c:pt idx="15099">
                  <c:v>0.20641594513653272</c:v>
                </c:pt>
                <c:pt idx="15100">
                  <c:v>0.20644640716185741</c:v>
                </c:pt>
                <c:pt idx="15101">
                  <c:v>0.20647686920228842</c:v>
                </c:pt>
                <c:pt idx="15102">
                  <c:v>0.20650733125781695</c:v>
                </c:pt>
                <c:pt idx="15103">
                  <c:v>0.20653779332843419</c:v>
                </c:pt>
                <c:pt idx="15104">
                  <c:v>0.20656825541413149</c:v>
                </c:pt>
                <c:pt idx="15105">
                  <c:v>0.20659871751489944</c:v>
                </c:pt>
                <c:pt idx="15106">
                  <c:v>0.20662917963072996</c:v>
                </c:pt>
                <c:pt idx="15107">
                  <c:v>0.20665964176161333</c:v>
                </c:pt>
                <c:pt idx="15108">
                  <c:v>0.20669010390754156</c:v>
                </c:pt>
                <c:pt idx="15109">
                  <c:v>0.20672056606850553</c:v>
                </c:pt>
                <c:pt idx="15110">
                  <c:v>0.20675102824449648</c:v>
                </c:pt>
                <c:pt idx="15111">
                  <c:v>0.20678149043550542</c:v>
                </c:pt>
                <c:pt idx="15112">
                  <c:v>0.2068119526415238</c:v>
                </c:pt>
                <c:pt idx="15113">
                  <c:v>0.20684241486254218</c:v>
                </c:pt>
                <c:pt idx="15114">
                  <c:v>0.20687287709855273</c:v>
                </c:pt>
                <c:pt idx="15115">
                  <c:v>0.20690333934954586</c:v>
                </c:pt>
                <c:pt idx="15116">
                  <c:v>0.20693380161551345</c:v>
                </c:pt>
                <c:pt idx="15117">
                  <c:v>0.20696426389644645</c:v>
                </c:pt>
                <c:pt idx="15118">
                  <c:v>0.20699472619233583</c:v>
                </c:pt>
                <c:pt idx="15119">
                  <c:v>0.20702518850317303</c:v>
                </c:pt>
                <c:pt idx="15120">
                  <c:v>0.2070556508289495</c:v>
                </c:pt>
                <c:pt idx="15121">
                  <c:v>0.20708611316965636</c:v>
                </c:pt>
                <c:pt idx="15122">
                  <c:v>0.20711657552528456</c:v>
                </c:pt>
                <c:pt idx="15123">
                  <c:v>0.20714703789582883</c:v>
                </c:pt>
                <c:pt idx="15124">
                  <c:v>0.20717750028127391</c:v>
                </c:pt>
                <c:pt idx="15125">
                  <c:v>0.20720796268161462</c:v>
                </c:pt>
                <c:pt idx="15126">
                  <c:v>0.20723842509684182</c:v>
                </c:pt>
                <c:pt idx="15127">
                  <c:v>0.20726888752694694</c:v>
                </c:pt>
                <c:pt idx="15128">
                  <c:v>0.20729934997192101</c:v>
                </c:pt>
                <c:pt idx="15129">
                  <c:v>0.20732981243175602</c:v>
                </c:pt>
                <c:pt idx="15130">
                  <c:v>0.20736027490644265</c:v>
                </c:pt>
                <c:pt idx="15131">
                  <c:v>0.20739073739597219</c:v>
                </c:pt>
                <c:pt idx="15132">
                  <c:v>0.20742119990033608</c:v>
                </c:pt>
                <c:pt idx="15133">
                  <c:v>0.20745166241952584</c:v>
                </c:pt>
                <c:pt idx="15134">
                  <c:v>0.2074821249535323</c:v>
                </c:pt>
                <c:pt idx="15135">
                  <c:v>0.20751258750234741</c:v>
                </c:pt>
                <c:pt idx="15136">
                  <c:v>0.20754305006596202</c:v>
                </c:pt>
                <c:pt idx="15137">
                  <c:v>0.2075735126443673</c:v>
                </c:pt>
                <c:pt idx="15138">
                  <c:v>0.20760397523755525</c:v>
                </c:pt>
                <c:pt idx="15139">
                  <c:v>0.20763443784551672</c:v>
                </c:pt>
                <c:pt idx="15140">
                  <c:v>0.2076649004682431</c:v>
                </c:pt>
                <c:pt idx="15141">
                  <c:v>0.20769536310572578</c:v>
                </c:pt>
                <c:pt idx="15142">
                  <c:v>0.20772582575795628</c:v>
                </c:pt>
                <c:pt idx="15143">
                  <c:v>0.20775628842492566</c:v>
                </c:pt>
                <c:pt idx="15144">
                  <c:v>0.20778675110662553</c:v>
                </c:pt>
                <c:pt idx="15145">
                  <c:v>0.20781721380304691</c:v>
                </c:pt>
                <c:pt idx="15146">
                  <c:v>0.20784767651418179</c:v>
                </c:pt>
                <c:pt idx="15147">
                  <c:v>0.20787813924002096</c:v>
                </c:pt>
                <c:pt idx="15148">
                  <c:v>0.20790860198055594</c:v>
                </c:pt>
                <c:pt idx="15149">
                  <c:v>0.20793906473577861</c:v>
                </c:pt>
                <c:pt idx="15150">
                  <c:v>0.2079695275056791</c:v>
                </c:pt>
                <c:pt idx="15151">
                  <c:v>0.2079999902902504</c:v>
                </c:pt>
                <c:pt idx="15152">
                  <c:v>0.20803045308948287</c:v>
                </c:pt>
                <c:pt idx="15153">
                  <c:v>0.20806091590336839</c:v>
                </c:pt>
                <c:pt idx="15154">
                  <c:v>0.2080913787318982</c:v>
                </c:pt>
                <c:pt idx="15155">
                  <c:v>0.2081218415750638</c:v>
                </c:pt>
                <c:pt idx="15156">
                  <c:v>0.20815230443285621</c:v>
                </c:pt>
                <c:pt idx="15157">
                  <c:v>0.20818276730526747</c:v>
                </c:pt>
                <c:pt idx="15158">
                  <c:v>0.20821323019228888</c:v>
                </c:pt>
                <c:pt idx="15159">
                  <c:v>0.20824369309391139</c:v>
                </c:pt>
                <c:pt idx="15160">
                  <c:v>0.20827415601012689</c:v>
                </c:pt>
                <c:pt idx="15161">
                  <c:v>0.20830461894092656</c:v>
                </c:pt>
                <c:pt idx="15162">
                  <c:v>0.20833508188630212</c:v>
                </c:pt>
                <c:pt idx="15163">
                  <c:v>0.20836554484624498</c:v>
                </c:pt>
                <c:pt idx="15164">
                  <c:v>0.20839600782074663</c:v>
                </c:pt>
                <c:pt idx="15165">
                  <c:v>0.20842647080979831</c:v>
                </c:pt>
                <c:pt idx="15166">
                  <c:v>0.20845693381339159</c:v>
                </c:pt>
                <c:pt idx="15167">
                  <c:v>0.20848739683151835</c:v>
                </c:pt>
                <c:pt idx="15168">
                  <c:v>0.20851785986416926</c:v>
                </c:pt>
                <c:pt idx="15169">
                  <c:v>0.20854832291133646</c:v>
                </c:pt>
                <c:pt idx="15170">
                  <c:v>0.20857878597301127</c:v>
                </c:pt>
                <c:pt idx="15171">
                  <c:v>0.20860924904918515</c:v>
                </c:pt>
                <c:pt idx="15172">
                  <c:v>0.20863971213984983</c:v>
                </c:pt>
                <c:pt idx="15173">
                  <c:v>0.20867017524499643</c:v>
                </c:pt>
                <c:pt idx="15174">
                  <c:v>0.20870063836461672</c:v>
                </c:pt>
                <c:pt idx="15175">
                  <c:v>0.20873110149870211</c:v>
                </c:pt>
                <c:pt idx="15176">
                  <c:v>0.20876156464724377</c:v>
                </c:pt>
                <c:pt idx="15177">
                  <c:v>0.20879202781023398</c:v>
                </c:pt>
                <c:pt idx="15178">
                  <c:v>0.2088224909876642</c:v>
                </c:pt>
                <c:pt idx="15179">
                  <c:v>0.20885295417952532</c:v>
                </c:pt>
                <c:pt idx="15180">
                  <c:v>0.20888341738580901</c:v>
                </c:pt>
                <c:pt idx="15181">
                  <c:v>0.20891388060650762</c:v>
                </c:pt>
                <c:pt idx="15182">
                  <c:v>0.20894434384161187</c:v>
                </c:pt>
                <c:pt idx="15183">
                  <c:v>0.20897480709111338</c:v>
                </c:pt>
                <c:pt idx="15184">
                  <c:v>0.20900527035500449</c:v>
                </c:pt>
                <c:pt idx="15185">
                  <c:v>0.20903573363327554</c:v>
                </c:pt>
                <c:pt idx="15186">
                  <c:v>0.20906619692591921</c:v>
                </c:pt>
                <c:pt idx="15187">
                  <c:v>0.20909666023292645</c:v>
                </c:pt>
                <c:pt idx="15188">
                  <c:v>0.20912712355428908</c:v>
                </c:pt>
                <c:pt idx="15189">
                  <c:v>0.2091575868899983</c:v>
                </c:pt>
                <c:pt idx="15190">
                  <c:v>0.20918805024004639</c:v>
                </c:pt>
                <c:pt idx="15191">
                  <c:v>0.20921851360442456</c:v>
                </c:pt>
                <c:pt idx="15192">
                  <c:v>0.20924897698312445</c:v>
                </c:pt>
                <c:pt idx="15193">
                  <c:v>0.20927944037613766</c:v>
                </c:pt>
                <c:pt idx="15194">
                  <c:v>0.20930990378345571</c:v>
                </c:pt>
                <c:pt idx="15195">
                  <c:v>0.20934036720507015</c:v>
                </c:pt>
                <c:pt idx="15196">
                  <c:v>0.209370830640973</c:v>
                </c:pt>
                <c:pt idx="15197">
                  <c:v>0.2094012940911556</c:v>
                </c:pt>
                <c:pt idx="15198">
                  <c:v>0.20943175755560961</c:v>
                </c:pt>
                <c:pt idx="15199">
                  <c:v>0.20946222103432666</c:v>
                </c:pt>
                <c:pt idx="15200">
                  <c:v>0.20949268452729869</c:v>
                </c:pt>
                <c:pt idx="15201">
                  <c:v>0.20952314803451644</c:v>
                </c:pt>
                <c:pt idx="15202">
                  <c:v>0.20955361155597274</c:v>
                </c:pt>
                <c:pt idx="15203">
                  <c:v>0.20958407509165855</c:v>
                </c:pt>
                <c:pt idx="15204">
                  <c:v>0.20961453864156576</c:v>
                </c:pt>
                <c:pt idx="15205">
                  <c:v>0.20964500220568888</c:v>
                </c:pt>
                <c:pt idx="15206">
                  <c:v>0.20967546578401353</c:v>
                </c:pt>
                <c:pt idx="15207">
                  <c:v>0.20970592937653471</c:v>
                </c:pt>
                <c:pt idx="15208">
                  <c:v>0.20973639298324392</c:v>
                </c:pt>
                <c:pt idx="15209">
                  <c:v>0.20976685660413308</c:v>
                </c:pt>
                <c:pt idx="15210">
                  <c:v>0.20979732023919323</c:v>
                </c:pt>
                <c:pt idx="15211">
                  <c:v>0.20982778388841605</c:v>
                </c:pt>
                <c:pt idx="15212">
                  <c:v>0.20985824755179455</c:v>
                </c:pt>
                <c:pt idx="15213">
                  <c:v>0.20988871122931912</c:v>
                </c:pt>
                <c:pt idx="15214">
                  <c:v>0.20991917492098178</c:v>
                </c:pt>
                <c:pt idx="15215">
                  <c:v>0.20994963862677468</c:v>
                </c:pt>
                <c:pt idx="15216">
                  <c:v>0.20998010234668918</c:v>
                </c:pt>
                <c:pt idx="15217">
                  <c:v>0.21001056608071672</c:v>
                </c:pt>
                <c:pt idx="15218">
                  <c:v>0.21004102982884981</c:v>
                </c:pt>
                <c:pt idx="15219">
                  <c:v>0.21007149359107941</c:v>
                </c:pt>
                <c:pt idx="15220">
                  <c:v>0.21010195736739784</c:v>
                </c:pt>
                <c:pt idx="15221">
                  <c:v>0.2101324211577964</c:v>
                </c:pt>
                <c:pt idx="15222">
                  <c:v>0.21016288496226709</c:v>
                </c:pt>
                <c:pt idx="15223">
                  <c:v>0.21019334878080143</c:v>
                </c:pt>
                <c:pt idx="15224">
                  <c:v>0.2102238126133914</c:v>
                </c:pt>
                <c:pt idx="15225">
                  <c:v>0.21025427646002892</c:v>
                </c:pt>
                <c:pt idx="15226">
                  <c:v>0.21028474032070543</c:v>
                </c:pt>
                <c:pt idx="15227">
                  <c:v>0.21031520419541277</c:v>
                </c:pt>
                <c:pt idx="15228">
                  <c:v>0.21034566808414301</c:v>
                </c:pt>
                <c:pt idx="15229">
                  <c:v>0.21037613198688748</c:v>
                </c:pt>
                <c:pt idx="15230">
                  <c:v>0.21040659590363797</c:v>
                </c:pt>
                <c:pt idx="15231">
                  <c:v>0.21043705983438682</c:v>
                </c:pt>
                <c:pt idx="15232">
                  <c:v>0.21046752377912525</c:v>
                </c:pt>
                <c:pt idx="15233">
                  <c:v>0.21049798773784545</c:v>
                </c:pt>
                <c:pt idx="15234">
                  <c:v>0.21052845171053897</c:v>
                </c:pt>
                <c:pt idx="15235">
                  <c:v>0.21055891569719798</c:v>
                </c:pt>
                <c:pt idx="15236">
                  <c:v>0.21058937969781394</c:v>
                </c:pt>
                <c:pt idx="15237">
                  <c:v>0.2106198437123788</c:v>
                </c:pt>
                <c:pt idx="15238">
                  <c:v>0.21065030774088428</c:v>
                </c:pt>
                <c:pt idx="15239">
                  <c:v>0.21068077178332201</c:v>
                </c:pt>
                <c:pt idx="15240">
                  <c:v>0.21071123583968465</c:v>
                </c:pt>
                <c:pt idx="15241">
                  <c:v>0.21074169990996311</c:v>
                </c:pt>
                <c:pt idx="15242">
                  <c:v>0.21077216399414966</c:v>
                </c:pt>
                <c:pt idx="15243">
                  <c:v>0.21080262809223627</c:v>
                </c:pt>
                <c:pt idx="15244">
                  <c:v>0.2108330922042147</c:v>
                </c:pt>
                <c:pt idx="15245">
                  <c:v>0.21086355633007636</c:v>
                </c:pt>
                <c:pt idx="15246">
                  <c:v>0.21089402046981387</c:v>
                </c:pt>
                <c:pt idx="15247">
                  <c:v>0.2109244846234189</c:v>
                </c:pt>
                <c:pt idx="15248">
                  <c:v>0.21095494879088283</c:v>
                </c:pt>
                <c:pt idx="15249">
                  <c:v>0.21098541297219803</c:v>
                </c:pt>
                <c:pt idx="15250">
                  <c:v>0.21101587716735615</c:v>
                </c:pt>
                <c:pt idx="15251">
                  <c:v>0.21104634137634903</c:v>
                </c:pt>
                <c:pt idx="15252">
                  <c:v>0.21107680559916897</c:v>
                </c:pt>
                <c:pt idx="15253">
                  <c:v>0.21110726983580719</c:v>
                </c:pt>
                <c:pt idx="15254">
                  <c:v>0.21113773408625647</c:v>
                </c:pt>
                <c:pt idx="15255">
                  <c:v>0.21116819835050793</c:v>
                </c:pt>
                <c:pt idx="15256">
                  <c:v>0.21119866262855352</c:v>
                </c:pt>
                <c:pt idx="15257">
                  <c:v>0.21122912692038576</c:v>
                </c:pt>
                <c:pt idx="15258">
                  <c:v>0.21125959122599614</c:v>
                </c:pt>
                <c:pt idx="15259">
                  <c:v>0.21129005554537683</c:v>
                </c:pt>
                <c:pt idx="15260">
                  <c:v>0.21132051987851952</c:v>
                </c:pt>
                <c:pt idx="15261">
                  <c:v>0.21135098422541593</c:v>
                </c:pt>
                <c:pt idx="15262">
                  <c:v>0.21138144858605851</c:v>
                </c:pt>
                <c:pt idx="15263">
                  <c:v>0.2114119129604391</c:v>
                </c:pt>
                <c:pt idx="15264">
                  <c:v>0.21144237734854948</c:v>
                </c:pt>
                <c:pt idx="15265">
                  <c:v>0.2114728417503815</c:v>
                </c:pt>
                <c:pt idx="15266">
                  <c:v>0.21150330616592772</c:v>
                </c:pt>
                <c:pt idx="15267">
                  <c:v>0.21153377059517953</c:v>
                </c:pt>
                <c:pt idx="15268">
                  <c:v>0.21156423503812877</c:v>
                </c:pt>
                <c:pt idx="15269">
                  <c:v>0.21159469949476806</c:v>
                </c:pt>
                <c:pt idx="15270">
                  <c:v>0.21162516396508846</c:v>
                </c:pt>
                <c:pt idx="15271">
                  <c:v>0.21165562844908303</c:v>
                </c:pt>
                <c:pt idx="15272">
                  <c:v>0.2116860929467429</c:v>
                </c:pt>
                <c:pt idx="15273">
                  <c:v>0.21171655745806062</c:v>
                </c:pt>
                <c:pt idx="15274">
                  <c:v>0.21174702198302747</c:v>
                </c:pt>
                <c:pt idx="15275">
                  <c:v>0.21177748652163653</c:v>
                </c:pt>
                <c:pt idx="15276">
                  <c:v>0.2118079510738789</c:v>
                </c:pt>
                <c:pt idx="15277">
                  <c:v>0.21183841563974709</c:v>
                </c:pt>
                <c:pt idx="15278">
                  <c:v>0.211868880219233</c:v>
                </c:pt>
                <c:pt idx="15279">
                  <c:v>0.21189934481232803</c:v>
                </c:pt>
                <c:pt idx="15280">
                  <c:v>0.21192980941902506</c:v>
                </c:pt>
                <c:pt idx="15281">
                  <c:v>0.21196027403931594</c:v>
                </c:pt>
                <c:pt idx="15282">
                  <c:v>0.21199073867319262</c:v>
                </c:pt>
                <c:pt idx="15283">
                  <c:v>0.21202120332064672</c:v>
                </c:pt>
                <c:pt idx="15284">
                  <c:v>0.21205166798167108</c:v>
                </c:pt>
                <c:pt idx="15285">
                  <c:v>0.21208213265625692</c:v>
                </c:pt>
                <c:pt idx="15286">
                  <c:v>0.21211259734440013</c:v>
                </c:pt>
                <c:pt idx="15287">
                  <c:v>0.21214306204608591</c:v>
                </c:pt>
                <c:pt idx="15288">
                  <c:v>0.21217352676131018</c:v>
                </c:pt>
                <c:pt idx="15289">
                  <c:v>0.21220399149006408</c:v>
                </c:pt>
                <c:pt idx="15290">
                  <c:v>0.2122344562323405</c:v>
                </c:pt>
                <c:pt idx="15291">
                  <c:v>0.21226492098813149</c:v>
                </c:pt>
                <c:pt idx="15292">
                  <c:v>0.21229538575742851</c:v>
                </c:pt>
                <c:pt idx="15293">
                  <c:v>0.21232585054022363</c:v>
                </c:pt>
                <c:pt idx="15294">
                  <c:v>0.21235631533650967</c:v>
                </c:pt>
                <c:pt idx="15295">
                  <c:v>0.21238678014627821</c:v>
                </c:pt>
                <c:pt idx="15296">
                  <c:v>0.2124172449695213</c:v>
                </c:pt>
                <c:pt idx="15297">
                  <c:v>0.21244770980623173</c:v>
                </c:pt>
                <c:pt idx="15298">
                  <c:v>0.21247817465640056</c:v>
                </c:pt>
                <c:pt idx="15299">
                  <c:v>0.2125086395200208</c:v>
                </c:pt>
                <c:pt idx="15300">
                  <c:v>0.21253910439708418</c:v>
                </c:pt>
                <c:pt idx="15301">
                  <c:v>0.21256956928758236</c:v>
                </c:pt>
                <c:pt idx="15302">
                  <c:v>0.21260003419150852</c:v>
                </c:pt>
                <c:pt idx="15303">
                  <c:v>0.21263049910885395</c:v>
                </c:pt>
                <c:pt idx="15304">
                  <c:v>0.21266096403961132</c:v>
                </c:pt>
                <c:pt idx="15305">
                  <c:v>0.21269142898377219</c:v>
                </c:pt>
                <c:pt idx="15306">
                  <c:v>0.21272189394132901</c:v>
                </c:pt>
                <c:pt idx="15307">
                  <c:v>0.21275235891227418</c:v>
                </c:pt>
                <c:pt idx="15308">
                  <c:v>0.21278282389659964</c:v>
                </c:pt>
                <c:pt idx="15309">
                  <c:v>0.21281328889429735</c:v>
                </c:pt>
                <c:pt idx="15310">
                  <c:v>0.21284375390535992</c:v>
                </c:pt>
                <c:pt idx="15311">
                  <c:v>0.21287421892977926</c:v>
                </c:pt>
                <c:pt idx="15312">
                  <c:v>0.21290468396754719</c:v>
                </c:pt>
                <c:pt idx="15313">
                  <c:v>0.21293514901865651</c:v>
                </c:pt>
                <c:pt idx="15314">
                  <c:v>0.21296561408309894</c:v>
                </c:pt>
                <c:pt idx="15315">
                  <c:v>0.21299607916086671</c:v>
                </c:pt>
                <c:pt idx="15316">
                  <c:v>0.21302654425195267</c:v>
                </c:pt>
                <c:pt idx="15317">
                  <c:v>0.21305700935634808</c:v>
                </c:pt>
                <c:pt idx="15318">
                  <c:v>0.21308747447404591</c:v>
                </c:pt>
                <c:pt idx="15319">
                  <c:v>0.21311793960503733</c:v>
                </c:pt>
                <c:pt idx="15320">
                  <c:v>0.2131484047493159</c:v>
                </c:pt>
                <c:pt idx="15321">
                  <c:v>0.21317886990687301</c:v>
                </c:pt>
                <c:pt idx="15322">
                  <c:v>0.21320933507770101</c:v>
                </c:pt>
                <c:pt idx="15323">
                  <c:v>0.21323980026179257</c:v>
                </c:pt>
                <c:pt idx="15324">
                  <c:v>0.21327026545913863</c:v>
                </c:pt>
                <c:pt idx="15325">
                  <c:v>0.2133007306697331</c:v>
                </c:pt>
                <c:pt idx="15326">
                  <c:v>0.21333119589356686</c:v>
                </c:pt>
                <c:pt idx="15327">
                  <c:v>0.21336166113063298</c:v>
                </c:pt>
                <c:pt idx="15328">
                  <c:v>0.21339212638092331</c:v>
                </c:pt>
                <c:pt idx="15329">
                  <c:v>0.21342259164443006</c:v>
                </c:pt>
                <c:pt idx="15330">
                  <c:v>0.21345305692114619</c:v>
                </c:pt>
                <c:pt idx="15331">
                  <c:v>0.21348352221106293</c:v>
                </c:pt>
                <c:pt idx="15332">
                  <c:v>0.21351398751417311</c:v>
                </c:pt>
                <c:pt idx="15333">
                  <c:v>0.21354445283046902</c:v>
                </c:pt>
                <c:pt idx="15334">
                  <c:v>0.21357491815994295</c:v>
                </c:pt>
                <c:pt idx="15335">
                  <c:v>0.21360538350258673</c:v>
                </c:pt>
                <c:pt idx="15336">
                  <c:v>0.21363584885839304</c:v>
                </c:pt>
                <c:pt idx="15337">
                  <c:v>0.21366631422735416</c:v>
                </c:pt>
                <c:pt idx="15338">
                  <c:v>0.21369677960946243</c:v>
                </c:pt>
                <c:pt idx="15339">
                  <c:v>0.21372724500471002</c:v>
                </c:pt>
                <c:pt idx="15340">
                  <c:v>0.21375771041308916</c:v>
                </c:pt>
                <c:pt idx="15341">
                  <c:v>0.21378817583459231</c:v>
                </c:pt>
                <c:pt idx="15342">
                  <c:v>0.21381864126921168</c:v>
                </c:pt>
                <c:pt idx="15343">
                  <c:v>0.21384910671693935</c:v>
                </c:pt>
                <c:pt idx="15344">
                  <c:v>0.21387957217776821</c:v>
                </c:pt>
                <c:pt idx="15345">
                  <c:v>0.21391003765169064</c:v>
                </c:pt>
                <c:pt idx="15346">
                  <c:v>0.21394050313869795</c:v>
                </c:pt>
                <c:pt idx="15347">
                  <c:v>0.21397096863878329</c:v>
                </c:pt>
                <c:pt idx="15348">
                  <c:v>0.21400143415193895</c:v>
                </c:pt>
                <c:pt idx="15349">
                  <c:v>0.21403189967815689</c:v>
                </c:pt>
                <c:pt idx="15350">
                  <c:v>0.21406236521743</c:v>
                </c:pt>
                <c:pt idx="15351">
                  <c:v>0.21409283076975044</c:v>
                </c:pt>
                <c:pt idx="15352">
                  <c:v>0.21412329633511007</c:v>
                </c:pt>
                <c:pt idx="15353">
                  <c:v>0.21415376191350222</c:v>
                </c:pt>
                <c:pt idx="15354">
                  <c:v>0.21418422750491822</c:v>
                </c:pt>
                <c:pt idx="15355">
                  <c:v>0.2142146931093511</c:v>
                </c:pt>
                <c:pt idx="15356">
                  <c:v>0.21424515872679295</c:v>
                </c:pt>
                <c:pt idx="15357">
                  <c:v>0.21427562435723624</c:v>
                </c:pt>
                <c:pt idx="15358">
                  <c:v>0.21430609000067352</c:v>
                </c:pt>
                <c:pt idx="15359">
                  <c:v>0.21433655565709692</c:v>
                </c:pt>
                <c:pt idx="15360">
                  <c:v>0.21436702132649865</c:v>
                </c:pt>
                <c:pt idx="15361">
                  <c:v>0.21439748700887151</c:v>
                </c:pt>
                <c:pt idx="15362">
                  <c:v>0.21442795270420778</c:v>
                </c:pt>
                <c:pt idx="15363">
                  <c:v>0.2144584184124998</c:v>
                </c:pt>
                <c:pt idx="15364">
                  <c:v>0.21448888413374012</c:v>
                </c:pt>
                <c:pt idx="15365">
                  <c:v>0.21451934986792098</c:v>
                </c:pt>
                <c:pt idx="15366">
                  <c:v>0.21454981561503483</c:v>
                </c:pt>
                <c:pt idx="15367">
                  <c:v>0.21458028137507423</c:v>
                </c:pt>
                <c:pt idx="15368">
                  <c:v>0.21461074714803424</c:v>
                </c:pt>
                <c:pt idx="15369">
                  <c:v>0.21464121293390193</c:v>
                </c:pt>
                <c:pt idx="15370">
                  <c:v>0.21467167873267218</c:v>
                </c:pt>
                <c:pt idx="15371">
                  <c:v>0.21470214454433745</c:v>
                </c:pt>
                <c:pt idx="15372">
                  <c:v>0.21473261036889069</c:v>
                </c:pt>
                <c:pt idx="15373">
                  <c:v>0.21476307620632379</c:v>
                </c:pt>
                <c:pt idx="15374">
                  <c:v>0.21479354205662932</c:v>
                </c:pt>
                <c:pt idx="15375">
                  <c:v>0.21482400791979989</c:v>
                </c:pt>
                <c:pt idx="15376">
                  <c:v>0.21485447379582806</c:v>
                </c:pt>
                <c:pt idx="15377">
                  <c:v>0.21488493968470612</c:v>
                </c:pt>
                <c:pt idx="15378">
                  <c:v>0.2149154055864263</c:v>
                </c:pt>
                <c:pt idx="15379">
                  <c:v>0.21494587150098149</c:v>
                </c:pt>
                <c:pt idx="15380">
                  <c:v>0.21497633742836386</c:v>
                </c:pt>
                <c:pt idx="15381">
                  <c:v>0.21500680336856615</c:v>
                </c:pt>
                <c:pt idx="15382">
                  <c:v>0.21503726932158057</c:v>
                </c:pt>
                <c:pt idx="15383">
                  <c:v>0.21506773528740009</c:v>
                </c:pt>
                <c:pt idx="15384">
                  <c:v>0.21509820126601653</c:v>
                </c:pt>
                <c:pt idx="15385">
                  <c:v>0.21512866725742319</c:v>
                </c:pt>
                <c:pt idx="15386">
                  <c:v>0.21515913326161201</c:v>
                </c:pt>
                <c:pt idx="15387">
                  <c:v>0.21518959927857556</c:v>
                </c:pt>
                <c:pt idx="15388">
                  <c:v>0.21522006530830645</c:v>
                </c:pt>
                <c:pt idx="15389">
                  <c:v>0.2152505313507973</c:v>
                </c:pt>
                <c:pt idx="15390">
                  <c:v>0.21528099740604023</c:v>
                </c:pt>
                <c:pt idx="15391">
                  <c:v>0.21531146347402802</c:v>
                </c:pt>
                <c:pt idx="15392">
                  <c:v>0.21534192955475345</c:v>
                </c:pt>
                <c:pt idx="15393">
                  <c:v>0.21537239564820893</c:v>
                </c:pt>
                <c:pt idx="15394">
                  <c:v>0.2154028617543865</c:v>
                </c:pt>
                <c:pt idx="15395">
                  <c:v>0.21543332787327951</c:v>
                </c:pt>
                <c:pt idx="15396">
                  <c:v>0.21546379400487969</c:v>
                </c:pt>
                <c:pt idx="15397">
                  <c:v>0.21549426014918049</c:v>
                </c:pt>
                <c:pt idx="15398">
                  <c:v>0.21552472630617386</c:v>
                </c:pt>
                <c:pt idx="15399">
                  <c:v>0.21555519247585214</c:v>
                </c:pt>
                <c:pt idx="15400">
                  <c:v>0.2155856586582085</c:v>
                </c:pt>
                <c:pt idx="15401">
                  <c:v>0.21561612485323522</c:v>
                </c:pt>
                <c:pt idx="15402">
                  <c:v>0.21564659106092499</c:v>
                </c:pt>
                <c:pt idx="15403">
                  <c:v>0.21567705728127029</c:v>
                </c:pt>
                <c:pt idx="15404">
                  <c:v>0.2157075235142637</c:v>
                </c:pt>
                <c:pt idx="15405">
                  <c:v>0.21573798975989772</c:v>
                </c:pt>
                <c:pt idx="15406">
                  <c:v>0.2157684560181653</c:v>
                </c:pt>
                <c:pt idx="15407">
                  <c:v>0.21579892228905867</c:v>
                </c:pt>
                <c:pt idx="15408">
                  <c:v>0.21582938857257067</c:v>
                </c:pt>
                <c:pt idx="15409">
                  <c:v>0.21585985486869363</c:v>
                </c:pt>
                <c:pt idx="15410">
                  <c:v>0.21589032117742024</c:v>
                </c:pt>
                <c:pt idx="15411">
                  <c:v>0.21592078749874322</c:v>
                </c:pt>
                <c:pt idx="15412">
                  <c:v>0.21595125383265568</c:v>
                </c:pt>
                <c:pt idx="15413">
                  <c:v>0.21598172017914896</c:v>
                </c:pt>
                <c:pt idx="15414">
                  <c:v>0.21601218653821685</c:v>
                </c:pt>
                <c:pt idx="15415">
                  <c:v>0.21604265290985164</c:v>
                </c:pt>
                <c:pt idx="15416">
                  <c:v>0.21607311929404582</c:v>
                </c:pt>
                <c:pt idx="15417">
                  <c:v>0.21610358569079208</c:v>
                </c:pt>
                <c:pt idx="15418">
                  <c:v>0.21613405210008318</c:v>
                </c:pt>
                <c:pt idx="15419">
                  <c:v>0.21616451852191176</c:v>
                </c:pt>
                <c:pt idx="15420">
                  <c:v>0.21619498495627021</c:v>
                </c:pt>
                <c:pt idx="15421">
                  <c:v>0.21622545140315153</c:v>
                </c:pt>
                <c:pt idx="15422">
                  <c:v>0.21625591786254805</c:v>
                </c:pt>
                <c:pt idx="15423">
                  <c:v>0.21628638433445302</c:v>
                </c:pt>
                <c:pt idx="15424">
                  <c:v>0.21631685081885832</c:v>
                </c:pt>
                <c:pt idx="15425">
                  <c:v>0.21634731731575735</c:v>
                </c:pt>
                <c:pt idx="15426">
                  <c:v>0.21637778382514206</c:v>
                </c:pt>
                <c:pt idx="15427">
                  <c:v>0.21640825034700573</c:v>
                </c:pt>
                <c:pt idx="15428">
                  <c:v>0.21643871688134098</c:v>
                </c:pt>
                <c:pt idx="15429">
                  <c:v>0.21646918342814025</c:v>
                </c:pt>
                <c:pt idx="15430">
                  <c:v>0.21649964998739657</c:v>
                </c:pt>
                <c:pt idx="15431">
                  <c:v>0.21653011655910215</c:v>
                </c:pt>
                <c:pt idx="15432">
                  <c:v>0.21656058314325</c:v>
                </c:pt>
                <c:pt idx="15433">
                  <c:v>0.21659104973983279</c:v>
                </c:pt>
                <c:pt idx="15434">
                  <c:v>0.21662151634884347</c:v>
                </c:pt>
                <c:pt idx="15435">
                  <c:v>0.21665198297027449</c:v>
                </c:pt>
                <c:pt idx="15436">
                  <c:v>0.21668244960411825</c:v>
                </c:pt>
                <c:pt idx="15437">
                  <c:v>0.21671291625036815</c:v>
                </c:pt>
                <c:pt idx="15438">
                  <c:v>0.21674338290901662</c:v>
                </c:pt>
                <c:pt idx="15439">
                  <c:v>0.21677384958005641</c:v>
                </c:pt>
                <c:pt idx="15440">
                  <c:v>0.21680431626348018</c:v>
                </c:pt>
                <c:pt idx="15441">
                  <c:v>0.21683478295928038</c:v>
                </c:pt>
                <c:pt idx="15442">
                  <c:v>0.21686524966745058</c:v>
                </c:pt>
                <c:pt idx="15443">
                  <c:v>0.21689571638798294</c:v>
                </c:pt>
                <c:pt idx="15444">
                  <c:v>0.21692618312087059</c:v>
                </c:pt>
                <c:pt idx="15445">
                  <c:v>0.21695664986610536</c:v>
                </c:pt>
                <c:pt idx="15446">
                  <c:v>0.21698711662368098</c:v>
                </c:pt>
                <c:pt idx="15447">
                  <c:v>0.21701758339359029</c:v>
                </c:pt>
                <c:pt idx="15448">
                  <c:v>0.21704805017582496</c:v>
                </c:pt>
                <c:pt idx="15449">
                  <c:v>0.21707851697037911</c:v>
                </c:pt>
                <c:pt idx="15450">
                  <c:v>0.21710898377724791</c:v>
                </c:pt>
                <c:pt idx="15451">
                  <c:v>0.21713945059641793</c:v>
                </c:pt>
                <c:pt idx="15452">
                  <c:v>0.21716991742788549</c:v>
                </c:pt>
                <c:pt idx="15453">
                  <c:v>0.21720038427164268</c:v>
                </c:pt>
                <c:pt idx="15454">
                  <c:v>0.21723085112768292</c:v>
                </c:pt>
                <c:pt idx="15455">
                  <c:v>0.21726131799599868</c:v>
                </c:pt>
                <c:pt idx="15456">
                  <c:v>0.21729178487658291</c:v>
                </c:pt>
                <c:pt idx="15457">
                  <c:v>0.21732225176942854</c:v>
                </c:pt>
                <c:pt idx="15458">
                  <c:v>0.21735271867452799</c:v>
                </c:pt>
                <c:pt idx="15459">
                  <c:v>0.2173831855918742</c:v>
                </c:pt>
                <c:pt idx="15460">
                  <c:v>0.21741365252146039</c:v>
                </c:pt>
                <c:pt idx="15461">
                  <c:v>0.21744411946327896</c:v>
                </c:pt>
                <c:pt idx="15462">
                  <c:v>0.2174745864173232</c:v>
                </c:pt>
                <c:pt idx="15463">
                  <c:v>0.21750505338358533</c:v>
                </c:pt>
                <c:pt idx="15464">
                  <c:v>0.21753552036205848</c:v>
                </c:pt>
                <c:pt idx="15465">
                  <c:v>0.21756598735273586</c:v>
                </c:pt>
                <c:pt idx="15466">
                  <c:v>0.21759645435560959</c:v>
                </c:pt>
                <c:pt idx="15467">
                  <c:v>0.21762692137067302</c:v>
                </c:pt>
                <c:pt idx="15468">
                  <c:v>0.21765738839791898</c:v>
                </c:pt>
                <c:pt idx="15469">
                  <c:v>0.21768785543733993</c:v>
                </c:pt>
                <c:pt idx="15470">
                  <c:v>0.21771832248892942</c:v>
                </c:pt>
                <c:pt idx="15471">
                  <c:v>0.21774878955267979</c:v>
                </c:pt>
                <c:pt idx="15472">
                  <c:v>0.21777925662858405</c:v>
                </c:pt>
                <c:pt idx="15473">
                  <c:v>0.2178097237166351</c:v>
                </c:pt>
                <c:pt idx="15474">
                  <c:v>0.21784019081682598</c:v>
                </c:pt>
                <c:pt idx="15475">
                  <c:v>0.21787065792914911</c:v>
                </c:pt>
                <c:pt idx="15476">
                  <c:v>0.21790112505359804</c:v>
                </c:pt>
                <c:pt idx="15477">
                  <c:v>0.217931592190165</c:v>
                </c:pt>
                <c:pt idx="15478">
                  <c:v>0.21796205933884349</c:v>
                </c:pt>
                <c:pt idx="15479">
                  <c:v>0.21799252649962597</c:v>
                </c:pt>
                <c:pt idx="15480">
                  <c:v>0.21802299367250527</c:v>
                </c:pt>
                <c:pt idx="15481">
                  <c:v>0.21805346085747496</c:v>
                </c:pt>
                <c:pt idx="15482">
                  <c:v>0.2180839280545272</c:v>
                </c:pt>
                <c:pt idx="15483">
                  <c:v>0.21811439526365539</c:v>
                </c:pt>
                <c:pt idx="15484">
                  <c:v>0.21814486248485238</c:v>
                </c:pt>
                <c:pt idx="15485">
                  <c:v>0.21817532971811104</c:v>
                </c:pt>
                <c:pt idx="15486">
                  <c:v>0.21820579696342401</c:v>
                </c:pt>
                <c:pt idx="15487">
                  <c:v>0.21823626422078463</c:v>
                </c:pt>
                <c:pt idx="15488">
                  <c:v>0.21826673149018588</c:v>
                </c:pt>
                <c:pt idx="15489">
                  <c:v>0.2182971987716204</c:v>
                </c:pt>
                <c:pt idx="15490">
                  <c:v>0.21832766606508136</c:v>
                </c:pt>
                <c:pt idx="15491">
                  <c:v>0.21835813337056142</c:v>
                </c:pt>
                <c:pt idx="15492">
                  <c:v>0.21838860068805366</c:v>
                </c:pt>
                <c:pt idx="15493">
                  <c:v>0.21841906801755151</c:v>
                </c:pt>
                <c:pt idx="15494">
                  <c:v>0.21844953535904726</c:v>
                </c:pt>
                <c:pt idx="15495">
                  <c:v>0.21848000271253404</c:v>
                </c:pt>
                <c:pt idx="15496">
                  <c:v>0.21851047007800534</c:v>
                </c:pt>
                <c:pt idx="15497">
                  <c:v>0.21854093745545333</c:v>
                </c:pt>
                <c:pt idx="15498">
                  <c:v>0.21857140484487197</c:v>
                </c:pt>
                <c:pt idx="15499">
                  <c:v>0.21860187224625333</c:v>
                </c:pt>
                <c:pt idx="15500">
                  <c:v>0.21863233965959061</c:v>
                </c:pt>
                <c:pt idx="15501">
                  <c:v>0.21866280708487701</c:v>
                </c:pt>
                <c:pt idx="15502">
                  <c:v>0.21869327452210585</c:v>
                </c:pt>
                <c:pt idx="15503">
                  <c:v>0.21872374197126909</c:v>
                </c:pt>
                <c:pt idx="15504">
                  <c:v>0.21875420943236101</c:v>
                </c:pt>
                <c:pt idx="15505">
                  <c:v>0.21878467690537384</c:v>
                </c:pt>
                <c:pt idx="15506">
                  <c:v>0.2188151443903007</c:v>
                </c:pt>
                <c:pt idx="15507">
                  <c:v>0.21884561188713458</c:v>
                </c:pt>
                <c:pt idx="15508">
                  <c:v>0.21887607939586839</c:v>
                </c:pt>
                <c:pt idx="15509">
                  <c:v>0.21890654691649586</c:v>
                </c:pt>
                <c:pt idx="15510">
                  <c:v>0.2189370144490092</c:v>
                </c:pt>
                <c:pt idx="15511">
                  <c:v>0.21896748199340188</c:v>
                </c:pt>
                <c:pt idx="15512">
                  <c:v>0.21899794954966678</c:v>
                </c:pt>
                <c:pt idx="15513">
                  <c:v>0.21902841711779708</c:v>
                </c:pt>
                <c:pt idx="15514">
                  <c:v>0.21905888469778539</c:v>
                </c:pt>
                <c:pt idx="15515">
                  <c:v>0.21908935228962534</c:v>
                </c:pt>
                <c:pt idx="15516">
                  <c:v>0.21911981989330964</c:v>
                </c:pt>
                <c:pt idx="15517">
                  <c:v>0.21915028750883164</c:v>
                </c:pt>
                <c:pt idx="15518">
                  <c:v>0.21918075513618407</c:v>
                </c:pt>
                <c:pt idx="15519">
                  <c:v>0.21921122277536015</c:v>
                </c:pt>
                <c:pt idx="15520">
                  <c:v>0.21924169042635311</c:v>
                </c:pt>
                <c:pt idx="15521">
                  <c:v>0.21927215808915568</c:v>
                </c:pt>
                <c:pt idx="15522">
                  <c:v>0.21930262576376131</c:v>
                </c:pt>
                <c:pt idx="15523">
                  <c:v>0.21933309345016277</c:v>
                </c:pt>
                <c:pt idx="15524">
                  <c:v>0.21936356114835309</c:v>
                </c:pt>
                <c:pt idx="15525">
                  <c:v>0.21939402885832598</c:v>
                </c:pt>
                <c:pt idx="15526">
                  <c:v>0.21942449658007385</c:v>
                </c:pt>
                <c:pt idx="15527">
                  <c:v>0.21945496431359013</c:v>
                </c:pt>
                <c:pt idx="15528">
                  <c:v>0.21948543205886778</c:v>
                </c:pt>
                <c:pt idx="15529">
                  <c:v>0.21951589981589981</c:v>
                </c:pt>
                <c:pt idx="15530">
                  <c:v>0.21954636758467994</c:v>
                </c:pt>
                <c:pt idx="15531">
                  <c:v>0.2195768353652004</c:v>
                </c:pt>
                <c:pt idx="15532">
                  <c:v>0.21960730315745797</c:v>
                </c:pt>
                <c:pt idx="15533">
                  <c:v>0.21963777096143966</c:v>
                </c:pt>
                <c:pt idx="15534">
                  <c:v>0.21966823877714131</c:v>
                </c:pt>
                <c:pt idx="15535">
                  <c:v>0.21969870660455609</c:v>
                </c:pt>
                <c:pt idx="15536">
                  <c:v>0.21972917444367746</c:v>
                </c:pt>
                <c:pt idx="15537">
                  <c:v>0.21975964229449857</c:v>
                </c:pt>
                <c:pt idx="15538">
                  <c:v>0.21979011015701222</c:v>
                </c:pt>
                <c:pt idx="15539">
                  <c:v>0.21982057803121152</c:v>
                </c:pt>
                <c:pt idx="15540">
                  <c:v>0.2198510459170902</c:v>
                </c:pt>
                <c:pt idx="15541">
                  <c:v>0.21988151381464061</c:v>
                </c:pt>
                <c:pt idx="15542">
                  <c:v>0.21991198172385662</c:v>
                </c:pt>
                <c:pt idx="15543">
                  <c:v>0.21994244964473114</c:v>
                </c:pt>
                <c:pt idx="15544">
                  <c:v>0.21997291757725723</c:v>
                </c:pt>
                <c:pt idx="15545">
                  <c:v>0.22000338552142795</c:v>
                </c:pt>
                <c:pt idx="15546">
                  <c:v>0.2200338534772367</c:v>
                </c:pt>
                <c:pt idx="15547">
                  <c:v>0.22006432144467691</c:v>
                </c:pt>
                <c:pt idx="15548">
                  <c:v>0.22009478942374139</c:v>
                </c:pt>
                <c:pt idx="15549">
                  <c:v>0.22012525741442329</c:v>
                </c:pt>
                <c:pt idx="15550">
                  <c:v>0.2201557254167158</c:v>
                </c:pt>
                <c:pt idx="15551">
                  <c:v>0.22018619343061252</c:v>
                </c:pt>
                <c:pt idx="15552">
                  <c:v>0.22021666145610624</c:v>
                </c:pt>
                <c:pt idx="15553">
                  <c:v>0.22024712949319036</c:v>
                </c:pt>
                <c:pt idx="15554">
                  <c:v>0.22027759754185822</c:v>
                </c:pt>
                <c:pt idx="15555">
                  <c:v>0.22030806560210259</c:v>
                </c:pt>
                <c:pt idx="15556">
                  <c:v>0.22033853367391715</c:v>
                </c:pt>
                <c:pt idx="15557">
                  <c:v>0.22036900175729446</c:v>
                </c:pt>
                <c:pt idx="15558">
                  <c:v>0.22039946985222869</c:v>
                </c:pt>
                <c:pt idx="15559">
                  <c:v>0.22042993795871224</c:v>
                </c:pt>
                <c:pt idx="15560">
                  <c:v>0.22046040607673884</c:v>
                </c:pt>
                <c:pt idx="15561">
                  <c:v>0.22049087420630131</c:v>
                </c:pt>
                <c:pt idx="15562">
                  <c:v>0.22052134234739346</c:v>
                </c:pt>
                <c:pt idx="15563">
                  <c:v>0.22055181050000811</c:v>
                </c:pt>
                <c:pt idx="15564">
                  <c:v>0.22058227866413843</c:v>
                </c:pt>
                <c:pt idx="15565">
                  <c:v>0.22061274683977816</c:v>
                </c:pt>
                <c:pt idx="15566">
                  <c:v>0.22064321502692008</c:v>
                </c:pt>
                <c:pt idx="15567">
                  <c:v>0.22067368322555775</c:v>
                </c:pt>
                <c:pt idx="15568">
                  <c:v>0.22070415143568417</c:v>
                </c:pt>
                <c:pt idx="15569">
                  <c:v>0.22073461965729269</c:v>
                </c:pt>
                <c:pt idx="15570">
                  <c:v>0.22076508789037658</c:v>
                </c:pt>
                <c:pt idx="15571">
                  <c:v>0.22079555613492924</c:v>
                </c:pt>
                <c:pt idx="15572">
                  <c:v>0.22082602439094401</c:v>
                </c:pt>
                <c:pt idx="15573">
                  <c:v>0.22085649265841389</c:v>
                </c:pt>
                <c:pt idx="15574">
                  <c:v>0.2208869609373324</c:v>
                </c:pt>
                <c:pt idx="15575">
                  <c:v>0.22091742922769281</c:v>
                </c:pt>
                <c:pt idx="15576">
                  <c:v>0.22094789752948818</c:v>
                </c:pt>
                <c:pt idx="15577">
                  <c:v>0.22097836584271197</c:v>
                </c:pt>
                <c:pt idx="15578">
                  <c:v>0.22100883416735762</c:v>
                </c:pt>
                <c:pt idx="15579">
                  <c:v>0.22103930250341819</c:v>
                </c:pt>
                <c:pt idx="15580">
                  <c:v>0.22106977085088725</c:v>
                </c:pt>
                <c:pt idx="15581">
                  <c:v>0.22110023920975791</c:v>
                </c:pt>
                <c:pt idx="15582">
                  <c:v>0.22113070758002334</c:v>
                </c:pt>
                <c:pt idx="15583">
                  <c:v>0.22116117596167778</c:v>
                </c:pt>
                <c:pt idx="15584">
                  <c:v>0.22119164435471317</c:v>
                </c:pt>
                <c:pt idx="15585">
                  <c:v>0.22122211275912368</c:v>
                </c:pt>
                <c:pt idx="15586">
                  <c:v>0.22125258117490265</c:v>
                </c:pt>
                <c:pt idx="15587">
                  <c:v>0.22128304960204304</c:v>
                </c:pt>
                <c:pt idx="15588">
                  <c:v>0.22131351804053878</c:v>
                </c:pt>
                <c:pt idx="15589">
                  <c:v>0.2213439864903825</c:v>
                </c:pt>
                <c:pt idx="15590">
                  <c:v>0.22137445495156804</c:v>
                </c:pt>
                <c:pt idx="15591">
                  <c:v>0.22140492342408857</c:v>
                </c:pt>
                <c:pt idx="15592">
                  <c:v>0.22143539190793737</c:v>
                </c:pt>
                <c:pt idx="15593">
                  <c:v>0.22146586040310812</c:v>
                </c:pt>
                <c:pt idx="15594">
                  <c:v>0.22149632890959375</c:v>
                </c:pt>
                <c:pt idx="15595">
                  <c:v>0.22152679742738818</c:v>
                </c:pt>
                <c:pt idx="15596">
                  <c:v>0.22155726595648434</c:v>
                </c:pt>
                <c:pt idx="15597">
                  <c:v>0.22158773449687602</c:v>
                </c:pt>
                <c:pt idx="15598">
                  <c:v>0.22161820304855551</c:v>
                </c:pt>
                <c:pt idx="15599">
                  <c:v>0.22164867161151758</c:v>
                </c:pt>
                <c:pt idx="15600">
                  <c:v>0.22167914018575513</c:v>
                </c:pt>
                <c:pt idx="15601">
                  <c:v>0.22170960877126128</c:v>
                </c:pt>
                <c:pt idx="15602">
                  <c:v>0.22174007736802948</c:v>
                </c:pt>
                <c:pt idx="15603">
                  <c:v>0.22177054597605361</c:v>
                </c:pt>
                <c:pt idx="15604">
                  <c:v>0.22180101459532631</c:v>
                </c:pt>
                <c:pt idx="15605">
                  <c:v>0.22183148322584173</c:v>
                </c:pt>
                <c:pt idx="15606">
                  <c:v>0.22186195186759267</c:v>
                </c:pt>
                <c:pt idx="15607">
                  <c:v>0.2218924205205729</c:v>
                </c:pt>
                <c:pt idx="15608">
                  <c:v>0.22192288918477593</c:v>
                </c:pt>
                <c:pt idx="15609">
                  <c:v>0.22195335786019504</c:v>
                </c:pt>
                <c:pt idx="15610">
                  <c:v>0.22198382654682369</c:v>
                </c:pt>
                <c:pt idx="15611">
                  <c:v>0.22201429524465494</c:v>
                </c:pt>
                <c:pt idx="15612">
                  <c:v>0.22204476395368289</c:v>
                </c:pt>
                <c:pt idx="15613">
                  <c:v>0.2220752326739005</c:v>
                </c:pt>
                <c:pt idx="15614">
                  <c:v>0.22210570140530461</c:v>
                </c:pt>
                <c:pt idx="15615">
                  <c:v>0.22213617014788206</c:v>
                </c:pt>
                <c:pt idx="15616">
                  <c:v>0.22216663890162958</c:v>
                </c:pt>
                <c:pt idx="15617">
                  <c:v>0.22219710766654099</c:v>
                </c:pt>
                <c:pt idx="15618">
                  <c:v>0.22222757644260949</c:v>
                </c:pt>
                <c:pt idx="15619">
                  <c:v>0.22225804522982812</c:v>
                </c:pt>
                <c:pt idx="15620">
                  <c:v>0.22228851402819083</c:v>
                </c:pt>
                <c:pt idx="15621">
                  <c:v>0.22231898283769114</c:v>
                </c:pt>
                <c:pt idx="15622">
                  <c:v>0.22234945165832248</c:v>
                </c:pt>
                <c:pt idx="15623">
                  <c:v>0.22237992049007804</c:v>
                </c:pt>
                <c:pt idx="15624">
                  <c:v>0.22241038933295154</c:v>
                </c:pt>
                <c:pt idx="15625">
                  <c:v>0.22244085818693649</c:v>
                </c:pt>
                <c:pt idx="15626">
                  <c:v>0.22247132705202616</c:v>
                </c:pt>
                <c:pt idx="15627">
                  <c:v>0.22250179592821429</c:v>
                </c:pt>
                <c:pt idx="15628">
                  <c:v>0.22253226481549404</c:v>
                </c:pt>
                <c:pt idx="15629">
                  <c:v>0.22256273371385926</c:v>
                </c:pt>
                <c:pt idx="15630">
                  <c:v>0.22259320262330373</c:v>
                </c:pt>
                <c:pt idx="15631">
                  <c:v>0.22262367154382001</c:v>
                </c:pt>
                <c:pt idx="15632">
                  <c:v>0.22265414047540216</c:v>
                </c:pt>
                <c:pt idx="15633">
                  <c:v>0.22268460941804413</c:v>
                </c:pt>
                <c:pt idx="15634">
                  <c:v>0.22271507837173854</c:v>
                </c:pt>
                <c:pt idx="15635">
                  <c:v>0.22274554733647944</c:v>
                </c:pt>
                <c:pt idx="15636">
                  <c:v>0.22277601631226079</c:v>
                </c:pt>
                <c:pt idx="15637">
                  <c:v>0.22280648529907515</c:v>
                </c:pt>
                <c:pt idx="15638">
                  <c:v>0.22283695429691663</c:v>
                </c:pt>
                <c:pt idx="15639">
                  <c:v>0.22286742330577852</c:v>
                </c:pt>
                <c:pt idx="15640">
                  <c:v>0.22289789232565482</c:v>
                </c:pt>
                <c:pt idx="15641">
                  <c:v>0.22292836135653848</c:v>
                </c:pt>
                <c:pt idx="15642">
                  <c:v>0.22295883039842374</c:v>
                </c:pt>
                <c:pt idx="15643">
                  <c:v>0.22298929945130358</c:v>
                </c:pt>
                <c:pt idx="15644">
                  <c:v>0.22301976851517147</c:v>
                </c:pt>
                <c:pt idx="15645">
                  <c:v>0.22305023759002146</c:v>
                </c:pt>
                <c:pt idx="15646">
                  <c:v>0.22308070667584684</c:v>
                </c:pt>
                <c:pt idx="15647">
                  <c:v>0.22311117577264133</c:v>
                </c:pt>
                <c:pt idx="15648">
                  <c:v>0.223141644880398</c:v>
                </c:pt>
                <c:pt idx="15649">
                  <c:v>0.22317211399911124</c:v>
                </c:pt>
                <c:pt idx="15650">
                  <c:v>0.22320258312877411</c:v>
                </c:pt>
                <c:pt idx="15651">
                  <c:v>0.22323305226938023</c:v>
                </c:pt>
                <c:pt idx="15652">
                  <c:v>0.22326352142092337</c:v>
                </c:pt>
                <c:pt idx="15653">
                  <c:v>0.22329399058339688</c:v>
                </c:pt>
                <c:pt idx="15654">
                  <c:v>0.22332445975679416</c:v>
                </c:pt>
                <c:pt idx="15655">
                  <c:v>0.22335492894110953</c:v>
                </c:pt>
                <c:pt idx="15656">
                  <c:v>0.22338539813633629</c:v>
                </c:pt>
                <c:pt idx="15657">
                  <c:v>0.22341586734246766</c:v>
                </c:pt>
                <c:pt idx="15658">
                  <c:v>0.2234463365594978</c:v>
                </c:pt>
                <c:pt idx="15659">
                  <c:v>0.22347680578741957</c:v>
                </c:pt>
                <c:pt idx="15660">
                  <c:v>0.22350727502622741</c:v>
                </c:pt>
                <c:pt idx="15661">
                  <c:v>0.22353774427591466</c:v>
                </c:pt>
                <c:pt idx="15662">
                  <c:v>0.22356821353647505</c:v>
                </c:pt>
                <c:pt idx="15663">
                  <c:v>0.22359868280790163</c:v>
                </c:pt>
                <c:pt idx="15664">
                  <c:v>0.22362915209018863</c:v>
                </c:pt>
                <c:pt idx="15665">
                  <c:v>0.22365962138332973</c:v>
                </c:pt>
                <c:pt idx="15666">
                  <c:v>0.22369009068731821</c:v>
                </c:pt>
                <c:pt idx="15667">
                  <c:v>0.22372056000214746</c:v>
                </c:pt>
                <c:pt idx="15668">
                  <c:v>0.22375102932781193</c:v>
                </c:pt>
                <c:pt idx="15669">
                  <c:v>0.22378149866430475</c:v>
                </c:pt>
                <c:pt idx="15670">
                  <c:v>0.2238119680116199</c:v>
                </c:pt>
                <c:pt idx="15671">
                  <c:v>0.22384243736975051</c:v>
                </c:pt>
                <c:pt idx="15672">
                  <c:v>0.22387290673869054</c:v>
                </c:pt>
                <c:pt idx="15673">
                  <c:v>0.22390337611843381</c:v>
                </c:pt>
                <c:pt idx="15674">
                  <c:v>0.22393384550897383</c:v>
                </c:pt>
                <c:pt idx="15675">
                  <c:v>0.22396431491030439</c:v>
                </c:pt>
                <c:pt idx="15676">
                  <c:v>0.22399478432241909</c:v>
                </c:pt>
                <c:pt idx="15677">
                  <c:v>0.22402525374531124</c:v>
                </c:pt>
                <c:pt idx="15678">
                  <c:v>0.22405572317897526</c:v>
                </c:pt>
                <c:pt idx="15679">
                  <c:v>0.22408619262340423</c:v>
                </c:pt>
                <c:pt idx="15680">
                  <c:v>0.22411666207859221</c:v>
                </c:pt>
                <c:pt idx="15681">
                  <c:v>0.22414713154453275</c:v>
                </c:pt>
                <c:pt idx="15682">
                  <c:v>0.22417760102121925</c:v>
                </c:pt>
                <c:pt idx="15683">
                  <c:v>0.224208070508646</c:v>
                </c:pt>
                <c:pt idx="15684">
                  <c:v>0.22423854000680643</c:v>
                </c:pt>
                <c:pt idx="15685">
                  <c:v>0.22426900951569406</c:v>
                </c:pt>
                <c:pt idx="15686">
                  <c:v>0.22429947903530306</c:v>
                </c:pt>
                <c:pt idx="15687">
                  <c:v>0.22432994856562666</c:v>
                </c:pt>
                <c:pt idx="15688">
                  <c:v>0.2243604181066588</c:v>
                </c:pt>
                <c:pt idx="15689">
                  <c:v>0.22439088765839327</c:v>
                </c:pt>
                <c:pt idx="15690">
                  <c:v>0.22442135722082357</c:v>
                </c:pt>
                <c:pt idx="15691">
                  <c:v>0.22445182679394388</c:v>
                </c:pt>
                <c:pt idx="15692">
                  <c:v>0.22448229637774741</c:v>
                </c:pt>
                <c:pt idx="15693">
                  <c:v>0.22451276597222825</c:v>
                </c:pt>
                <c:pt idx="15694">
                  <c:v>0.22454323557737987</c:v>
                </c:pt>
                <c:pt idx="15695">
                  <c:v>0.2245737051931963</c:v>
                </c:pt>
                <c:pt idx="15696">
                  <c:v>0.22460417481967421</c:v>
                </c:pt>
                <c:pt idx="15697">
                  <c:v>0.22463464445680115</c:v>
                </c:pt>
                <c:pt idx="15698">
                  <c:v>0.22466511410457424</c:v>
                </c:pt>
                <c:pt idx="15699">
                  <c:v>0.22469558376298676</c:v>
                </c:pt>
                <c:pt idx="15700">
                  <c:v>0.22472605343203311</c:v>
                </c:pt>
                <c:pt idx="15701">
                  <c:v>0.2247565231117063</c:v>
                </c:pt>
                <c:pt idx="15702">
                  <c:v>0.22478699280200082</c:v>
                </c:pt>
                <c:pt idx="15703">
                  <c:v>0.22481746250291001</c:v>
                </c:pt>
                <c:pt idx="15704">
                  <c:v>0.22484793221442778</c:v>
                </c:pt>
                <c:pt idx="15705">
                  <c:v>0.22487840193654768</c:v>
                </c:pt>
                <c:pt idx="15706">
                  <c:v>0.22490887166926427</c:v>
                </c:pt>
                <c:pt idx="15707">
                  <c:v>0.22493934141257022</c:v>
                </c:pt>
                <c:pt idx="15708">
                  <c:v>0.22496981116646025</c:v>
                </c:pt>
                <c:pt idx="15709">
                  <c:v>0.2250002809309275</c:v>
                </c:pt>
                <c:pt idx="15710">
                  <c:v>0.2250307507059664</c:v>
                </c:pt>
                <c:pt idx="15711">
                  <c:v>0.22506122049157024</c:v>
                </c:pt>
                <c:pt idx="15712">
                  <c:v>0.22509169028773324</c:v>
                </c:pt>
                <c:pt idx="15713">
                  <c:v>0.22512216009444863</c:v>
                </c:pt>
                <c:pt idx="15714">
                  <c:v>0.22515262991171092</c:v>
                </c:pt>
                <c:pt idx="15715">
                  <c:v>0.22518309973951345</c:v>
                </c:pt>
                <c:pt idx="15716">
                  <c:v>0.22521356957785021</c:v>
                </c:pt>
                <c:pt idx="15717">
                  <c:v>0.22524403942671506</c:v>
                </c:pt>
                <c:pt idx="15718">
                  <c:v>0.22527450928610182</c:v>
                </c:pt>
                <c:pt idx="15719">
                  <c:v>0.22530497915600439</c:v>
                </c:pt>
                <c:pt idx="15720">
                  <c:v>0.225335449036416</c:v>
                </c:pt>
                <c:pt idx="15721">
                  <c:v>0.22536591892733132</c:v>
                </c:pt>
                <c:pt idx="15722">
                  <c:v>0.22539638882874397</c:v>
                </c:pt>
                <c:pt idx="15723">
                  <c:v>0.2254268587406475</c:v>
                </c:pt>
                <c:pt idx="15724">
                  <c:v>0.22545732866303592</c:v>
                </c:pt>
                <c:pt idx="15725">
                  <c:v>0.22548779859590351</c:v>
                </c:pt>
                <c:pt idx="15726">
                  <c:v>0.22551826853924323</c:v>
                </c:pt>
                <c:pt idx="15727">
                  <c:v>0.22554873849304979</c:v>
                </c:pt>
                <c:pt idx="15728">
                  <c:v>0.22557920845731677</c:v>
                </c:pt>
                <c:pt idx="15729">
                  <c:v>0.22560967843203805</c:v>
                </c:pt>
                <c:pt idx="15730">
                  <c:v>0.22564014841720709</c:v>
                </c:pt>
                <c:pt idx="15731">
                  <c:v>0.22567061841281805</c:v>
                </c:pt>
                <c:pt idx="15732">
                  <c:v>0.22570108841886549</c:v>
                </c:pt>
                <c:pt idx="15733">
                  <c:v>0.22573155843534226</c:v>
                </c:pt>
                <c:pt idx="15734">
                  <c:v>0.22576202846224269</c:v>
                </c:pt>
                <c:pt idx="15735">
                  <c:v>0.22579249849956107</c:v>
                </c:pt>
                <c:pt idx="15736">
                  <c:v>0.2258229685472905</c:v>
                </c:pt>
                <c:pt idx="15737">
                  <c:v>0.22585343860542534</c:v>
                </c:pt>
                <c:pt idx="15738">
                  <c:v>0.22588390867395958</c:v>
                </c:pt>
                <c:pt idx="15739">
                  <c:v>0.22591437875288689</c:v>
                </c:pt>
                <c:pt idx="15740">
                  <c:v>0.22594484884220112</c:v>
                </c:pt>
                <c:pt idx="15741">
                  <c:v>0.22597531894189649</c:v>
                </c:pt>
                <c:pt idx="15742">
                  <c:v>0.22600578905196678</c:v>
                </c:pt>
                <c:pt idx="15743">
                  <c:v>0.22603625917240555</c:v>
                </c:pt>
                <c:pt idx="15744">
                  <c:v>0.2260667293032072</c:v>
                </c:pt>
                <c:pt idx="15745">
                  <c:v>0.22609719944436557</c:v>
                </c:pt>
                <c:pt idx="15746">
                  <c:v>0.22612766959587444</c:v>
                </c:pt>
                <c:pt idx="15747">
                  <c:v>0.22615813975772792</c:v>
                </c:pt>
                <c:pt idx="15748">
                  <c:v>0.22618860992991996</c:v>
                </c:pt>
                <c:pt idx="15749">
                  <c:v>0.22621908011244429</c:v>
                </c:pt>
                <c:pt idx="15750">
                  <c:v>0.22624955030529498</c:v>
                </c:pt>
                <c:pt idx="15751">
                  <c:v>0.22628002050846635</c:v>
                </c:pt>
                <c:pt idx="15752">
                  <c:v>0.22631049072195147</c:v>
                </c:pt>
                <c:pt idx="15753">
                  <c:v>0.22634096094574474</c:v>
                </c:pt>
                <c:pt idx="15754">
                  <c:v>0.22637143117984032</c:v>
                </c:pt>
                <c:pt idx="15755">
                  <c:v>0.22640190142423222</c:v>
                </c:pt>
                <c:pt idx="15756">
                  <c:v>0.22643237167891411</c:v>
                </c:pt>
                <c:pt idx="15757">
                  <c:v>0.22646284194388011</c:v>
                </c:pt>
                <c:pt idx="15758">
                  <c:v>0.22649331221912411</c:v>
                </c:pt>
                <c:pt idx="15759">
                  <c:v>0.22652378250464011</c:v>
                </c:pt>
                <c:pt idx="15760">
                  <c:v>0.2265542528004218</c:v>
                </c:pt>
                <c:pt idx="15761">
                  <c:v>0.22658472310646427</c:v>
                </c:pt>
                <c:pt idx="15762">
                  <c:v>0.22661519342275971</c:v>
                </c:pt>
                <c:pt idx="15763">
                  <c:v>0.22664566374930384</c:v>
                </c:pt>
                <c:pt idx="15764">
                  <c:v>0.22667613408608978</c:v>
                </c:pt>
                <c:pt idx="15765">
                  <c:v>0.22670660443311175</c:v>
                </c:pt>
                <c:pt idx="15766">
                  <c:v>0.22673707479036365</c:v>
                </c:pt>
                <c:pt idx="15767">
                  <c:v>0.22676754515783931</c:v>
                </c:pt>
                <c:pt idx="15768">
                  <c:v>0.2267980155355328</c:v>
                </c:pt>
                <c:pt idx="15769">
                  <c:v>0.22682848592343863</c:v>
                </c:pt>
                <c:pt idx="15770">
                  <c:v>0.22685895632155029</c:v>
                </c:pt>
                <c:pt idx="15771">
                  <c:v>0.22688942672986212</c:v>
                </c:pt>
                <c:pt idx="15772">
                  <c:v>0.2269198971483678</c:v>
                </c:pt>
                <c:pt idx="15773">
                  <c:v>0.22695036757706166</c:v>
                </c:pt>
                <c:pt idx="15774">
                  <c:v>0.2269808380159376</c:v>
                </c:pt>
                <c:pt idx="15775">
                  <c:v>0.22701130846498979</c:v>
                </c:pt>
                <c:pt idx="15776">
                  <c:v>0.22704177892421223</c:v>
                </c:pt>
                <c:pt idx="15777">
                  <c:v>0.2270722493936016</c:v>
                </c:pt>
                <c:pt idx="15778">
                  <c:v>0.22710271987314623</c:v>
                </c:pt>
                <c:pt idx="15779">
                  <c:v>0.22713319036284341</c:v>
                </c:pt>
                <c:pt idx="15780">
                  <c:v>0.22716366086268663</c:v>
                </c:pt>
                <c:pt idx="15781">
                  <c:v>0.22719413137267053</c:v>
                </c:pt>
                <c:pt idx="15782">
                  <c:v>0.2272246018927887</c:v>
                </c:pt>
                <c:pt idx="15783">
                  <c:v>0.22725507242303566</c:v>
                </c:pt>
                <c:pt idx="15784">
                  <c:v>0.22728554296340497</c:v>
                </c:pt>
                <c:pt idx="15785">
                  <c:v>0.22731601351389108</c:v>
                </c:pt>
                <c:pt idx="15786">
                  <c:v>0.22734648407448754</c:v>
                </c:pt>
                <c:pt idx="15787">
                  <c:v>0.22737695464518942</c:v>
                </c:pt>
                <c:pt idx="15788">
                  <c:v>0.22740742522599</c:v>
                </c:pt>
                <c:pt idx="15789">
                  <c:v>0.22743789581688317</c:v>
                </c:pt>
                <c:pt idx="15790">
                  <c:v>0.22746836641786361</c:v>
                </c:pt>
                <c:pt idx="15791">
                  <c:v>0.22749883702892532</c:v>
                </c:pt>
                <c:pt idx="15792">
                  <c:v>0.22752930765006224</c:v>
                </c:pt>
                <c:pt idx="15793">
                  <c:v>0.22755977828126833</c:v>
                </c:pt>
                <c:pt idx="15794">
                  <c:v>0.22759024892253771</c:v>
                </c:pt>
                <c:pt idx="15795">
                  <c:v>0.22762071957386498</c:v>
                </c:pt>
                <c:pt idx="15796">
                  <c:v>0.22765119023524399</c:v>
                </c:pt>
                <c:pt idx="15797">
                  <c:v>0.22768166090666825</c:v>
                </c:pt>
                <c:pt idx="15798">
                  <c:v>0.22771213158813292</c:v>
                </c:pt>
                <c:pt idx="15799">
                  <c:v>0.22774260227963133</c:v>
                </c:pt>
                <c:pt idx="15800">
                  <c:v>0.22777307298115768</c:v>
                </c:pt>
                <c:pt idx="15801">
                  <c:v>0.22780354369270661</c:v>
                </c:pt>
                <c:pt idx="15802">
                  <c:v>0.22783401441427176</c:v>
                </c:pt>
                <c:pt idx="15803">
                  <c:v>0.22786448514584717</c:v>
                </c:pt>
                <c:pt idx="15804">
                  <c:v>0.22789495588742736</c:v>
                </c:pt>
                <c:pt idx="15805">
                  <c:v>0.22792542663900611</c:v>
                </c:pt>
                <c:pt idx="15806">
                  <c:v>0.22795589740057798</c:v>
                </c:pt>
                <c:pt idx="15807">
                  <c:v>0.22798636817213691</c:v>
                </c:pt>
                <c:pt idx="15808">
                  <c:v>0.22801683895367669</c:v>
                </c:pt>
                <c:pt idx="15809">
                  <c:v>0.22804730974519227</c:v>
                </c:pt>
                <c:pt idx="15810">
                  <c:v>0.22807778054667704</c:v>
                </c:pt>
                <c:pt idx="15811">
                  <c:v>0.22810825135812546</c:v>
                </c:pt>
                <c:pt idx="15812">
                  <c:v>0.22813872217953179</c:v>
                </c:pt>
                <c:pt idx="15813">
                  <c:v>0.22816919301089023</c:v>
                </c:pt>
                <c:pt idx="15814">
                  <c:v>0.22819966385219476</c:v>
                </c:pt>
                <c:pt idx="15815">
                  <c:v>0.22823013470343956</c:v>
                </c:pt>
                <c:pt idx="15816">
                  <c:v>0.22826060556461886</c:v>
                </c:pt>
                <c:pt idx="15817">
                  <c:v>0.22829107643572666</c:v>
                </c:pt>
                <c:pt idx="15818">
                  <c:v>0.22832154731675747</c:v>
                </c:pt>
                <c:pt idx="15819">
                  <c:v>0.22835201820770534</c:v>
                </c:pt>
                <c:pt idx="15820">
                  <c:v>0.22838248910856446</c:v>
                </c:pt>
                <c:pt idx="15821">
                  <c:v>0.22841296001932854</c:v>
                </c:pt>
                <c:pt idx="15822">
                  <c:v>0.22844343093999298</c:v>
                </c:pt>
                <c:pt idx="15823">
                  <c:v>0.22847390187055067</c:v>
                </c:pt>
                <c:pt idx="15824">
                  <c:v>0.2285043728109965</c:v>
                </c:pt>
                <c:pt idx="15825">
                  <c:v>0.22853484376132494</c:v>
                </c:pt>
                <c:pt idx="15826">
                  <c:v>0.22856531472152924</c:v>
                </c:pt>
                <c:pt idx="15827">
                  <c:v>0.22859578569160466</c:v>
                </c:pt>
                <c:pt idx="15828">
                  <c:v>0.22862625667154468</c:v>
                </c:pt>
                <c:pt idx="15829">
                  <c:v>0.22865672766134348</c:v>
                </c:pt>
                <c:pt idx="15830">
                  <c:v>0.22868719866099652</c:v>
                </c:pt>
                <c:pt idx="15831">
                  <c:v>0.22871766967049612</c:v>
                </c:pt>
                <c:pt idx="15832">
                  <c:v>0.22874814068983795</c:v>
                </c:pt>
                <c:pt idx="15833">
                  <c:v>0.22877861171901587</c:v>
                </c:pt>
                <c:pt idx="15834">
                  <c:v>0.22880908275802342</c:v>
                </c:pt>
                <c:pt idx="15835">
                  <c:v>0.22883955380685606</c:v>
                </c:pt>
                <c:pt idx="15836">
                  <c:v>0.228870024865507</c:v>
                </c:pt>
                <c:pt idx="15837">
                  <c:v>0.22890049593397138</c:v>
                </c:pt>
                <c:pt idx="15838">
                  <c:v>0.22893096701224264</c:v>
                </c:pt>
                <c:pt idx="15839">
                  <c:v>0.22896143810031538</c:v>
                </c:pt>
                <c:pt idx="15840">
                  <c:v>0.22899190919818385</c:v>
                </c:pt>
                <c:pt idx="15841">
                  <c:v>0.22902238030584215</c:v>
                </c:pt>
                <c:pt idx="15842">
                  <c:v>0.22905285142328469</c:v>
                </c:pt>
                <c:pt idx="15843">
                  <c:v>0.22908332255050612</c:v>
                </c:pt>
                <c:pt idx="15844">
                  <c:v>0.22911379368749979</c:v>
                </c:pt>
                <c:pt idx="15845">
                  <c:v>0.22914426483426109</c:v>
                </c:pt>
                <c:pt idx="15846">
                  <c:v>0.22917473599078314</c:v>
                </c:pt>
                <c:pt idx="15847">
                  <c:v>0.22920520715706116</c:v>
                </c:pt>
                <c:pt idx="15848">
                  <c:v>0.22923567833308905</c:v>
                </c:pt>
                <c:pt idx="15849">
                  <c:v>0.22926614951886093</c:v>
                </c:pt>
                <c:pt idx="15850">
                  <c:v>0.22929662071437129</c:v>
                </c:pt>
                <c:pt idx="15851">
                  <c:v>0.22932709191961481</c:v>
                </c:pt>
                <c:pt idx="15852">
                  <c:v>0.22935756313458483</c:v>
                </c:pt>
                <c:pt idx="15853">
                  <c:v>0.22938803435927635</c:v>
                </c:pt>
                <c:pt idx="15854">
                  <c:v>0.22941850559368371</c:v>
                </c:pt>
                <c:pt idx="15855">
                  <c:v>0.22944897683780097</c:v>
                </c:pt>
                <c:pt idx="15856">
                  <c:v>0.22947944809162246</c:v>
                </c:pt>
                <c:pt idx="15857">
                  <c:v>0.2295099193551427</c:v>
                </c:pt>
                <c:pt idx="15858">
                  <c:v>0.22954039062835563</c:v>
                </c:pt>
                <c:pt idx="15859">
                  <c:v>0.22957086191125908</c:v>
                </c:pt>
                <c:pt idx="15860">
                  <c:v>0.22960133320384057</c:v>
                </c:pt>
                <c:pt idx="15861">
                  <c:v>0.22963180450609827</c:v>
                </c:pt>
                <c:pt idx="15862">
                  <c:v>0.22966227581802601</c:v>
                </c:pt>
                <c:pt idx="15863">
                  <c:v>0.22969274713961879</c:v>
                </c:pt>
                <c:pt idx="15864">
                  <c:v>0.22972321847087002</c:v>
                </c:pt>
                <c:pt idx="15865">
                  <c:v>0.22975368981177419</c:v>
                </c:pt>
                <c:pt idx="15866">
                  <c:v>0.22978416116232642</c:v>
                </c:pt>
                <c:pt idx="15867">
                  <c:v>0.22981463252252043</c:v>
                </c:pt>
                <c:pt idx="15868">
                  <c:v>0.22984510389235069</c:v>
                </c:pt>
                <c:pt idx="15869">
                  <c:v>0.22987557527181124</c:v>
                </c:pt>
                <c:pt idx="15870">
                  <c:v>0.22990604666089709</c:v>
                </c:pt>
                <c:pt idx="15871">
                  <c:v>0.22993651805960252</c:v>
                </c:pt>
                <c:pt idx="15872">
                  <c:v>0.22996698946792121</c:v>
                </c:pt>
                <c:pt idx="15873">
                  <c:v>0.22999746088584788</c:v>
                </c:pt>
                <c:pt idx="15874">
                  <c:v>0.23002793231337737</c:v>
                </c:pt>
                <c:pt idx="15875">
                  <c:v>0.23005840375050335</c:v>
                </c:pt>
                <c:pt idx="15876">
                  <c:v>0.23008887519722032</c:v>
                </c:pt>
                <c:pt idx="15877">
                  <c:v>0.2301193466535234</c:v>
                </c:pt>
                <c:pt idx="15878">
                  <c:v>0.23014981811940627</c:v>
                </c:pt>
                <c:pt idx="15879">
                  <c:v>0.23018028959486336</c:v>
                </c:pt>
                <c:pt idx="15880">
                  <c:v>0.23021076107988936</c:v>
                </c:pt>
                <c:pt idx="15881">
                  <c:v>0.23024123257447798</c:v>
                </c:pt>
                <c:pt idx="15882">
                  <c:v>0.23027170407862452</c:v>
                </c:pt>
                <c:pt idx="15883">
                  <c:v>0.23030217559232247</c:v>
                </c:pt>
                <c:pt idx="15884">
                  <c:v>0.23033264711556728</c:v>
                </c:pt>
                <c:pt idx="15885">
                  <c:v>0.23036311864835241</c:v>
                </c:pt>
                <c:pt idx="15886">
                  <c:v>0.23039359019067296</c:v>
                </c:pt>
                <c:pt idx="15887">
                  <c:v>0.230424061742523</c:v>
                </c:pt>
                <c:pt idx="15888">
                  <c:v>0.23045453330389681</c:v>
                </c:pt>
                <c:pt idx="15889">
                  <c:v>0.23048500487478946</c:v>
                </c:pt>
                <c:pt idx="15890">
                  <c:v>0.23051547645519416</c:v>
                </c:pt>
                <c:pt idx="15891">
                  <c:v>0.23054594804510653</c:v>
                </c:pt>
                <c:pt idx="15892">
                  <c:v>0.23057641964452058</c:v>
                </c:pt>
                <c:pt idx="15893">
                  <c:v>0.23060689125343037</c:v>
                </c:pt>
                <c:pt idx="15894">
                  <c:v>0.23063736287183112</c:v>
                </c:pt>
                <c:pt idx="15895">
                  <c:v>0.23066783449971651</c:v>
                </c:pt>
                <c:pt idx="15896">
                  <c:v>0.23069830613708148</c:v>
                </c:pt>
                <c:pt idx="15897">
                  <c:v>0.23072877778392009</c:v>
                </c:pt>
                <c:pt idx="15898">
                  <c:v>0.2307592494402268</c:v>
                </c:pt>
                <c:pt idx="15899">
                  <c:v>0.23078972110599683</c:v>
                </c:pt>
                <c:pt idx="15900">
                  <c:v>0.23082019278122379</c:v>
                </c:pt>
                <c:pt idx="15901">
                  <c:v>0.23085066446590236</c:v>
                </c:pt>
                <c:pt idx="15902">
                  <c:v>0.23088113616002709</c:v>
                </c:pt>
                <c:pt idx="15903">
                  <c:v>0.23091160786359233</c:v>
                </c:pt>
                <c:pt idx="15904">
                  <c:v>0.23094207957659274</c:v>
                </c:pt>
                <c:pt idx="15905">
                  <c:v>0.23097255129902272</c:v>
                </c:pt>
                <c:pt idx="15906">
                  <c:v>0.2310030230308765</c:v>
                </c:pt>
                <c:pt idx="15907">
                  <c:v>0.2310334947721483</c:v>
                </c:pt>
                <c:pt idx="15908">
                  <c:v>0.2310639665228339</c:v>
                </c:pt>
                <c:pt idx="15909">
                  <c:v>0.23109443828292664</c:v>
                </c:pt>
                <c:pt idx="15910">
                  <c:v>0.23112491005242114</c:v>
                </c:pt>
                <c:pt idx="15911">
                  <c:v>0.23115538183131212</c:v>
                </c:pt>
                <c:pt idx="15912">
                  <c:v>0.23118585361959421</c:v>
                </c:pt>
                <c:pt idx="15913">
                  <c:v>0.23121632541726161</c:v>
                </c:pt>
                <c:pt idx="15914">
                  <c:v>0.23124679722430869</c:v>
                </c:pt>
                <c:pt idx="15915">
                  <c:v>0.23127726904073054</c:v>
                </c:pt>
                <c:pt idx="15916">
                  <c:v>0.23130774086652073</c:v>
                </c:pt>
                <c:pt idx="15917">
                  <c:v>0.23133821270167487</c:v>
                </c:pt>
                <c:pt idx="15918">
                  <c:v>0.23136868454618681</c:v>
                </c:pt>
                <c:pt idx="15919">
                  <c:v>0.2313991564000511</c:v>
                </c:pt>
                <c:pt idx="15920">
                  <c:v>0.23142962826326252</c:v>
                </c:pt>
                <c:pt idx="15921">
                  <c:v>0.23146010013581542</c:v>
                </c:pt>
                <c:pt idx="15922">
                  <c:v>0.2314905720177044</c:v>
                </c:pt>
                <c:pt idx="15923">
                  <c:v>0.23152104390892364</c:v>
                </c:pt>
                <c:pt idx="15924">
                  <c:v>0.23155151580946792</c:v>
                </c:pt>
                <c:pt idx="15925">
                  <c:v>0.23158198771933203</c:v>
                </c:pt>
                <c:pt idx="15926">
                  <c:v>0.23161245963851051</c:v>
                </c:pt>
                <c:pt idx="15927">
                  <c:v>0.23164293156699739</c:v>
                </c:pt>
                <c:pt idx="15928">
                  <c:v>0.23167340350478777</c:v>
                </c:pt>
                <c:pt idx="15929">
                  <c:v>0.23170387545187571</c:v>
                </c:pt>
                <c:pt idx="15930">
                  <c:v>0.23173434740825583</c:v>
                </c:pt>
                <c:pt idx="15931">
                  <c:v>0.23176481937392329</c:v>
                </c:pt>
                <c:pt idx="15932">
                  <c:v>0.231795291348872</c:v>
                </c:pt>
                <c:pt idx="15933">
                  <c:v>0.23182576333309662</c:v>
                </c:pt>
                <c:pt idx="15934">
                  <c:v>0.23185623532659205</c:v>
                </c:pt>
                <c:pt idx="15935">
                  <c:v>0.23188670732935251</c:v>
                </c:pt>
                <c:pt idx="15936">
                  <c:v>0.23191717934137274</c:v>
                </c:pt>
                <c:pt idx="15937">
                  <c:v>0.23194765136264717</c:v>
                </c:pt>
                <c:pt idx="15938">
                  <c:v>0.23197812339317087</c:v>
                </c:pt>
                <c:pt idx="15939">
                  <c:v>0.23200859543293734</c:v>
                </c:pt>
                <c:pt idx="15940">
                  <c:v>0.23203906748194225</c:v>
                </c:pt>
                <c:pt idx="15941">
                  <c:v>0.23206953954018283</c:v>
                </c:pt>
                <c:pt idx="15942">
                  <c:v>0.23210001160764754</c:v>
                </c:pt>
                <c:pt idx="15943">
                  <c:v>0.23213048368433398</c:v>
                </c:pt>
                <c:pt idx="15944">
                  <c:v>0.23216095577023682</c:v>
                </c:pt>
                <c:pt idx="15945">
                  <c:v>0.2321914278653508</c:v>
                </c:pt>
                <c:pt idx="15946">
                  <c:v>0.23222189996967024</c:v>
                </c:pt>
                <c:pt idx="15947">
                  <c:v>0.23225237208319011</c:v>
                </c:pt>
                <c:pt idx="15948">
                  <c:v>0.23228284420590467</c:v>
                </c:pt>
                <c:pt idx="15949">
                  <c:v>0.23231331633780866</c:v>
                </c:pt>
                <c:pt idx="15950">
                  <c:v>0.23234378847889675</c:v>
                </c:pt>
                <c:pt idx="15951">
                  <c:v>0.2323742606291635</c:v>
                </c:pt>
                <c:pt idx="15952">
                  <c:v>0.23240473278860324</c:v>
                </c:pt>
                <c:pt idx="15953">
                  <c:v>0.23243520495721126</c:v>
                </c:pt>
                <c:pt idx="15954">
                  <c:v>0.23246567713498167</c:v>
                </c:pt>
                <c:pt idx="15955">
                  <c:v>0.23249614932190904</c:v>
                </c:pt>
                <c:pt idx="15956">
                  <c:v>0.23252662151798892</c:v>
                </c:pt>
                <c:pt idx="15957">
                  <c:v>0.23255709372321443</c:v>
                </c:pt>
                <c:pt idx="15958">
                  <c:v>0.23258756593758145</c:v>
                </c:pt>
                <c:pt idx="15959">
                  <c:v>0.23261803816108406</c:v>
                </c:pt>
                <c:pt idx="15960">
                  <c:v>0.23264851039371692</c:v>
                </c:pt>
                <c:pt idx="15961">
                  <c:v>0.23267898263547498</c:v>
                </c:pt>
                <c:pt idx="15962">
                  <c:v>0.23270945488635286</c:v>
                </c:pt>
                <c:pt idx="15963">
                  <c:v>0.23273992714634495</c:v>
                </c:pt>
                <c:pt idx="15964">
                  <c:v>0.23277039941544597</c:v>
                </c:pt>
                <c:pt idx="15965">
                  <c:v>0.23280087169365082</c:v>
                </c:pt>
                <c:pt idx="15966">
                  <c:v>0.2328313439809534</c:v>
                </c:pt>
                <c:pt idx="15967">
                  <c:v>0.23286181627734975</c:v>
                </c:pt>
                <c:pt idx="15968">
                  <c:v>0.23289228858283317</c:v>
                </c:pt>
                <c:pt idx="15969">
                  <c:v>0.23292276089739905</c:v>
                </c:pt>
                <c:pt idx="15970">
                  <c:v>0.23295323322104222</c:v>
                </c:pt>
                <c:pt idx="15971">
                  <c:v>0.23298370555375703</c:v>
                </c:pt>
                <c:pt idx="15972">
                  <c:v>0.23301417789553802</c:v>
                </c:pt>
                <c:pt idx="15973">
                  <c:v>0.23304465024638005</c:v>
                </c:pt>
                <c:pt idx="15974">
                  <c:v>0.23307512260627805</c:v>
                </c:pt>
                <c:pt idx="15975">
                  <c:v>0.23310559497522626</c:v>
                </c:pt>
                <c:pt idx="15976">
                  <c:v>0.23313606735321973</c:v>
                </c:pt>
                <c:pt idx="15977">
                  <c:v>0.23316653974025303</c:v>
                </c:pt>
                <c:pt idx="15978">
                  <c:v>0.23319701213632077</c:v>
                </c:pt>
                <c:pt idx="15979">
                  <c:v>0.23322748454141784</c:v>
                </c:pt>
                <c:pt idx="15980">
                  <c:v>0.23325795695553914</c:v>
                </c:pt>
                <c:pt idx="15981">
                  <c:v>0.23328842937867877</c:v>
                </c:pt>
                <c:pt idx="15982">
                  <c:v>0.23331890181083192</c:v>
                </c:pt>
                <c:pt idx="15983">
                  <c:v>0.23334937425199298</c:v>
                </c:pt>
                <c:pt idx="15984">
                  <c:v>0.23337984670215722</c:v>
                </c:pt>
                <c:pt idx="15985">
                  <c:v>0.23341031916131894</c:v>
                </c:pt>
                <c:pt idx="15986">
                  <c:v>0.23344079162947284</c:v>
                </c:pt>
                <c:pt idx="15987">
                  <c:v>0.23347126410661334</c:v>
                </c:pt>
                <c:pt idx="15988">
                  <c:v>0.23350173659273621</c:v>
                </c:pt>
                <c:pt idx="15989">
                  <c:v>0.23353220908783523</c:v>
                </c:pt>
                <c:pt idx="15990">
                  <c:v>0.23356268159190574</c:v>
                </c:pt>
                <c:pt idx="15991">
                  <c:v>0.23359315410494191</c:v>
                </c:pt>
                <c:pt idx="15992">
                  <c:v>0.23362362662693925</c:v>
                </c:pt>
                <c:pt idx="15993">
                  <c:v>0.23365409915789143</c:v>
                </c:pt>
                <c:pt idx="15994">
                  <c:v>0.23368457169779422</c:v>
                </c:pt>
                <c:pt idx="15995">
                  <c:v>0.23371504424664186</c:v>
                </c:pt>
                <c:pt idx="15996">
                  <c:v>0.23374551680442923</c:v>
                </c:pt>
                <c:pt idx="15997">
                  <c:v>0.23377598937115096</c:v>
                </c:pt>
                <c:pt idx="15998">
                  <c:v>0.23380646194680221</c:v>
                </c:pt>
                <c:pt idx="15999">
                  <c:v>0.23383693453137744</c:v>
                </c:pt>
                <c:pt idx="16000">
                  <c:v>0.23386740712487109</c:v>
                </c:pt>
                <c:pt idx="16001">
                  <c:v>0.23389787972727871</c:v>
                </c:pt>
                <c:pt idx="16002">
                  <c:v>0.23392835233859433</c:v>
                </c:pt>
                <c:pt idx="16003">
                  <c:v>0.23395882495881348</c:v>
                </c:pt>
                <c:pt idx="16004">
                  <c:v>0.23398929758793025</c:v>
                </c:pt>
                <c:pt idx="16005">
                  <c:v>0.23401977022593956</c:v>
                </c:pt>
                <c:pt idx="16006">
                  <c:v>0.23405024287283699</c:v>
                </c:pt>
                <c:pt idx="16007">
                  <c:v>0.23408071552861626</c:v>
                </c:pt>
                <c:pt idx="16008">
                  <c:v>0.23411118819327265</c:v>
                </c:pt>
                <c:pt idx="16009">
                  <c:v>0.23414166086680066</c:v>
                </c:pt>
                <c:pt idx="16010">
                  <c:v>0.23417213354919558</c:v>
                </c:pt>
                <c:pt idx="16011">
                  <c:v>0.23420260624045214</c:v>
                </c:pt>
                <c:pt idx="16012">
                  <c:v>0.23423307894056461</c:v>
                </c:pt>
                <c:pt idx="16013">
                  <c:v>0.23426355164952828</c:v>
                </c:pt>
                <c:pt idx="16014">
                  <c:v>0.23429402436733798</c:v>
                </c:pt>
                <c:pt idx="16015">
                  <c:v>0.23432449709398834</c:v>
                </c:pt>
                <c:pt idx="16016">
                  <c:v>0.23435496982947412</c:v>
                </c:pt>
                <c:pt idx="16017">
                  <c:v>0.2343854425737904</c:v>
                </c:pt>
                <c:pt idx="16018">
                  <c:v>0.23441591532693173</c:v>
                </c:pt>
                <c:pt idx="16019">
                  <c:v>0.23444638808889329</c:v>
                </c:pt>
                <c:pt idx="16020">
                  <c:v>0.23447686085966951</c:v>
                </c:pt>
                <c:pt idx="16021">
                  <c:v>0.23450733363925835</c:v>
                </c:pt>
                <c:pt idx="16022">
                  <c:v>0.23453780642764571</c:v>
                </c:pt>
                <c:pt idx="16023">
                  <c:v>0.23456827922483547</c:v>
                </c:pt>
                <c:pt idx="16024">
                  <c:v>0.23459875203082275</c:v>
                </c:pt>
                <c:pt idx="16025">
                  <c:v>0.23462922484559279</c:v>
                </c:pt>
                <c:pt idx="16026">
                  <c:v>0.23465969766915273</c:v>
                </c:pt>
                <c:pt idx="16027">
                  <c:v>0.23469017050148838</c:v>
                </c:pt>
                <c:pt idx="16028">
                  <c:v>0.23472064334259779</c:v>
                </c:pt>
                <c:pt idx="16029">
                  <c:v>0.23475111619247552</c:v>
                </c:pt>
                <c:pt idx="16030">
                  <c:v>0.23478158905111668</c:v>
                </c:pt>
                <c:pt idx="16031">
                  <c:v>0.234812061918516</c:v>
                </c:pt>
                <c:pt idx="16032">
                  <c:v>0.23484253479466821</c:v>
                </c:pt>
                <c:pt idx="16033">
                  <c:v>0.23487300767956854</c:v>
                </c:pt>
                <c:pt idx="16034">
                  <c:v>0.23490348057321198</c:v>
                </c:pt>
                <c:pt idx="16035">
                  <c:v>0.23493395347559221</c:v>
                </c:pt>
                <c:pt idx="16036">
                  <c:v>0.23496442638670578</c:v>
                </c:pt>
                <c:pt idx="16037">
                  <c:v>0.2349948993065466</c:v>
                </c:pt>
                <c:pt idx="16038">
                  <c:v>0.23502537223510955</c:v>
                </c:pt>
                <c:pt idx="16039">
                  <c:v>0.23505584517239014</c:v>
                </c:pt>
                <c:pt idx="16040">
                  <c:v>0.23508631811838254</c:v>
                </c:pt>
                <c:pt idx="16041">
                  <c:v>0.23511679107308198</c:v>
                </c:pt>
                <c:pt idx="16042">
                  <c:v>0.23514726403648334</c:v>
                </c:pt>
                <c:pt idx="16043">
                  <c:v>0.23517773700858158</c:v>
                </c:pt>
                <c:pt idx="16044">
                  <c:v>0.23520820998937131</c:v>
                </c:pt>
                <c:pt idx="16045">
                  <c:v>0.23523868297884781</c:v>
                </c:pt>
                <c:pt idx="16046">
                  <c:v>0.23526915597700571</c:v>
                </c:pt>
                <c:pt idx="16047">
                  <c:v>0.23529962898384033</c:v>
                </c:pt>
                <c:pt idx="16048">
                  <c:v>0.23533010199934595</c:v>
                </c:pt>
                <c:pt idx="16049">
                  <c:v>0.23536057502351787</c:v>
                </c:pt>
                <c:pt idx="16050">
                  <c:v>0.23539104805635114</c:v>
                </c:pt>
                <c:pt idx="16051">
                  <c:v>0.23542152109784065</c:v>
                </c:pt>
                <c:pt idx="16052">
                  <c:v>0.23545199414798101</c:v>
                </c:pt>
                <c:pt idx="16053">
                  <c:v>0.23548246720676724</c:v>
                </c:pt>
                <c:pt idx="16054">
                  <c:v>0.23551294027419478</c:v>
                </c:pt>
                <c:pt idx="16055">
                  <c:v>0.23554341335025797</c:v>
                </c:pt>
                <c:pt idx="16056">
                  <c:v>0.23557388643495186</c:v>
                </c:pt>
                <c:pt idx="16057">
                  <c:v>0.23560435952827141</c:v>
                </c:pt>
                <c:pt idx="16058">
                  <c:v>0.23563483263021173</c:v>
                </c:pt>
                <c:pt idx="16059">
                  <c:v>0.23566530574076755</c:v>
                </c:pt>
                <c:pt idx="16060">
                  <c:v>0.23569577885993465</c:v>
                </c:pt>
                <c:pt idx="16061">
                  <c:v>0.23572625198770653</c:v>
                </c:pt>
                <c:pt idx="16062">
                  <c:v>0.23575672512407914</c:v>
                </c:pt>
                <c:pt idx="16063">
                  <c:v>0.23578719826904687</c:v>
                </c:pt>
                <c:pt idx="16064">
                  <c:v>0.23581767142260546</c:v>
                </c:pt>
                <c:pt idx="16065">
                  <c:v>0.23584814458474901</c:v>
                </c:pt>
                <c:pt idx="16066">
                  <c:v>0.23587861775547331</c:v>
                </c:pt>
                <c:pt idx="16067">
                  <c:v>0.23590909093477241</c:v>
                </c:pt>
                <c:pt idx="16068">
                  <c:v>0.2359395641226425</c:v>
                </c:pt>
                <c:pt idx="16069">
                  <c:v>0.23597003731907734</c:v>
                </c:pt>
                <c:pt idx="16070">
                  <c:v>0.23600051052407256</c:v>
                </c:pt>
                <c:pt idx="16071">
                  <c:v>0.23603098373762321</c:v>
                </c:pt>
                <c:pt idx="16072">
                  <c:v>0.2360614569597238</c:v>
                </c:pt>
                <c:pt idx="16073">
                  <c:v>0.23609193019036984</c:v>
                </c:pt>
                <c:pt idx="16074">
                  <c:v>0.23612240342955604</c:v>
                </c:pt>
                <c:pt idx="16075">
                  <c:v>0.23615287667727702</c:v>
                </c:pt>
                <c:pt idx="16076">
                  <c:v>0.23618334993352852</c:v>
                </c:pt>
                <c:pt idx="16077">
                  <c:v>0.23621382319830542</c:v>
                </c:pt>
                <c:pt idx="16078">
                  <c:v>0.23624429647160222</c:v>
                </c:pt>
                <c:pt idx="16079">
                  <c:v>0.23627476975341422</c:v>
                </c:pt>
                <c:pt idx="16080">
                  <c:v>0.23630524304373701</c:v>
                </c:pt>
                <c:pt idx="16081">
                  <c:v>0.23633571634256434</c:v>
                </c:pt>
                <c:pt idx="16082">
                  <c:v>0.23636618964989198</c:v>
                </c:pt>
                <c:pt idx="16083">
                  <c:v>0.23639666296571527</c:v>
                </c:pt>
                <c:pt idx="16084">
                  <c:v>0.23642713629002843</c:v>
                </c:pt>
                <c:pt idx="16085">
                  <c:v>0.23645760962282747</c:v>
                </c:pt>
                <c:pt idx="16086">
                  <c:v>0.23648808296410645</c:v>
                </c:pt>
                <c:pt idx="16087">
                  <c:v>0.23651855631386054</c:v>
                </c:pt>
                <c:pt idx="16088">
                  <c:v>0.23654902967208569</c:v>
                </c:pt>
                <c:pt idx="16089">
                  <c:v>0.23657950303877601</c:v>
                </c:pt>
                <c:pt idx="16090">
                  <c:v>0.23660997641392667</c:v>
                </c:pt>
                <c:pt idx="16091">
                  <c:v>0.23664044979753307</c:v>
                </c:pt>
                <c:pt idx="16092">
                  <c:v>0.23667092318958971</c:v>
                </c:pt>
                <c:pt idx="16093">
                  <c:v>0.23670139659009209</c:v>
                </c:pt>
                <c:pt idx="16094">
                  <c:v>0.23673186999903528</c:v>
                </c:pt>
                <c:pt idx="16095">
                  <c:v>0.23676234341641444</c:v>
                </c:pt>
                <c:pt idx="16096">
                  <c:v>0.23679281684222381</c:v>
                </c:pt>
                <c:pt idx="16097">
                  <c:v>0.23682329027645943</c:v>
                </c:pt>
                <c:pt idx="16098">
                  <c:v>0.23685376371911604</c:v>
                </c:pt>
                <c:pt idx="16099">
                  <c:v>0.23688423717018814</c:v>
                </c:pt>
                <c:pt idx="16100">
                  <c:v>0.23691471062967484</c:v>
                </c:pt>
                <c:pt idx="16101">
                  <c:v>0.23694518409756132</c:v>
                </c:pt>
                <c:pt idx="16102">
                  <c:v>0.23697565757385186</c:v>
                </c:pt>
                <c:pt idx="16103">
                  <c:v>0.23700613105854174</c:v>
                </c:pt>
                <c:pt idx="16104">
                  <c:v>0.23703660455161746</c:v>
                </c:pt>
                <c:pt idx="16105">
                  <c:v>0.23706707805308175</c:v>
                </c:pt>
                <c:pt idx="16106">
                  <c:v>0.23709755156293111</c:v>
                </c:pt>
                <c:pt idx="16107">
                  <c:v>0.23712802508115072</c:v>
                </c:pt>
                <c:pt idx="16108">
                  <c:v>0.2371584986077484</c:v>
                </c:pt>
                <c:pt idx="16109">
                  <c:v>0.23718897214270973</c:v>
                </c:pt>
                <c:pt idx="16110">
                  <c:v>0.23721944568603276</c:v>
                </c:pt>
                <c:pt idx="16111">
                  <c:v>0.23724991923771288</c:v>
                </c:pt>
                <c:pt idx="16112">
                  <c:v>0.23728039279774532</c:v>
                </c:pt>
                <c:pt idx="16113">
                  <c:v>0.23731086636612486</c:v>
                </c:pt>
                <c:pt idx="16114">
                  <c:v>0.23734133994284629</c:v>
                </c:pt>
                <c:pt idx="16115">
                  <c:v>0.23737181352790565</c:v>
                </c:pt>
                <c:pt idx="16116">
                  <c:v>0.23740228712129702</c:v>
                </c:pt>
                <c:pt idx="16117">
                  <c:v>0.2374327607230165</c:v>
                </c:pt>
                <c:pt idx="16118">
                  <c:v>0.2374632343330586</c:v>
                </c:pt>
                <c:pt idx="16119">
                  <c:v>0.23749370795141872</c:v>
                </c:pt>
                <c:pt idx="16120">
                  <c:v>0.23752418157809146</c:v>
                </c:pt>
                <c:pt idx="16121">
                  <c:v>0.23755465521307267</c:v>
                </c:pt>
                <c:pt idx="16122">
                  <c:v>0.23758512885635696</c:v>
                </c:pt>
                <c:pt idx="16123">
                  <c:v>0.23761560250793962</c:v>
                </c:pt>
                <c:pt idx="16124">
                  <c:v>0.23764607616781602</c:v>
                </c:pt>
                <c:pt idx="16125">
                  <c:v>0.23767654983598074</c:v>
                </c:pt>
                <c:pt idx="16126">
                  <c:v>0.23770702351242978</c:v>
                </c:pt>
                <c:pt idx="16127">
                  <c:v>0.23773749719715764</c:v>
                </c:pt>
                <c:pt idx="16128">
                  <c:v>0.23776797089015933</c:v>
                </c:pt>
                <c:pt idx="16129">
                  <c:v>0.23779844459143068</c:v>
                </c:pt>
                <c:pt idx="16130">
                  <c:v>0.23782891830096631</c:v>
                </c:pt>
                <c:pt idx="16131">
                  <c:v>0.23785939201876155</c:v>
                </c:pt>
                <c:pt idx="16132">
                  <c:v>0.2378898657448113</c:v>
                </c:pt>
                <c:pt idx="16133">
                  <c:v>0.23792033947911112</c:v>
                </c:pt>
                <c:pt idx="16134">
                  <c:v>0.23795081322165601</c:v>
                </c:pt>
                <c:pt idx="16135">
                  <c:v>0.23798128697244136</c:v>
                </c:pt>
                <c:pt idx="16136">
                  <c:v>0.23801176073146202</c:v>
                </c:pt>
                <c:pt idx="16137">
                  <c:v>0.23804223449871287</c:v>
                </c:pt>
                <c:pt idx="16138">
                  <c:v>0.23807270827418969</c:v>
                </c:pt>
                <c:pt idx="16139">
                  <c:v>0.23810318205788789</c:v>
                </c:pt>
                <c:pt idx="16140">
                  <c:v>0.23813365584980178</c:v>
                </c:pt>
                <c:pt idx="16141">
                  <c:v>0.23816412964992689</c:v>
                </c:pt>
                <c:pt idx="16142">
                  <c:v>0.23819460345825866</c:v>
                </c:pt>
                <c:pt idx="16143">
                  <c:v>0.23822507727479225</c:v>
                </c:pt>
                <c:pt idx="16144">
                  <c:v>0.23825555109952246</c:v>
                </c:pt>
                <c:pt idx="16145">
                  <c:v>0.23828602493244483</c:v>
                </c:pt>
                <c:pt idx="16146">
                  <c:v>0.23831649877355476</c:v>
                </c:pt>
                <c:pt idx="16147">
                  <c:v>0.23834697262284682</c:v>
                </c:pt>
                <c:pt idx="16148">
                  <c:v>0.238377446480317</c:v>
                </c:pt>
                <c:pt idx="16149">
                  <c:v>0.23840792034595959</c:v>
                </c:pt>
                <c:pt idx="16150">
                  <c:v>0.23843839421977042</c:v>
                </c:pt>
                <c:pt idx="16151">
                  <c:v>0.23846886810174467</c:v>
                </c:pt>
                <c:pt idx="16152">
                  <c:v>0.23849934199187739</c:v>
                </c:pt>
                <c:pt idx="16153">
                  <c:v>0.23852981589016381</c:v>
                </c:pt>
                <c:pt idx="16154">
                  <c:v>0.23856028979659938</c:v>
                </c:pt>
                <c:pt idx="16155">
                  <c:v>0.23859076371117921</c:v>
                </c:pt>
                <c:pt idx="16156">
                  <c:v>0.23862123763389836</c:v>
                </c:pt>
                <c:pt idx="16157">
                  <c:v>0.23865171156475179</c:v>
                </c:pt>
                <c:pt idx="16158">
                  <c:v>0.2386821855037356</c:v>
                </c:pt>
                <c:pt idx="16159">
                  <c:v>0.23871265945084452</c:v>
                </c:pt>
                <c:pt idx="16160">
                  <c:v>0.2387431334060735</c:v>
                </c:pt>
                <c:pt idx="16161">
                  <c:v>0.23877360736941833</c:v>
                </c:pt>
                <c:pt idx="16162">
                  <c:v>0.23880408134087394</c:v>
                </c:pt>
                <c:pt idx="16163">
                  <c:v>0.23883455532043546</c:v>
                </c:pt>
                <c:pt idx="16164">
                  <c:v>0.23886502930809872</c:v>
                </c:pt>
                <c:pt idx="16165">
                  <c:v>0.23889550330385856</c:v>
                </c:pt>
                <c:pt idx="16166">
                  <c:v>0.23892597730770981</c:v>
                </c:pt>
                <c:pt idx="16167">
                  <c:v>0.23895645131964888</c:v>
                </c:pt>
                <c:pt idx="16168">
                  <c:v>0.23898692533966981</c:v>
                </c:pt>
                <c:pt idx="16169">
                  <c:v>0.23901739936776839</c:v>
                </c:pt>
                <c:pt idx="16170">
                  <c:v>0.23904787340393996</c:v>
                </c:pt>
                <c:pt idx="16171">
                  <c:v>0.2390783474481798</c:v>
                </c:pt>
                <c:pt idx="16172">
                  <c:v>0.2391088215004834</c:v>
                </c:pt>
                <c:pt idx="16173">
                  <c:v>0.2391392955608449</c:v>
                </c:pt>
                <c:pt idx="16174">
                  <c:v>0.23916976962926118</c:v>
                </c:pt>
                <c:pt idx="16175">
                  <c:v>0.23920024370572612</c:v>
                </c:pt>
                <c:pt idx="16176">
                  <c:v>0.23923071779023608</c:v>
                </c:pt>
                <c:pt idx="16177">
                  <c:v>0.23926119188278588</c:v>
                </c:pt>
                <c:pt idx="16178">
                  <c:v>0.23929166598337054</c:v>
                </c:pt>
                <c:pt idx="16179">
                  <c:v>0.23932214009198571</c:v>
                </c:pt>
                <c:pt idx="16180">
                  <c:v>0.23935261420862675</c:v>
                </c:pt>
                <c:pt idx="16181">
                  <c:v>0.23938308833328881</c:v>
                </c:pt>
                <c:pt idx="16182">
                  <c:v>0.23941356246597023</c:v>
                </c:pt>
                <c:pt idx="16183">
                  <c:v>0.23944403660665703</c:v>
                </c:pt>
                <c:pt idx="16184">
                  <c:v>0.2394745107553537</c:v>
                </c:pt>
                <c:pt idx="16185">
                  <c:v>0.23950498491205618</c:v>
                </c:pt>
                <c:pt idx="16186">
                  <c:v>0.23953545907674956</c:v>
                </c:pt>
                <c:pt idx="16187">
                  <c:v>0.23956593324943942</c:v>
                </c:pt>
                <c:pt idx="16188">
                  <c:v>0.23959640743012017</c:v>
                </c:pt>
                <c:pt idx="16189">
                  <c:v>0.23962688161877843</c:v>
                </c:pt>
                <c:pt idx="16190">
                  <c:v>0.23965735581542125</c:v>
                </c:pt>
                <c:pt idx="16191">
                  <c:v>0.23968783002003569</c:v>
                </c:pt>
                <c:pt idx="16192">
                  <c:v>0.23971830423261953</c:v>
                </c:pt>
                <c:pt idx="16193">
                  <c:v>0.23974877845316789</c:v>
                </c:pt>
                <c:pt idx="16194">
                  <c:v>0.23977925268167655</c:v>
                </c:pt>
                <c:pt idx="16195">
                  <c:v>0.2398097269181404</c:v>
                </c:pt>
                <c:pt idx="16196">
                  <c:v>0.23984020116255556</c:v>
                </c:pt>
                <c:pt idx="16197">
                  <c:v>0.2398706754149168</c:v>
                </c:pt>
                <c:pt idx="16198">
                  <c:v>0.23990114967521903</c:v>
                </c:pt>
                <c:pt idx="16199">
                  <c:v>0.23993162394345857</c:v>
                </c:pt>
                <c:pt idx="16200">
                  <c:v>0.23996209821963027</c:v>
                </c:pt>
                <c:pt idx="16201">
                  <c:v>0.2399925725037293</c:v>
                </c:pt>
                <c:pt idx="16202">
                  <c:v>0.24002304679575143</c:v>
                </c:pt>
                <c:pt idx="16203">
                  <c:v>0.24005352109569184</c:v>
                </c:pt>
                <c:pt idx="16204">
                  <c:v>0.24008399540354564</c:v>
                </c:pt>
                <c:pt idx="16205">
                  <c:v>0.24011446971930867</c:v>
                </c:pt>
                <c:pt idx="16206">
                  <c:v>0.24014494404297582</c:v>
                </c:pt>
                <c:pt idx="16207">
                  <c:v>0.24017541837454254</c:v>
                </c:pt>
                <c:pt idx="16208">
                  <c:v>0.24020589271400461</c:v>
                </c:pt>
                <c:pt idx="16209">
                  <c:v>0.24023636706135709</c:v>
                </c:pt>
                <c:pt idx="16210">
                  <c:v>0.24026684141659549</c:v>
                </c:pt>
                <c:pt idx="16211">
                  <c:v>0.24029731577971536</c:v>
                </c:pt>
                <c:pt idx="16212">
                  <c:v>0.24032779015071137</c:v>
                </c:pt>
                <c:pt idx="16213">
                  <c:v>0.24035826452957965</c:v>
                </c:pt>
                <c:pt idx="16214">
                  <c:v>0.24038873891631507</c:v>
                </c:pt>
                <c:pt idx="16215">
                  <c:v>0.2404192133109132</c:v>
                </c:pt>
                <c:pt idx="16216">
                  <c:v>0.24044968771336944</c:v>
                </c:pt>
                <c:pt idx="16217">
                  <c:v>0.24048016212367945</c:v>
                </c:pt>
                <c:pt idx="16218">
                  <c:v>0.24051063654183835</c:v>
                </c:pt>
                <c:pt idx="16219">
                  <c:v>0.24054111096784148</c:v>
                </c:pt>
                <c:pt idx="16220">
                  <c:v>0.24057158540168438</c:v>
                </c:pt>
                <c:pt idx="16221">
                  <c:v>0.24060205984336297</c:v>
                </c:pt>
                <c:pt idx="16222">
                  <c:v>0.24063253429287118</c:v>
                </c:pt>
                <c:pt idx="16223">
                  <c:v>0.24066300875020613</c:v>
                </c:pt>
                <c:pt idx="16224">
                  <c:v>0.2406934832153621</c:v>
                </c:pt>
                <c:pt idx="16225">
                  <c:v>0.24072395768833499</c:v>
                </c:pt>
                <c:pt idx="16226">
                  <c:v>0.24075443216911985</c:v>
                </c:pt>
                <c:pt idx="16227">
                  <c:v>0.24078490665771257</c:v>
                </c:pt>
                <c:pt idx="16228">
                  <c:v>0.24081538115410861</c:v>
                </c:pt>
                <c:pt idx="16229">
                  <c:v>0.24084585565830263</c:v>
                </c:pt>
                <c:pt idx="16230">
                  <c:v>0.24087633017029075</c:v>
                </c:pt>
                <c:pt idx="16231">
                  <c:v>0.24090680469006864</c:v>
                </c:pt>
                <c:pt idx="16232">
                  <c:v>0.24093727921763086</c:v>
                </c:pt>
                <c:pt idx="16233">
                  <c:v>0.24096775375297319</c:v>
                </c:pt>
                <c:pt idx="16234">
                  <c:v>0.24099822829609163</c:v>
                </c:pt>
                <c:pt idx="16235">
                  <c:v>0.24102870284698091</c:v>
                </c:pt>
                <c:pt idx="16236">
                  <c:v>0.24105917740563676</c:v>
                </c:pt>
                <c:pt idx="16237">
                  <c:v>0.24108965197205512</c:v>
                </c:pt>
                <c:pt idx="16238">
                  <c:v>0.24112012654623027</c:v>
                </c:pt>
                <c:pt idx="16239">
                  <c:v>0.24115060112815873</c:v>
                </c:pt>
                <c:pt idx="16240">
                  <c:v>0.24118107571783554</c:v>
                </c:pt>
                <c:pt idx="16241">
                  <c:v>0.24121155031525615</c:v>
                </c:pt>
                <c:pt idx="16242">
                  <c:v>0.24124202492041569</c:v>
                </c:pt>
                <c:pt idx="16243">
                  <c:v>0.24127249953331054</c:v>
                </c:pt>
                <c:pt idx="16244">
                  <c:v>0.24130297415393559</c:v>
                </c:pt>
                <c:pt idx="16245">
                  <c:v>0.24133344878228591</c:v>
                </c:pt>
                <c:pt idx="16246">
                  <c:v>0.24136392341835766</c:v>
                </c:pt>
                <c:pt idx="16247">
                  <c:v>0.24139439806214602</c:v>
                </c:pt>
                <c:pt idx="16248">
                  <c:v>0.24142487271364638</c:v>
                </c:pt>
                <c:pt idx="16249">
                  <c:v>0.24145534737285468</c:v>
                </c:pt>
                <c:pt idx="16250">
                  <c:v>0.24148582203976587</c:v>
                </c:pt>
                <c:pt idx="16251">
                  <c:v>0.24151629671437558</c:v>
                </c:pt>
                <c:pt idx="16252">
                  <c:v>0.24154677139667974</c:v>
                </c:pt>
                <c:pt idx="16253">
                  <c:v>0.24157724608667275</c:v>
                </c:pt>
                <c:pt idx="16254">
                  <c:v>0.24160772078435133</c:v>
                </c:pt>
                <c:pt idx="16255">
                  <c:v>0.24163819548971033</c:v>
                </c:pt>
                <c:pt idx="16256">
                  <c:v>0.24166867020274518</c:v>
                </c:pt>
                <c:pt idx="16257">
                  <c:v>0.24169914492345201</c:v>
                </c:pt>
                <c:pt idx="16258">
                  <c:v>0.24172961965182554</c:v>
                </c:pt>
                <c:pt idx="16259">
                  <c:v>0.241760094387862</c:v>
                </c:pt>
                <c:pt idx="16260">
                  <c:v>0.24179056913155605</c:v>
                </c:pt>
                <c:pt idx="16261">
                  <c:v>0.24182104388290415</c:v>
                </c:pt>
                <c:pt idx="16262">
                  <c:v>0.24185151864190091</c:v>
                </c:pt>
                <c:pt idx="16263">
                  <c:v>0.24188199340854277</c:v>
                </c:pt>
                <c:pt idx="16264">
                  <c:v>0.24191246818282774</c:v>
                </c:pt>
                <c:pt idx="16265">
                  <c:v>0.24194294296474189</c:v>
                </c:pt>
                <c:pt idx="16266">
                  <c:v>0.24197341775429021</c:v>
                </c:pt>
                <c:pt idx="16267">
                  <c:v>0.2420038925514687</c:v>
                </c:pt>
                <c:pt idx="16268">
                  <c:v>0.24203436735626332</c:v>
                </c:pt>
                <c:pt idx="16269">
                  <c:v>0.2420648421686783</c:v>
                </c:pt>
                <c:pt idx="16270">
                  <c:v>0.24209531698871045</c:v>
                </c:pt>
                <c:pt idx="16271">
                  <c:v>0.24212579181634464</c:v>
                </c:pt>
                <c:pt idx="16272">
                  <c:v>0.24215626665158974</c:v>
                </c:pt>
                <c:pt idx="16273">
                  <c:v>0.24218674149443131</c:v>
                </c:pt>
                <c:pt idx="16274">
                  <c:v>0.24221721634486881</c:v>
                </c:pt>
                <c:pt idx="16275">
                  <c:v>0.24224769120289713</c:v>
                </c:pt>
                <c:pt idx="16276">
                  <c:v>0.24227816606851194</c:v>
                </c:pt>
                <c:pt idx="16277">
                  <c:v>0.24230864094170901</c:v>
                </c:pt>
                <c:pt idx="16278">
                  <c:v>0.24233911582248402</c:v>
                </c:pt>
                <c:pt idx="16279">
                  <c:v>0.24236959071083214</c:v>
                </c:pt>
                <c:pt idx="16280">
                  <c:v>0.24240006560674887</c:v>
                </c:pt>
                <c:pt idx="16281">
                  <c:v>0.24243054051022994</c:v>
                </c:pt>
                <c:pt idx="16282">
                  <c:v>0.24246101542127141</c:v>
                </c:pt>
                <c:pt idx="16283">
                  <c:v>0.24249149033986794</c:v>
                </c:pt>
                <c:pt idx="16284">
                  <c:v>0.24252196526601572</c:v>
                </c:pt>
                <c:pt idx="16285">
                  <c:v>0.24255244019971034</c:v>
                </c:pt>
                <c:pt idx="16286">
                  <c:v>0.2425829151409471</c:v>
                </c:pt>
                <c:pt idx="16287">
                  <c:v>0.24261339008972166</c:v>
                </c:pt>
                <c:pt idx="16288">
                  <c:v>0.24264386504602953</c:v>
                </c:pt>
                <c:pt idx="16289">
                  <c:v>0.24267434000986654</c:v>
                </c:pt>
                <c:pt idx="16290">
                  <c:v>0.2427048149812282</c:v>
                </c:pt>
                <c:pt idx="16291">
                  <c:v>0.24273528996010973</c:v>
                </c:pt>
                <c:pt idx="16292">
                  <c:v>0.24276576494650737</c:v>
                </c:pt>
                <c:pt idx="16293">
                  <c:v>0.24279623994041633</c:v>
                </c:pt>
                <c:pt idx="16294">
                  <c:v>0.24282671494183183</c:v>
                </c:pt>
                <c:pt idx="16295">
                  <c:v>0.24285718995075045</c:v>
                </c:pt>
                <c:pt idx="16296">
                  <c:v>0.24288766496716691</c:v>
                </c:pt>
                <c:pt idx="16297">
                  <c:v>0.24291813999107748</c:v>
                </c:pt>
                <c:pt idx="16298">
                  <c:v>0.24294861502247694</c:v>
                </c:pt>
                <c:pt idx="16299">
                  <c:v>0.24297909006136142</c:v>
                </c:pt>
                <c:pt idx="16300">
                  <c:v>0.24300956510772698</c:v>
                </c:pt>
                <c:pt idx="16301">
                  <c:v>0.24304004016156872</c:v>
                </c:pt>
                <c:pt idx="16302">
                  <c:v>0.24307051522288231</c:v>
                </c:pt>
                <c:pt idx="16303">
                  <c:v>0.24310099029166288</c:v>
                </c:pt>
                <c:pt idx="16304">
                  <c:v>0.24313146536790675</c:v>
                </c:pt>
                <c:pt idx="16305">
                  <c:v>0.24316194045160955</c:v>
                </c:pt>
                <c:pt idx="16306">
                  <c:v>0.24319241554276622</c:v>
                </c:pt>
                <c:pt idx="16307">
                  <c:v>0.2432228906413737</c:v>
                </c:pt>
                <c:pt idx="16308">
                  <c:v>0.24325336574742601</c:v>
                </c:pt>
                <c:pt idx="16309">
                  <c:v>0.24328384086091975</c:v>
                </c:pt>
                <c:pt idx="16310">
                  <c:v>0.24331431598185083</c:v>
                </c:pt>
                <c:pt idx="16311">
                  <c:v>0.24334479111021406</c:v>
                </c:pt>
                <c:pt idx="16312">
                  <c:v>0.24337526624600542</c:v>
                </c:pt>
                <c:pt idx="16313">
                  <c:v>0.24340574138922066</c:v>
                </c:pt>
                <c:pt idx="16314">
                  <c:v>0.24343621653985564</c:v>
                </c:pt>
                <c:pt idx="16315">
                  <c:v>0.24346669169790519</c:v>
                </c:pt>
                <c:pt idx="16316">
                  <c:v>0.24349716686336598</c:v>
                </c:pt>
                <c:pt idx="16317">
                  <c:v>0.24352764203623278</c:v>
                </c:pt>
                <c:pt idx="16318">
                  <c:v>0.24355811721650211</c:v>
                </c:pt>
                <c:pt idx="16319">
                  <c:v>0.24358859240416902</c:v>
                </c:pt>
                <c:pt idx="16320">
                  <c:v>0.24361906759922941</c:v>
                </c:pt>
                <c:pt idx="16321">
                  <c:v>0.243649542801679</c:v>
                </c:pt>
                <c:pt idx="16322">
                  <c:v>0.24368001801151307</c:v>
                </c:pt>
                <c:pt idx="16323">
                  <c:v>0.24371049322872806</c:v>
                </c:pt>
                <c:pt idx="16324">
                  <c:v>0.24374096845331883</c:v>
                </c:pt>
                <c:pt idx="16325">
                  <c:v>0.24377144368528142</c:v>
                </c:pt>
                <c:pt idx="16326">
                  <c:v>0.24380191892461128</c:v>
                </c:pt>
                <c:pt idx="16327">
                  <c:v>0.24383239417130459</c:v>
                </c:pt>
                <c:pt idx="16328">
                  <c:v>0.24386286942535634</c:v>
                </c:pt>
                <c:pt idx="16329">
                  <c:v>0.24389334468676316</c:v>
                </c:pt>
                <c:pt idx="16330">
                  <c:v>0.24392381995551959</c:v>
                </c:pt>
                <c:pt idx="16331">
                  <c:v>0.24395429523162243</c:v>
                </c:pt>
                <c:pt idx="16332">
                  <c:v>0.24398477051506695</c:v>
                </c:pt>
                <c:pt idx="16333">
                  <c:v>0.24401524580584838</c:v>
                </c:pt>
                <c:pt idx="16334">
                  <c:v>0.24404572110396294</c:v>
                </c:pt>
                <c:pt idx="16335">
                  <c:v>0.24407619640940637</c:v>
                </c:pt>
                <c:pt idx="16336">
                  <c:v>0.24410667172217371</c:v>
                </c:pt>
                <c:pt idx="16337">
                  <c:v>0.24413714704226175</c:v>
                </c:pt>
                <c:pt idx="16338">
                  <c:v>0.24416762236966527</c:v>
                </c:pt>
                <c:pt idx="16339">
                  <c:v>0.24419809770438039</c:v>
                </c:pt>
                <c:pt idx="16340">
                  <c:v>0.24422857304640289</c:v>
                </c:pt>
                <c:pt idx="16341">
                  <c:v>0.24425904839572832</c:v>
                </c:pt>
                <c:pt idx="16342">
                  <c:v>0.24428952375235263</c:v>
                </c:pt>
                <c:pt idx="16343">
                  <c:v>0.244319999116271</c:v>
                </c:pt>
                <c:pt idx="16344">
                  <c:v>0.24435047448747937</c:v>
                </c:pt>
                <c:pt idx="16345">
                  <c:v>0.24438094986597425</c:v>
                </c:pt>
                <c:pt idx="16346">
                  <c:v>0.2444114252517533</c:v>
                </c:pt>
                <c:pt idx="16347">
                  <c:v>0.24444190064480387</c:v>
                </c:pt>
                <c:pt idx="16348">
                  <c:v>0.24447237604513034</c:v>
                </c:pt>
                <c:pt idx="16349">
                  <c:v>0.24450285145272899</c:v>
                </c:pt>
                <c:pt idx="16350">
                  <c:v>0.24453332686758555</c:v>
                </c:pt>
                <c:pt idx="16351">
                  <c:v>0.24456380228970581</c:v>
                </c:pt>
                <c:pt idx="16352">
                  <c:v>0.2445942777190851</c:v>
                </c:pt>
                <c:pt idx="16353">
                  <c:v>0.24462475315571036</c:v>
                </c:pt>
                <c:pt idx="16354">
                  <c:v>0.2446552285995886</c:v>
                </c:pt>
                <c:pt idx="16355">
                  <c:v>0.24468570405070789</c:v>
                </c:pt>
                <c:pt idx="16356">
                  <c:v>0.24471617950906549</c:v>
                </c:pt>
                <c:pt idx="16357">
                  <c:v>0.24474665497465836</c:v>
                </c:pt>
                <c:pt idx="16358">
                  <c:v>0.24477713044748173</c:v>
                </c:pt>
                <c:pt idx="16359">
                  <c:v>0.24480760592753115</c:v>
                </c:pt>
                <c:pt idx="16360">
                  <c:v>0.24483808141480318</c:v>
                </c:pt>
                <c:pt idx="16361">
                  <c:v>0.2448685569092926</c:v>
                </c:pt>
                <c:pt idx="16362">
                  <c:v>0.24489903241099575</c:v>
                </c:pt>
                <c:pt idx="16363">
                  <c:v>0.24492950791990842</c:v>
                </c:pt>
                <c:pt idx="16364">
                  <c:v>0.24495998343602637</c:v>
                </c:pt>
                <c:pt idx="16365">
                  <c:v>0.2449904589593449</c:v>
                </c:pt>
                <c:pt idx="16366">
                  <c:v>0.24502093448986056</c:v>
                </c:pt>
                <c:pt idx="16367">
                  <c:v>0.24505141002756858</c:v>
                </c:pt>
                <c:pt idx="16368">
                  <c:v>0.24508188557246491</c:v>
                </c:pt>
                <c:pt idx="16369">
                  <c:v>0.24511236112454532</c:v>
                </c:pt>
                <c:pt idx="16370">
                  <c:v>0.24514283668380576</c:v>
                </c:pt>
                <c:pt idx="16371">
                  <c:v>0.24517331225024164</c:v>
                </c:pt>
                <c:pt idx="16372">
                  <c:v>0.24520378782384916</c:v>
                </c:pt>
                <c:pt idx="16373">
                  <c:v>0.24523426340462395</c:v>
                </c:pt>
                <c:pt idx="16374">
                  <c:v>0.2452647389925614</c:v>
                </c:pt>
                <c:pt idx="16375">
                  <c:v>0.24529521458765824</c:v>
                </c:pt>
                <c:pt idx="16376">
                  <c:v>0.2453256901899098</c:v>
                </c:pt>
                <c:pt idx="16377">
                  <c:v>0.24535616579931147</c:v>
                </c:pt>
                <c:pt idx="16378">
                  <c:v>0.24538664141585953</c:v>
                </c:pt>
                <c:pt idx="16379">
                  <c:v>0.24541711703954999</c:v>
                </c:pt>
                <c:pt idx="16380">
                  <c:v>0.24544759267037808</c:v>
                </c:pt>
                <c:pt idx="16381">
                  <c:v>0.24547806830834018</c:v>
                </c:pt>
                <c:pt idx="16382">
                  <c:v>0.24550854395343136</c:v>
                </c:pt>
                <c:pt idx="16383">
                  <c:v>0.24553901960564828</c:v>
                </c:pt>
                <c:pt idx="16384">
                  <c:v>0.24556949526498661</c:v>
                </c:pt>
                <c:pt idx="16385">
                  <c:v>0.2455999709314412</c:v>
                </c:pt>
                <c:pt idx="16386">
                  <c:v>0.24563044660500938</c:v>
                </c:pt>
                <c:pt idx="16387">
                  <c:v>0.2456609222856862</c:v>
                </c:pt>
                <c:pt idx="16388">
                  <c:v>0.24569139797346728</c:v>
                </c:pt>
                <c:pt idx="16389">
                  <c:v>0.24572187366834886</c:v>
                </c:pt>
                <c:pt idx="16390">
                  <c:v>0.24575234937032658</c:v>
                </c:pt>
                <c:pt idx="16391">
                  <c:v>0.24578282507939642</c:v>
                </c:pt>
                <c:pt idx="16392">
                  <c:v>0.24581330079555419</c:v>
                </c:pt>
                <c:pt idx="16393">
                  <c:v>0.24584377651879558</c:v>
                </c:pt>
                <c:pt idx="16394">
                  <c:v>0.24587425224911669</c:v>
                </c:pt>
                <c:pt idx="16395">
                  <c:v>0.24590472798651308</c:v>
                </c:pt>
                <c:pt idx="16396">
                  <c:v>0.24593520373098104</c:v>
                </c:pt>
                <c:pt idx="16397">
                  <c:v>0.24596567948251585</c:v>
                </c:pt>
                <c:pt idx="16398">
                  <c:v>0.2459961552411139</c:v>
                </c:pt>
                <c:pt idx="16399">
                  <c:v>0.24602663100677058</c:v>
                </c:pt>
                <c:pt idx="16400">
                  <c:v>0.24605710677948212</c:v>
                </c:pt>
                <c:pt idx="16401">
                  <c:v>0.24608758255924457</c:v>
                </c:pt>
                <c:pt idx="16402">
                  <c:v>0.24611805834605277</c:v>
                </c:pt>
                <c:pt idx="16403">
                  <c:v>0.24614853413990384</c:v>
                </c:pt>
                <c:pt idx="16404">
                  <c:v>0.24617900994079311</c:v>
                </c:pt>
                <c:pt idx="16405">
                  <c:v>0.24620948574871626</c:v>
                </c:pt>
                <c:pt idx="16406">
                  <c:v>0.24623996156366951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C6-4AF5-86EA-D27407894AA9}"/>
            </c:ext>
          </c:extLst>
        </c:ser>
        <c:ser>
          <c:idx val="1"/>
          <c:order val="2"/>
          <c:spPr>
            <a:ln w="1270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Combination!$D$4:$D$16459</c:f>
              <c:numCache>
                <c:formatCode>General</c:formatCode>
                <c:ptCount val="16456"/>
                <c:pt idx="0">
                  <c:v>0</c:v>
                </c:pt>
                <c:pt idx="1">
                  <c:v>6.2499999999854339E-5</c:v>
                </c:pt>
                <c:pt idx="2">
                  <c:v>1.2656250000020464E-4</c:v>
                </c:pt>
                <c:pt idx="3">
                  <c:v>1.9210937499947178E-4</c:v>
                </c:pt>
                <c:pt idx="4">
                  <c:v>2.5906738281245012E-4</c:v>
                </c:pt>
                <c:pt idx="5">
                  <c:v>3.2736782226550076E-4</c:v>
                </c:pt>
                <c:pt idx="6">
                  <c:v>3.969462170414495E-4</c:v>
                </c:pt>
                <c:pt idx="7">
                  <c:v>4.6774202313204505E-4</c:v>
                </c:pt>
                <c:pt idx="8">
                  <c:v>5.3969835807454736E-4</c:v>
                </c:pt>
                <c:pt idx="9">
                  <c:v>6.1276175023894375E-4</c:v>
                </c:pt>
                <c:pt idx="10">
                  <c:v>6.8688190664301096E-4</c:v>
                </c:pt>
                <c:pt idx="11">
                  <c:v>7.620114978224013E-4</c:v>
                </c:pt>
                <c:pt idx="12">
                  <c:v>8.3810595845301705E-4</c:v>
                </c:pt>
                <c:pt idx="13">
                  <c:v>9.1512330250909102E-4</c:v>
                </c:pt>
                <c:pt idx="14">
                  <c:v>9.9302395183764602E-4</c:v>
                </c:pt>
                <c:pt idx="15">
                  <c:v>1.0717705771121633E-3</c:v>
                </c:pt>
                <c:pt idx="16">
                  <c:v>1.1513279502399776E-3</c:v>
                </c:pt>
                <c:pt idx="17">
                  <c:v>1.2316628073327784E-3</c:v>
                </c:pt>
                <c:pt idx="18">
                  <c:v>1.3127437214375259E-3</c:v>
                </c:pt>
                <c:pt idx="19">
                  <c:v>1.3945409843081347E-3</c:v>
                </c:pt>
                <c:pt idx="20">
                  <c:v>1.4770264965249247E-3</c:v>
                </c:pt>
                <c:pt idx="21">
                  <c:v>1.5601736653205744E-3</c:v>
                </c:pt>
                <c:pt idx="22">
                  <c:v>1.6439573095712312E-3</c:v>
                </c:pt>
                <c:pt idx="23">
                  <c:v>1.728353571381458E-3</c:v>
                </c:pt>
                <c:pt idx="24">
                  <c:v>1.8133398337998319E-3</c:v>
                </c:pt>
                <c:pt idx="25">
                  <c:v>1.8988946441975685E-3</c:v>
                </c:pt>
                <c:pt idx="26">
                  <c:v>1.9849976428953919E-3</c:v>
                </c:pt>
                <c:pt idx="27">
                  <c:v>2.0716294966611759E-3</c:v>
                </c:pt>
                <c:pt idx="28">
                  <c:v>2.1587718367090947E-3</c:v>
                </c:pt>
                <c:pt idx="29">
                  <c:v>2.2464072008823166E-3</c:v>
                </c:pt>
                <c:pt idx="30">
                  <c:v>2.334518979715039E-3</c:v>
                </c:pt>
                <c:pt idx="31">
                  <c:v>2.423091366085206E-3</c:v>
                </c:pt>
                <c:pt idx="32">
                  <c:v>2.5121093082109969E-3</c:v>
                </c:pt>
                <c:pt idx="33">
                  <c:v>2.6015584657455015E-3</c:v>
                </c:pt>
                <c:pt idx="34">
                  <c:v>2.691425168747541E-3</c:v>
                </c:pt>
                <c:pt idx="35">
                  <c:v>2.7816963793267924E-3</c:v>
                </c:pt>
                <c:pt idx="36">
                  <c:v>2.8723596557767017E-3</c:v>
                </c:pt>
                <c:pt idx="37">
                  <c:v>2.9634031190159948E-3</c:v>
                </c:pt>
                <c:pt idx="38">
                  <c:v>3.0548154211675893E-3</c:v>
                </c:pt>
                <c:pt idx="39">
                  <c:v>3.1465857161585564E-3</c:v>
                </c:pt>
                <c:pt idx="40">
                  <c:v>3.2387036321590568E-3</c:v>
                </c:pt>
                <c:pt idx="41">
                  <c:v>3.3311592457583306E-3</c:v>
                </c:pt>
                <c:pt idx="42">
                  <c:v>3.4239430577602814E-3</c:v>
                </c:pt>
                <c:pt idx="43">
                  <c:v>3.5170459704729762E-3</c:v>
                </c:pt>
                <c:pt idx="44">
                  <c:v>3.6104592663921409E-3</c:v>
                </c:pt>
                <c:pt idx="45">
                  <c:v>3.7041745882089305E-3</c:v>
                </c:pt>
                <c:pt idx="46">
                  <c:v>3.798183920011855E-3</c:v>
                </c:pt>
                <c:pt idx="47">
                  <c:v>3.8924795696435588E-3</c:v>
                </c:pt>
                <c:pt idx="48">
                  <c:v>3.9870541521005443E-3</c:v>
                </c:pt>
                <c:pt idx="49">
                  <c:v>4.0819005739305414E-3</c:v>
                </c:pt>
                <c:pt idx="50">
                  <c:v>4.1770120185595783E-3</c:v>
                </c:pt>
                <c:pt idx="51">
                  <c:v>4.2723819324663737E-3</c:v>
                </c:pt>
                <c:pt idx="52">
                  <c:v>4.3680040121760744E-3</c:v>
                </c:pt>
                <c:pt idx="53">
                  <c:v>4.4638721920065016E-3</c:v>
                </c:pt>
                <c:pt idx="54">
                  <c:v>4.5599806325160586E-3</c:v>
                </c:pt>
                <c:pt idx="55">
                  <c:v>4.6563237096144405E-3</c:v>
                </c:pt>
                <c:pt idx="56">
                  <c:v>4.752896004291518E-3</c:v>
                </c:pt>
                <c:pt idx="57">
                  <c:v>4.8496922929195385E-3</c:v>
                </c:pt>
                <c:pt idx="58">
                  <c:v>4.9467075381148806E-3</c:v>
                </c:pt>
                <c:pt idx="59">
                  <c:v>5.0439368800829776E-3</c:v>
                </c:pt>
                <c:pt idx="60">
                  <c:v>5.1413756284586221E-3</c:v>
                </c:pt>
                <c:pt idx="61">
                  <c:v>5.2390192545839209E-3</c:v>
                </c:pt>
                <c:pt idx="62">
                  <c:v>5.3368633842132418E-3</c:v>
                </c:pt>
                <c:pt idx="63">
                  <c:v>5.434903790603185E-3</c:v>
                </c:pt>
                <c:pt idx="64">
                  <c:v>5.5331363879755902E-3</c:v>
                </c:pt>
                <c:pt idx="65">
                  <c:v>5.6315572253295976E-3</c:v>
                </c:pt>
                <c:pt idx="66">
                  <c:v>5.7301624805794482E-3</c:v>
                </c:pt>
                <c:pt idx="67">
                  <c:v>5.8289484549955972E-3</c:v>
                </c:pt>
                <c:pt idx="68">
                  <c:v>5.9279115679378158E-3</c:v>
                </c:pt>
                <c:pt idx="69">
                  <c:v>6.0270483518571893E-3</c:v>
                </c:pt>
                <c:pt idx="70">
                  <c:v>6.1263554475565751E-3</c:v>
                </c:pt>
                <c:pt idx="71">
                  <c:v>6.2258295996904245E-3</c:v>
                </c:pt>
                <c:pt idx="72">
                  <c:v>6.3254676524855391E-3</c:v>
                </c:pt>
                <c:pt idx="73">
                  <c:v>6.4252665456883129E-3</c:v>
                </c:pt>
                <c:pt idx="74">
                  <c:v>6.5252233106971591E-3</c:v>
                </c:pt>
                <c:pt idx="75">
                  <c:v>6.6253350668996625E-3</c:v>
                </c:pt>
                <c:pt idx="76">
                  <c:v>6.7255990181767089E-3</c:v>
                </c:pt>
                <c:pt idx="77">
                  <c:v>6.8260124495815866E-3</c:v>
                </c:pt>
                <c:pt idx="78">
                  <c:v>6.9265727241820674E-3</c:v>
                </c:pt>
                <c:pt idx="79">
                  <c:v>7.0272772800463734E-3</c:v>
                </c:pt>
                <c:pt idx="80">
                  <c:v>7.1281236273690318E-3</c:v>
                </c:pt>
                <c:pt idx="81">
                  <c:v>7.2291093457479416E-3</c:v>
                </c:pt>
                <c:pt idx="82">
                  <c:v>7.3302320815655797E-3</c:v>
                </c:pt>
                <c:pt idx="83">
                  <c:v>7.4314895455096508E-3</c:v>
                </c:pt>
                <c:pt idx="84">
                  <c:v>7.5328795102009849E-3</c:v>
                </c:pt>
                <c:pt idx="85">
                  <c:v>7.6343998079184683E-3</c:v>
                </c:pt>
                <c:pt idx="86">
                  <c:v>7.7360483284518722E-3</c:v>
                </c:pt>
                <c:pt idx="87">
                  <c:v>7.8378230170244034E-3</c:v>
                </c:pt>
                <c:pt idx="88">
                  <c:v>7.9397218723187279E-3</c:v>
                </c:pt>
                <c:pt idx="89">
                  <c:v>8.0417429446000277E-3</c:v>
                </c:pt>
                <c:pt idx="90">
                  <c:v>8.1438843338996758E-3</c:v>
                </c:pt>
                <c:pt idx="91">
                  <c:v>8.2461441882943909E-3</c:v>
                </c:pt>
                <c:pt idx="92">
                  <c:v>8.3485207022544472E-3</c:v>
                </c:pt>
                <c:pt idx="93">
                  <c:v>8.4510121150618289E-3</c:v>
                </c:pt>
                <c:pt idx="94">
                  <c:v>8.553616709291223E-3</c:v>
                </c:pt>
                <c:pt idx="95">
                  <c:v>8.6563328093691716E-3</c:v>
                </c:pt>
                <c:pt idx="96">
                  <c:v>8.7591587801738591E-3</c:v>
                </c:pt>
                <c:pt idx="97">
                  <c:v>8.8620930257028441E-3</c:v>
                </c:pt>
                <c:pt idx="98">
                  <c:v>8.9651339878062952E-3</c:v>
                </c:pt>
                <c:pt idx="99">
                  <c:v>9.0682801449457617E-3</c:v>
                </c:pt>
                <c:pt idx="100">
                  <c:v>9.1715300110295495E-3</c:v>
                </c:pt>
                <c:pt idx="101">
                  <c:v>9.274882134278073E-3</c:v>
                </c:pt>
                <c:pt idx="102">
                  <c:v>9.378335096140944E-3</c:v>
                </c:pt>
                <c:pt idx="103">
                  <c:v>9.4818875102560263E-3</c:v>
                </c:pt>
                <c:pt idx="104">
                  <c:v>9.5855380214484587E-3</c:v>
                </c:pt>
                <c:pt idx="105">
                  <c:v>9.6892853047680916E-3</c:v>
                </c:pt>
                <c:pt idx="106">
                  <c:v>9.7931280645702223E-3</c:v>
                </c:pt>
                <c:pt idx="107">
                  <c:v>9.8970650336198673E-3</c:v>
                </c:pt>
                <c:pt idx="108">
                  <c:v>1.0001094972242885E-2</c:v>
                </c:pt>
                <c:pt idx="109">
                  <c:v>1.0105216667495753E-2</c:v>
                </c:pt>
                <c:pt idx="110">
                  <c:v>1.0209428932385078E-2</c:v>
                </c:pt>
                <c:pt idx="111">
                  <c:v>1.031373060509333E-2</c:v>
                </c:pt>
                <c:pt idx="112">
                  <c:v>1.0418120548252308E-2</c:v>
                </c:pt>
                <c:pt idx="113">
                  <c:v>1.0522597648232601E-2</c:v>
                </c:pt>
                <c:pt idx="114">
                  <c:v>1.0627160814464798E-2</c:v>
                </c:pt>
                <c:pt idx="115">
                  <c:v>1.0731808978779567E-2</c:v>
                </c:pt>
                <c:pt idx="116">
                  <c:v>1.0836541094774832E-2</c:v>
                </c:pt>
                <c:pt idx="117">
                  <c:v>1.0941356137208702E-2</c:v>
                </c:pt>
                <c:pt idx="118">
                  <c:v>1.1046253101402836E-2</c:v>
                </c:pt>
                <c:pt idx="119">
                  <c:v>1.1151231002685336E-2</c:v>
                </c:pt>
                <c:pt idx="120">
                  <c:v>1.1256288875830522E-2</c:v>
                </c:pt>
                <c:pt idx="121">
                  <c:v>1.1361425774538692E-2</c:v>
                </c:pt>
                <c:pt idx="122">
                  <c:v>1.1466640770914749E-2</c:v>
                </c:pt>
                <c:pt idx="123">
                  <c:v>1.1571932954985709E-2</c:v>
                </c:pt>
                <c:pt idx="124">
                  <c:v>1.1677301434215082E-2</c:v>
                </c:pt>
                <c:pt idx="125">
                  <c:v>1.1782745333042355E-2</c:v>
                </c:pt>
                <c:pt idx="126">
                  <c:v>1.1888263792447784E-2</c:v>
                </c:pt>
                <c:pt idx="127">
                  <c:v>1.1993855969502976E-2</c:v>
                </c:pt>
                <c:pt idx="128">
                  <c:v>1.209952103697054E-2</c:v>
                </c:pt>
                <c:pt idx="129">
                  <c:v>1.2205258182894196E-2</c:v>
                </c:pt>
                <c:pt idx="130">
                  <c:v>1.2311066610209975E-2</c:v>
                </c:pt>
                <c:pt idx="131">
                  <c:v>1.2416945536363855E-2</c:v>
                </c:pt>
                <c:pt idx="132">
                  <c:v>1.2522894192959155E-2</c:v>
                </c:pt>
                <c:pt idx="133">
                  <c:v>1.2628911825389055E-2</c:v>
                </c:pt>
                <c:pt idx="134">
                  <c:v>1.2734997692501526E-2</c:v>
                </c:pt>
                <c:pt idx="135">
                  <c:v>1.2841151066266265E-2</c:v>
                </c:pt>
                <c:pt idx="136">
                  <c:v>1.2947371231456728E-2</c:v>
                </c:pt>
                <c:pt idx="137">
                  <c:v>1.3053657485330605E-2</c:v>
                </c:pt>
                <c:pt idx="138">
                  <c:v>1.3160009137339612E-2</c:v>
                </c:pt>
                <c:pt idx="139">
                  <c:v>1.3266425508822177E-2</c:v>
                </c:pt>
                <c:pt idx="140">
                  <c:v>1.3372905932737211E-2</c:v>
                </c:pt>
                <c:pt idx="141">
                  <c:v>1.3479449753373673E-2</c:v>
                </c:pt>
                <c:pt idx="142">
                  <c:v>1.3586056326095441E-2</c:v>
                </c:pt>
                <c:pt idx="143">
                  <c:v>1.3692725017075746E-2</c:v>
                </c:pt>
                <c:pt idx="144">
                  <c:v>1.3799455203049149E-2</c:v>
                </c:pt>
                <c:pt idx="145">
                  <c:v>1.390624627106396E-2</c:v>
                </c:pt>
                <c:pt idx="146">
                  <c:v>1.4013097618252202E-2</c:v>
                </c:pt>
                <c:pt idx="147">
                  <c:v>1.4120008651595795E-2</c:v>
                </c:pt>
                <c:pt idx="148">
                  <c:v>1.4226978787702294E-2</c:v>
                </c:pt>
                <c:pt idx="149">
                  <c:v>1.4334007452595277E-2</c:v>
                </c:pt>
                <c:pt idx="150">
                  <c:v>1.4441094081492523E-2</c:v>
                </c:pt>
                <c:pt idx="151">
                  <c:v>1.4548238118613721E-2</c:v>
                </c:pt>
                <c:pt idx="152">
                  <c:v>1.4655439016972194E-2</c:v>
                </c:pt>
                <c:pt idx="153">
                  <c:v>1.4762696238191264E-2</c:v>
                </c:pt>
                <c:pt idx="154">
                  <c:v>1.4870009252306193E-2</c:v>
                </c:pt>
                <c:pt idx="155">
                  <c:v>1.4977377537588765E-2</c:v>
                </c:pt>
                <c:pt idx="156">
                  <c:v>1.5084800580371205E-2</c:v>
                </c:pt>
                <c:pt idx="157">
                  <c:v>1.5192277874865212E-2</c:v>
                </c:pt>
                <c:pt idx="158">
                  <c:v>1.5299808923001645E-2</c:v>
                </c:pt>
                <c:pt idx="159">
                  <c:v>1.5407393234269096E-2</c:v>
                </c:pt>
                <c:pt idx="160">
                  <c:v>1.5515030325542911E-2</c:v>
                </c:pt>
                <c:pt idx="161">
                  <c:v>1.5622719720945977E-2</c:v>
                </c:pt>
                <c:pt idx="162">
                  <c:v>1.5730460951686398E-2</c:v>
                </c:pt>
                <c:pt idx="163">
                  <c:v>1.5838253555916282E-2</c:v>
                </c:pt>
                <c:pt idx="164">
                  <c:v>1.5946097078588961E-2</c:v>
                </c:pt>
                <c:pt idx="165">
                  <c:v>1.6053991071317331E-2</c:v>
                </c:pt>
                <c:pt idx="166">
                  <c:v>1.6161935092245283E-2</c:v>
                </c:pt>
                <c:pt idx="167">
                  <c:v>1.6269928705904935E-2</c:v>
                </c:pt>
                <c:pt idx="168">
                  <c:v>1.6377971483096498E-2</c:v>
                </c:pt>
                <c:pt idx="169">
                  <c:v>1.6486063000763718E-2</c:v>
                </c:pt>
                <c:pt idx="170">
                  <c:v>1.659420284186508E-2</c:v>
                </c:pt>
                <c:pt idx="171">
                  <c:v>1.6702390595259686E-2</c:v>
                </c:pt>
                <c:pt idx="172">
                  <c:v>1.6810625855592232E-2</c:v>
                </c:pt>
                <c:pt idx="173">
                  <c:v>1.6918908223177542E-2</c:v>
                </c:pt>
                <c:pt idx="174">
                  <c:v>1.7027237303891551E-2</c:v>
                </c:pt>
                <c:pt idx="175">
                  <c:v>1.7135612709062498E-2</c:v>
                </c:pt>
                <c:pt idx="176">
                  <c:v>1.724403405536945E-2</c:v>
                </c:pt>
                <c:pt idx="177">
                  <c:v>1.7352500964735729E-2</c:v>
                </c:pt>
                <c:pt idx="178">
                  <c:v>1.7461013064229203E-2</c:v>
                </c:pt>
                <c:pt idx="179">
                  <c:v>1.7569569985975253E-2</c:v>
                </c:pt>
                <c:pt idx="180">
                  <c:v>1.7678171367044415E-2</c:v>
                </c:pt>
                <c:pt idx="181">
                  <c:v>1.7786816849372666E-2</c:v>
                </c:pt>
                <c:pt idx="182">
                  <c:v>1.7895506079669499E-2</c:v>
                </c:pt>
                <c:pt idx="183">
                  <c:v>1.8004238709321552E-2</c:v>
                </c:pt>
                <c:pt idx="184">
                  <c:v>1.8113014394317783E-2</c:v>
                </c:pt>
                <c:pt idx="185">
                  <c:v>1.8221832795155324E-2</c:v>
                </c:pt>
                <c:pt idx="186">
                  <c:v>1.8330693576765089E-2</c:v>
                </c:pt>
                <c:pt idx="187">
                  <c:v>1.8439596408423853E-2</c:v>
                </c:pt>
                <c:pt idx="188">
                  <c:v>1.8548540963682969E-2</c:v>
                </c:pt>
                <c:pt idx="189">
                  <c:v>1.865752692028666E-2</c:v>
                </c:pt>
                <c:pt idx="190">
                  <c:v>1.8766553960097188E-2</c:v>
                </c:pt>
                <c:pt idx="191">
                  <c:v>1.8875621769027351E-2</c:v>
                </c:pt>
                <c:pt idx="192">
                  <c:v>1.8984730036964326E-2</c:v>
                </c:pt>
                <c:pt idx="193">
                  <c:v>1.9093878457693947E-2</c:v>
                </c:pt>
                <c:pt idx="194">
                  <c:v>1.9203066728849638E-2</c:v>
                </c:pt>
                <c:pt idx="195">
                  <c:v>1.9312294551821818E-2</c:v>
                </c:pt>
                <c:pt idx="196">
                  <c:v>1.9421561631717932E-2</c:v>
                </c:pt>
                <c:pt idx="197">
                  <c:v>1.953086767727763E-2</c:v>
                </c:pt>
                <c:pt idx="198">
                  <c:v>1.9640212400819479E-2</c:v>
                </c:pt>
                <c:pt idx="199">
                  <c:v>1.9749595518184337E-2</c:v>
                </c:pt>
                <c:pt idx="200">
                  <c:v>1.985901674866275E-2</c:v>
                </c:pt>
                <c:pt idx="201">
                  <c:v>1.9968475814950537E-2</c:v>
                </c:pt>
                <c:pt idx="202">
                  <c:v>2.0077972443079073E-2</c:v>
                </c:pt>
                <c:pt idx="203">
                  <c:v>2.0187506362368435E-2</c:v>
                </c:pt>
                <c:pt idx="204">
                  <c:v>2.0297077305371447E-2</c:v>
                </c:pt>
                <c:pt idx="205">
                  <c:v>2.0406685007813063E-2</c:v>
                </c:pt>
                <c:pt idx="206">
                  <c:v>2.051632920854507E-2</c:v>
                </c:pt>
                <c:pt idx="207">
                  <c:v>2.0626009649493238E-2</c:v>
                </c:pt>
                <c:pt idx="208">
                  <c:v>2.0735726075604033E-2</c:v>
                </c:pt>
                <c:pt idx="209">
                  <c:v>2.0845478234799542E-2</c:v>
                </c:pt>
                <c:pt idx="210">
                  <c:v>2.0955265877923512E-2</c:v>
                </c:pt>
                <c:pt idx="211">
                  <c:v>2.1065088758704054E-2</c:v>
                </c:pt>
                <c:pt idx="212">
                  <c:v>2.1174946633694791E-2</c:v>
                </c:pt>
                <c:pt idx="213">
                  <c:v>2.1284839262238675E-2</c:v>
                </c:pt>
                <c:pt idx="214">
                  <c:v>2.1394766406421351E-2</c:v>
                </c:pt>
                <c:pt idx="215">
                  <c:v>2.150472783102475E-2</c:v>
                </c:pt>
                <c:pt idx="216">
                  <c:v>2.1614723303489125E-2</c:v>
                </c:pt>
                <c:pt idx="217">
                  <c:v>2.1724752593869967E-2</c:v>
                </c:pt>
                <c:pt idx="218">
                  <c:v>2.1834815474790492E-2</c:v>
                </c:pt>
                <c:pt idx="219">
                  <c:v>2.1944911721414329E-2</c:v>
                </c:pt>
                <c:pt idx="220">
                  <c:v>2.2055041111393336E-2</c:v>
                </c:pt>
                <c:pt idx="221">
                  <c:v>2.2165203424838964E-2</c:v>
                </c:pt>
                <c:pt idx="222">
                  <c:v>2.2275398444279393E-2</c:v>
                </c:pt>
                <c:pt idx="223">
                  <c:v>2.2385625954620236E-2</c:v>
                </c:pt>
                <c:pt idx="224">
                  <c:v>2.2495885743117894E-2</c:v>
                </c:pt>
                <c:pt idx="225">
                  <c:v>2.2606177599331811E-2</c:v>
                </c:pt>
                <c:pt idx="226">
                  <c:v>2.2716501315099169E-2</c:v>
                </c:pt>
                <c:pt idx="227">
                  <c:v>2.2826856684494912E-2</c:v>
                </c:pt>
                <c:pt idx="228">
                  <c:v>2.2937243503799776E-2</c:v>
                </c:pt>
                <c:pt idx="229">
                  <c:v>2.3047661571471867E-2</c:v>
                </c:pt>
                <c:pt idx="230">
                  <c:v>2.3158110688104028E-2</c:v>
                </c:pt>
                <c:pt idx="231">
                  <c:v>2.3268590656406074E-2</c:v>
                </c:pt>
                <c:pt idx="232">
                  <c:v>2.3379101281157277E-2</c:v>
                </c:pt>
                <c:pt idx="233">
                  <c:v>2.348964236919282E-2</c:v>
                </c:pt>
                <c:pt idx="234">
                  <c:v>2.3600213729362052E-2</c:v>
                </c:pt>
                <c:pt idx="235">
                  <c:v>2.3710815172503175E-2</c:v>
                </c:pt>
                <c:pt idx="236">
                  <c:v>2.3821446511414379E-2</c:v>
                </c:pt>
                <c:pt idx="237">
                  <c:v>2.393210756082409E-2</c:v>
                </c:pt>
                <c:pt idx="238">
                  <c:v>2.4042798137366761E-2</c:v>
                </c:pt>
                <c:pt idx="239">
                  <c:v>2.4153518059552681E-2</c:v>
                </c:pt>
                <c:pt idx="240">
                  <c:v>2.4264267147740437E-2</c:v>
                </c:pt>
                <c:pt idx="241">
                  <c:v>2.4375045224113823E-2</c:v>
                </c:pt>
                <c:pt idx="242">
                  <c:v>2.4485852112652751E-2</c:v>
                </c:pt>
                <c:pt idx="243">
                  <c:v>2.4596687639113046E-2</c:v>
                </c:pt>
                <c:pt idx="244">
                  <c:v>2.470755163099092E-2</c:v>
                </c:pt>
                <c:pt idx="245">
                  <c:v>2.481844391751542E-2</c:v>
                </c:pt>
                <c:pt idx="246">
                  <c:v>2.4929364329606019E-2</c:v>
                </c:pt>
                <c:pt idx="247">
                  <c:v>2.5040312699861955E-2</c:v>
                </c:pt>
                <c:pt idx="248">
                  <c:v>2.515128886253537E-2</c:v>
                </c:pt>
                <c:pt idx="249">
                  <c:v>2.5262292653506879E-2</c:v>
                </c:pt>
                <c:pt idx="250">
                  <c:v>2.537332391026359E-2</c:v>
                </c:pt>
                <c:pt idx="251">
                  <c:v>2.5484382471881117E-2</c:v>
                </c:pt>
                <c:pt idx="252">
                  <c:v>2.5595468178996272E-2</c:v>
                </c:pt>
                <c:pt idx="253">
                  <c:v>2.570658087378952E-2</c:v>
                </c:pt>
                <c:pt idx="254">
                  <c:v>2.5817720399962329E-2</c:v>
                </c:pt>
                <c:pt idx="255">
                  <c:v>2.5928886602719192E-2</c:v>
                </c:pt>
                <c:pt idx="256">
                  <c:v>2.6040079328746968E-2</c:v>
                </c:pt>
                <c:pt idx="257">
                  <c:v>2.6151298426191572E-2</c:v>
                </c:pt>
                <c:pt idx="258">
                  <c:v>2.626254374464132E-2</c:v>
                </c:pt>
                <c:pt idx="259">
                  <c:v>2.6373815135109613E-2</c:v>
                </c:pt>
                <c:pt idx="260">
                  <c:v>2.6485112450013615E-2</c:v>
                </c:pt>
                <c:pt idx="261">
                  <c:v>2.6596435543155383E-2</c:v>
                </c:pt>
                <c:pt idx="262">
                  <c:v>2.6707784269705881E-2</c:v>
                </c:pt>
                <c:pt idx="263">
                  <c:v>2.6819158486184991E-2</c:v>
                </c:pt>
                <c:pt idx="264">
                  <c:v>2.6930558050446196E-2</c:v>
                </c:pt>
                <c:pt idx="265">
                  <c:v>2.7041982821656374E-2</c:v>
                </c:pt>
                <c:pt idx="266">
                  <c:v>2.7153432660285359E-2</c:v>
                </c:pt>
                <c:pt idx="267">
                  <c:v>2.7264907428076413E-2</c:v>
                </c:pt>
                <c:pt idx="268">
                  <c:v>2.7376406988045998E-2</c:v>
                </c:pt>
                <c:pt idx="269">
                  <c:v>2.748793120445514E-2</c:v>
                </c:pt>
                <c:pt idx="270">
                  <c:v>2.759947994279921E-2</c:v>
                </c:pt>
                <c:pt idx="271">
                  <c:v>2.7711053069790825E-2</c:v>
                </c:pt>
                <c:pt idx="272">
                  <c:v>2.7822650453344977E-2</c:v>
                </c:pt>
                <c:pt idx="273">
                  <c:v>2.7934271962563484E-2</c:v>
                </c:pt>
                <c:pt idx="274">
                  <c:v>2.8045917467720782E-2</c:v>
                </c:pt>
                <c:pt idx="275">
                  <c:v>2.8157586840249049E-2</c:v>
                </c:pt>
                <c:pt idx="276">
                  <c:v>2.8269279952723325E-2</c:v>
                </c:pt>
                <c:pt idx="277">
                  <c:v>2.8380996678845971E-2</c:v>
                </c:pt>
                <c:pt idx="278">
                  <c:v>2.8492736893436899E-2</c:v>
                </c:pt>
                <c:pt idx="279">
                  <c:v>2.8604500472416916E-2</c:v>
                </c:pt>
                <c:pt idx="280">
                  <c:v>2.8716287292793741E-2</c:v>
                </c:pt>
                <c:pt idx="281">
                  <c:v>2.8828097232651562E-2</c:v>
                </c:pt>
                <c:pt idx="282">
                  <c:v>2.8939930171129946E-2</c:v>
                </c:pt>
                <c:pt idx="283">
                  <c:v>2.9051785988425838E-2</c:v>
                </c:pt>
                <c:pt idx="284">
                  <c:v>2.9163664565766911E-2</c:v>
                </c:pt>
                <c:pt idx="285">
                  <c:v>2.9275565785403801E-2</c:v>
                </c:pt>
                <c:pt idx="286">
                  <c:v>2.9387489530599664E-2</c:v>
                </c:pt>
                <c:pt idx="287">
                  <c:v>2.9499435685617303E-2</c:v>
                </c:pt>
                <c:pt idx="288">
                  <c:v>2.9611404135704733E-2</c:v>
                </c:pt>
                <c:pt idx="289">
                  <c:v>2.972339476708763E-2</c:v>
                </c:pt>
                <c:pt idx="290">
                  <c:v>2.9835407466953345E-2</c:v>
                </c:pt>
                <c:pt idx="291">
                  <c:v>2.9947442123440693E-2</c:v>
                </c:pt>
                <c:pt idx="292">
                  <c:v>3.0059498625635284E-2</c:v>
                </c:pt>
                <c:pt idx="293">
                  <c:v>3.0171576863545768E-2</c:v>
                </c:pt>
                <c:pt idx="294">
                  <c:v>3.0283676728104059E-2</c:v>
                </c:pt>
                <c:pt idx="295">
                  <c:v>3.039579811115023E-2</c:v>
                </c:pt>
                <c:pt idx="296">
                  <c:v>3.0507940905421638E-2</c:v>
                </c:pt>
                <c:pt idx="297">
                  <c:v>3.0620105004543152E-2</c:v>
                </c:pt>
                <c:pt idx="298">
                  <c:v>3.0732290303017606E-2</c:v>
                </c:pt>
                <c:pt idx="299">
                  <c:v>3.0844496696215362E-2</c:v>
                </c:pt>
                <c:pt idx="300">
                  <c:v>3.0956724080362319E-2</c:v>
                </c:pt>
                <c:pt idx="301">
                  <c:v>3.1068972352536139E-2</c:v>
                </c:pt>
                <c:pt idx="302">
                  <c:v>3.1181241410645155E-2</c:v>
                </c:pt>
                <c:pt idx="303">
                  <c:v>3.1293531153432141E-2</c:v>
                </c:pt>
                <c:pt idx="304">
                  <c:v>3.1405841480458552E-2</c:v>
                </c:pt>
                <c:pt idx="305">
                  <c:v>3.1518172292092528E-2</c:v>
                </c:pt>
                <c:pt idx="306">
                  <c:v>3.1630523489504014E-2</c:v>
                </c:pt>
                <c:pt idx="307">
                  <c:v>3.1742894974657432E-2</c:v>
                </c:pt>
                <c:pt idx="308">
                  <c:v>3.185528665029369E-2</c:v>
                </c:pt>
                <c:pt idx="309">
                  <c:v>3.1967698419936186E-2</c:v>
                </c:pt>
                <c:pt idx="310">
                  <c:v>3.208013018786593E-2</c:v>
                </c:pt>
                <c:pt idx="311">
                  <c:v>3.2192581859125768E-2</c:v>
                </c:pt>
                <c:pt idx="312">
                  <c:v>3.2305053339506618E-2</c:v>
                </c:pt>
                <c:pt idx="313">
                  <c:v>3.2417544535537912E-2</c:v>
                </c:pt>
                <c:pt idx="314">
                  <c:v>3.2530055354483167E-2</c:v>
                </c:pt>
                <c:pt idx="315">
                  <c:v>3.2642585704327987E-2</c:v>
                </c:pt>
                <c:pt idx="316">
                  <c:v>3.2755135493780285E-2</c:v>
                </c:pt>
                <c:pt idx="317">
                  <c:v>3.2867704632248973E-2</c:v>
                </c:pt>
                <c:pt idx="318">
                  <c:v>3.2980293029849062E-2</c:v>
                </c:pt>
                <c:pt idx="319">
                  <c:v>3.3092900597386121E-2</c:v>
                </c:pt>
                <c:pt idx="320">
                  <c:v>3.3205527246355615E-2</c:v>
                </c:pt>
                <c:pt idx="321">
                  <c:v>3.3318172888927133E-2</c:v>
                </c:pt>
                <c:pt idx="322">
                  <c:v>3.3430837437942618E-2</c:v>
                </c:pt>
                <c:pt idx="323">
                  <c:v>3.3543520806911697E-2</c:v>
                </c:pt>
                <c:pt idx="324">
                  <c:v>3.3656222909996369E-2</c:v>
                </c:pt>
                <c:pt idx="325">
                  <c:v>3.3768943662011663E-2</c:v>
                </c:pt>
                <c:pt idx="326">
                  <c:v>3.3881682978416761E-2</c:v>
                </c:pt>
                <c:pt idx="327">
                  <c:v>3.3994440775301893E-2</c:v>
                </c:pt>
                <c:pt idx="328">
                  <c:v>3.4107216969394782E-2</c:v>
                </c:pt>
                <c:pt idx="329">
                  <c:v>3.4220011478040657E-2</c:v>
                </c:pt>
                <c:pt idx="330">
                  <c:v>3.433282421920536E-2</c:v>
                </c:pt>
                <c:pt idx="331">
                  <c:v>3.4445655111460693E-2</c:v>
                </c:pt>
                <c:pt idx="332">
                  <c:v>3.455850407398553E-2</c:v>
                </c:pt>
                <c:pt idx="333">
                  <c:v>3.4671371026558706E-2</c:v>
                </c:pt>
                <c:pt idx="334">
                  <c:v>3.4784255889542592E-2</c:v>
                </c:pt>
                <c:pt idx="335">
                  <c:v>3.4897158583895305E-2</c:v>
                </c:pt>
                <c:pt idx="336">
                  <c:v>3.5010079031145169E-2</c:v>
                </c:pt>
                <c:pt idx="337">
                  <c:v>3.5123017153400271E-2</c:v>
                </c:pt>
                <c:pt idx="338">
                  <c:v>3.5235972873335353E-2</c:v>
                </c:pt>
                <c:pt idx="339">
                  <c:v>3.5348946114184487E-2</c:v>
                </c:pt>
                <c:pt idx="340">
                  <c:v>3.5461936799738636E-2</c:v>
                </c:pt>
                <c:pt idx="341">
                  <c:v>3.5574944854342094E-2</c:v>
                </c:pt>
                <c:pt idx="342">
                  <c:v>3.5687970202883834E-2</c:v>
                </c:pt>
                <c:pt idx="343">
                  <c:v>3.5801012770784624E-2</c:v>
                </c:pt>
                <c:pt idx="344">
                  <c:v>3.5914072484012127E-2</c:v>
                </c:pt>
                <c:pt idx="345">
                  <c:v>3.6027149269052927E-2</c:v>
                </c:pt>
                <c:pt idx="346">
                  <c:v>3.6140243052922516E-2</c:v>
                </c:pt>
                <c:pt idx="347">
                  <c:v>3.6253353763151752E-2</c:v>
                </c:pt>
                <c:pt idx="348">
                  <c:v>3.6366481327785749E-2</c:v>
                </c:pt>
                <c:pt idx="349">
                  <c:v>3.6479625675379213E-2</c:v>
                </c:pt>
                <c:pt idx="350">
                  <c:v>3.6592786734986671E-2</c:v>
                </c:pt>
                <c:pt idx="351">
                  <c:v>3.6705964436163585E-2</c:v>
                </c:pt>
                <c:pt idx="352">
                  <c:v>3.6819158708957911E-2</c:v>
                </c:pt>
                <c:pt idx="353">
                  <c:v>3.6932369483906324E-2</c:v>
                </c:pt>
                <c:pt idx="354">
                  <c:v>3.7045596692028226E-2</c:v>
                </c:pt>
                <c:pt idx="355">
                  <c:v>3.7158840264823523E-2</c:v>
                </c:pt>
                <c:pt idx="356">
                  <c:v>3.7272100134265074E-2</c:v>
                </c:pt>
                <c:pt idx="357">
                  <c:v>3.7385376232797807E-2</c:v>
                </c:pt>
                <c:pt idx="358">
                  <c:v>3.7498668493328724E-2</c:v>
                </c:pt>
                <c:pt idx="359">
                  <c:v>3.7611976849226902E-2</c:v>
                </c:pt>
                <c:pt idx="360">
                  <c:v>3.7725301234319275E-2</c:v>
                </c:pt>
                <c:pt idx="361">
                  <c:v>3.7838641582883525E-2</c:v>
                </c:pt>
                <c:pt idx="362">
                  <c:v>3.7951997829644979E-2</c:v>
                </c:pt>
                <c:pt idx="363">
                  <c:v>3.806536990977305E-2</c:v>
                </c:pt>
                <c:pt idx="364">
                  <c:v>3.8178757758875248E-2</c:v>
                </c:pt>
                <c:pt idx="365">
                  <c:v>3.8292161312995843E-2</c:v>
                </c:pt>
                <c:pt idx="366">
                  <c:v>3.8405580508607873E-2</c:v>
                </c:pt>
                <c:pt idx="367">
                  <c:v>3.8519015282613811E-2</c:v>
                </c:pt>
                <c:pt idx="368">
                  <c:v>3.8632465572338459E-2</c:v>
                </c:pt>
                <c:pt idx="369">
                  <c:v>3.8745931315520732E-2</c:v>
                </c:pt>
                <c:pt idx="370">
                  <c:v>3.8859412450326092E-2</c:v>
                </c:pt>
                <c:pt idx="371">
                  <c:v>3.8972908915318127E-2</c:v>
                </c:pt>
                <c:pt idx="372">
                  <c:v>3.9086420649474984E-2</c:v>
                </c:pt>
                <c:pt idx="373">
                  <c:v>3.919994759217893E-2</c:v>
                </c:pt>
                <c:pt idx="374">
                  <c:v>3.9313489683209024E-2</c:v>
                </c:pt>
                <c:pt idx="375">
                  <c:v>3.9427046862742898E-2</c:v>
                </c:pt>
                <c:pt idx="376">
                  <c:v>3.9540619071347649E-2</c:v>
                </c:pt>
                <c:pt idx="377">
                  <c:v>3.9654206249982504E-2</c:v>
                </c:pt>
                <c:pt idx="378">
                  <c:v>3.9767808339992161E-2</c:v>
                </c:pt>
                <c:pt idx="379">
                  <c:v>3.9881425283101013E-2</c:v>
                </c:pt>
                <c:pt idx="380">
                  <c:v>3.9995057021412039E-2</c:v>
                </c:pt>
                <c:pt idx="381">
                  <c:v>4.0108703497405473E-2</c:v>
                </c:pt>
                <c:pt idx="382">
                  <c:v>4.0222364653933029E-2</c:v>
                </c:pt>
                <c:pt idx="383">
                  <c:v>4.033604043421124E-2</c:v>
                </c:pt>
                <c:pt idx="384">
                  <c:v>4.0449730781824345E-2</c:v>
                </c:pt>
                <c:pt idx="385">
                  <c:v>4.0563435640719181E-2</c:v>
                </c:pt>
                <c:pt idx="386">
                  <c:v>4.0677154955198747E-2</c:v>
                </c:pt>
                <c:pt idx="387">
                  <c:v>4.0790888669921754E-2</c:v>
                </c:pt>
                <c:pt idx="388">
                  <c:v>4.0904636729899524E-2</c:v>
                </c:pt>
                <c:pt idx="389">
                  <c:v>4.1018399080493539E-2</c:v>
                </c:pt>
                <c:pt idx="390">
                  <c:v>4.1132175667408122E-2</c:v>
                </c:pt>
                <c:pt idx="391">
                  <c:v>4.1245966436692871E-2</c:v>
                </c:pt>
                <c:pt idx="392">
                  <c:v>4.1359771334737783E-2</c:v>
                </c:pt>
                <c:pt idx="393">
                  <c:v>4.1473590308265473E-2</c:v>
                </c:pt>
                <c:pt idx="394">
                  <c:v>4.1587423304337623E-2</c:v>
                </c:pt>
                <c:pt idx="395">
                  <c:v>4.1701270270344093E-2</c:v>
                </c:pt>
                <c:pt idx="396">
                  <c:v>4.1815131154001151E-2</c:v>
                </c:pt>
                <c:pt idx="397">
                  <c:v>4.1929005903356353E-2</c:v>
                </c:pt>
                <c:pt idx="398">
                  <c:v>4.2042894466771896E-2</c:v>
                </c:pt>
                <c:pt idx="399">
                  <c:v>4.2156796792934603E-2</c:v>
                </c:pt>
                <c:pt idx="400">
                  <c:v>4.2270712830845714E-2</c:v>
                </c:pt>
                <c:pt idx="401">
                  <c:v>4.2384642529822658E-2</c:v>
                </c:pt>
                <c:pt idx="402">
                  <c:v>4.2498585839491509E-2</c:v>
                </c:pt>
                <c:pt idx="403">
                  <c:v>4.2612542709790535E-2</c:v>
                </c:pt>
                <c:pt idx="404">
                  <c:v>4.2726513090961094E-2</c:v>
                </c:pt>
                <c:pt idx="405">
                  <c:v>4.2840496933549188E-2</c:v>
                </c:pt>
                <c:pt idx="406">
                  <c:v>4.2954494188400361E-2</c:v>
                </c:pt>
                <c:pt idx="407">
                  <c:v>4.3068504806661689E-2</c:v>
                </c:pt>
                <c:pt idx="408">
                  <c:v>4.3182528739773574E-2</c:v>
                </c:pt>
                <c:pt idx="409">
                  <c:v>4.3296565939468845E-2</c:v>
                </c:pt>
                <c:pt idx="410">
                  <c:v>4.3410616357774767E-2</c:v>
                </c:pt>
                <c:pt idx="411">
                  <c:v>4.3524679947001932E-2</c:v>
                </c:pt>
                <c:pt idx="412">
                  <c:v>4.3638756659749589E-2</c:v>
                </c:pt>
                <c:pt idx="413">
                  <c:v>4.375284644890276E-2</c:v>
                </c:pt>
                <c:pt idx="414">
                  <c:v>4.3866949267624022E-2</c:v>
                </c:pt>
                <c:pt idx="415">
                  <c:v>4.3981065069356173E-2</c:v>
                </c:pt>
                <c:pt idx="416">
                  <c:v>4.40951938078189E-2</c:v>
                </c:pt>
                <c:pt idx="417">
                  <c:v>4.4209335437006114E-2</c:v>
                </c:pt>
                <c:pt idx="418">
                  <c:v>4.4323489911181513E-2</c:v>
                </c:pt>
                <c:pt idx="419">
                  <c:v>4.4437657184882795E-2</c:v>
                </c:pt>
                <c:pt idx="420">
                  <c:v>4.4551837212911449E-2</c:v>
                </c:pt>
                <c:pt idx="421">
                  <c:v>4.4666029950334529E-2</c:v>
                </c:pt>
                <c:pt idx="422">
                  <c:v>4.478023535248421E-2</c:v>
                </c:pt>
                <c:pt idx="423">
                  <c:v>4.4894453374951793E-2</c:v>
                </c:pt>
                <c:pt idx="424">
                  <c:v>4.5008683973591257E-2</c:v>
                </c:pt>
                <c:pt idx="425">
                  <c:v>4.5122927104506161E-2</c:v>
                </c:pt>
                <c:pt idx="426">
                  <c:v>4.5237182724060077E-2</c:v>
                </c:pt>
                <c:pt idx="427">
                  <c:v>4.5351450788869041E-2</c:v>
                </c:pt>
                <c:pt idx="428">
                  <c:v>4.5465731255798003E-2</c:v>
                </c:pt>
                <c:pt idx="429">
                  <c:v>4.5580024081961046E-2</c:v>
                </c:pt>
                <c:pt idx="430">
                  <c:v>4.5694329224717833E-2</c:v>
                </c:pt>
                <c:pt idx="431">
                  <c:v>4.58086466416745E-2</c:v>
                </c:pt>
                <c:pt idx="432">
                  <c:v>4.5922976290677209E-2</c:v>
                </c:pt>
                <c:pt idx="433">
                  <c:v>4.603731812981593E-2</c:v>
                </c:pt>
                <c:pt idx="434">
                  <c:v>4.6151672117417331E-2</c:v>
                </c:pt>
                <c:pt idx="435">
                  <c:v>4.6266038212044336E-2</c:v>
                </c:pt>
                <c:pt idx="436">
                  <c:v>4.6380416372496125E-2</c:v>
                </c:pt>
                <c:pt idx="437">
                  <c:v>4.6494806557805246E-2</c:v>
                </c:pt>
                <c:pt idx="438">
                  <c:v>4.6609208727234286E-2</c:v>
                </c:pt>
                <c:pt idx="439">
                  <c:v>4.6723622840276091E-2</c:v>
                </c:pt>
                <c:pt idx="440">
                  <c:v>4.6838048856650216E-2</c:v>
                </c:pt>
                <c:pt idx="441">
                  <c:v>4.6952486736304921E-2</c:v>
                </c:pt>
                <c:pt idx="442">
                  <c:v>4.7066936439405849E-2</c:v>
                </c:pt>
                <c:pt idx="443">
                  <c:v>4.7181397926350233E-2</c:v>
                </c:pt>
                <c:pt idx="444">
                  <c:v>4.7295871157748248E-2</c:v>
                </c:pt>
                <c:pt idx="445">
                  <c:v>4.7410356094433226E-2</c:v>
                </c:pt>
                <c:pt idx="446">
                  <c:v>4.752485269745188E-2</c:v>
                </c:pt>
                <c:pt idx="447">
                  <c:v>4.7639360928072083E-2</c:v>
                </c:pt>
                <c:pt idx="448">
                  <c:v>4.7753880747769983E-2</c:v>
                </c:pt>
                <c:pt idx="449">
                  <c:v>4.7868412118236892E-2</c:v>
                </c:pt>
                <c:pt idx="450">
                  <c:v>4.798295500137395E-2</c:v>
                </c:pt>
                <c:pt idx="451">
                  <c:v>4.8097509359291468E-2</c:v>
                </c:pt>
                <c:pt idx="452">
                  <c:v>4.8212075154304923E-2</c:v>
                </c:pt>
                <c:pt idx="453">
                  <c:v>4.8326652348940069E-2</c:v>
                </c:pt>
                <c:pt idx="454">
                  <c:v>4.8441240905923166E-2</c:v>
                </c:pt>
                <c:pt idx="455">
                  <c:v>4.8555840788182536E-2</c:v>
                </c:pt>
                <c:pt idx="456">
                  <c:v>4.8670451958851446E-2</c:v>
                </c:pt>
                <c:pt idx="457">
                  <c:v>4.8785074381258564E-2</c:v>
                </c:pt>
                <c:pt idx="458">
                  <c:v>4.8899708018933952E-2</c:v>
                </c:pt>
                <c:pt idx="459">
                  <c:v>4.9014352835602626E-2</c:v>
                </c:pt>
                <c:pt idx="460">
                  <c:v>4.9129008795183893E-2</c:v>
                </c:pt>
                <c:pt idx="461">
                  <c:v>4.9243675861792457E-2</c:v>
                </c:pt>
                <c:pt idx="462">
                  <c:v>4.935835399973354E-2</c:v>
                </c:pt>
                <c:pt idx="463">
                  <c:v>4.9473043173504649E-2</c:v>
                </c:pt>
                <c:pt idx="464">
                  <c:v>4.9587743347791813E-2</c:v>
                </c:pt>
                <c:pt idx="465">
                  <c:v>4.9702454487468462E-2</c:v>
                </c:pt>
                <c:pt idx="466">
                  <c:v>4.9817176557594323E-2</c:v>
                </c:pt>
                <c:pt idx="467">
                  <c:v>4.9931909523416085E-2</c:v>
                </c:pt>
                <c:pt idx="468">
                  <c:v>5.0046653350363624E-2</c:v>
                </c:pt>
                <c:pt idx="469">
                  <c:v>5.0161408004048003E-2</c:v>
                </c:pt>
                <c:pt idx="470">
                  <c:v>5.027617345026103E-2</c:v>
                </c:pt>
                <c:pt idx="471">
                  <c:v>5.0390949654974815E-2</c:v>
                </c:pt>
                <c:pt idx="472">
                  <c:v>5.0505736584343097E-2</c:v>
                </c:pt>
                <c:pt idx="473">
                  <c:v>5.0620534204689038E-2</c:v>
                </c:pt>
                <c:pt idx="474">
                  <c:v>5.0735342482521428E-2</c:v>
                </c:pt>
                <c:pt idx="475">
                  <c:v>5.0850161384514703E-2</c:v>
                </c:pt>
                <c:pt idx="476">
                  <c:v>5.0964990877523153E-2</c:v>
                </c:pt>
                <c:pt idx="477">
                  <c:v>5.1079830928567826E-2</c:v>
                </c:pt>
                <c:pt idx="478">
                  <c:v>5.1194681504843631E-2</c:v>
                </c:pt>
                <c:pt idx="479">
                  <c:v>5.1309542573714451E-2</c:v>
                </c:pt>
                <c:pt idx="480">
                  <c:v>5.1424414102712479E-2</c:v>
                </c:pt>
                <c:pt idx="481">
                  <c:v>5.1539296059535333E-2</c:v>
                </c:pt>
                <c:pt idx="482">
                  <c:v>5.1654188412049606E-2</c:v>
                </c:pt>
                <c:pt idx="483">
                  <c:v>5.1769091128284428E-2</c:v>
                </c:pt>
                <c:pt idx="484">
                  <c:v>5.1884004176432352E-2</c:v>
                </c:pt>
                <c:pt idx="485">
                  <c:v>5.1998927524849137E-2</c:v>
                </c:pt>
                <c:pt idx="486">
                  <c:v>5.2113861142051521E-2</c:v>
                </c:pt>
                <c:pt idx="487">
                  <c:v>5.222880499671545E-2</c:v>
                </c:pt>
                <c:pt idx="488">
                  <c:v>5.2343759057675854E-2</c:v>
                </c:pt>
                <c:pt idx="489">
                  <c:v>5.2458723293926424E-2</c:v>
                </c:pt>
                <c:pt idx="490">
                  <c:v>5.2573697674618503E-2</c:v>
                </c:pt>
                <c:pt idx="491">
                  <c:v>5.2688682169056422E-2</c:v>
                </c:pt>
                <c:pt idx="492">
                  <c:v>5.2803676746699724E-2</c:v>
                </c:pt>
                <c:pt idx="493">
                  <c:v>5.2918681377161603E-2</c:v>
                </c:pt>
                <c:pt idx="494">
                  <c:v>5.3033696030206912E-2</c:v>
                </c:pt>
                <c:pt idx="495">
                  <c:v>5.314872067575438E-2</c:v>
                </c:pt>
                <c:pt idx="496">
                  <c:v>5.3263755283868619E-2</c:v>
                </c:pt>
                <c:pt idx="497">
                  <c:v>5.3378799824767231E-2</c:v>
                </c:pt>
                <c:pt idx="498">
                  <c:v>5.3493854268812813E-2</c:v>
                </c:pt>
                <c:pt idx="499">
                  <c:v>5.360891858652006E-2</c:v>
                </c:pt>
                <c:pt idx="500">
                  <c:v>5.3723992748541338E-2</c:v>
                </c:pt>
                <c:pt idx="501">
                  <c:v>5.3839076725681778E-2</c:v>
                </c:pt>
                <c:pt idx="502">
                  <c:v>5.3954170488887288E-2</c:v>
                </c:pt>
                <c:pt idx="503">
                  <c:v>5.4069274009246771E-2</c:v>
                </c:pt>
                <c:pt idx="504">
                  <c:v>5.4184387257989908E-2</c:v>
                </c:pt>
                <c:pt idx="505">
                  <c:v>5.4299510206491153E-2</c:v>
                </c:pt>
                <c:pt idx="506">
                  <c:v>5.4414642826261739E-2</c:v>
                </c:pt>
                <c:pt idx="507">
                  <c:v>5.4529785088953231E-2</c:v>
                </c:pt>
                <c:pt idx="508">
                  <c:v>5.4644936966357083E-2</c:v>
                </c:pt>
                <c:pt idx="509">
                  <c:v>5.4760098430398418E-2</c:v>
                </c:pt>
                <c:pt idx="510">
                  <c:v>5.487526945314225E-2</c:v>
                </c:pt>
                <c:pt idx="511">
                  <c:v>5.4990450006785041E-2</c:v>
                </c:pt>
                <c:pt idx="512">
                  <c:v>5.5105640063661809E-2</c:v>
                </c:pt>
                <c:pt idx="513">
                  <c:v>5.522083959623858E-2</c:v>
                </c:pt>
                <c:pt idx="514">
                  <c:v>5.5336048577115493E-2</c:v>
                </c:pt>
                <c:pt idx="515">
                  <c:v>5.5451266979022806E-2</c:v>
                </c:pt>
                <c:pt idx="516">
                  <c:v>5.5566494774824005E-2</c:v>
                </c:pt>
                <c:pt idx="517">
                  <c:v>5.568173193750825E-2</c:v>
                </c:pt>
                <c:pt idx="518">
                  <c:v>5.5796978440201928E-2</c:v>
                </c:pt>
                <c:pt idx="519">
                  <c:v>5.5912234256150217E-2</c:v>
                </c:pt>
                <c:pt idx="520">
                  <c:v>5.6027499358731081E-2</c:v>
                </c:pt>
                <c:pt idx="521">
                  <c:v>5.6142773721447714E-2</c:v>
                </c:pt>
                <c:pt idx="522">
                  <c:v>5.6258057317932542E-2</c:v>
                </c:pt>
                <c:pt idx="523">
                  <c:v>5.6373350121935228E-2</c:v>
                </c:pt>
                <c:pt idx="524">
                  <c:v>5.6488652107337334E-2</c:v>
                </c:pt>
                <c:pt idx="525">
                  <c:v>5.6603963248138767E-2</c:v>
                </c:pt>
                <c:pt idx="526">
                  <c:v>5.6719283518463559E-2</c:v>
                </c:pt>
                <c:pt idx="527">
                  <c:v>5.6834612892558312E-2</c:v>
                </c:pt>
                <c:pt idx="528">
                  <c:v>5.6949951344789529E-2</c:v>
                </c:pt>
                <c:pt idx="529">
                  <c:v>5.7065298849642732E-2</c:v>
                </c:pt>
                <c:pt idx="530">
                  <c:v>5.7180655381725343E-2</c:v>
                </c:pt>
                <c:pt idx="531">
                  <c:v>5.7296020915757584E-2</c:v>
                </c:pt>
                <c:pt idx="532">
                  <c:v>5.7411395426585354E-2</c:v>
                </c:pt>
                <c:pt idx="533">
                  <c:v>5.7526778889166463E-2</c:v>
                </c:pt>
                <c:pt idx="534">
                  <c:v>5.7642171278576182E-2</c:v>
                </c:pt>
                <c:pt idx="535">
                  <c:v>5.77575725700048E-2</c:v>
                </c:pt>
                <c:pt idx="536">
                  <c:v>5.7872982738756296E-2</c:v>
                </c:pt>
                <c:pt idx="537">
                  <c:v>5.7988401760251662E-2</c:v>
                </c:pt>
                <c:pt idx="538">
                  <c:v>5.8103829610022473E-2</c:v>
                </c:pt>
                <c:pt idx="539">
                  <c:v>5.8219266263713099E-2</c:v>
                </c:pt>
                <c:pt idx="540">
                  <c:v>5.8334711697081598E-2</c:v>
                </c:pt>
                <c:pt idx="541">
                  <c:v>5.8450165885994165E-2</c:v>
                </c:pt>
                <c:pt idx="542">
                  <c:v>5.8565628806430015E-2</c:v>
                </c:pt>
                <c:pt idx="543">
                  <c:v>5.8681100434475386E-2</c:v>
                </c:pt>
                <c:pt idx="544">
                  <c:v>5.8796580746326654E-2</c:v>
                </c:pt>
                <c:pt idx="545">
                  <c:v>5.891206971829055E-2</c:v>
                </c:pt>
                <c:pt idx="546">
                  <c:v>5.9027567326777941E-2</c:v>
                </c:pt>
                <c:pt idx="547">
                  <c:v>5.9143073548307168E-2</c:v>
                </c:pt>
                <c:pt idx="548">
                  <c:v>5.9258588359505371E-2</c:v>
                </c:pt>
                <c:pt idx="549">
                  <c:v>5.9374111737102497E-2</c:v>
                </c:pt>
                <c:pt idx="550">
                  <c:v>5.9489643657935076E-2</c:v>
                </c:pt>
                <c:pt idx="551">
                  <c:v>5.9605184098942221E-2</c:v>
                </c:pt>
                <c:pt idx="552">
                  <c:v>5.972073303716785E-2</c:v>
                </c:pt>
                <c:pt idx="553">
                  <c:v>5.9836290449756246E-2</c:v>
                </c:pt>
                <c:pt idx="554">
                  <c:v>5.9951856313959606E-2</c:v>
                </c:pt>
                <c:pt idx="555">
                  <c:v>6.0067430607125605E-2</c:v>
                </c:pt>
                <c:pt idx="556">
                  <c:v>6.0183013306706723E-2</c:v>
                </c:pt>
                <c:pt idx="557">
                  <c:v>6.0298604390253585E-2</c:v>
                </c:pt>
                <c:pt idx="558">
                  <c:v>6.0414203835416513E-2</c:v>
                </c:pt>
                <c:pt idx="559">
                  <c:v>6.0529811619948415E-2</c:v>
                </c:pt>
                <c:pt idx="560">
                  <c:v>6.0645427721696565E-2</c:v>
                </c:pt>
                <c:pt idx="561">
                  <c:v>6.0761052118606163E-2</c:v>
                </c:pt>
                <c:pt idx="562">
                  <c:v>6.0876684788724988E-2</c:v>
                </c:pt>
                <c:pt idx="563">
                  <c:v>6.0992325710190531E-2</c:v>
                </c:pt>
                <c:pt idx="564">
                  <c:v>6.1107974861239311E-2</c:v>
                </c:pt>
                <c:pt idx="565">
                  <c:v>6.1223632220206881E-2</c:v>
                </c:pt>
                <c:pt idx="566">
                  <c:v>6.1339297765516276E-2</c:v>
                </c:pt>
                <c:pt idx="567">
                  <c:v>6.14549714756909E-2</c:v>
                </c:pt>
                <c:pt idx="568">
                  <c:v>6.1570653329344083E-2</c:v>
                </c:pt>
                <c:pt idx="569">
                  <c:v>6.1686343305186853E-2</c:v>
                </c:pt>
                <c:pt idx="570">
                  <c:v>6.1802041382021944E-2</c:v>
                </c:pt>
                <c:pt idx="571">
                  <c:v>6.1917747538734691E-2</c:v>
                </c:pt>
                <c:pt idx="572">
                  <c:v>6.2033461754316566E-2</c:v>
                </c:pt>
                <c:pt idx="573">
                  <c:v>6.214918400784053E-2</c:v>
                </c:pt>
                <c:pt idx="574">
                  <c:v>6.2264914278473027E-2</c:v>
                </c:pt>
                <c:pt idx="575">
                  <c:v>6.2380652545468207E-2</c:v>
                </c:pt>
                <c:pt idx="576">
                  <c:v>6.2496398788172147E-2</c:v>
                </c:pt>
                <c:pt idx="577">
                  <c:v>6.2612152986017522E-2</c:v>
                </c:pt>
                <c:pt idx="578">
                  <c:v>6.272791511852871E-2</c:v>
                </c:pt>
                <c:pt idx="579">
                  <c:v>6.2843685165310692E-2</c:v>
                </c:pt>
                <c:pt idx="580">
                  <c:v>6.2959463106063707E-2</c:v>
                </c:pt>
                <c:pt idx="581">
                  <c:v>6.3075248920571481E-2</c:v>
                </c:pt>
                <c:pt idx="582">
                  <c:v>6.3191042588699897E-2</c:v>
                </c:pt>
                <c:pt idx="583">
                  <c:v>6.3306844090409431E-2</c:v>
                </c:pt>
                <c:pt idx="584">
                  <c:v>6.3422653405735829E-2</c:v>
                </c:pt>
                <c:pt idx="585">
                  <c:v>6.3538470514806988E-2</c:v>
                </c:pt>
                <c:pt idx="586">
                  <c:v>6.365429539782852E-2</c:v>
                </c:pt>
                <c:pt idx="587">
                  <c:v>6.3770128035097073E-2</c:v>
                </c:pt>
                <c:pt idx="588">
                  <c:v>6.3885968406984572E-2</c:v>
                </c:pt>
                <c:pt idx="589">
                  <c:v>6.4001816493950869E-2</c:v>
                </c:pt>
                <c:pt idx="590">
                  <c:v>6.4117672276536863E-2</c:v>
                </c:pt>
                <c:pt idx="591">
                  <c:v>6.4233535735365166E-2</c:v>
                </c:pt>
                <c:pt idx="592">
                  <c:v>6.4349406851136548E-2</c:v>
                </c:pt>
                <c:pt idx="593">
                  <c:v>6.4465285604638156E-2</c:v>
                </c:pt>
                <c:pt idx="594">
                  <c:v>6.4581171976730189E-2</c:v>
                </c:pt>
                <c:pt idx="595">
                  <c:v>6.4697065948360999E-2</c:v>
                </c:pt>
                <c:pt idx="596">
                  <c:v>6.4812967500551766E-2</c:v>
                </c:pt>
                <c:pt idx="597">
                  <c:v>6.4928876614404274E-2</c:v>
                </c:pt>
                <c:pt idx="598">
                  <c:v>6.5044793271098911E-2</c:v>
                </c:pt>
                <c:pt idx="599">
                  <c:v>6.5160717451895112E-2</c:v>
                </c:pt>
                <c:pt idx="600">
                  <c:v>6.5276649138128473E-2</c:v>
                </c:pt>
                <c:pt idx="601">
                  <c:v>6.5392588311210087E-2</c:v>
                </c:pt>
                <c:pt idx="602">
                  <c:v>6.5508534952633202E-2</c:v>
                </c:pt>
                <c:pt idx="603">
                  <c:v>6.5624489043959233E-2</c:v>
                </c:pt>
                <c:pt idx="604">
                  <c:v>6.574045056683131E-2</c:v>
                </c:pt>
                <c:pt idx="605">
                  <c:v>6.5856419502967611E-2</c:v>
                </c:pt>
                <c:pt idx="606">
                  <c:v>6.5972395834156483E-2</c:v>
                </c:pt>
                <c:pt idx="607">
                  <c:v>6.6088379542266207E-2</c:v>
                </c:pt>
                <c:pt idx="608">
                  <c:v>6.6204370609235896E-2</c:v>
                </c:pt>
                <c:pt idx="609">
                  <c:v>6.6320369017078162E-2</c:v>
                </c:pt>
                <c:pt idx="610">
                  <c:v>6.6436374747879778E-2</c:v>
                </c:pt>
                <c:pt idx="611">
                  <c:v>6.6552387783801237E-2</c:v>
                </c:pt>
                <c:pt idx="612">
                  <c:v>6.6668408107072086E-2</c:v>
                </c:pt>
                <c:pt idx="613">
                  <c:v>6.6784435699997147E-2</c:v>
                </c:pt>
                <c:pt idx="614">
                  <c:v>6.6900470544952073E-2</c:v>
                </c:pt>
                <c:pt idx="615">
                  <c:v>6.7016512624380464E-2</c:v>
                </c:pt>
                <c:pt idx="616">
                  <c:v>6.7132561920801859E-2</c:v>
                </c:pt>
                <c:pt idx="617">
                  <c:v>6.7248618416801964E-2</c:v>
                </c:pt>
                <c:pt idx="618">
                  <c:v>6.7364682095036432E-2</c:v>
                </c:pt>
                <c:pt idx="619">
                  <c:v>6.748075293823419E-2</c:v>
                </c:pt>
                <c:pt idx="620">
                  <c:v>6.7596830929188556E-2</c:v>
                </c:pt>
                <c:pt idx="621">
                  <c:v>6.7712916050766125E-2</c:v>
                </c:pt>
                <c:pt idx="622">
                  <c:v>6.7829008285897885E-2</c:v>
                </c:pt>
                <c:pt idx="623">
                  <c:v>6.7945107617584766E-2</c:v>
                </c:pt>
                <c:pt idx="624">
                  <c:v>6.8061214028894756E-2</c:v>
                </c:pt>
                <c:pt idx="625">
                  <c:v>6.8177327502965124E-2</c:v>
                </c:pt>
                <c:pt idx="626">
                  <c:v>6.8293448022995307E-2</c:v>
                </c:pt>
                <c:pt idx="627">
                  <c:v>6.8409575572255577E-2</c:v>
                </c:pt>
                <c:pt idx="628">
                  <c:v>6.8525710134081264E-2</c:v>
                </c:pt>
                <c:pt idx="629">
                  <c:v>6.8641851691870981E-2</c:v>
                </c:pt>
                <c:pt idx="630">
                  <c:v>6.8758000229093952E-2</c:v>
                </c:pt>
                <c:pt idx="631">
                  <c:v>6.8874155729277131E-2</c:v>
                </c:pt>
                <c:pt idx="632">
                  <c:v>6.8990318176019638E-2</c:v>
                </c:pt>
                <c:pt idx="633">
                  <c:v>6.9106487552980767E-2</c:v>
                </c:pt>
                <c:pt idx="634">
                  <c:v>6.9222663843882204E-2</c:v>
                </c:pt>
                <c:pt idx="635">
                  <c:v>6.9338847032512474E-2</c:v>
                </c:pt>
                <c:pt idx="636">
                  <c:v>6.9455037102724493E-2</c:v>
                </c:pt>
                <c:pt idx="637">
                  <c:v>6.9571234038428242E-2</c:v>
                </c:pt>
                <c:pt idx="638">
                  <c:v>6.9687437823603204E-2</c:v>
                </c:pt>
                <c:pt idx="639">
                  <c:v>6.9803648442287258E-2</c:v>
                </c:pt>
                <c:pt idx="640">
                  <c:v>6.9919865878578236E-2</c:v>
                </c:pt>
                <c:pt idx="641">
                  <c:v>7.0036090116639915E-2</c:v>
                </c:pt>
                <c:pt idx="642">
                  <c:v>7.0152321140694696E-2</c:v>
                </c:pt>
                <c:pt idx="643">
                  <c:v>7.026855893502959E-2</c:v>
                </c:pt>
                <c:pt idx="644">
                  <c:v>7.0384803483984681E-2</c:v>
                </c:pt>
                <c:pt idx="645">
                  <c:v>7.0501054771967775E-2</c:v>
                </c:pt>
                <c:pt idx="646">
                  <c:v>7.0617312783441522E-2</c:v>
                </c:pt>
                <c:pt idx="647">
                  <c:v>7.0733577502933187E-2</c:v>
                </c:pt>
                <c:pt idx="648">
                  <c:v>7.0849848915022218E-2</c:v>
                </c:pt>
                <c:pt idx="649">
                  <c:v>7.0966127004354673E-2</c:v>
                </c:pt>
                <c:pt idx="650">
                  <c:v>7.1082411755630348E-2</c:v>
                </c:pt>
                <c:pt idx="651">
                  <c:v>7.1198703153608545E-2</c:v>
                </c:pt>
                <c:pt idx="652">
                  <c:v>7.1315001183106519E-2</c:v>
                </c:pt>
                <c:pt idx="653">
                  <c:v>7.1431305829001701E-2</c:v>
                </c:pt>
                <c:pt idx="654">
                  <c:v>7.1547617076223036E-2</c:v>
                </c:pt>
                <c:pt idx="655">
                  <c:v>7.1663934909764304E-2</c:v>
                </c:pt>
                <c:pt idx="656">
                  <c:v>7.1780259314668582E-2</c:v>
                </c:pt>
                <c:pt idx="657">
                  <c:v>7.1896590276039563E-2</c:v>
                </c:pt>
                <c:pt idx="658">
                  <c:v>7.2012927779037783E-2</c:v>
                </c:pt>
                <c:pt idx="659">
                  <c:v>7.2129271808876849E-2</c:v>
                </c:pt>
                <c:pt idx="660">
                  <c:v>7.2245622350829874E-2</c:v>
                </c:pt>
                <c:pt idx="661">
                  <c:v>7.2361979390220155E-2</c:v>
                </c:pt>
                <c:pt idx="662">
                  <c:v>7.2478342912428717E-2</c:v>
                </c:pt>
                <c:pt idx="663">
                  <c:v>7.259471290289321E-2</c:v>
                </c:pt>
                <c:pt idx="664">
                  <c:v>7.2711089347103242E-2</c:v>
                </c:pt>
                <c:pt idx="665">
                  <c:v>7.2827472230602153E-2</c:v>
                </c:pt>
                <c:pt idx="666">
                  <c:v>7.2943861538989241E-2</c:v>
                </c:pt>
                <c:pt idx="667">
                  <c:v>7.3060257257915096E-2</c:v>
                </c:pt>
                <c:pt idx="668">
                  <c:v>7.3176659373086483E-2</c:v>
                </c:pt>
                <c:pt idx="669">
                  <c:v>7.3293067870259021E-2</c:v>
                </c:pt>
                <c:pt idx="670">
                  <c:v>7.3409482735247833E-2</c:v>
                </c:pt>
                <c:pt idx="671">
                  <c:v>7.3525903953913119E-2</c:v>
                </c:pt>
                <c:pt idx="672">
                  <c:v>7.3642331512170589E-2</c:v>
                </c:pt>
                <c:pt idx="673">
                  <c:v>7.3758765395989911E-2</c:v>
                </c:pt>
                <c:pt idx="674">
                  <c:v>7.3875205591387827E-2</c:v>
                </c:pt>
                <c:pt idx="675">
                  <c:v>7.399165208443681E-2</c:v>
                </c:pt>
                <c:pt idx="676">
                  <c:v>7.4108104861257074E-2</c:v>
                </c:pt>
                <c:pt idx="677">
                  <c:v>7.4224563908024566E-2</c:v>
                </c:pt>
                <c:pt idx="678">
                  <c:v>7.4341029210960086E-2</c:v>
                </c:pt>
                <c:pt idx="679">
                  <c:v>7.4457500756337724E-2</c:v>
                </c:pt>
                <c:pt idx="680">
                  <c:v>7.4573978530481977E-2</c:v>
                </c:pt>
                <c:pt idx="681">
                  <c:v>7.4690462519766854E-2</c:v>
                </c:pt>
                <c:pt idx="682">
                  <c:v>7.4806952710613883E-2</c:v>
                </c:pt>
                <c:pt idx="683">
                  <c:v>7.4923449089497662E-2</c:v>
                </c:pt>
                <c:pt idx="684">
                  <c:v>7.5039951642940306E-2</c:v>
                </c:pt>
                <c:pt idx="685">
                  <c:v>7.5156460357509447E-2</c:v>
                </c:pt>
                <c:pt idx="686">
                  <c:v>7.5272975219827787E-2</c:v>
                </c:pt>
                <c:pt idx="687">
                  <c:v>7.5389496216561991E-2</c:v>
                </c:pt>
                <c:pt idx="688">
                  <c:v>7.550602333442602E-2</c:v>
                </c:pt>
                <c:pt idx="689">
                  <c:v>7.5622556560185572E-2</c:v>
                </c:pt>
                <c:pt idx="690">
                  <c:v>7.5739095880652085E-2</c:v>
                </c:pt>
                <c:pt idx="691">
                  <c:v>7.585564128268163E-2</c:v>
                </c:pt>
                <c:pt idx="692">
                  <c:v>7.5972192753182455E-2</c:v>
                </c:pt>
                <c:pt idx="693">
                  <c:v>7.6088750279107442E-2</c:v>
                </c:pt>
                <c:pt idx="694">
                  <c:v>7.6205313847452771E-2</c:v>
                </c:pt>
                <c:pt idx="695">
                  <c:v>7.6321883445267691E-2</c:v>
                </c:pt>
                <c:pt idx="696">
                  <c:v>7.6438459059642527E-2</c:v>
                </c:pt>
                <c:pt idx="697">
                  <c:v>7.6555040677716901E-2</c:v>
                </c:pt>
                <c:pt idx="698">
                  <c:v>7.66716282866724E-2</c:v>
                </c:pt>
                <c:pt idx="699">
                  <c:v>7.6788221873739015E-2</c:v>
                </c:pt>
                <c:pt idx="700">
                  <c:v>7.6904821426194037E-2</c:v>
                </c:pt>
                <c:pt idx="701">
                  <c:v>7.7021426931352277E-2</c:v>
                </c:pt>
                <c:pt idx="702">
                  <c:v>7.7138038376582729E-2</c:v>
                </c:pt>
                <c:pt idx="703">
                  <c:v>7.725465574929169E-2</c:v>
                </c:pt>
                <c:pt idx="704">
                  <c:v>7.7371279036934748E-2</c:v>
                </c:pt>
                <c:pt idx="705">
                  <c:v>7.7487908227007241E-2</c:v>
                </c:pt>
                <c:pt idx="706">
                  <c:v>7.7604543307052465E-2</c:v>
                </c:pt>
                <c:pt idx="707">
                  <c:v>7.7721184264656573E-2</c:v>
                </c:pt>
                <c:pt idx="708">
                  <c:v>7.7837831087449016E-2</c:v>
                </c:pt>
                <c:pt idx="709">
                  <c:v>7.7954483763099658E-2</c:v>
                </c:pt>
                <c:pt idx="710">
                  <c:v>7.8071142279326988E-2</c:v>
                </c:pt>
                <c:pt idx="711">
                  <c:v>7.8187806623886358E-2</c:v>
                </c:pt>
                <c:pt idx="712">
                  <c:v>7.8304476784581301E-2</c:v>
                </c:pt>
                <c:pt idx="713">
                  <c:v>7.8421152749254874E-2</c:v>
                </c:pt>
                <c:pt idx="714">
                  <c:v>7.8537834505792548E-2</c:v>
                </c:pt>
                <c:pt idx="715">
                  <c:v>7.8654522042122199E-2</c:v>
                </c:pt>
                <c:pt idx="716">
                  <c:v>7.8771215346215673E-2</c:v>
                </c:pt>
                <c:pt idx="717">
                  <c:v>7.8887914406080339E-2</c:v>
                </c:pt>
                <c:pt idx="718">
                  <c:v>7.9004619209772198E-2</c:v>
                </c:pt>
                <c:pt idx="719">
                  <c:v>7.9121329745385438E-2</c:v>
                </c:pt>
                <c:pt idx="720">
                  <c:v>7.9238046001055107E-2</c:v>
                </c:pt>
                <c:pt idx="721">
                  <c:v>7.9354767964956663E-2</c:v>
                </c:pt>
                <c:pt idx="722">
                  <c:v>7.9471495625308419E-2</c:v>
                </c:pt>
                <c:pt idx="723">
                  <c:v>7.9588228970366881E-2</c:v>
                </c:pt>
                <c:pt idx="724">
                  <c:v>7.9704967988427411E-2</c:v>
                </c:pt>
                <c:pt idx="725">
                  <c:v>7.9821712667832445E-2</c:v>
                </c:pt>
                <c:pt idx="726">
                  <c:v>7.9938462996957282E-2</c:v>
                </c:pt>
                <c:pt idx="727">
                  <c:v>8.0055218964218522E-2</c:v>
                </c:pt>
                <c:pt idx="728">
                  <c:v>8.0171980558073397E-2</c:v>
                </c:pt>
                <c:pt idx="729">
                  <c:v>8.0288747767018886E-2</c:v>
                </c:pt>
                <c:pt idx="730">
                  <c:v>8.0405520579589052E-2</c:v>
                </c:pt>
                <c:pt idx="731">
                  <c:v>8.0522298984359697E-2</c:v>
                </c:pt>
                <c:pt idx="732">
                  <c:v>8.0639082969942377E-2</c:v>
                </c:pt>
                <c:pt idx="733">
                  <c:v>8.0755872524989725E-2</c:v>
                </c:pt>
                <c:pt idx="734">
                  <c:v>8.0872667638191897E-2</c:v>
                </c:pt>
                <c:pt idx="735">
                  <c:v>8.0989468298277911E-2</c:v>
                </c:pt>
                <c:pt idx="736">
                  <c:v>8.1106274494011199E-2</c:v>
                </c:pt>
                <c:pt idx="737">
                  <c:v>8.1223086214197382E-2</c:v>
                </c:pt>
                <c:pt idx="738">
                  <c:v>8.1339903447680273E-2</c:v>
                </c:pt>
                <c:pt idx="739">
                  <c:v>8.1456726183337214E-2</c:v>
                </c:pt>
                <c:pt idx="740">
                  <c:v>8.1573554410086402E-2</c:v>
                </c:pt>
                <c:pt idx="741">
                  <c:v>8.1690388116879786E-2</c:v>
                </c:pt>
                <c:pt idx="742">
                  <c:v>8.1807227292709062E-2</c:v>
                </c:pt>
                <c:pt idx="743">
                  <c:v>8.1924071926601671E-2</c:v>
                </c:pt>
                <c:pt idx="744">
                  <c:v>8.2040922007623251E-2</c:v>
                </c:pt>
                <c:pt idx="745">
                  <c:v>8.2157777524872078E-2</c:v>
                </c:pt>
                <c:pt idx="746">
                  <c:v>8.2274638467486394E-2</c:v>
                </c:pt>
                <c:pt idx="747">
                  <c:v>8.2391504824641304E-2</c:v>
                </c:pt>
                <c:pt idx="748">
                  <c:v>8.2508376585543441E-2</c:v>
                </c:pt>
                <c:pt idx="749">
                  <c:v>8.2625253739437854E-2</c:v>
                </c:pt>
                <c:pt idx="750">
                  <c:v>8.2742136275606226E-2</c:v>
                </c:pt>
                <c:pt idx="751">
                  <c:v>8.2859024183364216E-2</c:v>
                </c:pt>
                <c:pt idx="752">
                  <c:v>8.297591745206323E-2</c:v>
                </c:pt>
                <c:pt idx="753">
                  <c:v>8.3092816071089093E-2</c:v>
                </c:pt>
                <c:pt idx="754">
                  <c:v>8.3209720029864043E-2</c:v>
                </c:pt>
                <c:pt idx="755">
                  <c:v>8.332662931784407E-2</c:v>
                </c:pt>
                <c:pt idx="756">
                  <c:v>8.3443543924518693E-2</c:v>
                </c:pt>
                <c:pt idx="757">
                  <c:v>8.3560463839415844E-2</c:v>
                </c:pt>
                <c:pt idx="758">
                  <c:v>8.3677389052093432E-2</c:v>
                </c:pt>
                <c:pt idx="759">
                  <c:v>8.3794319552146224E-2</c:v>
                </c:pt>
                <c:pt idx="760">
                  <c:v>8.3911255329201184E-2</c:v>
                </c:pt>
                <c:pt idx="761">
                  <c:v>8.4028196372921027E-2</c:v>
                </c:pt>
                <c:pt idx="762">
                  <c:v>8.4145142672999995E-2</c:v>
                </c:pt>
                <c:pt idx="763">
                  <c:v>8.4262094219168304E-2</c:v>
                </c:pt>
                <c:pt idx="764">
                  <c:v>8.4379051001187033E-2</c:v>
                </c:pt>
                <c:pt idx="765">
                  <c:v>8.4496013008854565E-2</c:v>
                </c:pt>
                <c:pt idx="766">
                  <c:v>8.4612980231997925E-2</c:v>
                </c:pt>
                <c:pt idx="767">
                  <c:v>8.4729952660477226E-2</c:v>
                </c:pt>
                <c:pt idx="768">
                  <c:v>8.4846930284189881E-2</c:v>
                </c:pt>
                <c:pt idx="769">
                  <c:v>8.4963913093061505E-2</c:v>
                </c:pt>
                <c:pt idx="770">
                  <c:v>8.5080901077052129E-2</c:v>
                </c:pt>
                <c:pt idx="771">
                  <c:v>8.5197894226153981E-2</c:v>
                </c:pt>
                <c:pt idx="772">
                  <c:v>8.531489253038993E-2</c:v>
                </c:pt>
                <c:pt idx="773">
                  <c:v>8.5431895979817707E-2</c:v>
                </c:pt>
                <c:pt idx="774">
                  <c:v>8.5548904564526129E-2</c:v>
                </c:pt>
                <c:pt idx="775">
                  <c:v>8.5665918274634212E-2</c:v>
                </c:pt>
                <c:pt idx="776">
                  <c:v>8.578293710029361E-2</c:v>
                </c:pt>
                <c:pt idx="777">
                  <c:v>8.5899961031687067E-2</c:v>
                </c:pt>
                <c:pt idx="778">
                  <c:v>8.6016990059029963E-2</c:v>
                </c:pt>
                <c:pt idx="779">
                  <c:v>8.6134024172569212E-2</c:v>
                </c:pt>
                <c:pt idx="780">
                  <c:v>8.6251063362578817E-2</c:v>
                </c:pt>
                <c:pt idx="781">
                  <c:v>8.6368107619368528E-2</c:v>
                </c:pt>
                <c:pt idx="782">
                  <c:v>8.6485156933276297E-2</c:v>
                </c:pt>
                <c:pt idx="783">
                  <c:v>8.6602211294671161E-2</c:v>
                </c:pt>
                <c:pt idx="784">
                  <c:v>8.6719270693952577E-2</c:v>
                </c:pt>
                <c:pt idx="785">
                  <c:v>8.6836335121552199E-2</c:v>
                </c:pt>
                <c:pt idx="786">
                  <c:v>8.6953404567928105E-2</c:v>
                </c:pt>
                <c:pt idx="787">
                  <c:v>8.7070479023572123E-2</c:v>
                </c:pt>
                <c:pt idx="788">
                  <c:v>8.7187558479005389E-2</c:v>
                </c:pt>
                <c:pt idx="789">
                  <c:v>8.7304642924777243E-2</c:v>
                </c:pt>
                <c:pt idx="790">
                  <c:v>8.7421732351466774E-2</c:v>
                </c:pt>
                <c:pt idx="791">
                  <c:v>8.7538826749685494E-2</c:v>
                </c:pt>
                <c:pt idx="792">
                  <c:v>8.7655926110072668E-2</c:v>
                </c:pt>
                <c:pt idx="793">
                  <c:v>8.7773030423295761E-2</c:v>
                </c:pt>
                <c:pt idx="794">
                  <c:v>8.7890139680053325E-2</c:v>
                </c:pt>
                <c:pt idx="795">
                  <c:v>8.8007253871069668E-2</c:v>
                </c:pt>
                <c:pt idx="796">
                  <c:v>8.8124372987104183E-2</c:v>
                </c:pt>
                <c:pt idx="797">
                  <c:v>8.8241497018938686E-2</c:v>
                </c:pt>
                <c:pt idx="798">
                  <c:v>8.835862595738786E-2</c:v>
                </c:pt>
                <c:pt idx="799">
                  <c:v>8.8475759793292807E-2</c:v>
                </c:pt>
                <c:pt idx="800">
                  <c:v>8.8592898517524388E-2</c:v>
                </c:pt>
                <c:pt idx="801">
                  <c:v>8.8710042120980104E-2</c:v>
                </c:pt>
                <c:pt idx="802">
                  <c:v>8.8827190594587879E-2</c:v>
                </c:pt>
                <c:pt idx="803">
                  <c:v>8.8944343929302061E-2</c:v>
                </c:pt>
                <c:pt idx="804">
                  <c:v>8.906150211610675E-2</c:v>
                </c:pt>
                <c:pt idx="805">
                  <c:v>8.9178665146009362E-2</c:v>
                </c:pt>
                <c:pt idx="806">
                  <c:v>8.929583301005195E-2</c:v>
                </c:pt>
                <c:pt idx="807">
                  <c:v>8.9413005699298109E-2</c:v>
                </c:pt>
                <c:pt idx="808">
                  <c:v>8.9530183204843627E-2</c:v>
                </c:pt>
                <c:pt idx="809">
                  <c:v>8.9647365517806943E-2</c:v>
                </c:pt>
                <c:pt idx="810">
                  <c:v>8.9764552629338024E-2</c:v>
                </c:pt>
                <c:pt idx="811">
                  <c:v>8.9881744530610819E-2</c:v>
                </c:pt>
                <c:pt idx="812">
                  <c:v>8.9998941212828587E-2</c:v>
                </c:pt>
                <c:pt idx="813">
                  <c:v>9.0116142667217902E-2</c:v>
                </c:pt>
                <c:pt idx="814">
                  <c:v>9.0233348885039089E-2</c:v>
                </c:pt>
                <c:pt idx="815">
                  <c:v>9.035055985757201E-2</c:v>
                </c:pt>
                <c:pt idx="816">
                  <c:v>9.0467775576126286E-2</c:v>
                </c:pt>
                <c:pt idx="817">
                  <c:v>9.0584996032035958E-2</c:v>
                </c:pt>
                <c:pt idx="818">
                  <c:v>9.0702221216665491E-2</c:v>
                </c:pt>
                <c:pt idx="819">
                  <c:v>9.0819451121400885E-2</c:v>
                </c:pt>
                <c:pt idx="820">
                  <c:v>9.093668573765834E-2</c:v>
                </c:pt>
                <c:pt idx="821">
                  <c:v>9.1053925056877816E-2</c:v>
                </c:pt>
                <c:pt idx="822">
                  <c:v>9.1171169070523916E-2</c:v>
                </c:pt>
                <c:pt idx="823">
                  <c:v>9.1288417770089891E-2</c:v>
                </c:pt>
                <c:pt idx="824">
                  <c:v>9.1405671147092082E-2</c:v>
                </c:pt>
                <c:pt idx="825">
                  <c:v>9.1522929193074365E-2</c:v>
                </c:pt>
                <c:pt idx="826">
                  <c:v>9.1640191899605039E-2</c:v>
                </c:pt>
                <c:pt idx="827">
                  <c:v>9.1757459258278828E-2</c:v>
                </c:pt>
                <c:pt idx="828">
                  <c:v>9.1874731260714437E-2</c:v>
                </c:pt>
                <c:pt idx="829">
                  <c:v>9.1992007898556327E-2</c:v>
                </c:pt>
                <c:pt idx="830">
                  <c:v>9.210928916347183E-2</c:v>
                </c:pt>
                <c:pt idx="831">
                  <c:v>9.2226575047158033E-2</c:v>
                </c:pt>
                <c:pt idx="832">
                  <c:v>9.2343865541333114E-2</c:v>
                </c:pt>
                <c:pt idx="833">
                  <c:v>9.2461160637740791E-2</c:v>
                </c:pt>
                <c:pt idx="834">
                  <c:v>9.2578460328147427E-2</c:v>
                </c:pt>
                <c:pt idx="835">
                  <c:v>9.2695764604349362E-2</c:v>
                </c:pt>
                <c:pt idx="836">
                  <c:v>9.281307345816181E-2</c:v>
                </c:pt>
                <c:pt idx="837">
                  <c:v>9.2930386881425964E-2</c:v>
                </c:pt>
                <c:pt idx="838">
                  <c:v>9.3047704866008329E-2</c:v>
                </c:pt>
                <c:pt idx="839">
                  <c:v>9.3165027403799172E-2</c:v>
                </c:pt>
                <c:pt idx="840">
                  <c:v>9.3282354486711183E-2</c:v>
                </c:pt>
                <c:pt idx="841">
                  <c:v>9.3399686106684587E-2</c:v>
                </c:pt>
                <c:pt idx="842">
                  <c:v>9.3517022255677373E-2</c:v>
                </c:pt>
                <c:pt idx="843">
                  <c:v>9.363436292567906E-2</c:v>
                </c:pt>
                <c:pt idx="844">
                  <c:v>9.3751708108694931E-2</c:v>
                </c:pt>
                <c:pt idx="845">
                  <c:v>9.3869057796758471E-2</c:v>
                </c:pt>
                <c:pt idx="846">
                  <c:v>9.3986411981927365E-2</c:v>
                </c:pt>
                <c:pt idx="847">
                  <c:v>9.410377065627773E-2</c:v>
                </c:pt>
                <c:pt idx="848">
                  <c:v>9.4221133811913216E-2</c:v>
                </c:pt>
                <c:pt idx="849">
                  <c:v>9.4338501440959677E-2</c:v>
                </c:pt>
                <c:pt idx="850">
                  <c:v>9.4455873535566948E-2</c:v>
                </c:pt>
                <c:pt idx="851">
                  <c:v>9.4573250087904626E-2</c:v>
                </c:pt>
                <c:pt idx="852">
                  <c:v>9.4690631090166288E-2</c:v>
                </c:pt>
                <c:pt idx="853">
                  <c:v>9.4808016534571493E-2</c:v>
                </c:pt>
                <c:pt idx="854">
                  <c:v>9.4925406413359115E-2</c:v>
                </c:pt>
                <c:pt idx="855">
                  <c:v>9.5042800718789788E-2</c:v>
                </c:pt>
                <c:pt idx="856">
                  <c:v>9.5160199443150351E-2</c:v>
                </c:pt>
                <c:pt idx="857">
                  <c:v>9.5277602578745846E-2</c:v>
                </c:pt>
                <c:pt idx="858">
                  <c:v>9.5395010117908186E-2</c:v>
                </c:pt>
                <c:pt idx="859">
                  <c:v>9.5512422052987489E-2</c:v>
                </c:pt>
                <c:pt idx="860">
                  <c:v>9.5629838376358078E-2</c:v>
                </c:pt>
                <c:pt idx="861">
                  <c:v>9.5747259080415814E-2</c:v>
                </c:pt>
                <c:pt idx="862">
                  <c:v>9.5864684157577429E-2</c:v>
                </c:pt>
                <c:pt idx="863">
                  <c:v>9.5982113600284524E-2</c:v>
                </c:pt>
                <c:pt idx="864">
                  <c:v>9.60995474009958E-2</c:v>
                </c:pt>
                <c:pt idx="865">
                  <c:v>9.6216985552195933E-2</c:v>
                </c:pt>
                <c:pt idx="866">
                  <c:v>9.6334428046388698E-2</c:v>
                </c:pt>
                <c:pt idx="867">
                  <c:v>9.6451874876099852E-2</c:v>
                </c:pt>
                <c:pt idx="868">
                  <c:v>9.6569326033879133E-2</c:v>
                </c:pt>
                <c:pt idx="869">
                  <c:v>9.6686781512293152E-2</c:v>
                </c:pt>
                <c:pt idx="870">
                  <c:v>9.6804241303932503E-2</c:v>
                </c:pt>
                <c:pt idx="871">
                  <c:v>9.6921705401407987E-2</c:v>
                </c:pt>
                <c:pt idx="872">
                  <c:v>9.7039173797353939E-2</c:v>
                </c:pt>
                <c:pt idx="873">
                  <c:v>9.7156646484420461E-2</c:v>
                </c:pt>
                <c:pt idx="874">
                  <c:v>9.727412345528319E-2</c:v>
                </c:pt>
                <c:pt idx="875">
                  <c:v>9.7391604702637746E-2</c:v>
                </c:pt>
                <c:pt idx="876">
                  <c:v>9.750909021919929E-2</c:v>
                </c:pt>
                <c:pt idx="877">
                  <c:v>9.7626579997704299E-2</c:v>
                </c:pt>
                <c:pt idx="878">
                  <c:v>9.774407403090879E-2</c:v>
                </c:pt>
                <c:pt idx="879">
                  <c:v>9.7861572311591427E-2</c:v>
                </c:pt>
                <c:pt idx="880">
                  <c:v>9.7979074832548863E-2</c:v>
                </c:pt>
                <c:pt idx="881">
                  <c:v>9.8096581586600617E-2</c:v>
                </c:pt>
                <c:pt idx="882">
                  <c:v>9.8214092566584199E-2</c:v>
                </c:pt>
                <c:pt idx="883">
                  <c:v>9.8331607765358431E-2</c:v>
                </c:pt>
                <c:pt idx="884">
                  <c:v>9.8449127175801454E-2</c:v>
                </c:pt>
                <c:pt idx="885">
                  <c:v>9.8566650790812727E-2</c:v>
                </c:pt>
                <c:pt idx="886">
                  <c:v>9.8684178603311468E-2</c:v>
                </c:pt>
                <c:pt idx="887">
                  <c:v>9.8801710606233994E-2</c:v>
                </c:pt>
                <c:pt idx="888">
                  <c:v>9.8919246792540161E-2</c:v>
                </c:pt>
                <c:pt idx="889">
                  <c:v>9.9036787155207806E-2</c:v>
                </c:pt>
                <c:pt idx="890">
                  <c:v>9.9154331687232311E-2</c:v>
                </c:pt>
                <c:pt idx="891">
                  <c:v>9.9271880381634814E-2</c:v>
                </c:pt>
                <c:pt idx="892">
                  <c:v>9.9389433231448887E-2</c:v>
                </c:pt>
                <c:pt idx="893">
                  <c:v>9.9506990229731418E-2</c:v>
                </c:pt>
                <c:pt idx="894">
                  <c:v>9.9624551369557279E-2</c:v>
                </c:pt>
                <c:pt idx="895">
                  <c:v>9.974211664402155E-2</c:v>
                </c:pt>
                <c:pt idx="896">
                  <c:v>9.9859686046237073E-2</c:v>
                </c:pt>
                <c:pt idx="897">
                  <c:v>9.9977259569338006E-2</c:v>
                </c:pt>
                <c:pt idx="898">
                  <c:v>0.10009483720647383</c:v>
                </c:pt>
                <c:pt idx="899">
                  <c:v>0.10021241895081689</c:v>
                </c:pt>
                <c:pt idx="900">
                  <c:v>0.10033000479555687</c:v>
                </c:pt>
                <c:pt idx="901">
                  <c:v>0.10044759473390275</c:v>
                </c:pt>
                <c:pt idx="902">
                  <c:v>0.10056518875908016</c:v>
                </c:pt>
                <c:pt idx="903">
                  <c:v>0.10068278686433496</c:v>
                </c:pt>
                <c:pt idx="904">
                  <c:v>0.10080038904293298</c:v>
                </c:pt>
                <c:pt idx="905">
                  <c:v>0.10091799528815604</c:v>
                </c:pt>
                <c:pt idx="906">
                  <c:v>0.10103560559330593</c:v>
                </c:pt>
                <c:pt idx="907">
                  <c:v>0.10115321995170001</c:v>
                </c:pt>
                <c:pt idx="908">
                  <c:v>0.10127083835667894</c:v>
                </c:pt>
                <c:pt idx="909">
                  <c:v>0.10138846080159958</c:v>
                </c:pt>
                <c:pt idx="910">
                  <c:v>0.10150608727983434</c:v>
                </c:pt>
                <c:pt idx="911">
                  <c:v>0.10162371778477608</c:v>
                </c:pt>
                <c:pt idx="912">
                  <c:v>0.10174135230983383</c:v>
                </c:pt>
                <c:pt idx="913">
                  <c:v>0.10185899084843908</c:v>
                </c:pt>
                <c:pt idx="914">
                  <c:v>0.10197663339403573</c:v>
                </c:pt>
                <c:pt idx="915">
                  <c:v>0.10209427994009057</c:v>
                </c:pt>
                <c:pt idx="916">
                  <c:v>0.10221193048008148</c:v>
                </c:pt>
                <c:pt idx="917">
                  <c:v>0.10232958500751121</c:v>
                </c:pt>
                <c:pt idx="918">
                  <c:v>0.10244724351589563</c:v>
                </c:pt>
                <c:pt idx="919">
                  <c:v>0.10256490599876922</c:v>
                </c:pt>
                <c:pt idx="920">
                  <c:v>0.10268257244968515</c:v>
                </c:pt>
                <c:pt idx="921">
                  <c:v>0.10280024286221301</c:v>
                </c:pt>
                <c:pt idx="922">
                  <c:v>0.10291791722993837</c:v>
                </c:pt>
                <c:pt idx="923">
                  <c:v>0.10303559554646635</c:v>
                </c:pt>
                <c:pt idx="924">
                  <c:v>0.10315327780541672</c:v>
                </c:pt>
                <c:pt idx="925">
                  <c:v>0.10327096400043123</c:v>
                </c:pt>
                <c:pt idx="926">
                  <c:v>0.10338865412516363</c:v>
                </c:pt>
                <c:pt idx="927">
                  <c:v>0.10350634817328586</c:v>
                </c:pt>
                <c:pt idx="928">
                  <c:v>0.10362404613848963</c:v>
                </c:pt>
                <c:pt idx="929">
                  <c:v>0.10374174801448</c:v>
                </c:pt>
                <c:pt idx="930">
                  <c:v>0.10385945379498018</c:v>
                </c:pt>
                <c:pt idx="931">
                  <c:v>0.10397716347373054</c:v>
                </c:pt>
                <c:pt idx="932">
                  <c:v>0.10409487704448961</c:v>
                </c:pt>
                <c:pt idx="933">
                  <c:v>0.10421259450102882</c:v>
                </c:pt>
                <c:pt idx="934">
                  <c:v>0.10433031583713914</c:v>
                </c:pt>
                <c:pt idx="935">
                  <c:v>0.10444804104662664</c:v>
                </c:pt>
                <c:pt idx="936">
                  <c:v>0.10456577012331469</c:v>
                </c:pt>
                <c:pt idx="937">
                  <c:v>0.10468350306104135</c:v>
                </c:pt>
                <c:pt idx="938">
                  <c:v>0.10480123985366641</c:v>
                </c:pt>
                <c:pt idx="939">
                  <c:v>0.10491898049505788</c:v>
                </c:pt>
                <c:pt idx="940">
                  <c:v>0.10503672497910332</c:v>
                </c:pt>
                <c:pt idx="941">
                  <c:v>0.10515447329971228</c:v>
                </c:pt>
                <c:pt idx="942">
                  <c:v>0.10527222545080162</c:v>
                </c:pt>
                <c:pt idx="943">
                  <c:v>0.10538998142630795</c:v>
                </c:pt>
                <c:pt idx="944">
                  <c:v>0.10550774122018391</c:v>
                </c:pt>
                <c:pt idx="945">
                  <c:v>0.10562550482639876</c:v>
                </c:pt>
                <c:pt idx="946">
                  <c:v>0.1057432722389362</c:v>
                </c:pt>
                <c:pt idx="947">
                  <c:v>0.10586104345179703</c:v>
                </c:pt>
                <c:pt idx="948">
                  <c:v>0.10597881845899626</c:v>
                </c:pt>
                <c:pt idx="949">
                  <c:v>0.10609659725456666</c:v>
                </c:pt>
                <c:pt idx="950">
                  <c:v>0.10621437983255255</c:v>
                </c:pt>
                <c:pt idx="951">
                  <c:v>0.10633216618701935</c:v>
                </c:pt>
                <c:pt idx="952">
                  <c:v>0.10644995631204535</c:v>
                </c:pt>
                <c:pt idx="953">
                  <c:v>0.10656775020172438</c:v>
                </c:pt>
                <c:pt idx="954">
                  <c:v>0.10668554785016338</c:v>
                </c:pt>
                <c:pt idx="955">
                  <c:v>0.10680334925148749</c:v>
                </c:pt>
                <c:pt idx="956">
                  <c:v>0.10692115439983785</c:v>
                </c:pt>
                <c:pt idx="957">
                  <c:v>0.1070389632893689</c:v>
                </c:pt>
                <c:pt idx="958">
                  <c:v>0.1071567759142511</c:v>
                </c:pt>
                <c:pt idx="959">
                  <c:v>0.10727459226866709</c:v>
                </c:pt>
                <c:pt idx="960">
                  <c:v>0.10739241234682062</c:v>
                </c:pt>
                <c:pt idx="961">
                  <c:v>0.10751023614292521</c:v>
                </c:pt>
                <c:pt idx="962">
                  <c:v>0.1076280636512128</c:v>
                </c:pt>
                <c:pt idx="963">
                  <c:v>0.10774589486592534</c:v>
                </c:pt>
                <c:pt idx="964">
                  <c:v>0.10786372978132697</c:v>
                </c:pt>
                <c:pt idx="965">
                  <c:v>0.10798156839168849</c:v>
                </c:pt>
                <c:pt idx="966">
                  <c:v>0.10809941069130358</c:v>
                </c:pt>
                <c:pt idx="967">
                  <c:v>0.10821725667447302</c:v>
                </c:pt>
                <c:pt idx="968">
                  <c:v>0.10833510633551779</c:v>
                </c:pt>
                <c:pt idx="969">
                  <c:v>0.10845295966877044</c:v>
                </c:pt>
                <c:pt idx="970">
                  <c:v>0.10857081666858015</c:v>
                </c:pt>
                <c:pt idx="971">
                  <c:v>0.10868867732930854</c:v>
                </c:pt>
                <c:pt idx="972">
                  <c:v>0.10880654164533143</c:v>
                </c:pt>
                <c:pt idx="973">
                  <c:v>0.10892440961104199</c:v>
                </c:pt>
                <c:pt idx="974">
                  <c:v>0.10904228122084691</c:v>
                </c:pt>
                <c:pt idx="975">
                  <c:v>0.10916015646916222</c:v>
                </c:pt>
                <c:pt idx="976">
                  <c:v>0.10927803535042524</c:v>
                </c:pt>
                <c:pt idx="977">
                  <c:v>0.10939591785908331</c:v>
                </c:pt>
                <c:pt idx="978">
                  <c:v>0.10951380398959953</c:v>
                </c:pt>
                <c:pt idx="979">
                  <c:v>0.10963169373644943</c:v>
                </c:pt>
                <c:pt idx="980">
                  <c:v>0.1097495870941223</c:v>
                </c:pt>
                <c:pt idx="981">
                  <c:v>0.10986748405712743</c:v>
                </c:pt>
                <c:pt idx="982">
                  <c:v>0.1099853846199772</c:v>
                </c:pt>
                <c:pt idx="983">
                  <c:v>0.11010328877720932</c:v>
                </c:pt>
                <c:pt idx="984">
                  <c:v>0.11022119652336571</c:v>
                </c:pt>
                <c:pt idx="985">
                  <c:v>0.11033910785300849</c:v>
                </c:pt>
                <c:pt idx="986">
                  <c:v>0.11045702276070979</c:v>
                </c:pt>
                <c:pt idx="987">
                  <c:v>0.11057494124105882</c:v>
                </c:pt>
                <c:pt idx="988">
                  <c:v>0.11069286328865457</c:v>
                </c:pt>
                <c:pt idx="989">
                  <c:v>0.11081078889811424</c:v>
                </c:pt>
                <c:pt idx="990">
                  <c:v>0.11092871806406324</c:v>
                </c:pt>
                <c:pt idx="991">
                  <c:v>0.1110466507811434</c:v>
                </c:pt>
                <c:pt idx="992">
                  <c:v>0.11116458704400922</c:v>
                </c:pt>
                <c:pt idx="993">
                  <c:v>0.11128252684733186</c:v>
                </c:pt>
                <c:pt idx="994">
                  <c:v>0.11140047018579047</c:v>
                </c:pt>
                <c:pt idx="995">
                  <c:v>0.11151841705408172</c:v>
                </c:pt>
                <c:pt idx="996">
                  <c:v>0.11163636744691163</c:v>
                </c:pt>
                <c:pt idx="997">
                  <c:v>0.11175432135900332</c:v>
                </c:pt>
                <c:pt idx="998">
                  <c:v>0.11187227878509098</c:v>
                </c:pt>
                <c:pt idx="999">
                  <c:v>0.11199023971992261</c:v>
                </c:pt>
                <c:pt idx="1000">
                  <c:v>0.11210820415825995</c:v>
                </c:pt>
                <c:pt idx="1001">
                  <c:v>0.11222617209487273</c:v>
                </c:pt>
                <c:pt idx="1002">
                  <c:v>0.11234414352455313</c:v>
                </c:pt>
                <c:pt idx="1003">
                  <c:v>0.11246211844209641</c:v>
                </c:pt>
                <c:pt idx="1004">
                  <c:v>0.11258009684231918</c:v>
                </c:pt>
                <c:pt idx="1005">
                  <c:v>0.11269807872004378</c:v>
                </c:pt>
                <c:pt idx="1006">
                  <c:v>0.11281606407010858</c:v>
                </c:pt>
                <c:pt idx="1007">
                  <c:v>0.11293405288736658</c:v>
                </c:pt>
                <c:pt idx="1008">
                  <c:v>0.11305204516667944</c:v>
                </c:pt>
                <c:pt idx="1009">
                  <c:v>0.11317004090292504</c:v>
                </c:pt>
                <c:pt idx="1010">
                  <c:v>0.11328804009099147</c:v>
                </c:pt>
                <c:pt idx="1011">
                  <c:v>0.1134060427257797</c:v>
                </c:pt>
                <c:pt idx="1012">
                  <c:v>0.11352404880220668</c:v>
                </c:pt>
                <c:pt idx="1013">
                  <c:v>0.11364205831519669</c:v>
                </c:pt>
                <c:pt idx="1014">
                  <c:v>0.11376007125968668</c:v>
                </c:pt>
                <c:pt idx="1015">
                  <c:v>0.11387808763063179</c:v>
                </c:pt>
                <c:pt idx="1016">
                  <c:v>0.11399610742299449</c:v>
                </c:pt>
                <c:pt idx="1017">
                  <c:v>0.11411413063175102</c:v>
                </c:pt>
                <c:pt idx="1018">
                  <c:v>0.11423215725188873</c:v>
                </c:pt>
                <c:pt idx="1019">
                  <c:v>0.11435018727841073</c:v>
                </c:pt>
                <c:pt idx="1020">
                  <c:v>0.1144682207063259</c:v>
                </c:pt>
                <c:pt idx="1021">
                  <c:v>0.11458625753066398</c:v>
                </c:pt>
                <c:pt idx="1022">
                  <c:v>0.11470429774645718</c:v>
                </c:pt>
                <c:pt idx="1023">
                  <c:v>0.1148223413487599</c:v>
                </c:pt>
                <c:pt idx="1024">
                  <c:v>0.11494038833262854</c:v>
                </c:pt>
                <c:pt idx="1025">
                  <c:v>0.11505843869313925</c:v>
                </c:pt>
                <c:pt idx="1026">
                  <c:v>0.11517649242537464</c:v>
                </c:pt>
                <c:pt idx="1027">
                  <c:v>0.11529454952443419</c:v>
                </c:pt>
                <c:pt idx="1028">
                  <c:v>0.11541260998542624</c:v>
                </c:pt>
                <c:pt idx="1029">
                  <c:v>0.11553067380346915</c:v>
                </c:pt>
                <c:pt idx="1030">
                  <c:v>0.11564874097369993</c:v>
                </c:pt>
                <c:pt idx="1031">
                  <c:v>0.11576681149125823</c:v>
                </c:pt>
                <c:pt idx="1032">
                  <c:v>0.11588488535130326</c:v>
                </c:pt>
                <c:pt idx="1033">
                  <c:v>0.11600296254900089</c:v>
                </c:pt>
                <c:pt idx="1034">
                  <c:v>0.11612104307953008</c:v>
                </c:pt>
                <c:pt idx="1035">
                  <c:v>0.11623912693808336</c:v>
                </c:pt>
                <c:pt idx="1036">
                  <c:v>0.11635721411986211</c:v>
                </c:pt>
                <c:pt idx="1037">
                  <c:v>0.11647530462008016</c:v>
                </c:pt>
                <c:pt idx="1038">
                  <c:v>0.11659339843396266</c:v>
                </c:pt>
                <c:pt idx="1039">
                  <c:v>0.11671149555674698</c:v>
                </c:pt>
                <c:pt idx="1040">
                  <c:v>0.11682959598368048</c:v>
                </c:pt>
                <c:pt idx="1041">
                  <c:v>0.11694769971002339</c:v>
                </c:pt>
                <c:pt idx="1042">
                  <c:v>0.11706580673104727</c:v>
                </c:pt>
                <c:pt idx="1043">
                  <c:v>0.11718391704203124</c:v>
                </c:pt>
                <c:pt idx="1044">
                  <c:v>0.11730203063827394</c:v>
                </c:pt>
                <c:pt idx="1045">
                  <c:v>0.11742014751507446</c:v>
                </c:pt>
                <c:pt idx="1046">
                  <c:v>0.11753826766775144</c:v>
                </c:pt>
                <c:pt idx="1047">
                  <c:v>0.11765639109163217</c:v>
                </c:pt>
                <c:pt idx="1048">
                  <c:v>0.11777451778205261</c:v>
                </c:pt>
                <c:pt idx="1049">
                  <c:v>0.11789264773436381</c:v>
                </c:pt>
                <c:pt idx="1050">
                  <c:v>0.11801078094392525</c:v>
                </c:pt>
                <c:pt idx="1051">
                  <c:v>0.11812891740610709</c:v>
                </c:pt>
                <c:pt idx="1052">
                  <c:v>0.11824705711629124</c:v>
                </c:pt>
                <c:pt idx="1053">
                  <c:v>0.11836520006987361</c:v>
                </c:pt>
                <c:pt idx="1054">
                  <c:v>0.1184833462622521</c:v>
                </c:pt>
                <c:pt idx="1055">
                  <c:v>0.11860149568884748</c:v>
                </c:pt>
                <c:pt idx="1056">
                  <c:v>0.11871964834508053</c:v>
                </c:pt>
                <c:pt idx="1057">
                  <c:v>0.11883780422639201</c:v>
                </c:pt>
                <c:pt idx="1058">
                  <c:v>0.118955963328224</c:v>
                </c:pt>
                <c:pt idx="1059">
                  <c:v>0.1190741256460357</c:v>
                </c:pt>
                <c:pt idx="1060">
                  <c:v>0.11919229117529895</c:v>
                </c:pt>
                <c:pt idx="1061">
                  <c:v>0.11931045991148825</c:v>
                </c:pt>
                <c:pt idx="1062">
                  <c:v>0.11942863185009456</c:v>
                </c:pt>
                <c:pt idx="1063">
                  <c:v>0.11954680698661813</c:v>
                </c:pt>
                <c:pt idx="1064">
                  <c:v>0.11966498531656811</c:v>
                </c:pt>
                <c:pt idx="1065">
                  <c:v>0.1197831668354663</c:v>
                </c:pt>
                <c:pt idx="1066">
                  <c:v>0.11990135153884696</c:v>
                </c:pt>
                <c:pt idx="1067">
                  <c:v>0.12001953942224786</c:v>
                </c:pt>
                <c:pt idx="1068">
                  <c:v>0.12013773048122367</c:v>
                </c:pt>
                <c:pt idx="1069">
                  <c:v>0.12025592471133706</c:v>
                </c:pt>
                <c:pt idx="1070">
                  <c:v>0.12037412210816067</c:v>
                </c:pt>
                <c:pt idx="1071">
                  <c:v>0.12049232266727583</c:v>
                </c:pt>
                <c:pt idx="1072">
                  <c:v>0.12061052638428049</c:v>
                </c:pt>
                <c:pt idx="1073">
                  <c:v>0.12072873325477351</c:v>
                </c:pt>
                <c:pt idx="1074">
                  <c:v>0.1208469432743704</c:v>
                </c:pt>
                <c:pt idx="1075">
                  <c:v>0.12096515643869621</c:v>
                </c:pt>
                <c:pt idx="1076">
                  <c:v>0.12108337274338576</c:v>
                </c:pt>
                <c:pt idx="1077">
                  <c:v>0.12120159218408189</c:v>
                </c:pt>
                <c:pt idx="1078">
                  <c:v>0.12131981475643916</c:v>
                </c:pt>
                <c:pt idx="1079">
                  <c:v>0.12143804045612105</c:v>
                </c:pt>
                <c:pt idx="1080">
                  <c:v>0.1215562692788037</c:v>
                </c:pt>
                <c:pt idx="1081">
                  <c:v>0.12167450122016987</c:v>
                </c:pt>
                <c:pt idx="1082">
                  <c:v>0.12179273627591414</c:v>
                </c:pt>
                <c:pt idx="1083">
                  <c:v>0.12191097444174237</c:v>
                </c:pt>
                <c:pt idx="1084">
                  <c:v>0.12202921571336445</c:v>
                </c:pt>
                <c:pt idx="1085">
                  <c:v>0.1221474600865089</c:v>
                </c:pt>
                <c:pt idx="1086">
                  <c:v>0.12226570755690602</c:v>
                </c:pt>
                <c:pt idx="1087">
                  <c:v>0.12238395812029945</c:v>
                </c:pt>
                <c:pt idx="1088">
                  <c:v>0.12250221177244502</c:v>
                </c:pt>
                <c:pt idx="1089">
                  <c:v>0.12262046850910169</c:v>
                </c:pt>
                <c:pt idx="1090">
                  <c:v>0.12273872832604371</c:v>
                </c:pt>
                <c:pt idx="1091">
                  <c:v>0.12285699121905336</c:v>
                </c:pt>
                <c:pt idx="1092">
                  <c:v>0.12297525718392177</c:v>
                </c:pt>
                <c:pt idx="1093">
                  <c:v>0.12309352621645031</c:v>
                </c:pt>
                <c:pt idx="1094">
                  <c:v>0.12321179831244988</c:v>
                </c:pt>
                <c:pt idx="1095">
                  <c:v>0.12333007346774094</c:v>
                </c:pt>
                <c:pt idx="1096">
                  <c:v>0.12344835167815416</c:v>
                </c:pt>
                <c:pt idx="1097">
                  <c:v>0.12356663293952752</c:v>
                </c:pt>
                <c:pt idx="1098">
                  <c:v>0.12368491724770969</c:v>
                </c:pt>
                <c:pt idx="1099">
                  <c:v>0.12380320459855954</c:v>
                </c:pt>
                <c:pt idx="1100">
                  <c:v>0.12392149498794391</c:v>
                </c:pt>
                <c:pt idx="1101">
                  <c:v>0.12403978841173879</c:v>
                </c:pt>
                <c:pt idx="1102">
                  <c:v>0.12415808486583257</c:v>
                </c:pt>
                <c:pt idx="1103">
                  <c:v>0.1242763843461181</c:v>
                </c:pt>
                <c:pt idx="1104">
                  <c:v>0.1243946868485033</c:v>
                </c:pt>
                <c:pt idx="1105">
                  <c:v>0.1245129923688979</c:v>
                </c:pt>
                <c:pt idx="1106">
                  <c:v>0.12463130090322783</c:v>
                </c:pt>
                <c:pt idx="1107">
                  <c:v>0.12474961244742455</c:v>
                </c:pt>
                <c:pt idx="1108">
                  <c:v>0.12486792699742955</c:v>
                </c:pt>
                <c:pt idx="1109">
                  <c:v>0.12498624454919272</c:v>
                </c:pt>
                <c:pt idx="1110">
                  <c:v>0.12510456509867529</c:v>
                </c:pt>
                <c:pt idx="1111">
                  <c:v>0.12522288864184228</c:v>
                </c:pt>
                <c:pt idx="1112">
                  <c:v>0.12534121517467467</c:v>
                </c:pt>
                <c:pt idx="1113">
                  <c:v>0.12545954469315679</c:v>
                </c:pt>
                <c:pt idx="1114">
                  <c:v>0.12557787719328672</c:v>
                </c:pt>
                <c:pt idx="1115">
                  <c:v>0.12569621267106568</c:v>
                </c:pt>
                <c:pt idx="1116">
                  <c:v>0.12581455112250883</c:v>
                </c:pt>
                <c:pt idx="1117">
                  <c:v>0.12593289254363849</c:v>
                </c:pt>
                <c:pt idx="1118">
                  <c:v>0.12605123693048625</c:v>
                </c:pt>
                <c:pt idx="1119">
                  <c:v>0.12616958427909064</c:v>
                </c:pt>
                <c:pt idx="1120">
                  <c:v>0.12628793458550081</c:v>
                </c:pt>
                <c:pt idx="1121">
                  <c:v>0.12640628784577612</c:v>
                </c:pt>
                <c:pt idx="1122">
                  <c:v>0.12652464405597952</c:v>
                </c:pt>
                <c:pt idx="1123">
                  <c:v>0.12664300321218813</c:v>
                </c:pt>
                <c:pt idx="1124">
                  <c:v>0.12676136531048487</c:v>
                </c:pt>
                <c:pt idx="1125">
                  <c:v>0.12687973034696221</c:v>
                </c:pt>
                <c:pt idx="1126">
                  <c:v>0.12699809831772058</c:v>
                </c:pt>
                <c:pt idx="1127">
                  <c:v>0.12711646921887132</c:v>
                </c:pt>
                <c:pt idx="1128">
                  <c:v>0.12723484304653043</c:v>
                </c:pt>
                <c:pt idx="1129">
                  <c:v>0.12735321979682435</c:v>
                </c:pt>
                <c:pt idx="1130">
                  <c:v>0.12747159946588904</c:v>
                </c:pt>
                <c:pt idx="1131">
                  <c:v>0.12758998204986827</c:v>
                </c:pt>
                <c:pt idx="1132">
                  <c:v>0.12770836754491621</c:v>
                </c:pt>
                <c:pt idx="1133">
                  <c:v>0.1278267559471904</c:v>
                </c:pt>
                <c:pt idx="1134">
                  <c:v>0.12794514725285966</c:v>
                </c:pt>
                <c:pt idx="1135">
                  <c:v>0.12806354145810284</c:v>
                </c:pt>
                <c:pt idx="1136">
                  <c:v>0.12818193855910698</c:v>
                </c:pt>
                <c:pt idx="1137">
                  <c:v>0.12830033855206446</c:v>
                </c:pt>
                <c:pt idx="1138">
                  <c:v>0.12841874143317655</c:v>
                </c:pt>
                <c:pt idx="1139">
                  <c:v>0.12853714719865605</c:v>
                </c:pt>
                <c:pt idx="1140">
                  <c:v>0.12865555584472088</c:v>
                </c:pt>
                <c:pt idx="1141">
                  <c:v>0.12877396736759961</c:v>
                </c:pt>
                <c:pt idx="1142">
                  <c:v>0.12889238176352569</c:v>
                </c:pt>
                <c:pt idx="1143">
                  <c:v>0.12901079902874391</c:v>
                </c:pt>
                <c:pt idx="1144">
                  <c:v>0.12912921915950792</c:v>
                </c:pt>
                <c:pt idx="1145">
                  <c:v>0.12924764215207363</c:v>
                </c:pt>
                <c:pt idx="1146">
                  <c:v>0.12936606800271089</c:v>
                </c:pt>
                <c:pt idx="1147">
                  <c:v>0.12948449670769691</c:v>
                </c:pt>
                <c:pt idx="1148">
                  <c:v>0.12960292826331599</c:v>
                </c:pt>
                <c:pt idx="1149">
                  <c:v>0.12972136266585865</c:v>
                </c:pt>
                <c:pt idx="1150">
                  <c:v>0.12983979991162675</c:v>
                </c:pt>
                <c:pt idx="1151">
                  <c:v>0.12995823999692679</c:v>
                </c:pt>
                <c:pt idx="1152">
                  <c:v>0.13007668291807772</c:v>
                </c:pt>
                <c:pt idx="1153">
                  <c:v>0.13019512867140159</c:v>
                </c:pt>
                <c:pt idx="1154">
                  <c:v>0.13031357725323067</c:v>
                </c:pt>
                <c:pt idx="1155">
                  <c:v>0.13043202865990589</c:v>
                </c:pt>
                <c:pt idx="1156">
                  <c:v>0.13055048288777504</c:v>
                </c:pt>
                <c:pt idx="1157">
                  <c:v>0.13066893993319262</c:v>
                </c:pt>
                <c:pt idx="1158">
                  <c:v>0.13078739979252374</c:v>
                </c:pt>
                <c:pt idx="1159">
                  <c:v>0.13090586246213709</c:v>
                </c:pt>
                <c:pt idx="1160">
                  <c:v>0.13102432793841712</c:v>
                </c:pt>
                <c:pt idx="1161">
                  <c:v>0.13114279621774516</c:v>
                </c:pt>
                <c:pt idx="1162">
                  <c:v>0.1312612672965181</c:v>
                </c:pt>
                <c:pt idx="1163">
                  <c:v>0.13137974117113949</c:v>
                </c:pt>
                <c:pt idx="1164">
                  <c:v>0.13149821783801707</c:v>
                </c:pt>
                <c:pt idx="1165">
                  <c:v>0.13161669729356973</c:v>
                </c:pt>
                <c:pt idx="1166">
                  <c:v>0.13173517953422342</c:v>
                </c:pt>
                <c:pt idx="1167">
                  <c:v>0.13185366455640946</c:v>
                </c:pt>
                <c:pt idx="1168">
                  <c:v>0.13197215235657067</c:v>
                </c:pt>
                <c:pt idx="1169">
                  <c:v>0.13209064293115169</c:v>
                </c:pt>
                <c:pt idx="1170">
                  <c:v>0.13220913627661157</c:v>
                </c:pt>
                <c:pt idx="1171">
                  <c:v>0.13232763238941092</c:v>
                </c:pt>
                <c:pt idx="1172">
                  <c:v>0.13244613126602189</c:v>
                </c:pt>
                <c:pt idx="1173">
                  <c:v>0.13256463290292331</c:v>
                </c:pt>
                <c:pt idx="1174">
                  <c:v>0.13268313729660086</c:v>
                </c:pt>
                <c:pt idx="1175">
                  <c:v>0.13280164444354492</c:v>
                </c:pt>
                <c:pt idx="1176">
                  <c:v>0.13292015434025717</c:v>
                </c:pt>
                <c:pt idx="1177">
                  <c:v>0.13303866698324751</c:v>
                </c:pt>
                <c:pt idx="1178">
                  <c:v>0.13315718236902852</c:v>
                </c:pt>
                <c:pt idx="1179">
                  <c:v>0.13327570049412496</c:v>
                </c:pt>
                <c:pt idx="1180">
                  <c:v>0.13339422135506451</c:v>
                </c:pt>
                <c:pt idx="1181">
                  <c:v>0.13351274494838705</c:v>
                </c:pt>
                <c:pt idx="1182">
                  <c:v>0.13363127127063557</c:v>
                </c:pt>
                <c:pt idx="1183">
                  <c:v>0.13374980031836015</c:v>
                </c:pt>
                <c:pt idx="1184">
                  <c:v>0.13386833208812243</c:v>
                </c:pt>
                <c:pt idx="1185">
                  <c:v>0.13398686657648784</c:v>
                </c:pt>
                <c:pt idx="1186">
                  <c:v>0.13410540378003044</c:v>
                </c:pt>
                <c:pt idx="1187">
                  <c:v>0.13422394369532986</c:v>
                </c:pt>
                <c:pt idx="1188">
                  <c:v>0.13434248631897416</c:v>
                </c:pt>
                <c:pt idx="1189">
                  <c:v>0.13446103164755785</c:v>
                </c:pt>
                <c:pt idx="1190">
                  <c:v>0.1345795796776823</c:v>
                </c:pt>
                <c:pt idx="1191">
                  <c:v>0.13469813040595868</c:v>
                </c:pt>
                <c:pt idx="1192">
                  <c:v>0.13481668382900169</c:v>
                </c:pt>
                <c:pt idx="1193">
                  <c:v>0.13493523994343581</c:v>
                </c:pt>
                <c:pt idx="1194">
                  <c:v>0.13505379874588996</c:v>
                </c:pt>
                <c:pt idx="1195">
                  <c:v>0.1351723602330015</c:v>
                </c:pt>
                <c:pt idx="1196">
                  <c:v>0.13529092440141421</c:v>
                </c:pt>
                <c:pt idx="1197">
                  <c:v>0.13540949124778079</c:v>
                </c:pt>
                <c:pt idx="1198">
                  <c:v>0.13552806076875967</c:v>
                </c:pt>
                <c:pt idx="1199">
                  <c:v>0.13564663296101398</c:v>
                </c:pt>
                <c:pt idx="1200">
                  <c:v>0.13576520782121726</c:v>
                </c:pt>
                <c:pt idx="1201">
                  <c:v>0.13588378534604884</c:v>
                </c:pt>
                <c:pt idx="1202">
                  <c:v>0.13600236553219136</c:v>
                </c:pt>
                <c:pt idx="1203">
                  <c:v>0.13612094837634037</c:v>
                </c:pt>
                <c:pt idx="1204">
                  <c:v>0.13623953387519494</c:v>
                </c:pt>
                <c:pt idx="1205">
                  <c:v>0.13635812202545994</c:v>
                </c:pt>
                <c:pt idx="1206">
                  <c:v>0.1364767128238511</c:v>
                </c:pt>
                <c:pt idx="1207">
                  <c:v>0.13659530626708483</c:v>
                </c:pt>
                <c:pt idx="1208">
                  <c:v>0.13671390235189085</c:v>
                </c:pt>
                <c:pt idx="1209">
                  <c:v>0.13683250107499911</c:v>
                </c:pt>
                <c:pt idx="1210">
                  <c:v>0.13695110243315223</c:v>
                </c:pt>
                <c:pt idx="1211">
                  <c:v>0.13706970642309768</c:v>
                </c:pt>
                <c:pt idx="1212">
                  <c:v>0.13718831304158385</c:v>
                </c:pt>
                <c:pt idx="1213">
                  <c:v>0.13730692228537622</c:v>
                </c:pt>
                <c:pt idx="1214">
                  <c:v>0.1374255341512387</c:v>
                </c:pt>
                <c:pt idx="1215">
                  <c:v>0.13754414863594588</c:v>
                </c:pt>
                <c:pt idx="1216">
                  <c:v>0.13766276573627612</c:v>
                </c:pt>
                <c:pt idx="1217">
                  <c:v>0.13778138544901708</c:v>
                </c:pt>
                <c:pt idx="1218">
                  <c:v>0.13790000777096045</c:v>
                </c:pt>
                <c:pt idx="1219">
                  <c:v>0.13801863269890724</c:v>
                </c:pt>
                <c:pt idx="1220">
                  <c:v>0.13813726022966288</c:v>
                </c:pt>
                <c:pt idx="1221">
                  <c:v>0.13825589036003905</c:v>
                </c:pt>
                <c:pt idx="1222">
                  <c:v>0.13837452308685561</c:v>
                </c:pt>
                <c:pt idx="1223">
                  <c:v>0.13849315840693843</c:v>
                </c:pt>
                <c:pt idx="1224">
                  <c:v>0.13861179631711873</c:v>
                </c:pt>
                <c:pt idx="1225">
                  <c:v>0.1387304368142348</c:v>
                </c:pt>
                <c:pt idx="1226">
                  <c:v>0.1388490798951314</c:v>
                </c:pt>
                <c:pt idx="1227">
                  <c:v>0.13896772555666037</c:v>
                </c:pt>
                <c:pt idx="1228">
                  <c:v>0.13908637379567845</c:v>
                </c:pt>
                <c:pt idx="1229">
                  <c:v>0.13920502460904949</c:v>
                </c:pt>
                <c:pt idx="1230">
                  <c:v>0.13932367799364553</c:v>
                </c:pt>
                <c:pt idx="1231">
                  <c:v>0.13944233394633976</c:v>
                </c:pt>
                <c:pt idx="1232">
                  <c:v>0.1395609924640191</c:v>
                </c:pt>
                <c:pt idx="1233">
                  <c:v>0.1396796535435687</c:v>
                </c:pt>
                <c:pt idx="1234">
                  <c:v>0.13979831718188618</c:v>
                </c:pt>
                <c:pt idx="1235">
                  <c:v>0.13991698337587266</c:v>
                </c:pt>
                <c:pt idx="1236">
                  <c:v>0.14003565212243529</c:v>
                </c:pt>
                <c:pt idx="1237">
                  <c:v>0.14015432341848921</c:v>
                </c:pt>
                <c:pt idx="1238">
                  <c:v>0.14027299726095421</c:v>
                </c:pt>
                <c:pt idx="1239">
                  <c:v>0.14039167364675609</c:v>
                </c:pt>
                <c:pt idx="1240">
                  <c:v>0.14051035257282996</c:v>
                </c:pt>
                <c:pt idx="1241">
                  <c:v>0.14062903403611071</c:v>
                </c:pt>
                <c:pt idx="1242">
                  <c:v>0.14074771803354591</c:v>
                </c:pt>
                <c:pt idx="1243">
                  <c:v>0.14086640456208555</c:v>
                </c:pt>
                <c:pt idx="1244">
                  <c:v>0.14098509361868605</c:v>
                </c:pt>
                <c:pt idx="1245">
                  <c:v>0.14110378520031119</c:v>
                </c:pt>
                <c:pt idx="1246">
                  <c:v>0.14122247930393073</c:v>
                </c:pt>
                <c:pt idx="1247">
                  <c:v>0.14134117592652062</c:v>
                </c:pt>
                <c:pt idx="1248">
                  <c:v>0.14145987506505975</c:v>
                </c:pt>
                <c:pt idx="1249">
                  <c:v>0.14157857671653562</c:v>
                </c:pt>
                <c:pt idx="1250">
                  <c:v>0.14169728087794331</c:v>
                </c:pt>
                <c:pt idx="1251">
                  <c:v>0.14181598754628055</c:v>
                </c:pt>
                <c:pt idx="1252">
                  <c:v>0.1419346967185533</c:v>
                </c:pt>
                <c:pt idx="1253">
                  <c:v>0.14205340839177127</c:v>
                </c:pt>
                <c:pt idx="1254">
                  <c:v>0.14217212256295286</c:v>
                </c:pt>
                <c:pt idx="1255">
                  <c:v>0.14229083922911978</c:v>
                </c:pt>
                <c:pt idx="1256">
                  <c:v>0.14240955838730263</c:v>
                </c:pt>
                <c:pt idx="1257">
                  <c:v>0.14252828003453355</c:v>
                </c:pt>
                <c:pt idx="1258">
                  <c:v>0.14264700416785603</c:v>
                </c:pt>
                <c:pt idx="1259">
                  <c:v>0.14276573078431332</c:v>
                </c:pt>
                <c:pt idx="1260">
                  <c:v>0.14288445988095977</c:v>
                </c:pt>
                <c:pt idx="1261">
                  <c:v>0.14300319145485219</c:v>
                </c:pt>
                <c:pt idx="1262">
                  <c:v>0.14312192550305447</c:v>
                </c:pt>
                <c:pt idx="1263">
                  <c:v>0.14324066202263674</c:v>
                </c:pt>
                <c:pt idx="1264">
                  <c:v>0.1433594010106749</c:v>
                </c:pt>
                <c:pt idx="1265">
                  <c:v>0.14347814246424728</c:v>
                </c:pt>
                <c:pt idx="1266">
                  <c:v>0.14359688638044377</c:v>
                </c:pt>
                <c:pt idx="1267">
                  <c:v>0.14371563275635424</c:v>
                </c:pt>
                <c:pt idx="1268">
                  <c:v>0.14383438158907902</c:v>
                </c:pt>
                <c:pt idx="1269">
                  <c:v>0.14395313287572198</c:v>
                </c:pt>
                <c:pt idx="1270">
                  <c:v>0.14407188661338988</c:v>
                </c:pt>
                <c:pt idx="1271">
                  <c:v>0.14419064279919946</c:v>
                </c:pt>
                <c:pt idx="1272">
                  <c:v>0.1443094014302726</c:v>
                </c:pt>
                <c:pt idx="1273">
                  <c:v>0.1444281625037338</c:v>
                </c:pt>
                <c:pt idx="1274">
                  <c:v>0.14454692601671693</c:v>
                </c:pt>
                <c:pt idx="1275">
                  <c:v>0.14466569196635892</c:v>
                </c:pt>
                <c:pt idx="1276">
                  <c:v>0.14478446034980164</c:v>
                </c:pt>
                <c:pt idx="1277">
                  <c:v>0.14490323116419535</c:v>
                </c:pt>
                <c:pt idx="1278">
                  <c:v>0.14502200440669277</c:v>
                </c:pt>
                <c:pt idx="1279">
                  <c:v>0.14514078007445552</c:v>
                </c:pt>
                <c:pt idx="1280">
                  <c:v>0.14525955816464764</c:v>
                </c:pt>
                <c:pt idx="1281">
                  <c:v>0.1453783386744405</c:v>
                </c:pt>
                <c:pt idx="1282">
                  <c:v>0.14549712160100903</c:v>
                </c:pt>
                <c:pt idx="1283">
                  <c:v>0.14561590694153681</c:v>
                </c:pt>
                <c:pt idx="1284">
                  <c:v>0.1457346946932101</c:v>
                </c:pt>
                <c:pt idx="1285">
                  <c:v>0.14585348485322092</c:v>
                </c:pt>
                <c:pt idx="1286">
                  <c:v>0.14597227741876817</c:v>
                </c:pt>
                <c:pt idx="1287">
                  <c:v>0.1460910723870541</c:v>
                </c:pt>
                <c:pt idx="1288">
                  <c:v>0.1462098697552896</c:v>
                </c:pt>
                <c:pt idx="1289">
                  <c:v>0.14632866952068757</c:v>
                </c:pt>
                <c:pt idx="1290">
                  <c:v>0.14644747168046512</c:v>
                </c:pt>
                <c:pt idx="1291">
                  <c:v>0.14656627623185159</c:v>
                </c:pt>
                <c:pt idx="1292">
                  <c:v>0.14668508317207518</c:v>
                </c:pt>
                <c:pt idx="1293">
                  <c:v>0.146803892498371</c:v>
                </c:pt>
                <c:pt idx="1294">
                  <c:v>0.14692270420798037</c:v>
                </c:pt>
                <c:pt idx="1295">
                  <c:v>0.14704151829814838</c:v>
                </c:pt>
                <c:pt idx="1296">
                  <c:v>0.14716033476612722</c:v>
                </c:pt>
                <c:pt idx="1297">
                  <c:v>0.1472791536091751</c:v>
                </c:pt>
                <c:pt idx="1298">
                  <c:v>0.14739797482455264</c:v>
                </c:pt>
                <c:pt idx="1299">
                  <c:v>0.1475167984095247</c:v>
                </c:pt>
                <c:pt idx="1300">
                  <c:v>0.14763562436136768</c:v>
                </c:pt>
                <c:pt idx="1301">
                  <c:v>0.14775445267735487</c:v>
                </c:pt>
                <c:pt idx="1302">
                  <c:v>0.14787328335477246</c:v>
                </c:pt>
                <c:pt idx="1303">
                  <c:v>0.14799211639090659</c:v>
                </c:pt>
                <c:pt idx="1304">
                  <c:v>0.148110951783051</c:v>
                </c:pt>
                <c:pt idx="1305">
                  <c:v>0.14822978952850296</c:v>
                </c:pt>
                <c:pt idx="1306">
                  <c:v>0.14834862962456752</c:v>
                </c:pt>
                <c:pt idx="1307">
                  <c:v>0.14846747206855215</c:v>
                </c:pt>
                <c:pt idx="1308">
                  <c:v>0.14858631685776968</c:v>
                </c:pt>
                <c:pt idx="1309">
                  <c:v>0.14870516398953981</c:v>
                </c:pt>
                <c:pt idx="1310">
                  <c:v>0.14882401346118668</c:v>
                </c:pt>
                <c:pt idx="1311">
                  <c:v>0.14894286527003642</c:v>
                </c:pt>
                <c:pt idx="1312">
                  <c:v>0.14906171941342583</c:v>
                </c:pt>
                <c:pt idx="1313">
                  <c:v>0.14918057588869371</c:v>
                </c:pt>
                <c:pt idx="1314">
                  <c:v>0.14929943469318241</c:v>
                </c:pt>
                <c:pt idx="1315">
                  <c:v>0.14941829582424093</c:v>
                </c:pt>
                <c:pt idx="1316">
                  <c:v>0.14953715927922429</c:v>
                </c:pt>
                <c:pt idx="1317">
                  <c:v>0.14965602505548969</c:v>
                </c:pt>
                <c:pt idx="1318">
                  <c:v>0.14977489315040282</c:v>
                </c:pt>
                <c:pt idx="1319">
                  <c:v>0.14989376356133199</c:v>
                </c:pt>
                <c:pt idx="1320">
                  <c:v>0.15001263628564954</c:v>
                </c:pt>
                <c:pt idx="1321">
                  <c:v>0.15013151132073577</c:v>
                </c:pt>
                <c:pt idx="1322">
                  <c:v>0.15025038866397367</c:v>
                </c:pt>
                <c:pt idx="1323">
                  <c:v>0.15036926831275221</c:v>
                </c:pt>
                <c:pt idx="1324">
                  <c:v>0.1504881502644646</c:v>
                </c:pt>
                <c:pt idx="1325">
                  <c:v>0.15060703451651003</c:v>
                </c:pt>
                <c:pt idx="1326">
                  <c:v>0.15072592106628835</c:v>
                </c:pt>
                <c:pt idx="1327">
                  <c:v>0.15084480991121119</c:v>
                </c:pt>
                <c:pt idx="1328">
                  <c:v>0.15096370104869061</c:v>
                </c:pt>
                <c:pt idx="1329">
                  <c:v>0.15108259447614292</c:v>
                </c:pt>
                <c:pt idx="1330">
                  <c:v>0.15120149019099083</c:v>
                </c:pt>
                <c:pt idx="1331">
                  <c:v>0.15132038819066373</c:v>
                </c:pt>
                <c:pt idx="1332">
                  <c:v>0.15143928847259081</c:v>
                </c:pt>
                <c:pt idx="1333">
                  <c:v>0.15155819103420964</c:v>
                </c:pt>
                <c:pt idx="1334">
                  <c:v>0.15167709587296341</c:v>
                </c:pt>
                <c:pt idx="1335">
                  <c:v>0.1517960029862977</c:v>
                </c:pt>
                <c:pt idx="1336">
                  <c:v>0.15191491237166277</c:v>
                </c:pt>
                <c:pt idx="1337">
                  <c:v>0.15203382402651533</c:v>
                </c:pt>
                <c:pt idx="1338">
                  <c:v>0.15215273794831607</c:v>
                </c:pt>
                <c:pt idx="1339">
                  <c:v>0.15227165413452859</c:v>
                </c:pt>
                <c:pt idx="1340">
                  <c:v>0.15239057258262467</c:v>
                </c:pt>
                <c:pt idx="1341">
                  <c:v>0.15250949329007812</c:v>
                </c:pt>
                <c:pt idx="1342">
                  <c:v>0.15262841625436852</c:v>
                </c:pt>
                <c:pt idx="1343">
                  <c:v>0.15274734147297875</c:v>
                </c:pt>
                <c:pt idx="1344">
                  <c:v>0.15286626894339905</c:v>
                </c:pt>
                <c:pt idx="1345">
                  <c:v>0.15298519866312121</c:v>
                </c:pt>
                <c:pt idx="1346">
                  <c:v>0.15310413062964345</c:v>
                </c:pt>
                <c:pt idx="1347">
                  <c:v>0.15322306484047021</c:v>
                </c:pt>
                <c:pt idx="1348">
                  <c:v>0.1533420012931046</c:v>
                </c:pt>
                <c:pt idx="1349">
                  <c:v>0.15346093998505994</c:v>
                </c:pt>
                <c:pt idx="1350">
                  <c:v>0.15357988091385377</c:v>
                </c:pt>
                <c:pt idx="1351">
                  <c:v>0.15369882407700564</c:v>
                </c:pt>
                <c:pt idx="1352">
                  <c:v>0.15381776947203951</c:v>
                </c:pt>
                <c:pt idx="1353">
                  <c:v>0.1539367170964876</c:v>
                </c:pt>
                <c:pt idx="1354">
                  <c:v>0.15405566694788253</c:v>
                </c:pt>
                <c:pt idx="1355">
                  <c:v>0.15417461902376361</c:v>
                </c:pt>
                <c:pt idx="1356">
                  <c:v>0.15429357332167326</c:v>
                </c:pt>
                <c:pt idx="1357">
                  <c:v>0.15441252983916054</c:v>
                </c:pt>
                <c:pt idx="1358">
                  <c:v>0.15453148857377808</c:v>
                </c:pt>
                <c:pt idx="1359">
                  <c:v>0.15465044952308071</c:v>
                </c:pt>
                <c:pt idx="1360">
                  <c:v>0.15476941268463018</c:v>
                </c:pt>
                <c:pt idx="1361">
                  <c:v>0.15488837805599265</c:v>
                </c:pt>
                <c:pt idx="1362">
                  <c:v>0.15500734563473872</c:v>
                </c:pt>
                <c:pt idx="1363">
                  <c:v>0.15512631541844191</c:v>
                </c:pt>
                <c:pt idx="1364">
                  <c:v>0.15524528740468213</c:v>
                </c:pt>
                <c:pt idx="1365">
                  <c:v>0.15536426159104044</c:v>
                </c:pt>
                <c:pt idx="1366">
                  <c:v>0.15548323797510588</c:v>
                </c:pt>
                <c:pt idx="1367">
                  <c:v>0.15560221655447215</c:v>
                </c:pt>
                <c:pt idx="1368">
                  <c:v>0.15572119732673118</c:v>
                </c:pt>
                <c:pt idx="1369">
                  <c:v>0.15584018028948732</c:v>
                </c:pt>
                <c:pt idx="1370">
                  <c:v>0.15595916544034516</c:v>
                </c:pt>
                <c:pt idx="1371">
                  <c:v>0.15607815277691239</c:v>
                </c:pt>
                <c:pt idx="1372">
                  <c:v>0.15619714229680381</c:v>
                </c:pt>
                <c:pt idx="1373">
                  <c:v>0.15631613399763866</c:v>
                </c:pt>
                <c:pt idx="1374">
                  <c:v>0.15643512787703751</c:v>
                </c:pt>
                <c:pt idx="1375">
                  <c:v>0.15655412393262691</c:v>
                </c:pt>
                <c:pt idx="1376">
                  <c:v>0.15667312216203788</c:v>
                </c:pt>
                <c:pt idx="1377">
                  <c:v>0.15679212256290498</c:v>
                </c:pt>
                <c:pt idx="1378">
                  <c:v>0.15691112513286964</c:v>
                </c:pt>
                <c:pt idx="1379">
                  <c:v>0.15703012986957399</c:v>
                </c:pt>
                <c:pt idx="1380">
                  <c:v>0.15714913677066522</c:v>
                </c:pt>
                <c:pt idx="1381">
                  <c:v>0.15726814583379611</c:v>
                </c:pt>
                <c:pt idx="1382">
                  <c:v>0.15738715705662187</c:v>
                </c:pt>
                <c:pt idx="1383">
                  <c:v>0.15750617043680459</c:v>
                </c:pt>
                <c:pt idx="1384">
                  <c:v>0.15762518597200836</c:v>
                </c:pt>
                <c:pt idx="1385">
                  <c:v>0.15774420365990127</c:v>
                </c:pt>
                <c:pt idx="1386">
                  <c:v>0.15786322349815696</c:v>
                </c:pt>
                <c:pt idx="1387">
                  <c:v>0.15798224548445217</c:v>
                </c:pt>
                <c:pt idx="1388">
                  <c:v>0.15810126961646764</c:v>
                </c:pt>
                <c:pt idx="1389">
                  <c:v>0.15822029589188946</c:v>
                </c:pt>
                <c:pt idx="1390">
                  <c:v>0.1583393243084068</c:v>
                </c:pt>
                <c:pt idx="1391">
                  <c:v>0.15845835486371262</c:v>
                </c:pt>
                <c:pt idx="1392">
                  <c:v>0.15857738755550632</c:v>
                </c:pt>
                <c:pt idx="1393">
                  <c:v>0.15869642238148707</c:v>
                </c:pt>
                <c:pt idx="1394">
                  <c:v>0.15881545933936292</c:v>
                </c:pt>
                <c:pt idx="1395">
                  <c:v>0.15893449842684371</c:v>
                </c:pt>
                <c:pt idx="1396">
                  <c:v>0.15905353964164282</c:v>
                </c:pt>
                <c:pt idx="1397">
                  <c:v>0.15917258298147807</c:v>
                </c:pt>
                <c:pt idx="1398">
                  <c:v>0.15929162844407196</c:v>
                </c:pt>
                <c:pt idx="1399">
                  <c:v>0.15941067602715009</c:v>
                </c:pt>
                <c:pt idx="1400">
                  <c:v>0.15952972572844115</c:v>
                </c:pt>
                <c:pt idx="1401">
                  <c:v>0.15964877754568296</c:v>
                </c:pt>
                <c:pt idx="1402">
                  <c:v>0.159767831476612</c:v>
                </c:pt>
                <c:pt idx="1403">
                  <c:v>0.1598868875189674</c:v>
                </c:pt>
                <c:pt idx="1404">
                  <c:v>0.16000594567049964</c:v>
                </c:pt>
                <c:pt idx="1405">
                  <c:v>0.16012500592895695</c:v>
                </c:pt>
                <c:pt idx="1406">
                  <c:v>0.16024406829209248</c:v>
                </c:pt>
                <c:pt idx="1407">
                  <c:v>0.16036313275766467</c:v>
                </c:pt>
                <c:pt idx="1408">
                  <c:v>0.16048219932343666</c:v>
                </c:pt>
                <c:pt idx="1409">
                  <c:v>0.16060126798717222</c:v>
                </c:pt>
                <c:pt idx="1410">
                  <c:v>0.16072033874664315</c:v>
                </c:pt>
                <c:pt idx="1411">
                  <c:v>0.16083941159962079</c:v>
                </c:pt>
                <c:pt idx="1412">
                  <c:v>0.16095848654388578</c:v>
                </c:pt>
                <c:pt idx="1413">
                  <c:v>0.16107756357721636</c:v>
                </c:pt>
                <c:pt idx="1414">
                  <c:v>0.16119664269739897</c:v>
                </c:pt>
                <c:pt idx="1415">
                  <c:v>0.16131572390222404</c:v>
                </c:pt>
                <c:pt idx="1416">
                  <c:v>0.16143480718948267</c:v>
                </c:pt>
                <c:pt idx="1417">
                  <c:v>0.16155389255697239</c:v>
                </c:pt>
                <c:pt idx="1418">
                  <c:v>0.16167298000249564</c:v>
                </c:pt>
                <c:pt idx="1419">
                  <c:v>0.16179206952385394</c:v>
                </c:pt>
                <c:pt idx="1420">
                  <c:v>0.16191116111885728</c:v>
                </c:pt>
                <c:pt idx="1421">
                  <c:v>0.16203025478531896</c:v>
                </c:pt>
                <c:pt idx="1422">
                  <c:v>0.16214935052105273</c:v>
                </c:pt>
                <c:pt idx="1423">
                  <c:v>0.16226844832387921</c:v>
                </c:pt>
                <c:pt idx="1424">
                  <c:v>0.16238754819162193</c:v>
                </c:pt>
                <c:pt idx="1425">
                  <c:v>0.16250665012210708</c:v>
                </c:pt>
                <c:pt idx="1426">
                  <c:v>0.16262575411317037</c:v>
                </c:pt>
                <c:pt idx="1427">
                  <c:v>0.16274486016264111</c:v>
                </c:pt>
                <c:pt idx="1428">
                  <c:v>0.1628639682683608</c:v>
                </c:pt>
                <c:pt idx="1429">
                  <c:v>0.16298307842817006</c:v>
                </c:pt>
                <c:pt idx="1430">
                  <c:v>0.16310219063991727</c:v>
                </c:pt>
                <c:pt idx="1431">
                  <c:v>0.16322130490145059</c:v>
                </c:pt>
                <c:pt idx="1432">
                  <c:v>0.16334042121062309</c:v>
                </c:pt>
                <c:pt idx="1433">
                  <c:v>0.16345953956529291</c:v>
                </c:pt>
                <c:pt idx="1434">
                  <c:v>0.16357865996332133</c:v>
                </c:pt>
                <c:pt idx="1435">
                  <c:v>0.16369778240257205</c:v>
                </c:pt>
                <c:pt idx="1436">
                  <c:v>0.16381690688091277</c:v>
                </c:pt>
                <c:pt idx="1437">
                  <c:v>0.16393603339621743</c:v>
                </c:pt>
                <c:pt idx="1438">
                  <c:v>0.16405516194635905</c:v>
                </c:pt>
                <c:pt idx="1439">
                  <c:v>0.16417429252921778</c:v>
                </c:pt>
                <c:pt idx="1440">
                  <c:v>0.16429342514267686</c:v>
                </c:pt>
                <c:pt idx="1441">
                  <c:v>0.16441255978462332</c:v>
                </c:pt>
                <c:pt idx="1442">
                  <c:v>0.16453169645294663</c:v>
                </c:pt>
                <c:pt idx="1443">
                  <c:v>0.16465083514553891</c:v>
                </c:pt>
                <c:pt idx="1444">
                  <c:v>0.1647699758602994</c:v>
                </c:pt>
                <c:pt idx="1445">
                  <c:v>0.16488911859512956</c:v>
                </c:pt>
                <c:pt idx="1446">
                  <c:v>0.16500826334793217</c:v>
                </c:pt>
                <c:pt idx="1447">
                  <c:v>0.16512741011661403</c:v>
                </c:pt>
                <c:pt idx="1448">
                  <c:v>0.16524655889909101</c:v>
                </c:pt>
                <c:pt idx="1449">
                  <c:v>0.16536570969327391</c:v>
                </c:pt>
                <c:pt idx="1450">
                  <c:v>0.16548486249708527</c:v>
                </c:pt>
                <c:pt idx="1451">
                  <c:v>0.16560401730844387</c:v>
                </c:pt>
                <c:pt idx="1452">
                  <c:v>0.16572317412527715</c:v>
                </c:pt>
                <c:pt idx="1453">
                  <c:v>0.16584233294551431</c:v>
                </c:pt>
                <c:pt idx="1454">
                  <c:v>0.16596149376708813</c:v>
                </c:pt>
                <c:pt idx="1455">
                  <c:v>0.16608065658793447</c:v>
                </c:pt>
                <c:pt idx="1456">
                  <c:v>0.1661998214059941</c:v>
                </c:pt>
                <c:pt idx="1457">
                  <c:v>0.16631898821920932</c:v>
                </c:pt>
                <c:pt idx="1458">
                  <c:v>0.16643815702552689</c:v>
                </c:pt>
                <c:pt idx="1459">
                  <c:v>0.16655732782289911</c:v>
                </c:pt>
                <c:pt idx="1460">
                  <c:v>0.16667650060927675</c:v>
                </c:pt>
                <c:pt idx="1461">
                  <c:v>0.16679567538261897</c:v>
                </c:pt>
                <c:pt idx="1462">
                  <c:v>0.16691485214088497</c:v>
                </c:pt>
                <c:pt idx="1463">
                  <c:v>0.16703403088204039</c:v>
                </c:pt>
                <c:pt idx="1464">
                  <c:v>0.16715321160405106</c:v>
                </c:pt>
                <c:pt idx="1465">
                  <c:v>0.16727239430488972</c:v>
                </c:pt>
                <c:pt idx="1466">
                  <c:v>0.1673915789825291</c:v>
                </c:pt>
                <c:pt idx="1467">
                  <c:v>0.16751076563494705</c:v>
                </c:pt>
                <c:pt idx="1468">
                  <c:v>0.16762995426012561</c:v>
                </c:pt>
                <c:pt idx="1469">
                  <c:v>0.16774914485604886</c:v>
                </c:pt>
                <c:pt idx="1470">
                  <c:v>0.1678683374207055</c:v>
                </c:pt>
                <c:pt idx="1471">
                  <c:v>0.16798753195208493</c:v>
                </c:pt>
                <c:pt idx="1472">
                  <c:v>0.16810672844818231</c:v>
                </c:pt>
                <c:pt idx="1473">
                  <c:v>0.16822592690699745</c:v>
                </c:pt>
                <c:pt idx="1474">
                  <c:v>0.16834512732652973</c:v>
                </c:pt>
                <c:pt idx="1475">
                  <c:v>0.16846432970478342</c:v>
                </c:pt>
                <c:pt idx="1476">
                  <c:v>0.16858353403976767</c:v>
                </c:pt>
                <c:pt idx="1477">
                  <c:v>0.16870274032949517</c:v>
                </c:pt>
                <c:pt idx="1478">
                  <c:v>0.16882194857197774</c:v>
                </c:pt>
                <c:pt idx="1479">
                  <c:v>0.16894115876523519</c:v>
                </c:pt>
                <c:pt idx="1480">
                  <c:v>0.16906037090728776</c:v>
                </c:pt>
                <c:pt idx="1481">
                  <c:v>0.16917958499616104</c:v>
                </c:pt>
                <c:pt idx="1482">
                  <c:v>0.16929880102988126</c:v>
                </c:pt>
                <c:pt idx="1483">
                  <c:v>0.16941801900648068</c:v>
                </c:pt>
                <c:pt idx="1484">
                  <c:v>0.16953723892399397</c:v>
                </c:pt>
                <c:pt idx="1485">
                  <c:v>0.16965646078045671</c:v>
                </c:pt>
                <c:pt idx="1486">
                  <c:v>0.16977568457391357</c:v>
                </c:pt>
                <c:pt idx="1487">
                  <c:v>0.16989491030240478</c:v>
                </c:pt>
                <c:pt idx="1488">
                  <c:v>0.17001413796397924</c:v>
                </c:pt>
                <c:pt idx="1489">
                  <c:v>0.17013336755669028</c:v>
                </c:pt>
                <c:pt idx="1490">
                  <c:v>0.17025259907858548</c:v>
                </c:pt>
                <c:pt idx="1491">
                  <c:v>0.17037183252772681</c:v>
                </c:pt>
                <c:pt idx="1492">
                  <c:v>0.1704910679021725</c:v>
                </c:pt>
                <c:pt idx="1493">
                  <c:v>0.17061030519998677</c:v>
                </c:pt>
                <c:pt idx="1494">
                  <c:v>0.1707295444192376</c:v>
                </c:pt>
                <c:pt idx="1495">
                  <c:v>0.17084878555799188</c:v>
                </c:pt>
                <c:pt idx="1496">
                  <c:v>0.1709680286143247</c:v>
                </c:pt>
                <c:pt idx="1497">
                  <c:v>0.17108727358631048</c:v>
                </c:pt>
                <c:pt idx="1498">
                  <c:v>0.17120652047203078</c:v>
                </c:pt>
                <c:pt idx="1499">
                  <c:v>0.17132576926956622</c:v>
                </c:pt>
                <c:pt idx="1500">
                  <c:v>0.17144501997700234</c:v>
                </c:pt>
                <c:pt idx="1501">
                  <c:v>0.17156427259243046</c:v>
                </c:pt>
                <c:pt idx="1502">
                  <c:v>0.17168352711393875</c:v>
                </c:pt>
                <c:pt idx="1503">
                  <c:v>0.17180278353962453</c:v>
                </c:pt>
                <c:pt idx="1504">
                  <c:v>0.17192204186758575</c:v>
                </c:pt>
                <c:pt idx="1505">
                  <c:v>0.1720413020959235</c:v>
                </c:pt>
                <c:pt idx="1506">
                  <c:v>0.17216056422274129</c:v>
                </c:pt>
                <c:pt idx="1507">
                  <c:v>0.17227982824614752</c:v>
                </c:pt>
                <c:pt idx="1508">
                  <c:v>0.17239909416425303</c:v>
                </c:pt>
                <c:pt idx="1509">
                  <c:v>0.17251836197517045</c:v>
                </c:pt>
                <c:pt idx="1510">
                  <c:v>0.17263763167701596</c:v>
                </c:pt>
                <c:pt idx="1511">
                  <c:v>0.1727569032679106</c:v>
                </c:pt>
                <c:pt idx="1512">
                  <c:v>0.17287617674597699</c:v>
                </c:pt>
                <c:pt idx="1513">
                  <c:v>0.17299545210934042</c:v>
                </c:pt>
                <c:pt idx="1514">
                  <c:v>0.17311472935613037</c:v>
                </c:pt>
                <c:pt idx="1515">
                  <c:v>0.17323400848447901</c:v>
                </c:pt>
                <c:pt idx="1516">
                  <c:v>0.1733532894925176</c:v>
                </c:pt>
                <c:pt idx="1517">
                  <c:v>0.17347257237839031</c:v>
                </c:pt>
                <c:pt idx="1518">
                  <c:v>0.1735918571402344</c:v>
                </c:pt>
                <c:pt idx="1519">
                  <c:v>0.17371114377619401</c:v>
                </c:pt>
                <c:pt idx="1520">
                  <c:v>0.1738304322844173</c:v>
                </c:pt>
                <c:pt idx="1521">
                  <c:v>0.17394972266305286</c:v>
                </c:pt>
                <c:pt idx="1522">
                  <c:v>0.17406901491025484</c:v>
                </c:pt>
                <c:pt idx="1523">
                  <c:v>0.17418830902417892</c:v>
                </c:pt>
                <c:pt idx="1524">
                  <c:v>0.17430760500298392</c:v>
                </c:pt>
                <c:pt idx="1525">
                  <c:v>0.17442690284483175</c:v>
                </c:pt>
                <c:pt idx="1526">
                  <c:v>0.17454620254788766</c:v>
                </c:pt>
                <c:pt idx="1527">
                  <c:v>0.17466550411031823</c:v>
                </c:pt>
                <c:pt idx="1528">
                  <c:v>0.17478480753029624</c:v>
                </c:pt>
                <c:pt idx="1529">
                  <c:v>0.1749041128059925</c:v>
                </c:pt>
                <c:pt idx="1530">
                  <c:v>0.17502341993558668</c:v>
                </c:pt>
                <c:pt idx="1531">
                  <c:v>0.17514272891725713</c:v>
                </c:pt>
                <c:pt idx="1532">
                  <c:v>0.17526203974918642</c:v>
                </c:pt>
                <c:pt idx="1533">
                  <c:v>0.17538135242955843</c:v>
                </c:pt>
                <c:pt idx="1534">
                  <c:v>0.17550066695656374</c:v>
                </c:pt>
                <c:pt idx="1535">
                  <c:v>0.1756199833283929</c:v>
                </c:pt>
                <c:pt idx="1536">
                  <c:v>0.1757393015432398</c:v>
                </c:pt>
                <c:pt idx="1537">
                  <c:v>0.17585862159929988</c:v>
                </c:pt>
                <c:pt idx="1538">
                  <c:v>0.17597794349477658</c:v>
                </c:pt>
                <c:pt idx="1539">
                  <c:v>0.17609726722787</c:v>
                </c:pt>
                <c:pt idx="1540">
                  <c:v>0.17621659279678492</c:v>
                </c:pt>
                <c:pt idx="1541">
                  <c:v>0.17633592019973321</c:v>
                </c:pt>
                <c:pt idx="1542">
                  <c:v>0.17645524943492208</c:v>
                </c:pt>
                <c:pt idx="1543">
                  <c:v>0.17657458050056962</c:v>
                </c:pt>
                <c:pt idx="1544">
                  <c:v>0.17669391339488949</c:v>
                </c:pt>
                <c:pt idx="1545">
                  <c:v>0.17681324811610399</c:v>
                </c:pt>
                <c:pt idx="1546">
                  <c:v>0.17693258466243122</c:v>
                </c:pt>
                <c:pt idx="1547">
                  <c:v>0.17705192303210349</c:v>
                </c:pt>
                <c:pt idx="1548">
                  <c:v>0.17717126322334531</c:v>
                </c:pt>
                <c:pt idx="1549">
                  <c:v>0.17729060523438744</c:v>
                </c:pt>
                <c:pt idx="1550">
                  <c:v>0.17740994906346508</c:v>
                </c:pt>
                <c:pt idx="1551">
                  <c:v>0.17752929470881407</c:v>
                </c:pt>
                <c:pt idx="1552">
                  <c:v>0.17764864216867271</c:v>
                </c:pt>
                <c:pt idx="1553">
                  <c:v>0.17776799144128574</c:v>
                </c:pt>
                <c:pt idx="1554">
                  <c:v>0.1778873425248968</c:v>
                </c:pt>
                <c:pt idx="1555">
                  <c:v>0.17800669541775394</c:v>
                </c:pt>
                <c:pt idx="1556">
                  <c:v>0.17812605011810834</c:v>
                </c:pt>
                <c:pt idx="1557">
                  <c:v>0.17824540662421273</c:v>
                </c:pt>
                <c:pt idx="1558">
                  <c:v>0.17836476493432341</c:v>
                </c:pt>
                <c:pt idx="1559">
                  <c:v>0.17848412504669708</c:v>
                </c:pt>
                <c:pt idx="1560">
                  <c:v>0.17860348695959805</c:v>
                </c:pt>
                <c:pt idx="1561">
                  <c:v>0.1787228506712899</c:v>
                </c:pt>
                <c:pt idx="1562">
                  <c:v>0.17884221618003804</c:v>
                </c:pt>
                <c:pt idx="1563">
                  <c:v>0.17896158348411473</c:v>
                </c:pt>
                <c:pt idx="1564">
                  <c:v>0.17908095258179157</c:v>
                </c:pt>
                <c:pt idx="1565">
                  <c:v>0.17920032347134196</c:v>
                </c:pt>
                <c:pt idx="1566">
                  <c:v>0.17931969615104526</c:v>
                </c:pt>
                <c:pt idx="1567">
                  <c:v>0.17943907061918152</c:v>
                </c:pt>
                <c:pt idx="1568">
                  <c:v>0.17955844687403477</c:v>
                </c:pt>
                <c:pt idx="1569">
                  <c:v>0.17967782491388884</c:v>
                </c:pt>
                <c:pt idx="1570">
                  <c:v>0.17979720473703442</c:v>
                </c:pt>
                <c:pt idx="1571">
                  <c:v>0.17991658634176133</c:v>
                </c:pt>
                <c:pt idx="1572">
                  <c:v>0.1800359697263656</c:v>
                </c:pt>
                <c:pt idx="1573">
                  <c:v>0.18015535488914169</c:v>
                </c:pt>
                <c:pt idx="1574">
                  <c:v>0.18027474182838787</c:v>
                </c:pt>
                <c:pt idx="1575">
                  <c:v>0.18039413054240905</c:v>
                </c:pt>
                <c:pt idx="1576">
                  <c:v>0.18051352102950746</c:v>
                </c:pt>
                <c:pt idx="1577">
                  <c:v>0.18063291328799136</c:v>
                </c:pt>
                <c:pt idx="1578">
                  <c:v>0.18075230731616942</c:v>
                </c:pt>
                <c:pt idx="1579">
                  <c:v>0.18087170311235612</c:v>
                </c:pt>
                <c:pt idx="1580">
                  <c:v>0.18099110067486346</c:v>
                </c:pt>
                <c:pt idx="1581">
                  <c:v>0.18111050000201034</c:v>
                </c:pt>
                <c:pt idx="1582">
                  <c:v>0.18122990109211701</c:v>
                </c:pt>
                <c:pt idx="1583">
                  <c:v>0.18134930394350812</c:v>
                </c:pt>
                <c:pt idx="1584">
                  <c:v>0.18146870855450459</c:v>
                </c:pt>
                <c:pt idx="1585">
                  <c:v>0.18158811492343796</c:v>
                </c:pt>
                <c:pt idx="1586">
                  <c:v>0.18170752304863891</c:v>
                </c:pt>
                <c:pt idx="1587">
                  <c:v>0.18182693292843832</c:v>
                </c:pt>
                <c:pt idx="1588">
                  <c:v>0.18194634456117353</c:v>
                </c:pt>
                <c:pt idx="1589">
                  <c:v>0.18206575794518143</c:v>
                </c:pt>
                <c:pt idx="1590">
                  <c:v>0.18218517307880466</c:v>
                </c:pt>
                <c:pt idx="1591">
                  <c:v>0.18230458996038545</c:v>
                </c:pt>
                <c:pt idx="1592">
                  <c:v>0.1824240085882689</c:v>
                </c:pt>
                <c:pt idx="1593">
                  <c:v>0.182543428960805</c:v>
                </c:pt>
                <c:pt idx="1594">
                  <c:v>0.18266285107634306</c:v>
                </c:pt>
                <c:pt idx="1595">
                  <c:v>0.18278227493323951</c:v>
                </c:pt>
                <c:pt idx="1596">
                  <c:v>0.18290170052984722</c:v>
                </c:pt>
                <c:pt idx="1597">
                  <c:v>0.18302112786452573</c:v>
                </c:pt>
                <c:pt idx="1598">
                  <c:v>0.18314055693563769</c:v>
                </c:pt>
                <c:pt idx="1599">
                  <c:v>0.18325998774154462</c:v>
                </c:pt>
                <c:pt idx="1600">
                  <c:v>0.18337942028061294</c:v>
                </c:pt>
                <c:pt idx="1601">
                  <c:v>0.18349885455121107</c:v>
                </c:pt>
                <c:pt idx="1602">
                  <c:v>0.18361829055171053</c:v>
                </c:pt>
                <c:pt idx="1603">
                  <c:v>0.18373772828048662</c:v>
                </c:pt>
                <c:pt idx="1604">
                  <c:v>0.18385716773591132</c:v>
                </c:pt>
                <c:pt idx="1605">
                  <c:v>0.18397660891636569</c:v>
                </c:pt>
                <c:pt idx="1606">
                  <c:v>0.18409605182023059</c:v>
                </c:pt>
                <c:pt idx="1607">
                  <c:v>0.1842154964458893</c:v>
                </c:pt>
                <c:pt idx="1608">
                  <c:v>0.18433494279172713</c:v>
                </c:pt>
                <c:pt idx="1609">
                  <c:v>0.18445439085613202</c:v>
                </c:pt>
                <c:pt idx="1610">
                  <c:v>0.1845738406374966</c:v>
                </c:pt>
                <c:pt idx="1611">
                  <c:v>0.18469329213421237</c:v>
                </c:pt>
                <c:pt idx="1612">
                  <c:v>0.18481274534467529</c:v>
                </c:pt>
                <c:pt idx="1613">
                  <c:v>0.18493220026728396</c:v>
                </c:pt>
                <c:pt idx="1614">
                  <c:v>0.18505165690043723</c:v>
                </c:pt>
                <c:pt idx="1615">
                  <c:v>0.18517111524254015</c:v>
                </c:pt>
                <c:pt idx="1616">
                  <c:v>0.18529057529199799</c:v>
                </c:pt>
                <c:pt idx="1617">
                  <c:v>0.1854100370472167</c:v>
                </c:pt>
                <c:pt idx="1618">
                  <c:v>0.18552950050660644</c:v>
                </c:pt>
                <c:pt idx="1619">
                  <c:v>0.18564896566858136</c:v>
                </c:pt>
                <c:pt idx="1620">
                  <c:v>0.18576843253155628</c:v>
                </c:pt>
                <c:pt idx="1621">
                  <c:v>0.18588790109394671</c:v>
                </c:pt>
                <c:pt idx="1622">
                  <c:v>0.18600737135417367</c:v>
                </c:pt>
                <c:pt idx="1623">
                  <c:v>0.18612684331065976</c:v>
                </c:pt>
                <c:pt idx="1624">
                  <c:v>0.18624631696182736</c:v>
                </c:pt>
                <c:pt idx="1625">
                  <c:v>0.18636579230610417</c:v>
                </c:pt>
                <c:pt idx="1626">
                  <c:v>0.18648526934192189</c:v>
                </c:pt>
                <c:pt idx="1627">
                  <c:v>0.1866047480677071</c:v>
                </c:pt>
                <c:pt idx="1628">
                  <c:v>0.18672422848189774</c:v>
                </c:pt>
                <c:pt idx="1629">
                  <c:v>0.18684371058292837</c:v>
                </c:pt>
                <c:pt idx="1630">
                  <c:v>0.18696319436923758</c:v>
                </c:pt>
                <c:pt idx="1631">
                  <c:v>0.18708267983926641</c:v>
                </c:pt>
                <c:pt idx="1632">
                  <c:v>0.18720216699145742</c:v>
                </c:pt>
                <c:pt idx="1633">
                  <c:v>0.18732165582425719</c:v>
                </c:pt>
                <c:pt idx="1634">
                  <c:v>0.18744114633611275</c:v>
                </c:pt>
                <c:pt idx="1635">
                  <c:v>0.18756063852547555</c:v>
                </c:pt>
                <c:pt idx="1636">
                  <c:v>0.18768013239079595</c:v>
                </c:pt>
                <c:pt idx="1637">
                  <c:v>0.18779962793053073</c:v>
                </c:pt>
                <c:pt idx="1638">
                  <c:v>0.18791912514313469</c:v>
                </c:pt>
                <c:pt idx="1639">
                  <c:v>0.18803862402706883</c:v>
                </c:pt>
                <c:pt idx="1640">
                  <c:v>0.18815812458079462</c:v>
                </c:pt>
                <c:pt idx="1641">
                  <c:v>0.18827762680277726</c:v>
                </c:pt>
                <c:pt idx="1642">
                  <c:v>0.18839713069147979</c:v>
                </c:pt>
                <c:pt idx="1643">
                  <c:v>0.18851663624537318</c:v>
                </c:pt>
                <c:pt idx="1644">
                  <c:v>0.18863614346292801</c:v>
                </c:pt>
                <c:pt idx="1645">
                  <c:v>0.18875565234261593</c:v>
                </c:pt>
                <c:pt idx="1646">
                  <c:v>0.18887516288291417</c:v>
                </c:pt>
                <c:pt idx="1647">
                  <c:v>0.18899467508229795</c:v>
                </c:pt>
                <c:pt idx="1648">
                  <c:v>0.18911418893924936</c:v>
                </c:pt>
                <c:pt idx="1649">
                  <c:v>0.18923370445224807</c:v>
                </c:pt>
                <c:pt idx="1650">
                  <c:v>0.18935322161978085</c:v>
                </c:pt>
                <c:pt idx="1651">
                  <c:v>0.18947274044033158</c:v>
                </c:pt>
                <c:pt idx="1652">
                  <c:v>0.18959226091239079</c:v>
                </c:pt>
                <c:pt idx="1653">
                  <c:v>0.18971178303445013</c:v>
                </c:pt>
                <c:pt idx="1654">
                  <c:v>0.18983130680499971</c:v>
                </c:pt>
                <c:pt idx="1655">
                  <c:v>0.18995083222253806</c:v>
                </c:pt>
                <c:pt idx="1656">
                  <c:v>0.19007035928556038</c:v>
                </c:pt>
                <c:pt idx="1657">
                  <c:v>0.1901898879925692</c:v>
                </c:pt>
                <c:pt idx="1658">
                  <c:v>0.19030941834206461</c:v>
                </c:pt>
                <c:pt idx="1659">
                  <c:v>0.19042895033255003</c:v>
                </c:pt>
                <c:pt idx="1660">
                  <c:v>0.19054848396253421</c:v>
                </c:pt>
                <c:pt idx="1661">
                  <c:v>0.19066801923052346</c:v>
                </c:pt>
                <c:pt idx="1662">
                  <c:v>0.19078755613502985</c:v>
                </c:pt>
                <c:pt idx="1663">
                  <c:v>0.19090709467456568</c:v>
                </c:pt>
                <c:pt idx="1664">
                  <c:v>0.19102663484764792</c:v>
                </c:pt>
                <c:pt idx="1665">
                  <c:v>0.19114617665278955</c:v>
                </c:pt>
                <c:pt idx="1666">
                  <c:v>0.19126572008851417</c:v>
                </c:pt>
                <c:pt idx="1667">
                  <c:v>0.19138526515334253</c:v>
                </c:pt>
                <c:pt idx="1668">
                  <c:v>0.19150481184579782</c:v>
                </c:pt>
                <c:pt idx="1669">
                  <c:v>0.19162436016440543</c:v>
                </c:pt>
                <c:pt idx="1670">
                  <c:v>0.19174391010769409</c:v>
                </c:pt>
                <c:pt idx="1671">
                  <c:v>0.19186346167419366</c:v>
                </c:pt>
                <c:pt idx="1672">
                  <c:v>0.19198301486243574</c:v>
                </c:pt>
                <c:pt idx="1673">
                  <c:v>0.19210256967095729</c:v>
                </c:pt>
                <c:pt idx="1674">
                  <c:v>0.19222212609829237</c:v>
                </c:pt>
                <c:pt idx="1675">
                  <c:v>0.19234168414298192</c:v>
                </c:pt>
                <c:pt idx="1676">
                  <c:v>0.19246124380356266</c:v>
                </c:pt>
                <c:pt idx="1677">
                  <c:v>0.19258080507858177</c:v>
                </c:pt>
                <c:pt idx="1678">
                  <c:v>0.19270036796658307</c:v>
                </c:pt>
                <c:pt idx="1679">
                  <c:v>0.19281993246611329</c:v>
                </c:pt>
                <c:pt idx="1680">
                  <c:v>0.19293949857572246</c:v>
                </c:pt>
                <c:pt idx="1681">
                  <c:v>0.19305906629395975</c:v>
                </c:pt>
                <c:pt idx="1682">
                  <c:v>0.19317863561938031</c:v>
                </c:pt>
                <c:pt idx="1683">
                  <c:v>0.19329820655054109</c:v>
                </c:pt>
                <c:pt idx="1684">
                  <c:v>0.193417779085997</c:v>
                </c:pt>
                <c:pt idx="1685">
                  <c:v>0.1935373532243081</c:v>
                </c:pt>
                <c:pt idx="1686">
                  <c:v>0.19365692896403663</c:v>
                </c:pt>
                <c:pt idx="1687">
                  <c:v>0.19377650630374843</c:v>
                </c:pt>
                <c:pt idx="1688">
                  <c:v>0.19389608524200597</c:v>
                </c:pt>
                <c:pt idx="1689">
                  <c:v>0.19401566577737839</c:v>
                </c:pt>
                <c:pt idx="1690">
                  <c:v>0.19413524790843661</c:v>
                </c:pt>
                <c:pt idx="1691">
                  <c:v>0.19425483163375246</c:v>
                </c:pt>
                <c:pt idx="1692">
                  <c:v>0.19437441695189928</c:v>
                </c:pt>
                <c:pt idx="1693">
                  <c:v>0.19449400386145332</c:v>
                </c:pt>
                <c:pt idx="1694">
                  <c:v>0.19461359236099329</c:v>
                </c:pt>
                <c:pt idx="1695">
                  <c:v>0.19473318244910054</c:v>
                </c:pt>
                <c:pt idx="1696">
                  <c:v>0.1948527741243542</c:v>
                </c:pt>
                <c:pt idx="1697">
                  <c:v>0.19497236738533874</c:v>
                </c:pt>
                <c:pt idx="1698">
                  <c:v>0.19509196223064373</c:v>
                </c:pt>
                <c:pt idx="1699">
                  <c:v>0.19521155865885542</c:v>
                </c:pt>
                <c:pt idx="1700">
                  <c:v>0.19533115666856427</c:v>
                </c:pt>
                <c:pt idx="1701">
                  <c:v>0.19545075625836295</c:v>
                </c:pt>
                <c:pt idx="1702">
                  <c:v>0.19557035742684414</c:v>
                </c:pt>
                <c:pt idx="1703">
                  <c:v>0.19568996017260654</c:v>
                </c:pt>
                <c:pt idx="1704">
                  <c:v>0.19580956449424858</c:v>
                </c:pt>
                <c:pt idx="1705">
                  <c:v>0.19592917039036628</c:v>
                </c:pt>
                <c:pt idx="1706">
                  <c:v>0.1960487778595652</c:v>
                </c:pt>
                <c:pt idx="1707">
                  <c:v>0.19616838690045268</c:v>
                </c:pt>
                <c:pt idx="1708">
                  <c:v>0.19628799751163006</c:v>
                </c:pt>
                <c:pt idx="1709">
                  <c:v>0.19640760969170756</c:v>
                </c:pt>
                <c:pt idx="1710">
                  <c:v>0.19652722343929407</c:v>
                </c:pt>
                <c:pt idx="1711">
                  <c:v>0.19664683875300315</c:v>
                </c:pt>
                <c:pt idx="1712">
                  <c:v>0.19676645563144812</c:v>
                </c:pt>
                <c:pt idx="1713">
                  <c:v>0.19688607407324565</c:v>
                </c:pt>
                <c:pt idx="1714">
                  <c:v>0.19700569407701307</c:v>
                </c:pt>
                <c:pt idx="1715">
                  <c:v>0.1971253156413717</c:v>
                </c:pt>
                <c:pt idx="1716">
                  <c:v>0.1972449387649422</c:v>
                </c:pt>
                <c:pt idx="1717">
                  <c:v>0.19736456344634834</c:v>
                </c:pt>
                <c:pt idx="1718">
                  <c:v>0.19748418968421744</c:v>
                </c:pt>
                <c:pt idx="1719">
                  <c:v>0.19760381747717481</c:v>
                </c:pt>
                <c:pt idx="1720">
                  <c:v>0.1977234468238529</c:v>
                </c:pt>
                <c:pt idx="1721">
                  <c:v>0.19784307772288079</c:v>
                </c:pt>
                <c:pt idx="1722">
                  <c:v>0.19796271017289446</c:v>
                </c:pt>
                <c:pt idx="1723">
                  <c:v>0.19808234417252635</c:v>
                </c:pt>
                <c:pt idx="1724">
                  <c:v>0.19820197972041709</c:v>
                </c:pt>
                <c:pt idx="1725">
                  <c:v>0.19832161681520399</c:v>
                </c:pt>
                <c:pt idx="1726">
                  <c:v>0.1984412554555266</c:v>
                </c:pt>
                <c:pt idx="1727">
                  <c:v>0.19856089564003021</c:v>
                </c:pt>
                <c:pt idx="1728">
                  <c:v>0.19868053736736191</c:v>
                </c:pt>
                <c:pt idx="1729">
                  <c:v>0.19880018063616456</c:v>
                </c:pt>
                <c:pt idx="1730">
                  <c:v>0.19891982544508791</c:v>
                </c:pt>
                <c:pt idx="1731">
                  <c:v>0.19903947179278214</c:v>
                </c:pt>
                <c:pt idx="1732">
                  <c:v>0.19915911967790345</c:v>
                </c:pt>
                <c:pt idx="1733">
                  <c:v>0.19927876909910225</c:v>
                </c:pt>
                <c:pt idx="1734">
                  <c:v>0.19939842005503605</c:v>
                </c:pt>
                <c:pt idx="1735">
                  <c:v>0.19951807254436238</c:v>
                </c:pt>
                <c:pt idx="1736">
                  <c:v>0.19963772656574297</c:v>
                </c:pt>
                <c:pt idx="1737">
                  <c:v>0.19975738211783822</c:v>
                </c:pt>
                <c:pt idx="1738">
                  <c:v>0.19987703919931166</c:v>
                </c:pt>
                <c:pt idx="1739">
                  <c:v>0.19999669780882989</c:v>
                </c:pt>
                <c:pt idx="1740">
                  <c:v>0.20011635794505933</c:v>
                </c:pt>
                <c:pt idx="1741">
                  <c:v>0.20023601960666904</c:v>
                </c:pt>
                <c:pt idx="1742">
                  <c:v>0.20035568279233296</c:v>
                </c:pt>
                <c:pt idx="1743">
                  <c:v>0.2004753475007206</c:v>
                </c:pt>
                <c:pt idx="1744">
                  <c:v>0.20059501373050703</c:v>
                </c:pt>
                <c:pt idx="1745">
                  <c:v>0.20071468148037086</c:v>
                </c:pt>
                <c:pt idx="1746">
                  <c:v>0.20083435074898892</c:v>
                </c:pt>
                <c:pt idx="1747">
                  <c:v>0.20095402153504272</c:v>
                </c:pt>
                <c:pt idx="1748">
                  <c:v>0.20107369383721396</c:v>
                </c:pt>
                <c:pt idx="1749">
                  <c:v>0.20119336765418483</c:v>
                </c:pt>
                <c:pt idx="1750">
                  <c:v>0.20131304298464414</c:v>
                </c:pt>
                <c:pt idx="1751">
                  <c:v>0.20143271982727695</c:v>
                </c:pt>
                <c:pt idx="1752">
                  <c:v>0.20155239818077497</c:v>
                </c:pt>
                <c:pt idx="1753">
                  <c:v>0.20167207804382481</c:v>
                </c:pt>
                <c:pt idx="1754">
                  <c:v>0.20179175941512417</c:v>
                </c:pt>
                <c:pt idx="1755">
                  <c:v>0.20191144229336611</c:v>
                </c:pt>
                <c:pt idx="1756">
                  <c:v>0.20203112667724588</c:v>
                </c:pt>
                <c:pt idx="1757">
                  <c:v>0.20215081256546341</c:v>
                </c:pt>
                <c:pt idx="1758">
                  <c:v>0.20227049995671864</c:v>
                </c:pt>
                <c:pt idx="1759">
                  <c:v>0.20239018884971349</c:v>
                </c:pt>
                <c:pt idx="1760">
                  <c:v>0.20250987924314989</c:v>
                </c:pt>
                <c:pt idx="1761">
                  <c:v>0.20262957113573465</c:v>
                </c:pt>
                <c:pt idx="1762">
                  <c:v>0.20274926452617659</c:v>
                </c:pt>
                <c:pt idx="1763">
                  <c:v>0.20286895941318162</c:v>
                </c:pt>
                <c:pt idx="1764">
                  <c:v>0.20298865579546144</c:v>
                </c:pt>
                <c:pt idx="1765">
                  <c:v>0.20310835367173041</c:v>
                </c:pt>
                <c:pt idx="1766">
                  <c:v>0.20322805304069935</c:v>
                </c:pt>
                <c:pt idx="1767">
                  <c:v>0.20334775390108639</c:v>
                </c:pt>
                <c:pt idx="1768">
                  <c:v>0.20346745625160989</c:v>
                </c:pt>
                <c:pt idx="1769">
                  <c:v>0.20358716009098754</c:v>
                </c:pt>
                <c:pt idx="1770">
                  <c:v>0.20370686541793992</c:v>
                </c:pt>
                <c:pt idx="1771">
                  <c:v>0.20382657223119383</c:v>
                </c:pt>
                <c:pt idx="1772">
                  <c:v>0.2039462805294705</c:v>
                </c:pt>
                <c:pt idx="1773">
                  <c:v>0.20406599031149675</c:v>
                </c:pt>
                <c:pt idx="1774">
                  <c:v>0.20418570157600269</c:v>
                </c:pt>
                <c:pt idx="1775">
                  <c:v>0.2043054143217149</c:v>
                </c:pt>
                <c:pt idx="1776">
                  <c:v>0.20442512854736816</c:v>
                </c:pt>
                <c:pt idx="1777">
                  <c:v>0.2045448442516935</c:v>
                </c:pt>
                <c:pt idx="1778">
                  <c:v>0.20466456143342882</c:v>
                </c:pt>
                <c:pt idx="1779">
                  <c:v>0.20478428009130711</c:v>
                </c:pt>
                <c:pt idx="1780">
                  <c:v>0.20490400022406763</c:v>
                </c:pt>
                <c:pt idx="1781">
                  <c:v>0.20502372183045314</c:v>
                </c:pt>
                <c:pt idx="1782">
                  <c:v>0.20514344490920244</c:v>
                </c:pt>
                <c:pt idx="1783">
                  <c:v>0.2052631694590612</c:v>
                </c:pt>
                <c:pt idx="1784">
                  <c:v>0.20538289547877331</c:v>
                </c:pt>
                <c:pt idx="1785">
                  <c:v>0.20550262296708643</c:v>
                </c:pt>
                <c:pt idx="1786">
                  <c:v>0.20562235192274647</c:v>
                </c:pt>
                <c:pt idx="1787">
                  <c:v>0.20574208234450952</c:v>
                </c:pt>
                <c:pt idx="1788">
                  <c:v>0.20586181423112082</c:v>
                </c:pt>
                <c:pt idx="1789">
                  <c:v>0.20598154758133869</c:v>
                </c:pt>
                <c:pt idx="1790">
                  <c:v>0.20610128239391612</c:v>
                </c:pt>
                <c:pt idx="1791">
                  <c:v>0.20622101866761122</c:v>
                </c:pt>
                <c:pt idx="1792">
                  <c:v>0.20634075640118255</c:v>
                </c:pt>
                <c:pt idx="1793">
                  <c:v>0.20646049559338908</c:v>
                </c:pt>
                <c:pt idx="1794">
                  <c:v>0.20658023624299426</c:v>
                </c:pt>
                <c:pt idx="1795">
                  <c:v>0.20669997834875997</c:v>
                </c:pt>
                <c:pt idx="1796">
                  <c:v>0.20681972190945319</c:v>
                </c:pt>
                <c:pt idx="1797">
                  <c:v>0.20693946692383891</c:v>
                </c:pt>
                <c:pt idx="1798">
                  <c:v>0.20705921339068856</c:v>
                </c:pt>
                <c:pt idx="1799">
                  <c:v>0.20717896130876912</c:v>
                </c:pt>
                <c:pt idx="1800">
                  <c:v>0.20729871067685446</c:v>
                </c:pt>
                <c:pt idx="1801">
                  <c:v>0.20741846149371801</c:v>
                </c:pt>
                <c:pt idx="1802">
                  <c:v>0.20753821375813253</c:v>
                </c:pt>
                <c:pt idx="1803">
                  <c:v>0.2076579674688781</c:v>
                </c:pt>
                <c:pt idx="1804">
                  <c:v>0.20777772262473104</c:v>
                </c:pt>
                <c:pt idx="1805">
                  <c:v>0.20789747922447144</c:v>
                </c:pt>
                <c:pt idx="1806">
                  <c:v>0.20801723726687937</c:v>
                </c:pt>
                <c:pt idx="1807">
                  <c:v>0.20813699675074249</c:v>
                </c:pt>
                <c:pt idx="1808">
                  <c:v>0.20825675767483931</c:v>
                </c:pt>
                <c:pt idx="1809">
                  <c:v>0.20837652003796236</c:v>
                </c:pt>
                <c:pt idx="1810">
                  <c:v>0.20849628383889618</c:v>
                </c:pt>
                <c:pt idx="1811">
                  <c:v>0.2086160490764315</c:v>
                </c:pt>
                <c:pt idx="1812">
                  <c:v>0.20873581574935818</c:v>
                </c:pt>
                <c:pt idx="1813">
                  <c:v>0.20885558385647007</c:v>
                </c:pt>
                <c:pt idx="1814">
                  <c:v>0.20897535339655993</c:v>
                </c:pt>
                <c:pt idx="1815">
                  <c:v>0.20909512436842981</c:v>
                </c:pt>
                <c:pt idx="1816">
                  <c:v>0.20921489677086957</c:v>
                </c:pt>
                <c:pt idx="1817">
                  <c:v>0.20933467060268107</c:v>
                </c:pt>
                <c:pt idx="1818">
                  <c:v>0.20945444586266548</c:v>
                </c:pt>
                <c:pt idx="1819">
                  <c:v>0.20957422254962776</c:v>
                </c:pt>
                <c:pt idx="1820">
                  <c:v>0.20969400066236754</c:v>
                </c:pt>
                <c:pt idx="1821">
                  <c:v>0.20981378019969199</c:v>
                </c:pt>
                <c:pt idx="1822">
                  <c:v>0.20993356116040651</c:v>
                </c:pt>
                <c:pt idx="1823">
                  <c:v>0.2100533435433225</c:v>
                </c:pt>
                <c:pt idx="1824">
                  <c:v>0.21017312734724847</c:v>
                </c:pt>
                <c:pt idx="1825">
                  <c:v>0.21029291257099691</c:v>
                </c:pt>
                <c:pt idx="1826">
                  <c:v>0.21041269921338035</c:v>
                </c:pt>
                <c:pt idx="1827">
                  <c:v>0.21053248727321328</c:v>
                </c:pt>
                <c:pt idx="1828">
                  <c:v>0.21065227674931419</c:v>
                </c:pt>
                <c:pt idx="1829">
                  <c:v>0.21077206764049916</c:v>
                </c:pt>
                <c:pt idx="1830">
                  <c:v>0.2108918599455869</c:v>
                </c:pt>
                <c:pt idx="1831">
                  <c:v>0.21101165366339925</c:v>
                </c:pt>
                <c:pt idx="1832">
                  <c:v>0.21113144879276002</c:v>
                </c:pt>
                <c:pt idx="1833">
                  <c:v>0.2112512453324924</c:v>
                </c:pt>
                <c:pt idx="1834">
                  <c:v>0.21137104328141976</c:v>
                </c:pt>
                <c:pt idx="1835">
                  <c:v>0.21149084263837237</c:v>
                </c:pt>
                <c:pt idx="1836">
                  <c:v>0.21161064340217806</c:v>
                </c:pt>
                <c:pt idx="1837">
                  <c:v>0.21173044557166665</c:v>
                </c:pt>
                <c:pt idx="1838">
                  <c:v>0.21185024914566775</c:v>
                </c:pt>
                <c:pt idx="1839">
                  <c:v>0.21197005412301917</c:v>
                </c:pt>
                <c:pt idx="1840">
                  <c:v>0.21208986050255207</c:v>
                </c:pt>
                <c:pt idx="1841">
                  <c:v>0.21220966828310361</c:v>
                </c:pt>
                <c:pt idx="1842">
                  <c:v>0.21232947746351138</c:v>
                </c:pt>
                <c:pt idx="1843">
                  <c:v>0.21244928804261543</c:v>
                </c:pt>
                <c:pt idx="1844">
                  <c:v>0.21256910001925533</c:v>
                </c:pt>
                <c:pt idx="1845">
                  <c:v>0.2126889133922738</c:v>
                </c:pt>
                <c:pt idx="1846">
                  <c:v>0.21280872816051466</c:v>
                </c:pt>
                <c:pt idx="1847">
                  <c:v>0.21292854432282349</c:v>
                </c:pt>
                <c:pt idx="1848">
                  <c:v>0.21304836187804499</c:v>
                </c:pt>
                <c:pt idx="1849">
                  <c:v>0.21316818082503142</c:v>
                </c:pt>
                <c:pt idx="1850">
                  <c:v>0.2132880011626288</c:v>
                </c:pt>
                <c:pt idx="1851">
                  <c:v>0.2134078228896894</c:v>
                </c:pt>
                <c:pt idx="1852">
                  <c:v>0.21352764600506546</c:v>
                </c:pt>
                <c:pt idx="1853">
                  <c:v>0.2136474705076119</c:v>
                </c:pt>
                <c:pt idx="1854">
                  <c:v>0.21376729639618519</c:v>
                </c:pt>
                <c:pt idx="1855">
                  <c:v>0.21388712366964002</c:v>
                </c:pt>
                <c:pt idx="1856">
                  <c:v>0.21400695232683598</c:v>
                </c:pt>
                <c:pt idx="1857">
                  <c:v>0.21412678236663329</c:v>
                </c:pt>
                <c:pt idx="1858">
                  <c:v>0.21424661378789311</c:v>
                </c:pt>
                <c:pt idx="1859">
                  <c:v>0.21436644658947901</c:v>
                </c:pt>
                <c:pt idx="1860">
                  <c:v>0.21448628077025367</c:v>
                </c:pt>
                <c:pt idx="1861">
                  <c:v>0.21460611632908533</c:v>
                </c:pt>
                <c:pt idx="1862">
                  <c:v>0.21472595326483868</c:v>
                </c:pt>
                <c:pt idx="1863">
                  <c:v>0.21484579157638595</c:v>
                </c:pt>
                <c:pt idx="1864">
                  <c:v>0.21496563126259294</c:v>
                </c:pt>
                <c:pt idx="1865">
                  <c:v>0.21508547232233366</c:v>
                </c:pt>
                <c:pt idx="1866">
                  <c:v>0.21520531475448124</c:v>
                </c:pt>
                <c:pt idx="1867">
                  <c:v>0.21532515855790857</c:v>
                </c:pt>
                <c:pt idx="1868">
                  <c:v>0.21544500373149367</c:v>
                </c:pt>
                <c:pt idx="1869">
                  <c:v>0.21556485027411343</c:v>
                </c:pt>
                <c:pt idx="1870">
                  <c:v>0.2156846981846452</c:v>
                </c:pt>
                <c:pt idx="1871">
                  <c:v>0.21580454746197009</c:v>
                </c:pt>
                <c:pt idx="1872">
                  <c:v>0.21592439810496944</c:v>
                </c:pt>
                <c:pt idx="1873">
                  <c:v>0.2160442501125277</c:v>
                </c:pt>
                <c:pt idx="1874">
                  <c:v>0.21616410348352733</c:v>
                </c:pt>
                <c:pt idx="1875">
                  <c:v>0.21628395821685475</c:v>
                </c:pt>
                <c:pt idx="1876">
                  <c:v>0.2164038143113971</c:v>
                </c:pt>
                <c:pt idx="1877">
                  <c:v>0.21652367176604348</c:v>
                </c:pt>
                <c:pt idx="1878">
                  <c:v>0.21664353057968411</c:v>
                </c:pt>
                <c:pt idx="1879">
                  <c:v>0.21676339075121009</c:v>
                </c:pt>
                <c:pt idx="1880">
                  <c:v>0.21688325227951455</c:v>
                </c:pt>
                <c:pt idx="1881">
                  <c:v>0.2170031151634908</c:v>
                </c:pt>
                <c:pt idx="1882">
                  <c:v>0.21712297940203551</c:v>
                </c:pt>
                <c:pt idx="1883">
                  <c:v>0.21724284499404733</c:v>
                </c:pt>
                <c:pt idx="1884">
                  <c:v>0.21736271193842027</c:v>
                </c:pt>
                <c:pt idx="1885">
                  <c:v>0.21748258023405742</c:v>
                </c:pt>
                <c:pt idx="1886">
                  <c:v>0.21760244987986122</c:v>
                </c:pt>
                <c:pt idx="1887">
                  <c:v>0.21772232087473009</c:v>
                </c:pt>
                <c:pt idx="1888">
                  <c:v>0.21784219321757048</c:v>
                </c:pt>
                <c:pt idx="1889">
                  <c:v>0.21796206690728748</c:v>
                </c:pt>
                <c:pt idx="1890">
                  <c:v>0.21808194194278951</c:v>
                </c:pt>
                <c:pt idx="1891">
                  <c:v>0.21820181832298213</c:v>
                </c:pt>
                <c:pt idx="1892">
                  <c:v>0.21832169604677487</c:v>
                </c:pt>
                <c:pt idx="1893">
                  <c:v>0.21844157511308104</c:v>
                </c:pt>
                <c:pt idx="1894">
                  <c:v>0.21856145552080974</c:v>
                </c:pt>
                <c:pt idx="1895">
                  <c:v>0.21868133726887784</c:v>
                </c:pt>
                <c:pt idx="1896">
                  <c:v>0.21880122035619709</c:v>
                </c:pt>
                <c:pt idx="1897">
                  <c:v>0.21892110478168503</c:v>
                </c:pt>
                <c:pt idx="1898">
                  <c:v>0.21904099054425963</c:v>
                </c:pt>
                <c:pt idx="1899">
                  <c:v>0.21916087764283998</c:v>
                </c:pt>
                <c:pt idx="1900">
                  <c:v>0.2192807660763445</c:v>
                </c:pt>
                <c:pt idx="1901">
                  <c:v>0.21940065584369717</c:v>
                </c:pt>
                <c:pt idx="1902">
                  <c:v>0.21952054694381995</c:v>
                </c:pt>
                <c:pt idx="1903">
                  <c:v>0.21964043937563771</c:v>
                </c:pt>
                <c:pt idx="1904">
                  <c:v>0.21976033313807553</c:v>
                </c:pt>
                <c:pt idx="1905">
                  <c:v>0.21988022823006048</c:v>
                </c:pt>
                <c:pt idx="1906">
                  <c:v>0.22000012465052166</c:v>
                </c:pt>
                <c:pt idx="1907">
                  <c:v>0.22012002239838746</c:v>
                </c:pt>
                <c:pt idx="1908">
                  <c:v>0.22023992147258942</c:v>
                </c:pt>
                <c:pt idx="1909">
                  <c:v>0.22035982187206082</c:v>
                </c:pt>
                <c:pt idx="1910">
                  <c:v>0.22047972359573498</c:v>
                </c:pt>
                <c:pt idx="1911">
                  <c:v>0.22059962664254584</c:v>
                </c:pt>
                <c:pt idx="1912">
                  <c:v>0.22071953101142983</c:v>
                </c:pt>
                <c:pt idx="1913">
                  <c:v>0.22083943670132555</c:v>
                </c:pt>
                <c:pt idx="1914">
                  <c:v>0.22095934371117032</c:v>
                </c:pt>
                <c:pt idx="1915">
                  <c:v>0.22107925203990608</c:v>
                </c:pt>
                <c:pt idx="1916">
                  <c:v>0.22119916168647324</c:v>
                </c:pt>
                <c:pt idx="1917">
                  <c:v>0.22131907264981621</c:v>
                </c:pt>
                <c:pt idx="1918">
                  <c:v>0.22143898492887581</c:v>
                </c:pt>
                <c:pt idx="1919">
                  <c:v>0.22155889852260158</c:v>
                </c:pt>
                <c:pt idx="1920">
                  <c:v>0.22167881342993878</c:v>
                </c:pt>
                <c:pt idx="1921">
                  <c:v>0.2217987296498336</c:v>
                </c:pt>
                <c:pt idx="1922">
                  <c:v>0.22191864718123777</c:v>
                </c:pt>
                <c:pt idx="1923">
                  <c:v>0.22203856602309924</c:v>
                </c:pt>
                <c:pt idx="1924">
                  <c:v>0.2221584861743735</c:v>
                </c:pt>
                <c:pt idx="1925">
                  <c:v>0.22227840763400941</c:v>
                </c:pt>
                <c:pt idx="1926">
                  <c:v>0.22239833040096491</c:v>
                </c:pt>
                <c:pt idx="1927">
                  <c:v>0.22251825447419549</c:v>
                </c:pt>
                <c:pt idx="1928">
                  <c:v>0.22263817985265666</c:v>
                </c:pt>
                <c:pt idx="1929">
                  <c:v>0.22275810653530637</c:v>
                </c:pt>
                <c:pt idx="1930">
                  <c:v>0.22287803452110744</c:v>
                </c:pt>
                <c:pt idx="1931">
                  <c:v>0.22299796380901715</c:v>
                </c:pt>
                <c:pt idx="1932">
                  <c:v>0.22311789439799767</c:v>
                </c:pt>
                <c:pt idx="1933">
                  <c:v>0.2232378262870145</c:v>
                </c:pt>
                <c:pt idx="1934">
                  <c:v>0.22335775947503178</c:v>
                </c:pt>
                <c:pt idx="1935">
                  <c:v>0.22347769396101458</c:v>
                </c:pt>
                <c:pt idx="1936">
                  <c:v>0.22359762974393105</c:v>
                </c:pt>
                <c:pt idx="1937">
                  <c:v>0.22371756682274824</c:v>
                </c:pt>
                <c:pt idx="1938">
                  <c:v>0.22383750519643675</c:v>
                </c:pt>
                <c:pt idx="1939">
                  <c:v>0.22395744486396829</c:v>
                </c:pt>
                <c:pt idx="1940">
                  <c:v>0.22407738582431347</c:v>
                </c:pt>
                <c:pt idx="1941">
                  <c:v>0.22419732807644732</c:v>
                </c:pt>
                <c:pt idx="1942">
                  <c:v>0.22431727161934178</c:v>
                </c:pt>
                <c:pt idx="1943">
                  <c:v>0.2244372164519739</c:v>
                </c:pt>
                <c:pt idx="1944">
                  <c:v>0.22455716257332381</c:v>
                </c:pt>
                <c:pt idx="1945">
                  <c:v>0.22467710998236723</c:v>
                </c:pt>
                <c:pt idx="1946">
                  <c:v>0.22479705867808275</c:v>
                </c:pt>
                <c:pt idx="1947">
                  <c:v>0.22491700865945274</c:v>
                </c:pt>
                <c:pt idx="1948">
                  <c:v>0.2250369599254598</c:v>
                </c:pt>
                <c:pt idx="1949">
                  <c:v>0.2251569124750854</c:v>
                </c:pt>
                <c:pt idx="1950">
                  <c:v>0.22527686630731725</c:v>
                </c:pt>
                <c:pt idx="1951">
                  <c:v>0.22539682142113726</c:v>
                </c:pt>
                <c:pt idx="1952">
                  <c:v>0.2255167778155347</c:v>
                </c:pt>
                <c:pt idx="1953">
                  <c:v>0.22563673548949836</c:v>
                </c:pt>
                <c:pt idx="1954">
                  <c:v>0.22575669444201618</c:v>
                </c:pt>
                <c:pt idx="1955">
                  <c:v>0.22587665467207829</c:v>
                </c:pt>
                <c:pt idx="1956">
                  <c:v>0.22599661617867683</c:v>
                </c:pt>
                <c:pt idx="1957">
                  <c:v>0.2261165789608075</c:v>
                </c:pt>
                <c:pt idx="1958">
                  <c:v>0.22623654301746177</c:v>
                </c:pt>
                <c:pt idx="1959">
                  <c:v>0.22635650834763554</c:v>
                </c:pt>
                <c:pt idx="1960">
                  <c:v>0.22647647495032652</c:v>
                </c:pt>
                <c:pt idx="1961">
                  <c:v>0.22659644282453217</c:v>
                </c:pt>
                <c:pt idx="1962">
                  <c:v>0.22671641196925063</c:v>
                </c:pt>
                <c:pt idx="1963">
                  <c:v>0.22683638238348314</c:v>
                </c:pt>
                <c:pt idx="1964">
                  <c:v>0.22695635406623182</c:v>
                </c:pt>
                <c:pt idx="1965">
                  <c:v>0.2270763270164966</c:v>
                </c:pt>
                <c:pt idx="1966">
                  <c:v>0.22719630123328582</c:v>
                </c:pt>
                <c:pt idx="1967">
                  <c:v>0.22731627671560029</c:v>
                </c:pt>
                <c:pt idx="1968">
                  <c:v>0.22743625346244722</c:v>
                </c:pt>
                <c:pt idx="1969">
                  <c:v>0.22755623147283499</c:v>
                </c:pt>
                <c:pt idx="1970">
                  <c:v>0.22767621074577238</c:v>
                </c:pt>
                <c:pt idx="1971">
                  <c:v>0.22779619128026951</c:v>
                </c:pt>
                <c:pt idx="1972">
                  <c:v>0.22791617307533629</c:v>
                </c:pt>
                <c:pt idx="1973">
                  <c:v>0.22803615612998418</c:v>
                </c:pt>
                <c:pt idx="1974">
                  <c:v>0.22815614044322818</c:v>
                </c:pt>
                <c:pt idx="1975">
                  <c:v>0.22827612601408087</c:v>
                </c:pt>
                <c:pt idx="1976">
                  <c:v>0.2283961128415597</c:v>
                </c:pt>
                <c:pt idx="1977">
                  <c:v>0.22851610092468211</c:v>
                </c:pt>
                <c:pt idx="1978">
                  <c:v>0.22863609026246268</c:v>
                </c:pt>
                <c:pt idx="1979">
                  <c:v>0.22875608085392374</c:v>
                </c:pt>
                <c:pt idx="1980">
                  <c:v>0.2288760726980843</c:v>
                </c:pt>
                <c:pt idx="1981">
                  <c:v>0.22899606579396692</c:v>
                </c:pt>
                <c:pt idx="1982">
                  <c:v>0.22911606014059172</c:v>
                </c:pt>
                <c:pt idx="1983">
                  <c:v>0.22923605573698502</c:v>
                </c:pt>
                <c:pt idx="1984">
                  <c:v>0.22935605258217118</c:v>
                </c:pt>
                <c:pt idx="1985">
                  <c:v>0.22947605067517496</c:v>
                </c:pt>
                <c:pt idx="1986">
                  <c:v>0.22959605001502448</c:v>
                </c:pt>
                <c:pt idx="1987">
                  <c:v>0.2297160506007494</c:v>
                </c:pt>
                <c:pt idx="1988">
                  <c:v>0.2298360524313765</c:v>
                </c:pt>
                <c:pt idx="1989">
                  <c:v>0.22995605550593856</c:v>
                </c:pt>
                <c:pt idx="1990">
                  <c:v>0.23007605982346746</c:v>
                </c:pt>
                <c:pt idx="1991">
                  <c:v>0.23019606538299509</c:v>
                </c:pt>
                <c:pt idx="1992">
                  <c:v>0.23031607218355532</c:v>
                </c:pt>
                <c:pt idx="1993">
                  <c:v>0.23043608022418449</c:v>
                </c:pt>
                <c:pt idx="1994">
                  <c:v>0.23055608950391782</c:v>
                </c:pt>
                <c:pt idx="1995">
                  <c:v>0.23067610002179295</c:v>
                </c:pt>
                <c:pt idx="1996">
                  <c:v>0.23079611177684933</c:v>
                </c:pt>
                <c:pt idx="1997">
                  <c:v>0.23091612476812706</c:v>
                </c:pt>
                <c:pt idx="1998">
                  <c:v>0.23103613899466602</c:v>
                </c:pt>
                <c:pt idx="1999">
                  <c:v>0.23115615445550697</c:v>
                </c:pt>
                <c:pt idx="2000">
                  <c:v>0.23127617114969423</c:v>
                </c:pt>
                <c:pt idx="2001">
                  <c:v>0.23139618907627235</c:v>
                </c:pt>
                <c:pt idx="2002">
                  <c:v>0.23151620823428654</c:v>
                </c:pt>
                <c:pt idx="2003">
                  <c:v>0.23163622862278177</c:v>
                </c:pt>
                <c:pt idx="2004">
                  <c:v>0.23175625024080837</c:v>
                </c:pt>
                <c:pt idx="2005">
                  <c:v>0.2318762730874131</c:v>
                </c:pt>
                <c:pt idx="2006">
                  <c:v>0.23199629716164516</c:v>
                </c:pt>
                <c:pt idx="2007">
                  <c:v>0.23211632246255798</c:v>
                </c:pt>
                <c:pt idx="2008">
                  <c:v>0.23223634898920165</c:v>
                </c:pt>
                <c:pt idx="2009">
                  <c:v>0.23235637674062803</c:v>
                </c:pt>
                <c:pt idx="2010">
                  <c:v>0.23247640571589367</c:v>
                </c:pt>
                <c:pt idx="2011">
                  <c:v>0.23259643591405199</c:v>
                </c:pt>
                <c:pt idx="2012">
                  <c:v>0.23271646733416196</c:v>
                </c:pt>
                <c:pt idx="2013">
                  <c:v>0.23283649997527855</c:v>
                </c:pt>
                <c:pt idx="2014">
                  <c:v>0.23295653383645964</c:v>
                </c:pt>
                <c:pt idx="2015">
                  <c:v>0.23307656891676731</c:v>
                </c:pt>
                <c:pt idx="2016">
                  <c:v>0.2331966052152612</c:v>
                </c:pt>
                <c:pt idx="2017">
                  <c:v>0.23331664273100361</c:v>
                </c:pt>
                <c:pt idx="2018">
                  <c:v>0.23343668146305641</c:v>
                </c:pt>
                <c:pt idx="2019">
                  <c:v>0.23355672141048389</c:v>
                </c:pt>
                <c:pt idx="2020">
                  <c:v>0.23367676257235148</c:v>
                </c:pt>
                <c:pt idx="2021">
                  <c:v>0.23379680494772548</c:v>
                </c:pt>
                <c:pt idx="2022">
                  <c:v>0.23391684853567263</c:v>
                </c:pt>
                <c:pt idx="2023">
                  <c:v>0.23403689333526101</c:v>
                </c:pt>
                <c:pt idx="2024">
                  <c:v>0.23415693934556114</c:v>
                </c:pt>
                <c:pt idx="2025">
                  <c:v>0.23427698656564155</c:v>
                </c:pt>
                <c:pt idx="2026">
                  <c:v>0.23439703499457565</c:v>
                </c:pt>
                <c:pt idx="2027">
                  <c:v>0.23451708463143395</c:v>
                </c:pt>
                <c:pt idx="2028">
                  <c:v>0.23463713547529208</c:v>
                </c:pt>
                <c:pt idx="2029">
                  <c:v>0.23475718752522434</c:v>
                </c:pt>
                <c:pt idx="2030">
                  <c:v>0.23487724078030459</c:v>
                </c:pt>
                <c:pt idx="2031">
                  <c:v>0.23499729523961155</c:v>
                </c:pt>
                <c:pt idx="2032">
                  <c:v>0.23511735090222396</c:v>
                </c:pt>
                <c:pt idx="2033">
                  <c:v>0.23523740776721835</c:v>
                </c:pt>
                <c:pt idx="2034">
                  <c:v>0.23535746583367478</c:v>
                </c:pt>
                <c:pt idx="2035">
                  <c:v>0.23547752510067643</c:v>
                </c:pt>
                <c:pt idx="2036">
                  <c:v>0.23559758556730337</c:v>
                </c:pt>
                <c:pt idx="2037">
                  <c:v>0.23571764723264077</c:v>
                </c:pt>
                <c:pt idx="2038">
                  <c:v>0.23583771009577026</c:v>
                </c:pt>
                <c:pt idx="2039">
                  <c:v>0.23595777415577901</c:v>
                </c:pt>
                <c:pt idx="2040">
                  <c:v>0.23607783941175287</c:v>
                </c:pt>
                <c:pt idx="2041">
                  <c:v>0.23619790586277745</c:v>
                </c:pt>
                <c:pt idx="2042">
                  <c:v>0.23631797350794237</c:v>
                </c:pt>
                <c:pt idx="2043">
                  <c:v>0.2364380423463377</c:v>
                </c:pt>
                <c:pt idx="2044">
                  <c:v>0.23655811237705282</c:v>
                </c:pt>
                <c:pt idx="2045">
                  <c:v>0.23667818359918025</c:v>
                </c:pt>
                <c:pt idx="2046">
                  <c:v>0.23679825601181115</c:v>
                </c:pt>
                <c:pt idx="2047">
                  <c:v>0.23691832961403958</c:v>
                </c:pt>
                <c:pt idx="2048">
                  <c:v>0.23703840440496049</c:v>
                </c:pt>
                <c:pt idx="2049">
                  <c:v>0.23715848038366927</c:v>
                </c:pt>
                <c:pt idx="2050">
                  <c:v>0.23727855754925953</c:v>
                </c:pt>
                <c:pt idx="2051">
                  <c:v>0.23739863590083421</c:v>
                </c:pt>
                <c:pt idx="2052">
                  <c:v>0.23751871543748959</c:v>
                </c:pt>
                <c:pt idx="2053">
                  <c:v>0.23763879615832373</c:v>
                </c:pt>
                <c:pt idx="2054">
                  <c:v>0.23775887806243867</c:v>
                </c:pt>
                <c:pt idx="2055">
                  <c:v>0.23787896114893559</c:v>
                </c:pt>
                <c:pt idx="2056">
                  <c:v>0.23799904541691852</c:v>
                </c:pt>
                <c:pt idx="2057">
                  <c:v>0.23811913086548908</c:v>
                </c:pt>
                <c:pt idx="2058">
                  <c:v>0.23823921749375288</c:v>
                </c:pt>
                <c:pt idx="2059">
                  <c:v>0.23835930530081662</c:v>
                </c:pt>
                <c:pt idx="2060">
                  <c:v>0.23847939428578568</c:v>
                </c:pt>
                <c:pt idx="2061">
                  <c:v>0.23859948444776835</c:v>
                </c:pt>
                <c:pt idx="2062">
                  <c:v>0.23871957578587311</c:v>
                </c:pt>
                <c:pt idx="2063">
                  <c:v>0.23883966829920911</c:v>
                </c:pt>
                <c:pt idx="2064">
                  <c:v>0.23895976198688862</c:v>
                </c:pt>
                <c:pt idx="2065">
                  <c:v>0.23907985684802258</c:v>
                </c:pt>
                <c:pt idx="2066">
                  <c:v>0.23919995288172236</c:v>
                </c:pt>
                <c:pt idx="2067">
                  <c:v>0.23932005008710244</c:v>
                </c:pt>
                <c:pt idx="2068">
                  <c:v>0.23944014846327955</c:v>
                </c:pt>
                <c:pt idx="2069">
                  <c:v>0.23956024800936748</c:v>
                </c:pt>
                <c:pt idx="2070">
                  <c:v>0.23968034872448274</c:v>
                </c:pt>
                <c:pt idx="2071">
                  <c:v>0.23980045060774335</c:v>
                </c:pt>
                <c:pt idx="2072">
                  <c:v>0.23992055365826848</c:v>
                </c:pt>
                <c:pt idx="2073">
                  <c:v>0.24004065787517659</c:v>
                </c:pt>
                <c:pt idx="2074">
                  <c:v>0.24016076325758995</c:v>
                </c:pt>
                <c:pt idx="2075">
                  <c:v>0.24028086980462815</c:v>
                </c:pt>
                <c:pt idx="2076">
                  <c:v>0.24040097751541589</c:v>
                </c:pt>
                <c:pt idx="2077">
                  <c:v>0.24052108638907543</c:v>
                </c:pt>
                <c:pt idx="2078">
                  <c:v>0.24064119642473125</c:v>
                </c:pt>
                <c:pt idx="2079">
                  <c:v>0.24076130762150849</c:v>
                </c:pt>
                <c:pt idx="2080">
                  <c:v>0.24088141997853429</c:v>
                </c:pt>
                <c:pt idx="2081">
                  <c:v>0.24100153349493736</c:v>
                </c:pt>
                <c:pt idx="2082">
                  <c:v>0.24112164816984327</c:v>
                </c:pt>
                <c:pt idx="2083">
                  <c:v>0.24124176400238317</c:v>
                </c:pt>
                <c:pt idx="2084">
                  <c:v>0.24136188099168754</c:v>
                </c:pt>
                <c:pt idx="2085">
                  <c:v>0.24148199913688728</c:v>
                </c:pt>
                <c:pt idx="2086">
                  <c:v>0.24160211843711399</c:v>
                </c:pt>
                <c:pt idx="2087">
                  <c:v>0.24172223889150013</c:v>
                </c:pt>
                <c:pt idx="2088">
                  <c:v>0.24184236049918373</c:v>
                </c:pt>
                <c:pt idx="2089">
                  <c:v>0.24196248325929792</c:v>
                </c:pt>
                <c:pt idx="2090">
                  <c:v>0.24208260717097585</c:v>
                </c:pt>
                <c:pt idx="2091">
                  <c:v>0.24220273223335798</c:v>
                </c:pt>
                <c:pt idx="2092">
                  <c:v>0.2423228584455821</c:v>
                </c:pt>
                <c:pt idx="2093">
                  <c:v>0.24244298580678536</c:v>
                </c:pt>
                <c:pt idx="2094">
                  <c:v>0.24256311431610778</c:v>
                </c:pt>
                <c:pt idx="2095">
                  <c:v>0.24268324397269292</c:v>
                </c:pt>
                <c:pt idx="2096">
                  <c:v>0.24280337477567993</c:v>
                </c:pt>
                <c:pt idx="2097">
                  <c:v>0.24292350672421215</c:v>
                </c:pt>
                <c:pt idx="2098">
                  <c:v>0.24304363981743515</c:v>
                </c:pt>
                <c:pt idx="2099">
                  <c:v>0.24316377405449008</c:v>
                </c:pt>
                <c:pt idx="2100">
                  <c:v>0.24328390943452449</c:v>
                </c:pt>
                <c:pt idx="2101">
                  <c:v>0.24340404595668552</c:v>
                </c:pt>
                <c:pt idx="2102">
                  <c:v>0.24352418362011941</c:v>
                </c:pt>
                <c:pt idx="2103">
                  <c:v>0.2436443224239746</c:v>
                </c:pt>
                <c:pt idx="2104">
                  <c:v>0.24376446236740001</c:v>
                </c:pt>
                <c:pt idx="2105">
                  <c:v>0.24388460344954654</c:v>
                </c:pt>
                <c:pt idx="2106">
                  <c:v>0.2440047456695662</c:v>
                </c:pt>
                <c:pt idx="2107">
                  <c:v>0.24412488902660989</c:v>
                </c:pt>
                <c:pt idx="2108">
                  <c:v>0.2442450335198294</c:v>
                </c:pt>
                <c:pt idx="2109">
                  <c:v>0.24436517914838052</c:v>
                </c:pt>
                <c:pt idx="2110">
                  <c:v>0.24448532591141792</c:v>
                </c:pt>
                <c:pt idx="2111">
                  <c:v>0.24460547380809894</c:v>
                </c:pt>
                <c:pt idx="2112">
                  <c:v>0.2447256228375756</c:v>
                </c:pt>
                <c:pt idx="2113">
                  <c:v>0.24484577299900989</c:v>
                </c:pt>
                <c:pt idx="2114">
                  <c:v>0.24496592429155806</c:v>
                </c:pt>
                <c:pt idx="2115">
                  <c:v>0.24508607671438121</c:v>
                </c:pt>
                <c:pt idx="2116">
                  <c:v>0.2452062302666369</c:v>
                </c:pt>
                <c:pt idx="2117">
                  <c:v>0.24532638494748982</c:v>
                </c:pt>
                <c:pt idx="2118">
                  <c:v>0.24544654075609951</c:v>
                </c:pt>
                <c:pt idx="2119">
                  <c:v>0.24556669769163197</c:v>
                </c:pt>
                <c:pt idx="2120">
                  <c:v>0.245686855753247</c:v>
                </c:pt>
                <c:pt idx="2121">
                  <c:v>0.2458070149401137</c:v>
                </c:pt>
                <c:pt idx="2122">
                  <c:v>0.24592717525139429</c:v>
                </c:pt>
                <c:pt idx="2123">
                  <c:v>0.24604733668625878</c:v>
                </c:pt>
                <c:pt idx="2124">
                  <c:v>0.2461674992438716</c:v>
                </c:pt>
                <c:pt idx="2125">
                  <c:v>0.24628766292340387</c:v>
                </c:pt>
                <c:pt idx="2126">
                  <c:v>0.24640782772402336</c:v>
                </c:pt>
                <c:pt idx="2127">
                  <c:v>0.24652799364490119</c:v>
                </c:pt>
                <c:pt idx="2128">
                  <c:v>0.24664816068520889</c:v>
                </c:pt>
                <c:pt idx="2129">
                  <c:v>0.24676832884411626</c:v>
                </c:pt>
                <c:pt idx="2130">
                  <c:v>0.24688849812079861</c:v>
                </c:pt>
                <c:pt idx="2131">
                  <c:v>0.24700866851443015</c:v>
                </c:pt>
                <c:pt idx="2132">
                  <c:v>0.24712884002418423</c:v>
                </c:pt>
                <c:pt idx="2133">
                  <c:v>0.24724901264923638</c:v>
                </c:pt>
                <c:pt idx="2134">
                  <c:v>0.24736918638876415</c:v>
                </c:pt>
                <c:pt idx="2135">
                  <c:v>0.24748936124194509</c:v>
                </c:pt>
                <c:pt idx="2136">
                  <c:v>0.24760953720795476</c:v>
                </c:pt>
                <c:pt idx="2137">
                  <c:v>0.24772971428597645</c:v>
                </c:pt>
                <c:pt idx="2138">
                  <c:v>0.24784989247518796</c:v>
                </c:pt>
                <c:pt idx="2139">
                  <c:v>0.24797007177476971</c:v>
                </c:pt>
                <c:pt idx="2140">
                  <c:v>0.24809025218390524</c:v>
                </c:pt>
                <c:pt idx="2141">
                  <c:v>0.2482104337017752</c:v>
                </c:pt>
                <c:pt idx="2142">
                  <c:v>0.24833061632756492</c:v>
                </c:pt>
                <c:pt idx="2143">
                  <c:v>0.24845080006045772</c:v>
                </c:pt>
                <c:pt idx="2144">
                  <c:v>0.24857098489964002</c:v>
                </c:pt>
                <c:pt idx="2145">
                  <c:v>0.24869117084429648</c:v>
                </c:pt>
                <c:pt idx="2146">
                  <c:v>0.24881135789361619</c:v>
                </c:pt>
                <c:pt idx="2147">
                  <c:v>0.24893154604678469</c:v>
                </c:pt>
                <c:pt idx="2148">
                  <c:v>0.24905173530299396</c:v>
                </c:pt>
                <c:pt idx="2149">
                  <c:v>0.24917192566142932</c:v>
                </c:pt>
                <c:pt idx="2150">
                  <c:v>0.24929211712128452</c:v>
                </c:pt>
                <c:pt idx="2151">
                  <c:v>0.24941230968174932</c:v>
                </c:pt>
                <c:pt idx="2152">
                  <c:v>0.24953250334201771</c:v>
                </c:pt>
                <c:pt idx="2153">
                  <c:v>0.24965269810128055</c:v>
                </c:pt>
                <c:pt idx="2154">
                  <c:v>0.2497728939587347</c:v>
                </c:pt>
                <c:pt idx="2155">
                  <c:v>0.24989309091357192</c:v>
                </c:pt>
                <c:pt idx="2156">
                  <c:v>0.25001328896498931</c:v>
                </c:pt>
                <c:pt idx="2157">
                  <c:v>0.25013348811218306</c:v>
                </c:pt>
                <c:pt idx="2158">
                  <c:v>0.25025368835435136</c:v>
                </c:pt>
                <c:pt idx="2159">
                  <c:v>0.2503738896906913</c:v>
                </c:pt>
                <c:pt idx="2160">
                  <c:v>0.2504940921204013</c:v>
                </c:pt>
                <c:pt idx="2161">
                  <c:v>0.25061429564268467</c:v>
                </c:pt>
                <c:pt idx="2162">
                  <c:v>0.25073450025673738</c:v>
                </c:pt>
                <c:pt idx="2163">
                  <c:v>0.25085470596176451</c:v>
                </c:pt>
                <c:pt idx="2164">
                  <c:v>0.25097491275696737</c:v>
                </c:pt>
                <c:pt idx="2165">
                  <c:v>0.25109512064154904</c:v>
                </c:pt>
                <c:pt idx="2166">
                  <c:v>0.25121532961471393</c:v>
                </c:pt>
                <c:pt idx="2167">
                  <c:v>0.25133553967566691</c:v>
                </c:pt>
                <c:pt idx="2168">
                  <c:v>0.25145575082361438</c:v>
                </c:pt>
                <c:pt idx="2169">
                  <c:v>0.25157596305776231</c:v>
                </c:pt>
                <c:pt idx="2170">
                  <c:v>0.25169617637731823</c:v>
                </c:pt>
                <c:pt idx="2171">
                  <c:v>0.25181639078149054</c:v>
                </c:pt>
                <c:pt idx="2172">
                  <c:v>0.25193660626948788</c:v>
                </c:pt>
                <c:pt idx="2173">
                  <c:v>0.25205682284052</c:v>
                </c:pt>
                <c:pt idx="2174">
                  <c:v>0.25217704049379952</c:v>
                </c:pt>
                <c:pt idx="2175">
                  <c:v>0.25229725922853641</c:v>
                </c:pt>
                <c:pt idx="2176">
                  <c:v>0.25241747904394307</c:v>
                </c:pt>
                <c:pt idx="2177">
                  <c:v>0.25253769993923214</c:v>
                </c:pt>
                <c:pt idx="2178">
                  <c:v>0.25265792191362135</c:v>
                </c:pt>
                <c:pt idx="2179">
                  <c:v>0.252778144966322</c:v>
                </c:pt>
                <c:pt idx="2180">
                  <c:v>0.25289836909655117</c:v>
                </c:pt>
                <c:pt idx="2181">
                  <c:v>0.25301859430352214</c:v>
                </c:pt>
                <c:pt idx="2182">
                  <c:v>0.25313882058645865</c:v>
                </c:pt>
                <c:pt idx="2183">
                  <c:v>0.25325904794457488</c:v>
                </c:pt>
                <c:pt idx="2184">
                  <c:v>0.25337927637709079</c:v>
                </c:pt>
                <c:pt idx="2185">
                  <c:v>0.25349950588322301</c:v>
                </c:pt>
                <c:pt idx="2186">
                  <c:v>0.25361973646219704</c:v>
                </c:pt>
                <c:pt idx="2187">
                  <c:v>0.25373996811323241</c:v>
                </c:pt>
                <c:pt idx="2188">
                  <c:v>0.2538602008355515</c:v>
                </c:pt>
                <c:pt idx="2189">
                  <c:v>0.25398043462837672</c:v>
                </c:pt>
                <c:pt idx="2190">
                  <c:v>0.25410066949093135</c:v>
                </c:pt>
                <c:pt idx="2191">
                  <c:v>0.25422090542244113</c:v>
                </c:pt>
                <c:pt idx="2192">
                  <c:v>0.2543411424221329</c:v>
                </c:pt>
                <c:pt idx="2193">
                  <c:v>0.25446138048923039</c:v>
                </c:pt>
                <c:pt idx="2194">
                  <c:v>0.25458161962296089</c:v>
                </c:pt>
                <c:pt idx="2195">
                  <c:v>0.25470185982255455</c:v>
                </c:pt>
                <c:pt idx="2196">
                  <c:v>0.25482210108723891</c:v>
                </c:pt>
                <c:pt idx="2197">
                  <c:v>0.25494234341624145</c:v>
                </c:pt>
                <c:pt idx="2198">
                  <c:v>0.25506258680879546</c:v>
                </c:pt>
                <c:pt idx="2199">
                  <c:v>0.25518283126413022</c:v>
                </c:pt>
                <c:pt idx="2200">
                  <c:v>0.25530307678147812</c:v>
                </c:pt>
                <c:pt idx="2201">
                  <c:v>0.25542332336007223</c:v>
                </c:pt>
                <c:pt idx="2202">
                  <c:v>0.25554357099914426</c:v>
                </c:pt>
                <c:pt idx="2203">
                  <c:v>0.25566381969793106</c:v>
                </c:pt>
                <c:pt idx="2204">
                  <c:v>0.25578406945566523</c:v>
                </c:pt>
                <c:pt idx="2205">
                  <c:v>0.25590432027158516</c:v>
                </c:pt>
                <c:pt idx="2206">
                  <c:v>0.25602457214492569</c:v>
                </c:pt>
                <c:pt idx="2207">
                  <c:v>0.25614482507492342</c:v>
                </c:pt>
                <c:pt idx="2208">
                  <c:v>0.25626507906081852</c:v>
                </c:pt>
                <c:pt idx="2209">
                  <c:v>0.25638533410184827</c:v>
                </c:pt>
                <c:pt idx="2210">
                  <c:v>0.25650559019725394</c:v>
                </c:pt>
                <c:pt idx="2211">
                  <c:v>0.25662584734627636</c:v>
                </c:pt>
                <c:pt idx="2212">
                  <c:v>0.25674610554815414</c:v>
                </c:pt>
                <c:pt idx="2213">
                  <c:v>0.25686636480213076</c:v>
                </c:pt>
                <c:pt idx="2214">
                  <c:v>0.2569866251074493</c:v>
                </c:pt>
                <c:pt idx="2215">
                  <c:v>0.25710688646335389</c:v>
                </c:pt>
                <c:pt idx="2216">
                  <c:v>0.25722714886908871</c:v>
                </c:pt>
                <c:pt idx="2217">
                  <c:v>0.25734741232389813</c:v>
                </c:pt>
                <c:pt idx="2218">
                  <c:v>0.25746767682702965</c:v>
                </c:pt>
                <c:pt idx="2219">
                  <c:v>0.25758794237772809</c:v>
                </c:pt>
                <c:pt idx="2220">
                  <c:v>0.25770820897524294</c:v>
                </c:pt>
                <c:pt idx="2221">
                  <c:v>0.25782847661881947</c:v>
                </c:pt>
                <c:pt idx="2222">
                  <c:v>0.25794874530771073</c:v>
                </c:pt>
                <c:pt idx="2223">
                  <c:v>0.25806901504116153</c:v>
                </c:pt>
                <c:pt idx="2224">
                  <c:v>0.25818928581842715</c:v>
                </c:pt>
                <c:pt idx="2225">
                  <c:v>0.2583095576387564</c:v>
                </c:pt>
                <c:pt idx="2226">
                  <c:v>0.25842983050140278</c:v>
                </c:pt>
                <c:pt idx="2227">
                  <c:v>0.25855010440561732</c:v>
                </c:pt>
                <c:pt idx="2228">
                  <c:v>0.25867037935065573</c:v>
                </c:pt>
                <c:pt idx="2229">
                  <c:v>0.25879065533577017</c:v>
                </c:pt>
                <c:pt idx="2230">
                  <c:v>0.25891093236021723</c:v>
                </c:pt>
                <c:pt idx="2231">
                  <c:v>0.25903121042325128</c:v>
                </c:pt>
                <c:pt idx="2232">
                  <c:v>0.25915148952413136</c:v>
                </c:pt>
                <c:pt idx="2233">
                  <c:v>0.25927176966211252</c:v>
                </c:pt>
                <c:pt idx="2234">
                  <c:v>0.25939205083645467</c:v>
                </c:pt>
                <c:pt idx="2235">
                  <c:v>0.25951233304641574</c:v>
                </c:pt>
                <c:pt idx="2236">
                  <c:v>0.25963261629125478</c:v>
                </c:pt>
                <c:pt idx="2237">
                  <c:v>0.2597529005702337</c:v>
                </c:pt>
                <c:pt idx="2238">
                  <c:v>0.2598731858826131</c:v>
                </c:pt>
                <c:pt idx="2239">
                  <c:v>0.25999347222765357</c:v>
                </c:pt>
                <c:pt idx="2240">
                  <c:v>0.26011375960461969</c:v>
                </c:pt>
                <c:pt idx="2241">
                  <c:v>0.2602340480127725</c:v>
                </c:pt>
                <c:pt idx="2242">
                  <c:v>0.26035433745137837</c:v>
                </c:pt>
                <c:pt idx="2243">
                  <c:v>0.26047462791970233</c:v>
                </c:pt>
                <c:pt idx="2244">
                  <c:v>0.26059491941700696</c:v>
                </c:pt>
                <c:pt idx="2245">
                  <c:v>0.26071521194256109</c:v>
                </c:pt>
                <c:pt idx="2246">
                  <c:v>0.26083550549563017</c:v>
                </c:pt>
                <c:pt idx="2247">
                  <c:v>0.26095580007548413</c:v>
                </c:pt>
                <c:pt idx="2248">
                  <c:v>0.2610760956813909</c:v>
                </c:pt>
                <c:pt idx="2249">
                  <c:v>0.26119639231261793</c:v>
                </c:pt>
                <c:pt idx="2250">
                  <c:v>0.2613166899684376</c:v>
                </c:pt>
                <c:pt idx="2251">
                  <c:v>0.26143698864811959</c:v>
                </c:pt>
                <c:pt idx="2252">
                  <c:v>0.26155728835093361</c:v>
                </c:pt>
                <c:pt idx="2253">
                  <c:v>0.26167758907615624</c:v>
                </c:pt>
                <c:pt idx="2254">
                  <c:v>0.26179789082305516</c:v>
                </c:pt>
                <c:pt idx="2255">
                  <c:v>0.26191819359090718</c:v>
                </c:pt>
                <c:pt idx="2256">
                  <c:v>0.2620384973789871</c:v>
                </c:pt>
                <c:pt idx="2257">
                  <c:v>0.26215880218656862</c:v>
                </c:pt>
                <c:pt idx="2258">
                  <c:v>0.26227910801292675</c:v>
                </c:pt>
                <c:pt idx="2259">
                  <c:v>0.26239941485734053</c:v>
                </c:pt>
                <c:pt idx="2260">
                  <c:v>0.26251972271908564</c:v>
                </c:pt>
                <c:pt idx="2261">
                  <c:v>0.26264003159743976</c:v>
                </c:pt>
                <c:pt idx="2262">
                  <c:v>0.26276034149168193</c:v>
                </c:pt>
                <c:pt idx="2263">
                  <c:v>0.2628806524010936</c:v>
                </c:pt>
                <c:pt idx="2264">
                  <c:v>0.26300096432495113</c:v>
                </c:pt>
                <c:pt idx="2265">
                  <c:v>0.2631212772625382</c:v>
                </c:pt>
                <c:pt idx="2266">
                  <c:v>0.2632415912131354</c:v>
                </c:pt>
                <c:pt idx="2267">
                  <c:v>0.26336190617602573</c:v>
                </c:pt>
                <c:pt idx="2268">
                  <c:v>0.26348222215049022</c:v>
                </c:pt>
                <c:pt idx="2269">
                  <c:v>0.26360253913581566</c:v>
                </c:pt>
                <c:pt idx="2270">
                  <c:v>0.26372285713128529</c:v>
                </c:pt>
                <c:pt idx="2271">
                  <c:v>0.26384317613618191</c:v>
                </c:pt>
                <c:pt idx="2272">
                  <c:v>0.26396349614979298</c:v>
                </c:pt>
                <c:pt idx="2273">
                  <c:v>0.26408381717140839</c:v>
                </c:pt>
                <c:pt idx="2274">
                  <c:v>0.26420413920030938</c:v>
                </c:pt>
                <c:pt idx="2275">
                  <c:v>0.26432446223578898</c:v>
                </c:pt>
                <c:pt idx="2276">
                  <c:v>0.26444478627712975</c:v>
                </c:pt>
                <c:pt idx="2277">
                  <c:v>0.26456511132362937</c:v>
                </c:pt>
                <c:pt idx="2278">
                  <c:v>0.26468543737457262</c:v>
                </c:pt>
                <c:pt idx="2279">
                  <c:v>0.26480576442925008</c:v>
                </c:pt>
                <c:pt idx="2280">
                  <c:v>0.26492609248695453</c:v>
                </c:pt>
                <c:pt idx="2281">
                  <c:v>0.26504642154697811</c:v>
                </c:pt>
                <c:pt idx="2282">
                  <c:v>0.2651667516086138</c:v>
                </c:pt>
                <c:pt idx="2283">
                  <c:v>0.26528708267115464</c:v>
                </c:pt>
                <c:pt idx="2284">
                  <c:v>0.26540741473389606</c:v>
                </c:pt>
                <c:pt idx="2285">
                  <c:v>0.26552774779613131</c:v>
                </c:pt>
                <c:pt idx="2286">
                  <c:v>0.26564808185715738</c:v>
                </c:pt>
                <c:pt idx="2287">
                  <c:v>0.26576841691626818</c:v>
                </c:pt>
                <c:pt idx="2288">
                  <c:v>0.26588875297276471</c:v>
                </c:pt>
                <c:pt idx="2289">
                  <c:v>0.26600909002594153</c:v>
                </c:pt>
                <c:pt idx="2290">
                  <c:v>0.26612942807509876</c:v>
                </c:pt>
                <c:pt idx="2291">
                  <c:v>0.2662497671195343</c:v>
                </c:pt>
                <c:pt idx="2292">
                  <c:v>0.26637010715854936</c:v>
                </c:pt>
                <c:pt idx="2293">
                  <c:v>0.26649044819144119</c:v>
                </c:pt>
                <c:pt idx="2294">
                  <c:v>0.26661079021751588</c:v>
                </c:pt>
                <c:pt idx="2295">
                  <c:v>0.26673113323607156</c:v>
                </c:pt>
                <c:pt idx="2296">
                  <c:v>0.26685147724641212</c:v>
                </c:pt>
                <c:pt idx="2297">
                  <c:v>0.26697182224783944</c:v>
                </c:pt>
                <c:pt idx="2298">
                  <c:v>0.26709216823966031</c:v>
                </c:pt>
                <c:pt idx="2299">
                  <c:v>0.26721251522117617</c:v>
                </c:pt>
                <c:pt idx="2300">
                  <c:v>0.26733286319169314</c:v>
                </c:pt>
                <c:pt idx="2301">
                  <c:v>0.26745321215051909</c:v>
                </c:pt>
                <c:pt idx="2302">
                  <c:v>0.26757356209695748</c:v>
                </c:pt>
                <c:pt idx="2303">
                  <c:v>0.26769391303031709</c:v>
                </c:pt>
                <c:pt idx="2304">
                  <c:v>0.26781426494990579</c:v>
                </c:pt>
                <c:pt idx="2305">
                  <c:v>0.26793461785503325</c:v>
                </c:pt>
                <c:pt idx="2306">
                  <c:v>0.26805497174500625</c:v>
                </c:pt>
                <c:pt idx="2307">
                  <c:v>0.26817532661913823</c:v>
                </c:pt>
                <c:pt idx="2308">
                  <c:v>0.26829568247673663</c:v>
                </c:pt>
                <c:pt idx="2309">
                  <c:v>0.26841603931711444</c:v>
                </c:pt>
                <c:pt idx="2310">
                  <c:v>0.26853639713958311</c:v>
                </c:pt>
                <c:pt idx="2311">
                  <c:v>0.26865675594345362</c:v>
                </c:pt>
                <c:pt idx="2312">
                  <c:v>0.26877711572804275</c:v>
                </c:pt>
                <c:pt idx="2313">
                  <c:v>0.26889747649266194</c:v>
                </c:pt>
                <c:pt idx="2314">
                  <c:v>0.26901783823662706</c:v>
                </c:pt>
                <c:pt idx="2315">
                  <c:v>0.26913820095925223</c:v>
                </c:pt>
                <c:pt idx="2316">
                  <c:v>0.26925856465985376</c:v>
                </c:pt>
                <c:pt idx="2317">
                  <c:v>0.26937892933775065</c:v>
                </c:pt>
                <c:pt idx="2318">
                  <c:v>0.26949929499225567</c:v>
                </c:pt>
                <c:pt idx="2319">
                  <c:v>0.26961966162268958</c:v>
                </c:pt>
                <c:pt idx="2320">
                  <c:v>0.26974002922837093</c:v>
                </c:pt>
                <c:pt idx="2321">
                  <c:v>0.26986039780861937</c:v>
                </c:pt>
                <c:pt idx="2322">
                  <c:v>0.26998076736275256</c:v>
                </c:pt>
                <c:pt idx="2323">
                  <c:v>0.2701011378900926</c:v>
                </c:pt>
                <c:pt idx="2324">
                  <c:v>0.2702215093899607</c:v>
                </c:pt>
                <c:pt idx="2325">
                  <c:v>0.27034188186167896</c:v>
                </c:pt>
                <c:pt idx="2326">
                  <c:v>0.27046225530456924</c:v>
                </c:pt>
                <c:pt idx="2327">
                  <c:v>0.27058262971795477</c:v>
                </c:pt>
                <c:pt idx="2328">
                  <c:v>0.27070300510115897</c:v>
                </c:pt>
                <c:pt idx="2329">
                  <c:v>0.27082338145350771</c:v>
                </c:pt>
                <c:pt idx="2330">
                  <c:v>0.27094375877432597</c:v>
                </c:pt>
                <c:pt idx="2331">
                  <c:v>0.27106413706293742</c:v>
                </c:pt>
                <c:pt idx="2332">
                  <c:v>0.27118451631867058</c:v>
                </c:pt>
                <c:pt idx="2333">
                  <c:v>0.27130489654085177</c:v>
                </c:pt>
                <c:pt idx="2334">
                  <c:v>0.27142527772880776</c:v>
                </c:pt>
                <c:pt idx="2335">
                  <c:v>0.27154565988186907</c:v>
                </c:pt>
                <c:pt idx="2336">
                  <c:v>0.27166604299936203</c:v>
                </c:pt>
                <c:pt idx="2337">
                  <c:v>0.27178642708061851</c:v>
                </c:pt>
                <c:pt idx="2338">
                  <c:v>0.27190681212496837</c:v>
                </c:pt>
                <c:pt idx="2339">
                  <c:v>0.27202719813174125</c:v>
                </c:pt>
                <c:pt idx="2340">
                  <c:v>0.27214758510026971</c:v>
                </c:pt>
                <c:pt idx="2341">
                  <c:v>0.27226797302988537</c:v>
                </c:pt>
                <c:pt idx="2342">
                  <c:v>0.27238836191992166</c:v>
                </c:pt>
                <c:pt idx="2343">
                  <c:v>0.27250875176971112</c:v>
                </c:pt>
                <c:pt idx="2344">
                  <c:v>0.27262914257858961</c:v>
                </c:pt>
                <c:pt idx="2345">
                  <c:v>0.27274953434589011</c:v>
                </c:pt>
                <c:pt idx="2346">
                  <c:v>0.27286992707094693</c:v>
                </c:pt>
                <c:pt idx="2347">
                  <c:v>0.27299032075309948</c:v>
                </c:pt>
                <c:pt idx="2348">
                  <c:v>0.27311071539168208</c:v>
                </c:pt>
                <c:pt idx="2349">
                  <c:v>0.27323111098603148</c:v>
                </c:pt>
                <c:pt idx="2350">
                  <c:v>0.27335150753548776</c:v>
                </c:pt>
                <c:pt idx="2351">
                  <c:v>0.27347190503938745</c:v>
                </c:pt>
                <c:pt idx="2352">
                  <c:v>0.27359230349706998</c:v>
                </c:pt>
                <c:pt idx="2353">
                  <c:v>0.27371270290787564</c:v>
                </c:pt>
                <c:pt idx="2354">
                  <c:v>0.2738331032711443</c:v>
                </c:pt>
                <c:pt idx="2355">
                  <c:v>0.27395350458621803</c:v>
                </c:pt>
                <c:pt idx="2356">
                  <c:v>0.27407390685243738</c:v>
                </c:pt>
                <c:pt idx="2357">
                  <c:v>0.27419431006914574</c:v>
                </c:pt>
                <c:pt idx="2358">
                  <c:v>0.27431471423568254</c:v>
                </c:pt>
                <c:pt idx="2359">
                  <c:v>0.27443511935139431</c:v>
                </c:pt>
                <c:pt idx="2360">
                  <c:v>0.27455552541562689</c:v>
                </c:pt>
                <c:pt idx="2361">
                  <c:v>0.27467593242772215</c:v>
                </c:pt>
                <c:pt idx="2362">
                  <c:v>0.2747963403870255</c:v>
                </c:pt>
                <c:pt idx="2363">
                  <c:v>0.27491674929288124</c:v>
                </c:pt>
                <c:pt idx="2364">
                  <c:v>0.275037159144641</c:v>
                </c:pt>
                <c:pt idx="2365">
                  <c:v>0.27515756994164908</c:v>
                </c:pt>
                <c:pt idx="2366">
                  <c:v>0.27527798168325335</c:v>
                </c:pt>
                <c:pt idx="2367">
                  <c:v>0.27539839436880031</c:v>
                </c:pt>
                <c:pt idx="2368">
                  <c:v>0.27551880799764095</c:v>
                </c:pt>
                <c:pt idx="2369">
                  <c:v>0.27563922256912576</c:v>
                </c:pt>
                <c:pt idx="2370">
                  <c:v>0.27575963808260484</c:v>
                </c:pt>
                <c:pt idx="2371">
                  <c:v>0.27588005453742648</c:v>
                </c:pt>
                <c:pt idx="2372">
                  <c:v>0.27600047193294541</c:v>
                </c:pt>
                <c:pt idx="2373">
                  <c:v>0.27612089026851017</c:v>
                </c:pt>
                <c:pt idx="2374">
                  <c:v>0.2762413095434777</c:v>
                </c:pt>
                <c:pt idx="2375">
                  <c:v>0.27636172975719786</c:v>
                </c:pt>
                <c:pt idx="2376">
                  <c:v>0.27648215090902672</c:v>
                </c:pt>
                <c:pt idx="2377">
                  <c:v>0.27660257299831659</c:v>
                </c:pt>
                <c:pt idx="2378">
                  <c:v>0.27672299602442463</c:v>
                </c:pt>
                <c:pt idx="2379">
                  <c:v>0.27684341998670514</c:v>
                </c:pt>
                <c:pt idx="2380">
                  <c:v>0.27696384488451464</c:v>
                </c:pt>
                <c:pt idx="2381">
                  <c:v>0.27708427071720965</c:v>
                </c:pt>
                <c:pt idx="2382">
                  <c:v>0.27720469748414911</c:v>
                </c:pt>
                <c:pt idx="2383">
                  <c:v>0.27732512518469177</c:v>
                </c:pt>
                <c:pt idx="2384">
                  <c:v>0.27744555381819391</c:v>
                </c:pt>
                <c:pt idx="2385">
                  <c:v>0.2775659833840145</c:v>
                </c:pt>
                <c:pt idx="2386">
                  <c:v>0.27768641388151605</c:v>
                </c:pt>
                <c:pt idx="2387">
                  <c:v>0.27780684531005728</c:v>
                </c:pt>
                <c:pt idx="2388">
                  <c:v>0.27792727766899894</c:v>
                </c:pt>
                <c:pt idx="2389">
                  <c:v>0.27804771095770553</c:v>
                </c:pt>
                <c:pt idx="2390">
                  <c:v>0.27816814517553579</c:v>
                </c:pt>
                <c:pt idx="2391">
                  <c:v>0.27828858032185444</c:v>
                </c:pt>
                <c:pt idx="2392">
                  <c:v>0.278409016396024</c:v>
                </c:pt>
                <c:pt idx="2393">
                  <c:v>0.27852945339741053</c:v>
                </c:pt>
                <c:pt idx="2394">
                  <c:v>0.27864989132537543</c:v>
                </c:pt>
                <c:pt idx="2395">
                  <c:v>0.27877033017928676</c:v>
                </c:pt>
                <c:pt idx="2396">
                  <c:v>0.27889076995850859</c:v>
                </c:pt>
                <c:pt idx="2397">
                  <c:v>0.2790112106624083</c:v>
                </c:pt>
                <c:pt idx="2398">
                  <c:v>0.27913165229035175</c:v>
                </c:pt>
                <c:pt idx="2399">
                  <c:v>0.27925209484170876</c:v>
                </c:pt>
                <c:pt idx="2400">
                  <c:v>0.2793725383158443</c:v>
                </c:pt>
                <c:pt idx="2401">
                  <c:v>0.27949298271212863</c:v>
                </c:pt>
                <c:pt idx="2402">
                  <c:v>0.27961342802993272</c:v>
                </c:pt>
                <c:pt idx="2403">
                  <c:v>0.27973387426862462</c:v>
                </c:pt>
                <c:pt idx="2404">
                  <c:v>0.27985432142757394</c:v>
                </c:pt>
                <c:pt idx="2405">
                  <c:v>0.27997476950615363</c:v>
                </c:pt>
                <c:pt idx="2406">
                  <c:v>0.28009521850373575</c:v>
                </c:pt>
                <c:pt idx="2407">
                  <c:v>0.28021566841968992</c:v>
                </c:pt>
                <c:pt idx="2408">
                  <c:v>0.28033611925338953</c:v>
                </c:pt>
                <c:pt idx="2409">
                  <c:v>0.28045657100421151</c:v>
                </c:pt>
                <c:pt idx="2410">
                  <c:v>0.28057702367152393</c:v>
                </c:pt>
                <c:pt idx="2411">
                  <c:v>0.28069747725470728</c:v>
                </c:pt>
                <c:pt idx="2412">
                  <c:v>0.28081793175313186</c:v>
                </c:pt>
                <c:pt idx="2413">
                  <c:v>0.28093838716617592</c:v>
                </c:pt>
                <c:pt idx="2414">
                  <c:v>0.28105884349321575</c:v>
                </c:pt>
                <c:pt idx="2415">
                  <c:v>0.28117930073362696</c:v>
                </c:pt>
                <c:pt idx="2416">
                  <c:v>0.28129975888678649</c:v>
                </c:pt>
                <c:pt idx="2417">
                  <c:v>0.28142021795207373</c:v>
                </c:pt>
                <c:pt idx="2418">
                  <c:v>0.28154067792886761</c:v>
                </c:pt>
                <c:pt idx="2419">
                  <c:v>0.2816611388165442</c:v>
                </c:pt>
                <c:pt idx="2420">
                  <c:v>0.28178160061448798</c:v>
                </c:pt>
                <c:pt idx="2421">
                  <c:v>0.28190206332207413</c:v>
                </c:pt>
                <c:pt idx="2422">
                  <c:v>0.28202252693868668</c:v>
                </c:pt>
                <c:pt idx="2423">
                  <c:v>0.28214299146370658</c:v>
                </c:pt>
                <c:pt idx="2424">
                  <c:v>0.28226345689651344</c:v>
                </c:pt>
                <c:pt idx="2425">
                  <c:v>0.28238392323649242</c:v>
                </c:pt>
                <c:pt idx="2426">
                  <c:v>0.282504390483026</c:v>
                </c:pt>
                <c:pt idx="2427">
                  <c:v>0.28262485863549713</c:v>
                </c:pt>
                <c:pt idx="2428">
                  <c:v>0.28274532769329097</c:v>
                </c:pt>
                <c:pt idx="2429">
                  <c:v>0.28286579765579001</c:v>
                </c:pt>
                <c:pt idx="2430">
                  <c:v>0.28298626852238185</c:v>
                </c:pt>
                <c:pt idx="2431">
                  <c:v>0.28310674029245098</c:v>
                </c:pt>
                <c:pt idx="2432">
                  <c:v>0.28322721296538544</c:v>
                </c:pt>
                <c:pt idx="2433">
                  <c:v>0.28334768654057063</c:v>
                </c:pt>
                <c:pt idx="2434">
                  <c:v>0.28346816101739414</c:v>
                </c:pt>
                <c:pt idx="2435">
                  <c:v>0.28358863639524334</c:v>
                </c:pt>
                <c:pt idx="2436">
                  <c:v>0.28370911267350896</c:v>
                </c:pt>
                <c:pt idx="2437">
                  <c:v>0.28382958985157924</c:v>
                </c:pt>
                <c:pt idx="2438">
                  <c:v>0.28395006792884425</c:v>
                </c:pt>
                <c:pt idx="2439">
                  <c:v>0.2840705469046938</c:v>
                </c:pt>
                <c:pt idx="2440">
                  <c:v>0.28419102677851749</c:v>
                </c:pt>
                <c:pt idx="2441">
                  <c:v>0.28431150754970846</c:v>
                </c:pt>
                <c:pt idx="2442">
                  <c:v>0.28443198921765678</c:v>
                </c:pt>
                <c:pt idx="2443">
                  <c:v>0.28455247178175891</c:v>
                </c:pt>
                <c:pt idx="2444">
                  <c:v>0.28467295524140424</c:v>
                </c:pt>
                <c:pt idx="2445">
                  <c:v>0.2847934395959868</c:v>
                </c:pt>
                <c:pt idx="2446">
                  <c:v>0.2849139248449013</c:v>
                </c:pt>
                <c:pt idx="2447">
                  <c:v>0.28503441098754334</c:v>
                </c:pt>
                <c:pt idx="2448">
                  <c:v>0.28515489802330585</c:v>
                </c:pt>
                <c:pt idx="2449">
                  <c:v>0.2852753859515853</c:v>
                </c:pt>
                <c:pt idx="2450">
                  <c:v>0.28539587477178086</c:v>
                </c:pt>
                <c:pt idx="2451">
                  <c:v>0.28551636448328521</c:v>
                </c:pt>
                <c:pt idx="2452">
                  <c:v>0.28563685508549841</c:v>
                </c:pt>
                <c:pt idx="2453">
                  <c:v>0.28575734657781848</c:v>
                </c:pt>
                <c:pt idx="2454">
                  <c:v>0.28587783895964058</c:v>
                </c:pt>
                <c:pt idx="2455">
                  <c:v>0.28599833223036808</c:v>
                </c:pt>
                <c:pt idx="2456">
                  <c:v>0.28611882638939923</c:v>
                </c:pt>
                <c:pt idx="2457">
                  <c:v>0.28623932143613007</c:v>
                </c:pt>
                <c:pt idx="2458">
                  <c:v>0.28635981736996707</c:v>
                </c:pt>
                <c:pt idx="2459">
                  <c:v>0.28648031419030895</c:v>
                </c:pt>
                <c:pt idx="2460">
                  <c:v>0.28660081189655706</c:v>
                </c:pt>
                <c:pt idx="2461">
                  <c:v>0.28672131048811456</c:v>
                </c:pt>
                <c:pt idx="2462">
                  <c:v>0.28684180996438324</c:v>
                </c:pt>
                <c:pt idx="2463">
                  <c:v>0.28696231032476627</c:v>
                </c:pt>
                <c:pt idx="2464">
                  <c:v>0.28708281156866877</c:v>
                </c:pt>
                <c:pt idx="2465">
                  <c:v>0.28720331369549501</c:v>
                </c:pt>
                <c:pt idx="2466">
                  <c:v>0.28732381670464724</c:v>
                </c:pt>
                <c:pt idx="2467">
                  <c:v>0.28744432059553549</c:v>
                </c:pt>
                <c:pt idx="2468">
                  <c:v>0.287564825367562</c:v>
                </c:pt>
                <c:pt idx="2469">
                  <c:v>0.28768533102013327</c:v>
                </c:pt>
                <c:pt idx="2470">
                  <c:v>0.28780583755265821</c:v>
                </c:pt>
                <c:pt idx="2471">
                  <c:v>0.2879263449645435</c:v>
                </c:pt>
                <c:pt idx="2472">
                  <c:v>0.28804685325519808</c:v>
                </c:pt>
                <c:pt idx="2473">
                  <c:v>0.28816736242402818</c:v>
                </c:pt>
                <c:pt idx="2474">
                  <c:v>0.28828787247044696</c:v>
                </c:pt>
                <c:pt idx="2475">
                  <c:v>0.28840838339385977</c:v>
                </c:pt>
                <c:pt idx="2476">
                  <c:v>0.28852889519367908</c:v>
                </c:pt>
                <c:pt idx="2477">
                  <c:v>0.28864940786931426</c:v>
                </c:pt>
                <c:pt idx="2478">
                  <c:v>0.2887699214201791</c:v>
                </c:pt>
                <c:pt idx="2479">
                  <c:v>0.28889043584568297</c:v>
                </c:pt>
                <c:pt idx="2480">
                  <c:v>0.28901095114523723</c:v>
                </c:pt>
                <c:pt idx="2481">
                  <c:v>0.28913146731825812</c:v>
                </c:pt>
                <c:pt idx="2482">
                  <c:v>0.28925198436415767</c:v>
                </c:pt>
                <c:pt idx="2483">
                  <c:v>0.28937250228234879</c:v>
                </c:pt>
                <c:pt idx="2484">
                  <c:v>0.28949302107224395</c:v>
                </c:pt>
                <c:pt idx="2485">
                  <c:v>0.28961354073326229</c:v>
                </c:pt>
                <c:pt idx="2486">
                  <c:v>0.28973406126481649</c:v>
                </c:pt>
                <c:pt idx="2487">
                  <c:v>0.28985458266632347</c:v>
                </c:pt>
                <c:pt idx="2488">
                  <c:v>0.28997510493719747</c:v>
                </c:pt>
                <c:pt idx="2489">
                  <c:v>0.29009562807686029</c:v>
                </c:pt>
                <c:pt idx="2490">
                  <c:v>0.29021615208472396</c:v>
                </c:pt>
                <c:pt idx="2491">
                  <c:v>0.29033667696020982</c:v>
                </c:pt>
                <c:pt idx="2492">
                  <c:v>0.29045720270273456</c:v>
                </c:pt>
                <c:pt idx="2493">
                  <c:v>0.29057772931171799</c:v>
                </c:pt>
                <c:pt idx="2494">
                  <c:v>0.29069825678657968</c:v>
                </c:pt>
                <c:pt idx="2495">
                  <c:v>0.29081878512673898</c:v>
                </c:pt>
                <c:pt idx="2496">
                  <c:v>0.29093931433161702</c:v>
                </c:pt>
                <c:pt idx="2497">
                  <c:v>0.29105984440063493</c:v>
                </c:pt>
                <c:pt idx="2498">
                  <c:v>0.29118037533321361</c:v>
                </c:pt>
                <c:pt idx="2499">
                  <c:v>0.29130090712877532</c:v>
                </c:pt>
                <c:pt idx="2500">
                  <c:v>0.29142143978674295</c:v>
                </c:pt>
                <c:pt idx="2501">
                  <c:v>0.29154197330653986</c:v>
                </c:pt>
                <c:pt idx="2502">
                  <c:v>0.2916625076875885</c:v>
                </c:pt>
                <c:pt idx="2503">
                  <c:v>0.29178304292931334</c:v>
                </c:pt>
                <c:pt idx="2504">
                  <c:v>0.29190357903113862</c:v>
                </c:pt>
                <c:pt idx="2505">
                  <c:v>0.29202411599249101</c:v>
                </c:pt>
                <c:pt idx="2506">
                  <c:v>0.29214465381279453</c:v>
                </c:pt>
                <c:pt idx="2507">
                  <c:v>0.29226519249147498</c:v>
                </c:pt>
                <c:pt idx="2508">
                  <c:v>0.29238573202795992</c:v>
                </c:pt>
                <c:pt idx="2509">
                  <c:v>0.29250627242167626</c:v>
                </c:pt>
                <c:pt idx="2510">
                  <c:v>0.29262681367205157</c:v>
                </c:pt>
                <c:pt idx="2511">
                  <c:v>0.29274735577851452</c:v>
                </c:pt>
                <c:pt idx="2512">
                  <c:v>0.29286789874049224</c:v>
                </c:pt>
                <c:pt idx="2513">
                  <c:v>0.29298844255741363</c:v>
                </c:pt>
                <c:pt idx="2514">
                  <c:v>0.29310898722871004</c:v>
                </c:pt>
                <c:pt idx="2515">
                  <c:v>0.29322953275381058</c:v>
                </c:pt>
                <c:pt idx="2516">
                  <c:v>0.29335007913214528</c:v>
                </c:pt>
                <c:pt idx="2517">
                  <c:v>0.2934706263631468</c:v>
                </c:pt>
                <c:pt idx="2518">
                  <c:v>0.29359117444624561</c:v>
                </c:pt>
                <c:pt idx="2519">
                  <c:v>0.29371172338087304</c:v>
                </c:pt>
                <c:pt idx="2520">
                  <c:v>0.29383227316646332</c:v>
                </c:pt>
                <c:pt idx="2521">
                  <c:v>0.29395282380244869</c:v>
                </c:pt>
                <c:pt idx="2522">
                  <c:v>0.29407337528826072</c:v>
                </c:pt>
                <c:pt idx="2523">
                  <c:v>0.29419392762333763</c:v>
                </c:pt>
                <c:pt idx="2524">
                  <c:v>0.29431448080711076</c:v>
                </c:pt>
                <c:pt idx="2525">
                  <c:v>0.29443503483901656</c:v>
                </c:pt>
                <c:pt idx="2526">
                  <c:v>0.2945555897184895</c:v>
                </c:pt>
                <c:pt idx="2527">
                  <c:v>0.29467614544496468</c:v>
                </c:pt>
                <c:pt idx="2528">
                  <c:v>0.29479670201788055</c:v>
                </c:pt>
                <c:pt idx="2529">
                  <c:v>0.29491725943667468</c:v>
                </c:pt>
                <c:pt idx="2530">
                  <c:v>0.29503781770078175</c:v>
                </c:pt>
                <c:pt idx="2531">
                  <c:v>0.2951583768096413</c:v>
                </c:pt>
                <c:pt idx="2532">
                  <c:v>0.29527893676269246</c:v>
                </c:pt>
                <c:pt idx="2533">
                  <c:v>0.29539949755937234</c:v>
                </c:pt>
                <c:pt idx="2534">
                  <c:v>0.29552005919912228</c:v>
                </c:pt>
                <c:pt idx="2535">
                  <c:v>0.29564062168138006</c:v>
                </c:pt>
                <c:pt idx="2536">
                  <c:v>0.29576118500558768</c:v>
                </c:pt>
                <c:pt idx="2537">
                  <c:v>0.29588174917118448</c:v>
                </c:pt>
                <c:pt idx="2538">
                  <c:v>0.2960023141776138</c:v>
                </c:pt>
                <c:pt idx="2539">
                  <c:v>0.29612288002431564</c:v>
                </c:pt>
                <c:pt idx="2540">
                  <c:v>0.29624344671073244</c:v>
                </c:pt>
                <c:pt idx="2541">
                  <c:v>0.29636401423630865</c:v>
                </c:pt>
                <c:pt idx="2542">
                  <c:v>0.29648458260048649</c:v>
                </c:pt>
                <c:pt idx="2543">
                  <c:v>0.29660515180270863</c:v>
                </c:pt>
                <c:pt idx="2544">
                  <c:v>0.29672572184241908</c:v>
                </c:pt>
                <c:pt idx="2545">
                  <c:v>0.2968462927190636</c:v>
                </c:pt>
                <c:pt idx="2546">
                  <c:v>0.29696686443208908</c:v>
                </c:pt>
                <c:pt idx="2547">
                  <c:v>0.29708743698093909</c:v>
                </c:pt>
                <c:pt idx="2548">
                  <c:v>0.29720801036505873</c:v>
                </c:pt>
                <c:pt idx="2549">
                  <c:v>0.29732858458389622</c:v>
                </c:pt>
                <c:pt idx="2550">
                  <c:v>0.29744915963689889</c:v>
                </c:pt>
                <c:pt idx="2551">
                  <c:v>0.2975697355235134</c:v>
                </c:pt>
                <c:pt idx="2552">
                  <c:v>0.29769031224318776</c:v>
                </c:pt>
                <c:pt idx="2553">
                  <c:v>0.29781088979537129</c:v>
                </c:pt>
                <c:pt idx="2554">
                  <c:v>0.29793146817951088</c:v>
                </c:pt>
                <c:pt idx="2555">
                  <c:v>0.29805204739505831</c:v>
                </c:pt>
                <c:pt idx="2556">
                  <c:v>0.29817262744146156</c:v>
                </c:pt>
                <c:pt idx="2557">
                  <c:v>0.29829320831817197</c:v>
                </c:pt>
                <c:pt idx="2558">
                  <c:v>0.29841379002464063</c:v>
                </c:pt>
                <c:pt idx="2559">
                  <c:v>0.29853437256031867</c:v>
                </c:pt>
                <c:pt idx="2560">
                  <c:v>0.2986549559246563</c:v>
                </c:pt>
                <c:pt idx="2561">
                  <c:v>0.29877554011710816</c:v>
                </c:pt>
                <c:pt idx="2562">
                  <c:v>0.29889612513712538</c:v>
                </c:pt>
                <c:pt idx="2563">
                  <c:v>0.29901671098416105</c:v>
                </c:pt>
                <c:pt idx="2564">
                  <c:v>0.29913729765767028</c:v>
                </c:pt>
                <c:pt idx="2565">
                  <c:v>0.29925788515710638</c:v>
                </c:pt>
                <c:pt idx="2566">
                  <c:v>0.29937847348192292</c:v>
                </c:pt>
                <c:pt idx="2567">
                  <c:v>0.299499062631575</c:v>
                </c:pt>
                <c:pt idx="2568">
                  <c:v>0.29961965260551904</c:v>
                </c:pt>
                <c:pt idx="2569">
                  <c:v>0.29974024340321259</c:v>
                </c:pt>
                <c:pt idx="2570">
                  <c:v>0.29986083502410676</c:v>
                </c:pt>
                <c:pt idx="2571">
                  <c:v>0.29998142746766487</c:v>
                </c:pt>
                <c:pt idx="2572">
                  <c:v>0.30010202073333869</c:v>
                </c:pt>
                <c:pt idx="2573">
                  <c:v>0.30022261482058998</c:v>
                </c:pt>
                <c:pt idx="2574">
                  <c:v>0.3003432097288754</c:v>
                </c:pt>
                <c:pt idx="2575">
                  <c:v>0.30046380545765183</c:v>
                </c:pt>
                <c:pt idx="2576">
                  <c:v>0.30058440200638259</c:v>
                </c:pt>
                <c:pt idx="2577">
                  <c:v>0.30070499937452366</c:v>
                </c:pt>
                <c:pt idx="2578">
                  <c:v>0.30082559756153704</c:v>
                </c:pt>
                <c:pt idx="2579">
                  <c:v>0.30094619656688226</c:v>
                </c:pt>
                <c:pt idx="2580">
                  <c:v>0.3010667963900211</c:v>
                </c:pt>
                <c:pt idx="2581">
                  <c:v>0.30118739703041442</c:v>
                </c:pt>
                <c:pt idx="2582">
                  <c:v>0.30130799848752399</c:v>
                </c:pt>
                <c:pt idx="2583">
                  <c:v>0.30142860076081091</c:v>
                </c:pt>
                <c:pt idx="2584">
                  <c:v>0.30154920384974138</c:v>
                </c:pt>
                <c:pt idx="2585">
                  <c:v>0.30166980775377672</c:v>
                </c:pt>
                <c:pt idx="2586">
                  <c:v>0.3017904124723807</c:v>
                </c:pt>
                <c:pt idx="2587">
                  <c:v>0.30191101800501619</c:v>
                </c:pt>
                <c:pt idx="2588">
                  <c:v>0.30203162435115027</c:v>
                </c:pt>
                <c:pt idx="2589">
                  <c:v>0.30215223151024628</c:v>
                </c:pt>
                <c:pt idx="2590">
                  <c:v>0.30227283948177042</c:v>
                </c:pt>
                <c:pt idx="2591">
                  <c:v>0.30239344826518777</c:v>
                </c:pt>
                <c:pt idx="2592">
                  <c:v>0.30251405785996655</c:v>
                </c:pt>
                <c:pt idx="2593">
                  <c:v>0.30263466826557095</c:v>
                </c:pt>
                <c:pt idx="2594">
                  <c:v>0.30275527948147074</c:v>
                </c:pt>
                <c:pt idx="2595">
                  <c:v>0.30287589150713212</c:v>
                </c:pt>
                <c:pt idx="2596">
                  <c:v>0.30299650434202441</c:v>
                </c:pt>
                <c:pt idx="2597">
                  <c:v>0.30311711798561491</c:v>
                </c:pt>
                <c:pt idx="2598">
                  <c:v>0.30323773243737406</c:v>
                </c:pt>
                <c:pt idx="2599">
                  <c:v>0.30335834769677139</c:v>
                </c:pt>
                <c:pt idx="2600">
                  <c:v>0.30347896376327488</c:v>
                </c:pt>
                <c:pt idx="2601">
                  <c:v>0.30359958063635695</c:v>
                </c:pt>
                <c:pt idx="2602">
                  <c:v>0.30372019831548758</c:v>
                </c:pt>
                <c:pt idx="2603">
                  <c:v>0.30384081680013852</c:v>
                </c:pt>
                <c:pt idx="2604">
                  <c:v>0.3039614360897811</c:v>
                </c:pt>
                <c:pt idx="2605">
                  <c:v>0.30408205618388884</c:v>
                </c:pt>
                <c:pt idx="2606">
                  <c:v>0.30420267708193238</c:v>
                </c:pt>
                <c:pt idx="2607">
                  <c:v>0.30432329878338527</c:v>
                </c:pt>
                <c:pt idx="2608">
                  <c:v>0.30444392128772191</c:v>
                </c:pt>
                <c:pt idx="2609">
                  <c:v>0.30456454459441495</c:v>
                </c:pt>
                <c:pt idx="2610">
                  <c:v>0.30468516870293993</c:v>
                </c:pt>
                <c:pt idx="2611">
                  <c:v>0.30480579361277194</c:v>
                </c:pt>
                <c:pt idx="2612">
                  <c:v>0.30492641932338449</c:v>
                </c:pt>
                <c:pt idx="2613">
                  <c:v>0.30504704583425446</c:v>
                </c:pt>
                <c:pt idx="2614">
                  <c:v>0.30516767314485804</c:v>
                </c:pt>
                <c:pt idx="2615">
                  <c:v>0.30528830125467254</c:v>
                </c:pt>
                <c:pt idx="2616">
                  <c:v>0.30540893016317261</c:v>
                </c:pt>
                <c:pt idx="2617">
                  <c:v>0.30552955986983821</c:v>
                </c:pt>
                <c:pt idx="2618">
                  <c:v>0.30565019037414487</c:v>
                </c:pt>
                <c:pt idx="2619">
                  <c:v>0.30577082167557323</c:v>
                </c:pt>
                <c:pt idx="2620">
                  <c:v>0.30589145377360016</c:v>
                </c:pt>
                <c:pt idx="2621">
                  <c:v>0.30601208666770563</c:v>
                </c:pt>
                <c:pt idx="2622">
                  <c:v>0.30613272035736872</c:v>
                </c:pt>
                <c:pt idx="2623">
                  <c:v>0.30625335484207072</c:v>
                </c:pt>
                <c:pt idx="2624">
                  <c:v>0.30637399012129096</c:v>
                </c:pt>
                <c:pt idx="2625">
                  <c:v>0.30649462619450962</c:v>
                </c:pt>
                <c:pt idx="2626">
                  <c:v>0.30661526306121134</c:v>
                </c:pt>
                <c:pt idx="2627">
                  <c:v>0.30673590072087364</c:v>
                </c:pt>
                <c:pt idx="2628">
                  <c:v>0.30685653917298028</c:v>
                </c:pt>
                <c:pt idx="2629">
                  <c:v>0.30697717841701544</c:v>
                </c:pt>
                <c:pt idx="2630">
                  <c:v>0.30709781845246065</c:v>
                </c:pt>
                <c:pt idx="2631">
                  <c:v>0.30721845927879921</c:v>
                </c:pt>
                <c:pt idx="2632">
                  <c:v>0.30733910089551442</c:v>
                </c:pt>
                <c:pt idx="2633">
                  <c:v>0.30745974330209291</c:v>
                </c:pt>
                <c:pt idx="2634">
                  <c:v>0.30758038649801667</c:v>
                </c:pt>
                <c:pt idx="2635">
                  <c:v>0.30770103048277297</c:v>
                </c:pt>
                <c:pt idx="2636">
                  <c:v>0.30782167525584714</c:v>
                </c:pt>
                <c:pt idx="2637">
                  <c:v>0.30794232081672379</c:v>
                </c:pt>
                <c:pt idx="2638">
                  <c:v>0.30806296716489134</c:v>
                </c:pt>
                <c:pt idx="2639">
                  <c:v>0.30818361429983421</c:v>
                </c:pt>
                <c:pt idx="2640">
                  <c:v>0.30830426222104168</c:v>
                </c:pt>
                <c:pt idx="2641">
                  <c:v>0.30842491092800128</c:v>
                </c:pt>
                <c:pt idx="2642">
                  <c:v>0.30854556042019898</c:v>
                </c:pt>
                <c:pt idx="2643">
                  <c:v>0.30866621069712674</c:v>
                </c:pt>
                <c:pt idx="2644">
                  <c:v>0.30878686175827075</c:v>
                </c:pt>
                <c:pt idx="2645">
                  <c:v>0.30890751360312163</c:v>
                </c:pt>
                <c:pt idx="2646">
                  <c:v>0.30902816623116847</c:v>
                </c:pt>
                <c:pt idx="2647">
                  <c:v>0.30914881964190255</c:v>
                </c:pt>
                <c:pt idx="2648">
                  <c:v>0.30926947383481318</c:v>
                </c:pt>
                <c:pt idx="2649">
                  <c:v>0.30939012880939321</c:v>
                </c:pt>
                <c:pt idx="2650">
                  <c:v>0.3095107845651317</c:v>
                </c:pt>
                <c:pt idx="2651">
                  <c:v>0.30963144110152108</c:v>
                </c:pt>
                <c:pt idx="2652">
                  <c:v>0.30975209841805595</c:v>
                </c:pt>
                <c:pt idx="2653">
                  <c:v>0.3098727565142263</c:v>
                </c:pt>
                <c:pt idx="2654">
                  <c:v>0.30999341538952696</c:v>
                </c:pt>
                <c:pt idx="2655">
                  <c:v>0.3101140750434499</c:v>
                </c:pt>
                <c:pt idx="2656">
                  <c:v>0.31023473547549152</c:v>
                </c:pt>
                <c:pt idx="2657">
                  <c:v>0.31035539668514245</c:v>
                </c:pt>
                <c:pt idx="2658">
                  <c:v>0.31047605867190176</c:v>
                </c:pt>
                <c:pt idx="2659">
                  <c:v>0.31059672143526162</c:v>
                </c:pt>
                <c:pt idx="2660">
                  <c:v>0.31071738497471912</c:v>
                </c:pt>
                <c:pt idx="2661">
                  <c:v>0.3108380492897691</c:v>
                </c:pt>
                <c:pt idx="2662">
                  <c:v>0.31095871437990974</c:v>
                </c:pt>
                <c:pt idx="2663">
                  <c:v>0.31107938024463566</c:v>
                </c:pt>
                <c:pt idx="2664">
                  <c:v>0.31120004688344416</c:v>
                </c:pt>
                <c:pt idx="2665">
                  <c:v>0.31132071429583452</c:v>
                </c:pt>
                <c:pt idx="2666">
                  <c:v>0.3114413824813056</c:v>
                </c:pt>
                <c:pt idx="2667">
                  <c:v>0.311562051439354</c:v>
                </c:pt>
                <c:pt idx="2668">
                  <c:v>0.31168272116947793</c:v>
                </c:pt>
                <c:pt idx="2669">
                  <c:v>0.31180339167117799</c:v>
                </c:pt>
                <c:pt idx="2670">
                  <c:v>0.31192406294395281</c:v>
                </c:pt>
                <c:pt idx="2671">
                  <c:v>0.31204473498730567</c:v>
                </c:pt>
                <c:pt idx="2672">
                  <c:v>0.31216540780073387</c:v>
                </c:pt>
                <c:pt idx="2673">
                  <c:v>0.31228608138373781</c:v>
                </c:pt>
                <c:pt idx="2674">
                  <c:v>0.31240675573582122</c:v>
                </c:pt>
                <c:pt idx="2675">
                  <c:v>0.31252743085648449</c:v>
                </c:pt>
                <c:pt idx="2676">
                  <c:v>0.31264810674522936</c:v>
                </c:pt>
                <c:pt idx="2677">
                  <c:v>0.31276878340155845</c:v>
                </c:pt>
                <c:pt idx="2678">
                  <c:v>0.3128894608249766</c:v>
                </c:pt>
                <c:pt idx="2679">
                  <c:v>0.31301013901498398</c:v>
                </c:pt>
                <c:pt idx="2680">
                  <c:v>0.3131308179710881</c:v>
                </c:pt>
                <c:pt idx="2681">
                  <c:v>0.31325149769278982</c:v>
                </c:pt>
                <c:pt idx="2682">
                  <c:v>0.3133721781795944</c:v>
                </c:pt>
                <c:pt idx="2683">
                  <c:v>0.3134928594310078</c:v>
                </c:pt>
                <c:pt idx="2684">
                  <c:v>0.31361354144653464</c:v>
                </c:pt>
                <c:pt idx="2685">
                  <c:v>0.31373422422568065</c:v>
                </c:pt>
                <c:pt idx="2686">
                  <c:v>0.313854907767952</c:v>
                </c:pt>
                <c:pt idx="2687">
                  <c:v>0.31397559207285508</c:v>
                </c:pt>
                <c:pt idx="2688">
                  <c:v>0.31409627713989718</c:v>
                </c:pt>
                <c:pt idx="2689">
                  <c:v>0.31421696296858492</c:v>
                </c:pt>
                <c:pt idx="2690">
                  <c:v>0.31433764955842602</c:v>
                </c:pt>
                <c:pt idx="2691">
                  <c:v>0.31445833690893044</c:v>
                </c:pt>
                <c:pt idx="2692">
                  <c:v>0.31457902501960389</c:v>
                </c:pt>
                <c:pt idx="2693">
                  <c:v>0.31469971388995654</c:v>
                </c:pt>
                <c:pt idx="2694">
                  <c:v>0.31482040351949836</c:v>
                </c:pt>
                <c:pt idx="2695">
                  <c:v>0.31494109390773817</c:v>
                </c:pt>
                <c:pt idx="2696">
                  <c:v>0.31506178505418747</c:v>
                </c:pt>
                <c:pt idx="2697">
                  <c:v>0.31518247695835422</c:v>
                </c:pt>
                <c:pt idx="2698">
                  <c:v>0.31530316961975169</c:v>
                </c:pt>
                <c:pt idx="2699">
                  <c:v>0.31542386303788916</c:v>
                </c:pt>
                <c:pt idx="2700">
                  <c:v>0.31554455721227836</c:v>
                </c:pt>
                <c:pt idx="2701">
                  <c:v>0.31566525214243302</c:v>
                </c:pt>
                <c:pt idx="2702">
                  <c:v>0.31578594782786462</c:v>
                </c:pt>
                <c:pt idx="2703">
                  <c:v>0.31590664426808823</c:v>
                </c:pt>
                <c:pt idx="2704">
                  <c:v>0.31602734146261113</c:v>
                </c:pt>
                <c:pt idx="2705">
                  <c:v>0.31614803941095326</c:v>
                </c:pt>
                <c:pt idx="2706">
                  <c:v>0.31626873811262368</c:v>
                </c:pt>
                <c:pt idx="2707">
                  <c:v>0.31638943756714033</c:v>
                </c:pt>
                <c:pt idx="2708">
                  <c:v>0.31651013777401715</c:v>
                </c:pt>
                <c:pt idx="2709">
                  <c:v>0.31663083873276854</c:v>
                </c:pt>
                <c:pt idx="2710">
                  <c:v>0.31675154044290932</c:v>
                </c:pt>
                <c:pt idx="2711">
                  <c:v>0.31687224290395766</c:v>
                </c:pt>
                <c:pt idx="2712">
                  <c:v>0.31699294611542794</c:v>
                </c:pt>
                <c:pt idx="2713">
                  <c:v>0.31711365007683767</c:v>
                </c:pt>
                <c:pt idx="2714">
                  <c:v>0.31723435478770523</c:v>
                </c:pt>
                <c:pt idx="2715">
                  <c:v>0.31735506024754545</c:v>
                </c:pt>
                <c:pt idx="2716">
                  <c:v>0.31747576645587605</c:v>
                </c:pt>
                <c:pt idx="2717">
                  <c:v>0.31759647341221786</c:v>
                </c:pt>
                <c:pt idx="2718">
                  <c:v>0.31771718111608815</c:v>
                </c:pt>
                <c:pt idx="2719">
                  <c:v>0.31783788956700576</c:v>
                </c:pt>
                <c:pt idx="2720">
                  <c:v>0.31795859876449062</c:v>
                </c:pt>
                <c:pt idx="2721">
                  <c:v>0.31807930870806223</c:v>
                </c:pt>
                <c:pt idx="2722">
                  <c:v>0.31820001939723985</c:v>
                </c:pt>
                <c:pt idx="2723">
                  <c:v>0.31832073083154522</c:v>
                </c:pt>
                <c:pt idx="2724">
                  <c:v>0.31844144301049937</c:v>
                </c:pt>
                <c:pt idx="2725">
                  <c:v>0.31856215593362092</c:v>
                </c:pt>
                <c:pt idx="2726">
                  <c:v>0.31868286960043513</c:v>
                </c:pt>
                <c:pt idx="2727">
                  <c:v>0.31880358401046394</c:v>
                </c:pt>
                <c:pt idx="2728">
                  <c:v>0.31892429916322595</c:v>
                </c:pt>
                <c:pt idx="2729">
                  <c:v>0.31904501505824778</c:v>
                </c:pt>
                <c:pt idx="2730">
                  <c:v>0.31916573169505158</c:v>
                </c:pt>
                <c:pt idx="2731">
                  <c:v>0.31928644907315906</c:v>
                </c:pt>
                <c:pt idx="2732">
                  <c:v>0.31940716719209727</c:v>
                </c:pt>
                <c:pt idx="2733">
                  <c:v>0.31952788605138815</c:v>
                </c:pt>
                <c:pt idx="2734">
                  <c:v>0.31964860565055742</c:v>
                </c:pt>
                <c:pt idx="2735">
                  <c:v>0.31976932598912855</c:v>
                </c:pt>
                <c:pt idx="2736">
                  <c:v>0.31989004706662949</c:v>
                </c:pt>
                <c:pt idx="2737">
                  <c:v>0.32001076888258462</c:v>
                </c:pt>
                <c:pt idx="2738">
                  <c:v>0.3201314914365192</c:v>
                </c:pt>
                <c:pt idx="2739">
                  <c:v>0.32025221472796117</c:v>
                </c:pt>
                <c:pt idx="2740">
                  <c:v>0.32037293875643869</c:v>
                </c:pt>
                <c:pt idx="2741">
                  <c:v>0.32049366352147635</c:v>
                </c:pt>
                <c:pt idx="2742">
                  <c:v>0.32061438902260386</c:v>
                </c:pt>
                <c:pt idx="2743">
                  <c:v>0.32073511525934828</c:v>
                </c:pt>
                <c:pt idx="2744">
                  <c:v>0.32085584223123642</c:v>
                </c:pt>
                <c:pt idx="2745">
                  <c:v>0.32097656993780133</c:v>
                </c:pt>
                <c:pt idx="2746">
                  <c:v>0.3210972983785676</c:v>
                </c:pt>
                <c:pt idx="2747">
                  <c:v>0.32121802755306694</c:v>
                </c:pt>
                <c:pt idx="2748">
                  <c:v>0.3213387574608304</c:v>
                </c:pt>
                <c:pt idx="2749">
                  <c:v>0.32145948810138547</c:v>
                </c:pt>
                <c:pt idx="2750">
                  <c:v>0.32158021947426674</c:v>
                </c:pt>
                <c:pt idx="2751">
                  <c:v>0.3217009515790008</c:v>
                </c:pt>
                <c:pt idx="2752">
                  <c:v>0.32182168441512071</c:v>
                </c:pt>
                <c:pt idx="2753">
                  <c:v>0.32194241798215839</c:v>
                </c:pt>
                <c:pt idx="2754">
                  <c:v>0.3220631522796471</c:v>
                </c:pt>
                <c:pt idx="2755">
                  <c:v>0.32218388730711744</c:v>
                </c:pt>
                <c:pt idx="2756">
                  <c:v>0.32230462306410312</c:v>
                </c:pt>
                <c:pt idx="2757">
                  <c:v>0.32242535955013851</c:v>
                </c:pt>
                <c:pt idx="2758">
                  <c:v>0.32254609676475399</c:v>
                </c:pt>
                <c:pt idx="2759">
                  <c:v>0.32266683470748636</c:v>
                </c:pt>
                <c:pt idx="2760">
                  <c:v>0.3227875733778689</c:v>
                </c:pt>
                <c:pt idx="2761">
                  <c:v>0.32290831277543641</c:v>
                </c:pt>
                <c:pt idx="2762">
                  <c:v>0.32302905289972417</c:v>
                </c:pt>
                <c:pt idx="2763">
                  <c:v>0.32314979375026742</c:v>
                </c:pt>
                <c:pt idx="2764">
                  <c:v>0.32327053532660033</c:v>
                </c:pt>
                <c:pt idx="2765">
                  <c:v>0.32339127762826125</c:v>
                </c:pt>
                <c:pt idx="2766">
                  <c:v>0.32351202065478613</c:v>
                </c:pt>
                <c:pt idx="2767">
                  <c:v>0.32363276440571198</c:v>
                </c:pt>
                <c:pt idx="2768">
                  <c:v>0.32375350888057453</c:v>
                </c:pt>
                <c:pt idx="2769">
                  <c:v>0.32387425407891302</c:v>
                </c:pt>
                <c:pt idx="2770">
                  <c:v>0.32399500000026427</c:v>
                </c:pt>
                <c:pt idx="2771">
                  <c:v>0.32411574664416731</c:v>
                </c:pt>
                <c:pt idx="2772">
                  <c:v>0.32423649401016164</c:v>
                </c:pt>
                <c:pt idx="2773">
                  <c:v>0.32435724209778383</c:v>
                </c:pt>
                <c:pt idx="2774">
                  <c:v>0.32447799090657381</c:v>
                </c:pt>
                <c:pt idx="2775">
                  <c:v>0.32459874043607329</c:v>
                </c:pt>
                <c:pt idx="2776">
                  <c:v>0.32471949068582018</c:v>
                </c:pt>
                <c:pt idx="2777">
                  <c:v>0.32484024165535663</c:v>
                </c:pt>
                <c:pt idx="2778">
                  <c:v>0.32496099334422257</c:v>
                </c:pt>
                <c:pt idx="2779">
                  <c:v>0.32508174575195925</c:v>
                </c:pt>
                <c:pt idx="2780">
                  <c:v>0.3252024988781077</c:v>
                </c:pt>
                <c:pt idx="2781">
                  <c:v>0.32532325272220985</c:v>
                </c:pt>
                <c:pt idx="2782">
                  <c:v>0.32544400728380873</c:v>
                </c:pt>
                <c:pt idx="2783">
                  <c:v>0.3255647625624456</c:v>
                </c:pt>
                <c:pt idx="2784">
                  <c:v>0.32568551855766481</c:v>
                </c:pt>
                <c:pt idx="2785">
                  <c:v>0.32580627526900896</c:v>
                </c:pt>
                <c:pt idx="2786">
                  <c:v>0.32592703269602152</c:v>
                </c:pt>
                <c:pt idx="2787">
                  <c:v>0.32604779083824664</c:v>
                </c:pt>
                <c:pt idx="2788">
                  <c:v>0.32616854969522935</c:v>
                </c:pt>
                <c:pt idx="2789">
                  <c:v>0.32628930926651334</c:v>
                </c:pt>
                <c:pt idx="2790">
                  <c:v>0.32641006955164364</c:v>
                </c:pt>
                <c:pt idx="2791">
                  <c:v>0.32653083055016618</c:v>
                </c:pt>
                <c:pt idx="2792">
                  <c:v>0.32665159226162643</c:v>
                </c:pt>
                <c:pt idx="2793">
                  <c:v>0.32677235468557098</c:v>
                </c:pt>
                <c:pt idx="2794">
                  <c:v>0.32689311782154507</c:v>
                </c:pt>
                <c:pt idx="2795">
                  <c:v>0.32701388166909817</c:v>
                </c:pt>
                <c:pt idx="2796">
                  <c:v>0.32713464622777311</c:v>
                </c:pt>
                <c:pt idx="2797">
                  <c:v>0.32725541149712045</c:v>
                </c:pt>
                <c:pt idx="2798">
                  <c:v>0.3273761774766879</c:v>
                </c:pt>
                <c:pt idx="2799">
                  <c:v>0.32749694416602404</c:v>
                </c:pt>
                <c:pt idx="2800">
                  <c:v>0.32761771156467523</c:v>
                </c:pt>
                <c:pt idx="2801">
                  <c:v>0.32773847967219116</c:v>
                </c:pt>
                <c:pt idx="2802">
                  <c:v>0.32785924848812309</c:v>
                </c:pt>
                <c:pt idx="2803">
                  <c:v>0.32798001801201804</c:v>
                </c:pt>
                <c:pt idx="2804">
                  <c:v>0.32810078824342748</c:v>
                </c:pt>
                <c:pt idx="2805">
                  <c:v>0.32822155918190044</c:v>
                </c:pt>
                <c:pt idx="2806">
                  <c:v>0.32834233082698927</c:v>
                </c:pt>
                <c:pt idx="2807">
                  <c:v>0.32846310317824212</c:v>
                </c:pt>
                <c:pt idx="2808">
                  <c:v>0.32858387623521357</c:v>
                </c:pt>
                <c:pt idx="2809">
                  <c:v>0.32870464999745397</c:v>
                </c:pt>
                <c:pt idx="2810">
                  <c:v>0.3288254244645139</c:v>
                </c:pt>
                <c:pt idx="2811">
                  <c:v>0.32894619963594773</c:v>
                </c:pt>
                <c:pt idx="2812">
                  <c:v>0.32906697551130759</c:v>
                </c:pt>
                <c:pt idx="2813">
                  <c:v>0.32918775209014584</c:v>
                </c:pt>
                <c:pt idx="2814">
                  <c:v>0.32930852937201682</c:v>
                </c:pt>
                <c:pt idx="2815">
                  <c:v>0.32942930735647313</c:v>
                </c:pt>
                <c:pt idx="2816">
                  <c:v>0.32955008604306757</c:v>
                </c:pt>
                <c:pt idx="2817">
                  <c:v>0.32967086543135826</c:v>
                </c:pt>
                <c:pt idx="2818">
                  <c:v>0.32979164552089779</c:v>
                </c:pt>
                <c:pt idx="2819">
                  <c:v>0.32991242631124296</c:v>
                </c:pt>
                <c:pt idx="2820">
                  <c:v>0.33003320780194545</c:v>
                </c:pt>
                <c:pt idx="2821">
                  <c:v>0.33015398999256318</c:v>
                </c:pt>
                <c:pt idx="2822">
                  <c:v>0.33027477288265494</c:v>
                </c:pt>
                <c:pt idx="2823">
                  <c:v>0.33039555647177332</c:v>
                </c:pt>
                <c:pt idx="2824">
                  <c:v>0.33051634075947511</c:v>
                </c:pt>
                <c:pt idx="2825">
                  <c:v>0.33063712574531978</c:v>
                </c:pt>
                <c:pt idx="2826">
                  <c:v>0.33075791142886191</c:v>
                </c:pt>
                <c:pt idx="2827">
                  <c:v>0.33087869780966228</c:v>
                </c:pt>
                <c:pt idx="2828">
                  <c:v>0.33099948488727837</c:v>
                </c:pt>
                <c:pt idx="2829">
                  <c:v>0.33112027266126698</c:v>
                </c:pt>
                <c:pt idx="2830">
                  <c:v>0.33124106113118823</c:v>
                </c:pt>
                <c:pt idx="2831">
                  <c:v>0.33136185029660092</c:v>
                </c:pt>
                <c:pt idx="2832">
                  <c:v>0.33148264015706408</c:v>
                </c:pt>
                <c:pt idx="2833">
                  <c:v>0.33160343071213871</c:v>
                </c:pt>
                <c:pt idx="2834">
                  <c:v>0.33172422196138451</c:v>
                </c:pt>
                <c:pt idx="2835">
                  <c:v>0.3318450139043605</c:v>
                </c:pt>
                <c:pt idx="2836">
                  <c:v>0.33196580654062791</c:v>
                </c:pt>
                <c:pt idx="2837">
                  <c:v>0.33208659986975109</c:v>
                </c:pt>
                <c:pt idx="2838">
                  <c:v>0.33220739389128728</c:v>
                </c:pt>
                <c:pt idx="2839">
                  <c:v>0.33232818860480107</c:v>
                </c:pt>
                <c:pt idx="2840">
                  <c:v>0.33244898400985301</c:v>
                </c:pt>
                <c:pt idx="2841">
                  <c:v>0.33256978010600524</c:v>
                </c:pt>
                <c:pt idx="2842">
                  <c:v>0.33269057689282144</c:v>
                </c:pt>
                <c:pt idx="2843">
                  <c:v>0.33281137436986574</c:v>
                </c:pt>
                <c:pt idx="2844">
                  <c:v>0.33293217253670027</c:v>
                </c:pt>
                <c:pt idx="2845">
                  <c:v>0.3330529713928887</c:v>
                </c:pt>
                <c:pt idx="2846">
                  <c:v>0.33317377093799694</c:v>
                </c:pt>
                <c:pt idx="2847">
                  <c:v>0.33329457117158623</c:v>
                </c:pt>
                <c:pt idx="2848">
                  <c:v>0.33341537209322469</c:v>
                </c:pt>
                <c:pt idx="2849">
                  <c:v>0.33353617370247557</c:v>
                </c:pt>
                <c:pt idx="2850">
                  <c:v>0.33365697599890431</c:v>
                </c:pt>
                <c:pt idx="2851">
                  <c:v>0.33377777898207794</c:v>
                </c:pt>
                <c:pt idx="2852">
                  <c:v>0.3338985826515608</c:v>
                </c:pt>
                <c:pt idx="2853">
                  <c:v>0.33401938700692035</c:v>
                </c:pt>
                <c:pt idx="2854">
                  <c:v>0.33414019204772316</c:v>
                </c:pt>
                <c:pt idx="2855">
                  <c:v>0.33426099777353668</c:v>
                </c:pt>
                <c:pt idx="2856">
                  <c:v>0.33438180418392838</c:v>
                </c:pt>
                <c:pt idx="2857">
                  <c:v>0.33450261127846481</c:v>
                </c:pt>
                <c:pt idx="2858">
                  <c:v>0.33462341905671478</c:v>
                </c:pt>
                <c:pt idx="2859">
                  <c:v>0.33474422751824706</c:v>
                </c:pt>
                <c:pt idx="2860">
                  <c:v>0.33486503666262979</c:v>
                </c:pt>
                <c:pt idx="2861">
                  <c:v>0.33498584648943286</c:v>
                </c:pt>
                <c:pt idx="2862">
                  <c:v>0.33510665699822484</c:v>
                </c:pt>
                <c:pt idx="2863">
                  <c:v>0.33522746818857563</c:v>
                </c:pt>
                <c:pt idx="2864">
                  <c:v>0.33534828006005379</c:v>
                </c:pt>
                <c:pt idx="2865">
                  <c:v>0.33546909261223279</c:v>
                </c:pt>
                <c:pt idx="2866">
                  <c:v>0.33558990584468162</c:v>
                </c:pt>
                <c:pt idx="2867">
                  <c:v>0.33571071975696931</c:v>
                </c:pt>
                <c:pt idx="2868">
                  <c:v>0.3358315343486713</c:v>
                </c:pt>
                <c:pt idx="2869">
                  <c:v>0.33595234961935505</c:v>
                </c:pt>
                <c:pt idx="2870">
                  <c:v>0.33607316556859423</c:v>
                </c:pt>
                <c:pt idx="2871">
                  <c:v>0.33619398219596386</c:v>
                </c:pt>
                <c:pt idx="2872">
                  <c:v>0.33631479950103116</c:v>
                </c:pt>
                <c:pt idx="2873">
                  <c:v>0.33643561748337336</c:v>
                </c:pt>
                <c:pt idx="2874">
                  <c:v>0.33655643614256192</c:v>
                </c:pt>
                <c:pt idx="2875">
                  <c:v>0.33667725547817051</c:v>
                </c:pt>
                <c:pt idx="2876">
                  <c:v>0.33679807548977259</c:v>
                </c:pt>
                <c:pt idx="2877">
                  <c:v>0.33691889617694315</c:v>
                </c:pt>
                <c:pt idx="2878">
                  <c:v>0.33703971753925588</c:v>
                </c:pt>
                <c:pt idx="2879">
                  <c:v>0.33716053957628778</c:v>
                </c:pt>
                <c:pt idx="2880">
                  <c:v>0.33728136228761119</c:v>
                </c:pt>
                <c:pt idx="2881">
                  <c:v>0.33740218567280311</c:v>
                </c:pt>
                <c:pt idx="2882">
                  <c:v>0.3375230097314379</c:v>
                </c:pt>
                <c:pt idx="2883">
                  <c:v>0.33764383446309409</c:v>
                </c:pt>
                <c:pt idx="2884">
                  <c:v>0.33776465986734605</c:v>
                </c:pt>
                <c:pt idx="2885">
                  <c:v>0.33788548594377055</c:v>
                </c:pt>
                <c:pt idx="2886">
                  <c:v>0.33800631269194592</c:v>
                </c:pt>
                <c:pt idx="2887">
                  <c:v>0.33812714011144895</c:v>
                </c:pt>
                <c:pt idx="2888">
                  <c:v>0.33824796820185665</c:v>
                </c:pt>
                <c:pt idx="2889">
                  <c:v>0.33836879696274691</c:v>
                </c:pt>
                <c:pt idx="2890">
                  <c:v>0.33848962639369939</c:v>
                </c:pt>
                <c:pt idx="2891">
                  <c:v>0.33861045649429222</c:v>
                </c:pt>
                <c:pt idx="2892">
                  <c:v>0.3387312872641044</c:v>
                </c:pt>
                <c:pt idx="2893">
                  <c:v>0.33885211870271403</c:v>
                </c:pt>
                <c:pt idx="2894">
                  <c:v>0.33897295080970191</c:v>
                </c:pt>
                <c:pt idx="2895">
                  <c:v>0.33909378358464726</c:v>
                </c:pt>
                <c:pt idx="2896">
                  <c:v>0.33921461702713063</c:v>
                </c:pt>
                <c:pt idx="2897">
                  <c:v>0.33933545113673214</c:v>
                </c:pt>
                <c:pt idx="2898">
                  <c:v>0.33945628591303212</c:v>
                </c:pt>
                <c:pt idx="2899">
                  <c:v>0.33957712135561269</c:v>
                </c:pt>
                <c:pt idx="2900">
                  <c:v>0.33969795746405684</c:v>
                </c:pt>
                <c:pt idx="2901">
                  <c:v>0.33981879423794226</c:v>
                </c:pt>
                <c:pt idx="2902">
                  <c:v>0.33993963167685459</c:v>
                </c:pt>
                <c:pt idx="2903">
                  <c:v>0.34006046978037396</c:v>
                </c:pt>
                <c:pt idx="2904">
                  <c:v>0.3401813085480847</c:v>
                </c:pt>
                <c:pt idx="2905">
                  <c:v>0.34030214797956893</c:v>
                </c:pt>
                <c:pt idx="2906">
                  <c:v>0.34042298807440941</c:v>
                </c:pt>
                <c:pt idx="2907">
                  <c:v>0.34054382883218937</c:v>
                </c:pt>
                <c:pt idx="2908">
                  <c:v>0.34066467025249447</c:v>
                </c:pt>
                <c:pt idx="2909">
                  <c:v>0.34078551233490861</c:v>
                </c:pt>
                <c:pt idx="2910">
                  <c:v>0.3409063550790159</c:v>
                </c:pt>
                <c:pt idx="2911">
                  <c:v>0.34102719848440133</c:v>
                </c:pt>
                <c:pt idx="2912">
                  <c:v>0.34114804255064901</c:v>
                </c:pt>
                <c:pt idx="2913">
                  <c:v>0.34126888727734661</c:v>
                </c:pt>
                <c:pt idx="2914">
                  <c:v>0.34138973266407646</c:v>
                </c:pt>
                <c:pt idx="2915">
                  <c:v>0.341510578710428</c:v>
                </c:pt>
                <c:pt idx="2916">
                  <c:v>0.34163142541598712</c:v>
                </c:pt>
                <c:pt idx="2917">
                  <c:v>0.34175227278033771</c:v>
                </c:pt>
                <c:pt idx="2918">
                  <c:v>0.34187312080306853</c:v>
                </c:pt>
                <c:pt idx="2919">
                  <c:v>0.3419939694837677</c:v>
                </c:pt>
                <c:pt idx="2920">
                  <c:v>0.34211481882202288</c:v>
                </c:pt>
                <c:pt idx="2921">
                  <c:v>0.3422356688174204</c:v>
                </c:pt>
                <c:pt idx="2922">
                  <c:v>0.34235651946954948</c:v>
                </c:pt>
                <c:pt idx="2923">
                  <c:v>0.34247737077799778</c:v>
                </c:pt>
                <c:pt idx="2924">
                  <c:v>0.34259822274235541</c:v>
                </c:pt>
                <c:pt idx="2925">
                  <c:v>0.34271907536221025</c:v>
                </c:pt>
                <c:pt idx="2926">
                  <c:v>0.34283992863715262</c:v>
                </c:pt>
                <c:pt idx="2927">
                  <c:v>0.34296078256677065</c:v>
                </c:pt>
                <c:pt idx="2928">
                  <c:v>0.34308163715065731</c:v>
                </c:pt>
                <c:pt idx="2929">
                  <c:v>0.3432024923884005</c:v>
                </c:pt>
                <c:pt idx="2930">
                  <c:v>0.34332334827959121</c:v>
                </c:pt>
                <c:pt idx="2931">
                  <c:v>0.3434442048238211</c:v>
                </c:pt>
                <c:pt idx="2932">
                  <c:v>0.34356506202068071</c:v>
                </c:pt>
                <c:pt idx="2933">
                  <c:v>0.34368591986976038</c:v>
                </c:pt>
                <c:pt idx="2934">
                  <c:v>0.34380677837065443</c:v>
                </c:pt>
                <c:pt idx="2935">
                  <c:v>0.34392763752295386</c:v>
                </c:pt>
                <c:pt idx="2936">
                  <c:v>0.34404849732625098</c:v>
                </c:pt>
                <c:pt idx="2937">
                  <c:v>0.34416935778013835</c:v>
                </c:pt>
                <c:pt idx="2938">
                  <c:v>0.34429021888421074</c:v>
                </c:pt>
                <c:pt idx="2939">
                  <c:v>0.34441108063805936</c:v>
                </c:pt>
                <c:pt idx="2940">
                  <c:v>0.34453194304127766</c:v>
                </c:pt>
                <c:pt idx="2941">
                  <c:v>0.34465280609345972</c:v>
                </c:pt>
                <c:pt idx="2942">
                  <c:v>0.34477366979420121</c:v>
                </c:pt>
                <c:pt idx="2943">
                  <c:v>0.34489453414309601</c:v>
                </c:pt>
                <c:pt idx="2944">
                  <c:v>0.34501539913973778</c:v>
                </c:pt>
                <c:pt idx="2945">
                  <c:v>0.34513626478372395</c:v>
                </c:pt>
                <c:pt idx="2946">
                  <c:v>0.34525713107464706</c:v>
                </c:pt>
                <c:pt idx="2947">
                  <c:v>0.34537799801210589</c:v>
                </c:pt>
                <c:pt idx="2948">
                  <c:v>0.34549886559569321</c:v>
                </c:pt>
                <c:pt idx="2949">
                  <c:v>0.3456197338250071</c:v>
                </c:pt>
                <c:pt idx="2950">
                  <c:v>0.34574060269964479</c:v>
                </c:pt>
                <c:pt idx="2951">
                  <c:v>0.34586147221920216</c:v>
                </c:pt>
                <c:pt idx="2952">
                  <c:v>0.3459823423832753</c:v>
                </c:pt>
                <c:pt idx="2953">
                  <c:v>0.3461032131914632</c:v>
                </c:pt>
                <c:pt idx="2954">
                  <c:v>0.34622408464336329</c:v>
                </c:pt>
                <c:pt idx="2955">
                  <c:v>0.34634495673857524</c:v>
                </c:pt>
                <c:pt idx="2956">
                  <c:v>0.34646582947669491</c:v>
                </c:pt>
                <c:pt idx="2957">
                  <c:v>0.34658670285731974</c:v>
                </c:pt>
                <c:pt idx="2958">
                  <c:v>0.34670757688005205</c:v>
                </c:pt>
                <c:pt idx="2959">
                  <c:v>0.34682845154448994</c:v>
                </c:pt>
                <c:pt idx="2960">
                  <c:v>0.34694932685023328</c:v>
                </c:pt>
                <c:pt idx="2961">
                  <c:v>0.34707020279688061</c:v>
                </c:pt>
                <c:pt idx="2962">
                  <c:v>0.34719107938403337</c:v>
                </c:pt>
                <c:pt idx="2963">
                  <c:v>0.34731195661129033</c:v>
                </c:pt>
                <c:pt idx="2964">
                  <c:v>0.34743283447825379</c:v>
                </c:pt>
                <c:pt idx="2965">
                  <c:v>0.34755371298452298</c:v>
                </c:pt>
                <c:pt idx="2966">
                  <c:v>0.34767459212970064</c:v>
                </c:pt>
                <c:pt idx="2967">
                  <c:v>0.34779547191339022</c:v>
                </c:pt>
                <c:pt idx="2968">
                  <c:v>0.34791635233518825</c:v>
                </c:pt>
                <c:pt idx="2969">
                  <c:v>0.34803723339470016</c:v>
                </c:pt>
                <c:pt idx="2970">
                  <c:v>0.34815811509152828</c:v>
                </c:pt>
                <c:pt idx="2971">
                  <c:v>0.34827899742527668</c:v>
                </c:pt>
                <c:pt idx="2972">
                  <c:v>0.34839988039554592</c:v>
                </c:pt>
                <c:pt idx="2973">
                  <c:v>0.34852076400193965</c:v>
                </c:pt>
                <c:pt idx="2974">
                  <c:v>0.34864164824406241</c:v>
                </c:pt>
                <c:pt idx="2975">
                  <c:v>0.34876253312151628</c:v>
                </c:pt>
                <c:pt idx="2976">
                  <c:v>0.34888341863390759</c:v>
                </c:pt>
                <c:pt idx="2977">
                  <c:v>0.34900430478084066</c:v>
                </c:pt>
                <c:pt idx="2978">
                  <c:v>0.34912519156191846</c:v>
                </c:pt>
                <c:pt idx="2979">
                  <c:v>0.3492460789767482</c:v>
                </c:pt>
                <c:pt idx="2980">
                  <c:v>0.3493669670249322</c:v>
                </c:pt>
                <c:pt idx="2981">
                  <c:v>0.34948785570607876</c:v>
                </c:pt>
                <c:pt idx="2982">
                  <c:v>0.34960874501979267</c:v>
                </c:pt>
                <c:pt idx="2983">
                  <c:v>0.34972963496567999</c:v>
                </c:pt>
                <c:pt idx="2984">
                  <c:v>0.34985052554334639</c:v>
                </c:pt>
                <c:pt idx="2985">
                  <c:v>0.34997141675240151</c:v>
                </c:pt>
                <c:pt idx="2986">
                  <c:v>0.35009230859244833</c:v>
                </c:pt>
                <c:pt idx="2987">
                  <c:v>0.35021320106309806</c:v>
                </c:pt>
                <c:pt idx="2988">
                  <c:v>0.35033409416395456</c:v>
                </c:pt>
                <c:pt idx="2989">
                  <c:v>0.35045498789462881</c:v>
                </c:pt>
                <c:pt idx="2990">
                  <c:v>0.35057588225472713</c:v>
                </c:pt>
                <c:pt idx="2991">
                  <c:v>0.35069677724385739</c:v>
                </c:pt>
                <c:pt idx="2992">
                  <c:v>0.3508176728616319</c:v>
                </c:pt>
                <c:pt idx="2993">
                  <c:v>0.35093856910765453</c:v>
                </c:pt>
                <c:pt idx="2994">
                  <c:v>0.35105946598153848</c:v>
                </c:pt>
                <c:pt idx="2995">
                  <c:v>0.35118036348289117</c:v>
                </c:pt>
                <c:pt idx="2996">
                  <c:v>0.35130126161132402</c:v>
                </c:pt>
                <c:pt idx="2997">
                  <c:v>0.35142216036644625</c:v>
                </c:pt>
                <c:pt idx="2998">
                  <c:v>0.35154305974786615</c:v>
                </c:pt>
                <c:pt idx="2999">
                  <c:v>0.35166395975519826</c:v>
                </c:pt>
                <c:pt idx="3000">
                  <c:v>0.35178486038805157</c:v>
                </c:pt>
                <c:pt idx="3001">
                  <c:v>0.35190576164603771</c:v>
                </c:pt>
                <c:pt idx="3002">
                  <c:v>0.35202666352876832</c:v>
                </c:pt>
                <c:pt idx="3003">
                  <c:v>0.35214756603585506</c:v>
                </c:pt>
                <c:pt idx="3004">
                  <c:v>0.35226846916690957</c:v>
                </c:pt>
                <c:pt idx="3005">
                  <c:v>0.35238937292154349</c:v>
                </c:pt>
                <c:pt idx="3006">
                  <c:v>0.35251027729937157</c:v>
                </c:pt>
                <c:pt idx="3007">
                  <c:v>0.35263118230000456</c:v>
                </c:pt>
                <c:pt idx="3008">
                  <c:v>0.35275208792305723</c:v>
                </c:pt>
                <c:pt idx="3009">
                  <c:v>0.35287299416814255</c:v>
                </c:pt>
                <c:pt idx="3010">
                  <c:v>0.35299390103487438</c:v>
                </c:pt>
                <c:pt idx="3011">
                  <c:v>0.35311480852286659</c:v>
                </c:pt>
                <c:pt idx="3012">
                  <c:v>0.35323571663173214</c:v>
                </c:pt>
                <c:pt idx="3013">
                  <c:v>0.35335662536108781</c:v>
                </c:pt>
                <c:pt idx="3014">
                  <c:v>0.35347753471054721</c:v>
                </c:pt>
                <c:pt idx="3015">
                  <c:v>0.35359844467972623</c:v>
                </c:pt>
                <c:pt idx="3016">
                  <c:v>0.35371935526823894</c:v>
                </c:pt>
                <c:pt idx="3017">
                  <c:v>0.35384026647570366</c:v>
                </c:pt>
                <c:pt idx="3018">
                  <c:v>0.35396117830173246</c:v>
                </c:pt>
                <c:pt idx="3019">
                  <c:v>0.3540820907459441</c:v>
                </c:pt>
                <c:pt idx="3020">
                  <c:v>0.35420300380795444</c:v>
                </c:pt>
                <c:pt idx="3021">
                  <c:v>0.35432391748738001</c:v>
                </c:pt>
                <c:pt idx="3022">
                  <c:v>0.35444483178383979</c:v>
                </c:pt>
                <c:pt idx="3023">
                  <c:v>0.35456574669694874</c:v>
                </c:pt>
                <c:pt idx="3024">
                  <c:v>0.35468666222632583</c:v>
                </c:pt>
                <c:pt idx="3025">
                  <c:v>0.35480757837158694</c:v>
                </c:pt>
                <c:pt idx="3026">
                  <c:v>0.35492849513235258</c:v>
                </c:pt>
                <c:pt idx="3027">
                  <c:v>0.35504941250824018</c:v>
                </c:pt>
                <c:pt idx="3028">
                  <c:v>0.35517033049886848</c:v>
                </c:pt>
                <c:pt idx="3029">
                  <c:v>0.35529124910385645</c:v>
                </c:pt>
                <c:pt idx="3030">
                  <c:v>0.35541216832282241</c:v>
                </c:pt>
                <c:pt idx="3031">
                  <c:v>0.3555330881553882</c:v>
                </c:pt>
                <c:pt idx="3032">
                  <c:v>0.35565400860117191</c:v>
                </c:pt>
                <c:pt idx="3033">
                  <c:v>0.35577492965979252</c:v>
                </c:pt>
                <c:pt idx="3034">
                  <c:v>0.35589585133087165</c:v>
                </c:pt>
                <c:pt idx="3035">
                  <c:v>0.35601677361403072</c:v>
                </c:pt>
                <c:pt idx="3036">
                  <c:v>0.35613769650888893</c:v>
                </c:pt>
                <c:pt idx="3037">
                  <c:v>0.35625862001506947</c:v>
                </c:pt>
                <c:pt idx="3038">
                  <c:v>0.35637954413219108</c:v>
                </c:pt>
                <c:pt idx="3039">
                  <c:v>0.35650046885987763</c:v>
                </c:pt>
                <c:pt idx="3040">
                  <c:v>0.35662139419775007</c:v>
                </c:pt>
                <c:pt idx="3041">
                  <c:v>0.35674232014542961</c:v>
                </c:pt>
                <c:pt idx="3042">
                  <c:v>0.35686324670254166</c:v>
                </c:pt>
                <c:pt idx="3043">
                  <c:v>0.35698417386870673</c:v>
                </c:pt>
                <c:pt idx="3044">
                  <c:v>0.35710510164354692</c:v>
                </c:pt>
                <c:pt idx="3045">
                  <c:v>0.35722603002668651</c:v>
                </c:pt>
                <c:pt idx="3046">
                  <c:v>0.35734695901775027</c:v>
                </c:pt>
                <c:pt idx="3047">
                  <c:v>0.35746788861636181</c:v>
                </c:pt>
                <c:pt idx="3048">
                  <c:v>0.357588818822143</c:v>
                </c:pt>
                <c:pt idx="3049">
                  <c:v>0.3577097496347208</c:v>
                </c:pt>
                <c:pt idx="3050">
                  <c:v>0.35783068105371929</c:v>
                </c:pt>
                <c:pt idx="3051">
                  <c:v>0.35795161307876167</c:v>
                </c:pt>
                <c:pt idx="3052">
                  <c:v>0.35807254570947444</c:v>
                </c:pt>
                <c:pt idx="3053">
                  <c:v>0.3581934789454817</c:v>
                </c:pt>
                <c:pt idx="3054">
                  <c:v>0.35831441278641085</c:v>
                </c:pt>
                <c:pt idx="3055">
                  <c:v>0.35843534723188664</c:v>
                </c:pt>
                <c:pt idx="3056">
                  <c:v>0.35855628228153646</c:v>
                </c:pt>
                <c:pt idx="3057">
                  <c:v>0.35867721793498686</c:v>
                </c:pt>
                <c:pt idx="3058">
                  <c:v>0.3587981541918619</c:v>
                </c:pt>
                <c:pt idx="3059">
                  <c:v>0.35891909105179098</c:v>
                </c:pt>
                <c:pt idx="3060">
                  <c:v>0.35904002851440064</c:v>
                </c:pt>
                <c:pt idx="3061">
                  <c:v>0.35916096657932006</c:v>
                </c:pt>
                <c:pt idx="3062">
                  <c:v>0.35928190524617309</c:v>
                </c:pt>
                <c:pt idx="3063">
                  <c:v>0.35940284451459137</c:v>
                </c:pt>
                <c:pt idx="3064">
                  <c:v>0.35952378438420318</c:v>
                </c:pt>
                <c:pt idx="3065">
                  <c:v>0.35964472485463395</c:v>
                </c:pt>
                <c:pt idx="3066">
                  <c:v>0.35976566592551551</c:v>
                </c:pt>
                <c:pt idx="3067">
                  <c:v>0.35988660759647617</c:v>
                </c:pt>
                <c:pt idx="3068">
                  <c:v>0.36000754986714445</c:v>
                </c:pt>
                <c:pt idx="3069">
                  <c:v>0.36012849273715197</c:v>
                </c:pt>
                <c:pt idx="3070">
                  <c:v>0.36024943620612571</c:v>
                </c:pt>
                <c:pt idx="3071">
                  <c:v>0.36037038027369883</c:v>
                </c:pt>
                <c:pt idx="3072">
                  <c:v>0.36049132493949942</c:v>
                </c:pt>
                <c:pt idx="3073">
                  <c:v>0.36061227020315867</c:v>
                </c:pt>
                <c:pt idx="3074">
                  <c:v>0.36073321606430864</c:v>
                </c:pt>
                <c:pt idx="3075">
                  <c:v>0.36085416252257829</c:v>
                </c:pt>
                <c:pt idx="3076">
                  <c:v>0.36097510957760193</c:v>
                </c:pt>
                <c:pt idx="3077">
                  <c:v>0.36109605722900939</c:v>
                </c:pt>
                <c:pt idx="3078">
                  <c:v>0.3612170054764321</c:v>
                </c:pt>
                <c:pt idx="3079">
                  <c:v>0.36133795431950344</c:v>
                </c:pt>
                <c:pt idx="3080">
                  <c:v>0.36145890375785727</c:v>
                </c:pt>
                <c:pt idx="3081">
                  <c:v>0.36157985379112279</c:v>
                </c:pt>
                <c:pt idx="3082">
                  <c:v>0.36170080441893693</c:v>
                </c:pt>
                <c:pt idx="3083">
                  <c:v>0.36182175564092911</c:v>
                </c:pt>
                <c:pt idx="3084">
                  <c:v>0.3619427074567354</c:v>
                </c:pt>
                <c:pt idx="3085">
                  <c:v>0.36206365986598898</c:v>
                </c:pt>
                <c:pt idx="3086">
                  <c:v>0.36218461286832371</c:v>
                </c:pt>
                <c:pt idx="3087">
                  <c:v>0.36230556646337386</c:v>
                </c:pt>
                <c:pt idx="3088">
                  <c:v>0.36242652065077374</c:v>
                </c:pt>
                <c:pt idx="3089">
                  <c:v>0.36254747543015964</c:v>
                </c:pt>
                <c:pt idx="3090">
                  <c:v>0.36266843080116362</c:v>
                </c:pt>
                <c:pt idx="3091">
                  <c:v>0.36278938676342354</c:v>
                </c:pt>
                <c:pt idx="3092">
                  <c:v>0.36291034331657457</c:v>
                </c:pt>
                <c:pt idx="3093">
                  <c:v>0.36303130046025234</c:v>
                </c:pt>
                <c:pt idx="3094">
                  <c:v>0.36315225819409203</c:v>
                </c:pt>
                <c:pt idx="3095">
                  <c:v>0.36327321651773059</c:v>
                </c:pt>
                <c:pt idx="3096">
                  <c:v>0.3633941754308061</c:v>
                </c:pt>
                <c:pt idx="3097">
                  <c:v>0.36351513493295262</c:v>
                </c:pt>
                <c:pt idx="3098">
                  <c:v>0.36363609502380934</c:v>
                </c:pt>
                <c:pt idx="3099">
                  <c:v>0.36375705570301231</c:v>
                </c:pt>
                <c:pt idx="3100">
                  <c:v>0.36387801697019961</c:v>
                </c:pt>
                <c:pt idx="3101">
                  <c:v>0.3639989788250102</c:v>
                </c:pt>
                <c:pt idx="3102">
                  <c:v>0.36411994126708036</c:v>
                </c:pt>
                <c:pt idx="3103">
                  <c:v>0.36424090429604949</c:v>
                </c:pt>
                <c:pt idx="3104">
                  <c:v>0.36436186791155589</c:v>
                </c:pt>
                <c:pt idx="3105">
                  <c:v>0.3644828321132394</c:v>
                </c:pt>
                <c:pt idx="3106">
                  <c:v>0.36460379690073852</c:v>
                </c:pt>
                <c:pt idx="3107">
                  <c:v>0.36472476227369066</c:v>
                </c:pt>
                <c:pt idx="3108">
                  <c:v>0.36484572823173833</c:v>
                </c:pt>
                <c:pt idx="3109">
                  <c:v>0.36496669477451915</c:v>
                </c:pt>
                <c:pt idx="3110">
                  <c:v>0.36508766190167519</c:v>
                </c:pt>
                <c:pt idx="3111">
                  <c:v>0.36520862961284695</c:v>
                </c:pt>
                <c:pt idx="3112">
                  <c:v>0.36532959790767316</c:v>
                </c:pt>
                <c:pt idx="3113">
                  <c:v>0.36545056678579546</c:v>
                </c:pt>
                <c:pt idx="3114">
                  <c:v>0.36557153624685523</c:v>
                </c:pt>
                <c:pt idx="3115">
                  <c:v>0.36569250629049321</c:v>
                </c:pt>
                <c:pt idx="3116">
                  <c:v>0.36581347691635235</c:v>
                </c:pt>
                <c:pt idx="3117">
                  <c:v>0.3659344481240745</c:v>
                </c:pt>
                <c:pt idx="3118">
                  <c:v>0.36605541991329993</c:v>
                </c:pt>
                <c:pt idx="3119">
                  <c:v>0.36617639228367205</c:v>
                </c:pt>
                <c:pt idx="3120">
                  <c:v>0.36629736523483447</c:v>
                </c:pt>
                <c:pt idx="3121">
                  <c:v>0.36641833876642771</c:v>
                </c:pt>
                <c:pt idx="3122">
                  <c:v>0.36653931287809738</c:v>
                </c:pt>
                <c:pt idx="3123">
                  <c:v>0.36666028756948599</c:v>
                </c:pt>
                <c:pt idx="3124">
                  <c:v>0.36678126284023671</c:v>
                </c:pt>
                <c:pt idx="3125">
                  <c:v>0.36690223868999361</c:v>
                </c:pt>
                <c:pt idx="3126">
                  <c:v>0.36702321511840141</c:v>
                </c:pt>
                <c:pt idx="3127">
                  <c:v>0.36714419212510307</c:v>
                </c:pt>
                <c:pt idx="3128">
                  <c:v>0.36726516970974465</c:v>
                </c:pt>
                <c:pt idx="3129">
                  <c:v>0.36738614787197044</c:v>
                </c:pt>
                <c:pt idx="3130">
                  <c:v>0.36750712661142648</c:v>
                </c:pt>
                <c:pt idx="3131">
                  <c:v>0.36762810592775574</c:v>
                </c:pt>
                <c:pt idx="3132">
                  <c:v>0.36774908582060428</c:v>
                </c:pt>
                <c:pt idx="3133">
                  <c:v>0.36787006628961971</c:v>
                </c:pt>
                <c:pt idx="3134">
                  <c:v>0.36799104733444987</c:v>
                </c:pt>
                <c:pt idx="3135">
                  <c:v>0.36811202895473549</c:v>
                </c:pt>
                <c:pt idx="3136">
                  <c:v>0.3682330111501273</c:v>
                </c:pt>
                <c:pt idx="3137">
                  <c:v>0.36835399392027091</c:v>
                </c:pt>
                <c:pt idx="3138">
                  <c:v>0.36847497726481437</c:v>
                </c:pt>
                <c:pt idx="3139">
                  <c:v>0.36859596118340332</c:v>
                </c:pt>
                <c:pt idx="3140">
                  <c:v>0.36871694567568514</c:v>
                </c:pt>
                <c:pt idx="3141">
                  <c:v>0.36883793074130899</c:v>
                </c:pt>
                <c:pt idx="3142">
                  <c:v>0.36895891637992295</c:v>
                </c:pt>
                <c:pt idx="3143">
                  <c:v>0.36907990259117551</c:v>
                </c:pt>
                <c:pt idx="3144">
                  <c:v>0.36920088937471429</c:v>
                </c:pt>
                <c:pt idx="3145">
                  <c:v>0.36932187673018757</c:v>
                </c:pt>
                <c:pt idx="3146">
                  <c:v>0.36944286465724652</c:v>
                </c:pt>
                <c:pt idx="3147">
                  <c:v>0.36956385315553786</c:v>
                </c:pt>
                <c:pt idx="3148">
                  <c:v>0.36968484222471298</c:v>
                </c:pt>
                <c:pt idx="3149">
                  <c:v>0.36980583186442084</c:v>
                </c:pt>
                <c:pt idx="3150">
                  <c:v>0.36992682207431082</c:v>
                </c:pt>
                <c:pt idx="3151">
                  <c:v>0.37004781285403499</c:v>
                </c:pt>
                <c:pt idx="3152">
                  <c:v>0.37016880420324094</c:v>
                </c:pt>
                <c:pt idx="3153">
                  <c:v>0.37028979612158208</c:v>
                </c:pt>
                <c:pt idx="3154">
                  <c:v>0.37041078860870758</c:v>
                </c:pt>
                <c:pt idx="3155">
                  <c:v>0.37053178166427014</c:v>
                </c:pt>
                <c:pt idx="3156">
                  <c:v>0.37065277528791962</c:v>
                </c:pt>
                <c:pt idx="3157">
                  <c:v>0.37077376947930984</c:v>
                </c:pt>
                <c:pt idx="3158">
                  <c:v>0.37089476423809198</c:v>
                </c:pt>
                <c:pt idx="3159">
                  <c:v>0.37101575956391608</c:v>
                </c:pt>
                <c:pt idx="3160">
                  <c:v>0.37113675545643621</c:v>
                </c:pt>
                <c:pt idx="3161">
                  <c:v>0.37125775191530508</c:v>
                </c:pt>
                <c:pt idx="3162">
                  <c:v>0.3713787489401752</c:v>
                </c:pt>
                <c:pt idx="3163">
                  <c:v>0.37149974653069995</c:v>
                </c:pt>
                <c:pt idx="3164">
                  <c:v>0.3716207446865325</c:v>
                </c:pt>
                <c:pt idx="3165">
                  <c:v>0.37174174340732624</c:v>
                </c:pt>
                <c:pt idx="3166">
                  <c:v>0.37186274269273589</c:v>
                </c:pt>
                <c:pt idx="3167">
                  <c:v>0.37198374254241462</c:v>
                </c:pt>
                <c:pt idx="3168">
                  <c:v>0.37210474295601692</c:v>
                </c:pt>
                <c:pt idx="3169">
                  <c:v>0.37222574393319618</c:v>
                </c:pt>
                <c:pt idx="3170">
                  <c:v>0.3723467454736098</c:v>
                </c:pt>
                <c:pt idx="3171">
                  <c:v>0.37246774757691137</c:v>
                </c:pt>
                <c:pt idx="3172">
                  <c:v>0.37258875024275584</c:v>
                </c:pt>
                <c:pt idx="3173">
                  <c:v>0.37270975347079793</c:v>
                </c:pt>
                <c:pt idx="3174">
                  <c:v>0.37283075726069681</c:v>
                </c:pt>
                <c:pt idx="3175">
                  <c:v>0.37295176161210364</c:v>
                </c:pt>
                <c:pt idx="3176">
                  <c:v>0.37307276652467891</c:v>
                </c:pt>
                <c:pt idx="3177">
                  <c:v>0.37319377199807557</c:v>
                </c:pt>
                <c:pt idx="3178">
                  <c:v>0.37331477803195234</c:v>
                </c:pt>
                <c:pt idx="3179">
                  <c:v>0.37343578462596549</c:v>
                </c:pt>
                <c:pt idx="3180">
                  <c:v>0.37355679177977374</c:v>
                </c:pt>
                <c:pt idx="3181">
                  <c:v>0.37367779949303115</c:v>
                </c:pt>
                <c:pt idx="3182">
                  <c:v>0.37379880776539909</c:v>
                </c:pt>
                <c:pt idx="3183">
                  <c:v>0.37391981659653273</c:v>
                </c:pt>
                <c:pt idx="3184">
                  <c:v>0.37404082598608968</c:v>
                </c:pt>
                <c:pt idx="3185">
                  <c:v>0.37416183593373131</c:v>
                </c:pt>
                <c:pt idx="3186">
                  <c:v>0.37428284643911391</c:v>
                </c:pt>
                <c:pt idx="3187">
                  <c:v>0.37440385750189753</c:v>
                </c:pt>
                <c:pt idx="3188">
                  <c:v>0.37452486912174021</c:v>
                </c:pt>
                <c:pt idx="3189">
                  <c:v>0.3746458812982989</c:v>
                </c:pt>
                <c:pt idx="3190">
                  <c:v>0.37476689403123831</c:v>
                </c:pt>
                <c:pt idx="3191">
                  <c:v>0.37488790732021515</c:v>
                </c:pt>
                <c:pt idx="3192">
                  <c:v>0.37500892116488771</c:v>
                </c:pt>
                <c:pt idx="3193">
                  <c:v>0.37512993556492025</c:v>
                </c:pt>
                <c:pt idx="3194">
                  <c:v>0.37525095051997015</c:v>
                </c:pt>
                <c:pt idx="3195">
                  <c:v>0.3753719660296988</c:v>
                </c:pt>
                <c:pt idx="3196">
                  <c:v>0.37549298209376691</c:v>
                </c:pt>
                <c:pt idx="3197">
                  <c:v>0.37561399871183587</c:v>
                </c:pt>
                <c:pt idx="3198">
                  <c:v>0.3757350158835675</c:v>
                </c:pt>
                <c:pt idx="3199">
                  <c:v>0.3758560336086223</c:v>
                </c:pt>
                <c:pt idx="3200">
                  <c:v>0.37597705188666342</c:v>
                </c:pt>
                <c:pt idx="3201">
                  <c:v>0.37609807071735135</c:v>
                </c:pt>
                <c:pt idx="3202">
                  <c:v>0.37621909010034926</c:v>
                </c:pt>
                <c:pt idx="3203">
                  <c:v>0.37634011003531986</c:v>
                </c:pt>
                <c:pt idx="3204">
                  <c:v>0.37646113052192587</c:v>
                </c:pt>
                <c:pt idx="3205">
                  <c:v>0.37658215155982977</c:v>
                </c:pt>
                <c:pt idx="3206">
                  <c:v>0.37670317314869317</c:v>
                </c:pt>
                <c:pt idx="3207">
                  <c:v>0.37682419528818256</c:v>
                </c:pt>
                <c:pt idx="3208">
                  <c:v>0.37694521797796021</c:v>
                </c:pt>
                <c:pt idx="3209">
                  <c:v>0.37706624121768995</c:v>
                </c:pt>
                <c:pt idx="3210">
                  <c:v>0.37718726500703537</c:v>
                </c:pt>
                <c:pt idx="3211">
                  <c:v>0.37730828934566207</c:v>
                </c:pt>
                <c:pt idx="3212">
                  <c:v>0.37742931423323389</c:v>
                </c:pt>
                <c:pt idx="3213">
                  <c:v>0.37755033966941309</c:v>
                </c:pt>
                <c:pt idx="3214">
                  <c:v>0.37767136565386927</c:v>
                </c:pt>
                <c:pt idx="3215">
                  <c:v>0.37779239218626559</c:v>
                </c:pt>
                <c:pt idx="3216">
                  <c:v>0.37791341926626787</c:v>
                </c:pt>
                <c:pt idx="3217">
                  <c:v>0.37803444689354038</c:v>
                </c:pt>
                <c:pt idx="3218">
                  <c:v>0.3781554750677496</c:v>
                </c:pt>
                <c:pt idx="3219">
                  <c:v>0.37827650378856315</c:v>
                </c:pt>
                <c:pt idx="3220">
                  <c:v>0.37839753305564661</c:v>
                </c:pt>
                <c:pt idx="3221">
                  <c:v>0.37851856286866625</c:v>
                </c:pt>
                <c:pt idx="3222">
                  <c:v>0.37863959322728857</c:v>
                </c:pt>
                <c:pt idx="3223">
                  <c:v>0.37876062413118028</c:v>
                </c:pt>
                <c:pt idx="3224">
                  <c:v>0.37888165558000853</c:v>
                </c:pt>
                <c:pt idx="3225">
                  <c:v>0.37900268757344469</c:v>
                </c:pt>
                <c:pt idx="3226">
                  <c:v>0.37912372011115281</c:v>
                </c:pt>
                <c:pt idx="3227">
                  <c:v>0.37924475319279916</c:v>
                </c:pt>
                <c:pt idx="3228">
                  <c:v>0.37936578681805733</c:v>
                </c:pt>
                <c:pt idx="3229">
                  <c:v>0.37948682098659137</c:v>
                </c:pt>
                <c:pt idx="3230">
                  <c:v>0.37960785569807176</c:v>
                </c:pt>
                <c:pt idx="3231">
                  <c:v>0.379728890952165</c:v>
                </c:pt>
                <c:pt idx="3232">
                  <c:v>0.37984992674854356</c:v>
                </c:pt>
                <c:pt idx="3233">
                  <c:v>0.3799709630868755</c:v>
                </c:pt>
                <c:pt idx="3234">
                  <c:v>0.38009199996682907</c:v>
                </c:pt>
                <c:pt idx="3235">
                  <c:v>0.3802130373880761</c:v>
                </c:pt>
                <c:pt idx="3236">
                  <c:v>0.38033407535028485</c:v>
                </c:pt>
                <c:pt idx="3237">
                  <c:v>0.38045511385312625</c:v>
                </c:pt>
                <c:pt idx="3238">
                  <c:v>0.38057615289627078</c:v>
                </c:pt>
                <c:pt idx="3239">
                  <c:v>0.38069719247938805</c:v>
                </c:pt>
                <c:pt idx="3240">
                  <c:v>0.38081823260215053</c:v>
                </c:pt>
                <c:pt idx="3241">
                  <c:v>0.38093927326422872</c:v>
                </c:pt>
                <c:pt idx="3242">
                  <c:v>0.38106031446529331</c:v>
                </c:pt>
                <c:pt idx="3243">
                  <c:v>0.38118135620501659</c:v>
                </c:pt>
                <c:pt idx="3244">
                  <c:v>0.38130239848306924</c:v>
                </c:pt>
                <c:pt idx="3245">
                  <c:v>0.38142344129912553</c:v>
                </c:pt>
                <c:pt idx="3246">
                  <c:v>0.38154448465285418</c:v>
                </c:pt>
                <c:pt idx="3247">
                  <c:v>0.38166552854393143</c:v>
                </c:pt>
                <c:pt idx="3248">
                  <c:v>0.38178657297202712</c:v>
                </c:pt>
                <c:pt idx="3249">
                  <c:v>0.38190761793681527</c:v>
                </c:pt>
                <c:pt idx="3250">
                  <c:v>0.38202866343796837</c:v>
                </c:pt>
                <c:pt idx="3251">
                  <c:v>0.38214970947516025</c:v>
                </c:pt>
                <c:pt idx="3252">
                  <c:v>0.38227075604806338</c:v>
                </c:pt>
                <c:pt idx="3253">
                  <c:v>0.38239180315635402</c:v>
                </c:pt>
                <c:pt idx="3254">
                  <c:v>0.38251285079970421</c:v>
                </c:pt>
                <c:pt idx="3255">
                  <c:v>0.38263389897778732</c:v>
                </c:pt>
                <c:pt idx="3256">
                  <c:v>0.38275494769028029</c:v>
                </c:pt>
                <c:pt idx="3257">
                  <c:v>0.38287599693685581</c:v>
                </c:pt>
                <c:pt idx="3258">
                  <c:v>0.3829970467171897</c:v>
                </c:pt>
                <c:pt idx="3259">
                  <c:v>0.38311809703095578</c:v>
                </c:pt>
                <c:pt idx="3260">
                  <c:v>0.38323914787782987</c:v>
                </c:pt>
                <c:pt idx="3261">
                  <c:v>0.38336019925748799</c:v>
                </c:pt>
                <c:pt idx="3262">
                  <c:v>0.38348125116960574</c:v>
                </c:pt>
                <c:pt idx="3263">
                  <c:v>0.3836023036138585</c:v>
                </c:pt>
                <c:pt idx="3264">
                  <c:v>0.38372335658992318</c:v>
                </c:pt>
                <c:pt idx="3265">
                  <c:v>0.38384441009747627</c:v>
                </c:pt>
                <c:pt idx="3266">
                  <c:v>0.38396546413619426</c:v>
                </c:pt>
                <c:pt idx="3267">
                  <c:v>0.38408651870575272</c:v>
                </c:pt>
                <c:pt idx="3268">
                  <c:v>0.38420757380582837</c:v>
                </c:pt>
                <c:pt idx="3269">
                  <c:v>0.3843286294361008</c:v>
                </c:pt>
                <c:pt idx="3270">
                  <c:v>0.38444968559624693</c:v>
                </c:pt>
                <c:pt idx="3271">
                  <c:v>0.3845707422859419</c:v>
                </c:pt>
                <c:pt idx="3272">
                  <c:v>0.38469179950486643</c:v>
                </c:pt>
                <c:pt idx="3273">
                  <c:v>0.38481285725269787</c:v>
                </c:pt>
                <c:pt idx="3274">
                  <c:v>0.3849339155291136</c:v>
                </c:pt>
                <c:pt idx="3275">
                  <c:v>0.38505497433379432</c:v>
                </c:pt>
                <c:pt idx="3276">
                  <c:v>0.38517603366641673</c:v>
                </c:pt>
                <c:pt idx="3277">
                  <c:v>0.38529709352665931</c:v>
                </c:pt>
                <c:pt idx="3278">
                  <c:v>0.38541815391420364</c:v>
                </c:pt>
                <c:pt idx="3279">
                  <c:v>0.38553921482872755</c:v>
                </c:pt>
                <c:pt idx="3280">
                  <c:v>0.38566027626991084</c:v>
                </c:pt>
                <c:pt idx="3281">
                  <c:v>0.38578133823743355</c:v>
                </c:pt>
                <c:pt idx="3282">
                  <c:v>0.38590240073097526</c:v>
                </c:pt>
                <c:pt idx="3283">
                  <c:v>0.38602346375021668</c:v>
                </c:pt>
                <c:pt idx="3284">
                  <c:v>0.38614452729483872</c:v>
                </c:pt>
                <c:pt idx="3285">
                  <c:v>0.38626559136451988</c:v>
                </c:pt>
                <c:pt idx="3286">
                  <c:v>0.3863866559589435</c:v>
                </c:pt>
                <c:pt idx="3287">
                  <c:v>0.38650772107779074</c:v>
                </c:pt>
                <c:pt idx="3288">
                  <c:v>0.3866287867207423</c:v>
                </c:pt>
                <c:pt idx="3289">
                  <c:v>0.38674985288747865</c:v>
                </c:pt>
                <c:pt idx="3290">
                  <c:v>0.38687091957768271</c:v>
                </c:pt>
                <c:pt idx="3291">
                  <c:v>0.38699198679103608</c:v>
                </c:pt>
                <c:pt idx="3292">
                  <c:v>0.38711305452721989</c:v>
                </c:pt>
                <c:pt idx="3293">
                  <c:v>0.38723412278591884</c:v>
                </c:pt>
                <c:pt idx="3294">
                  <c:v>0.38735519156681453</c:v>
                </c:pt>
                <c:pt idx="3295">
                  <c:v>0.38747626086958809</c:v>
                </c:pt>
                <c:pt idx="3296">
                  <c:v>0.38759733069392577</c:v>
                </c:pt>
                <c:pt idx="3297">
                  <c:v>0.38771840103950872</c:v>
                </c:pt>
                <c:pt idx="3298">
                  <c:v>0.38783947190601964</c:v>
                </c:pt>
                <c:pt idx="3299">
                  <c:v>0.38796054329314344</c:v>
                </c:pt>
                <c:pt idx="3300">
                  <c:v>0.38808161520056528</c:v>
                </c:pt>
                <c:pt idx="3301">
                  <c:v>0.38820268762796628</c:v>
                </c:pt>
                <c:pt idx="3302">
                  <c:v>0.38832376057503337</c:v>
                </c:pt>
                <c:pt idx="3303">
                  <c:v>0.38844483404144903</c:v>
                </c:pt>
                <c:pt idx="3304">
                  <c:v>0.38856590802689928</c:v>
                </c:pt>
                <c:pt idx="3305">
                  <c:v>0.38868698253106926</c:v>
                </c:pt>
                <c:pt idx="3306">
                  <c:v>0.38880805755364389</c:v>
                </c:pt>
                <c:pt idx="3307">
                  <c:v>0.38892913309430677</c:v>
                </c:pt>
                <c:pt idx="3308">
                  <c:v>0.3890502091527448</c:v>
                </c:pt>
                <c:pt idx="3309">
                  <c:v>0.38917128572864423</c:v>
                </c:pt>
                <c:pt idx="3310">
                  <c:v>0.38929236282169066</c:v>
                </c:pt>
                <c:pt idx="3311">
                  <c:v>0.38941344043157078</c:v>
                </c:pt>
                <c:pt idx="3312">
                  <c:v>0.38953451855796994</c:v>
                </c:pt>
                <c:pt idx="3313">
                  <c:v>0.38965559720057397</c:v>
                </c:pt>
                <c:pt idx="3314">
                  <c:v>0.38977667635907176</c:v>
                </c:pt>
                <c:pt idx="3315">
                  <c:v>0.38989775603315069</c:v>
                </c:pt>
                <c:pt idx="3316">
                  <c:v>0.39001883622249567</c:v>
                </c:pt>
                <c:pt idx="3317">
                  <c:v>0.39013991692679495</c:v>
                </c:pt>
                <c:pt idx="3318">
                  <c:v>0.39026099814573634</c:v>
                </c:pt>
                <c:pt idx="3319">
                  <c:v>0.3903820798790083</c:v>
                </c:pt>
                <c:pt idx="3320">
                  <c:v>0.39050316212629954</c:v>
                </c:pt>
                <c:pt idx="3321">
                  <c:v>0.3906242448872963</c:v>
                </c:pt>
                <c:pt idx="3322">
                  <c:v>0.39074532816168661</c:v>
                </c:pt>
                <c:pt idx="3323">
                  <c:v>0.39086641194916183</c:v>
                </c:pt>
                <c:pt idx="3324">
                  <c:v>0.39098749624940909</c:v>
                </c:pt>
                <c:pt idx="3325">
                  <c:v>0.39110858106211777</c:v>
                </c:pt>
                <c:pt idx="3326">
                  <c:v>0.3912296663869772</c:v>
                </c:pt>
                <c:pt idx="3327">
                  <c:v>0.39135075222367766</c:v>
                </c:pt>
                <c:pt idx="3328">
                  <c:v>0.39147183857190848</c:v>
                </c:pt>
                <c:pt idx="3329">
                  <c:v>0.39159292543135882</c:v>
                </c:pt>
                <c:pt idx="3330">
                  <c:v>0.39171401280171958</c:v>
                </c:pt>
                <c:pt idx="3331">
                  <c:v>0.3918351006826799</c:v>
                </c:pt>
                <c:pt idx="3332">
                  <c:v>0.3919561890739327</c:v>
                </c:pt>
                <c:pt idx="3333">
                  <c:v>0.39207727797516578</c:v>
                </c:pt>
                <c:pt idx="3334">
                  <c:v>0.39219836738607183</c:v>
                </c:pt>
                <c:pt idx="3335">
                  <c:v>0.39231945730634199</c:v>
                </c:pt>
                <c:pt idx="3336">
                  <c:v>0.39244054773566761</c:v>
                </c:pt>
                <c:pt idx="3337">
                  <c:v>0.39256163867373983</c:v>
                </c:pt>
                <c:pt idx="3338">
                  <c:v>0.39268273012025001</c:v>
                </c:pt>
                <c:pt idx="3339">
                  <c:v>0.39280382207489062</c:v>
                </c:pt>
                <c:pt idx="3340">
                  <c:v>0.39292491453735501</c:v>
                </c:pt>
                <c:pt idx="3341">
                  <c:v>0.39304600750733454</c:v>
                </c:pt>
                <c:pt idx="3342">
                  <c:v>0.39316710098452146</c:v>
                </c:pt>
                <c:pt idx="3343">
                  <c:v>0.39328819496860712</c:v>
                </c:pt>
                <c:pt idx="3344">
                  <c:v>0.39340928945928688</c:v>
                </c:pt>
                <c:pt idx="3345">
                  <c:v>0.39353038445625432</c:v>
                </c:pt>
                <c:pt idx="3346">
                  <c:v>0.3936514799592008</c:v>
                </c:pt>
                <c:pt idx="3347">
                  <c:v>0.39377257596782123</c:v>
                </c:pt>
                <c:pt idx="3348">
                  <c:v>0.39389367248180918</c:v>
                </c:pt>
                <c:pt idx="3349">
                  <c:v>0.39401476950085867</c:v>
                </c:pt>
                <c:pt idx="3350">
                  <c:v>0.39413586702466286</c:v>
                </c:pt>
                <c:pt idx="3351">
                  <c:v>0.39425696505291796</c:v>
                </c:pt>
                <c:pt idx="3352">
                  <c:v>0.39437806358531668</c:v>
                </c:pt>
                <c:pt idx="3353">
                  <c:v>0.39449916262155549</c:v>
                </c:pt>
                <c:pt idx="3354">
                  <c:v>0.39462026216132839</c:v>
                </c:pt>
                <c:pt idx="3355">
                  <c:v>0.39474136220433076</c:v>
                </c:pt>
                <c:pt idx="3356">
                  <c:v>0.39486246275025882</c:v>
                </c:pt>
                <c:pt idx="3357">
                  <c:v>0.39498356379880706</c:v>
                </c:pt>
                <c:pt idx="3358">
                  <c:v>0.3951046653496717</c:v>
                </c:pt>
                <c:pt idx="3359">
                  <c:v>0.395225767402549</c:v>
                </c:pt>
                <c:pt idx="3360">
                  <c:v>0.39534686995713564</c:v>
                </c:pt>
                <c:pt idx="3361">
                  <c:v>0.39546797301312675</c:v>
                </c:pt>
                <c:pt idx="3362">
                  <c:v>0.39558907657021969</c:v>
                </c:pt>
                <c:pt idx="3363">
                  <c:v>0.39571018062811136</c:v>
                </c:pt>
                <c:pt idx="3364">
                  <c:v>0.39583128518649846</c:v>
                </c:pt>
                <c:pt idx="3365">
                  <c:v>0.39595239024507878</c:v>
                </c:pt>
                <c:pt idx="3366">
                  <c:v>0.39607349580354878</c:v>
                </c:pt>
                <c:pt idx="3367">
                  <c:v>0.39619460186160604</c:v>
                </c:pt>
                <c:pt idx="3368">
                  <c:v>0.3963157084189497</c:v>
                </c:pt>
                <c:pt idx="3369">
                  <c:v>0.39643681547527732</c:v>
                </c:pt>
                <c:pt idx="3370">
                  <c:v>0.39655792303028603</c:v>
                </c:pt>
                <c:pt idx="3371">
                  <c:v>0.39667903108367564</c:v>
                </c:pt>
                <c:pt idx="3372">
                  <c:v>0.39680013963514393</c:v>
                </c:pt>
                <c:pt idx="3373">
                  <c:v>0.39692124868439072</c:v>
                </c:pt>
                <c:pt idx="3374">
                  <c:v>0.39704235823111356</c:v>
                </c:pt>
                <c:pt idx="3375">
                  <c:v>0.39716346827501181</c:v>
                </c:pt>
                <c:pt idx="3376">
                  <c:v>0.39728457881578594</c:v>
                </c:pt>
                <c:pt idx="3377">
                  <c:v>0.39740568985313485</c:v>
                </c:pt>
                <c:pt idx="3378">
                  <c:v>0.39752680138675944</c:v>
                </c:pt>
                <c:pt idx="3379">
                  <c:v>0.39764791341635641</c:v>
                </c:pt>
                <c:pt idx="3380">
                  <c:v>0.39776902594163088</c:v>
                </c:pt>
                <c:pt idx="3381">
                  <c:v>0.3978901389622802</c:v>
                </c:pt>
                <c:pt idx="3382">
                  <c:v>0.39801125247800573</c:v>
                </c:pt>
                <c:pt idx="3383">
                  <c:v>0.39813236648850614</c:v>
                </c:pt>
                <c:pt idx="3384">
                  <c:v>0.39825348099348545</c:v>
                </c:pt>
                <c:pt idx="3385">
                  <c:v>0.39837459599264347</c:v>
                </c:pt>
                <c:pt idx="3386">
                  <c:v>0.39849571148568219</c:v>
                </c:pt>
                <c:pt idx="3387">
                  <c:v>0.39861682747230165</c:v>
                </c:pt>
                <c:pt idx="3388">
                  <c:v>0.39873794395220541</c:v>
                </c:pt>
                <c:pt idx="3389">
                  <c:v>0.3988590609250946</c:v>
                </c:pt>
                <c:pt idx="3390">
                  <c:v>0.39898017839067168</c:v>
                </c:pt>
                <c:pt idx="3391">
                  <c:v>0.39910129634863911</c:v>
                </c:pt>
                <c:pt idx="3392">
                  <c:v>0.39922241479869847</c:v>
                </c:pt>
                <c:pt idx="3393">
                  <c:v>0.39934353374055265</c:v>
                </c:pt>
                <c:pt idx="3394">
                  <c:v>0.39946465317390611</c:v>
                </c:pt>
                <c:pt idx="3395">
                  <c:v>0.39958577309846044</c:v>
                </c:pt>
                <c:pt idx="3396">
                  <c:v>0.3997068935139203</c:v>
                </c:pt>
                <c:pt idx="3397">
                  <c:v>0.39982801441998772</c:v>
                </c:pt>
                <c:pt idx="3398">
                  <c:v>0.39994913581636693</c:v>
                </c:pt>
                <c:pt idx="3399">
                  <c:v>0.40007025770276283</c:v>
                </c:pt>
                <c:pt idx="3400">
                  <c:v>0.40019138007887789</c:v>
                </c:pt>
                <c:pt idx="3401">
                  <c:v>0.40031250294441789</c:v>
                </c:pt>
                <c:pt idx="3402">
                  <c:v>0.4004336262990873</c:v>
                </c:pt>
                <c:pt idx="3403">
                  <c:v>0.40055475014258879</c:v>
                </c:pt>
                <c:pt idx="3404">
                  <c:v>0.40067587447462794</c:v>
                </c:pt>
                <c:pt idx="3405">
                  <c:v>0.40079699929491142</c:v>
                </c:pt>
                <c:pt idx="3406">
                  <c:v>0.40091812460314546</c:v>
                </c:pt>
                <c:pt idx="3407">
                  <c:v>0.4010392503990321</c:v>
                </c:pt>
                <c:pt idx="3408">
                  <c:v>0.40116037668227689</c:v>
                </c:pt>
                <c:pt idx="3409">
                  <c:v>0.40128150345258939</c:v>
                </c:pt>
                <c:pt idx="3410">
                  <c:v>0.40140263070967386</c:v>
                </c:pt>
                <c:pt idx="3411">
                  <c:v>0.4015237584532354</c:v>
                </c:pt>
                <c:pt idx="3412">
                  <c:v>0.40164488668298026</c:v>
                </c:pt>
                <c:pt idx="3413">
                  <c:v>0.40176601539861734</c:v>
                </c:pt>
                <c:pt idx="3414">
                  <c:v>0.40188714459985198</c:v>
                </c:pt>
                <c:pt idx="3415">
                  <c:v>0.40200827428639019</c:v>
                </c:pt>
                <c:pt idx="3416">
                  <c:v>0.40212940445794176</c:v>
                </c:pt>
                <c:pt idx="3417">
                  <c:v>0.40225053511421294</c:v>
                </c:pt>
                <c:pt idx="3418">
                  <c:v>0.40237166625491061</c:v>
                </c:pt>
                <c:pt idx="3419">
                  <c:v>0.4024927978797419</c:v>
                </c:pt>
                <c:pt idx="3420">
                  <c:v>0.40261392998841727</c:v>
                </c:pt>
                <c:pt idx="3421">
                  <c:v>0.40273506258064251</c:v>
                </c:pt>
                <c:pt idx="3422">
                  <c:v>0.40285619565612718</c:v>
                </c:pt>
                <c:pt idx="3423">
                  <c:v>0.40297732921457952</c:v>
                </c:pt>
                <c:pt idx="3424">
                  <c:v>0.40309846325570731</c:v>
                </c:pt>
                <c:pt idx="3425">
                  <c:v>0.40321959777922034</c:v>
                </c:pt>
                <c:pt idx="3426">
                  <c:v>0.40334073278482818</c:v>
                </c:pt>
                <c:pt idx="3427">
                  <c:v>0.40346186827223951</c:v>
                </c:pt>
                <c:pt idx="3428">
                  <c:v>0.40358300424116367</c:v>
                </c:pt>
                <c:pt idx="3429">
                  <c:v>0.40370414069131111</c:v>
                </c:pt>
                <c:pt idx="3430">
                  <c:v>0.40382527762238984</c:v>
                </c:pt>
                <c:pt idx="3431">
                  <c:v>0.40394641503411277</c:v>
                </c:pt>
                <c:pt idx="3432">
                  <c:v>0.40406755292618746</c:v>
                </c:pt>
                <c:pt idx="3433">
                  <c:v>0.40418869129832524</c:v>
                </c:pt>
                <c:pt idx="3434">
                  <c:v>0.40430983015023725</c:v>
                </c:pt>
                <c:pt idx="3435">
                  <c:v>0.40443096948163437</c:v>
                </c:pt>
                <c:pt idx="3436">
                  <c:v>0.40455210929222529</c:v>
                </c:pt>
                <c:pt idx="3437">
                  <c:v>0.40467324958172401</c:v>
                </c:pt>
                <c:pt idx="3438">
                  <c:v>0.40479439034984166</c:v>
                </c:pt>
                <c:pt idx="3439">
                  <c:v>0.40491553159628846</c:v>
                </c:pt>
                <c:pt idx="3440">
                  <c:v>0.40503667332077731</c:v>
                </c:pt>
                <c:pt idx="3441">
                  <c:v>0.40515781552301844</c:v>
                </c:pt>
                <c:pt idx="3442">
                  <c:v>0.40527895820272497</c:v>
                </c:pt>
                <c:pt idx="3443">
                  <c:v>0.40540010135960936</c:v>
                </c:pt>
                <c:pt idx="3444">
                  <c:v>0.4055212449933836</c:v>
                </c:pt>
                <c:pt idx="3445">
                  <c:v>0.40564238910376216</c:v>
                </c:pt>
                <c:pt idx="3446">
                  <c:v>0.40576353369045481</c:v>
                </c:pt>
                <c:pt idx="3447">
                  <c:v>0.40588467875317691</c:v>
                </c:pt>
                <c:pt idx="3448">
                  <c:v>0.40600582429164089</c:v>
                </c:pt>
                <c:pt idx="3449">
                  <c:v>0.406126970305561</c:v>
                </c:pt>
                <c:pt idx="3450">
                  <c:v>0.40624811679464967</c:v>
                </c:pt>
                <c:pt idx="3451">
                  <c:v>0.4072489682181919</c:v>
                </c:pt>
                <c:pt idx="3452">
                  <c:v>0.40732613043378185</c:v>
                </c:pt>
                <c:pt idx="3453">
                  <c:v>0.40740604220011911</c:v>
                </c:pt>
                <c:pt idx="3454">
                  <c:v>0.4074885110815667</c:v>
                </c:pt>
                <c:pt idx="3455">
                  <c:v>0.40757335907514025</c:v>
                </c:pt>
                <c:pt idx="3456">
                  <c:v>0.4076604214765136</c:v>
                </c:pt>
                <c:pt idx="3457">
                  <c:v>0.40774954583815792</c:v>
                </c:pt>
                <c:pt idx="3458">
                  <c:v>0.40784059101195069</c:v>
                </c:pt>
                <c:pt idx="3459">
                  <c:v>0.40793342626920448</c:v>
                </c:pt>
                <c:pt idx="3460">
                  <c:v>0.40802793049170916</c:v>
                </c:pt>
                <c:pt idx="3461">
                  <c:v>0.40812399142789357</c:v>
                </c:pt>
                <c:pt idx="3462">
                  <c:v>0.40822150500871612</c:v>
                </c:pt>
                <c:pt idx="3463">
                  <c:v>0.4083203747183588</c:v>
                </c:pt>
                <c:pt idx="3464">
                  <c:v>0.40842051101521637</c:v>
                </c:pt>
                <c:pt idx="3465">
                  <c:v>0.40852183079901971</c:v>
                </c:pt>
                <c:pt idx="3466">
                  <c:v>0.40862425692034443</c:v>
                </c:pt>
                <c:pt idx="3467">
                  <c:v>0.4087277177289963</c:v>
                </c:pt>
                <c:pt idx="3468">
                  <c:v>0.40883214665812262</c:v>
                </c:pt>
                <c:pt idx="3469">
                  <c:v>0.40893748184112266</c:v>
                </c:pt>
                <c:pt idx="3470">
                  <c:v>0.40904366575869533</c:v>
                </c:pt>
                <c:pt idx="3471">
                  <c:v>0.40915064491356845</c:v>
                </c:pt>
                <c:pt idx="3472">
                  <c:v>0.40925836953067329</c:v>
                </c:pt>
                <c:pt idx="3473">
                  <c:v>0.40936679328070658</c:v>
                </c:pt>
                <c:pt idx="3474">
                  <c:v>0.40947587302519262</c:v>
                </c:pt>
                <c:pt idx="3475">
                  <c:v>0.40958556858130901</c:v>
                </c:pt>
                <c:pt idx="3476">
                  <c:v>0.40969584250490354</c:v>
                </c:pt>
                <c:pt idx="3477">
                  <c:v>0.40980665989022991</c:v>
                </c:pt>
                <c:pt idx="3478">
                  <c:v>0.40991798818507319</c:v>
                </c:pt>
                <c:pt idx="3479">
                  <c:v>0.41002979702004616</c:v>
                </c:pt>
                <c:pt idx="3480">
                  <c:v>0.41014205805090542</c:v>
                </c:pt>
                <c:pt idx="3481">
                  <c:v>0.41025474481288615</c:v>
                </c:pt>
                <c:pt idx="3482">
                  <c:v>0.41036783258608467</c:v>
                </c:pt>
                <c:pt idx="3483">
                  <c:v>0.41048129827101443</c:v>
                </c:pt>
                <c:pt idx="3484">
                  <c:v>0.41059512027354761</c:v>
                </c:pt>
                <c:pt idx="3485">
                  <c:v>0.4107092783984998</c:v>
                </c:pt>
                <c:pt idx="3486">
                  <c:v>0.41082375375118074</c:v>
                </c:pt>
                <c:pt idx="3487">
                  <c:v>0.41093852864628189</c:v>
                </c:pt>
                <c:pt idx="3488">
                  <c:v>0.41105358652355228</c:v>
                </c:pt>
                <c:pt idx="3489">
                  <c:v>0.41116891186970128</c:v>
                </c:pt>
                <c:pt idx="3490">
                  <c:v>0.41128449014608015</c:v>
                </c:pt>
                <c:pt idx="3491">
                  <c:v>0.4114003077216708</c:v>
                </c:pt>
                <c:pt idx="3492">
                  <c:v>0.41151635181099433</c:v>
                </c:pt>
                <c:pt idx="3493">
                  <c:v>0.41163261041653909</c:v>
                </c:pt>
                <c:pt idx="3494">
                  <c:v>0.41174907227538293</c:v>
                </c:pt>
                <c:pt idx="3495">
                  <c:v>0.41267804482405834</c:v>
                </c:pt>
                <c:pt idx="3496">
                  <c:v>0.41275426619436328</c:v>
                </c:pt>
                <c:pt idx="3497">
                  <c:v>0.41283319945296126</c:v>
                </c:pt>
                <c:pt idx="3498">
                  <c:v>0.41291465811995498</c:v>
                </c:pt>
                <c:pt idx="3499">
                  <c:v>0.41299846956266384</c:v>
                </c:pt>
                <c:pt idx="3500">
                  <c:v>0.413084473914344</c:v>
                </c:pt>
                <c:pt idx="3501">
                  <c:v>0.4131725230803851</c:v>
                </c:pt>
                <c:pt idx="3502">
                  <c:v>0.41326247982474618</c:v>
                </c:pt>
                <c:pt idx="3503">
                  <c:v>0.41335421692995333</c:v>
                </c:pt>
                <c:pt idx="3504">
                  <c:v>0.41344761642457906</c:v>
                </c:pt>
                <c:pt idx="3505">
                  <c:v>0.41354256887262864</c:v>
                </c:pt>
                <c:pt idx="3506">
                  <c:v>0.41363897271971828</c:v>
                </c:pt>
                <c:pt idx="3507">
                  <c:v>0.41373673369139929</c:v>
                </c:pt>
                <c:pt idx="3508">
                  <c:v>0.41383576423930846</c:v>
                </c:pt>
                <c:pt idx="3509">
                  <c:v>0.4139359830312539</c:v>
                </c:pt>
                <c:pt idx="3510">
                  <c:v>0.41403731448163361</c:v>
                </c:pt>
                <c:pt idx="3511">
                  <c:v>0.41413968831889059</c:v>
                </c:pt>
                <c:pt idx="3512">
                  <c:v>0.41424303918699446</c:v>
                </c:pt>
                <c:pt idx="3513">
                  <c:v>0.41434730627818617</c:v>
                </c:pt>
                <c:pt idx="3514">
                  <c:v>0.41445243299444812</c:v>
                </c:pt>
                <c:pt idx="3515">
                  <c:v>0.41455836663537116</c:v>
                </c:pt>
                <c:pt idx="3516">
                  <c:v>0.41466505811029841</c:v>
                </c:pt>
                <c:pt idx="3517">
                  <c:v>0.4147724616727877</c:v>
                </c:pt>
                <c:pt idx="3518">
                  <c:v>0.41488053467559083</c:v>
                </c:pt>
                <c:pt idx="3519">
                  <c:v>0.41498923734452076</c:v>
                </c:pt>
                <c:pt idx="3520">
                  <c:v>0.41509853256968099</c:v>
                </c:pt>
                <c:pt idx="3521">
                  <c:v>0.41520838571269025</c:v>
                </c:pt>
                <c:pt idx="3522">
                  <c:v>0.41531876442861071</c:v>
                </c:pt>
                <c:pt idx="3523">
                  <c:v>0.41542963850142778</c:v>
                </c:pt>
                <c:pt idx="3524">
                  <c:v>0.41554097969200354</c:v>
                </c:pt>
                <c:pt idx="3525">
                  <c:v>0.4156527615975194</c:v>
                </c:pt>
                <c:pt idx="3526">
                  <c:v>0.4157649595215005</c:v>
                </c:pt>
                <c:pt idx="3527">
                  <c:v>0.41587755035360074</c:v>
                </c:pt>
                <c:pt idx="3528">
                  <c:v>0.41599051245837204</c:v>
                </c:pt>
                <c:pt idx="3529">
                  <c:v>0.41686602228153391</c:v>
                </c:pt>
                <c:pt idx="3530">
                  <c:v>0.41694155758236562</c:v>
                </c:pt>
                <c:pt idx="3531">
                  <c:v>0.41701978897183545</c:v>
                </c:pt>
                <c:pt idx="3532">
                  <c:v>0.41710053302765737</c:v>
                </c:pt>
                <c:pt idx="3533">
                  <c:v>0.41718361986325392</c:v>
                </c:pt>
                <c:pt idx="3534">
                  <c:v>0.41726889207504336</c:v>
                </c:pt>
                <c:pt idx="3535">
                  <c:v>0.41735620377464899</c:v>
                </c:pt>
                <c:pt idx="3536">
                  <c:v>0.41744541969903004</c:v>
                </c:pt>
                <c:pt idx="3537">
                  <c:v>0.4175364143920508</c:v>
                </c:pt>
                <c:pt idx="3538">
                  <c:v>0.41762907145161399</c:v>
                </c:pt>
                <c:pt idx="3539">
                  <c:v>0.41772328283692683</c:v>
                </c:pt>
                <c:pt idx="3540">
                  <c:v>0.41781894823098176</c:v>
                </c:pt>
                <c:pt idx="3541">
                  <c:v>0.41791597445368978</c:v>
                </c:pt>
                <c:pt idx="3542">
                  <c:v>0.4180142749215412</c:v>
                </c:pt>
                <c:pt idx="3543">
                  <c:v>0.41811376914996923</c:v>
                </c:pt>
                <c:pt idx="3544">
                  <c:v>0.41821438229495245</c:v>
                </c:pt>
                <c:pt idx="3545">
                  <c:v>0.41831604473063733</c:v>
                </c:pt>
                <c:pt idx="3546">
                  <c:v>0.41841869166008649</c:v>
                </c:pt>
                <c:pt idx="3547">
                  <c:v>0.41852226275643312</c:v>
                </c:pt>
                <c:pt idx="3548">
                  <c:v>0.41862670183201001</c:v>
                </c:pt>
                <c:pt idx="3549">
                  <c:v>0.41873195653318374</c:v>
                </c:pt>
                <c:pt idx="3550">
                  <c:v>0.41883797805882983</c:v>
                </c:pt>
                <c:pt idx="3551">
                  <c:v>0.41894472090054191</c:v>
                </c:pt>
                <c:pt idx="3552">
                  <c:v>0.41905214260284973</c:v>
                </c:pt>
                <c:pt idx="3553">
                  <c:v>0.41916020354183048</c:v>
                </c:pt>
                <c:pt idx="3554">
                  <c:v>0.41926886672065811</c:v>
                </c:pt>
                <c:pt idx="3555">
                  <c:v>0.41937809758073996</c:v>
                </c:pt>
                <c:pt idx="3556">
                  <c:v>0.41948786382720415</c:v>
                </c:pt>
                <c:pt idx="3557">
                  <c:v>0.42031470687363326</c:v>
                </c:pt>
                <c:pt idx="3558">
                  <c:v>0.42038962668853097</c:v>
                </c:pt>
                <c:pt idx="3559">
                  <c:v>0.42046723632075444</c:v>
                </c:pt>
                <c:pt idx="3560">
                  <c:v>0.42054735428435341</c:v>
                </c:pt>
                <c:pt idx="3561">
                  <c:v>0.42062981241942365</c:v>
                </c:pt>
                <c:pt idx="3562">
                  <c:v>0.42071445485913372</c:v>
                </c:pt>
                <c:pt idx="3563">
                  <c:v>0.42080113707992162</c:v>
                </c:pt>
                <c:pt idx="3564">
                  <c:v>0.42088972502794264</c:v>
                </c:pt>
                <c:pt idx="3565">
                  <c:v>0.42098009431550287</c:v>
                </c:pt>
                <c:pt idx="3566">
                  <c:v>0.42107212948167261</c:v>
                </c:pt>
                <c:pt idx="3567">
                  <c:v>0.42116572331183622</c:v>
                </c:pt>
                <c:pt idx="3568">
                  <c:v>0.42126077621130564</c:v>
                </c:pt>
                <c:pt idx="3569">
                  <c:v>0.42135719562858576</c:v>
                </c:pt>
                <c:pt idx="3570">
                  <c:v>0.42145489552424031</c:v>
                </c:pt>
                <c:pt idx="3571">
                  <c:v>0.42155379588160447</c:v>
                </c:pt>
                <c:pt idx="3572">
                  <c:v>0.42165382225596892</c:v>
                </c:pt>
                <c:pt idx="3573">
                  <c:v>0.42175490535910565</c:v>
                </c:pt>
                <c:pt idx="3574">
                  <c:v>0.42185698067625332</c:v>
                </c:pt>
                <c:pt idx="3575">
                  <c:v>0.42195998811295254</c:v>
                </c:pt>
                <c:pt idx="3576">
                  <c:v>0.42206387166931836</c:v>
                </c:pt>
                <c:pt idx="3577">
                  <c:v>0.42216857913954065</c:v>
                </c:pt>
                <c:pt idx="3578">
                  <c:v>0.42227406183459326</c:v>
                </c:pt>
                <c:pt idx="3579">
                  <c:v>0.42238027432627367</c:v>
                </c:pt>
                <c:pt idx="3580">
                  <c:v>0.42248717421089799</c:v>
                </c:pt>
                <c:pt idx="3581">
                  <c:v>0.42327043709343415</c:v>
                </c:pt>
                <c:pt idx="3582">
                  <c:v>0.42334480981626976</c:v>
                </c:pt>
                <c:pt idx="3583">
                  <c:v>0.4234218703775523</c:v>
                </c:pt>
                <c:pt idx="3584">
                  <c:v>0.42350143863642864</c:v>
                </c:pt>
                <c:pt idx="3585">
                  <c:v>0.42358334762500971</c:v>
                </c:pt>
                <c:pt idx="3586">
                  <c:v>0.42366744253011279</c:v>
                </c:pt>
                <c:pt idx="3587">
                  <c:v>0.42375357975680616</c:v>
                </c:pt>
                <c:pt idx="3588">
                  <c:v>0.42384162606699416</c:v>
                </c:pt>
                <c:pt idx="3589">
                  <c:v>0.42393145778685271</c:v>
                </c:pt>
                <c:pt idx="3590">
                  <c:v>0.4240229600774621</c:v>
                </c:pt>
                <c:pt idx="3591">
                  <c:v>0.42411602626341516</c:v>
                </c:pt>
                <c:pt idx="3592">
                  <c:v>0.42421055721468104</c:v>
                </c:pt>
                <c:pt idx="3593">
                  <c:v>0.42430646077733858</c:v>
                </c:pt>
                <c:pt idx="3594">
                  <c:v>0.42440365124921664</c:v>
                </c:pt>
                <c:pt idx="3595">
                  <c:v>0.4245020488967699</c:v>
                </c:pt>
                <c:pt idx="3596">
                  <c:v>0.42460157950983257</c:v>
                </c:pt>
                <c:pt idx="3597">
                  <c:v>0.42470217399118937</c:v>
                </c:pt>
                <c:pt idx="3598">
                  <c:v>0.42480376797814623</c:v>
                </c:pt>
                <c:pt idx="3599">
                  <c:v>0.42490630149351882</c:v>
                </c:pt>
                <c:pt idx="3600">
                  <c:v>0.425009718623647</c:v>
                </c:pt>
                <c:pt idx="3601">
                  <c:v>0.42511396722130734</c:v>
                </c:pt>
                <c:pt idx="3602">
                  <c:v>0.42585696978424914</c:v>
                </c:pt>
                <c:pt idx="3603">
                  <c:v>0.42593084003335102</c:v>
                </c:pt>
                <c:pt idx="3604">
                  <c:v>0.42600739892813722</c:v>
                </c:pt>
                <c:pt idx="3605">
                  <c:v>0.42608646729096877</c:v>
                </c:pt>
                <c:pt idx="3606">
                  <c:v>0.42616787900064601</c:v>
                </c:pt>
                <c:pt idx="3607">
                  <c:v>0.42625147998558144</c:v>
                </c:pt>
                <c:pt idx="3608">
                  <c:v>0.42633712729772855</c:v>
                </c:pt>
                <c:pt idx="3609">
                  <c:v>0.42642468826057223</c:v>
                </c:pt>
                <c:pt idx="3610">
                  <c:v>0.42651403968510859</c:v>
                </c:pt>
                <c:pt idx="3611">
                  <c:v>0.42660506714820956</c:v>
                </c:pt>
                <c:pt idx="3612">
                  <c:v>0.42669766432825051</c:v>
                </c:pt>
                <c:pt idx="3613">
                  <c:v>0.42679173239333013</c:v>
                </c:pt>
                <c:pt idx="3614">
                  <c:v>0.42688717943777199</c:v>
                </c:pt>
                <c:pt idx="3615">
                  <c:v>0.42698391996297413</c:v>
                </c:pt>
                <c:pt idx="3616">
                  <c:v>0.42708187439901124</c:v>
                </c:pt>
                <c:pt idx="3617">
                  <c:v>0.42718096866366317</c:v>
                </c:pt>
                <c:pt idx="3618">
                  <c:v>0.4272811337558613</c:v>
                </c:pt>
                <c:pt idx="3619">
                  <c:v>0.42738230538075195</c:v>
                </c:pt>
                <c:pt idx="3620">
                  <c:v>0.42748442360384598</c:v>
                </c:pt>
                <c:pt idx="3621">
                  <c:v>0.42819506645273075</c:v>
                </c:pt>
                <c:pt idx="3622">
                  <c:v>0.42826853224319894</c:v>
                </c:pt>
                <c:pt idx="3623">
                  <c:v>0.42834468677645798</c:v>
                </c:pt>
                <c:pt idx="3624">
                  <c:v>0.42842335168469714</c:v>
                </c:pt>
                <c:pt idx="3625">
                  <c:v>0.42850436156097316</c:v>
                </c:pt>
                <c:pt idx="3626">
                  <c:v>0.42858756296166689</c:v>
                </c:pt>
                <c:pt idx="3627">
                  <c:v>0.42867281348883535</c:v>
                </c:pt>
                <c:pt idx="3628">
                  <c:v>0.42875998094585843</c:v>
                </c:pt>
                <c:pt idx="3629">
                  <c:v>0.42884894256035433</c:v>
                </c:pt>
                <c:pt idx="3630">
                  <c:v>0.42893958426884282</c:v>
                </c:pt>
                <c:pt idx="3631">
                  <c:v>0.42903180005808994</c:v>
                </c:pt>
                <c:pt idx="3632">
                  <c:v>0.42912549135850941</c:v>
                </c:pt>
                <c:pt idx="3633">
                  <c:v>0.42922056648535656</c:v>
                </c:pt>
                <c:pt idx="3634">
                  <c:v>0.42931694012384525</c:v>
                </c:pt>
                <c:pt idx="3635">
                  <c:v>0.4294145328546064</c:v>
                </c:pt>
                <c:pt idx="3636">
                  <c:v>0.4295132707162117</c:v>
                </c:pt>
                <c:pt idx="3637">
                  <c:v>0.42961308480178828</c:v>
                </c:pt>
                <c:pt idx="3638">
                  <c:v>0.43028880216440357</c:v>
                </c:pt>
                <c:pt idx="3639">
                  <c:v>0.43036183580012444</c:v>
                </c:pt>
                <c:pt idx="3640">
                  <c:v>0.43043756222282337</c:v>
                </c:pt>
                <c:pt idx="3641">
                  <c:v>0.4305158035424077</c:v>
                </c:pt>
                <c:pt idx="3642">
                  <c:v>0.43059639476068901</c:v>
                </c:pt>
                <c:pt idx="3643">
                  <c:v>0.4306791827809795</c:v>
                </c:pt>
                <c:pt idx="3644">
                  <c:v>0.43076402549689452</c:v>
                </c:pt>
                <c:pt idx="3645">
                  <c:v>0.43085079095383483</c:v>
                </c:pt>
                <c:pt idx="3646">
                  <c:v>0.43093935657718596</c:v>
                </c:pt>
                <c:pt idx="3647">
                  <c:v>0.4310296084617522</c:v>
                </c:pt>
                <c:pt idx="3648">
                  <c:v>0.43112144071740865</c:v>
                </c:pt>
                <c:pt idx="3649">
                  <c:v>0.43121475486640426</c:v>
                </c:pt>
                <c:pt idx="3650">
                  <c:v>0.43130945928806863</c:v>
                </c:pt>
                <c:pt idx="3651">
                  <c:v>0.43140546870709762</c:v>
                </c:pt>
                <c:pt idx="3652">
                  <c:v>0.4315027037218826</c:v>
                </c:pt>
                <c:pt idx="3653">
                  <c:v>0.43160109036960215</c:v>
                </c:pt>
                <c:pt idx="3654">
                  <c:v>0.43225510005871337</c:v>
                </c:pt>
                <c:pt idx="3655">
                  <c:v>0.43232786084812469</c:v>
                </c:pt>
                <c:pt idx="3656">
                  <c:v>0.43240331309564084</c:v>
                </c:pt>
                <c:pt idx="3657">
                  <c:v>0.43248127957591609</c:v>
                </c:pt>
                <c:pt idx="3658">
                  <c:v>0.43256159588195864</c:v>
                </c:pt>
                <c:pt idx="3659">
                  <c:v>0.43264410944168885</c:v>
                </c:pt>
                <c:pt idx="3660">
                  <c:v>0.43272867861306308</c:v>
                </c:pt>
                <c:pt idx="3661">
                  <c:v>0.43281517185132334</c:v>
                </c:pt>
                <c:pt idx="3662">
                  <c:v>0.43290346694241388</c:v>
                </c:pt>
                <c:pt idx="3663">
                  <c:v>0.43299345029717173</c:v>
                </c:pt>
                <c:pt idx="3664">
                  <c:v>0.43308501630130758</c:v>
                </c:pt>
                <c:pt idx="3665">
                  <c:v>0.43317806671661452</c:v>
                </c:pt>
                <c:pt idx="3666">
                  <c:v>0.43327251012925538</c:v>
                </c:pt>
                <c:pt idx="3667">
                  <c:v>0.43336826144128371</c:v>
                </c:pt>
                <c:pt idx="3668">
                  <c:v>0.43398244081120585</c:v>
                </c:pt>
                <c:pt idx="3669">
                  <c:v>0.4340547156140846</c:v>
                </c:pt>
                <c:pt idx="3670">
                  <c:v>0.4341296926582574</c:v>
                </c:pt>
                <c:pt idx="3671">
                  <c:v>0.43420719463527879</c:v>
                </c:pt>
                <c:pt idx="3672">
                  <c:v>0.43428705703113035</c:v>
                </c:pt>
                <c:pt idx="3673">
                  <c:v>0.43436912714625753</c:v>
                </c:pt>
                <c:pt idx="3674">
                  <c:v>0.43445326319379607</c:v>
                </c:pt>
                <c:pt idx="3675">
                  <c:v>0.43453933346957641</c:v>
                </c:pt>
                <c:pt idx="3676">
                  <c:v>0.43462721558799977</c:v>
                </c:pt>
                <c:pt idx="3677">
                  <c:v>0.43471679577841305</c:v>
                </c:pt>
                <c:pt idx="3678">
                  <c:v>0.43480796823701562</c:v>
                </c:pt>
                <c:pt idx="3679">
                  <c:v>0.434900634529789</c:v>
                </c:pt>
                <c:pt idx="3680">
                  <c:v>0.43499470304228605</c:v>
                </c:pt>
                <c:pt idx="3681">
                  <c:v>0.43558336992558289</c:v>
                </c:pt>
                <c:pt idx="3682">
                  <c:v>0.43565532874368773</c:v>
                </c:pt>
                <c:pt idx="3683">
                  <c:v>0.43572999248339306</c:v>
                </c:pt>
                <c:pt idx="3684">
                  <c:v>0.43580718421180542</c:v>
                </c:pt>
                <c:pt idx="3685">
                  <c:v>0.43588673973785252</c:v>
                </c:pt>
                <c:pt idx="3686">
                  <c:v>0.43596850663770903</c:v>
                </c:pt>
                <c:pt idx="3687">
                  <c:v>0.43605234335790555</c:v>
                </c:pt>
                <c:pt idx="3688">
                  <c:v>0.43613811838975125</c:v>
                </c:pt>
                <c:pt idx="3689">
                  <c:v>0.43622570950920903</c:v>
                </c:pt>
                <c:pt idx="3690">
                  <c:v>0.43631500307688276</c:v>
                </c:pt>
                <c:pt idx="3691">
                  <c:v>0.43640589339319424</c:v>
                </c:pt>
                <c:pt idx="3692">
                  <c:v>0.43649828210426644</c:v>
                </c:pt>
                <c:pt idx="3693">
                  <c:v>0.43706151090618617</c:v>
                </c:pt>
                <c:pt idx="3694">
                  <c:v>0.43713315637047945</c:v>
                </c:pt>
                <c:pt idx="3695">
                  <c:v>0.43720751095619592</c:v>
                </c:pt>
                <c:pt idx="3696">
                  <c:v>0.43728439793936169</c:v>
                </c:pt>
                <c:pt idx="3697">
                  <c:v>0.43736365330046456</c:v>
                </c:pt>
                <c:pt idx="3698">
                  <c:v>0.43744512475392616</c:v>
                </c:pt>
                <c:pt idx="3699">
                  <c:v>0.43752867085487068</c:v>
                </c:pt>
                <c:pt idx="3700">
                  <c:v>0.43761416017683996</c:v>
                </c:pt>
                <c:pt idx="3701">
                  <c:v>0.43770147055464803</c:v>
                </c:pt>
                <c:pt idx="3702">
                  <c:v>0.43779048838705448</c:v>
                </c:pt>
                <c:pt idx="3703">
                  <c:v>0.4378811079943572</c:v>
                </c:pt>
                <c:pt idx="3704">
                  <c:v>0.43797323102645569</c:v>
                </c:pt>
                <c:pt idx="3705">
                  <c:v>0.43853228927956756</c:v>
                </c:pt>
                <c:pt idx="3706">
                  <c:v>0.43860387457597261</c:v>
                </c:pt>
                <c:pt idx="3707">
                  <c:v>0.43867816173880825</c:v>
                </c:pt>
                <c:pt idx="3708">
                  <c:v>0.43875497485650161</c:v>
                </c:pt>
                <c:pt idx="3709">
                  <c:v>0.43883415064970976</c:v>
                </c:pt>
                <c:pt idx="3710">
                  <c:v>0.43891553750697687</c:v>
                </c:pt>
                <c:pt idx="3711">
                  <c:v>0.43899899459716174</c:v>
                </c:pt>
                <c:pt idx="3712">
                  <c:v>0.43908439105232655</c:v>
                </c:pt>
                <c:pt idx="3713">
                  <c:v>0.43917160521532805</c:v>
                </c:pt>
                <c:pt idx="3714">
                  <c:v>0.43926052394681081</c:v>
                </c:pt>
                <c:pt idx="3715">
                  <c:v>0.43935104198676278</c:v>
                </c:pt>
                <c:pt idx="3716">
                  <c:v>0.4398858520578186</c:v>
                </c:pt>
                <c:pt idx="3717">
                  <c:v>0.43995714202195169</c:v>
                </c:pt>
                <c:pt idx="3718">
                  <c:v>0.44003114085488026</c:v>
                </c:pt>
                <c:pt idx="3719">
                  <c:v>0.44010767251253902</c:v>
                </c:pt>
                <c:pt idx="3720">
                  <c:v>0.44018657357792046</c:v>
                </c:pt>
                <c:pt idx="3721">
                  <c:v>0.4402676922979083</c:v>
                </c:pt>
                <c:pt idx="3722">
                  <c:v>0.44035088769673703</c:v>
                </c:pt>
                <c:pt idx="3723">
                  <c:v>0.4404360287598037</c:v>
                </c:pt>
                <c:pt idx="3724">
                  <c:v>0.4405229936820465</c:v>
                </c:pt>
                <c:pt idx="3725">
                  <c:v>0.44061166917564054</c:v>
                </c:pt>
                <c:pt idx="3726">
                  <c:v>0.44111865968010222</c:v>
                </c:pt>
                <c:pt idx="3727">
                  <c:v>0.44118961189036465</c:v>
                </c:pt>
                <c:pt idx="3728">
                  <c:v>0.44126328199803955</c:v>
                </c:pt>
                <c:pt idx="3729">
                  <c:v>0.44133949373110815</c:v>
                </c:pt>
                <c:pt idx="3730">
                  <c:v>0.44141808344376199</c:v>
                </c:pt>
                <c:pt idx="3731">
                  <c:v>0.44149889915424012</c:v>
                </c:pt>
                <c:pt idx="3732">
                  <c:v>0.44158179965917288</c:v>
                </c:pt>
                <c:pt idx="3733">
                  <c:v>0.44166665371813818</c:v>
                </c:pt>
                <c:pt idx="3734">
                  <c:v>0.44175333930268623</c:v>
                </c:pt>
                <c:pt idx="3735">
                  <c:v>0.44184174290458555</c:v>
                </c:pt>
                <c:pt idx="3736">
                  <c:v>0.44234449880632676</c:v>
                </c:pt>
                <c:pt idx="3737">
                  <c:v>0.44241539186679457</c:v>
                </c:pt>
                <c:pt idx="3738">
                  <c:v>0.44248899722546042</c:v>
                </c:pt>
                <c:pt idx="3739">
                  <c:v>0.44256513927410257</c:v>
                </c:pt>
                <c:pt idx="3740">
                  <c:v>0.44264365497016245</c:v>
                </c:pt>
                <c:pt idx="3741">
                  <c:v>0.44272439287986698</c:v>
                </c:pt>
                <c:pt idx="3742">
                  <c:v>0.44280721229738029</c:v>
                </c:pt>
                <c:pt idx="3743">
                  <c:v>0.44289198243376626</c:v>
                </c:pt>
                <c:pt idx="3744">
                  <c:v>0.44297858167002846</c:v>
                </c:pt>
                <c:pt idx="3745">
                  <c:v>0.44345412485403446</c:v>
                </c:pt>
                <c:pt idx="3746">
                  <c:v>0.44352468932721978</c:v>
                </c:pt>
                <c:pt idx="3747">
                  <c:v>0.44359797653548316</c:v>
                </c:pt>
                <c:pt idx="3748">
                  <c:v>0.4436738104716953</c:v>
                </c:pt>
                <c:pt idx="3749">
                  <c:v>0.44375202770974798</c:v>
                </c:pt>
                <c:pt idx="3750">
                  <c:v>0.44383247644723633</c:v>
                </c:pt>
                <c:pt idx="3751">
                  <c:v>0.44391501562415359</c:v>
                </c:pt>
                <c:pt idx="3752">
                  <c:v>0.44399951411139549</c:v>
                </c:pt>
                <c:pt idx="3753">
                  <c:v>0.44444338774249892</c:v>
                </c:pt>
                <c:pt idx="3754">
                  <c:v>0.44451357061950514</c:v>
                </c:pt>
                <c:pt idx="3755">
                  <c:v>0.44458648912586951</c:v>
                </c:pt>
                <c:pt idx="3756">
                  <c:v>0.44466196673565039</c:v>
                </c:pt>
                <c:pt idx="3757">
                  <c:v>0.44473983952528884</c:v>
                </c:pt>
                <c:pt idx="3758">
                  <c:v>0.44481995521554429</c:v>
                </c:pt>
                <c:pt idx="3759">
                  <c:v>0.44490217228946949</c:v>
                </c:pt>
                <c:pt idx="3760">
                  <c:v>0.44498635918017526</c:v>
                </c:pt>
                <c:pt idx="3761">
                  <c:v>0.44542540866066616</c:v>
                </c:pt>
                <c:pt idx="3762">
                  <c:v>0.4454955258458464</c:v>
                </c:pt>
                <c:pt idx="3763">
                  <c:v>0.44556837382811976</c:v>
                </c:pt>
                <c:pt idx="3764">
                  <c:v>0.44564377670270927</c:v>
                </c:pt>
                <c:pt idx="3765">
                  <c:v>0.44572157110873989</c:v>
                </c:pt>
                <c:pt idx="3766">
                  <c:v>0.44580160527637558</c:v>
                </c:pt>
                <c:pt idx="3767">
                  <c:v>0.44588373814951554</c:v>
                </c:pt>
                <c:pt idx="3768">
                  <c:v>0.44596783857788713</c:v>
                </c:pt>
                <c:pt idx="3769">
                  <c:v>0.44640547449744794</c:v>
                </c:pt>
                <c:pt idx="3770">
                  <c:v>0.44647556805014599</c:v>
                </c:pt>
                <c:pt idx="3771">
                  <c:v>0.44654838701926947</c:v>
                </c:pt>
                <c:pt idx="3772">
                  <c:v>0.44662375606572158</c:v>
                </c:pt>
                <c:pt idx="3773">
                  <c:v>0.44670151234488698</c:v>
                </c:pt>
                <c:pt idx="3774">
                  <c:v>0.44678150455794685</c:v>
                </c:pt>
                <c:pt idx="3775">
                  <c:v>0.4468635920784243</c:v>
                </c:pt>
                <c:pt idx="3776">
                  <c:v>0.44727092518842371</c:v>
                </c:pt>
                <c:pt idx="3777">
                  <c:v>0.44734065612312546</c:v>
                </c:pt>
                <c:pt idx="3778">
                  <c:v>0.44741312704116387</c:v>
                </c:pt>
                <c:pt idx="3779">
                  <c:v>0.44748816185262164</c:v>
                </c:pt>
                <c:pt idx="3780">
                  <c:v>0.44756559700647336</c:v>
                </c:pt>
                <c:pt idx="3781">
                  <c:v>0.44764528053905539</c:v>
                </c:pt>
                <c:pt idx="3782">
                  <c:v>0.44772707119793909</c:v>
                </c:pt>
                <c:pt idx="3783">
                  <c:v>0.44812983419170149</c:v>
                </c:pt>
                <c:pt idx="3784">
                  <c:v>0.44819950439219403</c:v>
                </c:pt>
                <c:pt idx="3785">
                  <c:v>0.44827191133732347</c:v>
                </c:pt>
                <c:pt idx="3786">
                  <c:v>0.44834687938075324</c:v>
                </c:pt>
                <c:pt idx="3787">
                  <c:v>0.44842424537278713</c:v>
                </c:pt>
                <c:pt idx="3788">
                  <c:v>0.44850385771258794</c:v>
                </c:pt>
                <c:pt idx="3789">
                  <c:v>0.44858557547549616</c:v>
                </c:pt>
                <c:pt idx="3790">
                  <c:v>0.44898714961612995</c:v>
                </c:pt>
                <c:pt idx="3791">
                  <c:v>0.44905680010023441</c:v>
                </c:pt>
                <c:pt idx="3792">
                  <c:v>0.44912918294578041</c:v>
                </c:pt>
                <c:pt idx="3793">
                  <c:v>0.44920412296650269</c:v>
                </c:pt>
                <c:pt idx="3794">
                  <c:v>0.44928145743258074</c:v>
                </c:pt>
                <c:pt idx="3795">
                  <c:v>0.44936103512627912</c:v>
                </c:pt>
                <c:pt idx="3796">
                  <c:v>0.44973042066411839</c:v>
                </c:pt>
                <c:pt idx="3797">
                  <c:v>0.44979968766949963</c:v>
                </c:pt>
                <c:pt idx="3798">
                  <c:v>0.4498717040427207</c:v>
                </c:pt>
                <c:pt idx="3799">
                  <c:v>0.44994629364249272</c:v>
                </c:pt>
                <c:pt idx="3800">
                  <c:v>0.45002329284501075</c:v>
                </c:pt>
                <c:pt idx="3801">
                  <c:v>0.45010254959536278</c:v>
                </c:pt>
                <c:pt idx="3802">
                  <c:v>0.45046701661445132</c:v>
                </c:pt>
                <c:pt idx="3803">
                  <c:v>0.45053621956886114</c:v>
                </c:pt>
                <c:pt idx="3804">
                  <c:v>0.450608169593117</c:v>
                </c:pt>
                <c:pt idx="3805">
                  <c:v>0.45068269090820179</c:v>
                </c:pt>
                <c:pt idx="3806">
                  <c:v>0.45075962021679361</c:v>
                </c:pt>
                <c:pt idx="3807">
                  <c:v>0.45083880575791979</c:v>
                </c:pt>
                <c:pt idx="3808">
                  <c:v>0.4512021166143847</c:v>
                </c:pt>
                <c:pt idx="3809">
                  <c:v>0.45127130069029953</c:v>
                </c:pt>
                <c:pt idx="3810">
                  <c:v>0.45134322784847303</c:v>
                </c:pt>
                <c:pt idx="3811">
                  <c:v>0.45141772273788439</c:v>
                </c:pt>
                <c:pt idx="3812">
                  <c:v>0.45149462245127814</c:v>
                </c:pt>
                <c:pt idx="3813">
                  <c:v>0.45182357256031769</c:v>
                </c:pt>
                <c:pt idx="3814">
                  <c:v>0.45189234849027771</c:v>
                </c:pt>
                <c:pt idx="3815">
                  <c:v>0.45196388674643018</c:v>
                </c:pt>
                <c:pt idx="3816">
                  <c:v>0.452038010848131</c:v>
                </c:pt>
                <c:pt idx="3817">
                  <c:v>0.45211455683329804</c:v>
                </c:pt>
                <c:pt idx="3818">
                  <c:v>0.45243810447637456</c:v>
                </c:pt>
                <c:pt idx="3819">
                  <c:v>0.45250681114603974</c:v>
                </c:pt>
                <c:pt idx="3820">
                  <c:v>0.45257827860666144</c:v>
                </c:pt>
                <c:pt idx="3821">
                  <c:v>0.45265233068030297</c:v>
                </c:pt>
                <c:pt idx="3822">
                  <c:v>0.45272880367628887</c:v>
                </c:pt>
                <c:pt idx="3823">
                  <c:v>0.45305117200276213</c:v>
                </c:pt>
                <c:pt idx="3824">
                  <c:v>0.45311985974476676</c:v>
                </c:pt>
                <c:pt idx="3825">
                  <c:v>0.45319130451579115</c:v>
                </c:pt>
                <c:pt idx="3826">
                  <c:v>0.4532653305525236</c:v>
                </c:pt>
                <c:pt idx="3827">
                  <c:v>0.45334177454161861</c:v>
                </c:pt>
                <c:pt idx="3828">
                  <c:v>0.45366363673031085</c:v>
                </c:pt>
                <c:pt idx="3829">
                  <c:v>0.45373231424934723</c:v>
                </c:pt>
                <c:pt idx="3830">
                  <c:v>0.45380374528375689</c:v>
                </c:pt>
                <c:pt idx="3831">
                  <c:v>0.45387775443183642</c:v>
                </c:pt>
                <c:pt idx="3832">
                  <c:v>0.4539541787103667</c:v>
                </c:pt>
                <c:pt idx="3833">
                  <c:v>0.45427568520080319</c:v>
                </c:pt>
                <c:pt idx="3834">
                  <c:v>0.45434435491645409</c:v>
                </c:pt>
                <c:pt idx="3835">
                  <c:v>0.45441577511065212</c:v>
                </c:pt>
                <c:pt idx="3836">
                  <c:v>0.45448977068342034</c:v>
                </c:pt>
                <c:pt idx="3837">
                  <c:v>0.45477480259030378</c:v>
                </c:pt>
                <c:pt idx="3838">
                  <c:v>0.45484304107196083</c:v>
                </c:pt>
                <c:pt idx="3839">
                  <c:v>0.45491405226625714</c:v>
                </c:pt>
                <c:pt idx="3840">
                  <c:v>0.4549876596791993</c:v>
                </c:pt>
                <c:pt idx="3841">
                  <c:v>0.455266793720146</c:v>
                </c:pt>
                <c:pt idx="3842">
                  <c:v>0.45533495838389992</c:v>
                </c:pt>
                <c:pt idx="3843">
                  <c:v>0.45540589569392909</c:v>
                </c:pt>
                <c:pt idx="3844">
                  <c:v>0.45547942931913976</c:v>
                </c:pt>
                <c:pt idx="3845">
                  <c:v>0.45575738659864351</c:v>
                </c:pt>
                <c:pt idx="3846">
                  <c:v>0.4558255332418335</c:v>
                </c:pt>
                <c:pt idx="3847">
                  <c:v>0.4558964495605855</c:v>
                </c:pt>
                <c:pt idx="3848">
                  <c:v>0.45596995956149788</c:v>
                </c:pt>
                <c:pt idx="3849">
                  <c:v>0.45624750163361982</c:v>
                </c:pt>
                <c:pt idx="3850">
                  <c:v>0.45631563974176625</c:v>
                </c:pt>
                <c:pt idx="3851">
                  <c:v>0.4563865445146924</c:v>
                </c:pt>
                <c:pt idx="3852">
                  <c:v>0.45646004027380638</c:v>
                </c:pt>
                <c:pt idx="3853">
                  <c:v>0.45673731593476496</c:v>
                </c:pt>
                <c:pt idx="3854">
                  <c:v>0.45680544773304232</c:v>
                </c:pt>
                <c:pt idx="3855">
                  <c:v>0.45687634350692119</c:v>
                </c:pt>
                <c:pt idx="3856">
                  <c:v>0.45694982784975879</c:v>
                </c:pt>
                <c:pt idx="3857">
                  <c:v>0.45722688615008655</c:v>
                </c:pt>
                <c:pt idx="3858">
                  <c:v>0.45729501261030703</c:v>
                </c:pt>
                <c:pt idx="3859">
                  <c:v>0.45736590067482319</c:v>
                </c:pt>
                <c:pt idx="3860">
                  <c:v>0.45760399261088569</c:v>
                </c:pt>
                <c:pt idx="3861">
                  <c:v>0.45767165986234604</c:v>
                </c:pt>
                <c:pt idx="3862">
                  <c:v>0.45774211380241492</c:v>
                </c:pt>
                <c:pt idx="3863">
                  <c:v>0.45797363502626798</c:v>
                </c:pt>
                <c:pt idx="3864">
                  <c:v>0.45804122155226024</c:v>
                </c:pt>
                <c:pt idx="3865">
                  <c:v>0.45811159605316032</c:v>
                </c:pt>
                <c:pt idx="3866">
                  <c:v>0.45834186749403494</c:v>
                </c:pt>
                <c:pt idx="3867">
                  <c:v>0.45840943585220018</c:v>
                </c:pt>
                <c:pt idx="3868">
                  <c:v>0.4584797899080324</c:v>
                </c:pt>
                <c:pt idx="3869">
                  <c:v>0.45870970216548224</c:v>
                </c:pt>
                <c:pt idx="3870">
                  <c:v>0.45877726315531797</c:v>
                </c:pt>
                <c:pt idx="3871">
                  <c:v>0.45884760725897644</c:v>
                </c:pt>
                <c:pt idx="3872">
                  <c:v>0.45907732337220342</c:v>
                </c:pt>
                <c:pt idx="3873">
                  <c:v>0.45914487924261405</c:v>
                </c:pt>
                <c:pt idx="3874">
                  <c:v>0.45921521582702463</c:v>
                </c:pt>
                <c:pt idx="3875">
                  <c:v>0.4594447772192185</c:v>
                </c:pt>
                <c:pt idx="3876">
                  <c:v>0.45951232874837356</c:v>
                </c:pt>
                <c:pt idx="3877">
                  <c:v>0.45958265882153659</c:v>
                </c:pt>
                <c:pt idx="3878">
                  <c:v>0.45981208484079872</c:v>
                </c:pt>
                <c:pt idx="3879">
                  <c:v>0.45987963250648578</c:v>
                </c:pt>
                <c:pt idx="3880">
                  <c:v>0.45994995675509487</c:v>
                </c:pt>
                <c:pt idx="3881">
                  <c:v>0.46017926133236076</c:v>
                </c:pt>
                <c:pt idx="3882">
                  <c:v>0.46024680551370989</c:v>
                </c:pt>
                <c:pt idx="3883">
                  <c:v>0.46043440927527568</c:v>
                </c:pt>
                <c:pt idx="3884">
                  <c:v>0.46050146345411713</c:v>
                </c:pt>
                <c:pt idx="3885">
                  <c:v>0.46057132056233829</c:v>
                </c:pt>
                <c:pt idx="3886">
                  <c:v>0.46079354514153104</c:v>
                </c:pt>
                <c:pt idx="3887">
                  <c:v>0.46086100175462397</c:v>
                </c:pt>
                <c:pt idx="3888">
                  <c:v>0.46104721792146841</c:v>
                </c:pt>
                <c:pt idx="3889">
                  <c:v>0.4611142513480182</c:v>
                </c:pt>
                <c:pt idx="3890">
                  <c:v>0.46129408402601424</c:v>
                </c:pt>
                <c:pt idx="3891">
                  <c:v>0.46136104030967995</c:v>
                </c:pt>
                <c:pt idx="3892">
                  <c:v>0.46153967704006438</c:v>
                </c:pt>
                <c:pt idx="3893">
                  <c:v>0.46160661694990401</c:v>
                </c:pt>
                <c:pt idx="3894">
                  <c:v>0.46178497134999974</c:v>
                </c:pt>
                <c:pt idx="3895">
                  <c:v>0.46185190574335833</c:v>
                </c:pt>
                <c:pt idx="3896">
                  <c:v>0.46203014337654591</c:v>
                </c:pt>
                <c:pt idx="3897">
                  <c:v>0.46209707435808589</c:v>
                </c:pt>
                <c:pt idx="3898">
                  <c:v>0.46227522935600573</c:v>
                </c:pt>
                <c:pt idx="3899">
                  <c:v>0.46234215747792917</c:v>
                </c:pt>
                <c:pt idx="3900">
                  <c:v>0.46252024044161533</c:v>
                </c:pt>
                <c:pt idx="3901">
                  <c:v>0.4625871659654297</c:v>
                </c:pt>
                <c:pt idx="3902">
                  <c:v>0.4627651829010655</c:v>
                </c:pt>
                <c:pt idx="3903">
                  <c:v>0.46283210602059088</c:v>
                </c:pt>
                <c:pt idx="3904">
                  <c:v>0.46301006170954206</c:v>
                </c:pt>
                <c:pt idx="3905">
                  <c:v>0.46307698259194963</c:v>
                </c:pt>
                <c:pt idx="3906">
                  <c:v>0.46325488123102554</c:v>
                </c:pt>
                <c:pt idx="3907">
                  <c:v>0.46332180002579415</c:v>
                </c:pt>
                <c:pt idx="3908">
                  <c:v>0.4634996453833613</c:v>
                </c:pt>
                <c:pt idx="3909">
                  <c:v>0.46363281485561925</c:v>
                </c:pt>
                <c:pt idx="3910">
                  <c:v>0.4636992081917064</c:v>
                </c:pt>
                <c:pt idx="3911">
                  <c:v>0.4638691305132383</c:v>
                </c:pt>
                <c:pt idx="3912">
                  <c:v>0.46400077087527647</c:v>
                </c:pt>
                <c:pt idx="3913">
                  <c:v>0.46406714344400313</c:v>
                </c:pt>
                <c:pt idx="3914">
                  <c:v>0.46423670976291875</c:v>
                </c:pt>
                <c:pt idx="3915">
                  <c:v>0.46436824046021896</c:v>
                </c:pt>
                <c:pt idx="3916">
                  <c:v>0.4644926395634863</c:v>
                </c:pt>
                <c:pt idx="3917">
                  <c:v>0.46461568351407001</c:v>
                </c:pt>
                <c:pt idx="3918">
                  <c:v>0.4647384528037084</c:v>
                </c:pt>
                <c:pt idx="3919">
                  <c:v>0.46486115027927921</c:v>
                </c:pt>
                <c:pt idx="3920">
                  <c:v>0.46498381471825967</c:v>
                </c:pt>
                <c:pt idx="3921">
                  <c:v>0.46510645418657903</c:v>
                </c:pt>
                <c:pt idx="3922">
                  <c:v>0.4652290709641087</c:v>
                </c:pt>
                <c:pt idx="3923">
                  <c:v>0.46535166620588186</c:v>
                </c:pt>
                <c:pt idx="3924">
                  <c:v>0.4654742408160577</c:v>
                </c:pt>
                <c:pt idx="3925">
                  <c:v>0.46559679561391709</c:v>
                </c:pt>
                <c:pt idx="3926">
                  <c:v>0.46571933136735177</c:v>
                </c:pt>
                <c:pt idx="3927">
                  <c:v>0.4658418488014251</c:v>
                </c:pt>
                <c:pt idx="3928">
                  <c:v>0.46596434860210079</c:v>
                </c:pt>
                <c:pt idx="3929">
                  <c:v>0.46608683141892171</c:v>
                </c:pt>
                <c:pt idx="3930">
                  <c:v>0.46620929786735132</c:v>
                </c:pt>
                <c:pt idx="3931">
                  <c:v>0.46633174853092862</c:v>
                </c:pt>
                <c:pt idx="3932">
                  <c:v>0.46645418396325811</c:v>
                </c:pt>
                <c:pt idx="3933">
                  <c:v>0.46657660468986961</c:v>
                </c:pt>
                <c:pt idx="3934">
                  <c:v>0.46669901120994628</c:v>
                </c:pt>
                <c:pt idx="3935">
                  <c:v>0.46682140399792127</c:v>
                </c:pt>
                <c:pt idx="3936">
                  <c:v>0.46694378350499677</c:v>
                </c:pt>
                <c:pt idx="3937">
                  <c:v>0.46706615016052599</c:v>
                </c:pt>
                <c:pt idx="3938">
                  <c:v>0.46718850437331527</c:v>
                </c:pt>
                <c:pt idx="3939">
                  <c:v>0.4673108465328486</c:v>
                </c:pt>
                <c:pt idx="3940">
                  <c:v>0.46743317701041098</c:v>
                </c:pt>
                <c:pt idx="3941">
                  <c:v>0.46755549616015379</c:v>
                </c:pt>
                <c:pt idx="3942">
                  <c:v>0.46767780432007511</c:v>
                </c:pt>
                <c:pt idx="3943">
                  <c:v>0.46780010181295451</c:v>
                </c:pt>
                <c:pt idx="3944">
                  <c:v>0.46792238894720639</c:v>
                </c:pt>
                <c:pt idx="3945">
                  <c:v>0.46804466601769157</c:v>
                </c:pt>
                <c:pt idx="3946">
                  <c:v>0.46816693330646819</c:v>
                </c:pt>
                <c:pt idx="3947">
                  <c:v>0.46828919108350742</c:v>
                </c:pt>
                <c:pt idx="3948">
                  <c:v>0.46841143960734577</c:v>
                </c:pt>
                <c:pt idx="3949">
                  <c:v>0.46853367912570798</c:v>
                </c:pt>
                <c:pt idx="3950">
                  <c:v>0.46865590987609718</c:v>
                </c:pt>
                <c:pt idx="3951">
                  <c:v>0.4687781320863198</c:v>
                </c:pt>
                <c:pt idx="3952">
                  <c:v>0.46890034597501606</c:v>
                </c:pt>
                <c:pt idx="3953">
                  <c:v>0.46902255175212559</c:v>
                </c:pt>
                <c:pt idx="3954">
                  <c:v>0.46914474961935504</c:v>
                </c:pt>
                <c:pt idx="3955">
                  <c:v>0.46926693977057488</c:v>
                </c:pt>
                <c:pt idx="3956">
                  <c:v>0.46938912239224306</c:v>
                </c:pt>
                <c:pt idx="3957">
                  <c:v>0.46951129766376343</c:v>
                </c:pt>
                <c:pt idx="3958">
                  <c:v>0.46963346575784093</c:v>
                </c:pt>
                <c:pt idx="3959">
                  <c:v>0.46975562684081251</c:v>
                </c:pt>
                <c:pt idx="3960">
                  <c:v>0.46987778107295997</c:v>
                </c:pt>
                <c:pt idx="3961">
                  <c:v>0.4699999286087988</c:v>
                </c:pt>
                <c:pt idx="3962">
                  <c:v>0.47012206959735936</c:v>
                </c:pt>
                <c:pt idx="3963">
                  <c:v>0.47024420418244395</c:v>
                </c:pt>
                <c:pt idx="3964">
                  <c:v>0.47036633250287663</c:v>
                </c:pt>
                <c:pt idx="3965">
                  <c:v>0.47048845469272615</c:v>
                </c:pt>
                <c:pt idx="3966">
                  <c:v>0.47061057088153846</c:v>
                </c:pt>
                <c:pt idx="3967">
                  <c:v>0.47073268119453049</c:v>
                </c:pt>
                <c:pt idx="3968">
                  <c:v>0.47085478575279316</c:v>
                </c:pt>
                <c:pt idx="3969">
                  <c:v>0.47097688467347143</c:v>
                </c:pt>
                <c:pt idx="3970">
                  <c:v>0.47109897806994394</c:v>
                </c:pt>
                <c:pt idx="3971">
                  <c:v>0.47122106605198399</c:v>
                </c:pt>
                <c:pt idx="3972">
                  <c:v>0.47168312488875808</c:v>
                </c:pt>
                <c:pt idx="3973">
                  <c:v>0.47175253575708842</c:v>
                </c:pt>
                <c:pt idx="3974">
                  <c:v>0.47182379609755554</c:v>
                </c:pt>
                <c:pt idx="3975">
                  <c:v>0.4718968313999452</c:v>
                </c:pt>
                <c:pt idx="3976">
                  <c:v>0.47197157005367596</c:v>
                </c:pt>
                <c:pt idx="3977">
                  <c:v>0.47225604151406086</c:v>
                </c:pt>
                <c:pt idx="3978">
                  <c:v>0.47232357833303285</c:v>
                </c:pt>
                <c:pt idx="3979">
                  <c:v>0.47239327058479463</c:v>
                </c:pt>
                <c:pt idx="3980">
                  <c:v>0.47246501193335022</c:v>
                </c:pt>
                <c:pt idx="3981">
                  <c:v>0.47270655214986523</c:v>
                </c:pt>
                <c:pt idx="3982">
                  <c:v>0.47277370343766645</c:v>
                </c:pt>
                <c:pt idx="3983">
                  <c:v>0.47284314338168132</c:v>
                </c:pt>
                <c:pt idx="3984">
                  <c:v>0.47305135751426297</c:v>
                </c:pt>
                <c:pt idx="3985">
                  <c:v>0.4731181873933592</c:v>
                </c:pt>
                <c:pt idx="3986">
                  <c:v>0.4732879299967685</c:v>
                </c:pt>
                <c:pt idx="3987">
                  <c:v>0.47335434778426166</c:v>
                </c:pt>
                <c:pt idx="3988">
                  <c:v>0.47351847472127329</c:v>
                </c:pt>
                <c:pt idx="3989">
                  <c:v>0.47358485981184262</c:v>
                </c:pt>
                <c:pt idx="3990">
                  <c:v>0.47374899294899198</c:v>
                </c:pt>
                <c:pt idx="3991">
                  <c:v>0.47387412360870607</c:v>
                </c:pt>
                <c:pt idx="3992">
                  <c:v>0.4739921651852208</c:v>
                </c:pt>
                <c:pt idx="3993">
                  <c:v>0.47410907065848074</c:v>
                </c:pt>
                <c:pt idx="3994">
                  <c:v>0.47422594218137215</c:v>
                </c:pt>
                <c:pt idx="3995">
                  <c:v>0.47434297602813058</c:v>
                </c:pt>
                <c:pt idx="3996">
                  <c:v>0.47446019978816123</c:v>
                </c:pt>
                <c:pt idx="3997">
                  <c:v>0.47457761009232358</c:v>
                </c:pt>
                <c:pt idx="3998">
                  <c:v>0.47469519831272278</c:v>
                </c:pt>
                <c:pt idx="3999">
                  <c:v>0.47481295532962986</c:v>
                </c:pt>
                <c:pt idx="4000">
                  <c:v>0.47493087238905307</c:v>
                </c:pt>
                <c:pt idx="4001">
                  <c:v>0.47504894123213148</c:v>
                </c:pt>
                <c:pt idx="4002">
                  <c:v>0.47516715409068278</c:v>
                </c:pt>
                <c:pt idx="4003">
                  <c:v>0.47528550365981093</c:v>
                </c:pt>
                <c:pt idx="4004">
                  <c:v>0.47540398306811182</c:v>
                </c:pt>
                <c:pt idx="4005">
                  <c:v>0.4755225858492178</c:v>
                </c:pt>
                <c:pt idx="4006">
                  <c:v>0.47564130591519449</c:v>
                </c:pt>
                <c:pt idx="4007">
                  <c:v>0.47576013753182034</c:v>
                </c:pt>
                <c:pt idx="4008">
                  <c:v>0.47587907529559059</c:v>
                </c:pt>
                <c:pt idx="4009">
                  <c:v>0.47599811411233928</c:v>
                </c:pt>
                <c:pt idx="4010">
                  <c:v>0.4761172491773622</c:v>
                </c:pt>
                <c:pt idx="4011">
                  <c:v>0.47623647595692531</c:v>
                </c:pt>
                <c:pt idx="4012">
                  <c:v>0.47635579017105267</c:v>
                </c:pt>
                <c:pt idx="4013">
                  <c:v>0.47647518777750264</c:v>
                </c:pt>
                <c:pt idx="4014">
                  <c:v>0.47690362982767054</c:v>
                </c:pt>
                <c:pt idx="4015">
                  <c:v>0.47697259219469346</c:v>
                </c:pt>
                <c:pt idx="4016">
                  <c:v>0.47704337656721529</c:v>
                </c:pt>
                <c:pt idx="4017">
                  <c:v>0.47711591011662202</c:v>
                </c:pt>
                <c:pt idx="4018">
                  <c:v>0.47736581425847913</c:v>
                </c:pt>
                <c:pt idx="4019">
                  <c:v>0.47743285446902695</c:v>
                </c:pt>
                <c:pt idx="4020">
                  <c:v>0.47750199124188653</c:v>
                </c:pt>
                <c:pt idx="4021">
                  <c:v>0.47757312425958531</c:v>
                </c:pt>
                <c:pt idx="4022">
                  <c:v>0.47780417386953067</c:v>
                </c:pt>
                <c:pt idx="4023">
                  <c:v>0.477871118971255</c:v>
                </c:pt>
                <c:pt idx="4024">
                  <c:v>0.47804026527539634</c:v>
                </c:pt>
                <c:pt idx="4025">
                  <c:v>0.47810653685423765</c:v>
                </c:pt>
                <c:pt idx="4026">
                  <c:v>0.47826633355734693</c:v>
                </c:pt>
                <c:pt idx="4027">
                  <c:v>0.47833253961582334</c:v>
                </c:pt>
                <c:pt idx="4028">
                  <c:v>0.47849201353557147</c:v>
                </c:pt>
                <c:pt idx="4029">
                  <c:v>0.4786143720466165</c:v>
                </c:pt>
                <c:pt idx="4030">
                  <c:v>0.47873006554297981</c:v>
                </c:pt>
                <c:pt idx="4031">
                  <c:v>0.47884476978376567</c:v>
                </c:pt>
                <c:pt idx="4032">
                  <c:v>0.47895953154648785</c:v>
                </c:pt>
                <c:pt idx="4033">
                  <c:v>0.47907453341633954</c:v>
                </c:pt>
                <c:pt idx="4034">
                  <c:v>0.47918979729541755</c:v>
                </c:pt>
                <c:pt idx="4035">
                  <c:v>0.47930531581905322</c:v>
                </c:pt>
                <c:pt idx="4036">
                  <c:v>0.47942107686260771</c:v>
                </c:pt>
                <c:pt idx="4037">
                  <c:v>0.4795370680726927</c:v>
                </c:pt>
                <c:pt idx="4038">
                  <c:v>0.47965327766889354</c:v>
                </c:pt>
                <c:pt idx="4039">
                  <c:v>0.47976969455182084</c:v>
                </c:pt>
                <c:pt idx="4040">
                  <c:v>0.47988630828456857</c:v>
                </c:pt>
                <c:pt idx="4041">
                  <c:v>0.48000310905332122</c:v>
                </c:pt>
                <c:pt idx="4042">
                  <c:v>0.48012008762667024</c:v>
                </c:pt>
                <c:pt idx="4043">
                  <c:v>0.48023723531708051</c:v>
                </c:pt>
                <c:pt idx="4044">
                  <c:v>0.48035454394497434</c:v>
                </c:pt>
                <c:pt idx="4045">
                  <c:v>0.48075700782755582</c:v>
                </c:pt>
                <c:pt idx="4046">
                  <c:v>0.48082562396098072</c:v>
                </c:pt>
                <c:pt idx="4047">
                  <c:v>0.4808960415339889</c:v>
                </c:pt>
                <c:pt idx="4048">
                  <c:v>0.48096818926897811</c:v>
                </c:pt>
                <c:pt idx="4049">
                  <c:v>0.481211639754064</c:v>
                </c:pt>
                <c:pt idx="4050">
                  <c:v>0.48127856298959393</c:v>
                </c:pt>
                <c:pt idx="4051">
                  <c:v>0.48134754907494348</c:v>
                </c:pt>
                <c:pt idx="4052">
                  <c:v>0.48154526833253608</c:v>
                </c:pt>
                <c:pt idx="4053">
                  <c:v>0.48161175375978571</c:v>
                </c:pt>
                <c:pt idx="4054">
                  <c:v>0.48177292014700379</c:v>
                </c:pt>
                <c:pt idx="4055">
                  <c:v>0.48183903239940284</c:v>
                </c:pt>
                <c:pt idx="4056">
                  <c:v>0.48199541621243314</c:v>
                </c:pt>
                <c:pt idx="4057">
                  <c:v>0.48211558136301891</c:v>
                </c:pt>
                <c:pt idx="4058">
                  <c:v>0.48222931400428459</c:v>
                </c:pt>
                <c:pt idx="4059">
                  <c:v>0.4823421621344286</c:v>
                </c:pt>
                <c:pt idx="4060">
                  <c:v>0.4824551452673671</c:v>
                </c:pt>
                <c:pt idx="4061">
                  <c:v>0.48256843772751035</c:v>
                </c:pt>
                <c:pt idx="4062">
                  <c:v>0.48268205691317823</c:v>
                </c:pt>
                <c:pt idx="4063">
                  <c:v>0.48279599184903899</c:v>
                </c:pt>
                <c:pt idx="4064">
                  <c:v>0.48291022714406817</c:v>
                </c:pt>
                <c:pt idx="4065">
                  <c:v>0.48302474740762191</c:v>
                </c:pt>
                <c:pt idx="4066">
                  <c:v>0.48313953801801079</c:v>
                </c:pt>
                <c:pt idx="4067">
                  <c:v>0.48325458521359965</c:v>
                </c:pt>
                <c:pt idx="4068">
                  <c:v>0.48336987606114956</c:v>
                </c:pt>
                <c:pt idx="4069">
                  <c:v>0.48348539840477622</c:v>
                </c:pt>
                <c:pt idx="4070">
                  <c:v>0.48360114081456484</c:v>
                </c:pt>
                <c:pt idx="4071">
                  <c:v>0.4839841411626431</c:v>
                </c:pt>
                <c:pt idx="4072">
                  <c:v>0.48405249792584337</c:v>
                </c:pt>
                <c:pt idx="4073">
                  <c:v>0.48412264078717593</c:v>
                </c:pt>
                <c:pt idx="4074">
                  <c:v>0.48433488265867974</c:v>
                </c:pt>
                <c:pt idx="4075">
                  <c:v>0.48440137101223435</c:v>
                </c:pt>
                <c:pt idx="4076">
                  <c:v>0.48446988197621854</c:v>
                </c:pt>
                <c:pt idx="4077">
                  <c:v>0.48465943330544237</c:v>
                </c:pt>
                <c:pt idx="4078">
                  <c:v>0.48472576014820601</c:v>
                </c:pt>
                <c:pt idx="4079">
                  <c:v>0.48488357497230727</c:v>
                </c:pt>
                <c:pt idx="4080">
                  <c:v>0.48494958927004905</c:v>
                </c:pt>
                <c:pt idx="4081">
                  <c:v>0.48510359666700542</c:v>
                </c:pt>
                <c:pt idx="4082">
                  <c:v>0.48522244007857585</c:v>
                </c:pt>
                <c:pt idx="4083">
                  <c:v>0.48533507768803053</c:v>
                </c:pt>
                <c:pt idx="4084">
                  <c:v>0.48544690126480039</c:v>
                </c:pt>
                <c:pt idx="4085">
                  <c:v>0.48555889972347233</c:v>
                </c:pt>
                <c:pt idx="4086">
                  <c:v>0.4856712403536898</c:v>
                </c:pt>
                <c:pt idx="4087">
                  <c:v>0.48578393800349207</c:v>
                </c:pt>
                <c:pt idx="4088">
                  <c:v>0.48589698006043891</c:v>
                </c:pt>
                <c:pt idx="4089">
                  <c:v>0.48601034973699142</c:v>
                </c:pt>
                <c:pt idx="4090">
                  <c:v>0.48612403035610496</c:v>
                </c:pt>
                <c:pt idx="4091">
                  <c:v>0.48623800609099743</c:v>
                </c:pt>
                <c:pt idx="4092">
                  <c:v>0.48635226204674398</c:v>
                </c:pt>
                <c:pt idx="4093">
                  <c:v>0.48671684900054402</c:v>
                </c:pt>
                <c:pt idx="4094">
                  <c:v>0.4867849605600596</c:v>
                </c:pt>
                <c:pt idx="4095">
                  <c:v>0.48685484402480794</c:v>
                </c:pt>
                <c:pt idx="4096">
                  <c:v>0.48706272840074361</c:v>
                </c:pt>
                <c:pt idx="4097">
                  <c:v>0.48712913688776815</c:v>
                </c:pt>
                <c:pt idx="4098">
                  <c:v>0.48719754452949027</c:v>
                </c:pt>
                <c:pt idx="4099">
                  <c:v>0.48738509803167873</c:v>
                </c:pt>
                <c:pt idx="4100">
                  <c:v>0.48745137389653603</c:v>
                </c:pt>
                <c:pt idx="4101">
                  <c:v>0.48760798972438324</c:v>
                </c:pt>
                <c:pt idx="4102">
                  <c:v>0.48772606657678663</c:v>
                </c:pt>
                <c:pt idx="4103">
                  <c:v>0.48783736002444056</c:v>
                </c:pt>
                <c:pt idx="4104">
                  <c:v>0.48794778155284368</c:v>
                </c:pt>
                <c:pt idx="4105">
                  <c:v>0.48805841434296049</c:v>
                </c:pt>
                <c:pt idx="4106">
                  <c:v>0.48816944063257961</c:v>
                </c:pt>
                <c:pt idx="4107">
                  <c:v>0.48828087557144717</c:v>
                </c:pt>
                <c:pt idx="4108">
                  <c:v>0.48839270427556825</c:v>
                </c:pt>
                <c:pt idx="4109">
                  <c:v>0.488504907357036</c:v>
                </c:pt>
                <c:pt idx="4110">
                  <c:v>0.48861746561815655</c:v>
                </c:pt>
                <c:pt idx="4111">
                  <c:v>0.48873036085747712</c:v>
                </c:pt>
                <c:pt idx="4112">
                  <c:v>0.48907811669125656</c:v>
                </c:pt>
                <c:pt idx="4113">
                  <c:v>0.4891460041900233</c:v>
                </c:pt>
                <c:pt idx="4114">
                  <c:v>0.48921565075538953</c:v>
                </c:pt>
                <c:pt idx="4115">
                  <c:v>0.48941955838184592</c:v>
                </c:pt>
                <c:pt idx="4116">
                  <c:v>0.48948589419411359</c:v>
                </c:pt>
                <c:pt idx="4117">
                  <c:v>0.48964141517253212</c:v>
                </c:pt>
                <c:pt idx="4118">
                  <c:v>0.4897072574484409</c:v>
                </c:pt>
                <c:pt idx="4119">
                  <c:v>0.48985646099579983</c:v>
                </c:pt>
                <c:pt idx="4120">
                  <c:v>0.48997227290709833</c:v>
                </c:pt>
                <c:pt idx="4121">
                  <c:v>0.49008229774400425</c:v>
                </c:pt>
                <c:pt idx="4122">
                  <c:v>0.49019166934668101</c:v>
                </c:pt>
                <c:pt idx="4123">
                  <c:v>0.49030132379501024</c:v>
                </c:pt>
                <c:pt idx="4124">
                  <c:v>0.49041141417807266</c:v>
                </c:pt>
                <c:pt idx="4125">
                  <c:v>0.49052194864694854</c:v>
                </c:pt>
                <c:pt idx="4126">
                  <c:v>0.490632909557704</c:v>
                </c:pt>
                <c:pt idx="4127">
                  <c:v>0.49074427564687495</c:v>
                </c:pt>
                <c:pt idx="4128">
                  <c:v>0.49085602609222834</c:v>
                </c:pt>
                <c:pt idx="4129">
                  <c:v>0.49118961639110981</c:v>
                </c:pt>
                <c:pt idx="4130">
                  <c:v>0.49125731529847849</c:v>
                </c:pt>
                <c:pt idx="4131">
                  <c:v>0.49132676243744267</c:v>
                </c:pt>
                <c:pt idx="4132">
                  <c:v>0.49152732172679103</c:v>
                </c:pt>
                <c:pt idx="4133">
                  <c:v>0.49159359629974886</c:v>
                </c:pt>
                <c:pt idx="4134">
                  <c:v>0.49174785151371392</c:v>
                </c:pt>
                <c:pt idx="4135">
                  <c:v>0.49186324935708003</c:v>
                </c:pt>
                <c:pt idx="4136">
                  <c:v>0.4919719015855688</c:v>
                </c:pt>
                <c:pt idx="4137">
                  <c:v>0.4920797805525241</c:v>
                </c:pt>
                <c:pt idx="4138">
                  <c:v>0.49218797550283755</c:v>
                </c:pt>
                <c:pt idx="4139">
                  <c:v>0.49229666485352985</c:v>
                </c:pt>
                <c:pt idx="4140">
                  <c:v>0.49240585841732498</c:v>
                </c:pt>
                <c:pt idx="4141">
                  <c:v>0.49251553599674547</c:v>
                </c:pt>
                <c:pt idx="4142">
                  <c:v>0.49262567317943606</c:v>
                </c:pt>
                <c:pt idx="4143">
                  <c:v>0.4927362460613629</c:v>
                </c:pt>
                <c:pt idx="4144">
                  <c:v>0.49305530306234102</c:v>
                </c:pt>
                <c:pt idx="4145">
                  <c:v>0.493122808592938</c:v>
                </c:pt>
                <c:pt idx="4146">
                  <c:v>0.49329319422843887</c:v>
                </c:pt>
                <c:pt idx="4147">
                  <c:v>0.49335905169472549</c:v>
                </c:pt>
                <c:pt idx="4148">
                  <c:v>0.49350606585462109</c:v>
                </c:pt>
                <c:pt idx="4149">
                  <c:v>0.4935717281308345</c:v>
                </c:pt>
                <c:pt idx="4150">
                  <c:v>0.49371699045440987</c:v>
                </c:pt>
                <c:pt idx="4151">
                  <c:v>0.49383086619471817</c:v>
                </c:pt>
                <c:pt idx="4152">
                  <c:v>0.49393937201563087</c:v>
                </c:pt>
                <c:pt idx="4153">
                  <c:v>0.49404734281016571</c:v>
                </c:pt>
                <c:pt idx="4154">
                  <c:v>0.49415565673047723</c:v>
                </c:pt>
                <c:pt idx="4155">
                  <c:v>0.49426445410841247</c:v>
                </c:pt>
                <c:pt idx="4156">
                  <c:v>0.49437373889879455</c:v>
                </c:pt>
                <c:pt idx="4157">
                  <c:v>0.49448349097247046</c:v>
                </c:pt>
                <c:pt idx="4158">
                  <c:v>0.49479237125629139</c:v>
                </c:pt>
                <c:pt idx="4159">
                  <c:v>0.49485974125120413</c:v>
                </c:pt>
                <c:pt idx="4160">
                  <c:v>0.4950278323027153</c:v>
                </c:pt>
                <c:pt idx="4161">
                  <c:v>0.49509364671530065</c:v>
                </c:pt>
                <c:pt idx="4162">
                  <c:v>0.49523975936145881</c:v>
                </c:pt>
                <c:pt idx="4163">
                  <c:v>0.49535243475062751</c:v>
                </c:pt>
                <c:pt idx="4164">
                  <c:v>0.4954594224230584</c:v>
                </c:pt>
                <c:pt idx="4165">
                  <c:v>0.49556587709025868</c:v>
                </c:pt>
                <c:pt idx="4166">
                  <c:v>0.49567273292773084</c:v>
                </c:pt>
                <c:pt idx="4167">
                  <c:v>0.49578013725090697</c:v>
                </c:pt>
                <c:pt idx="4168">
                  <c:v>0.49588809207305373</c:v>
                </c:pt>
                <c:pt idx="4169">
                  <c:v>0.49599657387725848</c:v>
                </c:pt>
                <c:pt idx="4170">
                  <c:v>0.49610555588546346</c:v>
                </c:pt>
                <c:pt idx="4171">
                  <c:v>0.49640490952564287</c:v>
                </c:pt>
                <c:pt idx="4172">
                  <c:v>0.49647215268399281</c:v>
                </c:pt>
                <c:pt idx="4173">
                  <c:v>0.49663809761445732</c:v>
                </c:pt>
                <c:pt idx="4174">
                  <c:v>0.4967038718591934</c:v>
                </c:pt>
                <c:pt idx="4175">
                  <c:v>0.49684914492238286</c:v>
                </c:pt>
                <c:pt idx="4176">
                  <c:v>0.49696142974106494</c:v>
                </c:pt>
                <c:pt idx="4177">
                  <c:v>0.49706811480213742</c:v>
                </c:pt>
                <c:pt idx="4178">
                  <c:v>0.49717428727740232</c:v>
                </c:pt>
                <c:pt idx="4179">
                  <c:v>0.49728086865327592</c:v>
                </c:pt>
                <c:pt idx="4180">
                  <c:v>0.49738800380535286</c:v>
                </c:pt>
                <c:pt idx="4181">
                  <c:v>0.49749569422146545</c:v>
                </c:pt>
                <c:pt idx="4182">
                  <c:v>0.49760391621637678</c:v>
                </c:pt>
                <c:pt idx="4183">
                  <c:v>0.49789387733029633</c:v>
                </c:pt>
                <c:pt idx="4184">
                  <c:v>0.49796099548545758</c:v>
                </c:pt>
                <c:pt idx="4185">
                  <c:v>0.49812482669081004</c:v>
                </c:pt>
                <c:pt idx="4186">
                  <c:v>0.49823908348437351</c:v>
                </c:pt>
                <c:pt idx="4187">
                  <c:v>0.49834471623694587</c:v>
                </c:pt>
                <c:pt idx="4188">
                  <c:v>0.49844934185060552</c:v>
                </c:pt>
                <c:pt idx="4189">
                  <c:v>0.49855435016694538</c:v>
                </c:pt>
                <c:pt idx="4190">
                  <c:v>0.49865996949155922</c:v>
                </c:pt>
                <c:pt idx="4191">
                  <c:v>0.49876621309192748</c:v>
                </c:pt>
                <c:pt idx="4192">
                  <c:v>0.49887305593615872</c:v>
                </c:pt>
                <c:pt idx="4193">
                  <c:v>0.49898046758868952</c:v>
                </c:pt>
                <c:pt idx="4194">
                  <c:v>0.49926044296295968</c:v>
                </c:pt>
                <c:pt idx="4195">
                  <c:v>0.49932742828578514</c:v>
                </c:pt>
                <c:pt idx="4196">
                  <c:v>0.49948901528824563</c:v>
                </c:pt>
                <c:pt idx="4197">
                  <c:v>0.49960260459722816</c:v>
                </c:pt>
                <c:pt idx="4198">
                  <c:v>0.49970787031951902</c:v>
                </c:pt>
                <c:pt idx="4199">
                  <c:v>0.49981219065782723</c:v>
                </c:pt>
                <c:pt idx="4200">
                  <c:v>0.49991691066326061</c:v>
                </c:pt>
                <c:pt idx="4201">
                  <c:v>0.50002225009569545</c:v>
                </c:pt>
                <c:pt idx="4202">
                  <c:v>0.50012822045686844</c:v>
                </c:pt>
                <c:pt idx="4203">
                  <c:v>0.50023479622245604</c:v>
                </c:pt>
                <c:pt idx="4204">
                  <c:v>0.50050447670174525</c:v>
                </c:pt>
                <c:pt idx="4205">
                  <c:v>0.50057132512007607</c:v>
                </c:pt>
                <c:pt idx="4206">
                  <c:v>0.50073060028410055</c:v>
                </c:pt>
                <c:pt idx="4207">
                  <c:v>0.50084350357595064</c:v>
                </c:pt>
                <c:pt idx="4208">
                  <c:v>0.50094839359362742</c:v>
                </c:pt>
                <c:pt idx="4209">
                  <c:v>0.5010524024589984</c:v>
                </c:pt>
                <c:pt idx="4210">
                  <c:v>0.50115682900921943</c:v>
                </c:pt>
                <c:pt idx="4211">
                  <c:v>0.50126188415149708</c:v>
                </c:pt>
                <c:pt idx="4212">
                  <c:v>0.50136757752639172</c:v>
                </c:pt>
                <c:pt idx="4213">
                  <c:v>0.50162638600159482</c:v>
                </c:pt>
                <c:pt idx="4214">
                  <c:v>0.50169308988693184</c:v>
                </c:pt>
                <c:pt idx="4215">
                  <c:v>0.5018499257173743</c:v>
                </c:pt>
                <c:pt idx="4216">
                  <c:v>0.5019621069575988</c:v>
                </c:pt>
                <c:pt idx="4217">
                  <c:v>0.50206660325819441</c:v>
                </c:pt>
                <c:pt idx="4218">
                  <c:v>0.50217028687506904</c:v>
                </c:pt>
                <c:pt idx="4219">
                  <c:v>0.50227440779865118</c:v>
                </c:pt>
                <c:pt idx="4220">
                  <c:v>0.50237916753876855</c:v>
                </c:pt>
                <c:pt idx="4221">
                  <c:v>0.50248457372391897</c:v>
                </c:pt>
                <c:pt idx="4222">
                  <c:v>0.50273977021701799</c:v>
                </c:pt>
                <c:pt idx="4223">
                  <c:v>0.50286876017263604</c:v>
                </c:pt>
                <c:pt idx="4224">
                  <c:v>0.50297490689609181</c:v>
                </c:pt>
                <c:pt idx="4225">
                  <c:v>0.50307748514257189</c:v>
                </c:pt>
                <c:pt idx="4226">
                  <c:v>0.50318005781291331</c:v>
                </c:pt>
                <c:pt idx="4227">
                  <c:v>0.50328325411285779</c:v>
                </c:pt>
                <c:pt idx="4228">
                  <c:v>0.50338715737426742</c:v>
                </c:pt>
                <c:pt idx="4229">
                  <c:v>0.5034917511255026</c:v>
                </c:pt>
                <c:pt idx="4230">
                  <c:v>0.50373698861317306</c:v>
                </c:pt>
                <c:pt idx="4231">
                  <c:v>0.50386386088869228</c:v>
                </c:pt>
                <c:pt idx="4232">
                  <c:v>0.50396936325516917</c:v>
                </c:pt>
                <c:pt idx="4233">
                  <c:v>0.50407158004419594</c:v>
                </c:pt>
                <c:pt idx="4234">
                  <c:v>0.504173851348233</c:v>
                </c:pt>
                <c:pt idx="4235">
                  <c:v>0.50427676441315916</c:v>
                </c:pt>
                <c:pt idx="4236">
                  <c:v>0.50438039442593086</c:v>
                </c:pt>
                <c:pt idx="4237">
                  <c:v>0.50448472310596548</c:v>
                </c:pt>
                <c:pt idx="4238">
                  <c:v>0.50472663575772492</c:v>
                </c:pt>
                <c:pt idx="4239">
                  <c:v>0.50485279762776192</c:v>
                </c:pt>
                <c:pt idx="4240">
                  <c:v>0.50495807766184986</c:v>
                </c:pt>
                <c:pt idx="4241">
                  <c:v>0.50506016297100986</c:v>
                </c:pt>
                <c:pt idx="4242">
                  <c:v>0.50516231955598623</c:v>
                </c:pt>
                <c:pt idx="4243">
                  <c:v>0.5052651209438781</c:v>
                </c:pt>
                <c:pt idx="4244">
                  <c:v>0.50536863987273373</c:v>
                </c:pt>
                <c:pt idx="4245">
                  <c:v>0.50560056844350676</c:v>
                </c:pt>
                <c:pt idx="4246">
                  <c:v>0.50572460814207654</c:v>
                </c:pt>
                <c:pt idx="4247">
                  <c:v>0.50582924392627282</c:v>
                </c:pt>
                <c:pt idx="4248">
                  <c:v>0.50593096942943783</c:v>
                </c:pt>
                <c:pt idx="4249">
                  <c:v>0.50603282721189791</c:v>
                </c:pt>
                <c:pt idx="4250">
                  <c:v>0.5061353486663871</c:v>
                </c:pt>
                <c:pt idx="4251">
                  <c:v>0.50623859830158158</c:v>
                </c:pt>
                <c:pt idx="4252">
                  <c:v>0.50646716633184363</c:v>
                </c:pt>
                <c:pt idx="4253">
                  <c:v>0.50659048860419498</c:v>
                </c:pt>
                <c:pt idx="4254">
                  <c:v>0.506694900957807</c:v>
                </c:pt>
                <c:pt idx="4255">
                  <c:v>0.50679649550593941</c:v>
                </c:pt>
                <c:pt idx="4256">
                  <c:v>0.50689823987133864</c:v>
                </c:pt>
                <c:pt idx="4257">
                  <c:v>0.50700065153072793</c:v>
                </c:pt>
                <c:pt idx="4258">
                  <c:v>0.50721867159380185</c:v>
                </c:pt>
                <c:pt idx="4259">
                  <c:v>0.50733975277407595</c:v>
                </c:pt>
                <c:pt idx="4260">
                  <c:v>0.5074434863326398</c:v>
                </c:pt>
                <c:pt idx="4261">
                  <c:v>0.50754470343050828</c:v>
                </c:pt>
                <c:pt idx="4262">
                  <c:v>0.50764613555975613</c:v>
                </c:pt>
                <c:pt idx="4263">
                  <c:v>0.5077482556165509</c:v>
                </c:pt>
                <c:pt idx="4264">
                  <c:v>0.50796267489137703</c:v>
                </c:pt>
                <c:pt idx="4265">
                  <c:v>0.50808298803024887</c:v>
                </c:pt>
                <c:pt idx="4266">
                  <c:v>0.50818648362712193</c:v>
                </c:pt>
                <c:pt idx="4267">
                  <c:v>0.50828756258322749</c:v>
                </c:pt>
                <c:pt idx="4268">
                  <c:v>0.50838887604092187</c:v>
                </c:pt>
                <c:pt idx="4269">
                  <c:v>0.50849088193057979</c:v>
                </c:pt>
                <c:pt idx="4270">
                  <c:v>0.50870384504139743</c:v>
                </c:pt>
                <c:pt idx="4271">
                  <c:v>0.50882384547400439</c:v>
                </c:pt>
                <c:pt idx="4272">
                  <c:v>0.50892724037880654</c:v>
                </c:pt>
                <c:pt idx="4273">
                  <c:v>0.50902825678227304</c:v>
                </c:pt>
                <c:pt idx="4274">
                  <c:v>0.50912951351111335</c:v>
                </c:pt>
                <c:pt idx="4275">
                  <c:v>0.50923146261956953</c:v>
                </c:pt>
                <c:pt idx="4276">
                  <c:v>0.50944367155139281</c:v>
                </c:pt>
                <c:pt idx="4277">
                  <c:v>0.50956350869920075</c:v>
                </c:pt>
                <c:pt idx="4278">
                  <c:v>0.50966684864032041</c:v>
                </c:pt>
                <c:pt idx="4279">
                  <c:v>0.50976782841846147</c:v>
                </c:pt>
                <c:pt idx="4280">
                  <c:v>0.50986905022939366</c:v>
                </c:pt>
                <c:pt idx="4281">
                  <c:v>0.51007099216096097</c:v>
                </c:pt>
                <c:pt idx="4282">
                  <c:v>0.51018864975191258</c:v>
                </c:pt>
                <c:pt idx="4283">
                  <c:v>0.51029133219044875</c:v>
                </c:pt>
                <c:pt idx="4284">
                  <c:v>0.51039194896826912</c:v>
                </c:pt>
                <c:pt idx="4285">
                  <c:v>0.51049287231314544</c:v>
                </c:pt>
                <c:pt idx="4286">
                  <c:v>0.5106912707175526</c:v>
                </c:pt>
                <c:pt idx="4287">
                  <c:v>0.51080817337503559</c:v>
                </c:pt>
                <c:pt idx="4288">
                  <c:v>0.51091062359276362</c:v>
                </c:pt>
                <c:pt idx="4289">
                  <c:v>0.51101110739353395</c:v>
                </c:pt>
                <c:pt idx="4290">
                  <c:v>0.51111191784764487</c:v>
                </c:pt>
                <c:pt idx="4291">
                  <c:v>0.51130893303688518</c:v>
                </c:pt>
                <c:pt idx="4292">
                  <c:v>0.51142553921955392</c:v>
                </c:pt>
                <c:pt idx="4293">
                  <c:v>0.51152789501032703</c:v>
                </c:pt>
                <c:pt idx="4294">
                  <c:v>0.5116283212363979</c:v>
                </c:pt>
                <c:pt idx="4295">
                  <c:v>0.51181418631564934</c:v>
                </c:pt>
                <c:pt idx="4296">
                  <c:v>0.51192842914357373</c:v>
                </c:pt>
                <c:pt idx="4297">
                  <c:v>0.51203007565924596</c:v>
                </c:pt>
                <c:pt idx="4298">
                  <c:v>0.51213011303455014</c:v>
                </c:pt>
                <c:pt idx="4299">
                  <c:v>0.51231205178802552</c:v>
                </c:pt>
                <c:pt idx="4300">
                  <c:v>0.5124254583558705</c:v>
                </c:pt>
                <c:pt idx="4301">
                  <c:v>0.5125268484676293</c:v>
                </c:pt>
                <c:pt idx="4302">
                  <c:v>0.51262674011360887</c:v>
                </c:pt>
                <c:pt idx="4303">
                  <c:v>0.51280715119628151</c:v>
                </c:pt>
                <c:pt idx="4304">
                  <c:v>0.51292023069164561</c:v>
                </c:pt>
                <c:pt idx="4305">
                  <c:v>0.51302151743986202</c:v>
                </c:pt>
                <c:pt idx="4306">
                  <c:v>0.51312134698346612</c:v>
                </c:pt>
                <c:pt idx="4307">
                  <c:v>0.51330106704376388</c:v>
                </c:pt>
                <c:pt idx="4308">
                  <c:v>0.51341399728888604</c:v>
                </c:pt>
                <c:pt idx="4309">
                  <c:v>0.51351523451621661</c:v>
                </c:pt>
                <c:pt idx="4310">
                  <c:v>0.51361503181604928</c:v>
                </c:pt>
                <c:pt idx="4311">
                  <c:v>0.51379436490905395</c:v>
                </c:pt>
                <c:pt idx="4312">
                  <c:v>0.5139072107047733</c:v>
                </c:pt>
                <c:pt idx="4313">
                  <c:v>0.51400841835058553</c:v>
                </c:pt>
                <c:pt idx="4314">
                  <c:v>0.51410819481145231</c:v>
                </c:pt>
                <c:pt idx="4315">
                  <c:v>0.5142872612534648</c:v>
                </c:pt>
                <c:pt idx="4316">
                  <c:v>0.51440004837820963</c:v>
                </c:pt>
                <c:pt idx="4317">
                  <c:v>0.51450123462010167</c:v>
                </c:pt>
                <c:pt idx="4318">
                  <c:v>0.51466884490876197</c:v>
                </c:pt>
                <c:pt idx="4319">
                  <c:v>0.51477921841144436</c:v>
                </c:pt>
                <c:pt idx="4320">
                  <c:v>0.51487969348242624</c:v>
                </c:pt>
                <c:pt idx="4321">
                  <c:v>0.51504333809747882</c:v>
                </c:pt>
                <c:pt idx="4322">
                  <c:v>0.51515286550933026</c:v>
                </c:pt>
                <c:pt idx="4323">
                  <c:v>0.51525308086546318</c:v>
                </c:pt>
                <c:pt idx="4324">
                  <c:v>0.51541515412693695</c:v>
                </c:pt>
                <c:pt idx="4325">
                  <c:v>0.51552434512492806</c:v>
                </c:pt>
                <c:pt idx="4326">
                  <c:v>0.51562445497988163</c:v>
                </c:pt>
                <c:pt idx="4327">
                  <c:v>0.51578584993996368</c:v>
                </c:pt>
                <c:pt idx="4328">
                  <c:v>0.51589489465516492</c:v>
                </c:pt>
                <c:pt idx="4329">
                  <c:v>0.51599495668717266</c:v>
                </c:pt>
                <c:pt idx="4330">
                  <c:v>0.51615601068641492</c:v>
                </c:pt>
                <c:pt idx="4331">
                  <c:v>0.51626498104789031</c:v>
                </c:pt>
                <c:pt idx="4332">
                  <c:v>0.51636501727561712</c:v>
                </c:pt>
                <c:pt idx="4333">
                  <c:v>0.51652586256852651</c:v>
                </c:pt>
                <c:pt idx="4334">
                  <c:v>0.51663478686652242</c:v>
                </c:pt>
                <c:pt idx="4335">
                  <c:v>0.51673480611506228</c:v>
                </c:pt>
                <c:pt idx="4336">
                  <c:v>0.51689549858507999</c:v>
                </c:pt>
                <c:pt idx="4337">
                  <c:v>0.51700438884683431</c:v>
                </c:pt>
                <c:pt idx="4338">
                  <c:v>0.51710439500159122</c:v>
                </c:pt>
                <c:pt idx="4339">
                  <c:v>0.51726496153953572</c:v>
                </c:pt>
                <c:pt idx="4340">
                  <c:v>0.51737382360806761</c:v>
                </c:pt>
                <c:pt idx="4341">
                  <c:v>0.51747381865730713</c:v>
                </c:pt>
                <c:pt idx="4342">
                  <c:v>0.51763427469194356</c:v>
                </c:pt>
                <c:pt idx="4343">
                  <c:v>0.51774311195700884</c:v>
                </c:pt>
                <c:pt idx="4344">
                  <c:v>0.51784309712121246</c:v>
                </c:pt>
                <c:pt idx="4345">
                  <c:v>0.51800345317990559</c:v>
                </c:pt>
                <c:pt idx="4346">
                  <c:v>0.51811226797564758</c:v>
                </c:pt>
                <c:pt idx="4347">
                  <c:v>0.51826044210717503</c:v>
                </c:pt>
                <c:pt idx="4348">
                  <c:v>0.51836674634681534</c:v>
                </c:pt>
                <c:pt idx="4349">
                  <c:v>0.51851138288810761</c:v>
                </c:pt>
                <c:pt idx="4350">
                  <c:v>0.51861691895202844</c:v>
                </c:pt>
                <c:pt idx="4351">
                  <c:v>0.51875991989666925</c:v>
                </c:pt>
                <c:pt idx="4352">
                  <c:v>0.51886510296104804</c:v>
                </c:pt>
                <c:pt idx="4353">
                  <c:v>0.51900736844412365</c:v>
                </c:pt>
                <c:pt idx="4354">
                  <c:v>0.51911239198289638</c:v>
                </c:pt>
                <c:pt idx="4355">
                  <c:v>0.51925430331220968</c:v>
                </c:pt>
                <c:pt idx="4356">
                  <c:v>0.519359249467088</c:v>
                </c:pt>
                <c:pt idx="4357">
                  <c:v>0.5195009717369472</c:v>
                </c:pt>
                <c:pt idx="4358">
                  <c:v>0.5196058761065161</c:v>
                </c:pt>
                <c:pt idx="4359">
                  <c:v>0.51974748200648468</c:v>
                </c:pt>
                <c:pt idx="4360">
                  <c:v>0.51985236030103898</c:v>
                </c:pt>
                <c:pt idx="4361">
                  <c:v>0.51999388300829086</c:v>
                </c:pt>
                <c:pt idx="4362">
                  <c:v>0.52009874242993637</c:v>
                </c:pt>
                <c:pt idx="4363">
                  <c:v>0.52024019810622035</c:v>
                </c:pt>
                <c:pt idx="4364">
                  <c:v>0.52034504219003241</c:v>
                </c:pt>
                <c:pt idx="4365">
                  <c:v>0.5204864395696287</c:v>
                </c:pt>
                <c:pt idx="4366">
                  <c:v>0.52059127024724239</c:v>
                </c:pt>
                <c:pt idx="4367">
                  <c:v>0.52073261473468158</c:v>
                </c:pt>
                <c:pt idx="4368">
                  <c:v>0.52083743321655485</c:v>
                </c:pt>
                <c:pt idx="4369">
                  <c:v>0.52097872864808026</c:v>
                </c:pt>
                <c:pt idx="4370">
                  <c:v>0.5210835358030228</c:v>
                </c:pt>
                <c:pt idx="4371">
                  <c:v>0.52122478521259996</c:v>
                </c:pt>
                <c:pt idx="4372">
                  <c:v>0.52132958173305388</c:v>
                </c:pt>
                <c:pt idx="4373">
                  <c:v>0.52147078769306932</c:v>
                </c:pt>
                <c:pt idx="4374">
                  <c:v>0.52157557416882971</c:v>
                </c:pt>
                <c:pt idx="4375">
                  <c:v>0.52171673894813475</c:v>
                </c:pt>
                <c:pt idx="4376">
                  <c:v>0.52182151590070625</c:v>
                </c:pt>
                <c:pt idx="4377">
                  <c:v>0.52196264154335448</c:v>
                </c:pt>
                <c:pt idx="4378">
                  <c:v>0.52206740944321983</c:v>
                </c:pt>
                <c:pt idx="4379">
                  <c:v>0.52220849781207179</c:v>
                </c:pt>
                <c:pt idx="4380">
                  <c:v>0.52231325708834131</c:v>
                </c:pt>
                <c:pt idx="4381">
                  <c:v>0.52245430989249853</c:v>
                </c:pt>
                <c:pt idx="4382">
                  <c:v>0.52255906093906246</c:v>
                </c:pt>
                <c:pt idx="4383">
                  <c:v>0.52270007975334698</c:v>
                </c:pt>
                <c:pt idx="4384">
                  <c:v>0.52280482293327935</c:v>
                </c:pt>
                <c:pt idx="4385">
                  <c:v>0.52294580921340517</c:v>
                </c:pt>
                <c:pt idx="4386">
                  <c:v>0.52305054486241898</c:v>
                </c:pt>
                <c:pt idx="4387">
                  <c:v>0.52319149995752423</c:v>
                </c:pt>
                <c:pt idx="4388">
                  <c:v>0.52331928954113183</c:v>
                </c:pt>
                <c:pt idx="4389">
                  <c:v>0.5234463780118952</c:v>
                </c:pt>
                <c:pt idx="4390">
                  <c:v>0.52357160977516659</c:v>
                </c:pt>
                <c:pt idx="4391">
                  <c:v>0.52369603747638749</c:v>
                </c:pt>
                <c:pt idx="4392">
                  <c:v>0.52381992521644483</c:v>
                </c:pt>
                <c:pt idx="4393">
                  <c:v>0.52394350043222704</c:v>
                </c:pt>
                <c:pt idx="4394">
                  <c:v>0.52406688203245921</c:v>
                </c:pt>
                <c:pt idx="4395">
                  <c:v>0.52419014304717004</c:v>
                </c:pt>
                <c:pt idx="4396">
                  <c:v>0.52431332595299662</c:v>
                </c:pt>
                <c:pt idx="4397">
                  <c:v>0.52443645603752698</c:v>
                </c:pt>
                <c:pt idx="4398">
                  <c:v>0.52455954834306029</c:v>
                </c:pt>
                <c:pt idx="4399">
                  <c:v>0.52468261192220433</c:v>
                </c:pt>
                <c:pt idx="4400">
                  <c:v>0.52480565229691578</c:v>
                </c:pt>
                <c:pt idx="4401">
                  <c:v>0.52492867290892464</c:v>
                </c:pt>
                <c:pt idx="4402">
                  <c:v>0.5250516759694237</c:v>
                </c:pt>
                <c:pt idx="4403">
                  <c:v>0.52517466295833248</c:v>
                </c:pt>
                <c:pt idx="4404">
                  <c:v>0.52529763491759951</c:v>
                </c:pt>
                <c:pt idx="4405">
                  <c:v>0.5254205926237967</c:v>
                </c:pt>
                <c:pt idx="4406">
                  <c:v>0.52554353668984555</c:v>
                </c:pt>
                <c:pt idx="4407">
                  <c:v>0.52566646762515568</c:v>
                </c:pt>
                <c:pt idx="4408">
                  <c:v>0.52578938587136137</c:v>
                </c:pt>
                <c:pt idx="4409">
                  <c:v>0.52591229182369181</c:v>
                </c:pt>
                <c:pt idx="4410">
                  <c:v>0.52603518584389986</c:v>
                </c:pt>
                <c:pt idx="4411">
                  <c:v>0.52615806826821254</c:v>
                </c:pt>
                <c:pt idx="4412">
                  <c:v>0.52628093941234333</c:v>
                </c:pt>
                <c:pt idx="4413">
                  <c:v>0.52640379957474659</c:v>
                </c:pt>
                <c:pt idx="4414">
                  <c:v>0.52652664903882651</c:v>
                </c:pt>
                <c:pt idx="4415">
                  <c:v>0.52664948807451051</c:v>
                </c:pt>
                <c:pt idx="4416">
                  <c:v>0.52677231693944382</c:v>
                </c:pt>
                <c:pt idx="4417">
                  <c:v>0.52689513587991854</c:v>
                </c:pt>
                <c:pt idx="4418">
                  <c:v>0.52701794513166211</c:v>
                </c:pt>
                <c:pt idx="4419">
                  <c:v>0.52714074492050456</c:v>
                </c:pt>
                <c:pt idx="4420">
                  <c:v>0.52726353546297222</c:v>
                </c:pt>
                <c:pt idx="4421">
                  <c:v>0.52738631696683003</c:v>
                </c:pt>
                <c:pt idx="4422">
                  <c:v>0.52750908963156196</c:v>
                </c:pt>
                <c:pt idx="4423">
                  <c:v>0.5276318536488307</c:v>
                </c:pt>
                <c:pt idx="4424">
                  <c:v>0.52775460920289863</c:v>
                </c:pt>
                <c:pt idx="4425">
                  <c:v>0.52787735647101086</c:v>
                </c:pt>
                <c:pt idx="4426">
                  <c:v>0.52800009562376871</c:v>
                </c:pt>
                <c:pt idx="4427">
                  <c:v>0.52812282682547274</c:v>
                </c:pt>
                <c:pt idx="4428">
                  <c:v>0.52824555023443365</c:v>
                </c:pt>
                <c:pt idx="4429">
                  <c:v>0.52836826600328868</c:v>
                </c:pt>
                <c:pt idx="4430">
                  <c:v>0.52849097427927183</c:v>
                </c:pt>
                <c:pt idx="4431">
                  <c:v>0.52861367520448188</c:v>
                </c:pt>
                <c:pt idx="4432">
                  <c:v>0.52873636891614217</c:v>
                </c:pt>
                <c:pt idx="4433">
                  <c:v>0.528859055546824</c:v>
                </c:pt>
                <c:pt idx="4434">
                  <c:v>0.5289817352246744</c:v>
                </c:pt>
                <c:pt idx="4435">
                  <c:v>0.52910440807362491</c:v>
                </c:pt>
                <c:pt idx="4436">
                  <c:v>0.52922707421358495</c:v>
                </c:pt>
                <c:pt idx="4437">
                  <c:v>0.52934973376063033</c:v>
                </c:pt>
                <c:pt idx="4438">
                  <c:v>0.5294723868271789</c:v>
                </c:pt>
                <c:pt idx="4439">
                  <c:v>0.52959503352215398</c:v>
                </c:pt>
                <c:pt idx="4440">
                  <c:v>0.529717673951138</c:v>
                </c:pt>
                <c:pt idx="4441">
                  <c:v>0.5298403082165275</c:v>
                </c:pt>
                <c:pt idx="4442">
                  <c:v>0.52996293641766301</c:v>
                </c:pt>
                <c:pt idx="4443">
                  <c:v>0.53008555865096896</c:v>
                </c:pt>
                <c:pt idx="4444">
                  <c:v>0.53020817501007356</c:v>
                </c:pt>
                <c:pt idx="4445">
                  <c:v>0.53033078558592672</c:v>
                </c:pt>
                <c:pt idx="4446">
                  <c:v>0.53045339046691731</c:v>
                </c:pt>
                <c:pt idx="4447">
                  <c:v>0.53057598973897013</c:v>
                </c:pt>
                <c:pt idx="4448">
                  <c:v>0.53069858348565524</c:v>
                </c:pt>
                <c:pt idx="4449">
                  <c:v>0.53095375515779453</c:v>
                </c:pt>
                <c:pt idx="4450">
                  <c:v>0.53108247404113484</c:v>
                </c:pt>
                <c:pt idx="4451">
                  <c:v>0.53125879529547038</c:v>
                </c:pt>
                <c:pt idx="4452">
                  <c:v>0.53137092005578035</c:v>
                </c:pt>
                <c:pt idx="4453">
                  <c:v>0.53147155613643204</c:v>
                </c:pt>
                <c:pt idx="4454">
                  <c:v>0.53162836370086408</c:v>
                </c:pt>
                <c:pt idx="4455">
                  <c:v>0.5317361889155614</c:v>
                </c:pt>
                <c:pt idx="4456">
                  <c:v>0.53187570003847662</c:v>
                </c:pt>
                <c:pt idx="4457">
                  <c:v>0.5319799421838054</c:v>
                </c:pt>
                <c:pt idx="4458">
                  <c:v>0.5321144767741004</c:v>
                </c:pt>
                <c:pt idx="4459">
                  <c:v>0.53221765704614166</c:v>
                </c:pt>
                <c:pt idx="4460">
                  <c:v>0.53235046338867154</c:v>
                </c:pt>
                <c:pt idx="4461">
                  <c:v>0.53245328532673519</c:v>
                </c:pt>
                <c:pt idx="4462">
                  <c:v>0.53258578589239569</c:v>
                </c:pt>
                <c:pt idx="4463">
                  <c:v>0.53268855376387392</c:v>
                </c:pt>
                <c:pt idx="4464">
                  <c:v>0.53282130139388784</c:v>
                </c:pt>
                <c:pt idx="4465">
                  <c:v>0.53294336225349914</c:v>
                </c:pt>
                <c:pt idx="4466">
                  <c:v>0.53306501346893542</c:v>
                </c:pt>
                <c:pt idx="4467">
                  <c:v>0.53318530363820615</c:v>
                </c:pt>
                <c:pt idx="4468">
                  <c:v>0.53330509667340253</c:v>
                </c:pt>
                <c:pt idx="4469">
                  <c:v>0.53342460470019804</c:v>
                </c:pt>
                <c:pt idx="4470">
                  <c:v>0.53354400861245965</c:v>
                </c:pt>
                <c:pt idx="4471">
                  <c:v>0.53366339949149877</c:v>
                </c:pt>
                <c:pt idx="4472">
                  <c:v>0.53378283057544751</c:v>
                </c:pt>
                <c:pt idx="4473">
                  <c:v>0.53390233008000654</c:v>
                </c:pt>
                <c:pt idx="4474">
                  <c:v>0.53402191231121887</c:v>
                </c:pt>
                <c:pt idx="4475">
                  <c:v>0.53414158343512974</c:v>
                </c:pt>
                <c:pt idx="4476">
                  <c:v>0.53426134500227174</c:v>
                </c:pt>
                <c:pt idx="4477">
                  <c:v>0.53438119597486833</c:v>
                </c:pt>
                <c:pt idx="4478">
                  <c:v>0.53450113391371112</c:v>
                </c:pt>
                <c:pt idx="4479">
                  <c:v>0.53462115566525004</c:v>
                </c:pt>
                <c:pt idx="4480">
                  <c:v>0.53474125775770665</c:v>
                </c:pt>
                <c:pt idx="4481">
                  <c:v>0.53486143662672281</c:v>
                </c:pt>
                <c:pt idx="4482">
                  <c:v>0.5349816887415888</c:v>
                </c:pt>
                <c:pt idx="4483">
                  <c:v>0.53510201067357488</c:v>
                </c:pt>
                <c:pt idx="4484">
                  <c:v>0.53522239913073122</c:v>
                </c:pt>
                <c:pt idx="4485">
                  <c:v>0.53534285097336132</c:v>
                </c:pt>
                <c:pt idx="4486">
                  <c:v>0.53546336321853349</c:v>
                </c:pt>
                <c:pt idx="4487">
                  <c:v>0.5355839330384653</c:v>
                </c:pt>
                <c:pt idx="4488">
                  <c:v>0.53582358755187776</c:v>
                </c:pt>
                <c:pt idx="4489">
                  <c:v>0.53594898136746472</c:v>
                </c:pt>
                <c:pt idx="4490">
                  <c:v>0.53611843315318186</c:v>
                </c:pt>
                <c:pt idx="4491">
                  <c:v>0.53622905142218502</c:v>
                </c:pt>
                <c:pt idx="4492">
                  <c:v>0.53637403448067777</c:v>
                </c:pt>
                <c:pt idx="4493">
                  <c:v>0.53647939399883682</c:v>
                </c:pt>
                <c:pt idx="4494">
                  <c:v>0.53661442149093519</c:v>
                </c:pt>
                <c:pt idx="4495">
                  <c:v>0.53671765837153496</c:v>
                </c:pt>
                <c:pt idx="4496">
                  <c:v>0.5368490631339804</c:v>
                </c:pt>
                <c:pt idx="4497">
                  <c:v>0.53695153705627541</c:v>
                </c:pt>
                <c:pt idx="4498">
                  <c:v>0.53708193266708593</c:v>
                </c:pt>
                <c:pt idx="4499">
                  <c:v>0.53720209025211996</c:v>
                </c:pt>
                <c:pt idx="4500">
                  <c:v>0.53732179889915388</c:v>
                </c:pt>
                <c:pt idx="4501">
                  <c:v>0.53744021921903085</c:v>
                </c:pt>
                <c:pt idx="4502">
                  <c:v>0.53755819761992862</c:v>
                </c:pt>
                <c:pt idx="4503">
                  <c:v>0.53767595126651457</c:v>
                </c:pt>
                <c:pt idx="4504">
                  <c:v>0.53779365929186995</c:v>
                </c:pt>
                <c:pt idx="4505">
                  <c:v>0.537911411220938</c:v>
                </c:pt>
                <c:pt idx="4506">
                  <c:v>0.53802925809242774</c:v>
                </c:pt>
                <c:pt idx="4507">
                  <c:v>0.53814722578853758</c:v>
                </c:pt>
                <c:pt idx="4508">
                  <c:v>0.53826532623453538</c:v>
                </c:pt>
                <c:pt idx="4509">
                  <c:v>0.53838356325693892</c:v>
                </c:pt>
                <c:pt idx="4510">
                  <c:v>0.53850193614700137</c:v>
                </c:pt>
                <c:pt idx="4511">
                  <c:v>0.53862044170860135</c:v>
                </c:pt>
                <c:pt idx="4512">
                  <c:v>0.53873907545321398</c:v>
                </c:pt>
                <c:pt idx="4513">
                  <c:v>0.53885783228843898</c:v>
                </c:pt>
                <c:pt idx="4514">
                  <c:v>0.53897670691179012</c:v>
                </c:pt>
                <c:pt idx="4515">
                  <c:v>0.53909569403207724</c:v>
                </c:pt>
                <c:pt idx="4516">
                  <c:v>0.5392147884904277</c:v>
                </c:pt>
                <c:pt idx="4517">
                  <c:v>0.539443194245949</c:v>
                </c:pt>
                <c:pt idx="4518">
                  <c:v>0.5395661776745122</c:v>
                </c:pt>
                <c:pt idx="4519">
                  <c:v>0.53973065300967837</c:v>
                </c:pt>
                <c:pt idx="4520">
                  <c:v>0.5398401801601842</c:v>
                </c:pt>
                <c:pt idx="4521">
                  <c:v>0.53998240433975808</c:v>
                </c:pt>
                <c:pt idx="4522">
                  <c:v>0.54008715186388989</c:v>
                </c:pt>
                <c:pt idx="4523">
                  <c:v>0.54022040186805187</c:v>
                </c:pt>
                <c:pt idx="4524">
                  <c:v>0.54032323831341222</c:v>
                </c:pt>
                <c:pt idx="4525">
                  <c:v>0.54045329754345728</c:v>
                </c:pt>
                <c:pt idx="4526">
                  <c:v>0.54057279046266116</c:v>
                </c:pt>
                <c:pt idx="4527">
                  <c:v>0.54069164457113184</c:v>
                </c:pt>
                <c:pt idx="4528">
                  <c:v>0.54080911678622767</c:v>
                </c:pt>
                <c:pt idx="4529">
                  <c:v>0.54092610597076574</c:v>
                </c:pt>
                <c:pt idx="4530">
                  <c:v>0.54104286000211732</c:v>
                </c:pt>
                <c:pt idx="4531">
                  <c:v>0.54115957521821079</c:v>
                </c:pt>
                <c:pt idx="4532">
                  <c:v>0.54127635063276314</c:v>
                </c:pt>
                <c:pt idx="4533">
                  <c:v>0.54139324225326968</c:v>
                </c:pt>
                <c:pt idx="4534">
                  <c:v>0.54151027832269127</c:v>
                </c:pt>
                <c:pt idx="4535">
                  <c:v>0.54162747162952973</c:v>
                </c:pt>
                <c:pt idx="4536">
                  <c:v>0.54174482601664353</c:v>
                </c:pt>
                <c:pt idx="4537">
                  <c:v>0.54186234032383274</c:v>
                </c:pt>
                <c:pt idx="4538">
                  <c:v>0.54198001065614543</c:v>
                </c:pt>
                <c:pt idx="4539">
                  <c:v>0.54209783170629633</c:v>
                </c:pt>
                <c:pt idx="4540">
                  <c:v>0.54231655176654381</c:v>
                </c:pt>
                <c:pt idx="4541">
                  <c:v>0.5424374598018189</c:v>
                </c:pt>
                <c:pt idx="4542">
                  <c:v>0.54259765363989265</c:v>
                </c:pt>
                <c:pt idx="4543">
                  <c:v>0.54270624224616348</c:v>
                </c:pt>
                <c:pt idx="4544">
                  <c:v>0.54284610028135183</c:v>
                </c:pt>
                <c:pt idx="4545">
                  <c:v>0.54295032318748682</c:v>
                </c:pt>
                <c:pt idx="4546">
                  <c:v>0.5430820578943607</c:v>
                </c:pt>
                <c:pt idx="4547">
                  <c:v>0.54320177903547795</c:v>
                </c:pt>
                <c:pt idx="4548">
                  <c:v>0.54332036461779643</c:v>
                </c:pt>
                <c:pt idx="4549">
                  <c:v>0.54343722545948259</c:v>
                </c:pt>
                <c:pt idx="4550">
                  <c:v>0.54355343202818984</c:v>
                </c:pt>
                <c:pt idx="4551">
                  <c:v>0.54366931517728512</c:v>
                </c:pt>
                <c:pt idx="4552">
                  <c:v>0.54378512254699163</c:v>
                </c:pt>
                <c:pt idx="4553">
                  <c:v>0.54390098179252222</c:v>
                </c:pt>
                <c:pt idx="4554">
                  <c:v>0.54401696516663867</c:v>
                </c:pt>
                <c:pt idx="4555">
                  <c:v>0.54413310975910134</c:v>
                </c:pt>
                <c:pt idx="4556">
                  <c:v>0.54424943294255379</c:v>
                </c:pt>
                <c:pt idx="4557">
                  <c:v>0.54436594067487665</c:v>
                </c:pt>
                <c:pt idx="4558">
                  <c:v>0.54448263249960016</c:v>
                </c:pt>
                <c:pt idx="4559">
                  <c:v>0.54469271852489021</c:v>
                </c:pt>
                <c:pt idx="4560">
                  <c:v>0.54481177660059288</c:v>
                </c:pt>
                <c:pt idx="4561">
                  <c:v>0.54496815659273601</c:v>
                </c:pt>
                <c:pt idx="4562">
                  <c:v>0.54507590927377869</c:v>
                </c:pt>
                <c:pt idx="4563">
                  <c:v>0.54521366360430834</c:v>
                </c:pt>
                <c:pt idx="4564">
                  <c:v>0.54531742022174989</c:v>
                </c:pt>
                <c:pt idx="4565">
                  <c:v>0.54544781275379028</c:v>
                </c:pt>
                <c:pt idx="4566">
                  <c:v>0.5455667283666279</c:v>
                </c:pt>
                <c:pt idx="4567">
                  <c:v>0.54568461291287251</c:v>
                </c:pt>
                <c:pt idx="4568">
                  <c:v>0.54580088126775439</c:v>
                </c:pt>
                <c:pt idx="4569">
                  <c:v>0.54591655355313784</c:v>
                </c:pt>
                <c:pt idx="4570">
                  <c:v>0.54603194176874426</c:v>
                </c:pt>
                <c:pt idx="4571">
                  <c:v>0.54614728021591574</c:v>
                </c:pt>
                <c:pt idx="4572">
                  <c:v>0.54626268909433895</c:v>
                </c:pt>
                <c:pt idx="4573">
                  <c:v>0.54637823611232816</c:v>
                </c:pt>
                <c:pt idx="4574">
                  <c:v>0.54649395563485936</c:v>
                </c:pt>
                <c:pt idx="4575">
                  <c:v>0.54660986335625772</c:v>
                </c:pt>
                <c:pt idx="4576">
                  <c:v>0.54681373500862307</c:v>
                </c:pt>
                <c:pt idx="4577">
                  <c:v>0.54693146172845797</c:v>
                </c:pt>
                <c:pt idx="4578">
                  <c:v>0.54708509735377975</c:v>
                </c:pt>
                <c:pt idx="4579">
                  <c:v>0.54719224836012437</c:v>
                </c:pt>
                <c:pt idx="4580">
                  <c:v>0.54732848325240857</c:v>
                </c:pt>
                <c:pt idx="4581">
                  <c:v>0.54743190289806987</c:v>
                </c:pt>
                <c:pt idx="4582">
                  <c:v>0.54756131935579044</c:v>
                </c:pt>
                <c:pt idx="4583">
                  <c:v>0.54767964617750908</c:v>
                </c:pt>
                <c:pt idx="4584">
                  <c:v>0.54779701598231134</c:v>
                </c:pt>
                <c:pt idx="4585">
                  <c:v>0.54791284693294751</c:v>
                </c:pt>
                <c:pt idx="4586">
                  <c:v>0.54802812283003011</c:v>
                </c:pt>
                <c:pt idx="4587">
                  <c:v>0.54814314214960524</c:v>
                </c:pt>
                <c:pt idx="4588">
                  <c:v>0.54825812963203724</c:v>
                </c:pt>
                <c:pt idx="4589">
                  <c:v>0.54837320016153512</c:v>
                </c:pt>
                <c:pt idx="4590">
                  <c:v>0.54848841822750183</c:v>
                </c:pt>
                <c:pt idx="4591">
                  <c:v>0.54868635180763881</c:v>
                </c:pt>
                <c:pt idx="4592">
                  <c:v>0.54880280685512406</c:v>
                </c:pt>
                <c:pt idx="4593">
                  <c:v>0.54895382887790367</c:v>
                </c:pt>
                <c:pt idx="4594">
                  <c:v>0.54906040693551339</c:v>
                </c:pt>
                <c:pt idx="4595">
                  <c:v>0.54919519757601654</c:v>
                </c:pt>
                <c:pt idx="4596">
                  <c:v>0.54931541720269106</c:v>
                </c:pt>
                <c:pt idx="4597">
                  <c:v>0.54943363822823388</c:v>
                </c:pt>
                <c:pt idx="4598">
                  <c:v>0.54954952688418457</c:v>
                </c:pt>
                <c:pt idx="4599">
                  <c:v>0.54966445287660903</c:v>
                </c:pt>
                <c:pt idx="4600">
                  <c:v>0.54977889067955821</c:v>
                </c:pt>
                <c:pt idx="4601">
                  <c:v>0.54989317742996535</c:v>
                </c:pt>
                <c:pt idx="4602">
                  <c:v>0.55000749102633018</c:v>
                </c:pt>
                <c:pt idx="4603">
                  <c:v>0.55012193255060593</c:v>
                </c:pt>
                <c:pt idx="4604">
                  <c:v>0.55023655510077196</c:v>
                </c:pt>
                <c:pt idx="4605">
                  <c:v>0.55043009789671959</c:v>
                </c:pt>
                <c:pt idx="4606">
                  <c:v>0.5505456119486285</c:v>
                </c:pt>
                <c:pt idx="4607">
                  <c:v>0.55069468969501467</c:v>
                </c:pt>
                <c:pt idx="4608">
                  <c:v>0.55080084149384545</c:v>
                </c:pt>
                <c:pt idx="4609">
                  <c:v>0.55093455535867841</c:v>
                </c:pt>
                <c:pt idx="4610">
                  <c:v>0.55105418400761574</c:v>
                </c:pt>
                <c:pt idx="4611">
                  <c:v>0.55117192347500676</c:v>
                </c:pt>
                <c:pt idx="4612">
                  <c:v>0.55128743235051658</c:v>
                </c:pt>
                <c:pt idx="4613">
                  <c:v>0.55140203229768625</c:v>
                </c:pt>
                <c:pt idx="4614">
                  <c:v>0.55151617850005041</c:v>
                </c:pt>
                <c:pt idx="4615">
                  <c:v>0.55163019494631871</c:v>
                </c:pt>
                <c:pt idx="4616">
                  <c:v>0.55174425217810175</c:v>
                </c:pt>
                <c:pt idx="4617">
                  <c:v>0.55193179422804794</c:v>
                </c:pt>
                <c:pt idx="4618">
                  <c:v>0.55204602425198646</c:v>
                </c:pt>
                <c:pt idx="4619">
                  <c:v>0.55219247946645078</c:v>
                </c:pt>
                <c:pt idx="4620">
                  <c:v>0.55229805645188623</c:v>
                </c:pt>
                <c:pt idx="4621">
                  <c:v>0.55243032605076525</c:v>
                </c:pt>
                <c:pt idx="4622">
                  <c:v>0.55254916836471857</c:v>
                </c:pt>
                <c:pt idx="4623">
                  <c:v>0.55266627264394841</c:v>
                </c:pt>
                <c:pt idx="4624">
                  <c:v>0.55278128674329752</c:v>
                </c:pt>
                <c:pt idx="4625">
                  <c:v>0.55289546734845363</c:v>
                </c:pt>
                <c:pt idx="4626">
                  <c:v>0.55300924339388535</c:v>
                </c:pt>
                <c:pt idx="4627">
                  <c:v>0.5531229209222297</c:v>
                </c:pt>
                <c:pt idx="4628">
                  <c:v>0.55330588969439343</c:v>
                </c:pt>
                <c:pt idx="4629">
                  <c:v>0.55341914147234461</c:v>
                </c:pt>
                <c:pt idx="4630">
                  <c:v>0.55356360161197826</c:v>
                </c:pt>
                <c:pt idx="4631">
                  <c:v>0.55368745388731355</c:v>
                </c:pt>
                <c:pt idx="4632">
                  <c:v>0.55380739186381356</c:v>
                </c:pt>
                <c:pt idx="4633">
                  <c:v>0.55392357211695042</c:v>
                </c:pt>
                <c:pt idx="4634">
                  <c:v>0.55403804394749945</c:v>
                </c:pt>
                <c:pt idx="4635">
                  <c:v>0.55415159872250253</c:v>
                </c:pt>
                <c:pt idx="4636">
                  <c:v>0.55426477467418733</c:v>
                </c:pt>
                <c:pt idx="4637">
                  <c:v>0.5543778631792482</c:v>
                </c:pt>
                <c:pt idx="4638">
                  <c:v>0.55455630904552722</c:v>
                </c:pt>
                <c:pt idx="4639">
                  <c:v>0.55466859178007577</c:v>
                </c:pt>
                <c:pt idx="4640">
                  <c:v>0.5548110558064292</c:v>
                </c:pt>
                <c:pt idx="4641">
                  <c:v>0.55493389744276711</c:v>
                </c:pt>
                <c:pt idx="4642">
                  <c:v>0.55505308112004537</c:v>
                </c:pt>
                <c:pt idx="4643">
                  <c:v>0.55516872592080757</c:v>
                </c:pt>
                <c:pt idx="4644">
                  <c:v>0.55528277934785031</c:v>
                </c:pt>
                <c:pt idx="4645">
                  <c:v>0.55539598929127099</c:v>
                </c:pt>
                <c:pt idx="4646">
                  <c:v>0.5555088650862019</c:v>
                </c:pt>
                <c:pt idx="4647">
                  <c:v>0.55562168177540405</c:v>
                </c:pt>
                <c:pt idx="4648">
                  <c:v>0.55579824668590638</c:v>
                </c:pt>
                <c:pt idx="4649">
                  <c:v>0.55591012610583124</c:v>
                </c:pt>
                <c:pt idx="4650">
                  <c:v>0.55605175170313981</c:v>
                </c:pt>
                <c:pt idx="4651">
                  <c:v>0.55617416472995607</c:v>
                </c:pt>
                <c:pt idx="4652">
                  <c:v>0.55629302400132796</c:v>
                </c:pt>
                <c:pt idx="4653">
                  <c:v>0.55640843316830813</c:v>
                </c:pt>
                <c:pt idx="4654">
                  <c:v>0.55652229728306879</c:v>
                </c:pt>
                <c:pt idx="4655">
                  <c:v>0.5566353462309217</c:v>
                </c:pt>
                <c:pt idx="4656">
                  <c:v>0.55674807743809263</c:v>
                </c:pt>
                <c:pt idx="4657">
                  <c:v>0.55692111174362191</c:v>
                </c:pt>
                <c:pt idx="4658">
                  <c:v>0.55703223751611786</c:v>
                </c:pt>
                <c:pt idx="4659">
                  <c:v>0.55717234697736751</c:v>
                </c:pt>
                <c:pt idx="4660">
                  <c:v>0.55729398733426883</c:v>
                </c:pt>
                <c:pt idx="4661">
                  <c:v>0.55741226886602258</c:v>
                </c:pt>
                <c:pt idx="4662">
                  <c:v>0.55752726603944436</c:v>
                </c:pt>
                <c:pt idx="4663">
                  <c:v>0.55764080694332585</c:v>
                </c:pt>
                <c:pt idx="4664">
                  <c:v>0.55775358848715251</c:v>
                </c:pt>
                <c:pt idx="4665">
                  <c:v>0.55792248908205777</c:v>
                </c:pt>
                <c:pt idx="4666">
                  <c:v>0.55803273362502681</c:v>
                </c:pt>
                <c:pt idx="4667">
                  <c:v>0.55817108657363379</c:v>
                </c:pt>
                <c:pt idx="4668">
                  <c:v>0.55829183122596637</c:v>
                </c:pt>
                <c:pt idx="4669">
                  <c:v>0.55840944421469585</c:v>
                </c:pt>
                <c:pt idx="4670">
                  <c:v>0.55852396582945607</c:v>
                </c:pt>
                <c:pt idx="4671">
                  <c:v>0.55863713503744039</c:v>
                </c:pt>
                <c:pt idx="4672">
                  <c:v>0.55874961048104366</c:v>
                </c:pt>
                <c:pt idx="4673">
                  <c:v>0.55891676201010232</c:v>
                </c:pt>
                <c:pt idx="4674">
                  <c:v>0.55902663115037066</c:v>
                </c:pt>
                <c:pt idx="4675">
                  <c:v>0.55916419984476518</c:v>
                </c:pt>
                <c:pt idx="4676">
                  <c:v>0.55928454548094297</c:v>
                </c:pt>
                <c:pt idx="4677">
                  <c:v>0.55940185780107177</c:v>
                </c:pt>
                <c:pt idx="4678">
                  <c:v>0.55951616268883986</c:v>
                </c:pt>
                <c:pt idx="4679">
                  <c:v>0.55962915926381696</c:v>
                </c:pt>
                <c:pt idx="4680">
                  <c:v>0.55974148925068468</c:v>
                </c:pt>
                <c:pt idx="4681">
                  <c:v>0.5599077524178484</c:v>
                </c:pt>
                <c:pt idx="4682">
                  <c:v>0.56001743090195788</c:v>
                </c:pt>
                <c:pt idx="4683">
                  <c:v>0.56015459957223523</c:v>
                </c:pt>
                <c:pt idx="4684">
                  <c:v>0.56027473916153459</c:v>
                </c:pt>
                <c:pt idx="4685">
                  <c:v>0.56039189376139431</c:v>
                </c:pt>
                <c:pt idx="4686">
                  <c:v>0.56050608202564289</c:v>
                </c:pt>
                <c:pt idx="4687">
                  <c:v>0.56061898293171497</c:v>
                </c:pt>
                <c:pt idx="4688">
                  <c:v>0.56078198708734739</c:v>
                </c:pt>
                <c:pt idx="4689">
                  <c:v>0.56091177813463911</c:v>
                </c:pt>
                <c:pt idx="4690">
                  <c:v>0.56103514074306937</c:v>
                </c:pt>
                <c:pt idx="4691">
                  <c:v>0.56115231000564103</c:v>
                </c:pt>
                <c:pt idx="4692">
                  <c:v>0.56126657267868785</c:v>
                </c:pt>
                <c:pt idx="4693">
                  <c:v>0.5613792005915299</c:v>
                </c:pt>
                <c:pt idx="4694">
                  <c:v>0.56153754627584695</c:v>
                </c:pt>
                <c:pt idx="4695">
                  <c:v>0.56166538463562077</c:v>
                </c:pt>
                <c:pt idx="4696">
                  <c:v>0.56178730770811436</c:v>
                </c:pt>
                <c:pt idx="4697">
                  <c:v>0.56190356241542139</c:v>
                </c:pt>
                <c:pt idx="4698">
                  <c:v>0.56201717703005594</c:v>
                </c:pt>
                <c:pt idx="4699">
                  <c:v>0.56212932581640507</c:v>
                </c:pt>
                <c:pt idx="4700">
                  <c:v>0.56228565423045174</c:v>
                </c:pt>
                <c:pt idx="4701">
                  <c:v>0.56241260283774652</c:v>
                </c:pt>
                <c:pt idx="4702">
                  <c:v>0.56253388354896972</c:v>
                </c:pt>
                <c:pt idx="4703">
                  <c:v>0.56264972646319111</c:v>
                </c:pt>
                <c:pt idx="4704">
                  <c:v>0.56276304794167986</c:v>
                </c:pt>
                <c:pt idx="4705">
                  <c:v>0.56287497746443593</c:v>
                </c:pt>
                <c:pt idx="4706">
                  <c:v>0.5630303343092109</c:v>
                </c:pt>
                <c:pt idx="4707">
                  <c:v>0.56315685480975164</c:v>
                </c:pt>
                <c:pt idx="4708">
                  <c:v>0.56327782447061403</c:v>
                </c:pt>
                <c:pt idx="4709">
                  <c:v>0.56339346582735095</c:v>
                </c:pt>
                <c:pt idx="4710">
                  <c:v>0.56350664131247519</c:v>
                </c:pt>
                <c:pt idx="4711">
                  <c:v>0.56361845895103291</c:v>
                </c:pt>
                <c:pt idx="4712">
                  <c:v>0.56377327174008096</c:v>
                </c:pt>
                <c:pt idx="4713">
                  <c:v>0.56389955316446394</c:v>
                </c:pt>
                <c:pt idx="4714">
                  <c:v>0.56402034764194875</c:v>
                </c:pt>
                <c:pt idx="4715">
                  <c:v>0.5641358740208795</c:v>
                </c:pt>
                <c:pt idx="4716">
                  <c:v>0.56424896451045781</c:v>
                </c:pt>
                <c:pt idx="4717">
                  <c:v>0.56440048540377385</c:v>
                </c:pt>
                <c:pt idx="4718">
                  <c:v>0.56452556264710063</c:v>
                </c:pt>
                <c:pt idx="4719">
                  <c:v>0.56464540695680077</c:v>
                </c:pt>
                <c:pt idx="4720">
                  <c:v>0.56476033363695555</c:v>
                </c:pt>
                <c:pt idx="4721">
                  <c:v>0.56487299183259543</c:v>
                </c:pt>
                <c:pt idx="4722">
                  <c:v>0.56502301108621267</c:v>
                </c:pt>
                <c:pt idx="4723">
                  <c:v>0.56514741694096271</c:v>
                </c:pt>
                <c:pt idx="4724">
                  <c:v>0.5652667796253501</c:v>
                </c:pt>
                <c:pt idx="4725">
                  <c:v>0.56538139737230297</c:v>
                </c:pt>
                <c:pt idx="4726">
                  <c:v>0.56549383603869541</c:v>
                </c:pt>
                <c:pt idx="4727">
                  <c:v>0.56564310449646849</c:v>
                </c:pt>
                <c:pt idx="4728">
                  <c:v>0.56576717356096862</c:v>
                </c:pt>
                <c:pt idx="4729">
                  <c:v>0.56588629366081644</c:v>
                </c:pt>
                <c:pt idx="4730">
                  <c:v>0.56600075417368667</c:v>
                </c:pt>
                <c:pt idx="4731">
                  <c:v>0.56611307929251242</c:v>
                </c:pt>
                <c:pt idx="4732">
                  <c:v>0.56626192324823821</c:v>
                </c:pt>
                <c:pt idx="4733">
                  <c:v>0.56638580263516536</c:v>
                </c:pt>
                <c:pt idx="4734">
                  <c:v>0.56650478485853917</c:v>
                </c:pt>
                <c:pt idx="4735">
                  <c:v>0.56661915483948433</c:v>
                </c:pt>
                <c:pt idx="4736">
                  <c:v>0.56676490062609064</c:v>
                </c:pt>
                <c:pt idx="4737">
                  <c:v>0.56688774521794949</c:v>
                </c:pt>
                <c:pt idx="4738">
                  <c:v>0.56700586826621757</c:v>
                </c:pt>
                <c:pt idx="4739">
                  <c:v>0.56711969686036179</c:v>
                </c:pt>
                <c:pt idx="4740">
                  <c:v>0.56726390638659452</c:v>
                </c:pt>
                <c:pt idx="4741">
                  <c:v>0.56738605289227273</c:v>
                </c:pt>
                <c:pt idx="4742">
                  <c:v>0.56750367990520223</c:v>
                </c:pt>
                <c:pt idx="4743">
                  <c:v>0.56761719110945896</c:v>
                </c:pt>
                <c:pt idx="4744">
                  <c:v>0.56776061457123439</c:v>
                </c:pt>
                <c:pt idx="4745">
                  <c:v>0.56788239842589538</c:v>
                </c:pt>
                <c:pt idx="4746">
                  <c:v>0.56799976838112287</c:v>
                </c:pt>
                <c:pt idx="4747">
                  <c:v>0.56811311362679451</c:v>
                </c:pt>
                <c:pt idx="4748">
                  <c:v>0.56825610017076111</c:v>
                </c:pt>
                <c:pt idx="4749">
                  <c:v>0.56837768322816573</c:v>
                </c:pt>
                <c:pt idx="4750">
                  <c:v>0.5684949096876033</c:v>
                </c:pt>
                <c:pt idx="4751">
                  <c:v>0.56860816123590441</c:v>
                </c:pt>
                <c:pt idx="4752">
                  <c:v>0.56875087785734335</c:v>
                </c:pt>
                <c:pt idx="4753">
                  <c:v>0.56887233756864775</c:v>
                </c:pt>
                <c:pt idx="4754">
                  <c:v>0.56898947497018715</c:v>
                </c:pt>
                <c:pt idx="4755">
                  <c:v>0.56910266758702233</c:v>
                </c:pt>
                <c:pt idx="4756">
                  <c:v>0.5692451972900332</c:v>
                </c:pt>
                <c:pt idx="4757">
                  <c:v>0.56936657205902952</c:v>
                </c:pt>
                <c:pt idx="4758">
                  <c:v>0.56948364751048985</c:v>
                </c:pt>
                <c:pt idx="4759">
                  <c:v>0.56959679860549906</c:v>
                </c:pt>
                <c:pt idx="4760">
                  <c:v>0.56973918513608401</c:v>
                </c:pt>
                <c:pt idx="4761">
                  <c:v>0.56986049512843495</c:v>
                </c:pt>
                <c:pt idx="4762">
                  <c:v>0.56997752295442217</c:v>
                </c:pt>
                <c:pt idx="4763">
                  <c:v>0.5701168995942818</c:v>
                </c:pt>
                <c:pt idx="4764">
                  <c:v>0.57023744179208924</c:v>
                </c:pt>
                <c:pt idx="4765">
                  <c:v>0.57035373651122478</c:v>
                </c:pt>
                <c:pt idx="4766">
                  <c:v>0.57049172575163598</c:v>
                </c:pt>
                <c:pt idx="4767">
                  <c:v>0.57061160722046855</c:v>
                </c:pt>
                <c:pt idx="4768">
                  <c:v>0.57072744171867473</c:v>
                </c:pt>
                <c:pt idx="4769">
                  <c:v>0.57086465666552333</c:v>
                </c:pt>
                <c:pt idx="4770">
                  <c:v>0.57098416338195723</c:v>
                </c:pt>
                <c:pt idx="4771">
                  <c:v>0.57109973847097395</c:v>
                </c:pt>
                <c:pt idx="4772">
                  <c:v>0.57123651032582101</c:v>
                </c:pt>
                <c:pt idx="4773">
                  <c:v>0.57135580272915498</c:v>
                </c:pt>
                <c:pt idx="4774">
                  <c:v>0.5714712287742727</c:v>
                </c:pt>
                <c:pt idx="4775">
                  <c:v>0.57160773197726611</c:v>
                </c:pt>
                <c:pt idx="4776">
                  <c:v>0.57172689514251274</c:v>
                </c:pt>
                <c:pt idx="4777">
                  <c:v>0.5718422305411428</c:v>
                </c:pt>
                <c:pt idx="4778">
                  <c:v>0.57197855827080235</c:v>
                </c:pt>
                <c:pt idx="4779">
                  <c:v>0.57209763760008747</c:v>
                </c:pt>
                <c:pt idx="4780">
                  <c:v>0.57221291357856119</c:v>
                </c:pt>
                <c:pt idx="4781">
                  <c:v>0.57234911672392164</c:v>
                </c:pt>
                <c:pt idx="4782">
                  <c:v>0.57246813695544208</c:v>
                </c:pt>
                <c:pt idx="4783">
                  <c:v>0.57258337058757158</c:v>
                </c:pt>
                <c:pt idx="4784">
                  <c:v>0.57271947789293298</c:v>
                </c:pt>
                <c:pt idx="4785">
                  <c:v>0.5728384529505588</c:v>
                </c:pt>
                <c:pt idx="4786">
                  <c:v>0.57297282458732113</c:v>
                </c:pt>
                <c:pt idx="4787">
                  <c:v>0.57309149615865218</c:v>
                </c:pt>
                <c:pt idx="4788">
                  <c:v>0.57322427331343451</c:v>
                </c:pt>
                <c:pt idx="4789">
                  <c:v>0.57334225628043756</c:v>
                </c:pt>
                <c:pt idx="4790">
                  <c:v>0.57347410475065885</c:v>
                </c:pt>
                <c:pt idx="4791">
                  <c:v>0.57359162426856014</c:v>
                </c:pt>
                <c:pt idx="4792">
                  <c:v>0.57372290471235621</c:v>
                </c:pt>
                <c:pt idx="4793">
                  <c:v>0.57384013507790632</c:v>
                </c:pt>
                <c:pt idx="4794">
                  <c:v>0.57397105433240347</c:v>
                </c:pt>
                <c:pt idx="4795">
                  <c:v>0.57408810124455245</c:v>
                </c:pt>
                <c:pt idx="4796">
                  <c:v>0.57421878377281477</c:v>
                </c:pt>
                <c:pt idx="4797">
                  <c:v>0.57433571098515057</c:v>
                </c:pt>
                <c:pt idx="4798">
                  <c:v>0.57446623269193164</c:v>
                </c:pt>
                <c:pt idx="4799">
                  <c:v>0.57458307901405781</c:v>
                </c:pt>
                <c:pt idx="4800">
                  <c:v>0.574713486573454</c:v>
                </c:pt>
                <c:pt idx="4801">
                  <c:v>0.57483027583314139</c:v>
                </c:pt>
                <c:pt idx="4802">
                  <c:v>0.57496059826536983</c:v>
                </c:pt>
                <c:pt idx="4803">
                  <c:v>0.57507734525118703</c:v>
                </c:pt>
                <c:pt idx="4804">
                  <c:v>0.57520760088720069</c:v>
                </c:pt>
                <c:pt idx="4805">
                  <c:v>0.57532431491755398</c:v>
                </c:pt>
                <c:pt idx="4806">
                  <c:v>0.57545451559020799</c:v>
                </c:pt>
                <c:pt idx="4807">
                  <c:v>0.57557120266034523</c:v>
                </c:pt>
                <c:pt idx="4808">
                  <c:v>0.57570135622900032</c:v>
                </c:pt>
                <c:pt idx="4809">
                  <c:v>0.57581802030402018</c:v>
                </c:pt>
                <c:pt idx="4810">
                  <c:v>0.57594813217780505</c:v>
                </c:pt>
                <c:pt idx="4811">
                  <c:v>0.57606477597260386</c:v>
                </c:pt>
                <c:pt idx="4812">
                  <c:v>0.5761948500317684</c:v>
                </c:pt>
                <c:pt idx="4813">
                  <c:v>0.57631147548261064</c:v>
                </c:pt>
                <c:pt idx="4814">
                  <c:v>0.57644151463778015</c:v>
                </c:pt>
                <c:pt idx="4815">
                  <c:v>0.5765581231883683</c:v>
                </c:pt>
                <c:pt idx="4816">
                  <c:v>0.57668812972172456</c:v>
                </c:pt>
                <c:pt idx="4817">
                  <c:v>0.5768047224975823</c:v>
                </c:pt>
                <c:pt idx="4818">
                  <c:v>0.57693469827249944</c:v>
                </c:pt>
                <c:pt idx="4819">
                  <c:v>0.57705127618799001</c:v>
                </c:pt>
                <c:pt idx="4820">
                  <c:v>0.57718122277914041</c:v>
                </c:pt>
                <c:pt idx="4821">
                  <c:v>0.57729778660378606</c:v>
                </c:pt>
                <c:pt idx="4822">
                  <c:v>0.57742770537899846</c:v>
                </c:pt>
                <c:pt idx="4823">
                  <c:v>0.57754425577911128</c:v>
                </c:pt>
                <c:pt idx="4824">
                  <c:v>0.57767414795183192</c:v>
                </c:pt>
                <c:pt idx="4825">
                  <c:v>0.57779068551712087</c:v>
                </c:pt>
                <c:pt idx="4826">
                  <c:v>0.57792055218085059</c:v>
                </c:pt>
                <c:pt idx="4827">
                  <c:v>0.5780370774418202</c:v>
                </c:pt>
                <c:pt idx="4828">
                  <c:v>0.57816691959337407</c:v>
                </c:pt>
                <c:pt idx="4829">
                  <c:v>0.57828343303302732</c:v>
                </c:pt>
                <c:pt idx="4830">
                  <c:v>0.57841325158881718</c:v>
                </c:pt>
                <c:pt idx="4831">
                  <c:v>0.57853864905453856</c:v>
                </c:pt>
                <c:pt idx="4832">
                  <c:v>0.57866488670089233</c:v>
                </c:pt>
                <c:pt idx="4833">
                  <c:v>0.57878999879228687</c:v>
                </c:pt>
                <c:pt idx="4834">
                  <c:v>0.57891486094767175</c:v>
                </c:pt>
                <c:pt idx="4835">
                  <c:v>0.57903930096037737</c:v>
                </c:pt>
                <c:pt idx="4836">
                  <c:v>0.57916350171313624</c:v>
                </c:pt>
                <c:pt idx="4837">
                  <c:v>0.57928748754509241</c:v>
                </c:pt>
                <c:pt idx="4838">
                  <c:v>0.57941131892816111</c:v>
                </c:pt>
                <c:pt idx="4839">
                  <c:v>0.57953502615526498</c:v>
                </c:pt>
                <c:pt idx="4840">
                  <c:v>0.57965863783447547</c:v>
                </c:pt>
                <c:pt idx="4841">
                  <c:v>0.57978217354901207</c:v>
                </c:pt>
                <c:pt idx="4842">
                  <c:v>0.57990564892367291</c:v>
                </c:pt>
                <c:pt idx="4843">
                  <c:v>0.58002907554846983</c:v>
                </c:pt>
                <c:pt idx="4844">
                  <c:v>0.58015246235314621</c:v>
                </c:pt>
                <c:pt idx="4845">
                  <c:v>0.58027581611686729</c:v>
                </c:pt>
                <c:pt idx="4846">
                  <c:v>0.58039914204603504</c:v>
                </c:pt>
                <c:pt idx="4847">
                  <c:v>0.58052244413878484</c:v>
                </c:pt>
                <c:pt idx="4848">
                  <c:v>0.58064572548603266</c:v>
                </c:pt>
                <c:pt idx="4849">
                  <c:v>0.58076898848892022</c:v>
                </c:pt>
                <c:pt idx="4850">
                  <c:v>0.58089223502641585</c:v>
                </c:pt>
                <c:pt idx="4851">
                  <c:v>0.58101546658048764</c:v>
                </c:pt>
                <c:pt idx="4852">
                  <c:v>0.58113868433109728</c:v>
                </c:pt>
                <c:pt idx="4853">
                  <c:v>0.58126188922777366</c:v>
                </c:pt>
                <c:pt idx="4854">
                  <c:v>0.58138508204376649</c:v>
                </c:pt>
                <c:pt idx="4855">
                  <c:v>0.58150826341698814</c:v>
                </c:pt>
                <c:pt idx="4856">
                  <c:v>0.58163143388100735</c:v>
                </c:pt>
                <c:pt idx="4857">
                  <c:v>0.58175459388854134</c:v>
                </c:pt>
                <c:pt idx="4858">
                  <c:v>0.58187774382927637</c:v>
                </c:pt>
                <c:pt idx="4859">
                  <c:v>0.58200088404341899</c:v>
                </c:pt>
                <c:pt idx="4860">
                  <c:v>0.58212401483200726</c:v>
                </c:pt>
                <c:pt idx="4861">
                  <c:v>0.58224713646479631</c:v>
                </c:pt>
                <c:pt idx="4862">
                  <c:v>0.58237024918628388</c:v>
                </c:pt>
                <c:pt idx="4863">
                  <c:v>0.58249335322034601</c:v>
                </c:pt>
                <c:pt idx="4864">
                  <c:v>0.58261644877381569</c:v>
                </c:pt>
                <c:pt idx="4865">
                  <c:v>0.58273953603925421</c:v>
                </c:pt>
                <c:pt idx="4866">
                  <c:v>0.58286261519712057</c:v>
                </c:pt>
                <c:pt idx="4867">
                  <c:v>0.5829856864174674</c:v>
                </c:pt>
                <c:pt idx="4868">
                  <c:v>0.58310874986128858</c:v>
                </c:pt>
                <c:pt idx="4869">
                  <c:v>0.58323180568159794</c:v>
                </c:pt>
                <c:pt idx="4870">
                  <c:v>0.58335485402429632</c:v>
                </c:pt>
                <c:pt idx="4871">
                  <c:v>0.58347789502887992</c:v>
                </c:pt>
                <c:pt idx="4872">
                  <c:v>0.58360092882902492</c:v>
                </c:pt>
                <c:pt idx="4873">
                  <c:v>0.5837239555530791</c:v>
                </c:pt>
                <c:pt idx="4874">
                  <c:v>0.58384697532447216</c:v>
                </c:pt>
                <c:pt idx="4875">
                  <c:v>0.58396998826206992</c:v>
                </c:pt>
                <c:pt idx="4876">
                  <c:v>0.58409299448048468</c:v>
                </c:pt>
                <c:pt idx="4877">
                  <c:v>0.58421599409033975</c:v>
                </c:pt>
                <c:pt idx="4878">
                  <c:v>0.58433898719850985</c:v>
                </c:pt>
                <c:pt idx="4879">
                  <c:v>0.58446197390833388</c:v>
                </c:pt>
                <c:pt idx="4880">
                  <c:v>0.58458495431980917</c:v>
                </c:pt>
                <c:pt idx="4881">
                  <c:v>0.58470792852976183</c:v>
                </c:pt>
                <c:pt idx="4882">
                  <c:v>0.58483089663201393</c:v>
                </c:pt>
                <c:pt idx="4883">
                  <c:v>0.58495385871752137</c:v>
                </c:pt>
                <c:pt idx="4884">
                  <c:v>0.58507681487452246</c:v>
                </c:pt>
                <c:pt idx="4885">
                  <c:v>0.58519976518865047</c:v>
                </c:pt>
                <c:pt idx="4886">
                  <c:v>0.58532270974306222</c:v>
                </c:pt>
                <c:pt idx="4887">
                  <c:v>0.58544564861854709</c:v>
                </c:pt>
                <c:pt idx="4888">
                  <c:v>0.58556858189362893</c:v>
                </c:pt>
                <c:pt idx="4889">
                  <c:v>0.58569150964466177</c:v>
                </c:pt>
                <c:pt idx="4890">
                  <c:v>0.58581443194592375</c:v>
                </c:pt>
                <c:pt idx="4891">
                  <c:v>0.58593734886970461</c:v>
                </c:pt>
                <c:pt idx="4892">
                  <c:v>0.58606026048638538</c:v>
                </c:pt>
                <c:pt idx="4893">
                  <c:v>0.58618316686451521</c:v>
                </c:pt>
                <c:pt idx="4894">
                  <c:v>0.5863060680708907</c:v>
                </c:pt>
                <c:pt idx="4895">
                  <c:v>0.58648082143270086</c:v>
                </c:pt>
                <c:pt idx="4896">
                  <c:v>0.58661651861351638</c:v>
                </c:pt>
                <c:pt idx="4897">
                  <c:v>0.58677126294914239</c:v>
                </c:pt>
                <c:pt idx="4898">
                  <c:v>0.58690016966447089</c:v>
                </c:pt>
                <c:pt idx="4899">
                  <c:v>0.58704165377747786</c:v>
                </c:pt>
                <c:pt idx="4900">
                  <c:v>0.58716433320286088</c:v>
                </c:pt>
                <c:pt idx="4901">
                  <c:v>0.58729842213378647</c:v>
                </c:pt>
                <c:pt idx="4902">
                  <c:v>0.58741733285913389</c:v>
                </c:pt>
                <c:pt idx="4903">
                  <c:v>0.58754725303548461</c:v>
                </c:pt>
                <c:pt idx="4904">
                  <c:v>0.58766400896711279</c:v>
                </c:pt>
                <c:pt idx="4905">
                  <c:v>0.58779161931194857</c:v>
                </c:pt>
                <c:pt idx="4906">
                  <c:v>0.5879146921312759</c:v>
                </c:pt>
                <c:pt idx="4907">
                  <c:v>0.58803807620059034</c:v>
                </c:pt>
                <c:pt idx="4908">
                  <c:v>0.58816017689413114</c:v>
                </c:pt>
                <c:pt idx="4909">
                  <c:v>0.58828187407774624</c:v>
                </c:pt>
                <c:pt idx="4910">
                  <c:v>0.58840309311604755</c:v>
                </c:pt>
                <c:pt idx="4911">
                  <c:v>0.58852405244549244</c:v>
                </c:pt>
                <c:pt idx="4912">
                  <c:v>0.58864481469241059</c:v>
                </c:pt>
                <c:pt idx="4913">
                  <c:v>0.58876546276521302</c:v>
                </c:pt>
                <c:pt idx="4914">
                  <c:v>0.58888604419291557</c:v>
                </c:pt>
                <c:pt idx="4915">
                  <c:v>0.58900659855237669</c:v>
                </c:pt>
                <c:pt idx="4916">
                  <c:v>0.58912715265403515</c:v>
                </c:pt>
                <c:pt idx="4917">
                  <c:v>0.58924772627875743</c:v>
                </c:pt>
                <c:pt idx="4918">
                  <c:v>0.58936833305224678</c:v>
                </c:pt>
                <c:pt idx="4919">
                  <c:v>0.5894889823652476</c:v>
                </c:pt>
                <c:pt idx="4920">
                  <c:v>0.58960968035084571</c:v>
                </c:pt>
                <c:pt idx="4921">
                  <c:v>0.58973043078796117</c:v>
                </c:pt>
                <c:pt idx="4922">
                  <c:v>0.58985123571561648</c:v>
                </c:pt>
                <c:pt idx="4923">
                  <c:v>0.58997209591549593</c:v>
                </c:pt>
                <c:pt idx="4924">
                  <c:v>0.59009301126393354</c:v>
                </c:pt>
                <c:pt idx="4925">
                  <c:v>0.5902139809973328</c:v>
                </c:pt>
                <c:pt idx="4926">
                  <c:v>0.59033500390832017</c:v>
                </c:pt>
                <c:pt idx="4927">
                  <c:v>0.59045607849144321</c:v>
                </c:pt>
                <c:pt idx="4928">
                  <c:v>0.59057720305047212</c:v>
                </c:pt>
                <c:pt idx="4929">
                  <c:v>0.59074428114171651</c:v>
                </c:pt>
                <c:pt idx="4930">
                  <c:v>0.59087659112518631</c:v>
                </c:pt>
                <c:pt idx="4931">
                  <c:v>0.59102615446683671</c:v>
                </c:pt>
                <c:pt idx="4932">
                  <c:v>0.59115251799521262</c:v>
                </c:pt>
                <c:pt idx="4933">
                  <c:v>0.59129048783239702</c:v>
                </c:pt>
                <c:pt idx="4934">
                  <c:v>0.59141140708744855</c:v>
                </c:pt>
                <c:pt idx="4935">
                  <c:v>0.59154295451811056</c:v>
                </c:pt>
                <c:pt idx="4936">
                  <c:v>0.59166059788563552</c:v>
                </c:pt>
                <c:pt idx="4937">
                  <c:v>0.59178856624365483</c:v>
                </c:pt>
                <c:pt idx="4938">
                  <c:v>0.59191163586819484</c:v>
                </c:pt>
                <c:pt idx="4939">
                  <c:v>0.59203474845708293</c:v>
                </c:pt>
                <c:pt idx="4940">
                  <c:v>0.59215638560460748</c:v>
                </c:pt>
                <c:pt idx="4941">
                  <c:v>0.59227748076692932</c:v>
                </c:pt>
                <c:pt idx="4942">
                  <c:v>0.59239800046374169</c:v>
                </c:pt>
                <c:pt idx="4943">
                  <c:v>0.59251819341755496</c:v>
                </c:pt>
                <c:pt idx="4944">
                  <c:v>0.59263814495808176</c:v>
                </c:pt>
                <c:pt idx="4945">
                  <c:v>0.59275795478785764</c:v>
                </c:pt>
                <c:pt idx="4946">
                  <c:v>0.59287768287012299</c:v>
                </c:pt>
                <c:pt idx="4947">
                  <c:v>0.59299737791516849</c:v>
                </c:pt>
                <c:pt idx="4948">
                  <c:v>0.59311707340253861</c:v>
                </c:pt>
                <c:pt idx="4949">
                  <c:v>0.59323679393288109</c:v>
                </c:pt>
                <c:pt idx="4950">
                  <c:v>0.59335655657035025</c:v>
                </c:pt>
                <c:pt idx="4951">
                  <c:v>0.59347637311281409</c:v>
                </c:pt>
                <c:pt idx="4952">
                  <c:v>0.59359625133297067</c:v>
                </c:pt>
                <c:pt idx="4953">
                  <c:v>0.59371619607979542</c:v>
                </c:pt>
                <c:pt idx="4954">
                  <c:v>0.59387792798087236</c:v>
                </c:pt>
                <c:pt idx="4955">
                  <c:v>0.59400788555059192</c:v>
                </c:pt>
                <c:pt idx="4956">
                  <c:v>0.59415384097243717</c:v>
                </c:pt>
                <c:pt idx="4957">
                  <c:v>0.59427843429238725</c:v>
                </c:pt>
                <c:pt idx="4958">
                  <c:v>0.59441395798205265</c:v>
                </c:pt>
                <c:pt idx="4959">
                  <c:v>0.59453365208715048</c:v>
                </c:pt>
                <c:pt idx="4960">
                  <c:v>0.59466343162928936</c:v>
                </c:pt>
                <c:pt idx="4961">
                  <c:v>0.59478749274378151</c:v>
                </c:pt>
                <c:pt idx="4962">
                  <c:v>0.59491118508115215</c:v>
                </c:pt>
                <c:pt idx="4963">
                  <c:v>0.59503301841913148</c:v>
                </c:pt>
                <c:pt idx="4964">
                  <c:v>0.59515405576430824</c:v>
                </c:pt>
                <c:pt idx="4965">
                  <c:v>0.59527432215636789</c:v>
                </c:pt>
                <c:pt idx="4966">
                  <c:v>0.59539412456975049</c:v>
                </c:pt>
                <c:pt idx="4967">
                  <c:v>0.59551358664961995</c:v>
                </c:pt>
                <c:pt idx="4968">
                  <c:v>0.59563283863604277</c:v>
                </c:pt>
                <c:pt idx="4969">
                  <c:v>0.59575196252320106</c:v>
                </c:pt>
                <c:pt idx="4970">
                  <c:v>0.59587102363617328</c:v>
                </c:pt>
                <c:pt idx="4971">
                  <c:v>0.59599006764341445</c:v>
                </c:pt>
                <c:pt idx="4972">
                  <c:v>0.5961091281455182</c:v>
                </c:pt>
                <c:pt idx="4973">
                  <c:v>0.59622822876794102</c:v>
                </c:pt>
                <c:pt idx="4974">
                  <c:v>0.59634738606215487</c:v>
                </c:pt>
                <c:pt idx="4975">
                  <c:v>0.59650528152531468</c:v>
                </c:pt>
                <c:pt idx="4976">
                  <c:v>0.59663355807528218</c:v>
                </c:pt>
                <c:pt idx="4977">
                  <c:v>0.59677692392520032</c:v>
                </c:pt>
                <c:pt idx="4978">
                  <c:v>0.5969002475334273</c:v>
                </c:pt>
                <c:pt idx="4979">
                  <c:v>0.59703401363441699</c:v>
                </c:pt>
                <c:pt idx="4980">
                  <c:v>0.59715282763330335</c:v>
                </c:pt>
                <c:pt idx="4981">
                  <c:v>0.59728133413788376</c:v>
                </c:pt>
                <c:pt idx="4982">
                  <c:v>0.5974044626037136</c:v>
                </c:pt>
                <c:pt idx="4983">
                  <c:v>0.59752729459388831</c:v>
                </c:pt>
                <c:pt idx="4984">
                  <c:v>0.59764840100734284</c:v>
                </c:pt>
                <c:pt idx="4985">
                  <c:v>0.59776878670305011</c:v>
                </c:pt>
                <c:pt idx="4986">
                  <c:v>0.59788846974036325</c:v>
                </c:pt>
                <c:pt idx="4987">
                  <c:v>0.59800773798416151</c:v>
                </c:pt>
                <c:pt idx="4988">
                  <c:v>0.59812670568618365</c:v>
                </c:pt>
                <c:pt idx="4989">
                  <c:v>0.59824549412602335</c:v>
                </c:pt>
                <c:pt idx="4990">
                  <c:v>0.5983641792039216</c:v>
                </c:pt>
                <c:pt idx="4991">
                  <c:v>0.59848282137868636</c:v>
                </c:pt>
                <c:pt idx="4992">
                  <c:v>0.59863703033230165</c:v>
                </c:pt>
                <c:pt idx="4993">
                  <c:v>0.59876372053003868</c:v>
                </c:pt>
                <c:pt idx="4994">
                  <c:v>0.5989046000092213</c:v>
                </c:pt>
                <c:pt idx="4995">
                  <c:v>0.59902670791356472</c:v>
                </c:pt>
                <c:pt idx="4996">
                  <c:v>0.59915878775976639</c:v>
                </c:pt>
                <c:pt idx="4997">
                  <c:v>0.59927675769005351</c:v>
                </c:pt>
                <c:pt idx="4998">
                  <c:v>0.59940404371716238</c:v>
                </c:pt>
                <c:pt idx="4999">
                  <c:v>0.5995262789886886</c:v>
                </c:pt>
                <c:pt idx="5000">
                  <c:v>0.59964828810336779</c:v>
                </c:pt>
                <c:pt idx="5001">
                  <c:v>0.5997687007195287</c:v>
                </c:pt>
                <c:pt idx="5002">
                  <c:v>0.59988846598681933</c:v>
                </c:pt>
                <c:pt idx="5003">
                  <c:v>0.60000759529390724</c:v>
                </c:pt>
                <c:pt idx="5004">
                  <c:v>0.60012635816855453</c:v>
                </c:pt>
                <c:pt idx="5005">
                  <c:v>0.60024485982377551</c:v>
                </c:pt>
                <c:pt idx="5006">
                  <c:v>0.60036321290094841</c:v>
                </c:pt>
                <c:pt idx="5007">
                  <c:v>0.60048148740224727</c:v>
                </c:pt>
                <c:pt idx="5008">
                  <c:v>0.60063352557834571</c:v>
                </c:pt>
                <c:pt idx="5009">
                  <c:v>0.60075927389810935</c:v>
                </c:pt>
                <c:pt idx="5010">
                  <c:v>0.60089868673054192</c:v>
                </c:pt>
                <c:pt idx="5011">
                  <c:v>0.60102007664693158</c:v>
                </c:pt>
                <c:pt idx="5012">
                  <c:v>0.60115115735199454</c:v>
                </c:pt>
                <c:pt idx="5013">
                  <c:v>0.60127568984732505</c:v>
                </c:pt>
                <c:pt idx="5014">
                  <c:v>0.60139942188990037</c:v>
                </c:pt>
                <c:pt idx="5015">
                  <c:v>0.60152090894939647</c:v>
                </c:pt>
                <c:pt idx="5016">
                  <c:v>0.60164134387592361</c:v>
                </c:pt>
                <c:pt idx="5017">
                  <c:v>0.60176081438363083</c:v>
                </c:pt>
                <c:pt idx="5018">
                  <c:v>0.60187968714483575</c:v>
                </c:pt>
                <c:pt idx="5019">
                  <c:v>0.60199812570403699</c:v>
                </c:pt>
                <c:pt idx="5020">
                  <c:v>0.60211629175094172</c:v>
                </c:pt>
                <c:pt idx="5021">
                  <c:v>0.60223429000969508</c:v>
                </c:pt>
                <c:pt idx="5022">
                  <c:v>0.60238390146050436</c:v>
                </c:pt>
                <c:pt idx="5023">
                  <c:v>0.60250861304621539</c:v>
                </c:pt>
                <c:pt idx="5024">
                  <c:v>0.60264638874526111</c:v>
                </c:pt>
                <c:pt idx="5025">
                  <c:v>0.60276697909110921</c:v>
                </c:pt>
                <c:pt idx="5026">
                  <c:v>0.6028969478586641</c:v>
                </c:pt>
                <c:pt idx="5027">
                  <c:v>0.60302068856839064</c:v>
                </c:pt>
                <c:pt idx="5028">
                  <c:v>0.60314370750848223</c:v>
                </c:pt>
                <c:pt idx="5029">
                  <c:v>0.6032646098263319</c:v>
                </c:pt>
                <c:pt idx="5030">
                  <c:v>0.60338453437158379</c:v>
                </c:pt>
                <c:pt idx="5031">
                  <c:v>0.60350356053071019</c:v>
                </c:pt>
                <c:pt idx="5032">
                  <c:v>0.60362203653138069</c:v>
                </c:pt>
                <c:pt idx="5033">
                  <c:v>0.60374011640956637</c:v>
                </c:pt>
                <c:pt idx="5034">
                  <c:v>0.60388733740795142</c:v>
                </c:pt>
                <c:pt idx="5035">
                  <c:v>0.60401107010723654</c:v>
                </c:pt>
                <c:pt idx="5036">
                  <c:v>0.60414723351423971</c:v>
                </c:pt>
                <c:pt idx="5037">
                  <c:v>0.60426704148035126</c:v>
                </c:pt>
                <c:pt idx="5038">
                  <c:v>0.60439591285437166</c:v>
                </c:pt>
                <c:pt idx="5039">
                  <c:v>0.60451887073830113</c:v>
                </c:pt>
                <c:pt idx="5040">
                  <c:v>0.60464118247102872</c:v>
                </c:pt>
                <c:pt idx="5041">
                  <c:v>0.60476150345489943</c:v>
                </c:pt>
                <c:pt idx="5042">
                  <c:v>0.60488091952212586</c:v>
                </c:pt>
                <c:pt idx="5043">
                  <c:v>0.6049995022655501</c:v>
                </c:pt>
                <c:pt idx="5044">
                  <c:v>0.60511758192946319</c:v>
                </c:pt>
                <c:pt idx="5045">
                  <c:v>0.6052353033488953</c:v>
                </c:pt>
                <c:pt idx="5046">
                  <c:v>0.60538130019112191</c:v>
                </c:pt>
                <c:pt idx="5047">
                  <c:v>0.60550448362687725</c:v>
                </c:pt>
                <c:pt idx="5048">
                  <c:v>0.60563981901074659</c:v>
                </c:pt>
                <c:pt idx="5049">
                  <c:v>0.60575921948085787</c:v>
                </c:pt>
                <c:pt idx="5050">
                  <c:v>0.60588752638330345</c:v>
                </c:pt>
                <c:pt idx="5051">
                  <c:v>0.60601008123630562</c:v>
                </c:pt>
                <c:pt idx="5052">
                  <c:v>0.60613202924449405</c:v>
                </c:pt>
                <c:pt idx="5053">
                  <c:v>0.60625205045426678</c:v>
                </c:pt>
                <c:pt idx="5054">
                  <c:v>0.60637120322648452</c:v>
                </c:pt>
                <c:pt idx="5055">
                  <c:v>0.60648955479040345</c:v>
                </c:pt>
                <c:pt idx="5056">
                  <c:v>0.60660742600225581</c:v>
                </c:pt>
                <c:pt idx="5057">
                  <c:v>0.60675211251998951</c:v>
                </c:pt>
                <c:pt idx="5058">
                  <c:v>0.60687477209676111</c:v>
                </c:pt>
                <c:pt idx="5059">
                  <c:v>0.6070092252589574</c:v>
                </c:pt>
                <c:pt idx="5060">
                  <c:v>0.60713529832617752</c:v>
                </c:pt>
                <c:pt idx="5061">
                  <c:v>0.60726016153107021</c:v>
                </c:pt>
                <c:pt idx="5062">
                  <c:v>0.60738207043504766</c:v>
                </c:pt>
                <c:pt idx="5063">
                  <c:v>0.60750254220837663</c:v>
                </c:pt>
                <c:pt idx="5064">
                  <c:v>0.6076217150322818</c:v>
                </c:pt>
                <c:pt idx="5065">
                  <c:v>0.60774006601798214</c:v>
                </c:pt>
                <c:pt idx="5066">
                  <c:v>0.60788256974958044</c:v>
                </c:pt>
                <c:pt idx="5067">
                  <c:v>0.60800438411850566</c:v>
                </c:pt>
                <c:pt idx="5068">
                  <c:v>0.60813736794874051</c:v>
                </c:pt>
                <c:pt idx="5069">
                  <c:v>0.6082624611185472</c:v>
                </c:pt>
                <c:pt idx="5070">
                  <c:v>0.60838643211847554</c:v>
                </c:pt>
                <c:pt idx="5071">
                  <c:v>0.60850763410785369</c:v>
                </c:pt>
                <c:pt idx="5072">
                  <c:v>0.60862749975961528</c:v>
                </c:pt>
                <c:pt idx="5073">
                  <c:v>0.6087461594903274</c:v>
                </c:pt>
                <c:pt idx="5074">
                  <c:v>0.6088640635055742</c:v>
                </c:pt>
                <c:pt idx="5075">
                  <c:v>0.60900532321941303</c:v>
                </c:pt>
                <c:pt idx="5076">
                  <c:v>0.60912656952515332</c:v>
                </c:pt>
                <c:pt idx="5077">
                  <c:v>0.60925871298383538</c:v>
                </c:pt>
                <c:pt idx="5078">
                  <c:v>0.60938323474935729</c:v>
                </c:pt>
                <c:pt idx="5079">
                  <c:v>0.60950669918668132</c:v>
                </c:pt>
                <c:pt idx="5080">
                  <c:v>0.60962750154107015</c:v>
                </c:pt>
                <c:pt idx="5081">
                  <c:v>0.60974702857093632</c:v>
                </c:pt>
                <c:pt idx="5082">
                  <c:v>0.60986540355003216</c:v>
                </c:pt>
                <c:pt idx="5083">
                  <c:v>0.61000544088696973</c:v>
                </c:pt>
                <c:pt idx="5084">
                  <c:v>0.61012623757289086</c:v>
                </c:pt>
                <c:pt idx="5085">
                  <c:v>0.61025754845699387</c:v>
                </c:pt>
                <c:pt idx="5086">
                  <c:v>0.61038151614839853</c:v>
                </c:pt>
                <c:pt idx="5087">
                  <c:v>0.61050446992755369</c:v>
                </c:pt>
                <c:pt idx="5088">
                  <c:v>0.61062486458244014</c:v>
                </c:pt>
                <c:pt idx="5089">
                  <c:v>0.61074403832947977</c:v>
                </c:pt>
                <c:pt idx="5090">
                  <c:v>0.61086211093336296</c:v>
                </c:pt>
                <c:pt idx="5091">
                  <c:v>0.6110013223544053</c:v>
                </c:pt>
                <c:pt idx="5092">
                  <c:v>0.61112174122745633</c:v>
                </c:pt>
                <c:pt idx="5093">
                  <c:v>0.61125249381464841</c:v>
                </c:pt>
                <c:pt idx="5094">
                  <c:v>0.61137608123211917</c:v>
                </c:pt>
                <c:pt idx="5095">
                  <c:v>0.61149869737284845</c:v>
                </c:pt>
                <c:pt idx="5096">
                  <c:v>0.61161882483339269</c:v>
                </c:pt>
                <c:pt idx="5097">
                  <c:v>0.61173777135618779</c:v>
                </c:pt>
                <c:pt idx="5098">
                  <c:v>0.61185565194744695</c:v>
                </c:pt>
                <c:pt idx="5099">
                  <c:v>0.61199437350965047</c:v>
                </c:pt>
                <c:pt idx="5100">
                  <c:v>0.612114566759689</c:v>
                </c:pt>
                <c:pt idx="5101">
                  <c:v>0.61224498721438891</c:v>
                </c:pt>
                <c:pt idx="5102">
                  <c:v>0.61236834736258539</c:v>
                </c:pt>
                <c:pt idx="5103">
                  <c:v>0.61249076100674471</c:v>
                </c:pt>
                <c:pt idx="5104">
                  <c:v>0.61261072701250829</c:v>
                </c:pt>
                <c:pt idx="5105">
                  <c:v>0.61272953504713668</c:v>
                </c:pt>
                <c:pt idx="5106">
                  <c:v>0.61286738751327485</c:v>
                </c:pt>
                <c:pt idx="5107">
                  <c:v>0.61299555642722825</c:v>
                </c:pt>
                <c:pt idx="5108">
                  <c:v>0.61312212352755147</c:v>
                </c:pt>
                <c:pt idx="5109">
                  <c:v>0.61324487008867945</c:v>
                </c:pt>
                <c:pt idx="5110">
                  <c:v>0.61336568051827167</c:v>
                </c:pt>
                <c:pt idx="5111">
                  <c:v>0.6134847602990221</c:v>
                </c:pt>
                <c:pt idx="5112">
                  <c:v>0.61362114780999133</c:v>
                </c:pt>
                <c:pt idx="5113">
                  <c:v>0.61374842278168318</c:v>
                </c:pt>
                <c:pt idx="5114">
                  <c:v>0.61387410771341666</c:v>
                </c:pt>
                <c:pt idx="5115">
                  <c:v>0.61399618917097465</c:v>
                </c:pt>
                <c:pt idx="5116">
                  <c:v>0.61411643362295942</c:v>
                </c:pt>
                <c:pt idx="5117">
                  <c:v>0.61423504965285258</c:v>
                </c:pt>
                <c:pt idx="5118">
                  <c:v>0.61437043556125714</c:v>
                </c:pt>
                <c:pt idx="5119">
                  <c:v>0.61449703882087592</c:v>
                </c:pt>
                <c:pt idx="5120">
                  <c:v>0.61462212925438076</c:v>
                </c:pt>
                <c:pt idx="5121">
                  <c:v>0.61474375693063221</c:v>
                </c:pt>
                <c:pt idx="5122">
                  <c:v>0.61486362748611678</c:v>
                </c:pt>
                <c:pt idx="5123">
                  <c:v>0.61498194064323597</c:v>
                </c:pt>
                <c:pt idx="5124">
                  <c:v>0.61511674970650909</c:v>
                </c:pt>
                <c:pt idx="5125">
                  <c:v>0.61524296153667946</c:v>
                </c:pt>
                <c:pt idx="5126">
                  <c:v>0.61536770862205969</c:v>
                </c:pt>
                <c:pt idx="5127">
                  <c:v>0.61548907293825161</c:v>
                </c:pt>
                <c:pt idx="5128">
                  <c:v>0.61560872622640028</c:v>
                </c:pt>
                <c:pt idx="5129">
                  <c:v>0.61572686240429797</c:v>
                </c:pt>
                <c:pt idx="5130">
                  <c:v>0.61586131716533354</c:v>
                </c:pt>
                <c:pt idx="5131">
                  <c:v>0.61598728938305625</c:v>
                </c:pt>
                <c:pt idx="5132">
                  <c:v>0.61611182497538453</c:v>
                </c:pt>
                <c:pt idx="5133">
                  <c:v>0.61623302654673218</c:v>
                </c:pt>
                <c:pt idx="5134">
                  <c:v>0.616352544655834</c:v>
                </c:pt>
                <c:pt idx="5135">
                  <c:v>0.61648628895068969</c:v>
                </c:pt>
                <c:pt idx="5136">
                  <c:v>0.61661200860595744</c:v>
                </c:pt>
                <c:pt idx="5137">
                  <c:v>0.61673614353207817</c:v>
                </c:pt>
                <c:pt idx="5138">
                  <c:v>0.61685706447016675</c:v>
                </c:pt>
                <c:pt idx="5139">
                  <c:v>0.61697631801583341</c:v>
                </c:pt>
                <c:pt idx="5140">
                  <c:v>0.61710939596724357</c:v>
                </c:pt>
                <c:pt idx="5141">
                  <c:v>0.61723467160123313</c:v>
                </c:pt>
                <c:pt idx="5142">
                  <c:v>0.61735840938105913</c:v>
                </c:pt>
                <c:pt idx="5143">
                  <c:v>0.61747902708700253</c:v>
                </c:pt>
                <c:pt idx="5144">
                  <c:v>0.61759802962846977</c:v>
                </c:pt>
                <c:pt idx="5145">
                  <c:v>0.61773067854702202</c:v>
                </c:pt>
                <c:pt idx="5146">
                  <c:v>0.61785565941231302</c:v>
                </c:pt>
                <c:pt idx="5147">
                  <c:v>0.61797914129219644</c:v>
                </c:pt>
                <c:pt idx="5148">
                  <c:v>0.61809956225175111</c:v>
                </c:pt>
                <c:pt idx="5149">
                  <c:v>0.61821840293445174</c:v>
                </c:pt>
                <c:pt idx="5150">
                  <c:v>0.61835077507452718</c:v>
                </c:pt>
                <c:pt idx="5151">
                  <c:v>0.61847556567998985</c:v>
                </c:pt>
                <c:pt idx="5152">
                  <c:v>0.61859888207112501</c:v>
                </c:pt>
                <c:pt idx="5153">
                  <c:v>0.61871917535421783</c:v>
                </c:pt>
                <c:pt idx="5154">
                  <c:v>0.61885117249153154</c:v>
                </c:pt>
                <c:pt idx="5155">
                  <c:v>0.61897584727684141</c:v>
                </c:pt>
                <c:pt idx="5156">
                  <c:v>0.61909890673396673</c:v>
                </c:pt>
                <c:pt idx="5157">
                  <c:v>0.6192190129041939</c:v>
                </c:pt>
                <c:pt idx="5158">
                  <c:v>0.61935036042391522</c:v>
                </c:pt>
                <c:pt idx="5159">
                  <c:v>0.61947461564658024</c:v>
                </c:pt>
                <c:pt idx="5160">
                  <c:v>0.6195972918516035</c:v>
                </c:pt>
                <c:pt idx="5161">
                  <c:v>0.61971710749519104</c:v>
                </c:pt>
                <c:pt idx="5162">
                  <c:v>0.61984800412207486</c:v>
                </c:pt>
                <c:pt idx="5163">
                  <c:v>0.61997194830676405</c:v>
                </c:pt>
                <c:pt idx="5164">
                  <c:v>0.62009435709992733</c:v>
                </c:pt>
                <c:pt idx="5165">
                  <c:v>0.62021396753175551</c:v>
                </c:pt>
                <c:pt idx="5166">
                  <c:v>0.62034456725295195</c:v>
                </c:pt>
                <c:pt idx="5167">
                  <c:v>0.62046830460470481</c:v>
                </c:pt>
                <c:pt idx="5168">
                  <c:v>0.6205905367269211</c:v>
                </c:pt>
                <c:pt idx="5169">
                  <c:v>0.62071001098657885</c:v>
                </c:pt>
                <c:pt idx="5170">
                  <c:v>0.62084040805138208</c:v>
                </c:pt>
                <c:pt idx="5171">
                  <c:v>0.62096400452521006</c:v>
                </c:pt>
                <c:pt idx="5172">
                  <c:v>0.62108611573198558</c:v>
                </c:pt>
                <c:pt idx="5173">
                  <c:v>0.62120549652073476</c:v>
                </c:pt>
                <c:pt idx="5174">
                  <c:v>0.6213357471340839</c:v>
                </c:pt>
                <c:pt idx="5175">
                  <c:v>0.62145924228182503</c:v>
                </c:pt>
                <c:pt idx="5176">
                  <c:v>0.62158126587973195</c:v>
                </c:pt>
                <c:pt idx="5177">
                  <c:v>0.6217109847110216</c:v>
                </c:pt>
                <c:pt idx="5178">
                  <c:v>0.62183460105053801</c:v>
                </c:pt>
                <c:pt idx="5179">
                  <c:v>0.62195641542022795</c:v>
                </c:pt>
                <c:pt idx="5180">
                  <c:v>0.62208564929906718</c:v>
                </c:pt>
                <c:pt idx="5181">
                  <c:v>0.6222089191036555</c:v>
                </c:pt>
                <c:pt idx="5182">
                  <c:v>0.62233042944514372</c:v>
                </c:pt>
                <c:pt idx="5183">
                  <c:v>0.6224592522527379</c:v>
                </c:pt>
                <c:pt idx="5184">
                  <c:v>0.62258223051936867</c:v>
                </c:pt>
                <c:pt idx="5185">
                  <c:v>0.62270349474630349</c:v>
                </c:pt>
                <c:pt idx="5186">
                  <c:v>0.62283202572536212</c:v>
                </c:pt>
                <c:pt idx="5187">
                  <c:v>0.62295479364635797</c:v>
                </c:pt>
                <c:pt idx="5188">
                  <c:v>0.62307588301683081</c:v>
                </c:pt>
                <c:pt idx="5189">
                  <c:v>0.62320420751317629</c:v>
                </c:pt>
                <c:pt idx="5190">
                  <c:v>0.6233268266198424</c:v>
                </c:pt>
                <c:pt idx="5191">
                  <c:v>0.62344779217390367</c:v>
                </c:pt>
                <c:pt idx="5192">
                  <c:v>0.62357596694968853</c:v>
                </c:pt>
                <c:pt idx="5193">
                  <c:v>0.62369847844147075</c:v>
                </c:pt>
                <c:pt idx="5194">
                  <c:v>0.62381935404087807</c:v>
                </c:pt>
                <c:pt idx="5195">
                  <c:v>0.62394741625958416</c:v>
                </c:pt>
                <c:pt idx="5196">
                  <c:v>0.62406984715032476</c:v>
                </c:pt>
                <c:pt idx="5197">
                  <c:v>0.62419065496930881</c:v>
                </c:pt>
                <c:pt idx="5198">
                  <c:v>0.62431862914760794</c:v>
                </c:pt>
                <c:pt idx="5199">
                  <c:v>0.62444099724114288</c:v>
                </c:pt>
                <c:pt idx="5200">
                  <c:v>0.62456175191928254</c:v>
                </c:pt>
                <c:pt idx="5201">
                  <c:v>0.62468965450325298</c:v>
                </c:pt>
                <c:pt idx="5202">
                  <c:v>0.62481197171973024</c:v>
                </c:pt>
                <c:pt idx="5203">
                  <c:v>0.62494022485413891</c:v>
                </c:pt>
                <c:pt idx="5204">
                  <c:v>0.6250627327047622</c:v>
                </c:pt>
                <c:pt idx="5205">
                  <c:v>0.62519060053138942</c:v>
                </c:pt>
                <c:pt idx="5206">
                  <c:v>0.62531288866105439</c:v>
                </c:pt>
                <c:pt idx="5207">
                  <c:v>0.62544035021194988</c:v>
                </c:pt>
                <c:pt idx="5208">
                  <c:v>0.62556236903221341</c:v>
                </c:pt>
                <c:pt idx="5209">
                  <c:v>0.62568950698516734</c:v>
                </c:pt>
                <c:pt idx="5210">
                  <c:v>0.62581129849431671</c:v>
                </c:pt>
                <c:pt idx="5211">
                  <c:v>0.62593819059286071</c:v>
                </c:pt>
                <c:pt idx="5212">
                  <c:v>0.62605980572240894</c:v>
                </c:pt>
                <c:pt idx="5213">
                  <c:v>0.62618651131712189</c:v>
                </c:pt>
                <c:pt idx="5214">
                  <c:v>0.6263079918289074</c:v>
                </c:pt>
                <c:pt idx="5215">
                  <c:v>0.62643455437201601</c:v>
                </c:pt>
                <c:pt idx="5216">
                  <c:v>0.62655593158978728</c:v>
                </c:pt>
                <c:pt idx="5217">
                  <c:v>0.62668238266584275</c:v>
                </c:pt>
                <c:pt idx="5218">
                  <c:v>0.62680367953547389</c:v>
                </c:pt>
                <c:pt idx="5219">
                  <c:v>0.62693004214672987</c:v>
                </c:pt>
                <c:pt idx="5220">
                  <c:v>0.62705127541201566</c:v>
                </c:pt>
                <c:pt idx="5221">
                  <c:v>0.627177566394721</c:v>
                </c:pt>
                <c:pt idx="5222">
                  <c:v>0.62729874831014532</c:v>
                </c:pt>
                <c:pt idx="5223">
                  <c:v>0.62742498007101433</c:v>
                </c:pt>
                <c:pt idx="5224">
                  <c:v>0.62754611965909834</c:v>
                </c:pt>
                <c:pt idx="5225">
                  <c:v>0.6276723014169463</c:v>
                </c:pt>
                <c:pt idx="5226">
                  <c:v>0.62779340537333073</c:v>
                </c:pt>
                <c:pt idx="5227">
                  <c:v>0.62791954404643113</c:v>
                </c:pt>
                <c:pt idx="5228">
                  <c:v>0.62804061738797357</c:v>
                </c:pt>
                <c:pt idx="5229">
                  <c:v>0.62816671822872294</c:v>
                </c:pt>
                <c:pt idx="5230">
                  <c:v>0.62828776475726089</c:v>
                </c:pt>
                <c:pt idx="5231">
                  <c:v>0.62841383180666921</c:v>
                </c:pt>
                <c:pt idx="5232">
                  <c:v>0.6285348544411069</c:v>
                </c:pt>
                <c:pt idx="5233">
                  <c:v>0.62866089085478727</c:v>
                </c:pt>
                <c:pt idx="5234">
                  <c:v>0.62878189186924316</c:v>
                </c:pt>
                <c:pt idx="5235">
                  <c:v>0.62890790015170461</c:v>
                </c:pt>
                <c:pt idx="5236">
                  <c:v>0.6290288813466085</c:v>
                </c:pt>
                <c:pt idx="5237">
                  <c:v>0.6291548635200388</c:v>
                </c:pt>
                <c:pt idx="5238">
                  <c:v>0.62927582634534551</c:v>
                </c:pt>
                <c:pt idx="5239">
                  <c:v>0.62940178407156933</c:v>
                </c:pt>
                <c:pt idx="5240">
                  <c:v>0.62952272971574463</c:v>
                </c:pt>
                <c:pt idx="5241">
                  <c:v>0.62964866438464751</c:v>
                </c:pt>
                <c:pt idx="5242">
                  <c:v>0.62976959383914854</c:v>
                </c:pt>
                <c:pt idx="5243">
                  <c:v>0.62989550663307448</c:v>
                </c:pt>
                <c:pt idx="5244">
                  <c:v>0.63001642073927089</c:v>
                </c:pt>
                <c:pt idx="5245">
                  <c:v>0.63014231268015175</c:v>
                </c:pt>
                <c:pt idx="5246">
                  <c:v>0.63026321216363823</c:v>
                </c:pt>
                <c:pt idx="5247">
                  <c:v>0.63038908414769446</c:v>
                </c:pt>
                <c:pt idx="5248">
                  <c:v>0.6305134550045477</c:v>
                </c:pt>
                <c:pt idx="5249">
                  <c:v>0.63063861075582173</c:v>
                </c:pt>
                <c:pt idx="5250">
                  <c:v>0.63076327814889654</c:v>
                </c:pt>
                <c:pt idx="5251">
                  <c:v>0.63088794741841925</c:v>
                </c:pt>
                <c:pt idx="5252">
                  <c:v>0.63101238720000397</c:v>
                </c:pt>
                <c:pt idx="5253">
                  <c:v>0.63113671604045773</c:v>
                </c:pt>
                <c:pt idx="5254">
                  <c:v>0.63126090409189239</c:v>
                </c:pt>
                <c:pt idx="5255">
                  <c:v>0.63138498904286666</c:v>
                </c:pt>
                <c:pt idx="5256">
                  <c:v>0.6315089765094597</c:v>
                </c:pt>
                <c:pt idx="5257">
                  <c:v>0.63163288380399107</c:v>
                </c:pt>
                <c:pt idx="5258">
                  <c:v>0.63175672023791951</c:v>
                </c:pt>
                <c:pt idx="5259">
                  <c:v>0.63188049617192932</c:v>
                </c:pt>
                <c:pt idx="5260">
                  <c:v>0.63200421927175632</c:v>
                </c:pt>
                <c:pt idx="5261">
                  <c:v>0.63212789650336476</c:v>
                </c:pt>
                <c:pt idx="5262">
                  <c:v>0.63225153352847396</c:v>
                </c:pt>
                <c:pt idx="5263">
                  <c:v>0.63237513522878297</c:v>
                </c:pt>
                <c:pt idx="5264">
                  <c:v>0.63249870568773181</c:v>
                </c:pt>
                <c:pt idx="5265">
                  <c:v>0.6326222483821502</c:v>
                </c:pt>
                <c:pt idx="5266">
                  <c:v>0.63274576625084533</c:v>
                </c:pt>
                <c:pt idx="5267">
                  <c:v>0.63286926179359981</c:v>
                </c:pt>
                <c:pt idx="5268">
                  <c:v>0.63299273713560078</c:v>
                </c:pt>
                <c:pt idx="5269">
                  <c:v>0.6331161940897525</c:v>
                </c:pt>
                <c:pt idx="5270">
                  <c:v>0.63323963420515539</c:v>
                </c:pt>
                <c:pt idx="5271">
                  <c:v>0.63336305880941079</c:v>
                </c:pt>
                <c:pt idx="5272">
                  <c:v>0.63348646904332062</c:v>
                </c:pt>
                <c:pt idx="5273">
                  <c:v>0.63360986589031154</c:v>
                </c:pt>
                <c:pt idx="5274">
                  <c:v>0.63373325020096205</c:v>
                </c:pt>
                <c:pt idx="5275">
                  <c:v>0.63385662271364107</c:v>
                </c:pt>
                <c:pt idx="5276">
                  <c:v>0.63397998407179967</c:v>
                </c:pt>
                <c:pt idx="5277">
                  <c:v>0.63410333483849501</c:v>
                </c:pt>
                <c:pt idx="5278">
                  <c:v>0.63422667550859169</c:v>
                </c:pt>
                <c:pt idx="5279">
                  <c:v>0.63435000651900841</c:v>
                </c:pt>
                <c:pt idx="5280">
                  <c:v>0.63447332825734271</c:v>
                </c:pt>
                <c:pt idx="5281">
                  <c:v>0.63459664106911928</c:v>
                </c:pt>
                <c:pt idx="5282">
                  <c:v>0.6347199452639023</c:v>
                </c:pt>
                <c:pt idx="5283">
                  <c:v>0.63484324112043256</c:v>
                </c:pt>
                <c:pt idx="5284">
                  <c:v>0.63496652889098382</c:v>
                </c:pt>
                <c:pt idx="5285">
                  <c:v>0.63508980880501475</c:v>
                </c:pt>
                <c:pt idx="5286">
                  <c:v>0.63521308107226959</c:v>
                </c:pt>
                <c:pt idx="5287">
                  <c:v>0.63533634588541243</c:v>
                </c:pt>
                <c:pt idx="5288">
                  <c:v>0.63545960342223085</c:v>
                </c:pt>
                <c:pt idx="5289">
                  <c:v>0.6355828538475361</c:v>
                </c:pt>
                <c:pt idx="5290">
                  <c:v>0.63570609731475924</c:v>
                </c:pt>
                <c:pt idx="5291">
                  <c:v>0.63582933396732111</c:v>
                </c:pt>
                <c:pt idx="5292">
                  <c:v>0.63595256393979405</c:v>
                </c:pt>
                <c:pt idx="5293">
                  <c:v>0.63607578735889758</c:v>
                </c:pt>
                <c:pt idx="5294">
                  <c:v>0.63619900434436083</c:v>
                </c:pt>
                <c:pt idx="5295">
                  <c:v>0.63632221500963992</c:v>
                </c:pt>
                <c:pt idx="5296">
                  <c:v>0.63644541946256461</c:v>
                </c:pt>
                <c:pt idx="5297">
                  <c:v>0.63656861780587759</c:v>
                </c:pt>
                <c:pt idx="5298">
                  <c:v>0.63669181013770837</c:v>
                </c:pt>
                <c:pt idx="5299">
                  <c:v>0.63681499655198315</c:v>
                </c:pt>
                <c:pt idx="5300">
                  <c:v>0.63693817713878831</c:v>
                </c:pt>
                <c:pt idx="5301">
                  <c:v>0.63706135198467506</c:v>
                </c:pt>
                <c:pt idx="5302">
                  <c:v>0.637184521172945</c:v>
                </c:pt>
                <c:pt idx="5303">
                  <c:v>0.637307684783885</c:v>
                </c:pt>
                <c:pt idx="5304">
                  <c:v>0.63743084289498908</c:v>
                </c:pt>
                <c:pt idx="5305">
                  <c:v>0.63755399558114378</c:v>
                </c:pt>
                <c:pt idx="5306">
                  <c:v>0.63767714291480049</c:v>
                </c:pt>
                <c:pt idx="5307">
                  <c:v>0.63780028496613106</c:v>
                </c:pt>
                <c:pt idx="5308">
                  <c:v>0.63792342180315975</c:v>
                </c:pt>
                <c:pt idx="5309">
                  <c:v>0.6380465534918911</c:v>
                </c:pt>
                <c:pt idx="5310">
                  <c:v>0.63816968009642072</c:v>
                </c:pt>
                <c:pt idx="5311">
                  <c:v>0.63829280167903812</c:v>
                </c:pt>
                <c:pt idx="5312">
                  <c:v>0.63841591830031996</c:v>
                </c:pt>
                <c:pt idx="5313">
                  <c:v>0.63853903001921042</c:v>
                </c:pt>
                <c:pt idx="5314">
                  <c:v>0.63868244652913519</c:v>
                </c:pt>
                <c:pt idx="5315">
                  <c:v>0.63881463403513372</c:v>
                </c:pt>
                <c:pt idx="5316">
                  <c:v>0.63895527192300761</c:v>
                </c:pt>
                <c:pt idx="5317">
                  <c:v>0.63908634433847245</c:v>
                </c:pt>
                <c:pt idx="5318">
                  <c:v>0.63922205851867986</c:v>
                </c:pt>
                <c:pt idx="5319">
                  <c:v>0.63935006682695117</c:v>
                </c:pt>
                <c:pt idx="5320">
                  <c:v>0.63948180476966554</c:v>
                </c:pt>
                <c:pt idx="5321">
                  <c:v>0.63960707083988333</c:v>
                </c:pt>
                <c:pt idx="5322">
                  <c:v>0.63973596775973829</c:v>
                </c:pt>
                <c:pt idx="5323">
                  <c:v>0.63985919241491129</c:v>
                </c:pt>
                <c:pt idx="5324">
                  <c:v>0.63998613294222073</c:v>
                </c:pt>
                <c:pt idx="5325">
                  <c:v>0.64011098771777508</c:v>
                </c:pt>
                <c:pt idx="5326">
                  <c:v>0.64023599574367429</c:v>
                </c:pt>
                <c:pt idx="5327">
                  <c:v>0.64036009534219462</c:v>
                </c:pt>
                <c:pt idx="5328">
                  <c:v>0.64048382978434071</c:v>
                </c:pt>
                <c:pt idx="5329">
                  <c:v>0.64060706189241268</c:v>
                </c:pt>
                <c:pt idx="5330">
                  <c:v>0.6407299634673298</c:v>
                </c:pt>
                <c:pt idx="5331">
                  <c:v>0.640852558611543</c:v>
                </c:pt>
                <c:pt idx="5332">
                  <c:v>0.64097492443999982</c:v>
                </c:pt>
                <c:pt idx="5333">
                  <c:v>0.64109710089815808</c:v>
                </c:pt>
                <c:pt idx="5334">
                  <c:v>0.64121913236230044</c:v>
                </c:pt>
                <c:pt idx="5335">
                  <c:v>0.64134105057839408</c:v>
                </c:pt>
                <c:pt idx="5336">
                  <c:v>0.64146288389539063</c:v>
                </c:pt>
                <c:pt idx="5337">
                  <c:v>0.64158465456623359</c:v>
                </c:pt>
                <c:pt idx="5338">
                  <c:v>0.64170638120927848</c:v>
                </c:pt>
                <c:pt idx="5339">
                  <c:v>0.64182807877120185</c:v>
                </c:pt>
                <c:pt idx="5340">
                  <c:v>0.64194975944222743</c:v>
                </c:pt>
                <c:pt idx="5341">
                  <c:v>0.64207143299905001</c:v>
                </c:pt>
                <c:pt idx="5342">
                  <c:v>0.64219310728040169</c:v>
                </c:pt>
                <c:pt idx="5343">
                  <c:v>0.64233252791008821</c:v>
                </c:pt>
                <c:pt idx="5344">
                  <c:v>0.64246206543013895</c:v>
                </c:pt>
                <c:pt idx="5345">
                  <c:v>0.64259911305470463</c:v>
                </c:pt>
                <c:pt idx="5346">
                  <c:v>0.64272769624813875</c:v>
                </c:pt>
                <c:pt idx="5347">
                  <c:v>0.64286050568945874</c:v>
                </c:pt>
                <c:pt idx="5348">
                  <c:v>0.6429864519480859</c:v>
                </c:pt>
                <c:pt idx="5349">
                  <c:v>0.64311585529458237</c:v>
                </c:pt>
                <c:pt idx="5350">
                  <c:v>0.64323945190765386</c:v>
                </c:pt>
                <c:pt idx="5351">
                  <c:v>0.64336644215833383</c:v>
                </c:pt>
                <c:pt idx="5352">
                  <c:v>0.64349121322697567</c:v>
                </c:pt>
                <c:pt idx="5353">
                  <c:v>0.64361598039233892</c:v>
                </c:pt>
                <c:pt idx="5354">
                  <c:v>0.64373973854157218</c:v>
                </c:pt>
                <c:pt idx="5355">
                  <c:v>0.64386304130761007</c:v>
                </c:pt>
                <c:pt idx="5356">
                  <c:v>0.64398577542856339</c:v>
                </c:pt>
                <c:pt idx="5357">
                  <c:v>0.6441081251636902</c:v>
                </c:pt>
                <c:pt idx="5358">
                  <c:v>0.64423012798098922</c:v>
                </c:pt>
                <c:pt idx="5359">
                  <c:v>0.64435187054555154</c:v>
                </c:pt>
                <c:pt idx="5360">
                  <c:v>0.6444734012748714</c:v>
                </c:pt>
                <c:pt idx="5361">
                  <c:v>0.64459477120231434</c:v>
                </c:pt>
                <c:pt idx="5362">
                  <c:v>0.64471601764288811</c:v>
                </c:pt>
                <c:pt idx="5363">
                  <c:v>0.64483717342626745</c:v>
                </c:pt>
                <c:pt idx="5364">
                  <c:v>0.64495826446711568</c:v>
                </c:pt>
                <c:pt idx="5365">
                  <c:v>0.64509533279892084</c:v>
                </c:pt>
                <c:pt idx="5366">
                  <c:v>0.64522334246154278</c:v>
                </c:pt>
                <c:pt idx="5367">
                  <c:v>0.64535822464940451</c:v>
                </c:pt>
                <c:pt idx="5368">
                  <c:v>0.64548531676567311</c:v>
                </c:pt>
                <c:pt idx="5369">
                  <c:v>0.64561635783913141</c:v>
                </c:pt>
                <c:pt idx="5370">
                  <c:v>0.64574105213156452</c:v>
                </c:pt>
                <c:pt idx="5371">
                  <c:v>0.64586902378564437</c:v>
                </c:pt>
                <c:pt idx="5372">
                  <c:v>0.64599445964319369</c:v>
                </c:pt>
                <c:pt idx="5373">
                  <c:v>0.64611969951268233</c:v>
                </c:pt>
                <c:pt idx="5374">
                  <c:v>0.64624372874586511</c:v>
                </c:pt>
                <c:pt idx="5375">
                  <c:v>0.64636715147561441</c:v>
                </c:pt>
                <c:pt idx="5376">
                  <c:v>0.64648987363027244</c:v>
                </c:pt>
                <c:pt idx="5377">
                  <c:v>0.64661210710886108</c:v>
                </c:pt>
                <c:pt idx="5378">
                  <c:v>0.64673390773277251</c:v>
                </c:pt>
                <c:pt idx="5379">
                  <c:v>0.64685537972661189</c:v>
                </c:pt>
                <c:pt idx="5380">
                  <c:v>0.64697658512842549</c:v>
                </c:pt>
                <c:pt idx="5381">
                  <c:v>0.64709758670656337</c:v>
                </c:pt>
                <c:pt idx="5382">
                  <c:v>0.64721843128282419</c:v>
                </c:pt>
                <c:pt idx="5383">
                  <c:v>0.64733915961907496</c:v>
                </c:pt>
                <c:pt idx="5384">
                  <c:v>0.64747463955658113</c:v>
                </c:pt>
                <c:pt idx="5385">
                  <c:v>0.64760162137878186</c:v>
                </c:pt>
                <c:pt idx="5386">
                  <c:v>0.64773503489019557</c:v>
                </c:pt>
                <c:pt idx="5387">
                  <c:v>0.64786111689780812</c:v>
                </c:pt>
                <c:pt idx="5388">
                  <c:v>0.64799095569005938</c:v>
                </c:pt>
                <c:pt idx="5389">
                  <c:v>0.64811479923730864</c:v>
                </c:pt>
                <c:pt idx="5390">
                  <c:v>0.6482417947758452</c:v>
                </c:pt>
                <c:pt idx="5391">
                  <c:v>0.64836641071653855</c:v>
                </c:pt>
                <c:pt idx="5392">
                  <c:v>0.64849086911043408</c:v>
                </c:pt>
                <c:pt idx="5393">
                  <c:v>0.64861420223940347</c:v>
                </c:pt>
                <c:pt idx="5394">
                  <c:v>0.64873698219584308</c:v>
                </c:pt>
                <c:pt idx="5395">
                  <c:v>0.6488591173894851</c:v>
                </c:pt>
                <c:pt idx="5396">
                  <c:v>0.64898080748693721</c:v>
                </c:pt>
                <c:pt idx="5397">
                  <c:v>0.6491021039636593</c:v>
                </c:pt>
                <c:pt idx="5398">
                  <c:v>0.649223104532205</c:v>
                </c:pt>
                <c:pt idx="5399">
                  <c:v>0.64934386696080781</c:v>
                </c:pt>
                <c:pt idx="5400">
                  <c:v>0.64947815654223517</c:v>
                </c:pt>
                <c:pt idx="5401">
                  <c:v>0.64960440529219987</c:v>
                </c:pt>
                <c:pt idx="5402">
                  <c:v>0.64973665802738489</c:v>
                </c:pt>
                <c:pt idx="5403">
                  <c:v>0.64986195329692742</c:v>
                </c:pt>
                <c:pt idx="5404">
                  <c:v>0.64999082504482164</c:v>
                </c:pt>
                <c:pt idx="5405">
                  <c:v>0.65011398799180053</c:v>
                </c:pt>
                <c:pt idx="5406">
                  <c:v>0.65024018946492412</c:v>
                </c:pt>
                <c:pt idx="5407">
                  <c:v>0.65036413664687998</c:v>
                </c:pt>
                <c:pt idx="5408">
                  <c:v>0.6504879536125423</c:v>
                </c:pt>
                <c:pt idx="5409">
                  <c:v>0.6506107131516321</c:v>
                </c:pt>
                <c:pt idx="5410">
                  <c:v>0.65073296115710777</c:v>
                </c:pt>
                <c:pt idx="5411">
                  <c:v>0.65085460877506973</c:v>
                </c:pt>
                <c:pt idx="5412">
                  <c:v>0.65097584589757052</c:v>
                </c:pt>
                <c:pt idx="5413">
                  <c:v>0.65109672077386382</c:v>
                </c:pt>
                <c:pt idx="5414">
                  <c:v>0.65121732598739901</c:v>
                </c:pt>
                <c:pt idx="5415">
                  <c:v>0.65135072090441049</c:v>
                </c:pt>
                <c:pt idx="5416">
                  <c:v>0.65147639708186933</c:v>
                </c:pt>
                <c:pt idx="5417">
                  <c:v>0.65160781452591054</c:v>
                </c:pt>
                <c:pt idx="5418">
                  <c:v>0.65173253710835</c:v>
                </c:pt>
                <c:pt idx="5419">
                  <c:v>0.65186072169980869</c:v>
                </c:pt>
                <c:pt idx="5420">
                  <c:v>0.65198612026435621</c:v>
                </c:pt>
                <c:pt idx="5421">
                  <c:v>0.6521112166582832</c:v>
                </c:pt>
                <c:pt idx="5422">
                  <c:v>0.65223493657982812</c:v>
                </c:pt>
                <c:pt idx="5423">
                  <c:v>0.65235793583657653</c:v>
                </c:pt>
                <c:pt idx="5424">
                  <c:v>0.65248012705758884</c:v>
                </c:pt>
                <c:pt idx="5425">
                  <c:v>0.65260174793010362</c:v>
                </c:pt>
                <c:pt idx="5426">
                  <c:v>0.65272286833789606</c:v>
                </c:pt>
                <c:pt idx="5427">
                  <c:v>0.6528436081787492</c:v>
                </c:pt>
                <c:pt idx="5428">
                  <c:v>0.65297617422630294</c:v>
                </c:pt>
                <c:pt idx="5429">
                  <c:v>0.65310135369617894</c:v>
                </c:pt>
                <c:pt idx="5430">
                  <c:v>0.65323194178206778</c:v>
                </c:pt>
                <c:pt idx="5431">
                  <c:v>0.65335610625134</c:v>
                </c:pt>
                <c:pt idx="5432">
                  <c:v>0.65348359434512471</c:v>
                </c:pt>
                <c:pt idx="5433">
                  <c:v>0.65360841572450612</c:v>
                </c:pt>
                <c:pt idx="5434">
                  <c:v>0.65373295499188133</c:v>
                </c:pt>
                <c:pt idx="5435">
                  <c:v>0.6538561823697433</c:v>
                </c:pt>
                <c:pt idx="5436">
                  <c:v>0.65397872742908714</c:v>
                </c:pt>
                <c:pt idx="5437">
                  <c:v>0.65410050653363716</c:v>
                </c:pt>
                <c:pt idx="5438">
                  <c:v>0.65422174775277342</c:v>
                </c:pt>
                <c:pt idx="5439">
                  <c:v>0.65434251808386756</c:v>
                </c:pt>
                <c:pt idx="5440">
                  <c:v>0.65447441075287016</c:v>
                </c:pt>
                <c:pt idx="5441">
                  <c:v>0.65459917574573878</c:v>
                </c:pt>
                <c:pt idx="5442">
                  <c:v>0.6547291018155339</c:v>
                </c:pt>
                <c:pt idx="5443">
                  <c:v>0.65485281794480499</c:v>
                </c:pt>
                <c:pt idx="5444">
                  <c:v>0.65497975276435727</c:v>
                </c:pt>
                <c:pt idx="5445">
                  <c:v>0.65510411539033209</c:v>
                </c:pt>
                <c:pt idx="5446">
                  <c:v>0.65522821290923261</c:v>
                </c:pt>
                <c:pt idx="5447">
                  <c:v>0.65535104976486802</c:v>
                </c:pt>
                <c:pt idx="5448">
                  <c:v>0.65547323488289821</c:v>
                </c:pt>
                <c:pt idx="5449">
                  <c:v>0.65559468730829762</c:v>
                </c:pt>
                <c:pt idx="5450">
                  <c:v>0.65571562746830492</c:v>
                </c:pt>
                <c:pt idx="5451">
                  <c:v>0.65584698170765021</c:v>
                </c:pt>
                <c:pt idx="5452">
                  <c:v>0.65597143737615538</c:v>
                </c:pt>
                <c:pt idx="5453">
                  <c:v>0.65610081693326849</c:v>
                </c:pt>
                <c:pt idx="5454">
                  <c:v>0.65622699401123907</c:v>
                </c:pt>
                <c:pt idx="5455">
                  <c:v>0.65635290145056002</c:v>
                </c:pt>
                <c:pt idx="5456">
                  <c:v>0.65647713483401882</c:v>
                </c:pt>
                <c:pt idx="5457">
                  <c:v>0.65660048008828409</c:v>
                </c:pt>
                <c:pt idx="5458">
                  <c:v>0.65672281588919801</c:v>
                </c:pt>
                <c:pt idx="5459">
                  <c:v>0.65684443264927195</c:v>
                </c:pt>
                <c:pt idx="5460">
                  <c:v>0.65696541536628161</c:v>
                </c:pt>
                <c:pt idx="5461">
                  <c:v>0.65709616657016867</c:v>
                </c:pt>
                <c:pt idx="5462">
                  <c:v>0.65722025061815659</c:v>
                </c:pt>
                <c:pt idx="5463">
                  <c:v>0.65734902852283494</c:v>
                </c:pt>
                <c:pt idx="5464">
                  <c:v>0.65747471675533076</c:v>
                </c:pt>
                <c:pt idx="5465">
                  <c:v>0.65760013644851312</c:v>
                </c:pt>
                <c:pt idx="5466">
                  <c:v>0.65772394470727646</c:v>
                </c:pt>
                <c:pt idx="5467">
                  <c:v>0.65784689864363832</c:v>
                </c:pt>
                <c:pt idx="5468">
                  <c:v>0.65796888406162535</c:v>
                </c:pt>
                <c:pt idx="5469">
                  <c:v>0.65809018123847851</c:v>
                </c:pt>
                <c:pt idx="5470">
                  <c:v>0.65822048187000393</c:v>
                </c:pt>
                <c:pt idx="5471">
                  <c:v>0.6583443297443039</c:v>
                </c:pt>
                <c:pt idx="5472">
                  <c:v>0.65847262115669913</c:v>
                </c:pt>
                <c:pt idx="5473">
                  <c:v>0.6585979185601607</c:v>
                </c:pt>
                <c:pt idx="5474">
                  <c:v>0.6587229338466023</c:v>
                </c:pt>
                <c:pt idx="5475">
                  <c:v>0.65884638797882555</c:v>
                </c:pt>
                <c:pt idx="5476">
                  <c:v>0.65896901121713336</c:v>
                </c:pt>
                <c:pt idx="5477">
                  <c:v>0.65909069818552424</c:v>
                </c:pt>
                <c:pt idx="5478">
                  <c:v>0.65922065875038904</c:v>
                </c:pt>
                <c:pt idx="5479">
                  <c:v>0.6593443365969196</c:v>
                </c:pt>
                <c:pt idx="5480">
                  <c:v>0.65947220413582075</c:v>
                </c:pt>
                <c:pt idx="5481">
                  <c:v>0.65959715811114572</c:v>
                </c:pt>
                <c:pt idx="5482">
                  <c:v>0.65972181029954347</c:v>
                </c:pt>
                <c:pt idx="5483">
                  <c:v>0.65984494408910077</c:v>
                </c:pt>
                <c:pt idx="5484">
                  <c:v>0.6599672654828086</c:v>
                </c:pt>
                <c:pt idx="5485">
                  <c:v>0.66008867827322559</c:v>
                </c:pt>
                <c:pt idx="5486">
                  <c:v>0.66021813634991</c:v>
                </c:pt>
                <c:pt idx="5487">
                  <c:v>0.66034146967889873</c:v>
                </c:pt>
                <c:pt idx="5488">
                  <c:v>0.66046890386058998</c:v>
                </c:pt>
                <c:pt idx="5489">
                  <c:v>0.66059350400867478</c:v>
                </c:pt>
                <c:pt idx="5490">
                  <c:v>0.66071781986617295</c:v>
                </c:pt>
                <c:pt idx="5491">
                  <c:v>0.66084066296520705</c:v>
                </c:pt>
                <c:pt idx="5492">
                  <c:v>0.6609627219638059</c:v>
                </c:pt>
                <c:pt idx="5493">
                  <c:v>0.66108390228230429</c:v>
                </c:pt>
                <c:pt idx="5494">
                  <c:v>0.66121300656976567</c:v>
                </c:pt>
                <c:pt idx="5495">
                  <c:v>0.66133609251381387</c:v>
                </c:pt>
                <c:pt idx="5496">
                  <c:v>0.6614632289773692</c:v>
                </c:pt>
                <c:pt idx="5497">
                  <c:v>0.6615875853865949</c:v>
                </c:pt>
                <c:pt idx="5498">
                  <c:v>0.66171167156130872</c:v>
                </c:pt>
                <c:pt idx="5499">
                  <c:v>0.66183431600861065</c:v>
                </c:pt>
                <c:pt idx="5500">
                  <c:v>0.66195619595460942</c:v>
                </c:pt>
                <c:pt idx="5501">
                  <c:v>0.66208518960820917</c:v>
                </c:pt>
                <c:pt idx="5502">
                  <c:v>0.66221158416402059</c:v>
                </c:pt>
                <c:pt idx="5503">
                  <c:v>0.66233787322722604</c:v>
                </c:pt>
                <c:pt idx="5504">
                  <c:v>0.66246237910491712</c:v>
                </c:pt>
                <c:pt idx="5505">
                  <c:v>0.66258584530692399</c:v>
                </c:pt>
                <c:pt idx="5506">
                  <c:v>0.66270813126550809</c:v>
                </c:pt>
                <c:pt idx="5507">
                  <c:v>0.66283685343583731</c:v>
                </c:pt>
                <c:pt idx="5508">
                  <c:v>0.66296298437787593</c:v>
                </c:pt>
                <c:pt idx="5509">
                  <c:v>0.66308891073264031</c:v>
                </c:pt>
                <c:pt idx="5510">
                  <c:v>0.6632130876460729</c:v>
                </c:pt>
                <c:pt idx="5511">
                  <c:v>0.66333623176797607</c:v>
                </c:pt>
                <c:pt idx="5512">
                  <c:v>0.66345822510764529</c:v>
                </c:pt>
                <c:pt idx="5513">
                  <c:v>0.66358643500961945</c:v>
                </c:pt>
                <c:pt idx="5514">
                  <c:v>0.66371213630253467</c:v>
                </c:pt>
                <c:pt idx="5515">
                  <c:v>0.66383763871574031</c:v>
                </c:pt>
                <c:pt idx="5516">
                  <c:v>0.66396145032916842</c:v>
                </c:pt>
                <c:pt idx="5517">
                  <c:v>0.66408426536639142</c:v>
                </c:pt>
                <c:pt idx="5518">
                  <c:v>0.66420597078626109</c:v>
                </c:pt>
                <c:pt idx="5519">
                  <c:v>0.66433379735830544</c:v>
                </c:pt>
                <c:pt idx="5520">
                  <c:v>0.66445917619249273</c:v>
                </c:pt>
                <c:pt idx="5521">
                  <c:v>0.66458437329362363</c:v>
                </c:pt>
                <c:pt idx="5522">
                  <c:v>0.66470792230029607</c:v>
                </c:pt>
                <c:pt idx="5523">
                  <c:v>0.6648305035333828</c:v>
                </c:pt>
                <c:pt idx="5524">
                  <c:v>0.66495829253953498</c:v>
                </c:pt>
                <c:pt idx="5525">
                  <c:v>0.66508371628448248</c:v>
                </c:pt>
                <c:pt idx="5526">
                  <c:v>0.66520878158562091</c:v>
                </c:pt>
                <c:pt idx="5527">
                  <c:v>0.66533222217914068</c:v>
                </c:pt>
                <c:pt idx="5528">
                  <c:v>0.66545466500367079</c:v>
                </c:pt>
                <c:pt idx="5529">
                  <c:v>0.66558213104289377</c:v>
                </c:pt>
                <c:pt idx="5530">
                  <c:v>0.66570727853130252</c:v>
                </c:pt>
                <c:pt idx="5531">
                  <c:v>0.66583206299854525</c:v>
                </c:pt>
                <c:pt idx="5532">
                  <c:v>0.66595525957954527</c:v>
                </c:pt>
                <c:pt idx="5533">
                  <c:v>0.66607748031218161</c:v>
                </c:pt>
                <c:pt idx="5534">
                  <c:v>0.66620465354256941</c:v>
                </c:pt>
                <c:pt idx="5535">
                  <c:v>0.66632955298212537</c:v>
                </c:pt>
                <c:pt idx="5536">
                  <c:v>0.66645410305944042</c:v>
                </c:pt>
                <c:pt idx="5537">
                  <c:v>0.66657709761054407</c:v>
                </c:pt>
                <c:pt idx="5538">
                  <c:v>0.66669913848633255</c:v>
                </c:pt>
                <c:pt idx="5539">
                  <c:v>0.66682609054535069</c:v>
                </c:pt>
                <c:pt idx="5540">
                  <c:v>0.6669508028011164</c:v>
                </c:pt>
                <c:pt idx="5541">
                  <c:v>0.66707517816149431</c:v>
                </c:pt>
                <c:pt idx="5542">
                  <c:v>0.66719802217849855</c:v>
                </c:pt>
                <c:pt idx="5543">
                  <c:v>0.6673199294130181</c:v>
                </c:pt>
                <c:pt idx="5544">
                  <c:v>0.66744671606226658</c:v>
                </c:pt>
                <c:pt idx="5545">
                  <c:v>0.66757128838798652</c:v>
                </c:pt>
                <c:pt idx="5546">
                  <c:v>0.66769553288326877</c:v>
                </c:pt>
                <c:pt idx="5547">
                  <c:v>0.66781826402553746</c:v>
                </c:pt>
                <c:pt idx="5548">
                  <c:v>0.66794530715422873</c:v>
                </c:pt>
                <c:pt idx="5549">
                  <c:v>0.66807004923487145</c:v>
                </c:pt>
                <c:pt idx="5550">
                  <c:v>0.66819433590944155</c:v>
                </c:pt>
                <c:pt idx="5551">
                  <c:v>0.66831708170995885</c:v>
                </c:pt>
                <c:pt idx="5552">
                  <c:v>0.66844392231979866</c:v>
                </c:pt>
                <c:pt idx="5553">
                  <c:v>0.66856849508477012</c:v>
                </c:pt>
                <c:pt idx="5554">
                  <c:v>0.66869259024741701</c:v>
                </c:pt>
                <c:pt idx="5555">
                  <c:v>0.66881516938077867</c:v>
                </c:pt>
                <c:pt idx="5556">
                  <c:v>0.66894177257262655</c:v>
                </c:pt>
                <c:pt idx="5557">
                  <c:v>0.66906614593416203</c:v>
                </c:pt>
                <c:pt idx="5558">
                  <c:v>0.66919005017696875</c:v>
                </c:pt>
                <c:pt idx="5559">
                  <c:v>0.66931246507786546</c:v>
                </c:pt>
                <c:pt idx="5560">
                  <c:v>0.6694388725432483</c:v>
                </c:pt>
                <c:pt idx="5561">
                  <c:v>0.66956308104248197</c:v>
                </c:pt>
                <c:pt idx="5562">
                  <c:v>0.66968683241696381</c:v>
                </c:pt>
                <c:pt idx="5563">
                  <c:v>0.66980911597219839</c:v>
                </c:pt>
                <c:pt idx="5564">
                  <c:v>0.66993537143921467</c:v>
                </c:pt>
                <c:pt idx="5565">
                  <c:v>0.67005945180870441</c:v>
                </c:pt>
                <c:pt idx="5566">
                  <c:v>0.67018308502251966</c:v>
                </c:pt>
                <c:pt idx="5567">
                  <c:v>0.67030526698762261</c:v>
                </c:pt>
                <c:pt idx="5568">
                  <c:v>0.67043140385784872</c:v>
                </c:pt>
                <c:pt idx="5569">
                  <c:v>0.67055538424642713</c:v>
                </c:pt>
                <c:pt idx="5570">
                  <c:v>0.67067892503359716</c:v>
                </c:pt>
                <c:pt idx="5571">
                  <c:v>0.6708051349994022</c:v>
                </c:pt>
                <c:pt idx="5572">
                  <c:v>0.67092942369538355</c:v>
                </c:pt>
                <c:pt idx="5573">
                  <c:v>0.67105299752713754</c:v>
                </c:pt>
                <c:pt idx="5574">
                  <c:v>0.67117912196987706</c:v>
                </c:pt>
                <c:pt idx="5575">
                  <c:v>0.67130329738126893</c:v>
                </c:pt>
                <c:pt idx="5576">
                  <c:v>0.67142674789715184</c:v>
                </c:pt>
                <c:pt idx="5577">
                  <c:v>0.67155268403757273</c:v>
                </c:pt>
                <c:pt idx="5578">
                  <c:v>0.67167669666719654</c:v>
                </c:pt>
                <c:pt idx="5579">
                  <c:v>0.67179999006462765</c:v>
                </c:pt>
                <c:pt idx="5580">
                  <c:v>0.67192575066242322</c:v>
                </c:pt>
                <c:pt idx="5581">
                  <c:v>0.67204961180985223</c:v>
                </c:pt>
                <c:pt idx="5582">
                  <c:v>0.67217276679052174</c:v>
                </c:pt>
                <c:pt idx="5583">
                  <c:v>0.67229838081597992</c:v>
                </c:pt>
                <c:pt idx="5584">
                  <c:v>0.67242211645994976</c:v>
                </c:pt>
                <c:pt idx="5585">
                  <c:v>0.67254515804669013</c:v>
                </c:pt>
                <c:pt idx="5586">
                  <c:v>0.67267065338408538</c:v>
                </c:pt>
                <c:pt idx="5587">
                  <c:v>0.67279428757150206</c:v>
                </c:pt>
                <c:pt idx="5588">
                  <c:v>0.67291723769118361</c:v>
                </c:pt>
                <c:pt idx="5589">
                  <c:v>0.67304263675452636</c:v>
                </c:pt>
                <c:pt idx="5590">
                  <c:v>0.67316618868810929</c:v>
                </c:pt>
                <c:pt idx="5591">
                  <c:v>0.67329205854066743</c:v>
                </c:pt>
                <c:pt idx="5592">
                  <c:v>0.67341586062505931</c:v>
                </c:pt>
                <c:pt idx="5593">
                  <c:v>0.67353892699762907</c:v>
                </c:pt>
                <c:pt idx="5594">
                  <c:v>0.67366418803249473</c:v>
                </c:pt>
                <c:pt idx="5595">
                  <c:v>0.67378762471037823</c:v>
                </c:pt>
                <c:pt idx="5596">
                  <c:v>0.67391326865202195</c:v>
                </c:pt>
                <c:pt idx="5597">
                  <c:v>0.67403688192757483</c:v>
                </c:pt>
                <c:pt idx="5598">
                  <c:v>0.67416252830815204</c:v>
                </c:pt>
                <c:pt idx="5599">
                  <c:v>0.6742861193368328</c:v>
                </c:pt>
                <c:pt idx="5600">
                  <c:v>0.67441165581342521</c:v>
                </c:pt>
                <c:pt idx="5601">
                  <c:v>0.67453515062663372</c:v>
                </c:pt>
                <c:pt idx="5602">
                  <c:v>0.67466055515057399</c:v>
                </c:pt>
                <c:pt idx="5603">
                  <c:v>0.67478393837062844</c:v>
                </c:pt>
                <c:pt idx="5604">
                  <c:v>0.6749092180194729</c:v>
                </c:pt>
                <c:pt idx="5605">
                  <c:v>0.67503249593485903</c:v>
                </c:pt>
                <c:pt idx="5606">
                  <c:v>0.67515766561611024</c:v>
                </c:pt>
                <c:pt idx="5607">
                  <c:v>0.67528085075411348</c:v>
                </c:pt>
                <c:pt idx="5608">
                  <c:v>0.67540592591663318</c:v>
                </c:pt>
                <c:pt idx="5609">
                  <c:v>0.67552903126819341</c:v>
                </c:pt>
                <c:pt idx="5610">
                  <c:v>0.67565402564691346</c:v>
                </c:pt>
                <c:pt idx="5611">
                  <c:v>0.6757770627873414</c:v>
                </c:pt>
                <c:pt idx="5612">
                  <c:v>0.67590198793970879</c:v>
                </c:pt>
                <c:pt idx="5613">
                  <c:v>0.67602496662268563</c:v>
                </c:pt>
                <c:pt idx="5614">
                  <c:v>0.67614983206485535</c:v>
                </c:pt>
                <c:pt idx="5615">
                  <c:v>0.67627276032711214</c:v>
                </c:pt>
                <c:pt idx="5616">
                  <c:v>0.67639757383410948</c:v>
                </c:pt>
                <c:pt idx="5617">
                  <c:v>0.67652045824412887</c:v>
                </c:pt>
                <c:pt idx="5618">
                  <c:v>0.67664522616093992</c:v>
                </c:pt>
                <c:pt idx="5619">
                  <c:v>0.67676807207978973</c:v>
                </c:pt>
                <c:pt idx="5620">
                  <c:v>0.67689279959550808</c:v>
                </c:pt>
                <c:pt idx="5621">
                  <c:v>0.67701561140773281</c:v>
                </c:pt>
                <c:pt idx="5622">
                  <c:v>0.67714030278308557</c:v>
                </c:pt>
                <c:pt idx="5623">
                  <c:v>0.67726308408870706</c:v>
                </c:pt>
                <c:pt idx="5624">
                  <c:v>0.67738774284009695</c:v>
                </c:pt>
                <c:pt idx="5625">
                  <c:v>0.67751049661007423</c:v>
                </c:pt>
                <c:pt idx="5626">
                  <c:v>0.67763512565678052</c:v>
                </c:pt>
                <c:pt idx="5627">
                  <c:v>0.67775785435739389</c:v>
                </c:pt>
                <c:pt idx="5628">
                  <c:v>0.67788245613875397</c:v>
                </c:pt>
                <c:pt idx="5629">
                  <c:v>0.67800516183064863</c:v>
                </c:pt>
                <c:pt idx="5630">
                  <c:v>0.67812973839920354</c:v>
                </c:pt>
                <c:pt idx="5631">
                  <c:v>0.67825242281612397</c:v>
                </c:pt>
                <c:pt idx="5632">
                  <c:v>0.67837697591166779</c:v>
                </c:pt>
                <c:pt idx="5633">
                  <c:v>0.67849964052305034</c:v>
                </c:pt>
                <c:pt idx="5634">
                  <c:v>0.67862417163156552</c:v>
                </c:pt>
                <c:pt idx="5635">
                  <c:v>0.67874681769235656</c:v>
                </c:pt>
                <c:pt idx="5636">
                  <c:v>0.67887132809298412</c:v>
                </c:pt>
                <c:pt idx="5637">
                  <c:v>0.67899395668334561</c:v>
                </c:pt>
                <c:pt idx="5638">
                  <c:v>0.67911844748590799</c:v>
                </c:pt>
                <c:pt idx="5639">
                  <c:v>0.67924243033100073</c:v>
                </c:pt>
                <c:pt idx="5640">
                  <c:v>0.67936690250602694</c:v>
                </c:pt>
                <c:pt idx="5641">
                  <c:v>0.67949121054376249</c:v>
                </c:pt>
                <c:pt idx="5642">
                  <c:v>0.67961559298022056</c:v>
                </c:pt>
                <c:pt idx="5643">
                  <c:v>0.67973988526071638</c:v>
                </c:pt>
                <c:pt idx="5644">
                  <c:v>0.67986414595136857</c:v>
                </c:pt>
                <c:pt idx="5645">
                  <c:v>0.67998833700388972</c:v>
                </c:pt>
                <c:pt idx="5646">
                  <c:v>0.6801124756583059</c:v>
                </c:pt>
                <c:pt idx="5647">
                  <c:v>0.68023655594532895</c:v>
                </c:pt>
                <c:pt idx="5648">
                  <c:v>0.68036058538203337</c:v>
                </c:pt>
                <c:pt idx="5649">
                  <c:v>0.68048456569763838</c:v>
                </c:pt>
                <c:pt idx="5650">
                  <c:v>0.68060850169030607</c:v>
                </c:pt>
                <c:pt idx="5651">
                  <c:v>0.68073239650400974</c:v>
                </c:pt>
                <c:pt idx="5652">
                  <c:v>0.68085625378001113</c:v>
                </c:pt>
                <c:pt idx="5653">
                  <c:v>0.68098007651611248</c:v>
                </c:pt>
                <c:pt idx="5654">
                  <c:v>0.681103867606349</c:v>
                </c:pt>
                <c:pt idx="5655">
                  <c:v>0.68122762958202498</c:v>
                </c:pt>
                <c:pt idx="5656">
                  <c:v>0.68135136476245073</c:v>
                </c:pt>
                <c:pt idx="5657">
                  <c:v>0.68147507521064665</c:v>
                </c:pt>
                <c:pt idx="5658">
                  <c:v>0.68159876278759901</c:v>
                </c:pt>
                <c:pt idx="5659">
                  <c:v>0.6817224291575914</c:v>
                </c:pt>
                <c:pt idx="5660">
                  <c:v>0.68184607581600387</c:v>
                </c:pt>
                <c:pt idx="5661">
                  <c:v>0.68196970410373092</c:v>
                </c:pt>
                <c:pt idx="5662">
                  <c:v>0.68209331522567407</c:v>
                </c:pt>
                <c:pt idx="5663">
                  <c:v>0.68221691026471243</c:v>
                </c:pt>
                <c:pt idx="5664">
                  <c:v>0.68234049019549525</c:v>
                </c:pt>
                <c:pt idx="5665">
                  <c:v>0.68246405589610148</c:v>
                </c:pt>
                <c:pt idx="5666">
                  <c:v>0.68258760815873298</c:v>
                </c:pt>
                <c:pt idx="5667">
                  <c:v>0.68271114769904817</c:v>
                </c:pt>
                <c:pt idx="5668">
                  <c:v>0.68283467516453111</c:v>
                </c:pt>
                <c:pt idx="5669">
                  <c:v>0.68295819114188694</c:v>
                </c:pt>
                <c:pt idx="5670">
                  <c:v>0.68308169616361125</c:v>
                </c:pt>
                <c:pt idx="5671">
                  <c:v>0.68320519071381414</c:v>
                </c:pt>
                <c:pt idx="5672">
                  <c:v>0.68332867523339824</c:v>
                </c:pt>
                <c:pt idx="5673">
                  <c:v>0.683452150124642</c:v>
                </c:pt>
                <c:pt idx="5674">
                  <c:v>0.68357561575528036</c:v>
                </c:pt>
                <c:pt idx="5675">
                  <c:v>0.68369907246211903</c:v>
                </c:pt>
                <c:pt idx="5676">
                  <c:v>0.68382252055425052</c:v>
                </c:pt>
                <c:pt idx="5677">
                  <c:v>0.68394596031591393</c:v>
                </c:pt>
                <c:pt idx="5678">
                  <c:v>0.68406939200903527</c:v>
                </c:pt>
                <c:pt idx="5679">
                  <c:v>0.68419281587548175</c:v>
                </c:pt>
                <c:pt idx="5680">
                  <c:v>0.68431623213908122</c:v>
                </c:pt>
                <c:pt idx="5681">
                  <c:v>0.6844396410074054</c:v>
                </c:pt>
                <c:pt idx="5682">
                  <c:v>0.68456304267337265</c:v>
                </c:pt>
                <c:pt idx="5683">
                  <c:v>0.68468643731666567</c:v>
                </c:pt>
                <c:pt idx="5684">
                  <c:v>0.68480982510499899</c:v>
                </c:pt>
                <c:pt idx="5685">
                  <c:v>0.68493320619525422</c:v>
                </c:pt>
                <c:pt idx="5686">
                  <c:v>0.68505658073449527</c:v>
                </c:pt>
                <c:pt idx="5687">
                  <c:v>0.68517994886086253</c:v>
                </c:pt>
                <c:pt idx="5688">
                  <c:v>0.68530331070438999</c:v>
                </c:pt>
                <c:pt idx="5689">
                  <c:v>0.68542666638772598</c:v>
                </c:pt>
                <c:pt idx="5690">
                  <c:v>0.68555001602678201</c:v>
                </c:pt>
                <c:pt idx="5691">
                  <c:v>0.68567335973131582</c:v>
                </c:pt>
                <c:pt idx="5692">
                  <c:v>0.6857966976054517</c:v>
                </c:pt>
                <c:pt idx="5693">
                  <c:v>0.68592002974814825</c:v>
                </c:pt>
                <c:pt idx="5694">
                  <c:v>0.68604335625362389</c:v>
                </c:pt>
                <c:pt idx="5695">
                  <c:v>0.68616667721173608</c:v>
                </c:pt>
                <c:pt idx="5696">
                  <c:v>0.68628999270831881</c:v>
                </c:pt>
                <c:pt idx="5697">
                  <c:v>0.68641330282549728</c:v>
                </c:pt>
                <c:pt idx="5698">
                  <c:v>0.68653660764196012</c:v>
                </c:pt>
                <c:pt idx="5699">
                  <c:v>0.6866599072332209</c:v>
                </c:pt>
                <c:pt idx="5700">
                  <c:v>0.68678320167183737</c:v>
                </c:pt>
                <c:pt idx="5701">
                  <c:v>0.6869064910276228</c:v>
                </c:pt>
                <c:pt idx="5702">
                  <c:v>0.68702977536783294</c:v>
                </c:pt>
                <c:pt idx="5703">
                  <c:v>0.68715305475733746</c:v>
                </c:pt>
                <c:pt idx="5704">
                  <c:v>0.68727632925877513</c:v>
                </c:pt>
                <c:pt idx="5705">
                  <c:v>0.68739959893269598</c:v>
                </c:pt>
                <c:pt idx="5706">
                  <c:v>0.68753082320158443</c:v>
                </c:pt>
                <c:pt idx="5707">
                  <c:v>0.68765923765852732</c:v>
                </c:pt>
                <c:pt idx="5708">
                  <c:v>0.68779167133566355</c:v>
                </c:pt>
                <c:pt idx="5709">
                  <c:v>0.68792096668147118</c:v>
                </c:pt>
                <c:pt idx="5710">
                  <c:v>0.68805225764106037</c:v>
                </c:pt>
                <c:pt idx="5711">
                  <c:v>0.68818059890675776</c:v>
                </c:pt>
                <c:pt idx="5712">
                  <c:v>0.6883102249827564</c:v>
                </c:pt>
                <c:pt idx="5713">
                  <c:v>0.68843717353392808</c:v>
                </c:pt>
                <c:pt idx="5714">
                  <c:v>0.68856522832383682</c:v>
                </c:pt>
                <c:pt idx="5715">
                  <c:v>0.68869085574836708</c:v>
                </c:pt>
                <c:pt idx="5716">
                  <c:v>0.68881760192756203</c:v>
                </c:pt>
                <c:pt idx="5717">
                  <c:v>0.68894333691719023</c:v>
                </c:pt>
                <c:pt idx="5718">
                  <c:v>0.68906905033670651</c:v>
                </c:pt>
                <c:pt idx="5719">
                  <c:v>0.68919419794579828</c:v>
                </c:pt>
                <c:pt idx="5720">
                  <c:v>0.68931905569406338</c:v>
                </c:pt>
                <c:pt idx="5721">
                  <c:v>0.68944352053108848</c:v>
                </c:pt>
                <c:pt idx="5722">
                  <c:v>0.68956769037764354</c:v>
                </c:pt>
                <c:pt idx="5723">
                  <c:v>0.68969156854798763</c:v>
                </c:pt>
                <c:pt idx="5724">
                  <c:v>0.68981520483897052</c:v>
                </c:pt>
                <c:pt idx="5725">
                  <c:v>0.68993862334586997</c:v>
                </c:pt>
                <c:pt idx="5726">
                  <c:v>0.69006185689366739</c:v>
                </c:pt>
                <c:pt idx="5727">
                  <c:v>0.69018492962456635</c:v>
                </c:pt>
                <c:pt idx="5728">
                  <c:v>0.69030786558804857</c:v>
                </c:pt>
                <c:pt idx="5729">
                  <c:v>0.69043068472081282</c:v>
                </c:pt>
                <c:pt idx="5730">
                  <c:v>0.69055340515260655</c:v>
                </c:pt>
                <c:pt idx="5731">
                  <c:v>0.69067604242918024</c:v>
                </c:pt>
                <c:pt idx="5732">
                  <c:v>0.69080548783664608</c:v>
                </c:pt>
                <c:pt idx="5733">
                  <c:v>0.69093240131680811</c:v>
                </c:pt>
                <c:pt idx="5734">
                  <c:v>0.69106279497503875</c:v>
                </c:pt>
                <c:pt idx="5735">
                  <c:v>0.69119037623880075</c:v>
                </c:pt>
                <c:pt idx="5736">
                  <c:v>0.69131972404597497</c:v>
                </c:pt>
                <c:pt idx="5737">
                  <c:v>0.69144642886734431</c:v>
                </c:pt>
                <c:pt idx="5738">
                  <c:v>0.6915743075589984</c:v>
                </c:pt>
                <c:pt idx="5739">
                  <c:v>0.69169978245647323</c:v>
                </c:pt>
                <c:pt idx="5740">
                  <c:v>0.69182629281768593</c:v>
                </c:pt>
                <c:pt idx="5741">
                  <c:v>0.69195175768451089</c:v>
                </c:pt>
                <c:pt idx="5742">
                  <c:v>0.69207714081921479</c:v>
                </c:pt>
                <c:pt idx="5743">
                  <c:v>0.6922019173440499</c:v>
                </c:pt>
                <c:pt idx="5744">
                  <c:v>0.69232636166496642</c:v>
                </c:pt>
                <c:pt idx="5745">
                  <c:v>0.69245038009738202</c:v>
                </c:pt>
                <c:pt idx="5746">
                  <c:v>0.69257407428503504</c:v>
                </c:pt>
                <c:pt idx="5747">
                  <c:v>0.69269745347339473</c:v>
                </c:pt>
                <c:pt idx="5748">
                  <c:v>0.69282057157339949</c:v>
                </c:pt>
                <c:pt idx="5749">
                  <c:v>0.69294345692635173</c:v>
                </c:pt>
                <c:pt idx="5750">
                  <c:v>0.69306614579257819</c:v>
                </c:pt>
                <c:pt idx="5751">
                  <c:v>0.69318866545228297</c:v>
                </c:pt>
                <c:pt idx="5752">
                  <c:v>0.69331104260316168</c:v>
                </c:pt>
                <c:pt idx="5753">
                  <c:v>0.69343953047487883</c:v>
                </c:pt>
                <c:pt idx="5754">
                  <c:v>0.69356563788279613</c:v>
                </c:pt>
                <c:pt idx="5755">
                  <c:v>0.693694896805362</c:v>
                </c:pt>
                <c:pt idx="5756">
                  <c:v>0.69382152540335418</c:v>
                </c:pt>
                <c:pt idx="5757">
                  <c:v>0.69394977886724885</c:v>
                </c:pt>
                <c:pt idx="5758">
                  <c:v>0.69407556234615742</c:v>
                </c:pt>
                <c:pt idx="5759">
                  <c:v>0.69420244915807827</c:v>
                </c:pt>
                <c:pt idx="5760">
                  <c:v>0.69432820671687878</c:v>
                </c:pt>
                <c:pt idx="5761">
                  <c:v>0.69445383432607732</c:v>
                </c:pt>
                <c:pt idx="5762">
                  <c:v>0.69457877360859155</c:v>
                </c:pt>
                <c:pt idx="5763">
                  <c:v>0.69470331339063529</c:v>
                </c:pt>
                <c:pt idx="5764">
                  <c:v>0.69482735794995198</c:v>
                </c:pt>
                <c:pt idx="5765">
                  <c:v>0.69495101851904906</c:v>
                </c:pt>
                <c:pt idx="5766">
                  <c:v>0.69507430956815885</c:v>
                </c:pt>
                <c:pt idx="5767">
                  <c:v>0.69519729258562024</c:v>
                </c:pt>
                <c:pt idx="5768">
                  <c:v>0.69532000190617471</c:v>
                </c:pt>
                <c:pt idx="5769">
                  <c:v>0.69544247983913721</c:v>
                </c:pt>
                <c:pt idx="5770">
                  <c:v>0.6955704309367452</c:v>
                </c:pt>
                <c:pt idx="5771">
                  <c:v>0.69569609177381109</c:v>
                </c:pt>
                <c:pt idx="5772">
                  <c:v>0.69582460278664038</c:v>
                </c:pt>
                <c:pt idx="5773">
                  <c:v>0.69595060572067347</c:v>
                </c:pt>
                <c:pt idx="5774">
                  <c:v>0.69607810107092138</c:v>
                </c:pt>
                <c:pt idx="5775">
                  <c:v>0.69620324709879045</c:v>
                </c:pt>
                <c:pt idx="5776">
                  <c:v>0.6963294293481348</c:v>
                </c:pt>
                <c:pt idx="5777">
                  <c:v>0.69645454141372487</c:v>
                </c:pt>
                <c:pt idx="5778">
                  <c:v>0.69657953152508822</c:v>
                </c:pt>
                <c:pt idx="5779">
                  <c:v>0.69670387355470198</c:v>
                </c:pt>
                <c:pt idx="5780">
                  <c:v>0.69682784208867332</c:v>
                </c:pt>
                <c:pt idx="5781">
                  <c:v>0.69695134754087973</c:v>
                </c:pt>
                <c:pt idx="5782">
                  <c:v>0.69707449580537961</c:v>
                </c:pt>
                <c:pt idx="5783">
                  <c:v>0.69719730104988575</c:v>
                </c:pt>
                <c:pt idx="5784">
                  <c:v>0.69731982177713103</c:v>
                </c:pt>
                <c:pt idx="5785">
                  <c:v>0.69744735488308462</c:v>
                </c:pt>
                <c:pt idx="5786">
                  <c:v>0.69757266861938483</c:v>
                </c:pt>
                <c:pt idx="5787">
                  <c:v>0.69770061534233951</c:v>
                </c:pt>
                <c:pt idx="5788">
                  <c:v>0.69782614622285921</c:v>
                </c:pt>
                <c:pt idx="5789">
                  <c:v>0.69795307407552509</c:v>
                </c:pt>
                <c:pt idx="5790">
                  <c:v>0.6980788393945474</c:v>
                </c:pt>
                <c:pt idx="5791">
                  <c:v>0.69820449570482745</c:v>
                </c:pt>
                <c:pt idx="5792">
                  <c:v>0.69832940011963585</c:v>
                </c:pt>
                <c:pt idx="5793">
                  <c:v>0.69845385713969454</c:v>
                </c:pt>
                <c:pt idx="5794">
                  <c:v>0.69857775470054273</c:v>
                </c:pt>
                <c:pt idx="5795">
                  <c:v>0.69870121308525923</c:v>
                </c:pt>
                <c:pt idx="5796">
                  <c:v>0.69882424818798494</c:v>
                </c:pt>
                <c:pt idx="5797">
                  <c:v>0.69894692891963084</c:v>
                </c:pt>
                <c:pt idx="5798">
                  <c:v>0.69907416973983039</c:v>
                </c:pt>
                <c:pt idx="5799">
                  <c:v>0.69919924298782177</c:v>
                </c:pt>
                <c:pt idx="5800">
                  <c:v>0.69932673527252742</c:v>
                </c:pt>
                <c:pt idx="5801">
                  <c:v>0.69945188689079663</c:v>
                </c:pt>
                <c:pt idx="5802">
                  <c:v>0.69957834069187474</c:v>
                </c:pt>
                <c:pt idx="5803">
                  <c:v>0.69970366759812963</c:v>
                </c:pt>
                <c:pt idx="5804">
                  <c:v>0.6998288771204626</c:v>
                </c:pt>
                <c:pt idx="5805">
                  <c:v>0.69995336084321336</c:v>
                </c:pt>
                <c:pt idx="5806">
                  <c:v>0.70007741190311212</c:v>
                </c:pt>
                <c:pt idx="5807">
                  <c:v>0.70020092578881643</c:v>
                </c:pt>
                <c:pt idx="5808">
                  <c:v>0.7003240188674269</c:v>
                </c:pt>
                <c:pt idx="5809">
                  <c:v>0.70044670767516437</c:v>
                </c:pt>
                <c:pt idx="5810">
                  <c:v>0.70057365278271666</c:v>
                </c:pt>
                <c:pt idx="5811">
                  <c:v>0.70069847731058355</c:v>
                </c:pt>
                <c:pt idx="5812">
                  <c:v>0.70082557498167874</c:v>
                </c:pt>
                <c:pt idx="5813">
                  <c:v>0.70095039579893004</c:v>
                </c:pt>
                <c:pt idx="5814">
                  <c:v>0.70107645415513109</c:v>
                </c:pt>
                <c:pt idx="5815">
                  <c:v>0.70120141725818952</c:v>
                </c:pt>
                <c:pt idx="5816">
                  <c:v>0.70132626080897209</c:v>
                </c:pt>
                <c:pt idx="5817">
                  <c:v>0.70145040150912052</c:v>
                </c:pt>
                <c:pt idx="5818">
                  <c:v>0.70157412344742398</c:v>
                </c:pt>
                <c:pt idx="5819">
                  <c:v>0.70169732732466183</c:v>
                </c:pt>
                <c:pt idx="5820">
                  <c:v>0.70182012620978917</c:v>
                </c:pt>
                <c:pt idx="5821">
                  <c:v>0.70194687230108443</c:v>
                </c:pt>
                <c:pt idx="5822">
                  <c:v>0.70207154099491786</c:v>
                </c:pt>
                <c:pt idx="5823">
                  <c:v>0.70219834187588903</c:v>
                </c:pt>
                <c:pt idx="5824">
                  <c:v>0.70232291658948665</c:v>
                </c:pt>
                <c:pt idx="5825">
                  <c:v>0.70244866713551413</c:v>
                </c:pt>
                <c:pt idx="5826">
                  <c:v>0.70257334581349706</c:v>
                </c:pt>
                <c:pt idx="5827">
                  <c:v>0.70269789922878978</c:v>
                </c:pt>
                <c:pt idx="5828">
                  <c:v>0.70282176650916361</c:v>
                </c:pt>
                <c:pt idx="5829">
                  <c:v>0.70294522422042904</c:v>
                </c:pt>
                <c:pt idx="5830">
                  <c:v>0.70306817796800924</c:v>
                </c:pt>
                <c:pt idx="5831">
                  <c:v>0.70319482045809467</c:v>
                </c:pt>
                <c:pt idx="5832">
                  <c:v>0.70331939813452027</c:v>
                </c:pt>
                <c:pt idx="5833">
                  <c:v>0.70344597655509933</c:v>
                </c:pt>
                <c:pt idx="5834">
                  <c:v>0.70357146326692033</c:v>
                </c:pt>
                <c:pt idx="5835">
                  <c:v>0.70369696647479252</c:v>
                </c:pt>
                <c:pt idx="5836">
                  <c:v>0.70382168837799819</c:v>
                </c:pt>
                <c:pt idx="5837">
                  <c:v>0.7039459439202338</c:v>
                </c:pt>
                <c:pt idx="5838">
                  <c:v>0.70406958395271158</c:v>
                </c:pt>
                <c:pt idx="5839">
                  <c:v>0.70419273496769952</c:v>
                </c:pt>
                <c:pt idx="5840">
                  <c:v>0.7043192350780223</c:v>
                </c:pt>
                <c:pt idx="5841">
                  <c:v>0.70444371039469766</c:v>
                </c:pt>
                <c:pt idx="5842">
                  <c:v>0.70457003597774248</c:v>
                </c:pt>
                <c:pt idx="5843">
                  <c:v>0.70469528295777062</c:v>
                </c:pt>
                <c:pt idx="5844">
                  <c:v>0.70482051330431572</c:v>
                </c:pt>
                <c:pt idx="5845">
                  <c:v>0.70494497411003065</c:v>
                </c:pt>
                <c:pt idx="5846">
                  <c:v>0.7050689698862147</c:v>
                </c:pt>
                <c:pt idx="5847">
                  <c:v>0.70519236268142049</c:v>
                </c:pt>
                <c:pt idx="5848">
                  <c:v>0.70531527613919343</c:v>
                </c:pt>
                <c:pt idx="5849">
                  <c:v>0.70544144613593263</c:v>
                </c:pt>
                <c:pt idx="5850">
                  <c:v>0.70556563980461062</c:v>
                </c:pt>
                <c:pt idx="5851">
                  <c:v>0.70569164026596432</c:v>
                </c:pt>
                <c:pt idx="5852">
                  <c:v>0.70581659114867601</c:v>
                </c:pt>
                <c:pt idx="5853">
                  <c:v>0.70594152950209699</c:v>
                </c:pt>
                <c:pt idx="5854">
                  <c:v>0.70606572104913079</c:v>
                </c:pt>
                <c:pt idx="5855">
                  <c:v>0.70618946313269571</c:v>
                </c:pt>
                <c:pt idx="5856">
                  <c:v>0.70631262120163418</c:v>
                </c:pt>
                <c:pt idx="5857">
                  <c:v>0.70643880762934974</c:v>
                </c:pt>
                <c:pt idx="5858">
                  <c:v>0.70656301288238366</c:v>
                </c:pt>
                <c:pt idx="5859">
                  <c:v>0.70668890628832504</c:v>
                </c:pt>
                <c:pt idx="5860">
                  <c:v>0.70681374451950929</c:v>
                </c:pt>
                <c:pt idx="5861">
                  <c:v>0.70693853774202409</c:v>
                </c:pt>
                <c:pt idx="5862">
                  <c:v>0.7070625839903022</c:v>
                </c:pt>
                <c:pt idx="5863">
                  <c:v>0.70718617535116923</c:v>
                </c:pt>
                <c:pt idx="5864">
                  <c:v>0.70730918592308534</c:v>
                </c:pt>
                <c:pt idx="5865">
                  <c:v>0.707435140606542</c:v>
                </c:pt>
                <c:pt idx="5866">
                  <c:v>0.7075591486199988</c:v>
                </c:pt>
                <c:pt idx="5867">
                  <c:v>0.70768480536635581</c:v>
                </c:pt>
                <c:pt idx="5868">
                  <c:v>0.7078094271534725</c:v>
                </c:pt>
                <c:pt idx="5869">
                  <c:v>0.70793400442989451</c:v>
                </c:pt>
                <c:pt idx="5870">
                  <c:v>0.7080578507524149</c:v>
                </c:pt>
                <c:pt idx="5871">
                  <c:v>0.70818125271144861</c:v>
                </c:pt>
                <c:pt idx="5872">
                  <c:v>0.70830725501082914</c:v>
                </c:pt>
                <c:pt idx="5873">
                  <c:v>0.70843264909584125</c:v>
                </c:pt>
                <c:pt idx="5874">
                  <c:v>0.70855825215192114</c:v>
                </c:pt>
                <c:pt idx="5875">
                  <c:v>0.70868314616292283</c:v>
                </c:pt>
                <c:pt idx="5876">
                  <c:v>0.70880756178036175</c:v>
                </c:pt>
                <c:pt idx="5877">
                  <c:v>0.70893131418692956</c:v>
                </c:pt>
                <c:pt idx="5878">
                  <c:v>0.70905740899300729</c:v>
                </c:pt>
                <c:pt idx="5879">
                  <c:v>0.70918281078613488</c:v>
                </c:pt>
                <c:pt idx="5880">
                  <c:v>0.70930832986069148</c:v>
                </c:pt>
                <c:pt idx="5881">
                  <c:v>0.70943311041749757</c:v>
                </c:pt>
                <c:pt idx="5882">
                  <c:v>0.70955738643104804</c:v>
                </c:pt>
                <c:pt idx="5883">
                  <c:v>0.70968099185488986</c:v>
                </c:pt>
                <c:pt idx="5884">
                  <c:v>0.70980683669006628</c:v>
                </c:pt>
                <c:pt idx="5885">
                  <c:v>0.709931994157458</c:v>
                </c:pt>
                <c:pt idx="5886">
                  <c:v>0.71005725079517323</c:v>
                </c:pt>
                <c:pt idx="5887">
                  <c:v>0.71018178298614099</c:v>
                </c:pt>
                <c:pt idx="5888">
                  <c:v>0.71030581914659097</c:v>
                </c:pt>
                <c:pt idx="5889">
                  <c:v>0.7104292008594979</c:v>
                </c:pt>
                <c:pt idx="5890">
                  <c:v>0.71055478437228614</c:v>
                </c:pt>
                <c:pt idx="5891">
                  <c:v>0.71067969803840514</c:v>
                </c:pt>
                <c:pt idx="5892">
                  <c:v>0.71080471382207011</c:v>
                </c:pt>
                <c:pt idx="5893">
                  <c:v>0.71092902347806497</c:v>
                </c:pt>
                <c:pt idx="5894">
                  <c:v>0.71105285106819505</c:v>
                </c:pt>
                <c:pt idx="5895">
                  <c:v>0.71117853061829117</c:v>
                </c:pt>
                <c:pt idx="5896">
                  <c:v>0.71130355401992507</c:v>
                </c:pt>
                <c:pt idx="5897">
                  <c:v>0.7114285648891312</c:v>
                </c:pt>
                <c:pt idx="5898">
                  <c:v>0.71155286100058657</c:v>
                </c:pt>
                <c:pt idx="5899">
                  <c:v>0.71167663917472934</c:v>
                </c:pt>
                <c:pt idx="5900">
                  <c:v>0.71180218458400324</c:v>
                </c:pt>
                <c:pt idx="5901">
                  <c:v>0.71192706605376932</c:v>
                </c:pt>
                <c:pt idx="5902">
                  <c:v>0.71205191571081938</c:v>
                </c:pt>
                <c:pt idx="5903">
                  <c:v>0.7121760552053249</c:v>
                </c:pt>
                <c:pt idx="5904">
                  <c:v>0.71229967921823256</c:v>
                </c:pt>
                <c:pt idx="5905">
                  <c:v>0.71242503935841994</c:v>
                </c:pt>
                <c:pt idx="5906">
                  <c:v>0.71254974523499692</c:v>
                </c:pt>
                <c:pt idx="5907">
                  <c:v>0.71267441996196501</c:v>
                </c:pt>
                <c:pt idx="5908">
                  <c:v>0.71279839681458435</c:v>
                </c:pt>
                <c:pt idx="5909">
                  <c:v>0.71292186780389555</c:v>
                </c:pt>
                <c:pt idx="5910">
                  <c:v>0.7130470606778998</c:v>
                </c:pt>
                <c:pt idx="5911">
                  <c:v>0.71317161102644011</c:v>
                </c:pt>
                <c:pt idx="5912">
                  <c:v>0.71329613511864487</c:v>
                </c:pt>
                <c:pt idx="5913">
                  <c:v>0.71341997327034212</c:v>
                </c:pt>
                <c:pt idx="5914">
                  <c:v>0.71354539961398</c:v>
                </c:pt>
                <c:pt idx="5915">
                  <c:v>0.71367010826215571</c:v>
                </c:pt>
                <c:pt idx="5916">
                  <c:v>0.71379472440619707</c:v>
                </c:pt>
                <c:pt idx="5917">
                  <c:v>0.71391861945900659</c:v>
                </c:pt>
                <c:pt idx="5918">
                  <c:v>0.7140439983055813</c:v>
                </c:pt>
                <c:pt idx="5919">
                  <c:v>0.71416864518591217</c:v>
                </c:pt>
                <c:pt idx="5920">
                  <c:v>0.71429316979202606</c:v>
                </c:pt>
                <c:pt idx="5921">
                  <c:v>0.71441697127443082</c:v>
                </c:pt>
                <c:pt idx="5922">
                  <c:v>0.71454221744302493</c:v>
                </c:pt>
                <c:pt idx="5923">
                  <c:v>0.71466673638024791</c:v>
                </c:pt>
                <c:pt idx="5924">
                  <c:v>0.71479112860634997</c:v>
                </c:pt>
                <c:pt idx="5925">
                  <c:v>0.71491480585104572</c:v>
                </c:pt>
                <c:pt idx="5926">
                  <c:v>0.71503991258545829</c:v>
                </c:pt>
                <c:pt idx="5927">
                  <c:v>0.71516430170672818</c:v>
                </c:pt>
                <c:pt idx="5928">
                  <c:v>0.71528856735553958</c:v>
                </c:pt>
                <c:pt idx="5929">
                  <c:v>0.71541212794659481</c:v>
                </c:pt>
                <c:pt idx="5930">
                  <c:v>0.71553711056495684</c:v>
                </c:pt>
                <c:pt idx="5931">
                  <c:v>0.71566138528064771</c:v>
                </c:pt>
                <c:pt idx="5932">
                  <c:v>0.71578554123015703</c:v>
                </c:pt>
                <c:pt idx="5933">
                  <c:v>0.7159090012653766</c:v>
                </c:pt>
                <c:pt idx="5934">
                  <c:v>0.71603387822841347</c:v>
                </c:pt>
                <c:pt idx="5935">
                  <c:v>0.7161580558224474</c:v>
                </c:pt>
                <c:pt idx="5936">
                  <c:v>0.7162821190137536</c:v>
                </c:pt>
                <c:pt idx="5937">
                  <c:v>0.71640712142664409</c:v>
                </c:pt>
                <c:pt idx="5938">
                  <c:v>0.71653154003647113</c:v>
                </c:pt>
                <c:pt idx="5939">
                  <c:v>0.71665569279625418</c:v>
                </c:pt>
                <c:pt idx="5940">
                  <c:v>0.71678073435033207</c:v>
                </c:pt>
                <c:pt idx="5941">
                  <c:v>0.71690514453012488</c:v>
                </c:pt>
                <c:pt idx="5942">
                  <c:v>0.71702926863996796</c:v>
                </c:pt>
                <c:pt idx="5943">
                  <c:v>0.71715423857755312</c:v>
                </c:pt>
                <c:pt idx="5944">
                  <c:v>0.71727857290359398</c:v>
                </c:pt>
                <c:pt idx="5945">
                  <c:v>0.71740261219758295</c:v>
                </c:pt>
                <c:pt idx="5946">
                  <c:v>0.71752748373681574</c:v>
                </c:pt>
                <c:pt idx="5947">
                  <c:v>0.71765172227066598</c:v>
                </c:pt>
                <c:pt idx="5948">
                  <c:v>0.71777566715663843</c:v>
                </c:pt>
                <c:pt idx="5949">
                  <c:v>0.71790043924280456</c:v>
                </c:pt>
                <c:pt idx="5950">
                  <c:v>0.71802458440523464</c:v>
                </c:pt>
                <c:pt idx="5951">
                  <c:v>0.71814843999879052</c:v>
                </c:pt>
                <c:pt idx="5952">
                  <c:v>0.71827312119278419</c:v>
                </c:pt>
                <c:pt idx="5953">
                  <c:v>0.71839718199286273</c:v>
                </c:pt>
                <c:pt idx="5954">
                  <c:v>0.7185209578552425</c:v>
                </c:pt>
                <c:pt idx="5955">
                  <c:v>0.71864555873739855</c:v>
                </c:pt>
                <c:pt idx="5956">
                  <c:v>0.71876954532675152</c:v>
                </c:pt>
                <c:pt idx="5957">
                  <c:v>0.71889325131158133</c:v>
                </c:pt>
                <c:pt idx="5958">
                  <c:v>0.71901778190667254</c:v>
                </c:pt>
                <c:pt idx="5959">
                  <c:v>0.7191417036255261</c:v>
                </c:pt>
                <c:pt idx="5960">
                  <c:v>0.71926652738289776</c:v>
                </c:pt>
                <c:pt idx="5961">
                  <c:v>0.71939063454339336</c:v>
                </c:pt>
                <c:pt idx="5962">
                  <c:v>0.71951555815651735</c:v>
                </c:pt>
                <c:pt idx="5963">
                  <c:v>0.71963972346253002</c:v>
                </c:pt>
                <c:pt idx="5964">
                  <c:v>0.71976464306045562</c:v>
                </c:pt>
                <c:pt idx="5965">
                  <c:v>0.71988878901695874</c:v>
                </c:pt>
                <c:pt idx="5966">
                  <c:v>0.72001365643067272</c:v>
                </c:pt>
                <c:pt idx="5967">
                  <c:v>0.72013774703456734</c:v>
                </c:pt>
                <c:pt idx="5968">
                  <c:v>0.72026254351487373</c:v>
                </c:pt>
                <c:pt idx="5969">
                  <c:v>0.72038656564204784</c:v>
                </c:pt>
                <c:pt idx="5970">
                  <c:v>0.72051128686913968</c:v>
                </c:pt>
                <c:pt idx="5971">
                  <c:v>0.72063523858240219</c:v>
                </c:pt>
                <c:pt idx="5972">
                  <c:v>0.7207598868512437</c:v>
                </c:pt>
                <c:pt idx="5973">
                  <c:v>0.72088377123198932</c:v>
                </c:pt>
                <c:pt idx="5974">
                  <c:v>0.72100835154512621</c:v>
                </c:pt>
                <c:pt idx="5975">
                  <c:v>0.72113217362731974</c:v>
                </c:pt>
                <c:pt idx="5976">
                  <c:v>0.72125669180577678</c:v>
                </c:pt>
                <c:pt idx="5977">
                  <c:v>0.72138045711086463</c:v>
                </c:pt>
                <c:pt idx="5978">
                  <c:v>0.72150491892177882</c:v>
                </c:pt>
                <c:pt idx="5979">
                  <c:v>0.72162863279494127</c:v>
                </c:pt>
                <c:pt idx="5980">
                  <c:v>0.72175304358213288</c:v>
                </c:pt>
                <c:pt idx="5981">
                  <c:v>0.72187671092192573</c:v>
                </c:pt>
                <c:pt idx="5982">
                  <c:v>0.72200107547975212</c:v>
                </c:pt>
                <c:pt idx="5983">
                  <c:v>0.72212470065623835</c:v>
                </c:pt>
                <c:pt idx="5984">
                  <c:v>0.72224902321687035</c:v>
                </c:pt>
                <c:pt idx="5985">
                  <c:v>0.72237261007627884</c:v>
                </c:pt>
                <c:pt idx="5986">
                  <c:v>0.72249689434625242</c:v>
                </c:pt>
                <c:pt idx="5987">
                  <c:v>0.7226204462520831</c:v>
                </c:pt>
                <c:pt idx="5988">
                  <c:v>0.72274469546695919</c:v>
                </c:pt>
                <c:pt idx="5989">
                  <c:v>0.7228682153533792</c:v>
                </c:pt>
                <c:pt idx="5990">
                  <c:v>0.7229924323358734</c:v>
                </c:pt>
                <c:pt idx="5991">
                  <c:v>0.72311592276220393</c:v>
                </c:pt>
                <c:pt idx="5992">
                  <c:v>0.72324010997729982</c:v>
                </c:pt>
                <c:pt idx="5993">
                  <c:v>0.72336357317875466</c:v>
                </c:pt>
                <c:pt idx="5994">
                  <c:v>0.72348773278327383</c:v>
                </c:pt>
                <c:pt idx="5995">
                  <c:v>0.72361117071619008</c:v>
                </c:pt>
                <c:pt idx="5996">
                  <c:v>0.7237353046022108</c:v>
                </c:pt>
                <c:pt idx="5997">
                  <c:v>0.72385871898347154</c:v>
                </c:pt>
                <c:pt idx="5998">
                  <c:v>0.72398282881580522</c:v>
                </c:pt>
                <c:pt idx="5999">
                  <c:v>0.72410622115676881</c:v>
                </c:pt>
                <c:pt idx="6000">
                  <c:v>0.72423030840505942</c:v>
                </c:pt>
                <c:pt idx="6001">
                  <c:v>0.72435368004058898</c:v>
                </c:pt>
                <c:pt idx="6002">
                  <c:v>0.72447774600669357</c:v>
                </c:pt>
                <c:pt idx="6003">
                  <c:v>0.72460109811989093</c:v>
                </c:pt>
                <c:pt idx="6004">
                  <c:v>0.72472514396119081</c:v>
                </c:pt>
                <c:pt idx="6005">
                  <c:v>0.72484901700797422</c:v>
                </c:pt>
                <c:pt idx="6006">
                  <c:v>0.72497315163792453</c:v>
                </c:pt>
                <c:pt idx="6007">
                  <c:v>0.7250972490630061</c:v>
                </c:pt>
                <c:pt idx="6008">
                  <c:v>0.72522142011076984</c:v>
                </c:pt>
                <c:pt idx="6009">
                  <c:v>0.72534557073630723</c:v>
                </c:pt>
                <c:pt idx="6010">
                  <c:v>0.72546972612275828</c:v>
                </c:pt>
                <c:pt idx="6011">
                  <c:v>0.72559385715981461</c:v>
                </c:pt>
                <c:pt idx="6012">
                  <c:v>0.72571796905266805</c:v>
                </c:pt>
                <c:pt idx="6013">
                  <c:v>0.72584205317335093</c:v>
                </c:pt>
                <c:pt idx="6014">
                  <c:v>0.72596611089750618</c:v>
                </c:pt>
                <c:pt idx="6015">
                  <c:v>0.72609014024669039</c:v>
                </c:pt>
                <c:pt idx="6016">
                  <c:v>0.72621414221467395</c:v>
                </c:pt>
                <c:pt idx="6017">
                  <c:v>0.7263381170291523</c:v>
                </c:pt>
                <c:pt idx="6018">
                  <c:v>0.72646206579994943</c:v>
                </c:pt>
                <c:pt idx="6019">
                  <c:v>0.72658598945652875</c:v>
                </c:pt>
                <c:pt idx="6020">
                  <c:v>0.72670988916532409</c:v>
                </c:pt>
                <c:pt idx="6021">
                  <c:v>0.72683376602191485</c:v>
                </c:pt>
                <c:pt idx="6022">
                  <c:v>0.72695762115272489</c:v>
                </c:pt>
                <c:pt idx="6023">
                  <c:v>0.72708145562485438</c:v>
                </c:pt>
                <c:pt idx="6024">
                  <c:v>0.72720527047053851</c:v>
                </c:pt>
                <c:pt idx="6025">
                  <c:v>0.72732906666173047</c:v>
                </c:pt>
                <c:pt idx="6026">
                  <c:v>0.72745284511725883</c:v>
                </c:pt>
                <c:pt idx="6027">
                  <c:v>0.72757660669733104</c:v>
                </c:pt>
                <c:pt idx="6028">
                  <c:v>0.72770035220743057</c:v>
                </c:pt>
                <c:pt idx="6029">
                  <c:v>0.72782408239904628</c:v>
                </c:pt>
                <c:pt idx="6030">
                  <c:v>0.7279477979730955</c:v>
                </c:pt>
                <c:pt idx="6031">
                  <c:v>0.72807149958250195</c:v>
                </c:pt>
                <c:pt idx="6032">
                  <c:v>0.72819518783544601</c:v>
                </c:pt>
                <c:pt idx="6033">
                  <c:v>0.72831886329830864</c:v>
                </c:pt>
                <c:pt idx="6034">
                  <c:v>0.72844252649866803</c:v>
                </c:pt>
                <c:pt idx="6035">
                  <c:v>0.72856617792810185</c:v>
                </c:pt>
                <c:pt idx="6036">
                  <c:v>0.72868981804486266</c:v>
                </c:pt>
                <c:pt idx="6037">
                  <c:v>0.72881344727636566</c:v>
                </c:pt>
                <c:pt idx="6038">
                  <c:v>0.72893706602152841</c:v>
                </c:pt>
                <c:pt idx="6039">
                  <c:v>0.72906067465292823</c:v>
                </c:pt>
                <c:pt idx="6040">
                  <c:v>0.72918427351880832</c:v>
                </c:pt>
                <c:pt idx="6041">
                  <c:v>0.72930786294492611</c:v>
                </c:pt>
                <c:pt idx="6042">
                  <c:v>0.7294314432362623</c:v>
                </c:pt>
                <c:pt idx="6043">
                  <c:v>0.72955501467859452</c:v>
                </c:pt>
                <c:pt idx="6044">
                  <c:v>0.72967857753994614</c:v>
                </c:pt>
                <c:pt idx="6045">
                  <c:v>0.72980213207191857</c:v>
                </c:pt>
                <c:pt idx="6046">
                  <c:v>0.72992567851092538</c:v>
                </c:pt>
                <c:pt idx="6047">
                  <c:v>0.7300492170793178</c:v>
                </c:pt>
                <c:pt idx="6048">
                  <c:v>0.73017274798642129</c:v>
                </c:pt>
                <c:pt idx="6049">
                  <c:v>0.73029627142950226</c:v>
                </c:pt>
                <c:pt idx="6050">
                  <c:v>0.73041978759463766</c:v>
                </c:pt>
                <c:pt idx="6051">
                  <c:v>0.73054329665753448</c:v>
                </c:pt>
                <c:pt idx="6052">
                  <c:v>0.73066679878427365</c:v>
                </c:pt>
                <c:pt idx="6053">
                  <c:v>0.73079029413199459</c:v>
                </c:pt>
                <c:pt idx="6054">
                  <c:v>0.73091378284953268</c:v>
                </c:pt>
                <c:pt idx="6055">
                  <c:v>0.73103726507800149</c:v>
                </c:pt>
                <c:pt idx="6056">
                  <c:v>0.7311607409513301</c:v>
                </c:pt>
                <c:pt idx="6057">
                  <c:v>0.73128421059676096</c:v>
                </c:pt>
                <c:pt idx="6058">
                  <c:v>0.73140767413530705</c:v>
                </c:pt>
                <c:pt idx="6059">
                  <c:v>0.73153113168217443</c:v>
                </c:pt>
                <c:pt idx="6060">
                  <c:v>0.73165458334715283</c:v>
                </c:pt>
                <c:pt idx="6061">
                  <c:v>0.73177802923497404</c:v>
                </c:pt>
                <c:pt idx="6062">
                  <c:v>0.73190146944564716</c:v>
                </c:pt>
                <c:pt idx="6063">
                  <c:v>0.73202490407476573</c:v>
                </c:pt>
                <c:pt idx="6064">
                  <c:v>0.73214833321379191</c:v>
                </c:pt>
                <c:pt idx="6065">
                  <c:v>0.73227175695031965</c:v>
                </c:pt>
                <c:pt idx="6066">
                  <c:v>0.73239517536832066</c:v>
                </c:pt>
                <c:pt idx="6067">
                  <c:v>0.73251858854836294</c:v>
                </c:pt>
                <c:pt idx="6068">
                  <c:v>0.73264199656783213</c:v>
                </c:pt>
                <c:pt idx="6069">
                  <c:v>0.73276539950111319</c:v>
                </c:pt>
                <c:pt idx="6070">
                  <c:v>0.73288879741978064</c:v>
                </c:pt>
                <c:pt idx="6071">
                  <c:v>0.73301219039275467</c:v>
                </c:pt>
                <c:pt idx="6072">
                  <c:v>0.73313869664671016</c:v>
                </c:pt>
                <c:pt idx="6073">
                  <c:v>0.73326472306196089</c:v>
                </c:pt>
                <c:pt idx="6074">
                  <c:v>0.733392724748684</c:v>
                </c:pt>
                <c:pt idx="6075">
                  <c:v>0.73351991426480145</c:v>
                </c:pt>
                <c:pt idx="6076">
                  <c:v>0.7336481221951443</c:v>
                </c:pt>
                <c:pt idx="6077">
                  <c:v>0.73377534771394082</c:v>
                </c:pt>
                <c:pt idx="6078">
                  <c:v>0.73390311648635698</c:v>
                </c:pt>
                <c:pt idx="6079">
                  <c:v>0.7340298522881592</c:v>
                </c:pt>
                <c:pt idx="6080">
                  <c:v>0.73415693955916472</c:v>
                </c:pt>
                <c:pt idx="6081">
                  <c:v>0.73428301020424325</c:v>
                </c:pt>
                <c:pt idx="6082">
                  <c:v>0.7344093783195309</c:v>
                </c:pt>
                <c:pt idx="6083">
                  <c:v>0.73453525022096233</c:v>
                </c:pt>
                <c:pt idx="6084">
                  <c:v>0.73466104769142282</c:v>
                </c:pt>
                <c:pt idx="6085">
                  <c:v>0.73478651621761415</c:v>
                </c:pt>
                <c:pt idx="6086">
                  <c:v>0.73491178216282549</c:v>
                </c:pt>
                <c:pt idx="6087">
                  <c:v>0.73503678234550796</c:v>
                </c:pt>
                <c:pt idx="6088">
                  <c:v>0.73516156328683291</c:v>
                </c:pt>
                <c:pt idx="6089">
                  <c:v>0.73528612013761352</c:v>
                </c:pt>
                <c:pt idx="6090">
                  <c:v>0.73541047841946838</c:v>
                </c:pt>
                <c:pt idx="6091">
                  <c:v>0.73553464935083102</c:v>
                </c:pt>
                <c:pt idx="6092">
                  <c:v>0.73565865187305945</c:v>
                </c:pt>
                <c:pt idx="6093">
                  <c:v>0.73578250031783665</c:v>
                </c:pt>
                <c:pt idx="6094">
                  <c:v>0.73590621032247738</c:v>
                </c:pt>
                <c:pt idx="6095">
                  <c:v>0.73602979545285718</c:v>
                </c:pt>
                <c:pt idx="6096">
                  <c:v>0.73615326882034759</c:v>
                </c:pt>
                <c:pt idx="6097">
                  <c:v>0.73627932219175984</c:v>
                </c:pt>
                <c:pt idx="6098">
                  <c:v>0.73640485314043214</c:v>
                </c:pt>
                <c:pt idx="6099">
                  <c:v>0.73653202670279727</c:v>
                </c:pt>
                <c:pt idx="6100">
                  <c:v>0.73665840381508341</c:v>
                </c:pt>
                <c:pt idx="6101">
                  <c:v>0.73678562755478549</c:v>
                </c:pt>
                <c:pt idx="6102">
                  <c:v>0.73691192147208495</c:v>
                </c:pt>
                <c:pt idx="6103">
                  <c:v>0.73703867212023289</c:v>
                </c:pt>
                <c:pt idx="6104">
                  <c:v>0.73716446031356719</c:v>
                </c:pt>
                <c:pt idx="6105">
                  <c:v>0.73729055449994241</c:v>
                </c:pt>
                <c:pt idx="6106">
                  <c:v>0.73741615683631845</c:v>
                </c:pt>
                <c:pt idx="6107">
                  <c:v>0.73754167146007599</c:v>
                </c:pt>
                <c:pt idx="6108">
                  <c:v>0.73766684335543387</c:v>
                </c:pt>
                <c:pt idx="6109">
                  <c:v>0.73779179408117423</c:v>
                </c:pt>
                <c:pt idx="6110">
                  <c:v>0.73791646128141619</c:v>
                </c:pt>
                <c:pt idx="6111">
                  <c:v>0.73804089132913031</c:v>
                </c:pt>
                <c:pt idx="6112">
                  <c:v>0.73816508096378763</c:v>
                </c:pt>
                <c:pt idx="6113">
                  <c:v>0.73828905708092107</c:v>
                </c:pt>
                <c:pt idx="6114">
                  <c:v>0.73841283273924541</c:v>
                </c:pt>
                <c:pt idx="6115">
                  <c:v>0.7385364286078997</c:v>
                </c:pt>
                <c:pt idx="6116">
                  <c:v>0.73865986079403334</c:v>
                </c:pt>
                <c:pt idx="6117">
                  <c:v>0.73878556429406594</c:v>
                </c:pt>
                <c:pt idx="6118">
                  <c:v>0.73891072872164765</c:v>
                </c:pt>
                <c:pt idx="6119">
                  <c:v>0.7390373432646673</c:v>
                </c:pt>
                <c:pt idx="6120">
                  <c:v>0.73916317752502581</c:v>
                </c:pt>
                <c:pt idx="6121">
                  <c:v>0.7392897597854946</c:v>
                </c:pt>
                <c:pt idx="6122">
                  <c:v>0.73941544904501066</c:v>
                </c:pt>
                <c:pt idx="6123">
                  <c:v>0.73954154584603682</c:v>
                </c:pt>
                <c:pt idx="6124">
                  <c:v>0.73966716649207553</c:v>
                </c:pt>
                <c:pt idx="6125">
                  <c:v>0.73979271560340765</c:v>
                </c:pt>
                <c:pt idx="6126">
                  <c:v>0.73991790844659855</c:v>
                </c:pt>
                <c:pt idx="6127">
                  <c:v>0.74004286412314135</c:v>
                </c:pt>
                <c:pt idx="6128">
                  <c:v>0.74016751121591162</c:v>
                </c:pt>
                <c:pt idx="6129">
                  <c:v>0.74029189568078779</c:v>
                </c:pt>
                <c:pt idx="6130">
                  <c:v>0.74041601273077751</c:v>
                </c:pt>
                <c:pt idx="6131">
                  <c:v>0.74053989049739877</c:v>
                </c:pt>
                <c:pt idx="6132">
                  <c:v>0.74066354318207339</c:v>
                </c:pt>
                <c:pt idx="6133">
                  <c:v>0.74078918055189291</c:v>
                </c:pt>
                <c:pt idx="6134">
                  <c:v>0.74091424412091444</c:v>
                </c:pt>
                <c:pt idx="6135">
                  <c:v>0.74104057651685507</c:v>
                </c:pt>
                <c:pt idx="6136">
                  <c:v>0.74116612361815304</c:v>
                </c:pt>
                <c:pt idx="6137">
                  <c:v>0.74129232223911545</c:v>
                </c:pt>
                <c:pt idx="6138">
                  <c:v>0.74141764320021775</c:v>
                </c:pt>
                <c:pt idx="6139">
                  <c:v>0.74154332047702565</c:v>
                </c:pt>
                <c:pt idx="6140">
                  <c:v>0.74166852717386389</c:v>
                </c:pt>
                <c:pt idx="6141">
                  <c:v>0.74179364974523487</c:v>
                </c:pt>
                <c:pt idx="6142">
                  <c:v>0.74191842325074253</c:v>
                </c:pt>
                <c:pt idx="6143">
                  <c:v>0.74204296296617911</c:v>
                </c:pt>
                <c:pt idx="6144">
                  <c:v>0.74216720381378365</c:v>
                </c:pt>
                <c:pt idx="6145">
                  <c:v>0.7422911910309784</c:v>
                </c:pt>
                <c:pt idx="6146">
                  <c:v>0.74241492163651768</c:v>
                </c:pt>
                <c:pt idx="6147">
                  <c:v>0.74254044147616227</c:v>
                </c:pt>
                <c:pt idx="6148">
                  <c:v>0.74266537100598295</c:v>
                </c:pt>
                <c:pt idx="6149">
                  <c:v>0.74279144477861148</c:v>
                </c:pt>
                <c:pt idx="6150">
                  <c:v>0.74291673577624051</c:v>
                </c:pt>
                <c:pt idx="6151">
                  <c:v>0.74304261254276271</c:v>
                </c:pt>
                <c:pt idx="6152">
                  <c:v>0.74316805711760781</c:v>
                </c:pt>
                <c:pt idx="6153">
                  <c:v>0.74329347977725635</c:v>
                </c:pt>
                <c:pt idx="6154">
                  <c:v>0.74341854636099169</c:v>
                </c:pt>
                <c:pt idx="6155">
                  <c:v>0.74354337215402233</c:v>
                </c:pt>
                <c:pt idx="6156">
                  <c:v>0.7436678692816483</c:v>
                </c:pt>
                <c:pt idx="6157">
                  <c:v>0.74379208179638079</c:v>
                </c:pt>
                <c:pt idx="6158">
                  <c:v>0.7439160007059169</c:v>
                </c:pt>
                <c:pt idx="6159">
                  <c:v>0.74404151019659781</c:v>
                </c:pt>
                <c:pt idx="6160">
                  <c:v>0.74416640466187745</c:v>
                </c:pt>
                <c:pt idx="6161">
                  <c:v>0.7442923167982638</c:v>
                </c:pt>
                <c:pt idx="6162">
                  <c:v>0.74441744033712576</c:v>
                </c:pt>
                <c:pt idx="6163">
                  <c:v>0.74454308165374949</c:v>
                </c:pt>
                <c:pt idx="6164">
                  <c:v>0.74466828248554995</c:v>
                </c:pt>
                <c:pt idx="6165">
                  <c:v>0.74479343778995322</c:v>
                </c:pt>
                <c:pt idx="6166">
                  <c:v>0.74491823481115937</c:v>
                </c:pt>
                <c:pt idx="6167">
                  <c:v>0.74504278653610179</c:v>
                </c:pt>
                <c:pt idx="6168">
                  <c:v>0.74516701241966432</c:v>
                </c:pt>
                <c:pt idx="6169">
                  <c:v>0.74529095666418566</c:v>
                </c:pt>
                <c:pt idx="6170">
                  <c:v>0.74541635029182651</c:v>
                </c:pt>
                <c:pt idx="6171">
                  <c:v>0.74554112843182674</c:v>
                </c:pt>
                <c:pt idx="6172">
                  <c:v>0.74566683894070929</c:v>
                </c:pt>
                <c:pt idx="6173">
                  <c:v>0.74579176701685079</c:v>
                </c:pt>
                <c:pt idx="6174">
                  <c:v>0.74591716911635553</c:v>
                </c:pt>
                <c:pt idx="6175">
                  <c:v>0.74604213131444364</c:v>
                </c:pt>
                <c:pt idx="6176">
                  <c:v>0.7461670356242851</c:v>
                </c:pt>
                <c:pt idx="6177">
                  <c:v>0.74629158477888202</c:v>
                </c:pt>
                <c:pt idx="6178">
                  <c:v>0.74641588927624514</c:v>
                </c:pt>
                <c:pt idx="6179">
                  <c:v>0.74653987360578489</c:v>
                </c:pt>
                <c:pt idx="6180">
                  <c:v>0.74666521128762975</c:v>
                </c:pt>
                <c:pt idx="6181">
                  <c:v>0.74678991878693335</c:v>
                </c:pt>
                <c:pt idx="6182">
                  <c:v>0.74691548885993408</c:v>
                </c:pt>
                <c:pt idx="6183">
                  <c:v>0.74704071519138182</c:v>
                </c:pt>
                <c:pt idx="6184">
                  <c:v>0.74716602564885415</c:v>
                </c:pt>
                <c:pt idx="6185">
                  <c:v>0.74729100331142151</c:v>
                </c:pt>
                <c:pt idx="6186">
                  <c:v>0.74741575766582224</c:v>
                </c:pt>
                <c:pt idx="6187">
                  <c:v>0.74754017062413403</c:v>
                </c:pt>
                <c:pt idx="6188">
                  <c:v>0.74766428148809139</c:v>
                </c:pt>
                <c:pt idx="6189">
                  <c:v>0.74778959556897906</c:v>
                </c:pt>
                <c:pt idx="6190">
                  <c:v>0.74791427449669046</c:v>
                </c:pt>
                <c:pt idx="6191">
                  <c:v>0.74803972900998295</c:v>
                </c:pt>
                <c:pt idx="6192">
                  <c:v>0.74816482553155983</c:v>
                </c:pt>
                <c:pt idx="6193">
                  <c:v>0.74828997230931416</c:v>
                </c:pt>
                <c:pt idx="6194">
                  <c:v>0.74841477875118767</c:v>
                </c:pt>
                <c:pt idx="6195">
                  <c:v>0.74853935152699425</c:v>
                </c:pt>
                <c:pt idx="6196">
                  <c:v>0.748663581733233</c:v>
                </c:pt>
                <c:pt idx="6197">
                  <c:v>0.74878750902802338</c:v>
                </c:pt>
                <c:pt idx="6198">
                  <c:v>0.74891259749424055</c:v>
                </c:pt>
                <c:pt idx="6199">
                  <c:v>0.74903706101878309</c:v>
                </c:pt>
                <c:pt idx="6200">
                  <c:v>0.74916227541044655</c:v>
                </c:pt>
                <c:pt idx="6201">
                  <c:v>0.74928713831117832</c:v>
                </c:pt>
                <c:pt idx="6202">
                  <c:v>0.74941204853177834</c:v>
                </c:pt>
                <c:pt idx="6203">
                  <c:v>0.74953662653633923</c:v>
                </c:pt>
                <c:pt idx="6204">
                  <c:v>0.74966097689268318</c:v>
                </c:pt>
                <c:pt idx="6205">
                  <c:v>0.74978499403406551</c:v>
                </c:pt>
                <c:pt idx="6206">
                  <c:v>0.74991010281791448</c:v>
                </c:pt>
                <c:pt idx="6207">
                  <c:v>0.75003457157953068</c:v>
                </c:pt>
                <c:pt idx="6208">
                  <c:v>0.75015973529390889</c:v>
                </c:pt>
                <c:pt idx="6209">
                  <c:v>0.75028453240647974</c:v>
                </c:pt>
                <c:pt idx="6210">
                  <c:v>0.7504093522647588</c:v>
                </c:pt>
                <c:pt idx="6211">
                  <c:v>0.75053383139308094</c:v>
                </c:pt>
                <c:pt idx="6212">
                  <c:v>0.7506580736466375</c:v>
                </c:pt>
                <c:pt idx="6213">
                  <c:v>0.75078325508715604</c:v>
                </c:pt>
                <c:pt idx="6214">
                  <c:v>0.75090780723639416</c:v>
                </c:pt>
                <c:pt idx="6215">
                  <c:v>0.75103297090036003</c:v>
                </c:pt>
                <c:pt idx="6216">
                  <c:v>0.75115775536978147</c:v>
                </c:pt>
                <c:pt idx="6217">
                  <c:v>0.75128252692324216</c:v>
                </c:pt>
                <c:pt idx="6218">
                  <c:v>0.75140694680478726</c:v>
                </c:pt>
                <c:pt idx="6219">
                  <c:v>0.75153111490597402</c:v>
                </c:pt>
                <c:pt idx="6220">
                  <c:v>0.75165617799632889</c:v>
                </c:pt>
                <c:pt idx="6221">
                  <c:v>0.751781123813555</c:v>
                </c:pt>
                <c:pt idx="6222">
                  <c:v>0.75190624419626673</c:v>
                </c:pt>
                <c:pt idx="6223">
                  <c:v>0.75203111305229164</c:v>
                </c:pt>
                <c:pt idx="6224">
                  <c:v>0.75215578328753141</c:v>
                </c:pt>
                <c:pt idx="6225">
                  <c:v>0.7522801199488629</c:v>
                </c:pt>
                <c:pt idx="6226">
                  <c:v>0.75240528156591813</c:v>
                </c:pt>
                <c:pt idx="6227">
                  <c:v>0.75253027208873968</c:v>
                </c:pt>
                <c:pt idx="6228">
                  <c:v>0.75265538968076218</c:v>
                </c:pt>
                <c:pt idx="6229">
                  <c:v>0.75278022629467967</c:v>
                </c:pt>
                <c:pt idx="6230">
                  <c:v>0.75290484097371335</c:v>
                </c:pt>
                <c:pt idx="6231">
                  <c:v>0.75302910765281261</c:v>
                </c:pt>
                <c:pt idx="6232">
                  <c:v>0.75315415248316819</c:v>
                </c:pt>
                <c:pt idx="6233">
                  <c:v>0.75327901434593736</c:v>
                </c:pt>
                <c:pt idx="6234">
                  <c:v>0.75340398473976578</c:v>
                </c:pt>
                <c:pt idx="6235">
                  <c:v>0.75352867083170816</c:v>
                </c:pt>
                <c:pt idx="6236">
                  <c:v>0.75365313169610437</c:v>
                </c:pt>
                <c:pt idx="6237">
                  <c:v>0.75377724686571357</c:v>
                </c:pt>
                <c:pt idx="6238">
                  <c:v>0.75390212338262552</c:v>
                </c:pt>
                <c:pt idx="6239">
                  <c:v>0.75402681882332079</c:v>
                </c:pt>
                <c:pt idx="6240">
                  <c:v>0.75415162016006265</c:v>
                </c:pt>
                <c:pt idx="6241">
                  <c:v>0.7542761422977764</c:v>
                </c:pt>
                <c:pt idx="6242">
                  <c:v>0.75440044366168357</c:v>
                </c:pt>
                <c:pt idx="6243">
                  <c:v>0.75452538916566203</c:v>
                </c:pt>
                <c:pt idx="6244">
                  <c:v>0.75465016542560703</c:v>
                </c:pt>
                <c:pt idx="6245">
                  <c:v>0.75477499162895301</c:v>
                </c:pt>
                <c:pt idx="6246">
                  <c:v>0.7548995295421288</c:v>
                </c:pt>
                <c:pt idx="6247">
                  <c:v>0.75502382190345219</c:v>
                </c:pt>
                <c:pt idx="6248">
                  <c:v>0.75514871852836363</c:v>
                </c:pt>
                <c:pt idx="6249">
                  <c:v>0.75527342961691701</c:v>
                </c:pt>
                <c:pt idx="6250">
                  <c:v>0.75539817239666762</c:v>
                </c:pt>
                <c:pt idx="6251">
                  <c:v>0.75552262012767346</c:v>
                </c:pt>
                <c:pt idx="6252">
                  <c:v>0.75564681679054502</c:v>
                </c:pt>
                <c:pt idx="6253">
                  <c:v>0.75577160088192263</c:v>
                </c:pt>
                <c:pt idx="6254">
                  <c:v>0.75589619716328604</c:v>
                </c:pt>
                <c:pt idx="6255">
                  <c:v>0.75602082068943499</c:v>
                </c:pt>
                <c:pt idx="6256">
                  <c:v>0.75614515106332147</c:v>
                </c:pt>
                <c:pt idx="6257">
                  <c:v>0.75627006209198533</c:v>
                </c:pt>
                <c:pt idx="6258">
                  <c:v>0.7563947530293913</c:v>
                </c:pt>
                <c:pt idx="6259">
                  <c:v>0.75651944624172951</c:v>
                </c:pt>
                <c:pt idx="6260">
                  <c:v>0.75664382485690629</c:v>
                </c:pt>
                <c:pt idx="6261">
                  <c:v>0.75676873570686465</c:v>
                </c:pt>
                <c:pt idx="6262">
                  <c:v>0.75689340819480777</c:v>
                </c:pt>
                <c:pt idx="6263">
                  <c:v>0.75701805970594127</c:v>
                </c:pt>
                <c:pt idx="6264">
                  <c:v>0.75714238701104186</c:v>
                </c:pt>
                <c:pt idx="6265">
                  <c:v>0.75726722297108351</c:v>
                </c:pt>
                <c:pt idx="6266">
                  <c:v>0.75739181476413764</c:v>
                </c:pt>
                <c:pt idx="6267">
                  <c:v>0.75751637731576782</c:v>
                </c:pt>
                <c:pt idx="6268">
                  <c:v>0.75764061483500145</c:v>
                </c:pt>
                <c:pt idx="6269">
                  <c:v>0.75776535137376877</c:v>
                </c:pt>
                <c:pt idx="6270">
                  <c:v>0.75788984447108576</c:v>
                </c:pt>
                <c:pt idx="6271">
                  <c:v>0.75801430720033602</c:v>
                </c:pt>
                <c:pt idx="6272">
                  <c:v>0.75813844793908958</c:v>
                </c:pt>
                <c:pt idx="6273">
                  <c:v>0.75826308391659847</c:v>
                </c:pt>
                <c:pt idx="6274">
                  <c:v>0.75838747965158992</c:v>
                </c:pt>
                <c:pt idx="6275">
                  <c:v>0.75851184654203196</c:v>
                </c:pt>
                <c:pt idx="6276">
                  <c:v>0.758635895674588</c:v>
                </c:pt>
                <c:pt idx="6277">
                  <c:v>0.75876043848667707</c:v>
                </c:pt>
                <c:pt idx="6278">
                  <c:v>0.75888474486125812</c:v>
                </c:pt>
                <c:pt idx="6279">
                  <c:v>0.75900902465865761</c:v>
                </c:pt>
                <c:pt idx="6280">
                  <c:v>0.75913363530135869</c:v>
                </c:pt>
                <c:pt idx="6281">
                  <c:v>0.75925807733656647</c:v>
                </c:pt>
                <c:pt idx="6282">
                  <c:v>0.75938242619379626</c:v>
                </c:pt>
                <c:pt idx="6283">
                  <c:v>0.75950708895527308</c:v>
                </c:pt>
                <c:pt idx="6284">
                  <c:v>0.75963155149576322</c:v>
                </c:pt>
                <c:pt idx="6285">
                  <c:v>0.75975590583772123</c:v>
                </c:pt>
                <c:pt idx="6286">
                  <c:v>0.75988054781884351</c:v>
                </c:pt>
                <c:pt idx="6287">
                  <c:v>0.76000497969499192</c:v>
                </c:pt>
                <c:pt idx="6288">
                  <c:v>0.76012929226129788</c:v>
                </c:pt>
                <c:pt idx="6289">
                  <c:v>0.76025388164549668</c:v>
                </c:pt>
                <c:pt idx="6290">
                  <c:v>0.76037825650671786</c:v>
                </c:pt>
                <c:pt idx="6291">
                  <c:v>0.76050250869273794</c:v>
                </c:pt>
                <c:pt idx="6292">
                  <c:v>0.76062703277333599</c:v>
                </c:pt>
                <c:pt idx="6293">
                  <c:v>0.76075134213756379</c:v>
                </c:pt>
                <c:pt idx="6294">
                  <c:v>0.76087552867539832</c:v>
                </c:pt>
                <c:pt idx="6295">
                  <c:v>0.76099998539517566</c:v>
                </c:pt>
                <c:pt idx="6296">
                  <c:v>0.76112422896842791</c:v>
                </c:pt>
                <c:pt idx="6297">
                  <c:v>0.76124835107059052</c:v>
                </c:pt>
                <c:pt idx="6298">
                  <c:v>0.76137274304166969</c:v>
                </c:pt>
                <c:pt idx="6299">
                  <c:v>0.76149692413300274</c:v>
                </c:pt>
                <c:pt idx="6300">
                  <c:v>0.76162098565434144</c:v>
                </c:pt>
                <c:pt idx="6301">
                  <c:v>0.76174531730214889</c:v>
                </c:pt>
                <c:pt idx="6302">
                  <c:v>0.76186944049655292</c:v>
                </c:pt>
                <c:pt idx="6303">
                  <c:v>0.76199391151086138</c:v>
                </c:pt>
                <c:pt idx="6304">
                  <c:v>0.76211813797144257</c:v>
                </c:pt>
                <c:pt idx="6305">
                  <c:v>0.76224269049338589</c:v>
                </c:pt>
                <c:pt idx="6306">
                  <c:v>0.76236697492547667</c:v>
                </c:pt>
                <c:pt idx="6307">
                  <c:v>0.76249155614265085</c:v>
                </c:pt>
                <c:pt idx="6308">
                  <c:v>0.76261585395948717</c:v>
                </c:pt>
                <c:pt idx="6309">
                  <c:v>0.76274042795095598</c:v>
                </c:pt>
                <c:pt idx="6310">
                  <c:v>0.76286470969160347</c:v>
                </c:pt>
                <c:pt idx="6311">
                  <c:v>0.76298925517896277</c:v>
                </c:pt>
                <c:pt idx="6312">
                  <c:v>0.76311350409966194</c:v>
                </c:pt>
                <c:pt idx="6313">
                  <c:v>0.76323800981764878</c:v>
                </c:pt>
                <c:pt idx="6314">
                  <c:v>0.76336221754267242</c:v>
                </c:pt>
                <c:pt idx="6315">
                  <c:v>0.76348667843790041</c:v>
                </c:pt>
                <c:pt idx="6316">
                  <c:v>0.76361084162805204</c:v>
                </c:pt>
                <c:pt idx="6317">
                  <c:v>0.76373525628935779</c:v>
                </c:pt>
                <c:pt idx="6318">
                  <c:v>0.76385937448521624</c:v>
                </c:pt>
                <c:pt idx="6319">
                  <c:v>0.76398374353685594</c:v>
                </c:pt>
                <c:pt idx="6320">
                  <c:v>0.76410781784671089</c:v>
                </c:pt>
                <c:pt idx="6321">
                  <c:v>0.76423214298274944</c:v>
                </c:pt>
                <c:pt idx="6322">
                  <c:v>0.76435617530843203</c:v>
                </c:pt>
                <c:pt idx="6323">
                  <c:v>0.76448045872728687</c:v>
                </c:pt>
                <c:pt idx="6324">
                  <c:v>0.76460445131711952</c:v>
                </c:pt>
                <c:pt idx="6325">
                  <c:v>0.76472869539818733</c:v>
                </c:pt>
                <c:pt idx="6326">
                  <c:v>0.76485265059474972</c:v>
                </c:pt>
                <c:pt idx="6327">
                  <c:v>0.76497685771888402</c:v>
                </c:pt>
                <c:pt idx="6328">
                  <c:v>0.76510077782144892</c:v>
                </c:pt>
                <c:pt idx="6329">
                  <c:v>0.76522495027586879</c:v>
                </c:pt>
                <c:pt idx="6330">
                  <c:v>0.76534883746959026</c:v>
                </c:pt>
                <c:pt idx="6331">
                  <c:v>0.76547297740172215</c:v>
                </c:pt>
                <c:pt idx="6332">
                  <c:v>0.76559683372526433</c:v>
                </c:pt>
                <c:pt idx="6333">
                  <c:v>0.76572094312448424</c:v>
                </c:pt>
                <c:pt idx="6334">
                  <c:v>0.76584477045934696</c:v>
                </c:pt>
                <c:pt idx="6335">
                  <c:v>0.76596885115424862</c:v>
                </c:pt>
                <c:pt idx="6336">
                  <c:v>0.76609265122601222</c:v>
                </c:pt>
                <c:pt idx="6337">
                  <c:v>0.76621670488997973</c:v>
                </c:pt>
                <c:pt idx="6338">
                  <c:v>0.76634047927574134</c:v>
                </c:pt>
                <c:pt idx="6339">
                  <c:v>0.7664645074366323</c:v>
                </c:pt>
                <c:pt idx="6340">
                  <c:v>0.76658825757538862</c:v>
                </c:pt>
                <c:pt idx="6341">
                  <c:v>0.76671226162692951</c:v>
                </c:pt>
                <c:pt idx="6342">
                  <c:v>0.76683598883100768</c:v>
                </c:pt>
                <c:pt idx="6343">
                  <c:v>0.76695997004457839</c:v>
                </c:pt>
                <c:pt idx="6344">
                  <c:v>0.76708367551111301</c:v>
                </c:pt>
                <c:pt idx="6345">
                  <c:v>0.76720763504719613</c:v>
                </c:pt>
                <c:pt idx="6346">
                  <c:v>0.76733153231707529</c:v>
                </c:pt>
                <c:pt idx="6347">
                  <c:v>0.76745555621519701</c:v>
                </c:pt>
                <c:pt idx="6348">
                  <c:v>0.76757958005153371</c:v>
                </c:pt>
                <c:pt idx="6349">
                  <c:v>0.76770365542812291</c:v>
                </c:pt>
                <c:pt idx="6350">
                  <c:v>0.76782773512022162</c:v>
                </c:pt>
                <c:pt idx="6351">
                  <c:v>0.76795182961300634</c:v>
                </c:pt>
                <c:pt idx="6352">
                  <c:v>0.76807592086749432</c:v>
                </c:pt>
                <c:pt idx="6353">
                  <c:v>0.76820000927714682</c:v>
                </c:pt>
                <c:pt idx="6354">
                  <c:v>0.76832408760300375</c:v>
                </c:pt>
                <c:pt idx="6355">
                  <c:v>0.76844815465980298</c:v>
                </c:pt>
                <c:pt idx="6356">
                  <c:v>0.76857220747980226</c:v>
                </c:pt>
                <c:pt idx="6357">
                  <c:v>0.76869624520628799</c:v>
                </c:pt>
                <c:pt idx="6358">
                  <c:v>0.76882026671142456</c:v>
                </c:pt>
                <c:pt idx="6359">
                  <c:v>0.76894427166572088</c:v>
                </c:pt>
                <c:pt idx="6360">
                  <c:v>0.76906825979271476</c:v>
                </c:pt>
                <c:pt idx="6361">
                  <c:v>0.76919223114270996</c:v>
                </c:pt>
                <c:pt idx="6362">
                  <c:v>0.76931618584730876</c:v>
                </c:pt>
                <c:pt idx="6363">
                  <c:v>0.76944012417790164</c:v>
                </c:pt>
                <c:pt idx="6364">
                  <c:v>0.76956404645843746</c:v>
                </c:pt>
                <c:pt idx="6365">
                  <c:v>0.76968795307075588</c:v>
                </c:pt>
                <c:pt idx="6366">
                  <c:v>0.76981184442060591</c:v>
                </c:pt>
                <c:pt idx="6367">
                  <c:v>0.76993572093291807</c:v>
                </c:pt>
                <c:pt idx="6368">
                  <c:v>0.77005958303739996</c:v>
                </c:pt>
                <c:pt idx="6369">
                  <c:v>0.77018343116395549</c:v>
                </c:pt>
                <c:pt idx="6370">
                  <c:v>0.77030726573625907</c:v>
                </c:pt>
                <c:pt idx="6371">
                  <c:v>0.77043108716895325</c:v>
                </c:pt>
                <c:pt idx="6372">
                  <c:v>0.77055489586482673</c:v>
                </c:pt>
                <c:pt idx="6373">
                  <c:v>0.77067869221346741</c:v>
                </c:pt>
                <c:pt idx="6374">
                  <c:v>0.77080247659019907</c:v>
                </c:pt>
                <c:pt idx="6375">
                  <c:v>0.77092624935566412</c:v>
                </c:pt>
                <c:pt idx="6376">
                  <c:v>0.77105001085564218</c:v>
                </c:pt>
                <c:pt idx="6377">
                  <c:v>0.77117376142116623</c:v>
                </c:pt>
                <c:pt idx="6378">
                  <c:v>0.77129750136877906</c:v>
                </c:pt>
                <c:pt idx="6379">
                  <c:v>0.77142123100092475</c:v>
                </c:pt>
                <c:pt idx="6380">
                  <c:v>0.77154495060641226</c:v>
                </c:pt>
                <c:pt idx="6381">
                  <c:v>0.77166866046093507</c:v>
                </c:pt>
                <c:pt idx="6382">
                  <c:v>0.77179236082760871</c:v>
                </c:pt>
                <c:pt idx="6383">
                  <c:v>0.77191605195753965</c:v>
                </c:pt>
                <c:pt idx="6384">
                  <c:v>0.77203973409037019</c:v>
                </c:pt>
                <c:pt idx="6385">
                  <c:v>0.77216340745484202</c:v>
                </c:pt>
                <c:pt idx="6386">
                  <c:v>0.77228707226932647</c:v>
                </c:pt>
                <c:pt idx="6387">
                  <c:v>0.77241072874235206</c:v>
                </c:pt>
                <c:pt idx="6388">
                  <c:v>0.77253437707310102</c:v>
                </c:pt>
                <c:pt idx="6389">
                  <c:v>0.77265801745190288</c:v>
                </c:pt>
                <c:pt idx="6390">
                  <c:v>0.77278165006067967</c:v>
                </c:pt>
                <c:pt idx="6391">
                  <c:v>0.77290527507339624</c:v>
                </c:pt>
                <c:pt idx="6392">
                  <c:v>0.77302889265647146</c:v>
                </c:pt>
                <c:pt idx="6393">
                  <c:v>0.77315250296917437</c:v>
                </c:pt>
                <c:pt idx="6394">
                  <c:v>0.77327610616400011</c:v>
                </c:pt>
                <c:pt idx="6395">
                  <c:v>0.77339970238702405</c:v>
                </c:pt>
                <c:pt idx="6396">
                  <c:v>0.77352329177823731</c:v>
                </c:pt>
                <c:pt idx="6397">
                  <c:v>0.77364687447186031</c:v>
                </c:pt>
                <c:pt idx="6398">
                  <c:v>0.77377045059665051</c:v>
                </c:pt>
                <c:pt idx="6399">
                  <c:v>0.7738940202761746</c:v>
                </c:pt>
                <c:pt idx="6400">
                  <c:v>0.77401758362908835</c:v>
                </c:pt>
                <c:pt idx="6401">
                  <c:v>0.77414114076937368</c:v>
                </c:pt>
                <c:pt idx="6402">
                  <c:v>0.7742646918065923</c:v>
                </c:pt>
                <c:pt idx="6403">
                  <c:v>0.77438823684609903</c:v>
                </c:pt>
                <c:pt idx="6404">
                  <c:v>0.77451177598926102</c:v>
                </c:pt>
                <c:pt idx="6405">
                  <c:v>0.77463530933365288</c:v>
                </c:pt>
                <c:pt idx="6406">
                  <c:v>0.77475883697324943</c:v>
                </c:pt>
                <c:pt idx="6407">
                  <c:v>0.77488235899860602</c:v>
                </c:pt>
                <c:pt idx="6408">
                  <c:v>0.77500587549702327</c:v>
                </c:pt>
                <c:pt idx="6409">
                  <c:v>0.77512938655270647</c:v>
                </c:pt>
                <c:pt idx="6410">
                  <c:v>0.77525289224691862</c:v>
                </c:pt>
                <c:pt idx="6411">
                  <c:v>0.77537639265812319</c:v>
                </c:pt>
                <c:pt idx="6412">
                  <c:v>0.77550110918856285</c:v>
                </c:pt>
                <c:pt idx="6413">
                  <c:v>0.77562587876492484</c:v>
                </c:pt>
                <c:pt idx="6414">
                  <c:v>0.77575162588783786</c:v>
                </c:pt>
                <c:pt idx="6415">
                  <c:v>0.77587729665492944</c:v>
                </c:pt>
                <c:pt idx="6416">
                  <c:v>0.77600354709763364</c:v>
                </c:pt>
                <c:pt idx="6417">
                  <c:v>0.77612956884836604</c:v>
                </c:pt>
                <c:pt idx="6418">
                  <c:v>0.77625589704322229</c:v>
                </c:pt>
                <c:pt idx="6419">
                  <c:v>0.77638189036339811</c:v>
                </c:pt>
                <c:pt idx="6420">
                  <c:v>0.77650803816164293</c:v>
                </c:pt>
                <c:pt idx="6421">
                  <c:v>0.77663379471208849</c:v>
                </c:pt>
                <c:pt idx="6422">
                  <c:v>0.77675963292138328</c:v>
                </c:pt>
                <c:pt idx="6423">
                  <c:v>0.7768852447963901</c:v>
                </c:pt>
                <c:pt idx="6424">
                  <c:v>0.77701080008194356</c:v>
                </c:pt>
                <c:pt idx="6425">
                  <c:v>0.77713618123244932</c:v>
                </c:pt>
                <c:pt idx="6426">
                  <c:v>0.77726143959378002</c:v>
                </c:pt>
                <c:pt idx="6427">
                  <c:v>0.77738653766283505</c:v>
                </c:pt>
                <c:pt idx="6428">
                  <c:v>0.77751149295463184</c:v>
                </c:pt>
                <c:pt idx="6429">
                  <c:v>0.77763629763688025</c:v>
                </c:pt>
                <c:pt idx="6430">
                  <c:v>0.77776096143338647</c:v>
                </c:pt>
                <c:pt idx="6431">
                  <c:v>0.77788548720188322</c:v>
                </c:pt>
                <c:pt idx="6432">
                  <c:v>0.77800988332826693</c:v>
                </c:pt>
                <c:pt idx="6433">
                  <c:v>0.7781341563201658</c:v>
                </c:pt>
                <c:pt idx="6434">
                  <c:v>0.77825831428760983</c:v>
                </c:pt>
                <c:pt idx="6435">
                  <c:v>0.7783823646703083</c:v>
                </c:pt>
                <c:pt idx="6436">
                  <c:v>0.77850631518200353</c:v>
                </c:pt>
                <c:pt idx="6437">
                  <c:v>0.77863122120941974</c:v>
                </c:pt>
                <c:pt idx="6438">
                  <c:v>0.77875608111670802</c:v>
                </c:pt>
                <c:pt idx="6439">
                  <c:v>0.77888171178038501</c:v>
                </c:pt>
                <c:pt idx="6440">
                  <c:v>0.77900719472996305</c:v>
                </c:pt>
                <c:pt idx="6441">
                  <c:v>0.77913312312882477</c:v>
                </c:pt>
                <c:pt idx="6442">
                  <c:v>0.77925878356367262</c:v>
                </c:pt>
                <c:pt idx="6443">
                  <c:v>0.77938466793194228</c:v>
                </c:pt>
                <c:pt idx="6444">
                  <c:v>0.77951038587464216</c:v>
                </c:pt>
                <c:pt idx="6445">
                  <c:v>0.779636098138629</c:v>
                </c:pt>
                <c:pt idx="6446">
                  <c:v>0.77976164971089945</c:v>
                </c:pt>
                <c:pt idx="6447">
                  <c:v>0.77988708140872887</c:v>
                </c:pt>
                <c:pt idx="6448">
                  <c:v>0.78001233922558066</c:v>
                </c:pt>
                <c:pt idx="6449">
                  <c:v>0.78013743433761573</c:v>
                </c:pt>
                <c:pt idx="6450">
                  <c:v>0.78026235228143559</c:v>
                </c:pt>
                <c:pt idx="6451">
                  <c:v>0.78038710022940938</c:v>
                </c:pt>
                <c:pt idx="6452">
                  <c:v>0.78051167916509412</c:v>
                </c:pt>
                <c:pt idx="6453">
                  <c:v>0.78063609732655825</c:v>
                </c:pt>
                <c:pt idx="6454">
                  <c:v>0.7807603616293104</c:v>
                </c:pt>
                <c:pt idx="6455">
                  <c:v>0.78088448132494426</c:v>
                </c:pt>
                <c:pt idx="6456">
                  <c:v>0.78100940065100177</c:v>
                </c:pt>
                <c:pt idx="6457">
                  <c:v>0.78113422086111872</c:v>
                </c:pt>
                <c:pt idx="6458">
                  <c:v>0.78125968684660618</c:v>
                </c:pt>
                <c:pt idx="6459">
                  <c:v>0.78138496704903337</c:v>
                </c:pt>
                <c:pt idx="6460">
                  <c:v>0.78151061222417995</c:v>
                </c:pt>
                <c:pt idx="6461">
                  <c:v>0.78163597022551667</c:v>
                </c:pt>
                <c:pt idx="6462">
                  <c:v>0.78176150350502494</c:v>
                </c:pt>
                <c:pt idx="6463">
                  <c:v>0.78188685497180321</c:v>
                </c:pt>
                <c:pt idx="6464">
                  <c:v>0.78201217830371061</c:v>
                </c:pt>
                <c:pt idx="6465">
                  <c:v>0.78213733310952938</c:v>
                </c:pt>
                <c:pt idx="6466">
                  <c:v>0.78226236036250874</c:v>
                </c:pt>
                <c:pt idx="6467">
                  <c:v>0.78238721242313636</c:v>
                </c:pt>
                <c:pt idx="6468">
                  <c:v>0.78251190184403652</c:v>
                </c:pt>
                <c:pt idx="6469">
                  <c:v>0.78263641702434783</c:v>
                </c:pt>
                <c:pt idx="6470">
                  <c:v>0.78276076621328472</c:v>
                </c:pt>
                <c:pt idx="6471">
                  <c:v>0.78288579116345192</c:v>
                </c:pt>
                <c:pt idx="6472">
                  <c:v>0.78301067616664244</c:v>
                </c:pt>
                <c:pt idx="6473">
                  <c:v>0.78313610419813307</c:v>
                </c:pt>
                <c:pt idx="6474">
                  <c:v>0.78326131281808942</c:v>
                </c:pt>
                <c:pt idx="6475">
                  <c:v>0.7833868184206545</c:v>
                </c:pt>
                <c:pt idx="6476">
                  <c:v>0.78351219211298906</c:v>
                </c:pt>
                <c:pt idx="6477">
                  <c:v>0.78363759331368366</c:v>
                </c:pt>
                <c:pt idx="6478">
                  <c:v>0.78376284690974729</c:v>
                </c:pt>
                <c:pt idx="6479">
                  <c:v>0.78388798845678465</c:v>
                </c:pt>
                <c:pt idx="6480">
                  <c:v>0.7840129545024348</c:v>
                </c:pt>
                <c:pt idx="6481">
                  <c:v>0.78413775259340812</c:v>
                </c:pt>
                <c:pt idx="6482">
                  <c:v>0.78426236427948792</c:v>
                </c:pt>
                <c:pt idx="6483">
                  <c:v>0.7843867951291803</c:v>
                </c:pt>
                <c:pt idx="6484">
                  <c:v>0.78451181427024985</c:v>
                </c:pt>
                <c:pt idx="6485">
                  <c:v>0.78463666699991252</c:v>
                </c:pt>
                <c:pt idx="6486">
                  <c:v>0.78476199063784446</c:v>
                </c:pt>
                <c:pt idx="6487">
                  <c:v>0.78488707438851923</c:v>
                </c:pt>
                <c:pt idx="6488">
                  <c:v>0.78501240829375418</c:v>
                </c:pt>
                <c:pt idx="6489">
                  <c:v>0.78513759219123758</c:v>
                </c:pt>
                <c:pt idx="6490">
                  <c:v>0.78526277967668046</c:v>
                </c:pt>
                <c:pt idx="6491">
                  <c:v>0.78538780855426782</c:v>
                </c:pt>
                <c:pt idx="6492">
                  <c:v>0.78551271486943808</c:v>
                </c:pt>
                <c:pt idx="6493">
                  <c:v>0.78563744095510257</c:v>
                </c:pt>
                <c:pt idx="6494">
                  <c:v>0.78576199582322515</c:v>
                </c:pt>
                <c:pt idx="6495">
                  <c:v>0.78588636372203724</c:v>
                </c:pt>
                <c:pt idx="6496">
                  <c:v>0.78601127244055879</c:v>
                </c:pt>
                <c:pt idx="6497">
                  <c:v>0.78613600336851475</c:v>
                </c:pt>
                <c:pt idx="6498">
                  <c:v>0.78626116362444609</c:v>
                </c:pt>
                <c:pt idx="6499">
                  <c:v>0.78638607648344583</c:v>
                </c:pt>
                <c:pt idx="6500">
                  <c:v>0.78651121300986437</c:v>
                </c:pt>
                <c:pt idx="6501">
                  <c:v>0.78663619234590287</c:v>
                </c:pt>
                <c:pt idx="6502">
                  <c:v>0.78676116344071079</c:v>
                </c:pt>
                <c:pt idx="6503">
                  <c:v>0.78688597263871873</c:v>
                </c:pt>
                <c:pt idx="6504">
                  <c:v>0.78701065589207264</c:v>
                </c:pt>
                <c:pt idx="6505">
                  <c:v>0.78713515921108468</c:v>
                </c:pt>
                <c:pt idx="6506">
                  <c:v>0.7872601485638433</c:v>
                </c:pt>
                <c:pt idx="6507">
                  <c:v>0.78738494457737263</c:v>
                </c:pt>
                <c:pt idx="6508">
                  <c:v>0.78751011556315542</c:v>
                </c:pt>
                <c:pt idx="6509">
                  <c:v>0.787635198261879</c:v>
                </c:pt>
                <c:pt idx="6510">
                  <c:v>0.78776036053443188</c:v>
                </c:pt>
                <c:pt idx="6511">
                  <c:v>0.78788539945536851</c:v>
                </c:pt>
                <c:pt idx="6512">
                  <c:v>0.78801034561100924</c:v>
                </c:pt>
                <c:pt idx="6513">
                  <c:v>0.7881351207032965</c:v>
                </c:pt>
                <c:pt idx="6514">
                  <c:v>0.7882597270145677</c:v>
                </c:pt>
                <c:pt idx="6515">
                  <c:v>0.7883847476046022</c:v>
                </c:pt>
                <c:pt idx="6516">
                  <c:v>0.78850956130715733</c:v>
                </c:pt>
                <c:pt idx="6517">
                  <c:v>0.78863469650906803</c:v>
                </c:pt>
                <c:pt idx="6518">
                  <c:v>0.78875972286987284</c:v>
                </c:pt>
                <c:pt idx="6519">
                  <c:v>0.78888479864123284</c:v>
                </c:pt>
                <c:pt idx="6520">
                  <c:v>0.78900973572780075</c:v>
                </c:pt>
                <c:pt idx="6521">
                  <c:v>0.78913456442414431</c:v>
                </c:pt>
                <c:pt idx="6522">
                  <c:v>0.78925921310978087</c:v>
                </c:pt>
                <c:pt idx="6523">
                  <c:v>0.78938368555057736</c:v>
                </c:pt>
                <c:pt idx="6524">
                  <c:v>0.78950854786239733</c:v>
                </c:pt>
                <c:pt idx="6525">
                  <c:v>0.7896331996431365</c:v>
                </c:pt>
                <c:pt idx="6526">
                  <c:v>0.78975815519044135</c:v>
                </c:pt>
                <c:pt idx="6527">
                  <c:v>0.7898829984422131</c:v>
                </c:pt>
                <c:pt idx="6528">
                  <c:v>0.79000788420899837</c:v>
                </c:pt>
                <c:pt idx="6529">
                  <c:v>0.79013263101060427</c:v>
                </c:pt>
                <c:pt idx="6530">
                  <c:v>0.79025726911791661</c:v>
                </c:pt>
                <c:pt idx="6531">
                  <c:v>0.79038172975472998</c:v>
                </c:pt>
                <c:pt idx="6532">
                  <c:v>0.79050656708786637</c:v>
                </c:pt>
                <c:pt idx="6533">
                  <c:v>0.79063118819008738</c:v>
                </c:pt>
                <c:pt idx="6534">
                  <c:v>0.79075609057848539</c:v>
                </c:pt>
                <c:pt idx="6535">
                  <c:v>0.79088087076503011</c:v>
                </c:pt>
                <c:pt idx="6536">
                  <c:v>0.79100567915452347</c:v>
                </c:pt>
                <c:pt idx="6537">
                  <c:v>0.79113034101638369</c:v>
                </c:pt>
                <c:pt idx="6538">
                  <c:v>0.79125488660051779</c:v>
                </c:pt>
                <c:pt idx="6539">
                  <c:v>0.79137975579554154</c:v>
                </c:pt>
                <c:pt idx="6540">
                  <c:v>0.79150441714276676</c:v>
                </c:pt>
                <c:pt idx="6541">
                  <c:v>0.79162932206698189</c:v>
                </c:pt>
                <c:pt idx="6542">
                  <c:v>0.79175409585553402</c:v>
                </c:pt>
                <c:pt idx="6543">
                  <c:v>0.79187887631153719</c:v>
                </c:pt>
                <c:pt idx="6544">
                  <c:v>0.7920035004516095</c:v>
                </c:pt>
                <c:pt idx="6545">
                  <c:v>0.79212799636023279</c:v>
                </c:pt>
                <c:pt idx="6546">
                  <c:v>0.79225279318422581</c:v>
                </c:pt>
                <c:pt idx="6547">
                  <c:v>0.79237757804556841</c:v>
                </c:pt>
                <c:pt idx="6548">
                  <c:v>0.79250246750553588</c:v>
                </c:pt>
                <c:pt idx="6549">
                  <c:v>0.79262727874132444</c:v>
                </c:pt>
                <c:pt idx="6550">
                  <c:v>0.79275201649816429</c:v>
                </c:pt>
                <c:pt idx="6551">
                  <c:v>0.79287659887774309</c:v>
                </c:pt>
                <c:pt idx="6552">
                  <c:v>0.79300146601532484</c:v>
                </c:pt>
                <c:pt idx="6553">
                  <c:v>0.7931262944190034</c:v>
                </c:pt>
                <c:pt idx="6554">
                  <c:v>0.79325120368785607</c:v>
                </c:pt>
                <c:pt idx="6555">
                  <c:v>0.79337601444281836</c:v>
                </c:pt>
                <c:pt idx="6556">
                  <c:v>0.79350073474460947</c:v>
                </c:pt>
                <c:pt idx="6557">
                  <c:v>0.79362528639483632</c:v>
                </c:pt>
                <c:pt idx="6558">
                  <c:v>0.79375009744750336</c:v>
                </c:pt>
                <c:pt idx="6559">
                  <c:v>0.79387485648065725</c:v>
                </c:pt>
                <c:pt idx="6560">
                  <c:v>0.79399968087333628</c:v>
                </c:pt>
                <c:pt idx="6561">
                  <c:v>0.79412439845420635</c:v>
                </c:pt>
                <c:pt idx="6562">
                  <c:v>0.794249018315212</c:v>
                </c:pt>
                <c:pt idx="6563">
                  <c:v>0.79437346592347535</c:v>
                </c:pt>
                <c:pt idx="6564">
                  <c:v>0.79449816246868865</c:v>
                </c:pt>
                <c:pt idx="6565">
                  <c:v>0.79462280363943361</c:v>
                </c:pt>
                <c:pt idx="6566">
                  <c:v>0.79474750546391304</c:v>
                </c:pt>
                <c:pt idx="6567">
                  <c:v>0.79487209978073836</c:v>
                </c:pt>
                <c:pt idx="6568">
                  <c:v>0.79499659609560158</c:v>
                </c:pt>
                <c:pt idx="6569">
                  <c:v>0.79512130938381809</c:v>
                </c:pt>
                <c:pt idx="6570">
                  <c:v>0.79524598134769553</c:v>
                </c:pt>
                <c:pt idx="6571">
                  <c:v>0.79537069261368587</c:v>
                </c:pt>
                <c:pt idx="6572">
                  <c:v>0.79549529341822489</c:v>
                </c:pt>
                <c:pt idx="6573">
                  <c:v>0.79561978365344599</c:v>
                </c:pt>
                <c:pt idx="6574">
                  <c:v>0.79574447290453554</c:v>
                </c:pt>
                <c:pt idx="6575">
                  <c:v>0.7958691089336809</c:v>
                </c:pt>
                <c:pt idx="6576">
                  <c:v>0.79599377180425313</c:v>
                </c:pt>
                <c:pt idx="6577">
                  <c:v>0.79611831649553944</c:v>
                </c:pt>
                <c:pt idx="6578">
                  <c:v>0.79624274408807016</c:v>
                </c:pt>
                <c:pt idx="6579">
                  <c:v>0.79636736038365363</c:v>
                </c:pt>
                <c:pt idx="6580">
                  <c:v>0.79649191848949696</c:v>
                </c:pt>
                <c:pt idx="6581">
                  <c:v>0.79661649810737289</c:v>
                </c:pt>
                <c:pt idx="6582">
                  <c:v>0.79674095746236295</c:v>
                </c:pt>
                <c:pt idx="6583">
                  <c:v>0.7968656250460957</c:v>
                </c:pt>
                <c:pt idx="6584">
                  <c:v>0.79699022710242162</c:v>
                </c:pt>
                <c:pt idx="6585">
                  <c:v>0.7971148462987887</c:v>
                </c:pt>
                <c:pt idx="6586">
                  <c:v>0.79723933661816715</c:v>
                </c:pt>
                <c:pt idx="6587">
                  <c:v>0.79736401542573487</c:v>
                </c:pt>
                <c:pt idx="6588">
                  <c:v>0.79748861697548579</c:v>
                </c:pt>
                <c:pt idx="6589">
                  <c:v>0.79761322152436032</c:v>
                </c:pt>
                <c:pt idx="6590">
                  <c:v>0.79773768842345238</c:v>
                </c:pt>
                <c:pt idx="6591">
                  <c:v>0.79786232981521699</c:v>
                </c:pt>
                <c:pt idx="6592">
                  <c:v>0.79798688664474704</c:v>
                </c:pt>
                <c:pt idx="6593">
                  <c:v>0.79811143860362921</c:v>
                </c:pt>
                <c:pt idx="6594">
                  <c:v>0.7982358488094472</c:v>
                </c:pt>
                <c:pt idx="6595">
                  <c:v>0.79836042647508276</c:v>
                </c:pt>
                <c:pt idx="6596">
                  <c:v>0.79848491681387346</c:v>
                </c:pt>
                <c:pt idx="6597">
                  <c:v>0.79860939923341734</c:v>
                </c:pt>
                <c:pt idx="6598">
                  <c:v>0.79873373917941004</c:v>
                </c:pt>
                <c:pt idx="6599">
                  <c:v>0.79885824357039814</c:v>
                </c:pt>
                <c:pt idx="6600">
                  <c:v>0.79898266049313516</c:v>
                </c:pt>
                <c:pt idx="6601">
                  <c:v>0.79910706898413975</c:v>
                </c:pt>
                <c:pt idx="6602">
                  <c:v>0.79923159090001183</c:v>
                </c:pt>
                <c:pt idx="6603">
                  <c:v>0.79935606558130079</c:v>
                </c:pt>
                <c:pt idx="6604">
                  <c:v>0.79948050775992208</c:v>
                </c:pt>
                <c:pt idx="6605">
                  <c:v>0.79960506099670114</c:v>
                </c:pt>
                <c:pt idx="6606">
                  <c:v>0.79972955153415071</c:v>
                </c:pt>
                <c:pt idx="6607">
                  <c:v>0.79985400170445464</c:v>
                </c:pt>
                <c:pt idx="6608">
                  <c:v>0.79997854864641726</c:v>
                </c:pt>
                <c:pt idx="6609">
                  <c:v>0.80010302508559383</c:v>
                </c:pt>
                <c:pt idx="6610">
                  <c:v>0.80022745259532635</c:v>
                </c:pt>
                <c:pt idx="6611">
                  <c:v>0.80035196907348727</c:v>
                </c:pt>
                <c:pt idx="6612">
                  <c:v>0.80047640972064205</c:v>
                </c:pt>
                <c:pt idx="6613">
                  <c:v>0.80060079714235788</c:v>
                </c:pt>
                <c:pt idx="6614">
                  <c:v>0.80072526905834751</c:v>
                </c:pt>
                <c:pt idx="6615">
                  <c:v>0.80084966282168368</c:v>
                </c:pt>
                <c:pt idx="6616">
                  <c:v>0.80097400149407294</c:v>
                </c:pt>
                <c:pt idx="6617">
                  <c:v>0.80109842257422126</c:v>
                </c:pt>
                <c:pt idx="6618">
                  <c:v>0.80122276490232469</c:v>
                </c:pt>
                <c:pt idx="6619">
                  <c:v>0.80134705178520238</c:v>
                </c:pt>
                <c:pt idx="6620">
                  <c:v>0.80147142032289787</c:v>
                </c:pt>
                <c:pt idx="6621">
                  <c:v>0.8015957104869933</c:v>
                </c:pt>
                <c:pt idx="6622">
                  <c:v>0.8017201298513783</c:v>
                </c:pt>
                <c:pt idx="6623">
                  <c:v>0.80184446384372832</c:v>
                </c:pt>
                <c:pt idx="6624">
                  <c:v>0.80196892694729005</c:v>
                </c:pt>
                <c:pt idx="6625">
                  <c:v>0.80209329606667401</c:v>
                </c:pt>
                <c:pt idx="6626">
                  <c:v>0.80221778298913016</c:v>
                </c:pt>
                <c:pt idx="6627">
                  <c:v>0.80234216717616014</c:v>
                </c:pt>
                <c:pt idx="6628">
                  <c:v>0.8024666581007458</c:v>
                </c:pt>
                <c:pt idx="6629">
                  <c:v>0.80259103923977371</c:v>
                </c:pt>
                <c:pt idx="6630">
                  <c:v>0.80271551880252767</c:v>
                </c:pt>
                <c:pt idx="6631">
                  <c:v>0.80283988366569292</c:v>
                </c:pt>
                <c:pt idx="6632">
                  <c:v>0.80296434131398153</c:v>
                </c:pt>
                <c:pt idx="6633">
                  <c:v>0.80308868120966381</c:v>
                </c:pt>
                <c:pt idx="6634">
                  <c:v>0.80321311029712072</c:v>
                </c:pt>
                <c:pt idx="6635">
                  <c:v>0.80333741998161612</c:v>
                </c:pt>
                <c:pt idx="6636">
                  <c:v>0.80346181669831096</c:v>
                </c:pt>
                <c:pt idx="6637">
                  <c:v>0.80358609334158881</c:v>
                </c:pt>
                <c:pt idx="6638">
                  <c:v>0.80371045582074485</c:v>
                </c:pt>
                <c:pt idx="6639">
                  <c:v>0.80383469820798048</c:v>
                </c:pt>
                <c:pt idx="6640">
                  <c:v>0.80395902586459189</c:v>
                </c:pt>
                <c:pt idx="6641">
                  <c:v>0.80408323382753943</c:v>
                </c:pt>
                <c:pt idx="6642">
                  <c:v>0.80420752689561548</c:v>
                </c:pt>
                <c:pt idx="6643">
                  <c:v>0.80433170092334816</c:v>
                </c:pt>
                <c:pt idx="6644">
                  <c:v>0.80445596014199516</c:v>
                </c:pt>
                <c:pt idx="6645">
                  <c:v>0.80458010112036726</c:v>
                </c:pt>
                <c:pt idx="6646">
                  <c:v>0.80470432752494081</c:v>
                </c:pt>
                <c:pt idx="6647">
                  <c:v>0.80482843656487058</c:v>
                </c:pt>
                <c:pt idx="6648">
                  <c:v>0.80495263135007611</c:v>
                </c:pt>
                <c:pt idx="6649">
                  <c:v>0.80507670967582468</c:v>
                </c:pt>
                <c:pt idx="6650">
                  <c:v>0.80520087410721985</c:v>
                </c:pt>
                <c:pt idx="6651">
                  <c:v>0.80532492298474523</c:v>
                </c:pt>
                <c:pt idx="6652">
                  <c:v>0.80544905834247382</c:v>
                </c:pt>
                <c:pt idx="6653">
                  <c:v>0.80557307903432918</c:v>
                </c:pt>
                <c:pt idx="6654">
                  <c:v>0.80569718657815637</c:v>
                </c:pt>
                <c:pt idx="6655">
                  <c:v>0.80582118031585503</c:v>
                </c:pt>
                <c:pt idx="6656">
                  <c:v>0.80594526126420618</c:v>
                </c:pt>
                <c:pt idx="6657">
                  <c:v>0.80606922923203728</c:v>
                </c:pt>
                <c:pt idx="6658">
                  <c:v>0.8061932847501494</c:v>
                </c:pt>
                <c:pt idx="6659">
                  <c:v>0.8063172280764126</c:v>
                </c:pt>
                <c:pt idx="6660">
                  <c:v>0.806441259270402</c:v>
                </c:pt>
                <c:pt idx="6661">
                  <c:v>0.80656517902344427</c:v>
                </c:pt>
                <c:pt idx="6662">
                  <c:v>0.80668918693813563</c:v>
                </c:pt>
                <c:pt idx="6663">
                  <c:v>0.80681316783189527</c:v>
                </c:pt>
                <c:pt idx="6664">
                  <c:v>0.80693720367493116</c:v>
                </c:pt>
                <c:pt idx="6665">
                  <c:v>0.80706124397343393</c:v>
                </c:pt>
                <c:pt idx="6666">
                  <c:v>0.80718531337889288</c:v>
                </c:pt>
                <c:pt idx="6667">
                  <c:v>0.80730939053328266</c:v>
                </c:pt>
                <c:pt idx="6668">
                  <c:v>0.80743348023954598</c:v>
                </c:pt>
                <c:pt idx="6669">
                  <c:v>0.80755757284049046</c:v>
                </c:pt>
                <c:pt idx="6670">
                  <c:v>0.80768166764780913</c:v>
                </c:pt>
                <c:pt idx="6671">
                  <c:v>0.80780575985263647</c:v>
                </c:pt>
                <c:pt idx="6672">
                  <c:v>0.80792984784422961</c:v>
                </c:pt>
                <c:pt idx="6673">
                  <c:v>0.80805392904511519</c:v>
                </c:pt>
                <c:pt idx="6674">
                  <c:v>0.80817800212587931</c:v>
                </c:pt>
                <c:pt idx="6675">
                  <c:v>0.80830206566838902</c:v>
                </c:pt>
                <c:pt idx="6676">
                  <c:v>0.80842611880707405</c:v>
                </c:pt>
                <c:pt idx="6677">
                  <c:v>0.80855016078488062</c:v>
                </c:pt>
                <c:pt idx="6678">
                  <c:v>0.80867419112244043</c:v>
                </c:pt>
                <c:pt idx="6679">
                  <c:v>0.80879820945992065</c:v>
                </c:pt>
                <c:pt idx="6680">
                  <c:v>0.8089222155906779</c:v>
                </c:pt>
                <c:pt idx="6681">
                  <c:v>0.8090462093983577</c:v>
                </c:pt>
                <c:pt idx="6682">
                  <c:v>0.80917019085537745</c:v>
                </c:pt>
                <c:pt idx="6683">
                  <c:v>0.80929415999425092</c:v>
                </c:pt>
                <c:pt idx="6684">
                  <c:v>0.80941811689950294</c:v>
                </c:pt>
                <c:pt idx="6685">
                  <c:v>0.80954206169280352</c:v>
                </c:pt>
                <c:pt idx="6686">
                  <c:v>0.80966599452560972</c:v>
                </c:pt>
                <c:pt idx="6687">
                  <c:v>0.80978991557072488</c:v>
                </c:pt>
                <c:pt idx="6688">
                  <c:v>0.80991382501694353</c:v>
                </c:pt>
                <c:pt idx="6689">
                  <c:v>0.81003772306400701</c:v>
                </c:pt>
                <c:pt idx="6690">
                  <c:v>0.81016160991901787</c:v>
                </c:pt>
                <c:pt idx="6691">
                  <c:v>0.81028548579336812</c:v>
                </c:pt>
                <c:pt idx="6692">
                  <c:v>0.81040935090044153</c:v>
                </c:pt>
                <c:pt idx="6693">
                  <c:v>0.81053320545374996</c:v>
                </c:pt>
                <c:pt idx="6694">
                  <c:v>0.81065704966551122</c:v>
                </c:pt>
                <c:pt idx="6695">
                  <c:v>0.81078088374554413</c:v>
                </c:pt>
                <c:pt idx="6696">
                  <c:v>0.81090470790042746</c:v>
                </c:pt>
                <c:pt idx="6697">
                  <c:v>0.81102852233286882</c:v>
                </c:pt>
                <c:pt idx="6698">
                  <c:v>0.81115232724124531</c:v>
                </c:pt>
                <c:pt idx="6699">
                  <c:v>0.81127612281927419</c:v>
                </c:pt>
                <c:pt idx="6700">
                  <c:v>0.8113999092557973</c:v>
                </c:pt>
                <c:pt idx="6701">
                  <c:v>0.81152368673463537</c:v>
                </c:pt>
                <c:pt idx="6702">
                  <c:v>0.8116474554345281</c:v>
                </c:pt>
                <c:pt idx="6703">
                  <c:v>0.81177121552911458</c:v>
                </c:pt>
                <c:pt idx="6704">
                  <c:v>0.81189496718695442</c:v>
                </c:pt>
                <c:pt idx="6705">
                  <c:v>0.81201871057158703</c:v>
                </c:pt>
                <c:pt idx="6706">
                  <c:v>0.81214244584160999</c:v>
                </c:pt>
                <c:pt idx="6707">
                  <c:v>0.81226617315077632</c:v>
                </c:pt>
                <c:pt idx="6708">
                  <c:v>0.81238989264810568</c:v>
                </c:pt>
                <c:pt idx="6709">
                  <c:v>0.81251360447800902</c:v>
                </c:pt>
                <c:pt idx="6710">
                  <c:v>0.81263730878040974</c:v>
                </c:pt>
                <c:pt idx="6711">
                  <c:v>0.81276100569087917</c:v>
                </c:pt>
                <c:pt idx="6712">
                  <c:v>0.81288469534076935</c:v>
                </c:pt>
                <c:pt idx="6713">
                  <c:v>0.8130083778573518</c:v>
                </c:pt>
                <c:pt idx="6714">
                  <c:v>0.81313205336394168</c:v>
                </c:pt>
                <c:pt idx="6715">
                  <c:v>0.8132557219800407</c:v>
                </c:pt>
                <c:pt idx="6716">
                  <c:v>0.8133793838214618</c:v>
                </c:pt>
                <c:pt idx="6717">
                  <c:v>0.81350303900045984</c:v>
                </c:pt>
                <c:pt idx="6718">
                  <c:v>0.81362668762585577</c:v>
                </c:pt>
                <c:pt idx="6719">
                  <c:v>0.81375032980315987</c:v>
                </c:pt>
                <c:pt idx="6720">
                  <c:v>0.81387396563468628</c:v>
                </c:pt>
                <c:pt idx="6721">
                  <c:v>0.81399759521967519</c:v>
                </c:pt>
                <c:pt idx="6722">
                  <c:v>0.81412121865439513</c:v>
                </c:pt>
                <c:pt idx="6723">
                  <c:v>0.81424483603225872</c:v>
                </c:pt>
                <c:pt idx="6724">
                  <c:v>0.81436844744392123</c:v>
                </c:pt>
                <c:pt idx="6725">
                  <c:v>0.81449205297738159</c:v>
                </c:pt>
                <c:pt idx="6726">
                  <c:v>0.81461613109995645</c:v>
                </c:pt>
                <c:pt idx="6727">
                  <c:v>0.81474032191653434</c:v>
                </c:pt>
                <c:pt idx="6728">
                  <c:v>0.81486499224123787</c:v>
                </c:pt>
                <c:pt idx="6729">
                  <c:v>0.81498976028209524</c:v>
                </c:pt>
                <c:pt idx="6730">
                  <c:v>0.81511486925251075</c:v>
                </c:pt>
                <c:pt idx="6731">
                  <c:v>0.81523999818565152</c:v>
                </c:pt>
                <c:pt idx="6732">
                  <c:v>0.81536533202245387</c:v>
                </c:pt>
                <c:pt idx="6733">
                  <c:v>0.81549060648826588</c:v>
                </c:pt>
                <c:pt idx="6734">
                  <c:v>0.8156159870808839</c:v>
                </c:pt>
                <c:pt idx="6735">
                  <c:v>0.81574132349917305</c:v>
                </c:pt>
                <c:pt idx="6736">
                  <c:v>0.81586667348078001</c:v>
                </c:pt>
                <c:pt idx="6737">
                  <c:v>0.81599196748484681</c:v>
                </c:pt>
                <c:pt idx="6738">
                  <c:v>0.81611721677611326</c:v>
                </c:pt>
                <c:pt idx="6739">
                  <c:v>0.81624239082931038</c:v>
                </c:pt>
                <c:pt idx="6740">
                  <c:v>0.81636748870179243</c:v>
                </c:pt>
                <c:pt idx="6741">
                  <c:v>0.81649249771538601</c:v>
                </c:pt>
                <c:pt idx="6742">
                  <c:v>0.81661741623099005</c:v>
                </c:pt>
                <c:pt idx="6743">
                  <c:v>0.81674224010454544</c:v>
                </c:pt>
                <c:pt idx="6744">
                  <c:v>0.81686696957938221</c:v>
                </c:pt>
                <c:pt idx="6745">
                  <c:v>0.81699160481846711</c:v>
                </c:pt>
                <c:pt idx="6746">
                  <c:v>0.81711614785450726</c:v>
                </c:pt>
                <c:pt idx="6747">
                  <c:v>0.81724060105842877</c:v>
                </c:pt>
                <c:pt idx="6748">
                  <c:v>0.81736496761991106</c:v>
                </c:pt>
                <c:pt idx="6749">
                  <c:v>0.81748925098317815</c:v>
                </c:pt>
                <c:pt idx="6750">
                  <c:v>0.81761345492114335</c:v>
                </c:pt>
                <c:pt idx="6751">
                  <c:v>0.81773799266189728</c:v>
                </c:pt>
                <c:pt idx="6752">
                  <c:v>0.81786255594397583</c:v>
                </c:pt>
                <c:pt idx="6753">
                  <c:v>0.81798746836325664</c:v>
                </c:pt>
                <c:pt idx="6754">
                  <c:v>0.81811239944149672</c:v>
                </c:pt>
                <c:pt idx="6755">
                  <c:v>0.81823756998247488</c:v>
                </c:pt>
                <c:pt idx="6756">
                  <c:v>0.81836269947649853</c:v>
                </c:pt>
                <c:pt idx="6757">
                  <c:v>0.81848796009827107</c:v>
                </c:pt>
                <c:pt idx="6758">
                  <c:v>0.81861319015399614</c:v>
                </c:pt>
                <c:pt idx="6759">
                  <c:v>0.81873844534663132</c:v>
                </c:pt>
                <c:pt idx="6760">
                  <c:v>0.81886364903539155</c:v>
                </c:pt>
                <c:pt idx="6761">
                  <c:v>0.81898880928303064</c:v>
                </c:pt>
                <c:pt idx="6762">
                  <c:v>0.81911389141924529</c:v>
                </c:pt>
                <c:pt idx="6763">
                  <c:v>0.81923889214223067</c:v>
                </c:pt>
                <c:pt idx="6764">
                  <c:v>0.81936379656246583</c:v>
                </c:pt>
                <c:pt idx="6765">
                  <c:v>0.81948860173635163</c:v>
                </c:pt>
                <c:pt idx="6766">
                  <c:v>0.8196133025364758</c:v>
                </c:pt>
                <c:pt idx="6767">
                  <c:v>0.81973789871522795</c:v>
                </c:pt>
                <c:pt idx="6768">
                  <c:v>0.81986239020555041</c:v>
                </c:pt>
                <c:pt idx="6769">
                  <c:v>0.81998713996778072</c:v>
                </c:pt>
                <c:pt idx="6770">
                  <c:v>0.82011187145765163</c:v>
                </c:pt>
                <c:pt idx="6771">
                  <c:v>0.82023687546864643</c:v>
                </c:pt>
                <c:pt idx="6772">
                  <c:v>0.82036185425404673</c:v>
                </c:pt>
                <c:pt idx="6773">
                  <c:v>0.82048701152386316</c:v>
                </c:pt>
                <c:pt idx="6774">
                  <c:v>0.82061209283755021</c:v>
                </c:pt>
                <c:pt idx="6775">
                  <c:v>0.82073726061310737</c:v>
                </c:pt>
                <c:pt idx="6776">
                  <c:v>0.82086236888113318</c:v>
                </c:pt>
                <c:pt idx="6777">
                  <c:v>0.82098747230934999</c:v>
                </c:pt>
                <c:pt idx="6778">
                  <c:v>0.82111250285435688</c:v>
                </c:pt>
                <c:pt idx="6779">
                  <c:v>0.82123747055924601</c:v>
                </c:pt>
                <c:pt idx="6780">
                  <c:v>0.82136234564088317</c:v>
                </c:pt>
                <c:pt idx="6781">
                  <c:v>0.82148712711343097</c:v>
                </c:pt>
                <c:pt idx="6782">
                  <c:v>0.82161180304387438</c:v>
                </c:pt>
                <c:pt idx="6783">
                  <c:v>0.82173637236984542</c:v>
                </c:pt>
                <c:pt idx="6784">
                  <c:v>0.82186115867738319</c:v>
                </c:pt>
                <c:pt idx="6785">
                  <c:v>0.82198590707231345</c:v>
                </c:pt>
                <c:pt idx="6786">
                  <c:v>0.82211088336170079</c:v>
                </c:pt>
                <c:pt idx="6787">
                  <c:v>0.8222358117848152</c:v>
                </c:pt>
                <c:pt idx="6788">
                  <c:v>0.82236088289911979</c:v>
                </c:pt>
                <c:pt idx="6789">
                  <c:v>0.82248592832373335</c:v>
                </c:pt>
                <c:pt idx="6790">
                  <c:v>0.82261100680426291</c:v>
                </c:pt>
                <c:pt idx="6791">
                  <c:v>0.82273603559843456</c:v>
                </c:pt>
                <c:pt idx="6792">
                  <c:v>0.82286102127149974</c:v>
                </c:pt>
                <c:pt idx="6793">
                  <c:v>0.82298592514820701</c:v>
                </c:pt>
                <c:pt idx="6794">
                  <c:v>0.82311074204490131</c:v>
                </c:pt>
                <c:pt idx="6795">
                  <c:v>0.82323545482574545</c:v>
                </c:pt>
                <c:pt idx="6796">
                  <c:v>0.82336005934930201</c:v>
                </c:pt>
                <c:pt idx="6797">
                  <c:v>0.82348484946036327</c:v>
                </c:pt>
                <c:pt idx="6798">
                  <c:v>0.82360958675965201</c:v>
                </c:pt>
                <c:pt idx="6799">
                  <c:v>0.82373451763510408</c:v>
                </c:pt>
                <c:pt idx="6800">
                  <c:v>0.82385938362337274</c:v>
                </c:pt>
                <c:pt idx="6801">
                  <c:v>0.82398436486360493</c:v>
                </c:pt>
                <c:pt idx="6802">
                  <c:v>0.82410930392600878</c:v>
                </c:pt>
                <c:pt idx="6803">
                  <c:v>0.82423425748012646</c:v>
                </c:pt>
                <c:pt idx="6804">
                  <c:v>0.82435914880410799</c:v>
                </c:pt>
                <c:pt idx="6805">
                  <c:v>0.82448398536451606</c:v>
                </c:pt>
                <c:pt idx="6806">
                  <c:v>0.82460873187791606</c:v>
                </c:pt>
                <c:pt idx="6807">
                  <c:v>0.82473338458388401</c:v>
                </c:pt>
                <c:pt idx="6808">
                  <c:v>0.82485820169306034</c:v>
                </c:pt>
                <c:pt idx="6809">
                  <c:v>0.82498296000429661</c:v>
                </c:pt>
                <c:pt idx="6810">
                  <c:v>0.82510788456507944</c:v>
                </c:pt>
                <c:pt idx="6811">
                  <c:v>0.82523280326534154</c:v>
                </c:pt>
                <c:pt idx="6812">
                  <c:v>0.82535778542721738</c:v>
                </c:pt>
                <c:pt idx="6813">
                  <c:v>0.8254827378435865</c:v>
                </c:pt>
                <c:pt idx="6814">
                  <c:v>0.82560766589676482</c:v>
                </c:pt>
                <c:pt idx="6815">
                  <c:v>0.82573252265265307</c:v>
                </c:pt>
                <c:pt idx="6816">
                  <c:v>0.82585729916415085</c:v>
                </c:pt>
                <c:pt idx="6817">
                  <c:v>0.82598197292453701</c:v>
                </c:pt>
                <c:pt idx="6818">
                  <c:v>0.82610679101833395</c:v>
                </c:pt>
                <c:pt idx="6819">
                  <c:v>0.82623153699410778</c:v>
                </c:pt>
                <c:pt idx="6820">
                  <c:v>0.82635642518278729</c:v>
                </c:pt>
                <c:pt idx="6821">
                  <c:v>0.82648129167031903</c:v>
                </c:pt>
                <c:pt idx="6822">
                  <c:v>0.82660620316308386</c:v>
                </c:pt>
                <c:pt idx="6823">
                  <c:v>0.82673107179815264</c:v>
                </c:pt>
                <c:pt idx="6824">
                  <c:v>0.82685590367956152</c:v>
                </c:pt>
                <c:pt idx="6825">
                  <c:v>0.82698065514383634</c:v>
                </c:pt>
                <c:pt idx="6826">
                  <c:v>0.82710531865884573</c:v>
                </c:pt>
                <c:pt idx="6827">
                  <c:v>0.82723011026945859</c:v>
                </c:pt>
                <c:pt idx="6828">
                  <c:v>0.82735482844151087</c:v>
                </c:pt>
                <c:pt idx="6829">
                  <c:v>0.82747967096025032</c:v>
                </c:pt>
                <c:pt idx="6830">
                  <c:v>0.82760448322514835</c:v>
                </c:pt>
                <c:pt idx="6831">
                  <c:v>0.82772932702174296</c:v>
                </c:pt>
                <c:pt idx="6832">
                  <c:v>0.82785411943086684</c:v>
                </c:pt>
                <c:pt idx="6833">
                  <c:v>0.82797886608749915</c:v>
                </c:pt>
                <c:pt idx="6834">
                  <c:v>0.82810352602762305</c:v>
                </c:pt>
                <c:pt idx="6835">
                  <c:v>0.82822831127090923</c:v>
                </c:pt>
                <c:pt idx="6836">
                  <c:v>0.82835301895763269</c:v>
                </c:pt>
                <c:pt idx="6837">
                  <c:v>0.82847783858686008</c:v>
                </c:pt>
                <c:pt idx="6838">
                  <c:v>0.82860261933956059</c:v>
                </c:pt>
                <c:pt idx="6839">
                  <c:v>0.82872742037116565</c:v>
                </c:pt>
                <c:pt idx="6840">
                  <c:v>0.82885216173556686</c:v>
                </c:pt>
                <c:pt idx="6841">
                  <c:v>0.82897684911534109</c:v>
                </c:pt>
                <c:pt idx="6842">
                  <c:v>0.82910164377463014</c:v>
                </c:pt>
                <c:pt idx="6843">
                  <c:v>0.8292264495159809</c:v>
                </c:pt>
                <c:pt idx="6844">
                  <c:v>0.82935131742266832</c:v>
                </c:pt>
                <c:pt idx="6845">
                  <c:v>0.82947617163644072</c:v>
                </c:pt>
                <c:pt idx="6846">
                  <c:v>0.82960100774997114</c:v>
                </c:pt>
                <c:pt idx="6847">
                  <c:v>0.82972577962343119</c:v>
                </c:pt>
                <c:pt idx="6848">
                  <c:v>0.82985047198071293</c:v>
                </c:pt>
                <c:pt idx="6849">
                  <c:v>0.82997525396726646</c:v>
                </c:pt>
                <c:pt idx="6850">
                  <c:v>0.83010002700909546</c:v>
                </c:pt>
                <c:pt idx="6851">
                  <c:v>0.83022484624894322</c:v>
                </c:pt>
                <c:pt idx="6852">
                  <c:v>0.83034963770021464</c:v>
                </c:pt>
                <c:pt idx="6853">
                  <c:v>0.83047439995532568</c:v>
                </c:pt>
                <c:pt idx="6854">
                  <c:v>0.83059908908801705</c:v>
                </c:pt>
                <c:pt idx="6855">
                  <c:v>0.83072386965839207</c:v>
                </c:pt>
                <c:pt idx="6856">
                  <c:v>0.83084863845559176</c:v>
                </c:pt>
                <c:pt idx="6857">
                  <c:v>0.83097344670514928</c:v>
                </c:pt>
                <c:pt idx="6858">
                  <c:v>0.83109822083060902</c:v>
                </c:pt>
                <c:pt idx="6859">
                  <c:v>0.8312229585645492</c:v>
                </c:pt>
                <c:pt idx="6860">
                  <c:v>0.83134761708624749</c:v>
                </c:pt>
                <c:pt idx="6861">
                  <c:v>0.83147235539626041</c:v>
                </c:pt>
                <c:pt idx="6862">
                  <c:v>0.83159707391776605</c:v>
                </c:pt>
                <c:pt idx="6863">
                  <c:v>0.83172182245345394</c:v>
                </c:pt>
                <c:pt idx="6864">
                  <c:v>0.83184653026742872</c:v>
                </c:pt>
                <c:pt idx="6865">
                  <c:v>0.8319711955836504</c:v>
                </c:pt>
                <c:pt idx="6866">
                  <c:v>0.83209593210610988</c:v>
                </c:pt>
                <c:pt idx="6867">
                  <c:v>0.83222065836303072</c:v>
                </c:pt>
                <c:pt idx="6868">
                  <c:v>0.83234540631958831</c:v>
                </c:pt>
                <c:pt idx="6869">
                  <c:v>0.83247011249533842</c:v>
                </c:pt>
                <c:pt idx="6870">
                  <c:v>0.83259476947202327</c:v>
                </c:pt>
                <c:pt idx="6871">
                  <c:v>0.83271948850243005</c:v>
                </c:pt>
                <c:pt idx="6872">
                  <c:v>0.83284418917026692</c:v>
                </c:pt>
                <c:pt idx="6873">
                  <c:v>0.83296890294189962</c:v>
                </c:pt>
                <c:pt idx="6874">
                  <c:v>0.8330935681849545</c:v>
                </c:pt>
                <c:pt idx="6875">
                  <c:v>0.83321817816776522</c:v>
                </c:pt>
                <c:pt idx="6876">
                  <c:v>0.83334284275263171</c:v>
                </c:pt>
                <c:pt idx="6877">
                  <c:v>0.83346748368648949</c:v>
                </c:pt>
                <c:pt idx="6878">
                  <c:v>0.83359213247487962</c:v>
                </c:pt>
                <c:pt idx="6879">
                  <c:v>0.83371672921735662</c:v>
                </c:pt>
                <c:pt idx="6880">
                  <c:v>0.83384139734377838</c:v>
                </c:pt>
                <c:pt idx="6881">
                  <c:v>0.83396604320105183</c:v>
                </c:pt>
                <c:pt idx="6882">
                  <c:v>0.83409069949271575</c:v>
                </c:pt>
                <c:pt idx="6883">
                  <c:v>0.83421530207770234</c:v>
                </c:pt>
                <c:pt idx="6884">
                  <c:v>0.83433996929372256</c:v>
                </c:pt>
                <c:pt idx="6885">
                  <c:v>0.83446460869066685</c:v>
                </c:pt>
                <c:pt idx="6886">
                  <c:v>0.83458925129239403</c:v>
                </c:pt>
                <c:pt idx="6887">
                  <c:v>0.8347138346046834</c:v>
                </c:pt>
                <c:pt idx="6888">
                  <c:v>0.83483847463633065</c:v>
                </c:pt>
                <c:pt idx="6889">
                  <c:v>0.83496308129237695</c:v>
                </c:pt>
                <c:pt idx="6890">
                  <c:v>0.835087685334434</c:v>
                </c:pt>
                <c:pt idx="6891">
                  <c:v>0.83521222600247169</c:v>
                </c:pt>
                <c:pt idx="6892">
                  <c:v>0.83533681828259931</c:v>
                </c:pt>
                <c:pt idx="6893">
                  <c:v>0.8354613739085659</c:v>
                </c:pt>
                <c:pt idx="6894">
                  <c:v>0.83558592371153484</c:v>
                </c:pt>
                <c:pt idx="6895">
                  <c:v>0.83571040819523912</c:v>
                </c:pt>
                <c:pt idx="6896">
                  <c:v>0.8358349416273696</c:v>
                </c:pt>
                <c:pt idx="6897">
                  <c:v>0.83595943705565068</c:v>
                </c:pt>
                <c:pt idx="6898">
                  <c:v>0.83608392533611053</c:v>
                </c:pt>
                <c:pt idx="6899">
                  <c:v>0.8362084484523602</c:v>
                </c:pt>
                <c:pt idx="6900">
                  <c:v>0.83633295640062588</c:v>
                </c:pt>
                <c:pt idx="6901">
                  <c:v>0.83645745095965252</c:v>
                </c:pt>
                <c:pt idx="6902">
                  <c:v>0.83658198311146625</c:v>
                </c:pt>
                <c:pt idx="6903">
                  <c:v>0.83670649446959233</c:v>
                </c:pt>
                <c:pt idx="6904">
                  <c:v>0.83683098966405911</c:v>
                </c:pt>
                <c:pt idx="6905">
                  <c:v>0.83695551582448569</c:v>
                </c:pt>
                <c:pt idx="6906">
                  <c:v>0.83708001674728694</c:v>
                </c:pt>
                <c:pt idx="6907">
                  <c:v>0.83720449628220295</c:v>
                </c:pt>
                <c:pt idx="6908">
                  <c:v>0.83732900188372628</c:v>
                </c:pt>
                <c:pt idx="6909">
                  <c:v>0.83745347813222115</c:v>
                </c:pt>
                <c:pt idx="6910">
                  <c:v>0.83757792942872689</c:v>
                </c:pt>
                <c:pt idx="6911">
                  <c:v>0.83770240327878809</c:v>
                </c:pt>
                <c:pt idx="6912">
                  <c:v>0.83782684521897122</c:v>
                </c:pt>
                <c:pt idx="6913">
                  <c:v>0.83795126001571285</c:v>
                </c:pt>
                <c:pt idx="6914">
                  <c:v>0.83807569528491221</c:v>
                </c:pt>
                <c:pt idx="6915">
                  <c:v>0.83820009727393208</c:v>
                </c:pt>
                <c:pt idx="6916">
                  <c:v>0.83832454389462496</c:v>
                </c:pt>
                <c:pt idx="6917">
                  <c:v>0.83844895843912948</c:v>
                </c:pt>
                <c:pt idx="6918">
                  <c:v>0.83857342223313913</c:v>
                </c:pt>
                <c:pt idx="6919">
                  <c:v>0.83869785238307415</c:v>
                </c:pt>
                <c:pt idx="6920">
                  <c:v>0.83882232863787864</c:v>
                </c:pt>
                <c:pt idx="6921">
                  <c:v>0.83894676751725283</c:v>
                </c:pt>
                <c:pt idx="6922">
                  <c:v>0.83907124736530769</c:v>
                </c:pt>
                <c:pt idx="6923">
                  <c:v>0.83919568565524205</c:v>
                </c:pt>
                <c:pt idx="6924">
                  <c:v>0.83932016002554399</c:v>
                </c:pt>
                <c:pt idx="6925">
                  <c:v>0.83944458916186981</c:v>
                </c:pt>
                <c:pt idx="6926">
                  <c:v>0.83956905042032748</c:v>
                </c:pt>
                <c:pt idx="6927">
                  <c:v>0.83969346359529706</c:v>
                </c:pt>
                <c:pt idx="6928">
                  <c:v>0.83981790593565964</c:v>
                </c:pt>
                <c:pt idx="6929">
                  <c:v>0.83994229816537525</c:v>
                </c:pt>
                <c:pt idx="6930">
                  <c:v>0.84006671746939565</c:v>
                </c:pt>
                <c:pt idx="6931">
                  <c:v>0.84019108533158215</c:v>
                </c:pt>
                <c:pt idx="6932">
                  <c:v>0.84031547886104518</c:v>
                </c:pt>
                <c:pt idx="6933">
                  <c:v>0.8404398201619725</c:v>
                </c:pt>
                <c:pt idx="6934">
                  <c:v>0.84056418623890483</c:v>
                </c:pt>
                <c:pt idx="6935">
                  <c:v>0.84068849970755255</c:v>
                </c:pt>
                <c:pt idx="6936">
                  <c:v>0.84081283743872826</c:v>
                </c:pt>
                <c:pt idx="6937">
                  <c:v>0.84093712247677588</c:v>
                </c:pt>
                <c:pt idx="6938">
                  <c:v>0.84106143153494117</c:v>
                </c:pt>
                <c:pt idx="6939">
                  <c:v>0.84118568802361926</c:v>
                </c:pt>
                <c:pt idx="6940">
                  <c:v>0.84130996848107631</c:v>
                </c:pt>
                <c:pt idx="6941">
                  <c:v>0.84143419663654617</c:v>
                </c:pt>
                <c:pt idx="6942">
                  <c:v>0.84155844884169029</c:v>
                </c:pt>
                <c:pt idx="6943">
                  <c:v>0.84168264910881097</c:v>
                </c:pt>
                <c:pt idx="6944">
                  <c:v>0.84180687359597961</c:v>
                </c:pt>
                <c:pt idx="6945">
                  <c:v>0.84193104657124218</c:v>
                </c:pt>
                <c:pt idx="6946">
                  <c:v>0.84205524399560683</c:v>
                </c:pt>
                <c:pt idx="6947">
                  <c:v>0.84217939037174516</c:v>
                </c:pt>
                <c:pt idx="6948">
                  <c:v>0.84230356146268548</c:v>
                </c:pt>
                <c:pt idx="6949">
                  <c:v>0.84242768198917872</c:v>
                </c:pt>
                <c:pt idx="6950">
                  <c:v>0.84255182751715663</c:v>
                </c:pt>
                <c:pt idx="6951">
                  <c:v>0.84267592297227267</c:v>
                </c:pt>
                <c:pt idx="6952">
                  <c:v>0.84280004372549877</c:v>
                </c:pt>
                <c:pt idx="6953">
                  <c:v>0.84292411489669705</c:v>
                </c:pt>
                <c:pt idx="6954">
                  <c:v>0.84304821166485344</c:v>
                </c:pt>
                <c:pt idx="6955">
                  <c:v>0.84317229228571744</c:v>
                </c:pt>
                <c:pt idx="6956">
                  <c:v>0.84329639220917652</c:v>
                </c:pt>
                <c:pt idx="6957">
                  <c:v>0.84342049252693374</c:v>
                </c:pt>
                <c:pt idx="6958">
                  <c:v>0.84354460538399345</c:v>
                </c:pt>
                <c:pt idx="6959">
                  <c:v>0.84366872212984889</c:v>
                </c:pt>
                <c:pt idx="6960">
                  <c:v>0.8437928454266892</c:v>
                </c:pt>
                <c:pt idx="6961">
                  <c:v>0.84391697078523209</c:v>
                </c:pt>
                <c:pt idx="6962">
                  <c:v>0.84404109774457159</c:v>
                </c:pt>
                <c:pt idx="6963">
                  <c:v>0.84416522362028168</c:v>
                </c:pt>
                <c:pt idx="6964">
                  <c:v>0.84428934722893856</c:v>
                </c:pt>
                <c:pt idx="6965">
                  <c:v>0.84441346681824525</c:v>
                </c:pt>
                <c:pt idx="6966">
                  <c:v>0.84453758126622946</c:v>
                </c:pt>
                <c:pt idx="6967">
                  <c:v>0.84466168939527253</c:v>
                </c:pt>
                <c:pt idx="6968">
                  <c:v>0.84478579034180545</c:v>
                </c:pt>
                <c:pt idx="6969">
                  <c:v>0.84490988332159489</c:v>
                </c:pt>
                <c:pt idx="6970">
                  <c:v>0.84503396773393691</c:v>
                </c:pt>
                <c:pt idx="6971">
                  <c:v>0.84515804307470277</c:v>
                </c:pt>
                <c:pt idx="6972">
                  <c:v>0.84528210895859024</c:v>
                </c:pt>
                <c:pt idx="6973">
                  <c:v>0.84540616508215383</c:v>
                </c:pt>
                <c:pt idx="6974">
                  <c:v>0.84553021122269989</c:v>
                </c:pt>
                <c:pt idx="6975">
                  <c:v>0.84565424721960736</c:v>
                </c:pt>
                <c:pt idx="6976">
                  <c:v>0.84577827296799901</c:v>
                </c:pt>
                <c:pt idx="6977">
                  <c:v>0.84590228840774762</c:v>
                </c:pt>
                <c:pt idx="6978">
                  <c:v>0.8460262935171543</c:v>
                </c:pt>
                <c:pt idx="6979">
                  <c:v>0.84615028830581851</c:v>
                </c:pt>
                <c:pt idx="6980">
                  <c:v>0.84627427280953937</c:v>
                </c:pt>
                <c:pt idx="6981">
                  <c:v>0.84639824708545275</c:v>
                </c:pt>
                <c:pt idx="6982">
                  <c:v>0.84652221120822269</c:v>
                </c:pt>
                <c:pt idx="6983">
                  <c:v>0.84664616526664171</c:v>
                </c:pt>
                <c:pt idx="6984">
                  <c:v>0.84677010936088548</c:v>
                </c:pt>
                <c:pt idx="6985">
                  <c:v>0.84689404360011711</c:v>
                </c:pt>
                <c:pt idx="6986">
                  <c:v>0.84701796810053254</c:v>
                </c:pt>
                <c:pt idx="6987">
                  <c:v>0.84714188298368676</c:v>
                </c:pt>
                <c:pt idx="6988">
                  <c:v>0.84726578837510935</c:v>
                </c:pt>
                <c:pt idx="6989">
                  <c:v>0.84738968440313966</c:v>
                </c:pt>
                <c:pt idx="6990">
                  <c:v>0.84751357119795734</c:v>
                </c:pt>
                <c:pt idx="6991">
                  <c:v>0.84763744889077719</c:v>
                </c:pt>
                <c:pt idx="6992">
                  <c:v>0.84776131761318174</c:v>
                </c:pt>
                <c:pt idx="6993">
                  <c:v>0.84788517749656522</c:v>
                </c:pt>
                <c:pt idx="6994">
                  <c:v>0.84800902867168015</c:v>
                </c:pt>
                <c:pt idx="6995">
                  <c:v>0.84813287126826387</c:v>
                </c:pt>
                <c:pt idx="6996">
                  <c:v>0.8482567054147363</c:v>
                </c:pt>
                <c:pt idx="6997">
                  <c:v>0.84838053123795465</c:v>
                </c:pt>
                <c:pt idx="6998">
                  <c:v>0.84850434886301751</c:v>
                </c:pt>
                <c:pt idx="6999">
                  <c:v>0.84862815841310968</c:v>
                </c:pt>
                <c:pt idx="7000">
                  <c:v>0.84875196000938291</c:v>
                </c:pt>
                <c:pt idx="7001">
                  <c:v>0.84887575377086311</c:v>
                </c:pt>
                <c:pt idx="7002">
                  <c:v>0.84899953981438969</c:v>
                </c:pt>
                <c:pt idx="7003">
                  <c:v>0.84912331825456233</c:v>
                </c:pt>
                <c:pt idx="7004">
                  <c:v>0.84924708920371605</c:v>
                </c:pt>
                <c:pt idx="7005">
                  <c:v>0.84937085277190394</c:v>
                </c:pt>
                <c:pt idx="7006">
                  <c:v>0.84949460906689689</c:v>
                </c:pt>
                <c:pt idx="7007">
                  <c:v>0.84961835819418741</c:v>
                </c:pt>
                <c:pt idx="7008">
                  <c:v>0.84974210025700558</c:v>
                </c:pt>
                <c:pt idx="7009">
                  <c:v>0.8498658353563413</c:v>
                </c:pt>
                <c:pt idx="7010">
                  <c:v>0.84998956359096578</c:v>
                </c:pt>
                <c:pt idx="7011">
                  <c:v>0.85011328505747175</c:v>
                </c:pt>
                <c:pt idx="7012">
                  <c:v>0.85023699985029721</c:v>
                </c:pt>
                <c:pt idx="7013">
                  <c:v>0.850360708061771</c:v>
                </c:pt>
                <c:pt idx="7014">
                  <c:v>0.85048440978214668</c:v>
                </c:pt>
                <c:pt idx="7015">
                  <c:v>0.8506082921120337</c:v>
                </c:pt>
                <c:pt idx="7016">
                  <c:v>0.85073225176608069</c:v>
                </c:pt>
                <c:pt idx="7017">
                  <c:v>0.85085644151074336</c:v>
                </c:pt>
                <c:pt idx="7018">
                  <c:v>0.85098073204745783</c:v>
                </c:pt>
                <c:pt idx="7019">
                  <c:v>0.8511052198262814</c:v>
                </c:pt>
                <c:pt idx="7020">
                  <c:v>0.85122978260178583</c:v>
                </c:pt>
                <c:pt idx="7021">
                  <c:v>0.85135448551814363</c:v>
                </c:pt>
                <c:pt idx="7022">
                  <c:v>0.8514792205773134</c:v>
                </c:pt>
                <c:pt idx="7023">
                  <c:v>0.8516040412251884</c:v>
                </c:pt>
                <c:pt idx="7024">
                  <c:v>0.8517288819543356</c:v>
                </c:pt>
                <c:pt idx="7025">
                  <c:v>0.85185375925629603</c:v>
                </c:pt>
                <c:pt idx="7026">
                  <c:v>0.85197863757799497</c:v>
                </c:pt>
                <c:pt idx="7027">
                  <c:v>0.85210351556557451</c:v>
                </c:pt>
                <c:pt idx="7028">
                  <c:v>0.85222837362649395</c:v>
                </c:pt>
                <c:pt idx="7029">
                  <c:v>0.85235320581709195</c:v>
                </c:pt>
                <c:pt idx="7030">
                  <c:v>0.85247800106379268</c:v>
                </c:pt>
                <c:pt idx="7031">
                  <c:v>0.8526027540251222</c:v>
                </c:pt>
                <c:pt idx="7032">
                  <c:v>0.85272745858666621</c:v>
                </c:pt>
                <c:pt idx="7033">
                  <c:v>0.85285211132642891</c:v>
                </c:pt>
                <c:pt idx="7034">
                  <c:v>0.85297670924226399</c:v>
                </c:pt>
                <c:pt idx="7035">
                  <c:v>0.85310125076032439</c:v>
                </c:pt>
                <c:pt idx="7036">
                  <c:v>0.8532257348961636</c:v>
                </c:pt>
                <c:pt idx="7037">
                  <c:v>0.85335016148902243</c:v>
                </c:pt>
                <c:pt idx="7038">
                  <c:v>0.85347453085690783</c:v>
                </c:pt>
                <c:pt idx="7039">
                  <c:v>0.85359900244282882</c:v>
                </c:pt>
                <c:pt idx="7040">
                  <c:v>0.85372348792259478</c:v>
                </c:pt>
                <c:pt idx="7041">
                  <c:v>0.85384812035030788</c:v>
                </c:pt>
                <c:pt idx="7042">
                  <c:v>0.85397278851897274</c:v>
                </c:pt>
                <c:pt idx="7043">
                  <c:v>0.85409757939817177</c:v>
                </c:pt>
                <c:pt idx="7044">
                  <c:v>0.85422238730329725</c:v>
                </c:pt>
                <c:pt idx="7045">
                  <c:v>0.85434727350616724</c:v>
                </c:pt>
                <c:pt idx="7046">
                  <c:v>0.8544721720538162</c:v>
                </c:pt>
                <c:pt idx="7047">
                  <c:v>0.85459710115694687</c:v>
                </c:pt>
                <c:pt idx="7048">
                  <c:v>0.8547220240787945</c:v>
                </c:pt>
                <c:pt idx="7049">
                  <c:v>0.85484693918393506</c:v>
                </c:pt>
                <c:pt idx="7050">
                  <c:v>0.854971825770378</c:v>
                </c:pt>
                <c:pt idx="7051">
                  <c:v>0.85509667725142746</c:v>
                </c:pt>
                <c:pt idx="7052">
                  <c:v>0.8552214817931636</c:v>
                </c:pt>
                <c:pt idx="7053">
                  <c:v>0.85534623358765649</c:v>
                </c:pt>
                <c:pt idx="7054">
                  <c:v>0.85547092614026576</c:v>
                </c:pt>
                <c:pt idx="7055">
                  <c:v>0.85559555584961711</c:v>
                </c:pt>
                <c:pt idx="7056">
                  <c:v>0.85572011965057326</c:v>
                </c:pt>
                <c:pt idx="7057">
                  <c:v>0.85584475640777558</c:v>
                </c:pt>
                <c:pt idx="7058">
                  <c:v>0.85596938471104744</c:v>
                </c:pt>
                <c:pt idx="7059">
                  <c:v>0.85609412286410658</c:v>
                </c:pt>
                <c:pt idx="7060">
                  <c:v>0.85621886924247703</c:v>
                </c:pt>
                <c:pt idx="7061">
                  <c:v>0.85634370317577191</c:v>
                </c:pt>
                <c:pt idx="7062">
                  <c:v>0.85646852811068652</c:v>
                </c:pt>
                <c:pt idx="7063">
                  <c:v>0.85659340164720854</c:v>
                </c:pt>
                <c:pt idx="7064">
                  <c:v>0.8567182641062534</c:v>
                </c:pt>
                <c:pt idx="7065">
                  <c:v>0.85684313370135134</c:v>
                </c:pt>
                <c:pt idx="7066">
                  <c:v>0.85696797780907064</c:v>
                </c:pt>
                <c:pt idx="7067">
                  <c:v>0.85709279627334523</c:v>
                </c:pt>
                <c:pt idx="7068">
                  <c:v>0.85721757122265085</c:v>
                </c:pt>
                <c:pt idx="7069">
                  <c:v>0.85734229779485593</c:v>
                </c:pt>
                <c:pt idx="7070">
                  <c:v>0.85746696619187257</c:v>
                </c:pt>
                <c:pt idx="7071">
                  <c:v>0.85759169691857062</c:v>
                </c:pt>
                <c:pt idx="7072">
                  <c:v>0.8577164116352356</c:v>
                </c:pt>
                <c:pt idx="7073">
                  <c:v>0.85784121507582123</c:v>
                </c:pt>
                <c:pt idx="7074">
                  <c:v>0.8579660115845158</c:v>
                </c:pt>
                <c:pt idx="7075">
                  <c:v>0.85809087320269506</c:v>
                </c:pt>
                <c:pt idx="7076">
                  <c:v>0.85821573614916735</c:v>
                </c:pt>
                <c:pt idx="7077">
                  <c:v>0.85834062233567021</c:v>
                </c:pt>
                <c:pt idx="7078">
                  <c:v>0.8584654947022925</c:v>
                </c:pt>
                <c:pt idx="7079">
                  <c:v>0.85859035214190049</c:v>
                </c:pt>
                <c:pt idx="7080">
                  <c:v>0.85871517306226997</c:v>
                </c:pt>
                <c:pt idx="7081">
                  <c:v>0.85883995045969264</c:v>
                </c:pt>
                <c:pt idx="7082">
                  <c:v>0.85896467173192459</c:v>
                </c:pt>
                <c:pt idx="7083">
                  <c:v>0.85908944402188769</c:v>
                </c:pt>
                <c:pt idx="7084">
                  <c:v>0.8592141924668828</c:v>
                </c:pt>
                <c:pt idx="7085">
                  <c:v>0.8593390120950315</c:v>
                </c:pt>
                <c:pt idx="7086">
                  <c:v>0.85946381245437342</c:v>
                </c:pt>
                <c:pt idx="7087">
                  <c:v>0.85958866040352744</c:v>
                </c:pt>
                <c:pt idx="7088">
                  <c:v>0.85971349603033964</c:v>
                </c:pt>
                <c:pt idx="7089">
                  <c:v>0.8598383400543046</c:v>
                </c:pt>
                <c:pt idx="7090">
                  <c:v>0.85996315804215562</c:v>
                </c:pt>
                <c:pt idx="7091">
                  <c:v>0.86008794943305178</c:v>
                </c:pt>
                <c:pt idx="7092">
                  <c:v>0.8602126944970927</c:v>
                </c:pt>
                <c:pt idx="7093">
                  <c:v>0.86033738724779663</c:v>
                </c:pt>
                <c:pt idx="7094">
                  <c:v>0.86046212200101602</c:v>
                </c:pt>
                <c:pt idx="7095">
                  <c:v>0.86058682932810471</c:v>
                </c:pt>
                <c:pt idx="7096">
                  <c:v>0.86071159644750717</c:v>
                </c:pt>
                <c:pt idx="7097">
                  <c:v>0.86083636540911757</c:v>
                </c:pt>
                <c:pt idx="7098">
                  <c:v>0.86096116574288084</c:v>
                </c:pt>
                <c:pt idx="7099">
                  <c:v>0.86108595977852986</c:v>
                </c:pt>
                <c:pt idx="7100">
                  <c:v>0.8612107476812727</c:v>
                </c:pt>
                <c:pt idx="7101">
                  <c:v>0.86133550556329763</c:v>
                </c:pt>
                <c:pt idx="7102">
                  <c:v>0.86146022519581744</c:v>
                </c:pt>
                <c:pt idx="7103">
                  <c:v>0.86158498664660543</c:v>
                </c:pt>
                <c:pt idx="7104">
                  <c:v>0.86170972247483713</c:v>
                </c:pt>
                <c:pt idx="7105">
                  <c:v>0.8618345097973128</c:v>
                </c:pt>
                <c:pt idx="7106">
                  <c:v>0.86195929271531391</c:v>
                </c:pt>
                <c:pt idx="7107">
                  <c:v>0.86208409674184594</c:v>
                </c:pt>
                <c:pt idx="7108">
                  <c:v>0.86220888574073795</c:v>
                </c:pt>
                <c:pt idx="7109">
                  <c:v>0.86233365899719017</c:v>
                </c:pt>
                <c:pt idx="7110">
                  <c:v>0.86245839383280076</c:v>
                </c:pt>
                <c:pt idx="7111">
                  <c:v>0.86258316935318735</c:v>
                </c:pt>
                <c:pt idx="7112">
                  <c:v>0.86270791578589279</c:v>
                </c:pt>
                <c:pt idx="7113">
                  <c:v>0.86283270610664631</c:v>
                </c:pt>
                <c:pt idx="7114">
                  <c:v>0.86295748500499636</c:v>
                </c:pt>
                <c:pt idx="7115">
                  <c:v>0.86308227627916168</c:v>
                </c:pt>
                <c:pt idx="7116">
                  <c:v>0.86320704481973864</c:v>
                </c:pt>
                <c:pt idx="7117">
                  <c:v>0.86333178980174097</c:v>
                </c:pt>
                <c:pt idx="7118">
                  <c:v>0.86345648952928267</c:v>
                </c:pt>
                <c:pt idx="7119">
                  <c:v>0.86358122041243868</c:v>
                </c:pt>
                <c:pt idx="7120">
                  <c:v>0.86370591532205965</c:v>
                </c:pt>
                <c:pt idx="7121">
                  <c:v>0.86383064519379604</c:v>
                </c:pt>
                <c:pt idx="7122">
                  <c:v>0.86395535696406522</c:v>
                </c:pt>
                <c:pt idx="7123">
                  <c:v>0.86408007411475429</c:v>
                </c:pt>
                <c:pt idx="7124">
                  <c:v>0.86420476314004668</c:v>
                </c:pt>
                <c:pt idx="7125">
                  <c:v>0.86432942369613652</c:v>
                </c:pt>
                <c:pt idx="7126">
                  <c:v>0.86445411263646221</c:v>
                </c:pt>
                <c:pt idx="7127">
                  <c:v>0.86457880383419616</c:v>
                </c:pt>
                <c:pt idx="7128">
                  <c:v>0.8647035200670512</c:v>
                </c:pt>
                <c:pt idx="7129">
                  <c:v>0.86482823401228726</c:v>
                </c:pt>
                <c:pt idx="7130">
                  <c:v>0.86495294286196045</c:v>
                </c:pt>
                <c:pt idx="7131">
                  <c:v>0.86507762457228532</c:v>
                </c:pt>
                <c:pt idx="7132">
                  <c:v>0.86520233897690879</c:v>
                </c:pt>
                <c:pt idx="7133">
                  <c:v>0.86532705269885257</c:v>
                </c:pt>
                <c:pt idx="7134">
                  <c:v>0.86545178772950626</c:v>
                </c:pt>
                <c:pt idx="7135">
                  <c:v>0.86557651471652486</c:v>
                </c:pt>
                <c:pt idx="7136">
                  <c:v>0.86570123055620529</c:v>
                </c:pt>
                <c:pt idx="7137">
                  <c:v>0.8658259129826098</c:v>
                </c:pt>
                <c:pt idx="7138">
                  <c:v>0.86595061940318763</c:v>
                </c:pt>
                <c:pt idx="7139">
                  <c:v>0.86607531746942468</c:v>
                </c:pt>
                <c:pt idx="7140">
                  <c:v>0.86620002842722998</c:v>
                </c:pt>
                <c:pt idx="7141">
                  <c:v>0.866324724147707</c:v>
                </c:pt>
                <c:pt idx="7142">
                  <c:v>0.86644940187894592</c:v>
                </c:pt>
                <c:pt idx="7143">
                  <c:v>0.86657410133764468</c:v>
                </c:pt>
                <c:pt idx="7144">
                  <c:v>0.86669879762519986</c:v>
                </c:pt>
                <c:pt idx="7145">
                  <c:v>0.86682350382403972</c:v>
                </c:pt>
                <c:pt idx="7146">
                  <c:v>0.86694819449648586</c:v>
                </c:pt>
                <c:pt idx="7147">
                  <c:v>0.86707286384410875</c:v>
                </c:pt>
                <c:pt idx="7148">
                  <c:v>0.86719755040077739</c:v>
                </c:pt>
                <c:pt idx="7149">
                  <c:v>0.86732222890706767</c:v>
                </c:pt>
                <c:pt idx="7150">
                  <c:v>0.86744691195090984</c:v>
                </c:pt>
                <c:pt idx="7151">
                  <c:v>0.86757157456708045</c:v>
                </c:pt>
                <c:pt idx="7152">
                  <c:v>0.8676962111804003</c:v>
                </c:pt>
                <c:pt idx="7153">
                  <c:v>0.86782085977319223</c:v>
                </c:pt>
                <c:pt idx="7154">
                  <c:v>0.86794549586603686</c:v>
                </c:pt>
                <c:pt idx="7155">
                  <c:v>0.86807013210063433</c:v>
                </c:pt>
                <c:pt idx="7156">
                  <c:v>0.86819474432605492</c:v>
                </c:pt>
                <c:pt idx="7157">
                  <c:v>0.86831937818417293</c:v>
                </c:pt>
                <c:pt idx="7158">
                  <c:v>0.8684440021892248</c:v>
                </c:pt>
                <c:pt idx="7159">
                  <c:v>0.86856862972823157</c:v>
                </c:pt>
                <c:pt idx="7160">
                  <c:v>0.86869323404309995</c:v>
                </c:pt>
                <c:pt idx="7161">
                  <c:v>0.86881785847352666</c:v>
                </c:pt>
                <c:pt idx="7162">
                  <c:v>0.86894247105571965</c:v>
                </c:pt>
                <c:pt idx="7163">
                  <c:v>0.86906708402216393</c:v>
                </c:pt>
                <c:pt idx="7164">
                  <c:v>0.86919167081077431</c:v>
                </c:pt>
                <c:pt idx="7165">
                  <c:v>0.86931627357022978</c:v>
                </c:pt>
                <c:pt idx="7166">
                  <c:v>0.8694408609604487</c:v>
                </c:pt>
                <c:pt idx="7167">
                  <c:v>0.8695654449575696</c:v>
                </c:pt>
                <c:pt idx="7168">
                  <c:v>0.8696899996520957</c:v>
                </c:pt>
                <c:pt idx="7169">
                  <c:v>0.86981456679465619</c:v>
                </c:pt>
                <c:pt idx="7170">
                  <c:v>0.86993911576578209</c:v>
                </c:pt>
                <c:pt idx="7171">
                  <c:v>0.87006365862041313</c:v>
                </c:pt>
                <c:pt idx="7172">
                  <c:v>0.87018820975291788</c:v>
                </c:pt>
                <c:pt idx="7173">
                  <c:v>0.87031275414803444</c:v>
                </c:pt>
                <c:pt idx="7174">
                  <c:v>0.87043729143927484</c:v>
                </c:pt>
                <c:pt idx="7175">
                  <c:v>0.87056183985965996</c:v>
                </c:pt>
                <c:pt idx="7176">
                  <c:v>0.87068637987273267</c:v>
                </c:pt>
                <c:pt idx="7177">
                  <c:v>0.87081091206766392</c:v>
                </c:pt>
                <c:pt idx="7178">
                  <c:v>0.87093545246308568</c:v>
                </c:pt>
                <c:pt idx="7179">
                  <c:v>0.87105998210168822</c:v>
                </c:pt>
                <c:pt idx="7180">
                  <c:v>0.87118450090904798</c:v>
                </c:pt>
                <c:pt idx="7181">
                  <c:v>0.87130902491620188</c:v>
                </c:pt>
                <c:pt idx="7182">
                  <c:v>0.87143353530619039</c:v>
                </c:pt>
                <c:pt idx="7183">
                  <c:v>0.87155803220990036</c:v>
                </c:pt>
                <c:pt idx="7184">
                  <c:v>0.87168253167740817</c:v>
                </c:pt>
                <c:pt idx="7185">
                  <c:v>0.87180701529791826</c:v>
                </c:pt>
                <c:pt idx="7186">
                  <c:v>0.87193148341397686</c:v>
                </c:pt>
                <c:pt idx="7187">
                  <c:v>0.87205595220677834</c:v>
                </c:pt>
                <c:pt idx="7188">
                  <c:v>0.87218040362081029</c:v>
                </c:pt>
                <c:pt idx="7189">
                  <c:v>0.87230486681719643</c:v>
                </c:pt>
                <c:pt idx="7190">
                  <c:v>0.87242931499261123</c:v>
                </c:pt>
                <c:pt idx="7191">
                  <c:v>0.87255377915296317</c:v>
                </c:pt>
                <c:pt idx="7192">
                  <c:v>0.87267822920396498</c:v>
                </c:pt>
                <c:pt idx="7193">
                  <c:v>0.87280269530216459</c:v>
                </c:pt>
                <c:pt idx="7194">
                  <c:v>0.87292714636810498</c:v>
                </c:pt>
                <c:pt idx="7195">
                  <c:v>0.87305161164950862</c:v>
                </c:pt>
                <c:pt idx="7196">
                  <c:v>0.87317605999209125</c:v>
                </c:pt>
                <c:pt idx="7197">
                  <c:v>0.87330052012275194</c:v>
                </c:pt>
                <c:pt idx="7198">
                  <c:v>0.87342496115503621</c:v>
                </c:pt>
                <c:pt idx="7199">
                  <c:v>0.87354941159619859</c:v>
                </c:pt>
                <c:pt idx="7200">
                  <c:v>0.87367384093589973</c:v>
                </c:pt>
                <c:pt idx="7201">
                  <c:v>0.87379827762459472</c:v>
                </c:pt>
                <c:pt idx="7202">
                  <c:v>0.87392269153803026</c:v>
                </c:pt>
                <c:pt idx="7203">
                  <c:v>0.87404711113862743</c:v>
                </c:pt>
                <c:pt idx="7204">
                  <c:v>0.87417150665881449</c:v>
                </c:pt>
                <c:pt idx="7205">
                  <c:v>0.87429590659070233</c:v>
                </c:pt>
                <c:pt idx="7206">
                  <c:v>0.87442028148123496</c:v>
                </c:pt>
                <c:pt idx="7207">
                  <c:v>0.87454465984611485</c:v>
                </c:pt>
                <c:pt idx="7208">
                  <c:v>0.87466901250382456</c:v>
                </c:pt>
                <c:pt idx="7209">
                  <c:v>0.87479336797850582</c:v>
                </c:pt>
                <c:pt idx="7210">
                  <c:v>0.87491769732133684</c:v>
                </c:pt>
                <c:pt idx="7211">
                  <c:v>0.87504202904795392</c:v>
                </c:pt>
                <c:pt idx="7212">
                  <c:v>0.87516633440910807</c:v>
                </c:pt>
                <c:pt idx="7213">
                  <c:v>0.87529064189637884</c:v>
                </c:pt>
                <c:pt idx="7214">
                  <c:v>0.87541492293272016</c:v>
                </c:pt>
                <c:pt idx="7215">
                  <c:v>0.87553920597265944</c:v>
                </c:pt>
                <c:pt idx="7216">
                  <c:v>0.8756634625891222</c:v>
                </c:pt>
                <c:pt idx="7217">
                  <c:v>0.87578772118929016</c:v>
                </c:pt>
                <c:pt idx="7218">
                  <c:v>0.87591195347818673</c:v>
                </c:pt>
                <c:pt idx="7219">
                  <c:v>0.87603618780782622</c:v>
                </c:pt>
                <c:pt idx="7220">
                  <c:v>0.87616039600098206</c:v>
                </c:pt>
                <c:pt idx="7221">
                  <c:v>0.87628460634876681</c:v>
                </c:pt>
                <c:pt idx="7222">
                  <c:v>0.87640879078021117</c:v>
                </c:pt>
                <c:pt idx="7223">
                  <c:v>0.8765329775214723</c:v>
                </c:pt>
                <c:pt idx="7224">
                  <c:v>0.87665715153054746</c:v>
                </c:pt>
                <c:pt idx="7225">
                  <c:v>0.8767813280339567</c:v>
                </c:pt>
                <c:pt idx="7226">
                  <c:v>0.87690550044980276</c:v>
                </c:pt>
                <c:pt idx="7227">
                  <c:v>0.87702967488573313</c:v>
                </c:pt>
                <c:pt idx="7228">
                  <c:v>0.8771538483234973</c:v>
                </c:pt>
                <c:pt idx="7229">
                  <c:v>0.87727802247567488</c:v>
                </c:pt>
                <c:pt idx="7230">
                  <c:v>0.87740219560525379</c:v>
                </c:pt>
                <c:pt idx="7231">
                  <c:v>0.87752636766153325</c:v>
                </c:pt>
                <c:pt idx="7232">
                  <c:v>0.87765053739714793</c:v>
                </c:pt>
                <c:pt idx="7233">
                  <c:v>0.8777747041864401</c:v>
                </c:pt>
                <c:pt idx="7234">
                  <c:v>0.87789886704512377</c:v>
                </c:pt>
                <c:pt idx="7235">
                  <c:v>0.87802302525440989</c:v>
                </c:pt>
                <c:pt idx="7236">
                  <c:v>0.87814717803250808</c:v>
                </c:pt>
                <c:pt idx="7237">
                  <c:v>0.87827132474195002</c:v>
                </c:pt>
                <c:pt idx="7238">
                  <c:v>0.8783954647777612</c:v>
                </c:pt>
                <c:pt idx="7239">
                  <c:v>0.87851959763216114</c:v>
                </c:pt>
                <c:pt idx="7240">
                  <c:v>0.87864372285358083</c:v>
                </c:pt>
                <c:pt idx="7241">
                  <c:v>0.87876784006351416</c:v>
                </c:pt>
                <c:pt idx="7242">
                  <c:v>0.87889194893884426</c:v>
                </c:pt>
                <c:pt idx="7243">
                  <c:v>0.87901604921325771</c:v>
                </c:pt>
                <c:pt idx="7244">
                  <c:v>0.87914014066767998</c:v>
                </c:pt>
                <c:pt idx="7245">
                  <c:v>0.87926422312723673</c:v>
                </c:pt>
                <c:pt idx="7246">
                  <c:v>0.87938829645496597</c:v>
                </c:pt>
                <c:pt idx="7247">
                  <c:v>0.87951236054797399</c:v>
                </c:pt>
                <c:pt idx="7248">
                  <c:v>0.87963641533283354</c:v>
                </c:pt>
                <c:pt idx="7249">
                  <c:v>0.87976046076206615</c:v>
                </c:pt>
                <c:pt idx="7250">
                  <c:v>0.87988449681062719</c:v>
                </c:pt>
                <c:pt idx="7251">
                  <c:v>0.8800085234729953</c:v>
                </c:pt>
                <c:pt idx="7252">
                  <c:v>0.88013254076046432</c:v>
                </c:pt>
                <c:pt idx="7253">
                  <c:v>0.88025654869882697</c:v>
                </c:pt>
                <c:pt idx="7254">
                  <c:v>0.88038054732628845</c:v>
                </c:pt>
                <c:pt idx="7255">
                  <c:v>0.88050453669166862</c:v>
                </c:pt>
                <c:pt idx="7256">
                  <c:v>0.88062851685280075</c:v>
                </c:pt>
                <c:pt idx="7257">
                  <c:v>0.88075248787514049</c:v>
                </c:pt>
                <c:pt idx="7258">
                  <c:v>0.88087644983055369</c:v>
                </c:pt>
                <c:pt idx="7259">
                  <c:v>0.88100040279624969</c:v>
                </c:pt>
                <c:pt idx="7260">
                  <c:v>0.88112434685385921</c:v>
                </c:pt>
                <c:pt idx="7261">
                  <c:v>0.88124828208862227</c:v>
                </c:pt>
                <c:pt idx="7262">
                  <c:v>0.88137220858869547</c:v>
                </c:pt>
                <c:pt idx="7263">
                  <c:v>0.88149612644453246</c:v>
                </c:pt>
                <c:pt idx="7264">
                  <c:v>0.88162003574836323</c:v>
                </c:pt>
                <c:pt idx="7265">
                  <c:v>0.88174393659372763</c:v>
                </c:pt>
                <c:pt idx="7266">
                  <c:v>0.88186782907508388</c:v>
                </c:pt>
                <c:pt idx="7267">
                  <c:v>0.88199171328746173</c:v>
                </c:pt>
                <c:pt idx="7268">
                  <c:v>0.88211558932616696</c:v>
                </c:pt>
                <c:pt idx="7269">
                  <c:v>0.88223945728652486</c:v>
                </c:pt>
                <c:pt idx="7270">
                  <c:v>0.88236331726366024</c:v>
                </c:pt>
                <c:pt idx="7271">
                  <c:v>0.88248716935230975</c:v>
                </c:pt>
                <c:pt idx="7272">
                  <c:v>0.88261101364665939</c:v>
                </c:pt>
                <c:pt idx="7273">
                  <c:v>0.88273485024020792</c:v>
                </c:pt>
                <c:pt idx="7274">
                  <c:v>0.88285867922565142</c:v>
                </c:pt>
                <c:pt idx="7275">
                  <c:v>0.88298250069477957</c:v>
                </c:pt>
                <c:pt idx="7276">
                  <c:v>0.88310631473839729</c:v>
                </c:pt>
                <c:pt idx="7277">
                  <c:v>0.88323012144625856</c:v>
                </c:pt>
                <c:pt idx="7278">
                  <c:v>0.88335392090700049</c:v>
                </c:pt>
                <c:pt idx="7279">
                  <c:v>0.88347771320810642</c:v>
                </c:pt>
                <c:pt idx="7280">
                  <c:v>0.88360157129963035</c:v>
                </c:pt>
                <c:pt idx="7281">
                  <c:v>0.88372546953229536</c:v>
                </c:pt>
                <c:pt idx="7282">
                  <c:v>0.88384947402702885</c:v>
                </c:pt>
                <c:pt idx="7283">
                  <c:v>0.88397354582897636</c:v>
                </c:pt>
                <c:pt idx="7284">
                  <c:v>0.88409772688911969</c:v>
                </c:pt>
                <c:pt idx="7285">
                  <c:v>0.88422197420371651</c:v>
                </c:pt>
                <c:pt idx="7286">
                  <c:v>0.88434631284295429</c:v>
                </c:pt>
                <c:pt idx="7287">
                  <c:v>0.88447070039374198</c:v>
                </c:pt>
                <c:pt idx="7288">
                  <c:v>0.8845951539353496</c:v>
                </c:pt>
                <c:pt idx="7289">
                  <c:v>0.88471964508060563</c:v>
                </c:pt>
                <c:pt idx="7290">
                  <c:v>0.88484417713281216</c:v>
                </c:pt>
                <c:pt idx="7291">
                  <c:v>0.88496873211013716</c:v>
                </c:pt>
                <c:pt idx="7292">
                  <c:v>0.88509330598825597</c:v>
                </c:pt>
                <c:pt idx="7293">
                  <c:v>0.88521788677177282</c:v>
                </c:pt>
                <c:pt idx="7294">
                  <c:v>0.88534246841380937</c:v>
                </c:pt>
                <c:pt idx="7295">
                  <c:v>0.88546704257570275</c:v>
                </c:pt>
                <c:pt idx="7296">
                  <c:v>0.88559160367515233</c:v>
                </c:pt>
                <c:pt idx="7297">
                  <c:v>0.88571614591622705</c:v>
                </c:pt>
                <c:pt idx="7298">
                  <c:v>0.8858406649967816</c:v>
                </c:pt>
                <c:pt idx="7299">
                  <c:v>0.88596515703197243</c:v>
                </c:pt>
                <c:pt idx="7300">
                  <c:v>0.8860896190765315</c:v>
                </c:pt>
                <c:pt idx="7301">
                  <c:v>0.88621404870776743</c:v>
                </c:pt>
                <c:pt idx="7302">
                  <c:v>0.88633844414804908</c:v>
                </c:pt>
                <c:pt idx="7303">
                  <c:v>0.88646286530197971</c:v>
                </c:pt>
                <c:pt idx="7304">
                  <c:v>0.88658728893864547</c:v>
                </c:pt>
                <c:pt idx="7305">
                  <c:v>0.88671177078645691</c:v>
                </c:pt>
                <c:pt idx="7306">
                  <c:v>0.886836276603028</c:v>
                </c:pt>
                <c:pt idx="7307">
                  <c:v>0.88696084294434607</c:v>
                </c:pt>
                <c:pt idx="7308">
                  <c:v>0.88708543238440951</c:v>
                </c:pt>
                <c:pt idx="7309">
                  <c:v>0.88721006801496571</c:v>
                </c:pt>
                <c:pt idx="7310">
                  <c:v>0.88733472396362578</c:v>
                </c:pt>
                <c:pt idx="7311">
                  <c:v>0.8874594061788903</c:v>
                </c:pt>
                <c:pt idx="7312">
                  <c:v>0.88758409776697711</c:v>
                </c:pt>
                <c:pt idx="7313">
                  <c:v>0.88770879572449068</c:v>
                </c:pt>
                <c:pt idx="7314">
                  <c:v>0.88783348845641008</c:v>
                </c:pt>
                <c:pt idx="7315">
                  <c:v>0.8879581702708188</c:v>
                </c:pt>
                <c:pt idx="7316">
                  <c:v>0.88808283297254809</c:v>
                </c:pt>
                <c:pt idx="7317">
                  <c:v>0.88820747112528897</c:v>
                </c:pt>
                <c:pt idx="7318">
                  <c:v>0.88833207903390821</c:v>
                </c:pt>
                <c:pt idx="7319">
                  <c:v>0.88845665252749551</c:v>
                </c:pt>
                <c:pt idx="7320">
                  <c:v>0.88858124154367091</c:v>
                </c:pt>
                <c:pt idx="7321">
                  <c:v>0.88870582307305579</c:v>
                </c:pt>
                <c:pt idx="7322">
                  <c:v>0.88883044484624074</c:v>
                </c:pt>
                <c:pt idx="7323">
                  <c:v>0.88895507442653843</c:v>
                </c:pt>
                <c:pt idx="7324">
                  <c:v>0.88907974383662425</c:v>
                </c:pt>
                <c:pt idx="7325">
                  <c:v>0.88920441820684126</c:v>
                </c:pt>
                <c:pt idx="7326">
                  <c:v>0.88932911849536933</c:v>
                </c:pt>
                <c:pt idx="7327">
                  <c:v>0.8894538209705245</c:v>
                </c:pt>
                <c:pt idx="7328">
                  <c:v>0.88957853138659493</c:v>
                </c:pt>
                <c:pt idx="7329">
                  <c:v>0.889703234598193</c:v>
                </c:pt>
                <c:pt idx="7330">
                  <c:v>0.8898279283601811</c:v>
                </c:pt>
                <c:pt idx="7331">
                  <c:v>0.88995260256304398</c:v>
                </c:pt>
                <c:pt idx="7332">
                  <c:v>0.89007725257885228</c:v>
                </c:pt>
                <c:pt idx="7333">
                  <c:v>0.89020187148542296</c:v>
                </c:pt>
                <c:pt idx="7334">
                  <c:v>0.89032650310662431</c:v>
                </c:pt>
                <c:pt idx="7335">
                  <c:v>0.89045112407987537</c:v>
                </c:pt>
                <c:pt idx="7336">
                  <c:v>0.89057577658577136</c:v>
                </c:pt>
                <c:pt idx="7337">
                  <c:v>0.8907004291195082</c:v>
                </c:pt>
                <c:pt idx="7338">
                  <c:v>0.89082511035102963</c:v>
                </c:pt>
                <c:pt idx="7339">
                  <c:v>0.89094979730980262</c:v>
                </c:pt>
                <c:pt idx="7340">
                  <c:v>0.89107449886956314</c:v>
                </c:pt>
                <c:pt idx="7341">
                  <c:v>0.89119919931753189</c:v>
                </c:pt>
                <c:pt idx="7342">
                  <c:v>0.89132389678499435</c:v>
                </c:pt>
                <c:pt idx="7343">
                  <c:v>0.89144858000067573</c:v>
                </c:pt>
                <c:pt idx="7344">
                  <c:v>0.89157324356331924</c:v>
                </c:pt>
                <c:pt idx="7345">
                  <c:v>0.89169787926422339</c:v>
                </c:pt>
                <c:pt idx="7346">
                  <c:v>0.89182252552289354</c:v>
                </c:pt>
                <c:pt idx="7347">
                  <c:v>0.89194715902465238</c:v>
                </c:pt>
                <c:pt idx="7348">
                  <c:v>0.89207181736168639</c:v>
                </c:pt>
                <c:pt idx="7349">
                  <c:v>0.89219646990556045</c:v>
                </c:pt>
                <c:pt idx="7350">
                  <c:v>0.89232114260108797</c:v>
                </c:pt>
                <c:pt idx="7351">
                  <c:v>0.8924458133049431</c:v>
                </c:pt>
                <c:pt idx="7352">
                  <c:v>0.89257048995784105</c:v>
                </c:pt>
                <c:pt idx="7353">
                  <c:v>0.89269515759854512</c:v>
                </c:pt>
                <c:pt idx="7354">
                  <c:v>0.89281981440046798</c:v>
                </c:pt>
                <c:pt idx="7355">
                  <c:v>0.8929444498057848</c:v>
                </c:pt>
                <c:pt idx="7356">
                  <c:v>0.89306909836760218</c:v>
                </c:pt>
                <c:pt idx="7357">
                  <c:v>0.89319373607431674</c:v>
                </c:pt>
                <c:pt idx="7358">
                  <c:v>0.8933183963484066</c:v>
                </c:pt>
                <c:pt idx="7359">
                  <c:v>0.89344305948912006</c:v>
                </c:pt>
                <c:pt idx="7360">
                  <c:v>0.89356773798529887</c:v>
                </c:pt>
                <c:pt idx="7361">
                  <c:v>0.89369241695044677</c:v>
                </c:pt>
                <c:pt idx="7362">
                  <c:v>0.8938170956400473</c:v>
                </c:pt>
                <c:pt idx="7363">
                  <c:v>0.89394176234898248</c:v>
                </c:pt>
                <c:pt idx="7364">
                  <c:v>0.89406641137701137</c:v>
                </c:pt>
                <c:pt idx="7365">
                  <c:v>0.89419107003002329</c:v>
                </c:pt>
                <c:pt idx="7366">
                  <c:v>0.89431571643352714</c:v>
                </c:pt>
                <c:pt idx="7367">
                  <c:v>0.89444037960792233</c:v>
                </c:pt>
                <c:pt idx="7368">
                  <c:v>0.89456504081946164</c:v>
                </c:pt>
                <c:pt idx="7369">
                  <c:v>0.89468971070262215</c:v>
                </c:pt>
                <c:pt idx="7370">
                  <c:v>0.89481437498210648</c:v>
                </c:pt>
                <c:pt idx="7371">
                  <c:v>0.89493903247204187</c:v>
                </c:pt>
                <c:pt idx="7372">
                  <c:v>0.89506367201802894</c:v>
                </c:pt>
                <c:pt idx="7373">
                  <c:v>0.8951883216407015</c:v>
                </c:pt>
                <c:pt idx="7374">
                  <c:v>0.89531295787484555</c:v>
                </c:pt>
                <c:pt idx="7375">
                  <c:v>0.89543760827663332</c:v>
                </c:pt>
                <c:pt idx="7376">
                  <c:v>0.89556225369068421</c:v>
                </c:pt>
                <c:pt idx="7377">
                  <c:v>0.89568690383834637</c:v>
                </c:pt>
                <c:pt idx="7378">
                  <c:v>0.89581154445319</c:v>
                </c:pt>
                <c:pt idx="7379">
                  <c:v>0.89593617409812687</c:v>
                </c:pt>
                <c:pt idx="7380">
                  <c:v>0.89606081242919555</c:v>
                </c:pt>
                <c:pt idx="7381">
                  <c:v>0.89618545250444592</c:v>
                </c:pt>
                <c:pt idx="7382">
                  <c:v>0.89631010447611503</c:v>
                </c:pt>
                <c:pt idx="7383">
                  <c:v>0.8964347587864463</c:v>
                </c:pt>
                <c:pt idx="7384">
                  <c:v>0.89655941413801199</c:v>
                </c:pt>
                <c:pt idx="7385">
                  <c:v>0.89668406024024216</c:v>
                </c:pt>
                <c:pt idx="7386">
                  <c:v>0.89680871833044384</c:v>
                </c:pt>
                <c:pt idx="7387">
                  <c:v>0.89693337761088765</c:v>
                </c:pt>
                <c:pt idx="7388">
                  <c:v>0.89705804752510976</c:v>
                </c:pt>
                <c:pt idx="7389">
                  <c:v>0.89718271691630491</c:v>
                </c:pt>
                <c:pt idx="7390">
                  <c:v>0.89730738392543019</c:v>
                </c:pt>
                <c:pt idx="7391">
                  <c:v>0.89743203772323721</c:v>
                </c:pt>
                <c:pt idx="7392">
                  <c:v>0.89755669825971429</c:v>
                </c:pt>
                <c:pt idx="7393">
                  <c:v>0.89768135474995292</c:v>
                </c:pt>
                <c:pt idx="7394">
                  <c:v>0.8978060160595096</c:v>
                </c:pt>
                <c:pt idx="7395">
                  <c:v>0.8979306713472246</c:v>
                </c:pt>
                <c:pt idx="7396">
                  <c:v>0.89805531880378231</c:v>
                </c:pt>
                <c:pt idx="7397">
                  <c:v>0.89817997189495236</c:v>
                </c:pt>
                <c:pt idx="7398">
                  <c:v>0.89830462314783222</c:v>
                </c:pt>
                <c:pt idx="7399">
                  <c:v>0.8984292779776506</c:v>
                </c:pt>
                <c:pt idx="7400">
                  <c:v>0.89855392657901167</c:v>
                </c:pt>
                <c:pt idx="7401">
                  <c:v>0.89867856562286064</c:v>
                </c:pt>
                <c:pt idx="7402">
                  <c:v>0.89880320798450608</c:v>
                </c:pt>
                <c:pt idx="7403">
                  <c:v>0.89892784567040862</c:v>
                </c:pt>
                <c:pt idx="7404">
                  <c:v>0.89905248368883139</c:v>
                </c:pt>
                <c:pt idx="7405">
                  <c:v>0.89917711220611651</c:v>
                </c:pt>
                <c:pt idx="7406">
                  <c:v>0.89930172787108331</c:v>
                </c:pt>
                <c:pt idx="7407">
                  <c:v>0.89942634326779336</c:v>
                </c:pt>
                <c:pt idx="7408">
                  <c:v>0.89955095062330281</c:v>
                </c:pt>
                <c:pt idx="7409">
                  <c:v>0.89967555493369478</c:v>
                </c:pt>
                <c:pt idx="7410">
                  <c:v>0.89980014669931196</c:v>
                </c:pt>
                <c:pt idx="7411">
                  <c:v>0.8999247426002448</c:v>
                </c:pt>
                <c:pt idx="7412">
                  <c:v>0.90004933215864003</c:v>
                </c:pt>
                <c:pt idx="7413">
                  <c:v>0.90017392097549709</c:v>
                </c:pt>
                <c:pt idx="7414">
                  <c:v>0.90029849830116704</c:v>
                </c:pt>
                <c:pt idx="7415">
                  <c:v>0.90042307985097225</c:v>
                </c:pt>
                <c:pt idx="7416">
                  <c:v>0.90054765457993557</c:v>
                </c:pt>
                <c:pt idx="7417">
                  <c:v>0.90067222738448516</c:v>
                </c:pt>
                <c:pt idx="7418">
                  <c:v>0.90079678731874502</c:v>
                </c:pt>
                <c:pt idx="7419">
                  <c:v>0.90092134943092428</c:v>
                </c:pt>
                <c:pt idx="7420">
                  <c:v>0.90104590270818452</c:v>
                </c:pt>
                <c:pt idx="7421">
                  <c:v>0.90117045179852662</c:v>
                </c:pt>
                <c:pt idx="7422">
                  <c:v>0.90129498592051593</c:v>
                </c:pt>
                <c:pt idx="7423">
                  <c:v>0.90141951990817493</c:v>
                </c:pt>
                <c:pt idx="7424">
                  <c:v>0.90154404298613189</c:v>
                </c:pt>
                <c:pt idx="7425">
                  <c:v>0.9016685598186267</c:v>
                </c:pt>
                <c:pt idx="7426">
                  <c:v>0.90179307533253317</c:v>
                </c:pt>
                <c:pt idx="7427">
                  <c:v>0.90191758539539046</c:v>
                </c:pt>
                <c:pt idx="7428">
                  <c:v>0.90204208972351907</c:v>
                </c:pt>
                <c:pt idx="7429">
                  <c:v>0.90216659493376938</c:v>
                </c:pt>
                <c:pt idx="7430">
                  <c:v>0.90229109471439295</c:v>
                </c:pt>
                <c:pt idx="7431">
                  <c:v>0.90241558905078678</c:v>
                </c:pt>
                <c:pt idx="7432">
                  <c:v>0.90254008335879221</c:v>
                </c:pt>
                <c:pt idx="7433">
                  <c:v>0.90266457135019129</c:v>
                </c:pt>
                <c:pt idx="7434">
                  <c:v>0.90278905250934383</c:v>
                </c:pt>
                <c:pt idx="7435">
                  <c:v>0.90291353211715442</c:v>
                </c:pt>
                <c:pt idx="7436">
                  <c:v>0.90303800378191523</c:v>
                </c:pt>
                <c:pt idx="7437">
                  <c:v>0.90316246698655434</c:v>
                </c:pt>
                <c:pt idx="7438">
                  <c:v>0.9032869269565893</c:v>
                </c:pt>
                <c:pt idx="7439">
                  <c:v>0.90341137741920319</c:v>
                </c:pt>
                <c:pt idx="7440">
                  <c:v>0.90353582911345542</c:v>
                </c:pt>
                <c:pt idx="7441">
                  <c:v>0.90366027272086469</c:v>
                </c:pt>
                <c:pt idx="7442">
                  <c:v>0.90378472004322008</c:v>
                </c:pt>
                <c:pt idx="7443">
                  <c:v>0.90390916031157209</c:v>
                </c:pt>
                <c:pt idx="7444">
                  <c:v>0.90403360496052687</c:v>
                </c:pt>
                <c:pt idx="7445">
                  <c:v>0.90415804255557974</c:v>
                </c:pt>
                <c:pt idx="7446">
                  <c:v>0.90428248400086075</c:v>
                </c:pt>
                <c:pt idx="7447">
                  <c:v>0.90440691760005398</c:v>
                </c:pt>
                <c:pt idx="7448">
                  <c:v>0.90453135389108374</c:v>
                </c:pt>
                <c:pt idx="7449">
                  <c:v>0.90465578113454326</c:v>
                </c:pt>
                <c:pt idx="7450">
                  <c:v>0.90478020967917594</c:v>
                </c:pt>
                <c:pt idx="7451">
                  <c:v>0.90490462785943526</c:v>
                </c:pt>
                <c:pt idx="7452">
                  <c:v>0.90502904595549749</c:v>
                </c:pt>
                <c:pt idx="7453">
                  <c:v>0.90515345243252576</c:v>
                </c:pt>
                <c:pt idx="7454">
                  <c:v>0.9052778575697269</c:v>
                </c:pt>
                <c:pt idx="7455">
                  <c:v>0.90540224998435237</c:v>
                </c:pt>
                <c:pt idx="7456">
                  <c:v>0.90552663998621918</c:v>
                </c:pt>
                <c:pt idx="7457">
                  <c:v>0.90565101634610823</c:v>
                </c:pt>
                <c:pt idx="7458">
                  <c:v>0.90577538941470737</c:v>
                </c:pt>
                <c:pt idx="7459">
                  <c:v>0.90589974810747975</c:v>
                </c:pt>
                <c:pt idx="7460">
                  <c:v>0.90602410281482948</c:v>
                </c:pt>
                <c:pt idx="7461">
                  <c:v>0.9061484425835491</c:v>
                </c:pt>
                <c:pt idx="7462">
                  <c:v>0.90627277783720173</c:v>
                </c:pt>
                <c:pt idx="7463">
                  <c:v>0.90639709773932653</c:v>
                </c:pt>
                <c:pt idx="7464">
                  <c:v>0.90652141273807474</c:v>
                </c:pt>
                <c:pt idx="7465">
                  <c:v>0.90664571209965183</c:v>
                </c:pt>
                <c:pt idx="7466">
                  <c:v>0.90677000628802817</c:v>
                </c:pt>
                <c:pt idx="7467">
                  <c:v>0.90689428465929622</c:v>
                </c:pt>
                <c:pt idx="7468">
                  <c:v>0.90701855768515394</c:v>
                </c:pt>
                <c:pt idx="7469">
                  <c:v>0.90714281986835665</c:v>
                </c:pt>
                <c:pt idx="7470">
                  <c:v>0.90726707762690717</c:v>
                </c:pt>
                <c:pt idx="7471">
                  <c:v>0.90739132881038875</c:v>
                </c:pt>
                <c:pt idx="7472">
                  <c:v>0.90751557645679193</c:v>
                </c:pt>
                <c:pt idx="7473">
                  <c:v>0.90763981971826979</c:v>
                </c:pt>
                <c:pt idx="7474">
                  <c:v>0.90776405970004737</c:v>
                </c:pt>
                <c:pt idx="7475">
                  <c:v>0.90788829589267062</c:v>
                </c:pt>
                <c:pt idx="7476">
                  <c:v>0.90801252845748381</c:v>
                </c:pt>
                <c:pt idx="7477">
                  <c:v>0.90813675692400753</c:v>
                </c:pt>
                <c:pt idx="7478">
                  <c:v>0.90826098104588748</c:v>
                </c:pt>
                <c:pt idx="7479">
                  <c:v>0.90838520034959225</c:v>
                </c:pt>
                <c:pt idx="7480">
                  <c:v>0.90850941444755273</c:v>
                </c:pt>
                <c:pt idx="7481">
                  <c:v>0.90863362288801053</c:v>
                </c:pt>
                <c:pt idx="7482">
                  <c:v>0.9087578252679025</c:v>
                </c:pt>
                <c:pt idx="7483">
                  <c:v>0.90888202118412798</c:v>
                </c:pt>
                <c:pt idx="7484">
                  <c:v>0.90900621027329742</c:v>
                </c:pt>
                <c:pt idx="7485">
                  <c:v>0.90913039219553538</c:v>
                </c:pt>
                <c:pt idx="7486">
                  <c:v>0.90925456664746274</c:v>
                </c:pt>
                <c:pt idx="7487">
                  <c:v>0.90937873335588248</c:v>
                </c:pt>
                <c:pt idx="7488">
                  <c:v>0.90950289208092761</c:v>
                </c:pt>
                <c:pt idx="7489">
                  <c:v>0.90962704261259408</c:v>
                </c:pt>
                <c:pt idx="7490">
                  <c:v>0.90975118477031969</c:v>
                </c:pt>
                <c:pt idx="7491">
                  <c:v>0.90987531840036029</c:v>
                </c:pt>
                <c:pt idx="7492">
                  <c:v>0.90999944337418692</c:v>
                </c:pt>
                <c:pt idx="7493">
                  <c:v>0.91012355958620761</c:v>
                </c:pt>
                <c:pt idx="7494">
                  <c:v>0.91024766695189907</c:v>
                </c:pt>
                <c:pt idx="7495">
                  <c:v>0.91037176540580012</c:v>
                </c:pt>
                <c:pt idx="7496">
                  <c:v>0.9104958548997264</c:v>
                </c:pt>
                <c:pt idx="7497">
                  <c:v>0.91061993540103048</c:v>
                </c:pt>
                <c:pt idx="7498">
                  <c:v>0.91074400689102442</c:v>
                </c:pt>
                <c:pt idx="7499">
                  <c:v>0.9108680693635014</c:v>
                </c:pt>
                <c:pt idx="7500">
                  <c:v>0.91099212282339503</c:v>
                </c:pt>
                <c:pt idx="7501">
                  <c:v>0.91111616728554568</c:v>
                </c:pt>
                <c:pt idx="7502">
                  <c:v>0.91124020277358442</c:v>
                </c:pt>
                <c:pt idx="7503">
                  <c:v>0.91136422931891636</c:v>
                </c:pt>
                <c:pt idx="7504">
                  <c:v>0.91148824695980446</c:v>
                </c:pt>
                <c:pt idx="7505">
                  <c:v>0.91161225574053972</c:v>
                </c:pt>
                <c:pt idx="7506">
                  <c:v>0.91173625571069694</c:v>
                </c:pt>
                <c:pt idx="7507">
                  <c:v>0.91186024692446033</c:v>
                </c:pt>
                <c:pt idx="7508">
                  <c:v>0.91198422944002178</c:v>
                </c:pt>
                <c:pt idx="7509">
                  <c:v>0.91210820331903841</c:v>
                </c:pt>
                <c:pt idx="7510">
                  <c:v>0.91223216862614853</c:v>
                </c:pt>
                <c:pt idx="7511">
                  <c:v>0.9123561254285335</c:v>
                </c:pt>
                <c:pt idx="7512">
                  <c:v>0.91248007379553076</c:v>
                </c:pt>
                <c:pt idx="7513">
                  <c:v>0.91260401379828338</c:v>
                </c:pt>
                <c:pt idx="7514">
                  <c:v>0.91272794550943215</c:v>
                </c:pt>
                <c:pt idx="7515">
                  <c:v>0.91285186900283311</c:v>
                </c:pt>
                <c:pt idx="7516">
                  <c:v>0.91297578435330884</c:v>
                </c:pt>
                <c:pt idx="7517">
                  <c:v>0.9130996916364329</c:v>
                </c:pt>
                <c:pt idx="7518">
                  <c:v>0.91322359092832639</c:v>
                </c:pt>
                <c:pt idx="7519">
                  <c:v>0.91334748230548568</c:v>
                </c:pt>
                <c:pt idx="7520">
                  <c:v>0.91347139415424095</c:v>
                </c:pt>
                <c:pt idx="7521">
                  <c:v>0.91359532219703699</c:v>
                </c:pt>
                <c:pt idx="7522">
                  <c:v>0.91371929584431877</c:v>
                </c:pt>
                <c:pt idx="7523">
                  <c:v>0.91384330605403807</c:v>
                </c:pt>
                <c:pt idx="7524">
                  <c:v>0.91396737283472307</c:v>
                </c:pt>
                <c:pt idx="7525">
                  <c:v>0.91409148329133827</c:v>
                </c:pt>
                <c:pt idx="7526">
                  <c:v>0.91421564882349182</c:v>
                </c:pt>
                <c:pt idx="7527">
                  <c:v>0.91433985422045216</c:v>
                </c:pt>
                <c:pt idx="7528">
                  <c:v>0.91446410565245762</c:v>
                </c:pt>
                <c:pt idx="7529">
                  <c:v>0.91458839150310789</c:v>
                </c:pt>
                <c:pt idx="7530">
                  <c:v>0.91471271200983351</c:v>
                </c:pt>
                <c:pt idx="7531">
                  <c:v>0.91483705854422315</c:v>
                </c:pt>
                <c:pt idx="7532">
                  <c:v>0.91496142787560353</c:v>
                </c:pt>
                <c:pt idx="7533">
                  <c:v>0.91508581317486293</c:v>
                </c:pt>
                <c:pt idx="7534">
                  <c:v>0.91521020999467306</c:v>
                </c:pt>
                <c:pt idx="7535">
                  <c:v>0.9153346127613029</c:v>
                </c:pt>
                <c:pt idx="7536">
                  <c:v>0.91545901708427557</c:v>
                </c:pt>
                <c:pt idx="7537">
                  <c:v>0.91558341846320568</c:v>
                </c:pt>
                <c:pt idx="7538">
                  <c:v>0.91570781312496274</c:v>
                </c:pt>
                <c:pt idx="7539">
                  <c:v>0.91583219755106215</c:v>
                </c:pt>
                <c:pt idx="7540">
                  <c:v>0.91595656875613418</c:v>
                </c:pt>
                <c:pt idx="7541">
                  <c:v>0.91608092410355679</c:v>
                </c:pt>
                <c:pt idx="7542">
                  <c:v>0.91620526137982372</c:v>
                </c:pt>
                <c:pt idx="7543">
                  <c:v>0.916329602399379</c:v>
                </c:pt>
                <c:pt idx="7544">
                  <c:v>0.91645394169211025</c:v>
                </c:pt>
                <c:pt idx="7545">
                  <c:v>0.91657830279367669</c:v>
                </c:pt>
                <c:pt idx="7546">
                  <c:v>0.91670267660853022</c:v>
                </c:pt>
                <c:pt idx="7547">
                  <c:v>0.91682707951481279</c:v>
                </c:pt>
                <c:pt idx="7548">
                  <c:v>0.91695149954303368</c:v>
                </c:pt>
                <c:pt idx="7549">
                  <c:v>0.91707594639529133</c:v>
                </c:pt>
                <c:pt idx="7550">
                  <c:v>0.9172004106847198</c:v>
                </c:pt>
                <c:pt idx="7551">
                  <c:v>0.91732489474275303</c:v>
                </c:pt>
                <c:pt idx="7552">
                  <c:v>0.91744939128992331</c:v>
                </c:pt>
                <c:pt idx="7553">
                  <c:v>0.91757389824592428</c:v>
                </c:pt>
                <c:pt idx="7554">
                  <c:v>0.91769840954606252</c:v>
                </c:pt>
                <c:pt idx="7555">
                  <c:v>0.91782292136349275</c:v>
                </c:pt>
                <c:pt idx="7556">
                  <c:v>0.91794742855943756</c:v>
                </c:pt>
                <c:pt idx="7557">
                  <c:v>0.91807192709902741</c:v>
                </c:pt>
                <c:pt idx="7558">
                  <c:v>0.91819641275724218</c:v>
                </c:pt>
                <c:pt idx="7559">
                  <c:v>0.9183209024353951</c:v>
                </c:pt>
                <c:pt idx="7560">
                  <c:v>0.9184453891372466</c:v>
                </c:pt>
                <c:pt idx="7561">
                  <c:v>0.9185698916946341</c:v>
                </c:pt>
                <c:pt idx="7562">
                  <c:v>0.91869440018192638</c:v>
                </c:pt>
                <c:pt idx="7563">
                  <c:v>0.91881892778862162</c:v>
                </c:pt>
                <c:pt idx="7564">
                  <c:v>0.9189434666438836</c:v>
                </c:pt>
                <c:pt idx="7565">
                  <c:v>0.91906802126728415</c:v>
                </c:pt>
                <c:pt idx="7566">
                  <c:v>0.91919258516514768</c:v>
                </c:pt>
                <c:pt idx="7567">
                  <c:v>0.91931715719432683</c:v>
                </c:pt>
                <c:pt idx="7568">
                  <c:v>0.91944173148050234</c:v>
                </c:pt>
                <c:pt idx="7569">
                  <c:v>0.91956630437240072</c:v>
                </c:pt>
                <c:pt idx="7570">
                  <c:v>0.91969087056668064</c:v>
                </c:pt>
                <c:pt idx="7571">
                  <c:v>0.91981542583929321</c:v>
                </c:pt>
                <c:pt idx="7572">
                  <c:v>0.91993998379225905</c:v>
                </c:pt>
                <c:pt idx="7573">
                  <c:v>0.92006453706150859</c:v>
                </c:pt>
                <c:pt idx="7574">
                  <c:v>0.92018910138925003</c:v>
                </c:pt>
                <c:pt idx="7575">
                  <c:v>0.92031366664384961</c:v>
                </c:pt>
                <c:pt idx="7576">
                  <c:v>0.92043824394626439</c:v>
                </c:pt>
                <c:pt idx="7577">
                  <c:v>0.92056282531695577</c:v>
                </c:pt>
                <c:pt idx="7578">
                  <c:v>0.92068741431154399</c:v>
                </c:pt>
                <c:pt idx="7579">
                  <c:v>0.9208120045092032</c:v>
                </c:pt>
                <c:pt idx="7580">
                  <c:v>0.9209365945392991</c:v>
                </c:pt>
                <c:pt idx="7581">
                  <c:v>0.92106117878146776</c:v>
                </c:pt>
                <c:pt idx="7582">
                  <c:v>0.92118575375375222</c:v>
                </c:pt>
                <c:pt idx="7583">
                  <c:v>0.92131033085160063</c:v>
                </c:pt>
                <c:pt idx="7584">
                  <c:v>0.92143490279324713</c:v>
                </c:pt>
                <c:pt idx="7585">
                  <c:v>0.92155948309536995</c:v>
                </c:pt>
                <c:pt idx="7586">
                  <c:v>0.92168406591591179</c:v>
                </c:pt>
                <c:pt idx="7587">
                  <c:v>0.92180865738771645</c:v>
                </c:pt>
                <c:pt idx="7588">
                  <c:v>0.92193325227573553</c:v>
                </c:pt>
                <c:pt idx="7589">
                  <c:v>0.92205785050435485</c:v>
                </c:pt>
                <c:pt idx="7590">
                  <c:v>0.92218244676187244</c:v>
                </c:pt>
                <c:pt idx="7591">
                  <c:v>0.92230703780783796</c:v>
                </c:pt>
                <c:pt idx="7592">
                  <c:v>0.92243163297352537</c:v>
                </c:pt>
                <c:pt idx="7593">
                  <c:v>0.92255622472262067</c:v>
                </c:pt>
                <c:pt idx="7594">
                  <c:v>0.92268082430075848</c:v>
                </c:pt>
                <c:pt idx="7595">
                  <c:v>0.92280542536069277</c:v>
                </c:pt>
                <c:pt idx="7596">
                  <c:v>0.92293003255381545</c:v>
                </c:pt>
                <c:pt idx="7597">
                  <c:v>0.92305464023183492</c:v>
                </c:pt>
                <c:pt idx="7598">
                  <c:v>0.92317924757427883</c:v>
                </c:pt>
                <c:pt idx="7599">
                  <c:v>0.92330384906968854</c:v>
                </c:pt>
                <c:pt idx="7600">
                  <c:v>0.92342845444683519</c:v>
                </c:pt>
                <c:pt idx="7601">
                  <c:v>0.92355305525671705</c:v>
                </c:pt>
                <c:pt idx="7602">
                  <c:v>0.92367766194941558</c:v>
                </c:pt>
                <c:pt idx="7603">
                  <c:v>0.92380226769767559</c:v>
                </c:pt>
                <c:pt idx="7604">
                  <c:v>0.92392687650364325</c:v>
                </c:pt>
                <c:pt idx="7605">
                  <c:v>0.92405148249324354</c:v>
                </c:pt>
                <c:pt idx="7606">
                  <c:v>0.92417608455082889</c:v>
                </c:pt>
                <c:pt idx="7607">
                  <c:v>0.92430067713288433</c:v>
                </c:pt>
                <c:pt idx="7608">
                  <c:v>0.92442526939501013</c:v>
                </c:pt>
                <c:pt idx="7609">
                  <c:v>0.92454985812312929</c:v>
                </c:pt>
                <c:pt idx="7610">
                  <c:v>0.92467444927539622</c:v>
                </c:pt>
                <c:pt idx="7611">
                  <c:v>0.92479903953796438</c:v>
                </c:pt>
                <c:pt idx="7612">
                  <c:v>0.92492362942025719</c:v>
                </c:pt>
                <c:pt idx="7613">
                  <c:v>0.92504821458492348</c:v>
                </c:pt>
                <c:pt idx="7614">
                  <c:v>0.92517280311271177</c:v>
                </c:pt>
                <c:pt idx="7615">
                  <c:v>0.9252973917317826</c:v>
                </c:pt>
                <c:pt idx="7616">
                  <c:v>0.92542198492119132</c:v>
                </c:pt>
                <c:pt idx="7617">
                  <c:v>0.92554657884172586</c:v>
                </c:pt>
                <c:pt idx="7618">
                  <c:v>0.92567117290729084</c:v>
                </c:pt>
                <c:pt idx="7619">
                  <c:v>0.92579576226442817</c:v>
                </c:pt>
                <c:pt idx="7620">
                  <c:v>0.92592035375149129</c:v>
                </c:pt>
                <c:pt idx="7621">
                  <c:v>0.92604494365212187</c:v>
                </c:pt>
                <c:pt idx="7622">
                  <c:v>0.92616953562817694</c:v>
                </c:pt>
                <c:pt idx="7623">
                  <c:v>0.9262941255901247</c:v>
                </c:pt>
                <c:pt idx="7624">
                  <c:v>0.92641871259180908</c:v>
                </c:pt>
                <c:pt idx="7625">
                  <c:v>0.92654330104379534</c:v>
                </c:pt>
                <c:pt idx="7626">
                  <c:v>0.92666788869415528</c:v>
                </c:pt>
                <c:pt idx="7627">
                  <c:v>0.92679247774368712</c:v>
                </c:pt>
                <c:pt idx="7628">
                  <c:v>0.92691706448769517</c:v>
                </c:pt>
                <c:pt idx="7629">
                  <c:v>0.92704164721637494</c:v>
                </c:pt>
                <c:pt idx="7630">
                  <c:v>0.92716623000720277</c:v>
                </c:pt>
                <c:pt idx="7631">
                  <c:v>0.92729081019842008</c:v>
                </c:pt>
                <c:pt idx="7632">
                  <c:v>0.92741538967842319</c:v>
                </c:pt>
                <c:pt idx="7633">
                  <c:v>0.92753996457714605</c:v>
                </c:pt>
                <c:pt idx="7634">
                  <c:v>0.92766453306790875</c:v>
                </c:pt>
                <c:pt idx="7635">
                  <c:v>0.92778909902499462</c:v>
                </c:pt>
                <c:pt idx="7636">
                  <c:v>0.92791365979409091</c:v>
                </c:pt>
                <c:pt idx="7637">
                  <c:v>0.92803821720424984</c:v>
                </c:pt>
                <c:pt idx="7638">
                  <c:v>0.92816276749170101</c:v>
                </c:pt>
                <c:pt idx="7639">
                  <c:v>0.9282873166120198</c:v>
                </c:pt>
                <c:pt idx="7640">
                  <c:v>0.92841186103889117</c:v>
                </c:pt>
                <c:pt idx="7641">
                  <c:v>0.92853640307945451</c:v>
                </c:pt>
                <c:pt idx="7642">
                  <c:v>0.92866093850025</c:v>
                </c:pt>
                <c:pt idx="7643">
                  <c:v>0.92878547292373215</c:v>
                </c:pt>
                <c:pt idx="7644">
                  <c:v>0.92891000249442834</c:v>
                </c:pt>
                <c:pt idx="7645">
                  <c:v>0.92903452915388374</c:v>
                </c:pt>
                <c:pt idx="7646">
                  <c:v>0.92915904846939013</c:v>
                </c:pt>
                <c:pt idx="7647">
                  <c:v>0.92928356569661541</c:v>
                </c:pt>
                <c:pt idx="7648">
                  <c:v>0.92940807687514915</c:v>
                </c:pt>
                <c:pt idx="7649">
                  <c:v>0.92953258375256498</c:v>
                </c:pt>
                <c:pt idx="7650">
                  <c:v>0.92965708793769153</c:v>
                </c:pt>
                <c:pt idx="7651">
                  <c:v>0.92978158834014124</c:v>
                </c:pt>
                <c:pt idx="7652">
                  <c:v>0.92990608477904857</c:v>
                </c:pt>
                <c:pt idx="7653">
                  <c:v>0.93003057964586988</c:v>
                </c:pt>
                <c:pt idx="7654">
                  <c:v>0.93015507086498594</c:v>
                </c:pt>
                <c:pt idx="7655">
                  <c:v>0.93027955832786846</c:v>
                </c:pt>
                <c:pt idx="7656">
                  <c:v>0.93040404380599151</c:v>
                </c:pt>
                <c:pt idx="7657">
                  <c:v>0.93052852513356976</c:v>
                </c:pt>
                <c:pt idx="7658">
                  <c:v>0.93065300187549194</c:v>
                </c:pt>
                <c:pt idx="7659">
                  <c:v>0.93077747565944113</c:v>
                </c:pt>
                <c:pt idx="7660">
                  <c:v>0.93090194418321803</c:v>
                </c:pt>
                <c:pt idx="7661">
                  <c:v>0.93102640694793126</c:v>
                </c:pt>
                <c:pt idx="7662">
                  <c:v>0.93115086550678328</c:v>
                </c:pt>
                <c:pt idx="7663">
                  <c:v>0.93127531756961845</c:v>
                </c:pt>
                <c:pt idx="7664">
                  <c:v>0.93139976699991234</c:v>
                </c:pt>
                <c:pt idx="7665">
                  <c:v>0.93152421055540957</c:v>
                </c:pt>
                <c:pt idx="7666">
                  <c:v>0.93164865271598307</c:v>
                </c:pt>
                <c:pt idx="7667">
                  <c:v>0.93177308969778094</c:v>
                </c:pt>
                <c:pt idx="7668">
                  <c:v>0.93189752587297581</c:v>
                </c:pt>
                <c:pt idx="7669">
                  <c:v>0.93202195711585167</c:v>
                </c:pt>
                <c:pt idx="7670">
                  <c:v>0.93214638752554069</c:v>
                </c:pt>
                <c:pt idx="7671">
                  <c:v>0.93227081276603063</c:v>
                </c:pt>
                <c:pt idx="7672">
                  <c:v>0.93239523670294999</c:v>
                </c:pt>
                <c:pt idx="7673">
                  <c:v>0.93251965489047572</c:v>
                </c:pt>
                <c:pt idx="7674">
                  <c:v>0.93264407104449054</c:v>
                </c:pt>
                <c:pt idx="7675">
                  <c:v>0.93276848068383367</c:v>
                </c:pt>
                <c:pt idx="7676">
                  <c:v>0.93289288744799959</c:v>
                </c:pt>
                <c:pt idx="7677">
                  <c:v>0.93301728687111796</c:v>
                </c:pt>
                <c:pt idx="7678">
                  <c:v>0.93314168256749408</c:v>
                </c:pt>
                <c:pt idx="7679">
                  <c:v>0.9332660701175457</c:v>
                </c:pt>
                <c:pt idx="7680">
                  <c:v>0.93339045314171054</c:v>
                </c:pt>
                <c:pt idx="7681">
                  <c:v>0.93351482728317947</c:v>
                </c:pt>
                <c:pt idx="7682">
                  <c:v>0.93363919618535673</c:v>
                </c:pt>
                <c:pt idx="7683">
                  <c:v>0.93376355556084367</c:v>
                </c:pt>
                <c:pt idx="7684">
                  <c:v>0.93388790908330011</c:v>
                </c:pt>
                <c:pt idx="7685">
                  <c:v>0.93401225253519105</c:v>
                </c:pt>
                <c:pt idx="7686">
                  <c:v>0.93413658962187895</c:v>
                </c:pt>
                <c:pt idx="7687">
                  <c:v>0.93426091619256413</c:v>
                </c:pt>
                <c:pt idx="7688">
                  <c:v>0.93438523598243828</c:v>
                </c:pt>
                <c:pt idx="7689">
                  <c:v>0.93450954490246585</c:v>
                </c:pt>
                <c:pt idx="7690">
                  <c:v>0.93463384671410221</c:v>
                </c:pt>
                <c:pt idx="7691">
                  <c:v>0.93475813935187335</c:v>
                </c:pt>
                <c:pt idx="7692">
                  <c:v>0.93488242541872824</c:v>
                </c:pt>
                <c:pt idx="7693">
                  <c:v>0.93500670424973631</c:v>
                </c:pt>
                <c:pt idx="7694">
                  <c:v>0.93513097730016792</c:v>
                </c:pt>
                <c:pt idx="7695">
                  <c:v>0.93525524443855312</c:v>
                </c:pt>
                <c:pt idx="7696">
                  <c:v>0.93537950633797884</c:v>
                </c:pt>
                <c:pt idx="7697">
                  <c:v>0.93550376294941007</c:v>
                </c:pt>
                <c:pt idx="7698">
                  <c:v>0.93562801448131472</c:v>
                </c:pt>
                <c:pt idx="7699">
                  <c:v>0.93575226082215734</c:v>
                </c:pt>
                <c:pt idx="7700">
                  <c:v>0.93587650192581817</c:v>
                </c:pt>
                <c:pt idx="7701">
                  <c:v>0.93600073760804126</c:v>
                </c:pt>
                <c:pt idx="7702">
                  <c:v>0.9361249676962049</c:v>
                </c:pt>
                <c:pt idx="7703">
                  <c:v>0.93624919196286127</c:v>
                </c:pt>
                <c:pt idx="7704">
                  <c:v>0.93637341018443299</c:v>
                </c:pt>
                <c:pt idx="7705">
                  <c:v>0.93649762212172671</c:v>
                </c:pt>
                <c:pt idx="7706">
                  <c:v>0.93662182754337997</c:v>
                </c:pt>
                <c:pt idx="7707">
                  <c:v>0.93674602622111225</c:v>
                </c:pt>
                <c:pt idx="7708">
                  <c:v>0.93687021793917435</c:v>
                </c:pt>
                <c:pt idx="7709">
                  <c:v>0.93699440249351951</c:v>
                </c:pt>
                <c:pt idx="7710">
                  <c:v>0.93711857969544021</c:v>
                </c:pt>
                <c:pt idx="7711">
                  <c:v>0.93724274937136931</c:v>
                </c:pt>
                <c:pt idx="7712">
                  <c:v>0.93736691136397954</c:v>
                </c:pt>
                <c:pt idx="7713">
                  <c:v>0.93749106553179695</c:v>
                </c:pt>
                <c:pt idx="7714">
                  <c:v>0.9376152117491503</c:v>
                </c:pt>
                <c:pt idx="7715">
                  <c:v>0.93773934990553398</c:v>
                </c:pt>
                <c:pt idx="7716">
                  <c:v>0.93786347990503693</c:v>
                </c:pt>
                <c:pt idx="7717">
                  <c:v>0.93798760166554973</c:v>
                </c:pt>
                <c:pt idx="7718">
                  <c:v>0.93811171511798475</c:v>
                </c:pt>
                <c:pt idx="7719">
                  <c:v>0.93823582020542862</c:v>
                </c:pt>
                <c:pt idx="7720">
                  <c:v>0.93835991688231513</c:v>
                </c:pt>
                <c:pt idx="7721">
                  <c:v>0.93848400511358987</c:v>
                </c:pt>
                <c:pt idx="7722">
                  <c:v>0.93860808487391312</c:v>
                </c:pt>
                <c:pt idx="7723">
                  <c:v>0.93873215614688466</c:v>
                </c:pt>
                <c:pt idx="7724">
                  <c:v>0.93885621892431059</c:v>
                </c:pt>
                <c:pt idx="7725">
                  <c:v>0.93898027320550792</c:v>
                </c:pt>
                <c:pt idx="7726">
                  <c:v>0.93910431899665014</c:v>
                </c:pt>
                <c:pt idx="7727">
                  <c:v>0.93922835631015444</c:v>
                </c:pt>
                <c:pt idx="7728">
                  <c:v>0.93935238516411901</c:v>
                </c:pt>
                <c:pt idx="7729">
                  <c:v>0.93947640558178636</c:v>
                </c:pt>
                <c:pt idx="7730">
                  <c:v>0.93960041759105639</c:v>
                </c:pt>
                <c:pt idx="7731">
                  <c:v>0.9397244212240341</c:v>
                </c:pt>
                <c:pt idx="7732">
                  <c:v>0.93984841651660944</c:v>
                </c:pt>
                <c:pt idx="7733">
                  <c:v>0.93997240350807387</c:v>
                </c:pt>
                <c:pt idx="7734">
                  <c:v>0.94009638224076686</c:v>
                </c:pt>
                <c:pt idx="7735">
                  <c:v>0.94022035275974924</c:v>
                </c:pt>
                <c:pt idx="7736">
                  <c:v>0.94034432603190909</c:v>
                </c:pt>
                <c:pt idx="7737">
                  <c:v>0.9404683026018974</c:v>
                </c:pt>
                <c:pt idx="7738">
                  <c:v>0.94059229568923008</c:v>
                </c:pt>
                <c:pt idx="7739">
                  <c:v>0.94071630487758084</c:v>
                </c:pt>
                <c:pt idx="7740">
                  <c:v>0.94084034030100727</c:v>
                </c:pt>
                <c:pt idx="7741">
                  <c:v>0.94096439955628597</c:v>
                </c:pt>
                <c:pt idx="7742">
                  <c:v>0.9410884887786275</c:v>
                </c:pt>
                <c:pt idx="7743">
                  <c:v>0.9412126035834123</c:v>
                </c:pt>
                <c:pt idx="7744">
                  <c:v>0.94133674701017123</c:v>
                </c:pt>
                <c:pt idx="7745">
                  <c:v>0.94146091498089679</c:v>
                </c:pt>
                <c:pt idx="7746">
                  <c:v>0.94158510761836922</c:v>
                </c:pt>
                <c:pt idx="7747">
                  <c:v>0.94170932124574325</c:v>
                </c:pt>
                <c:pt idx="7748">
                  <c:v>0.94183355408841729</c:v>
                </c:pt>
                <c:pt idx="7749">
                  <c:v>0.94195780265809548</c:v>
                </c:pt>
                <c:pt idx="7750">
                  <c:v>0.94208206427990815</c:v>
                </c:pt>
                <c:pt idx="7751">
                  <c:v>0.94220633564459755</c:v>
                </c:pt>
                <c:pt idx="7752">
                  <c:v>0.94233061384999917</c:v>
                </c:pt>
                <c:pt idx="7753">
                  <c:v>0.94245489586657949</c:v>
                </c:pt>
                <c:pt idx="7754">
                  <c:v>0.94257917894726218</c:v>
                </c:pt>
                <c:pt idx="7755">
                  <c:v>0.94270346043929676</c:v>
                </c:pt>
                <c:pt idx="7756">
                  <c:v>0.94282773793772257</c:v>
                </c:pt>
                <c:pt idx="7757">
                  <c:v>0.94295200921756783</c:v>
                </c:pt>
                <c:pt idx="7758">
                  <c:v>0.94307628132047716</c:v>
                </c:pt>
                <c:pt idx="7759">
                  <c:v>0.94320055274127279</c:v>
                </c:pt>
                <c:pt idx="7760">
                  <c:v>0.94332483286948099</c:v>
                </c:pt>
                <c:pt idx="7761">
                  <c:v>0.94344911971910883</c:v>
                </c:pt>
                <c:pt idx="7762">
                  <c:v>0.94357342058074467</c:v>
                </c:pt>
                <c:pt idx="7763">
                  <c:v>0.94369773214256925</c:v>
                </c:pt>
                <c:pt idx="7764">
                  <c:v>0.94382205877461312</c:v>
                </c:pt>
                <c:pt idx="7765">
                  <c:v>0.94394639744537434</c:v>
                </c:pt>
                <c:pt idx="7766">
                  <c:v>0.94407074930670953</c:v>
                </c:pt>
                <c:pt idx="7767">
                  <c:v>0.94419511146997093</c:v>
                </c:pt>
                <c:pt idx="7768">
                  <c:v>0.9443194828542596</c:v>
                </c:pt>
                <c:pt idx="7769">
                  <c:v>0.94444386050160611</c:v>
                </c:pt>
                <c:pt idx="7770">
                  <c:v>0.94456824218000768</c:v>
                </c:pt>
                <c:pt idx="7771">
                  <c:v>0.94469262492417116</c:v>
                </c:pt>
                <c:pt idx="7772">
                  <c:v>0.94481700611686859</c:v>
                </c:pt>
                <c:pt idx="7773">
                  <c:v>0.94494139065746574</c:v>
                </c:pt>
                <c:pt idx="7774">
                  <c:v>0.94506577611092113</c:v>
                </c:pt>
                <c:pt idx="7775">
                  <c:v>0.9451901694212288</c:v>
                </c:pt>
                <c:pt idx="7776">
                  <c:v>0.94531456761394095</c:v>
                </c:pt>
                <c:pt idx="7777">
                  <c:v>0.94543897599923565</c:v>
                </c:pt>
                <c:pt idx="7778">
                  <c:v>0.94556339215473129</c:v>
                </c:pt>
                <c:pt idx="7779">
                  <c:v>0.94568781812519553</c:v>
                </c:pt>
                <c:pt idx="7780">
                  <c:v>0.94581225150100479</c:v>
                </c:pt>
                <c:pt idx="7781">
                  <c:v>0.94593669171954886</c:v>
                </c:pt>
                <c:pt idx="7782">
                  <c:v>0.94606113605099873</c:v>
                </c:pt>
                <c:pt idx="7783">
                  <c:v>0.9461855824455736</c:v>
                </c:pt>
                <c:pt idx="7784">
                  <c:v>0.94631002795203489</c:v>
                </c:pt>
                <c:pt idx="7785">
                  <c:v>0.94643447667454295</c:v>
                </c:pt>
                <c:pt idx="7786">
                  <c:v>0.9465589256891016</c:v>
                </c:pt>
                <c:pt idx="7787">
                  <c:v>0.94668338063702206</c:v>
                </c:pt>
                <c:pt idx="7788">
                  <c:v>0.94680783804569435</c:v>
                </c:pt>
                <c:pt idx="7789">
                  <c:v>0.94693230209469248</c:v>
                </c:pt>
                <c:pt idx="7790">
                  <c:v>0.94705676992192456</c:v>
                </c:pt>
                <c:pt idx="7791">
                  <c:v>0.94718124285085303</c:v>
                </c:pt>
                <c:pt idx="7792">
                  <c:v>0.94730571818712894</c:v>
                </c:pt>
                <c:pt idx="7793">
                  <c:v>0.94743019501497683</c:v>
                </c:pt>
                <c:pt idx="7794">
                  <c:v>0.9475546704969946</c:v>
                </c:pt>
                <c:pt idx="7795">
                  <c:v>0.9476791424893658</c:v>
                </c:pt>
                <c:pt idx="7796">
                  <c:v>0.94780361427615167</c:v>
                </c:pt>
                <c:pt idx="7797">
                  <c:v>0.9479280832034469</c:v>
                </c:pt>
                <c:pt idx="7798">
                  <c:v>0.94805255417361867</c:v>
                </c:pt>
                <c:pt idx="7799">
                  <c:v>0.94817702545083415</c:v>
                </c:pt>
                <c:pt idx="7800">
                  <c:v>0.94830149971292399</c:v>
                </c:pt>
                <c:pt idx="7801">
                  <c:v>0.94842597526375294</c:v>
                </c:pt>
                <c:pt idx="7802">
                  <c:v>0.94855045220700163</c:v>
                </c:pt>
                <c:pt idx="7803">
                  <c:v>0.94867492832901013</c:v>
                </c:pt>
                <c:pt idx="7804">
                  <c:v>0.94879940201169122</c:v>
                </c:pt>
                <c:pt idx="7805">
                  <c:v>0.94892387612362117</c:v>
                </c:pt>
                <c:pt idx="7806">
                  <c:v>0.94904834805113358</c:v>
                </c:pt>
                <c:pt idx="7807">
                  <c:v>0.94917282191150831</c:v>
                </c:pt>
                <c:pt idx="7808">
                  <c:v>0.94929729570792354</c:v>
                </c:pt>
                <c:pt idx="7809">
                  <c:v>0.94942177144414841</c:v>
                </c:pt>
                <c:pt idx="7810">
                  <c:v>0.94954624711569169</c:v>
                </c:pt>
                <c:pt idx="7811">
                  <c:v>0.94967072238201311</c:v>
                </c:pt>
                <c:pt idx="7812">
                  <c:v>0.94979519480327235</c:v>
                </c:pt>
                <c:pt idx="7813">
                  <c:v>0.94991966756304236</c:v>
                </c:pt>
                <c:pt idx="7814">
                  <c:v>0.95004413964262602</c:v>
                </c:pt>
                <c:pt idx="7815">
                  <c:v>0.95016861365974248</c:v>
                </c:pt>
                <c:pt idx="7816">
                  <c:v>0.95029308868756401</c:v>
                </c:pt>
                <c:pt idx="7817">
                  <c:v>0.95041756518943687</c:v>
                </c:pt>
                <c:pt idx="7818">
                  <c:v>0.95054204144361609</c:v>
                </c:pt>
                <c:pt idx="7819">
                  <c:v>0.95066651605790287</c:v>
                </c:pt>
                <c:pt idx="7820">
                  <c:v>0.95079099111091714</c:v>
                </c:pt>
                <c:pt idx="7821">
                  <c:v>0.95091546574872687</c:v>
                </c:pt>
                <c:pt idx="7822">
                  <c:v>0.95103994175878515</c:v>
                </c:pt>
                <c:pt idx="7823">
                  <c:v>0.95116441804401863</c:v>
                </c:pt>
                <c:pt idx="7824">
                  <c:v>0.95128889452810661</c:v>
                </c:pt>
                <c:pt idx="7825">
                  <c:v>0.95141336928611819</c:v>
                </c:pt>
                <c:pt idx="7826">
                  <c:v>0.95153784474447844</c:v>
                </c:pt>
                <c:pt idx="7827">
                  <c:v>0.95166231970642423</c:v>
                </c:pt>
                <c:pt idx="7828">
                  <c:v>0.95178679579355441</c:v>
                </c:pt>
                <c:pt idx="7829">
                  <c:v>0.95191127161331579</c:v>
                </c:pt>
                <c:pt idx="7830">
                  <c:v>0.95203574684167314</c:v>
                </c:pt>
                <c:pt idx="7831">
                  <c:v>0.95216022295889191</c:v>
                </c:pt>
                <c:pt idx="7832">
                  <c:v>0.95228469935345972</c:v>
                </c:pt>
                <c:pt idx="7833">
                  <c:v>0.95240917696093086</c:v>
                </c:pt>
                <c:pt idx="7834">
                  <c:v>0.95253365445554539</c:v>
                </c:pt>
                <c:pt idx="7835">
                  <c:v>0.95265813105558994</c:v>
                </c:pt>
                <c:pt idx="7836">
                  <c:v>0.95278260796977543</c:v>
                </c:pt>
                <c:pt idx="7837">
                  <c:v>0.95290708424409454</c:v>
                </c:pt>
                <c:pt idx="7838">
                  <c:v>0.9530315605255999</c:v>
                </c:pt>
                <c:pt idx="7839">
                  <c:v>0.95315603526301174</c:v>
                </c:pt>
                <c:pt idx="7840">
                  <c:v>0.95328051051647589</c:v>
                </c:pt>
                <c:pt idx="7841">
                  <c:v>0.95340498498247372</c:v>
                </c:pt>
                <c:pt idx="7842">
                  <c:v>0.95352945951935242</c:v>
                </c:pt>
                <c:pt idx="7843">
                  <c:v>0.95365393235911045</c:v>
                </c:pt>
                <c:pt idx="7844">
                  <c:v>0.95377840539775027</c:v>
                </c:pt>
                <c:pt idx="7845">
                  <c:v>0.95390287712958854</c:v>
                </c:pt>
                <c:pt idx="7846">
                  <c:v>0.95402734819231427</c:v>
                </c:pt>
                <c:pt idx="7847">
                  <c:v>0.95415181666010218</c:v>
                </c:pt>
                <c:pt idx="7848">
                  <c:v>0.95427628420234978</c:v>
                </c:pt>
                <c:pt idx="7849">
                  <c:v>0.95440074919794959</c:v>
                </c:pt>
                <c:pt idx="7850">
                  <c:v>0.95452521213884589</c:v>
                </c:pt>
                <c:pt idx="7851">
                  <c:v>0.95464967339725115</c:v>
                </c:pt>
                <c:pt idx="7852">
                  <c:v>0.95477413260175137</c:v>
                </c:pt>
                <c:pt idx="7853">
                  <c:v>0.9548985895601747</c:v>
                </c:pt>
                <c:pt idx="7854">
                  <c:v>0.9550230450427728</c:v>
                </c:pt>
                <c:pt idx="7855">
                  <c:v>0.95514749829098622</c:v>
                </c:pt>
                <c:pt idx="7856">
                  <c:v>0.95527194915761315</c:v>
                </c:pt>
                <c:pt idx="7857">
                  <c:v>0.95539639813278954</c:v>
                </c:pt>
                <c:pt idx="7858">
                  <c:v>0.95552084439166163</c:v>
                </c:pt>
                <c:pt idx="7859">
                  <c:v>0.95564528760761913</c:v>
                </c:pt>
                <c:pt idx="7860">
                  <c:v>0.95576972817191974</c:v>
                </c:pt>
                <c:pt idx="7861">
                  <c:v>0.9558941651576347</c:v>
                </c:pt>
                <c:pt idx="7862">
                  <c:v>0.9560185981754652</c:v>
                </c:pt>
                <c:pt idx="7863">
                  <c:v>0.95614302755349168</c:v>
                </c:pt>
                <c:pt idx="7864">
                  <c:v>0.95626745234364452</c:v>
                </c:pt>
                <c:pt idx="7865">
                  <c:v>0.95639187382309343</c:v>
                </c:pt>
                <c:pt idx="7866">
                  <c:v>0.95651629079404277</c:v>
                </c:pt>
                <c:pt idx="7867">
                  <c:v>0.95664070488195052</c:v>
                </c:pt>
                <c:pt idx="7868">
                  <c:v>0.95676511473391468</c:v>
                </c:pt>
                <c:pt idx="7869">
                  <c:v>0.9568895219820619</c:v>
                </c:pt>
                <c:pt idx="7870">
                  <c:v>0.95701392513732886</c:v>
                </c:pt>
                <c:pt idx="7871">
                  <c:v>0.95713832571641011</c:v>
                </c:pt>
                <c:pt idx="7872">
                  <c:v>0.95726272211300545</c:v>
                </c:pt>
                <c:pt idx="7873">
                  <c:v>0.95738711571609891</c:v>
                </c:pt>
                <c:pt idx="7874">
                  <c:v>0.95751150483249203</c:v>
                </c:pt>
                <c:pt idx="7875">
                  <c:v>0.95763589075162647</c:v>
                </c:pt>
                <c:pt idx="7876">
                  <c:v>0.95776027172754796</c:v>
                </c:pt>
                <c:pt idx="7877">
                  <c:v>0.95788464898609726</c:v>
                </c:pt>
                <c:pt idx="7878">
                  <c:v>0.95800902075920802</c:v>
                </c:pt>
                <c:pt idx="7879">
                  <c:v>0.95813338824031535</c:v>
                </c:pt>
                <c:pt idx="7880">
                  <c:v>0.95825774966303756</c:v>
                </c:pt>
                <c:pt idx="7881">
                  <c:v>0.95838210621157716</c:v>
                </c:pt>
                <c:pt idx="7882">
                  <c:v>0.95850645613781515</c:v>
                </c:pt>
                <c:pt idx="7883">
                  <c:v>0.95863080063225747</c:v>
                </c:pt>
                <c:pt idx="7884">
                  <c:v>0.95875513797543088</c:v>
                </c:pt>
                <c:pt idx="7885">
                  <c:v>0.95887946937359136</c:v>
                </c:pt>
                <c:pt idx="7886">
                  <c:v>0.95900379314154471</c:v>
                </c:pt>
                <c:pt idx="7887">
                  <c:v>0.95912811050629743</c:v>
                </c:pt>
                <c:pt idx="7888">
                  <c:v>0.95925242058013427</c:v>
                </c:pt>
                <c:pt idx="7889">
                  <c:v>0.95937672430839038</c:v>
                </c:pt>
                <c:pt idx="7890">
                  <c:v>0.95950102142246552</c:v>
                </c:pt>
                <c:pt idx="7891">
                  <c:v>0.95962531253218586</c:v>
                </c:pt>
                <c:pt idx="7892">
                  <c:v>0.95974959762843359</c:v>
                </c:pt>
                <c:pt idx="7893">
                  <c:v>0.95987387704452076</c:v>
                </c:pt>
                <c:pt idx="7894">
                  <c:v>0.9599981508093991</c:v>
                </c:pt>
                <c:pt idx="7895">
                  <c:v>0.96012241905545426</c:v>
                </c:pt>
                <c:pt idx="7896">
                  <c:v>0.96024668176382244</c:v>
                </c:pt>
                <c:pt idx="7897">
                  <c:v>0.96037093893110614</c:v>
                </c:pt>
                <c:pt idx="7898">
                  <c:v>0.96049519047732113</c:v>
                </c:pt>
                <c:pt idx="7899">
                  <c:v>0.96061943631404034</c:v>
                </c:pt>
                <c:pt idx="7900">
                  <c:v>0.9607436763146926</c:v>
                </c:pt>
                <c:pt idx="7901">
                  <c:v>0.96086791034337682</c:v>
                </c:pt>
                <c:pt idx="7902">
                  <c:v>0.96099213824725993</c:v>
                </c:pt>
                <c:pt idx="7903">
                  <c:v>0.9611163598695085</c:v>
                </c:pt>
                <c:pt idx="7904">
                  <c:v>0.96124057504863902</c:v>
                </c:pt>
                <c:pt idx="7905">
                  <c:v>0.96136478362471212</c:v>
                </c:pt>
                <c:pt idx="7906">
                  <c:v>0.96148898544032679</c:v>
                </c:pt>
                <c:pt idx="7907">
                  <c:v>0.96161318034369891</c:v>
                </c:pt>
                <c:pt idx="7908">
                  <c:v>0.96173736818965216</c:v>
                </c:pt>
                <c:pt idx="7909">
                  <c:v>0.9618615488411062</c:v>
                </c:pt>
                <c:pt idx="7910">
                  <c:v>0.96198572216967038</c:v>
                </c:pt>
                <c:pt idx="7911">
                  <c:v>0.96210988805625863</c:v>
                </c:pt>
                <c:pt idx="7912">
                  <c:v>0.96223404639129506</c:v>
                </c:pt>
                <c:pt idx="7913">
                  <c:v>0.96235819707483117</c:v>
                </c:pt>
                <c:pt idx="7914">
                  <c:v>0.96248234001646216</c:v>
                </c:pt>
                <c:pt idx="7915">
                  <c:v>0.96260647513516018</c:v>
                </c:pt>
                <c:pt idx="7916">
                  <c:v>0.96273060235900876</c:v>
                </c:pt>
                <c:pt idx="7917">
                  <c:v>0.9628547216248835</c:v>
                </c:pt>
                <c:pt idx="7918">
                  <c:v>0.96297883287808039</c:v>
                </c:pt>
                <c:pt idx="7919">
                  <c:v>0.96310293607192632</c:v>
                </c:pt>
                <c:pt idx="7920">
                  <c:v>0.96322703116735964</c:v>
                </c:pt>
                <c:pt idx="7921">
                  <c:v>0.96335111813251673</c:v>
                </c:pt>
                <c:pt idx="7922">
                  <c:v>0.96347519694230743</c:v>
                </c:pt>
                <c:pt idx="7923">
                  <c:v>0.9635992675779983</c:v>
                </c:pt>
                <c:pt idx="7924">
                  <c:v>0.96372333002681154</c:v>
                </c:pt>
                <c:pt idx="7925">
                  <c:v>0.96384738428152517</c:v>
                </c:pt>
                <c:pt idx="7926">
                  <c:v>0.96397143034009791</c:v>
                </c:pt>
                <c:pt idx="7927">
                  <c:v>0.96409546820530467</c:v>
                </c:pt>
                <c:pt idx="7928">
                  <c:v>0.9642195020610973</c:v>
                </c:pt>
                <c:pt idx="7929">
                  <c:v>0.96434353293869246</c:v>
                </c:pt>
                <c:pt idx="7930">
                  <c:v>0.96446756676525713</c:v>
                </c:pt>
                <c:pt idx="7931">
                  <c:v>0.96459160485137407</c:v>
                </c:pt>
                <c:pt idx="7932">
                  <c:v>0.96471565245057023</c:v>
                </c:pt>
                <c:pt idx="7933">
                  <c:v>0.96483971018311565</c:v>
                </c:pt>
                <c:pt idx="7934">
                  <c:v>0.96496378167332031</c:v>
                </c:pt>
                <c:pt idx="7935">
                  <c:v>0.96508786642380362</c:v>
                </c:pt>
                <c:pt idx="7936">
                  <c:v>0.96521196642650997</c:v>
                </c:pt>
                <c:pt idx="7937">
                  <c:v>0.96533608077677457</c:v>
                </c:pt>
                <c:pt idx="7938">
                  <c:v>0.9654602099491465</c:v>
                </c:pt>
                <c:pt idx="7939">
                  <c:v>0.96558435273830434</c:v>
                </c:pt>
                <c:pt idx="7940">
                  <c:v>0.96570850850520262</c:v>
                </c:pt>
                <c:pt idx="7941">
                  <c:v>0.96583267574725862</c:v>
                </c:pt>
                <c:pt idx="7942">
                  <c:v>0.96595685314752155</c:v>
                </c:pt>
                <c:pt idx="7943">
                  <c:v>0.96608103899262932</c:v>
                </c:pt>
                <c:pt idx="7944">
                  <c:v>0.96620523163519012</c:v>
                </c:pt>
                <c:pt idx="7945">
                  <c:v>0.9663294292840896</c:v>
                </c:pt>
                <c:pt idx="7946">
                  <c:v>0.96645363020424968</c:v>
                </c:pt>
                <c:pt idx="7947">
                  <c:v>0.96657783265121355</c:v>
                </c:pt>
                <c:pt idx="7948">
                  <c:v>0.96670203834320789</c:v>
                </c:pt>
                <c:pt idx="7949">
                  <c:v>0.96682624644345627</c:v>
                </c:pt>
                <c:pt idx="7950">
                  <c:v>0.96695046025634701</c:v>
                </c:pt>
                <c:pt idx="7951">
                  <c:v>0.96707467931187074</c:v>
                </c:pt>
                <c:pt idx="7952">
                  <c:v>0.967198906590647</c:v>
                </c:pt>
                <c:pt idx="7953">
                  <c:v>0.96732314125135987</c:v>
                </c:pt>
                <c:pt idx="7954">
                  <c:v>0.96744738518747075</c:v>
                </c:pt>
                <c:pt idx="7955">
                  <c:v>0.96757163747955888</c:v>
                </c:pt>
                <c:pt idx="7956">
                  <c:v>0.96769589867348116</c:v>
                </c:pt>
                <c:pt idx="7957">
                  <c:v>0.96782016764028334</c:v>
                </c:pt>
                <c:pt idx="7958">
                  <c:v>0.9679444438305238</c:v>
                </c:pt>
                <c:pt idx="7959">
                  <c:v>0.9680687258141305</c:v>
                </c:pt>
                <c:pt idx="7960">
                  <c:v>0.96819301233741673</c:v>
                </c:pt>
                <c:pt idx="7961">
                  <c:v>0.96831730173324315</c:v>
                </c:pt>
                <c:pt idx="7962">
                  <c:v>0.96844159239003491</c:v>
                </c:pt>
                <c:pt idx="7963">
                  <c:v>0.96856588545448252</c:v>
                </c:pt>
                <c:pt idx="7964">
                  <c:v>0.96869017983144579</c:v>
                </c:pt>
                <c:pt idx="7965">
                  <c:v>0.96881447795290931</c:v>
                </c:pt>
                <c:pt idx="7966">
                  <c:v>0.96893877890811098</c:v>
                </c:pt>
                <c:pt idx="7967">
                  <c:v>0.96906308483812764</c:v>
                </c:pt>
                <c:pt idx="7968">
                  <c:v>0.96918739510014218</c:v>
                </c:pt>
                <c:pt idx="7969">
                  <c:v>0.96931171068566235</c:v>
                </c:pt>
                <c:pt idx="7970">
                  <c:v>0.96943603081365604</c:v>
                </c:pt>
                <c:pt idx="7971">
                  <c:v>0.96956035531448004</c:v>
                </c:pt>
                <c:pt idx="7972">
                  <c:v>0.96968468302977207</c:v>
                </c:pt>
                <c:pt idx="7973">
                  <c:v>0.96980901294776145</c:v>
                </c:pt>
                <c:pt idx="7974">
                  <c:v>0.96993334604725212</c:v>
                </c:pt>
                <c:pt idx="7975">
                  <c:v>0.97005768130392078</c:v>
                </c:pt>
                <c:pt idx="7976">
                  <c:v>0.97018202058625991</c:v>
                </c:pt>
                <c:pt idx="7977">
                  <c:v>0.97030636339635823</c:v>
                </c:pt>
                <c:pt idx="7978">
                  <c:v>0.97043071096598732</c:v>
                </c:pt>
                <c:pt idx="7979">
                  <c:v>0.97055506278269577</c:v>
                </c:pt>
                <c:pt idx="7980">
                  <c:v>0.97067941897800281</c:v>
                </c:pt>
                <c:pt idx="7981">
                  <c:v>0.97080377860956113</c:v>
                </c:pt>
                <c:pt idx="7982">
                  <c:v>0.97092814084958112</c:v>
                </c:pt>
                <c:pt idx="7983">
                  <c:v>0.97105250645451946</c:v>
                </c:pt>
                <c:pt idx="7984">
                  <c:v>0.97117687433235012</c:v>
                </c:pt>
                <c:pt idx="7985">
                  <c:v>0.97130124588775568</c:v>
                </c:pt>
                <c:pt idx="7986">
                  <c:v>0.97142562035953972</c:v>
                </c:pt>
                <c:pt idx="7987">
                  <c:v>0.97154999850616086</c:v>
                </c:pt>
                <c:pt idx="7988">
                  <c:v>0.97167437950437918</c:v>
                </c:pt>
                <c:pt idx="7989">
                  <c:v>0.97179876310994917</c:v>
                </c:pt>
                <c:pt idx="7990">
                  <c:v>0.97192314812064784</c:v>
                </c:pt>
                <c:pt idx="7991">
                  <c:v>0.97204753541871858</c:v>
                </c:pt>
                <c:pt idx="7992">
                  <c:v>0.97217192370715155</c:v>
                </c:pt>
                <c:pt idx="7993">
                  <c:v>0.97229631423441765</c:v>
                </c:pt>
                <c:pt idx="7994">
                  <c:v>0.97242070605135433</c:v>
                </c:pt>
                <c:pt idx="7995">
                  <c:v>0.97254509970739544</c:v>
                </c:pt>
                <c:pt idx="7996">
                  <c:v>0.97266949421761528</c:v>
                </c:pt>
                <c:pt idx="7997">
                  <c:v>0.97279388917524523</c:v>
                </c:pt>
                <c:pt idx="7998">
                  <c:v>0.97291828504110778</c:v>
                </c:pt>
                <c:pt idx="7999">
                  <c:v>0.9730426816163682</c:v>
                </c:pt>
                <c:pt idx="8000">
                  <c:v>0.97316707954845505</c:v>
                </c:pt>
                <c:pt idx="8001">
                  <c:v>0.97329147854737585</c:v>
                </c:pt>
                <c:pt idx="8002">
                  <c:v>0.97341587859587131</c:v>
                </c:pt>
                <c:pt idx="8003">
                  <c:v>0.97354027891153172</c:v>
                </c:pt>
                <c:pt idx="8004">
                  <c:v>0.97366468024984565</c:v>
                </c:pt>
                <c:pt idx="8005">
                  <c:v>0.97378908214821958</c:v>
                </c:pt>
                <c:pt idx="8006">
                  <c:v>0.97391348520303533</c:v>
                </c:pt>
                <c:pt idx="8007">
                  <c:v>0.97403788888724696</c:v>
                </c:pt>
                <c:pt idx="8008">
                  <c:v>0.97416229302527735</c:v>
                </c:pt>
                <c:pt idx="8009">
                  <c:v>0.97428669803444423</c:v>
                </c:pt>
                <c:pt idx="8010">
                  <c:v>0.97441110369306516</c:v>
                </c:pt>
                <c:pt idx="8011">
                  <c:v>0.97453551032654562</c:v>
                </c:pt>
                <c:pt idx="8012">
                  <c:v>0.97465991742002944</c:v>
                </c:pt>
                <c:pt idx="8013">
                  <c:v>0.97478432458316266</c:v>
                </c:pt>
                <c:pt idx="8014">
                  <c:v>0.97490873208718254</c:v>
                </c:pt>
                <c:pt idx="8015">
                  <c:v>0.97503313951374815</c:v>
                </c:pt>
                <c:pt idx="8016">
                  <c:v>0.97515754701081159</c:v>
                </c:pt>
                <c:pt idx="8017">
                  <c:v>0.97528195390386907</c:v>
                </c:pt>
                <c:pt idx="8018">
                  <c:v>0.97540636082338894</c:v>
                </c:pt>
                <c:pt idx="8019">
                  <c:v>0.97553076724461452</c:v>
                </c:pt>
                <c:pt idx="8020">
                  <c:v>0.97565517343760311</c:v>
                </c:pt>
                <c:pt idx="8021">
                  <c:v>0.97577957866053522</c:v>
                </c:pt>
                <c:pt idx="8022">
                  <c:v>0.97590398349650043</c:v>
                </c:pt>
                <c:pt idx="8023">
                  <c:v>0.97602838733166153</c:v>
                </c:pt>
                <c:pt idx="8024">
                  <c:v>0.97615279033375169</c:v>
                </c:pt>
                <c:pt idx="8025">
                  <c:v>0.97627719167016869</c:v>
                </c:pt>
                <c:pt idx="8026">
                  <c:v>0.97640159180319808</c:v>
                </c:pt>
                <c:pt idx="8027">
                  <c:v>0.976525990035229</c:v>
                </c:pt>
                <c:pt idx="8028">
                  <c:v>0.97665038643853075</c:v>
                </c:pt>
                <c:pt idx="8029">
                  <c:v>0.97677478102032356</c:v>
                </c:pt>
                <c:pt idx="8030">
                  <c:v>0.97689917360993395</c:v>
                </c:pt>
                <c:pt idx="8031">
                  <c:v>0.97702356405679991</c:v>
                </c:pt>
                <c:pt idx="8032">
                  <c:v>0.97714795256860598</c:v>
                </c:pt>
                <c:pt idx="8033">
                  <c:v>0.97727233884078424</c:v>
                </c:pt>
                <c:pt idx="8034">
                  <c:v>0.97739672275702105</c:v>
                </c:pt>
                <c:pt idx="8035">
                  <c:v>0.97752110441020368</c:v>
                </c:pt>
                <c:pt idx="8036">
                  <c:v>0.97764548346037761</c:v>
                </c:pt>
                <c:pt idx="8037">
                  <c:v>0.97776985969999552</c:v>
                </c:pt>
                <c:pt idx="8038">
                  <c:v>0.97789423316148238</c:v>
                </c:pt>
                <c:pt idx="8039">
                  <c:v>0.97801860343782687</c:v>
                </c:pt>
                <c:pt idx="8040">
                  <c:v>0.97814297091785263</c:v>
                </c:pt>
                <c:pt idx="8041">
                  <c:v>0.97826733512970243</c:v>
                </c:pt>
                <c:pt idx="8042">
                  <c:v>0.97839169662874403</c:v>
                </c:pt>
                <c:pt idx="8043">
                  <c:v>0.97851605490592464</c:v>
                </c:pt>
                <c:pt idx="8044">
                  <c:v>0.97864041053898077</c:v>
                </c:pt>
                <c:pt idx="8045">
                  <c:v>0.97876476296820636</c:v>
                </c:pt>
                <c:pt idx="8046">
                  <c:v>0.97888911272320067</c:v>
                </c:pt>
                <c:pt idx="8047">
                  <c:v>0.97901345918363303</c:v>
                </c:pt>
                <c:pt idx="8048">
                  <c:v>0.97913780281061591</c:v>
                </c:pt>
                <c:pt idx="8049">
                  <c:v>0.97926214292653579</c:v>
                </c:pt>
                <c:pt idx="8050">
                  <c:v>0.97938647992943739</c:v>
                </c:pt>
                <c:pt idx="8051">
                  <c:v>0.9795108130970045</c:v>
                </c:pt>
                <c:pt idx="8052">
                  <c:v>0.9796351427797394</c:v>
                </c:pt>
                <c:pt idx="8053">
                  <c:v>0.97975946822655868</c:v>
                </c:pt>
                <c:pt idx="8054">
                  <c:v>0.97988378975770085</c:v>
                </c:pt>
                <c:pt idx="8055">
                  <c:v>0.9800081066085975</c:v>
                </c:pt>
                <c:pt idx="8056">
                  <c:v>0.98013241908450732</c:v>
                </c:pt>
                <c:pt idx="8057">
                  <c:v>0.98025672642006567</c:v>
                </c:pt>
                <c:pt idx="8058">
                  <c:v>0.98038102891756251</c:v>
                </c:pt>
                <c:pt idx="8059">
                  <c:v>0.98050532582039818</c:v>
                </c:pt>
                <c:pt idx="8060">
                  <c:v>0.98062961743657917</c:v>
                </c:pt>
                <c:pt idx="8061">
                  <c:v>0.98075390331544243</c:v>
                </c:pt>
                <c:pt idx="8062">
                  <c:v>0.9808781837184104</c:v>
                </c:pt>
                <c:pt idx="8063">
                  <c:v>0.98100245847142853</c:v>
                </c:pt>
                <c:pt idx="8064">
                  <c:v>0.98112672776570675</c:v>
                </c:pt>
                <c:pt idx="8065">
                  <c:v>0.98125099156575168</c:v>
                </c:pt>
                <c:pt idx="8066">
                  <c:v>0.98137524998697079</c:v>
                </c:pt>
                <c:pt idx="8067">
                  <c:v>0.98149950302694777</c:v>
                </c:pt>
                <c:pt idx="8068">
                  <c:v>0.98162375072932129</c:v>
                </c:pt>
                <c:pt idx="8069">
                  <c:v>0.98174799307283034</c:v>
                </c:pt>
                <c:pt idx="8070">
                  <c:v>0.98187223003988633</c:v>
                </c:pt>
                <c:pt idx="8071">
                  <c:v>0.98199646157482645</c:v>
                </c:pt>
                <c:pt idx="8072">
                  <c:v>0.98212068761291471</c:v>
                </c:pt>
                <c:pt idx="8073">
                  <c:v>0.98224490806665665</c:v>
                </c:pt>
                <c:pt idx="8074">
                  <c:v>0.98236912283886246</c:v>
                </c:pt>
                <c:pt idx="8075">
                  <c:v>0.98249333181948684</c:v>
                </c:pt>
                <c:pt idx="8076">
                  <c:v>0.98261753489214754</c:v>
                </c:pt>
                <c:pt idx="8077">
                  <c:v>0.98274173193446912</c:v>
                </c:pt>
                <c:pt idx="8078">
                  <c:v>0.98286592282170471</c:v>
                </c:pt>
                <c:pt idx="8079">
                  <c:v>0.98299010742792481</c:v>
                </c:pt>
                <c:pt idx="8080">
                  <c:v>0.98311428562818737</c:v>
                </c:pt>
                <c:pt idx="8081">
                  <c:v>0.98323845729966641</c:v>
                </c:pt>
                <c:pt idx="8082">
                  <c:v>0.9833626223229639</c:v>
                </c:pt>
                <c:pt idx="8083">
                  <c:v>0.98348678058294725</c:v>
                </c:pt>
                <c:pt idx="8084">
                  <c:v>0.9836109319695161</c:v>
                </c:pt>
                <c:pt idx="8085">
                  <c:v>0.98373507637811164</c:v>
                </c:pt>
                <c:pt idx="8086">
                  <c:v>0.98385921371012364</c:v>
                </c:pt>
                <c:pt idx="8087">
                  <c:v>0.98398334387314335</c:v>
                </c:pt>
                <c:pt idx="8088">
                  <c:v>0.98410746678111716</c:v>
                </c:pt>
                <c:pt idx="8089">
                  <c:v>0.98423158235440833</c:v>
                </c:pt>
                <c:pt idx="8090">
                  <c:v>0.98435569051978389</c:v>
                </c:pt>
                <c:pt idx="8091">
                  <c:v>0.98447979121034579</c:v>
                </c:pt>
                <c:pt idx="8092">
                  <c:v>0.98460388436541457</c:v>
                </c:pt>
                <c:pt idx="8093">
                  <c:v>0.98472796993037059</c:v>
                </c:pt>
                <c:pt idx="8094">
                  <c:v>0.98485204943719307</c:v>
                </c:pt>
                <c:pt idx="8095">
                  <c:v>0.98497612354241082</c:v>
                </c:pt>
                <c:pt idx="8096">
                  <c:v>0.98510019483969247</c:v>
                </c:pt>
                <c:pt idx="8097">
                  <c:v>0.9852242644701148</c:v>
                </c:pt>
                <c:pt idx="8098">
                  <c:v>0.98534833511697406</c:v>
                </c:pt>
                <c:pt idx="8099">
                  <c:v>0.98547240784107326</c:v>
                </c:pt>
                <c:pt idx="8100">
                  <c:v>0.98559648479521145</c:v>
                </c:pt>
                <c:pt idx="8101">
                  <c:v>0.98572056656365059</c:v>
                </c:pt>
                <c:pt idx="8102">
                  <c:v>0.98584465454899517</c:v>
                </c:pt>
                <c:pt idx="8103">
                  <c:v>0.98596874897678788</c:v>
                </c:pt>
                <c:pt idx="8104">
                  <c:v>0.9860928504816906</c:v>
                </c:pt>
                <c:pt idx="8105">
                  <c:v>0.9862169589439187</c:v>
                </c:pt>
                <c:pt idx="8106">
                  <c:v>0.98634107435516283</c:v>
                </c:pt>
                <c:pt idx="8107">
                  <c:v>0.98646519625849516</c:v>
                </c:pt>
                <c:pt idx="8108">
                  <c:v>0.9865893241731134</c:v>
                </c:pt>
                <c:pt idx="8109">
                  <c:v>0.98671345736397087</c:v>
                </c:pt>
                <c:pt idx="8110">
                  <c:v>0.98683759504197543</c:v>
                </c:pt>
                <c:pt idx="8111">
                  <c:v>0.98696173628511175</c:v>
                </c:pt>
                <c:pt idx="8112">
                  <c:v>0.98708588013396703</c:v>
                </c:pt>
                <c:pt idx="8113">
                  <c:v>0.98721002683442083</c:v>
                </c:pt>
                <c:pt idx="8114">
                  <c:v>0.98733417589769834</c:v>
                </c:pt>
                <c:pt idx="8115">
                  <c:v>0.98745832839815018</c:v>
                </c:pt>
                <c:pt idx="8116">
                  <c:v>0.98758248421630901</c:v>
                </c:pt>
                <c:pt idx="8117">
                  <c:v>0.98770664454040702</c:v>
                </c:pt>
                <c:pt idx="8118">
                  <c:v>0.98783080923149358</c:v>
                </c:pt>
                <c:pt idx="8119">
                  <c:v>0.987954979136346</c:v>
                </c:pt>
                <c:pt idx="8120">
                  <c:v>0.9880791540551499</c:v>
                </c:pt>
                <c:pt idx="8121">
                  <c:v>0.98820333429285134</c:v>
                </c:pt>
                <c:pt idx="8122">
                  <c:v>0.98832751946687436</c:v>
                </c:pt>
                <c:pt idx="8123">
                  <c:v>0.98845170935495341</c:v>
                </c:pt>
                <c:pt idx="8124">
                  <c:v>0.98857590331979694</c:v>
                </c:pt>
                <c:pt idx="8125">
                  <c:v>0.9887001007250722</c:v>
                </c:pt>
                <c:pt idx="8126">
                  <c:v>0.98882430069827976</c:v>
                </c:pt>
                <c:pt idx="8127">
                  <c:v>0.98894850339648133</c:v>
                </c:pt>
                <c:pt idx="8128">
                  <c:v>0.98907270822097759</c:v>
                </c:pt>
                <c:pt idx="8129">
                  <c:v>0.9891969158995253</c:v>
                </c:pt>
                <c:pt idx="8130">
                  <c:v>0.98932112604744904</c:v>
                </c:pt>
                <c:pt idx="8131">
                  <c:v>0.98944533941358381</c:v>
                </c:pt>
                <c:pt idx="8132">
                  <c:v>0.98956955577467953</c:v>
                </c:pt>
                <c:pt idx="8133">
                  <c:v>0.98969377551226279</c:v>
                </c:pt>
                <c:pt idx="8134">
                  <c:v>0.98981799832749062</c:v>
                </c:pt>
                <c:pt idx="8135">
                  <c:v>0.98994222411789101</c:v>
                </c:pt>
                <c:pt idx="8136">
                  <c:v>0.99006645234565971</c:v>
                </c:pt>
                <c:pt idx="8137">
                  <c:v>0.99019068336988014</c:v>
                </c:pt>
                <c:pt idx="8138">
                  <c:v>0.99031491672829342</c:v>
                </c:pt>
                <c:pt idx="8139">
                  <c:v>0.99043915306869512</c:v>
                </c:pt>
                <c:pt idx="8140">
                  <c:v>0.99056339219436196</c:v>
                </c:pt>
                <c:pt idx="8141">
                  <c:v>0.99068763457537523</c:v>
                </c:pt>
                <c:pt idx="8142">
                  <c:v>0.99081188002510934</c:v>
                </c:pt>
                <c:pt idx="8143">
                  <c:v>0.99093612858226887</c:v>
                </c:pt>
                <c:pt idx="8144">
                  <c:v>0.99106037982614681</c:v>
                </c:pt>
                <c:pt idx="8145">
                  <c:v>0.99118463332622442</c:v>
                </c:pt>
                <c:pt idx="8146">
                  <c:v>0.99130888915324666</c:v>
                </c:pt>
                <c:pt idx="8147">
                  <c:v>0.99143314678424677</c:v>
                </c:pt>
                <c:pt idx="8148">
                  <c:v>0.9915574065713193</c:v>
                </c:pt>
                <c:pt idx="8149">
                  <c:v>0.99168166815582071</c:v>
                </c:pt>
                <c:pt idx="8150">
                  <c:v>0.99180593173661724</c:v>
                </c:pt>
                <c:pt idx="8151">
                  <c:v>0.99193019694041129</c:v>
                </c:pt>
                <c:pt idx="8152">
                  <c:v>0.99205446358765248</c:v>
                </c:pt>
                <c:pt idx="8153">
                  <c:v>0.99217873178806637</c:v>
                </c:pt>
                <c:pt idx="8154">
                  <c:v>0.99230300147484862</c:v>
                </c:pt>
                <c:pt idx="8155">
                  <c:v>0.99242727291026789</c:v>
                </c:pt>
                <c:pt idx="8156">
                  <c:v>0.99255154603554496</c:v>
                </c:pt>
                <c:pt idx="8157">
                  <c:v>0.99267582088349693</c:v>
                </c:pt>
                <c:pt idx="8158">
                  <c:v>0.99280009716079487</c:v>
                </c:pt>
                <c:pt idx="8159">
                  <c:v>0.99292437510946385</c:v>
                </c:pt>
                <c:pt idx="8160">
                  <c:v>0.99304865455029878</c:v>
                </c:pt>
                <c:pt idx="8161">
                  <c:v>0.99317293569948384</c:v>
                </c:pt>
                <c:pt idx="8162">
                  <c:v>0.99329721835608176</c:v>
                </c:pt>
                <c:pt idx="8163">
                  <c:v>0.99342150242976168</c:v>
                </c:pt>
                <c:pt idx="8164">
                  <c:v>0.99354578800965943</c:v>
                </c:pt>
                <c:pt idx="8165">
                  <c:v>0.99367007499042126</c:v>
                </c:pt>
                <c:pt idx="8166">
                  <c:v>0.99379436345526839</c:v>
                </c:pt>
                <c:pt idx="8167">
                  <c:v>0.99391865317932981</c:v>
                </c:pt>
                <c:pt idx="8168">
                  <c:v>0.99404294394990189</c:v>
                </c:pt>
                <c:pt idx="8169">
                  <c:v>0.99416723575869015</c:v>
                </c:pt>
                <c:pt idx="8170">
                  <c:v>0.99429152837326296</c:v>
                </c:pt>
                <c:pt idx="8171">
                  <c:v>0.99441582175522791</c:v>
                </c:pt>
                <c:pt idx="8172">
                  <c:v>0.99454011556143707</c:v>
                </c:pt>
                <c:pt idx="8173">
                  <c:v>0.99466440990821026</c:v>
                </c:pt>
                <c:pt idx="8174">
                  <c:v>0.99478870451930956</c:v>
                </c:pt>
                <c:pt idx="8175">
                  <c:v>0.99491299940827749</c:v>
                </c:pt>
                <c:pt idx="8176">
                  <c:v>0.99503729420807452</c:v>
                </c:pt>
                <c:pt idx="8177">
                  <c:v>0.99516158902028318</c:v>
                </c:pt>
                <c:pt idx="8178">
                  <c:v>0.99528588352939895</c:v>
                </c:pt>
                <c:pt idx="8179">
                  <c:v>0.99541017770167062</c:v>
                </c:pt>
                <c:pt idx="8180">
                  <c:v>0.99553447146544372</c:v>
                </c:pt>
                <c:pt idx="8181">
                  <c:v>0.99565876471397918</c:v>
                </c:pt>
                <c:pt idx="8182">
                  <c:v>0.99578305732857331</c:v>
                </c:pt>
                <c:pt idx="8183">
                  <c:v>0.99590734932028613</c:v>
                </c:pt>
                <c:pt idx="8184">
                  <c:v>0.99603164052325854</c:v>
                </c:pt>
                <c:pt idx="8185">
                  <c:v>0.99615593082542309</c:v>
                </c:pt>
                <c:pt idx="8186">
                  <c:v>0.99628022017635742</c:v>
                </c:pt>
                <c:pt idx="8187">
                  <c:v>0.99640450837835615</c:v>
                </c:pt>
                <c:pt idx="8188">
                  <c:v>0.9965287952601225</c:v>
                </c:pt>
                <c:pt idx="8189">
                  <c:v>0.99665308072368597</c:v>
                </c:pt>
                <c:pt idx="8190">
                  <c:v>0.99677736451926924</c:v>
                </c:pt>
                <c:pt idx="8191">
                  <c:v>0.99690164667584957</c:v>
                </c:pt>
                <c:pt idx="8192">
                  <c:v>0.99702592692942082</c:v>
                </c:pt>
                <c:pt idx="8193">
                  <c:v>0.9971502053864072</c:v>
                </c:pt>
                <c:pt idx="8194">
                  <c:v>0.99727448178305544</c:v>
                </c:pt>
                <c:pt idx="8195">
                  <c:v>0.99739875624889529</c:v>
                </c:pt>
                <c:pt idx="8196">
                  <c:v>0.99752302850936792</c:v>
                </c:pt>
                <c:pt idx="8197">
                  <c:v>0.99764729868126123</c:v>
                </c:pt>
                <c:pt idx="8198">
                  <c:v>0.99777156646668663</c:v>
                </c:pt>
                <c:pt idx="8199">
                  <c:v>0.99789583195297427</c:v>
                </c:pt>
                <c:pt idx="8200">
                  <c:v>0.99802009481356446</c:v>
                </c:pt>
                <c:pt idx="8201">
                  <c:v>0.99814435510303001</c:v>
                </c:pt>
                <c:pt idx="8202">
                  <c:v>0.99826861246786125</c:v>
                </c:pt>
                <c:pt idx="8203">
                  <c:v>0.99839286693413487</c:v>
                </c:pt>
                <c:pt idx="8204">
                  <c:v>0.99851711812742661</c:v>
                </c:pt>
                <c:pt idx="8205">
                  <c:v>0.99864136605289811</c:v>
                </c:pt>
                <c:pt idx="8206">
                  <c:v>0.9987656103229301</c:v>
                </c:pt>
                <c:pt idx="8207">
                  <c:v>0.9988898509300379</c:v>
                </c:pt>
                <c:pt idx="8208">
                  <c:v>0.99901408759100985</c:v>
                </c:pt>
                <c:pt idx="8209">
                  <c:v>0.99913832029327732</c:v>
                </c:pt>
                <c:pt idx="8210">
                  <c:v>0.99926254886946042</c:v>
                </c:pt>
                <c:pt idx="8211">
                  <c:v>0.99938677330238068</c:v>
                </c:pt>
                <c:pt idx="8212">
                  <c:v>0.9995109934956854</c:v>
                </c:pt>
                <c:pt idx="8213">
                  <c:v>0.99963520942067352</c:v>
                </c:pt>
                <c:pt idx="8214">
                  <c:v>0.99975942100686721</c:v>
                </c:pt>
                <c:pt idx="8215">
                  <c:v>0.99988362820655596</c:v>
                </c:pt>
                <c:pt idx="8216">
                  <c:v>1.0000078309471647</c:v>
                </c:pt>
                <c:pt idx="8217">
                  <c:v>1.000132029158453</c:v>
                </c:pt>
                <c:pt idx="8218">
                  <c:v>1.0002562227535987</c:v>
                </c:pt>
                <c:pt idx="8219">
                  <c:v>1.0003804116408543</c:v>
                </c:pt>
                <c:pt idx="8220">
                  <c:v>1.0005045957170524</c:v>
                </c:pt>
                <c:pt idx="8221">
                  <c:v>1.0006287748730971</c:v>
                </c:pt>
                <c:pt idx="8222">
                  <c:v>1.0007529489924829</c:v>
                </c:pt>
                <c:pt idx="8223">
                  <c:v>1.0008771179543277</c:v>
                </c:pt>
                <c:pt idx="8224">
                  <c:v>1.0010012816337177</c:v>
                </c:pt>
                <c:pt idx="8225">
                  <c:v>1.0011254399036602</c:v>
                </c:pt>
                <c:pt idx="8226">
                  <c:v>1.0012495926359324</c:v>
                </c:pt>
                <c:pt idx="8227">
                  <c:v>1.0013737397024587</c:v>
                </c:pt>
                <c:pt idx="8228">
                  <c:v>1.0014978809761659</c:v>
                </c:pt>
                <c:pt idx="8229">
                  <c:v>1.0016220163319562</c:v>
                </c:pt>
                <c:pt idx="8230">
                  <c:v>1.0017461456474126</c:v>
                </c:pt>
                <c:pt idx="8231">
                  <c:v>1.001870268803466</c:v>
                </c:pt>
                <c:pt idx="8232">
                  <c:v>1.0019943856849043</c:v>
                </c:pt>
                <c:pt idx="8233">
                  <c:v>1.0021184961808081</c:v>
                </c:pt>
                <c:pt idx="8234">
                  <c:v>1.0022426001848737</c:v>
                </c:pt>
                <c:pt idx="8235">
                  <c:v>1.0023666975956709</c:v>
                </c:pt>
                <c:pt idx="8236">
                  <c:v>1.0024907889036863</c:v>
                </c:pt>
                <c:pt idx="8237">
                  <c:v>1.0026148743934722</c:v>
                </c:pt>
                <c:pt idx="8238">
                  <c:v>1.0027389551252679</c:v>
                </c:pt>
                <c:pt idx="8239">
                  <c:v>1.0028630317597282</c:v>
                </c:pt>
                <c:pt idx="8240">
                  <c:v>1.0029871055908353</c:v>
                </c:pt>
                <c:pt idx="8241">
                  <c:v>1.0031111773986991</c:v>
                </c:pt>
                <c:pt idx="8242">
                  <c:v>1.0032352483894775</c:v>
                </c:pt>
                <c:pt idx="8243">
                  <c:v>1.0033593192108234</c:v>
                </c:pt>
                <c:pt idx="8244">
                  <c:v>1.0034833907871634</c:v>
                </c:pt>
                <c:pt idx="8245">
                  <c:v>1.003607463582451</c:v>
                </c:pt>
                <c:pt idx="8246">
                  <c:v>1.0037315381695937</c:v>
                </c:pt>
                <c:pt idx="8247">
                  <c:v>1.0038556147897029</c:v>
                </c:pt>
                <c:pt idx="8248">
                  <c:v>1.0039796936734038</c:v>
                </c:pt>
                <c:pt idx="8249">
                  <c:v>1.0041037748221009</c:v>
                </c:pt>
                <c:pt idx="8250">
                  <c:v>1.0042278581723436</c:v>
                </c:pt>
                <c:pt idx="8251">
                  <c:v>1.0043519435045725</c:v>
                </c:pt>
                <c:pt idx="8252">
                  <c:v>1.0044760305255855</c:v>
                </c:pt>
                <c:pt idx="8253">
                  <c:v>1.0046001192938405</c:v>
                </c:pt>
                <c:pt idx="8254">
                  <c:v>1.004724209633727</c:v>
                </c:pt>
                <c:pt idx="8255">
                  <c:v>1.0048483019143628</c:v>
                </c:pt>
                <c:pt idx="8256">
                  <c:v>1.0049723961309944</c:v>
                </c:pt>
                <c:pt idx="8257">
                  <c:v>1.0050964927555956</c:v>
                </c:pt>
                <c:pt idx="8258">
                  <c:v>1.0052205919061916</c:v>
                </c:pt>
                <c:pt idx="8259">
                  <c:v>1.0053446939537847</c:v>
                </c:pt>
                <c:pt idx="8260">
                  <c:v>1.0054687989872013</c:v>
                </c:pt>
                <c:pt idx="8261">
                  <c:v>1.0055929071566279</c:v>
                </c:pt>
                <c:pt idx="8262">
                  <c:v>1.0057170183954158</c:v>
                </c:pt>
                <c:pt idx="8263">
                  <c:v>1.0058411325943017</c:v>
                </c:pt>
                <c:pt idx="8264">
                  <c:v>1.0059652494800715</c:v>
                </c:pt>
                <c:pt idx="8265">
                  <c:v>1.0060893690772512</c:v>
                </c:pt>
                <c:pt idx="8266">
                  <c:v>1.0062134911392919</c:v>
                </c:pt>
                <c:pt idx="8267">
                  <c:v>1.006337615857291</c:v>
                </c:pt>
                <c:pt idx="8268">
                  <c:v>1.0064617431475193</c:v>
                </c:pt>
                <c:pt idx="8269">
                  <c:v>1.0065858732155344</c:v>
                </c:pt>
                <c:pt idx="8270">
                  <c:v>1.0067100060334124</c:v>
                </c:pt>
                <c:pt idx="8271">
                  <c:v>1.0068341416720827</c:v>
                </c:pt>
                <c:pt idx="8272">
                  <c:v>1.0069582800091712</c:v>
                </c:pt>
                <c:pt idx="8273">
                  <c:v>1.0070824208995692</c:v>
                </c:pt>
                <c:pt idx="8274">
                  <c:v>1.0072065643540422</c:v>
                </c:pt>
                <c:pt idx="8275">
                  <c:v>1.0073307101749351</c:v>
                </c:pt>
                <c:pt idx="8276">
                  <c:v>1.0074548584788712</c:v>
                </c:pt>
                <c:pt idx="8277">
                  <c:v>1.0075790091342134</c:v>
                </c:pt>
                <c:pt idx="8278">
                  <c:v>1.0077031622192714</c:v>
                </c:pt>
                <c:pt idx="8279">
                  <c:v>1.0078273175926113</c:v>
                </c:pt>
                <c:pt idx="8280">
                  <c:v>1.0079514751740002</c:v>
                </c:pt>
                <c:pt idx="8281">
                  <c:v>1.0080756347022599</c:v>
                </c:pt>
                <c:pt idx="8282">
                  <c:v>1.0081997961606191</c:v>
                </c:pt>
                <c:pt idx="8283">
                  <c:v>1.0083239593754736</c:v>
                </c:pt>
                <c:pt idx="8284">
                  <c:v>1.0084481243846795</c:v>
                </c:pt>
                <c:pt idx="8285">
                  <c:v>1.0085722910795236</c:v>
                </c:pt>
                <c:pt idx="8286">
                  <c:v>1.0086964594307744</c:v>
                </c:pt>
                <c:pt idx="8287">
                  <c:v>1.0088206292651152</c:v>
                </c:pt>
                <c:pt idx="8288">
                  <c:v>1.00894480061683</c:v>
                </c:pt>
                <c:pt idx="8289">
                  <c:v>1.0090689733733345</c:v>
                </c:pt>
                <c:pt idx="8290">
                  <c:v>1.0091931475825686</c:v>
                </c:pt>
                <c:pt idx="8291">
                  <c:v>1.0093173231433987</c:v>
                </c:pt>
                <c:pt idx="8292">
                  <c:v>1.0094414999965546</c:v>
                </c:pt>
                <c:pt idx="8293">
                  <c:v>1.0095656781344169</c:v>
                </c:pt>
                <c:pt idx="8294">
                  <c:v>1.0096898574941597</c:v>
                </c:pt>
                <c:pt idx="8295">
                  <c:v>1.0098140380773502</c:v>
                </c:pt>
                <c:pt idx="8296">
                  <c:v>1.0099382197759463</c:v>
                </c:pt>
                <c:pt idx="8297">
                  <c:v>1.0100624024729821</c:v>
                </c:pt>
                <c:pt idx="8298">
                  <c:v>1.0101865861078074</c:v>
                </c:pt>
                <c:pt idx="8299">
                  <c:v>1.0103107705431686</c:v>
                </c:pt>
                <c:pt idx="8300">
                  <c:v>1.0104349557033139</c:v>
                </c:pt>
                <c:pt idx="8301">
                  <c:v>1.0105591413985875</c:v>
                </c:pt>
                <c:pt idx="8302">
                  <c:v>1.0106833275937448</c:v>
                </c:pt>
                <c:pt idx="8303">
                  <c:v>1.0108075141193844</c:v>
                </c:pt>
                <c:pt idx="8304">
                  <c:v>1.0109317009078436</c:v>
                </c:pt>
                <c:pt idx="8305">
                  <c:v>1.0110558877500788</c:v>
                </c:pt>
                <c:pt idx="8306">
                  <c:v>1.0111800745965789</c:v>
                </c:pt>
                <c:pt idx="8307">
                  <c:v>1.0113042612525653</c:v>
                </c:pt>
                <c:pt idx="8308">
                  <c:v>1.0114284476212152</c:v>
                </c:pt>
                <c:pt idx="8309">
                  <c:v>1.0115526335884781</c:v>
                </c:pt>
                <c:pt idx="8310">
                  <c:v>1.0116768190386856</c:v>
                </c:pt>
                <c:pt idx="8311">
                  <c:v>1.0118010038479528</c:v>
                </c:pt>
                <c:pt idx="8312">
                  <c:v>1.0119251879396431</c:v>
                </c:pt>
                <c:pt idx="8313">
                  <c:v>1.0120493711800655</c:v>
                </c:pt>
                <c:pt idx="8314">
                  <c:v>1.0121735535444507</c:v>
                </c:pt>
                <c:pt idx="8315">
                  <c:v>1.0122977349053854</c:v>
                </c:pt>
                <c:pt idx="8316">
                  <c:v>1.0124219152724148</c:v>
                </c:pt>
                <c:pt idx="8317">
                  <c:v>1.0125460945233324</c:v>
                </c:pt>
                <c:pt idx="8318">
                  <c:v>1.0126702726768362</c:v>
                </c:pt>
                <c:pt idx="8319">
                  <c:v>1.012794449604189</c:v>
                </c:pt>
                <c:pt idx="8320">
                  <c:v>1.0129186253126885</c:v>
                </c:pt>
                <c:pt idx="8321">
                  <c:v>1.0130427996553677</c:v>
                </c:pt>
                <c:pt idx="8322">
                  <c:v>1.0131669726159251</c:v>
                </c:pt>
                <c:pt idx="8323">
                  <c:v>1.013291144022465</c:v>
                </c:pt>
                <c:pt idx="8324">
                  <c:v>1.0134153138305906</c:v>
                </c:pt>
                <c:pt idx="8325">
                  <c:v>1.013539481842249</c:v>
                </c:pt>
                <c:pt idx="8326">
                  <c:v>1.0136636479859822</c:v>
                </c:pt>
                <c:pt idx="8327">
                  <c:v>1.013787812040357</c:v>
                </c:pt>
                <c:pt idx="8328">
                  <c:v>1.0139119739111611</c:v>
                </c:pt>
                <c:pt idx="8329">
                  <c:v>1.0140361333994583</c:v>
                </c:pt>
                <c:pt idx="8330">
                  <c:v>1.0141602904022373</c:v>
                </c:pt>
                <c:pt idx="8331">
                  <c:v>1.0142844447587671</c:v>
                </c:pt>
                <c:pt idx="8332">
                  <c:v>1.0144085963657254</c:v>
                </c:pt>
                <c:pt idx="8333">
                  <c:v>1.0145327450912807</c:v>
                </c:pt>
                <c:pt idx="8334">
                  <c:v>1.0146568908316924</c:v>
                </c:pt>
                <c:pt idx="8335">
                  <c:v>1.0147810334684526</c:v>
                </c:pt>
                <c:pt idx="8336">
                  <c:v>1.0149051728934206</c:v>
                </c:pt>
                <c:pt idx="8337">
                  <c:v>1.015029308989186</c:v>
                </c:pt>
                <c:pt idx="8338">
                  <c:v>1.0151534416396601</c:v>
                </c:pt>
                <c:pt idx="8339">
                  <c:v>1.0152775707218313</c:v>
                </c:pt>
                <c:pt idx="8340">
                  <c:v>1.0154016961103152</c:v>
                </c:pt>
                <c:pt idx="8341">
                  <c:v>1.015525817674376</c:v>
                </c:pt>
                <c:pt idx="8342">
                  <c:v>1.015649935280162</c:v>
                </c:pt>
                <c:pt idx="8343">
                  <c:v>1.0157740487900422</c:v>
                </c:pt>
                <c:pt idx="8344">
                  <c:v>1.0158981580639794</c:v>
                </c:pt>
                <c:pt idx="8345">
                  <c:v>1.0160222629598059</c:v>
                </c:pt>
                <c:pt idx="8346">
                  <c:v>1.0161463633342502</c:v>
                </c:pt>
                <c:pt idx="8347">
                  <c:v>1.0162704590435219</c:v>
                </c:pt>
                <c:pt idx="8348">
                  <c:v>1.0163945499441416</c:v>
                </c:pt>
                <c:pt idx="8349">
                  <c:v>1.0165186358935667</c:v>
                </c:pt>
                <c:pt idx="8350">
                  <c:v>1.0166427167508543</c:v>
                </c:pt>
                <c:pt idx="8351">
                  <c:v>1.0167667925897508</c:v>
                </c:pt>
                <c:pt idx="8352">
                  <c:v>1.0168908634519531</c:v>
                </c:pt>
                <c:pt idx="8353">
                  <c:v>1.0170149296891215</c:v>
                </c:pt>
                <c:pt idx="8354">
                  <c:v>1.0171389915709188</c:v>
                </c:pt>
                <c:pt idx="8355">
                  <c:v>1.0172630496375068</c:v>
                </c:pt>
                <c:pt idx="8356">
                  <c:v>1.0173871042952047</c:v>
                </c:pt>
                <c:pt idx="8357">
                  <c:v>1.0175111561337378</c:v>
                </c:pt>
                <c:pt idx="8358">
                  <c:v>1.0176352056040494</c:v>
                </c:pt>
                <c:pt idx="8359">
                  <c:v>1.017759253234523</c:v>
                </c:pt>
                <c:pt idx="8360">
                  <c:v>1.0178832994271454</c:v>
                </c:pt>
                <c:pt idx="8361">
                  <c:v>1.0180073445788649</c:v>
                </c:pt>
                <c:pt idx="8362">
                  <c:v>1.0181313889735129</c:v>
                </c:pt>
                <c:pt idx="8363">
                  <c:v>1.0182554328437095</c:v>
                </c:pt>
                <c:pt idx="8364">
                  <c:v>1.018379476322316</c:v>
                </c:pt>
                <c:pt idx="8365">
                  <c:v>1.0185035194744088</c:v>
                </c:pt>
                <c:pt idx="8366">
                  <c:v>1.0186275622804735</c:v>
                </c:pt>
                <c:pt idx="8367">
                  <c:v>1.0187516048152925</c:v>
                </c:pt>
                <c:pt idx="8368">
                  <c:v>1.0188756470554563</c:v>
                </c:pt>
                <c:pt idx="8369">
                  <c:v>1.0189996891576163</c:v>
                </c:pt>
                <c:pt idx="8370">
                  <c:v>1.0191237311548158</c:v>
                </c:pt>
                <c:pt idx="8371">
                  <c:v>1.0192477732486389</c:v>
                </c:pt>
                <c:pt idx="8372">
                  <c:v>1.0193718155254143</c:v>
                </c:pt>
                <c:pt idx="8373">
                  <c:v>1.0194958581643325</c:v>
                </c:pt>
                <c:pt idx="8374">
                  <c:v>1.0196199012445053</c:v>
                </c:pt>
                <c:pt idx="8375">
                  <c:v>1.0197439448626402</c:v>
                </c:pt>
                <c:pt idx="8376">
                  <c:v>1.0198679890261106</c:v>
                </c:pt>
                <c:pt idx="8377">
                  <c:v>1.0199920338376376</c:v>
                </c:pt>
                <c:pt idx="8378">
                  <c:v>1.020116079291256</c:v>
                </c:pt>
                <c:pt idx="8379">
                  <c:v>1.020240125518534</c:v>
                </c:pt>
                <c:pt idx="8380">
                  <c:v>1.0203641725509496</c:v>
                </c:pt>
                <c:pt idx="8381">
                  <c:v>1.0204882205121788</c:v>
                </c:pt>
                <c:pt idx="8382">
                  <c:v>1.0206122694372932</c:v>
                </c:pt>
                <c:pt idx="8383">
                  <c:v>1.020736319385092</c:v>
                </c:pt>
                <c:pt idx="8384">
                  <c:v>1.0208603703307566</c:v>
                </c:pt>
                <c:pt idx="8385">
                  <c:v>1.0209844223270816</c:v>
                </c:pt>
                <c:pt idx="8386">
                  <c:v>1.0211084753629187</c:v>
                </c:pt>
                <c:pt idx="8387">
                  <c:v>1.0212325295006708</c:v>
                </c:pt>
                <c:pt idx="8388">
                  <c:v>1.0213565847464185</c:v>
                </c:pt>
                <c:pt idx="8389">
                  <c:v>1.0214806411317727</c:v>
                </c:pt>
                <c:pt idx="8390">
                  <c:v>1.0216046986259602</c:v>
                </c:pt>
                <c:pt idx="8391">
                  <c:v>1.021728757261938</c:v>
                </c:pt>
                <c:pt idx="8392">
                  <c:v>1.021852817015718</c:v>
                </c:pt>
                <c:pt idx="8393">
                  <c:v>1.0219768779156113</c:v>
                </c:pt>
                <c:pt idx="8394">
                  <c:v>1.0221009399321344</c:v>
                </c:pt>
                <c:pt idx="8395">
                  <c:v>1.0222250030437843</c:v>
                </c:pt>
                <c:pt idx="8396">
                  <c:v>1.0223490672361177</c:v>
                </c:pt>
                <c:pt idx="8397">
                  <c:v>1.022473132473517</c:v>
                </c:pt>
                <c:pt idx="8398">
                  <c:v>1.0225971987360756</c:v>
                </c:pt>
                <c:pt idx="8399">
                  <c:v>1.0227212659612268</c:v>
                </c:pt>
                <c:pt idx="8400">
                  <c:v>1.022845334134648</c:v>
                </c:pt>
                <c:pt idx="8401">
                  <c:v>1.0229694031920584</c:v>
                </c:pt>
                <c:pt idx="8402">
                  <c:v>1.023093473100537</c:v>
                </c:pt>
                <c:pt idx="8403">
                  <c:v>1.0232175437693123</c:v>
                </c:pt>
                <c:pt idx="8404">
                  <c:v>1.0233416151557548</c:v>
                </c:pt>
                <c:pt idx="8405">
                  <c:v>1.0234656871594257</c:v>
                </c:pt>
                <c:pt idx="8406">
                  <c:v>1.0235897597072126</c:v>
                </c:pt>
                <c:pt idx="8407">
                  <c:v>1.0237138327112913</c:v>
                </c:pt>
                <c:pt idx="8408">
                  <c:v>1.0238379060803351</c:v>
                </c:pt>
                <c:pt idx="8409">
                  <c:v>1.0239619797124326</c:v>
                </c:pt>
                <c:pt idx="8410">
                  <c:v>1.0240860535167693</c:v>
                </c:pt>
                <c:pt idx="8411">
                  <c:v>1.0242101273785984</c:v>
                </c:pt>
                <c:pt idx="8412">
                  <c:v>1.0243342012162706</c:v>
                </c:pt>
                <c:pt idx="8413">
                  <c:v>1.0244582749112003</c:v>
                </c:pt>
                <c:pt idx="8414">
                  <c:v>1.0245823483893215</c:v>
                </c:pt>
                <c:pt idx="8415">
                  <c:v>1.0247064215305444</c:v>
                </c:pt>
                <c:pt idx="8416">
                  <c:v>1.0248304942613475</c:v>
                </c:pt>
                <c:pt idx="8417">
                  <c:v>1.0249545664564219</c:v>
                </c:pt>
                <c:pt idx="8418">
                  <c:v>1.0250786380349228</c:v>
                </c:pt>
                <c:pt idx="8419">
                  <c:v>1.0252027088609996</c:v>
                </c:pt>
                <c:pt idx="8420">
                  <c:v>1.0253267788405489</c:v>
                </c:pt>
                <c:pt idx="8421">
                  <c:v>1.0254508478232682</c:v>
                </c:pt>
                <c:pt idx="8422">
                  <c:v>1.0255749156987775</c:v>
                </c:pt>
                <c:pt idx="8423">
                  <c:v>1.0256989823155878</c:v>
                </c:pt>
                <c:pt idx="8424">
                  <c:v>1.0258230475526497</c:v>
                </c:pt>
                <c:pt idx="8425">
                  <c:v>1.0259471112650984</c:v>
                </c:pt>
                <c:pt idx="8426">
                  <c:v>1.0260711733266357</c:v>
                </c:pt>
                <c:pt idx="8427">
                  <c:v>1.0261952335984081</c:v>
                </c:pt>
                <c:pt idx="8428">
                  <c:v>1.0263192919504169</c:v>
                </c:pt>
                <c:pt idx="8429">
                  <c:v>1.0264433482454522</c:v>
                </c:pt>
                <c:pt idx="8430">
                  <c:v>1.026567402348793</c:v>
                </c:pt>
                <c:pt idx="8431">
                  <c:v>1.0266914541205614</c:v>
                </c:pt>
                <c:pt idx="8432">
                  <c:v>1.0268155034198787</c:v>
                </c:pt>
                <c:pt idx="8433">
                  <c:v>1.0269395501015637</c:v>
                </c:pt>
                <c:pt idx="8434">
                  <c:v>1.0270635940179806</c:v>
                </c:pt>
                <c:pt idx="8435">
                  <c:v>1.0271876350178835</c:v>
                </c:pt>
                <c:pt idx="8436">
                  <c:v>1.0273116729474316</c:v>
                </c:pt>
                <c:pt idx="8437">
                  <c:v>1.0274357076500416</c:v>
                </c:pt>
                <c:pt idx="8438">
                  <c:v>1.0275597389671398</c:v>
                </c:pt>
                <c:pt idx="8439">
                  <c:v>1.0276837667384684</c:v>
                </c:pt>
                <c:pt idx="8440">
                  <c:v>1.0278077908757088</c:v>
                </c:pt>
                <c:pt idx="8441">
                  <c:v>1.0279318112921882</c:v>
                </c:pt>
                <c:pt idx="8442">
                  <c:v>1.0280558280191348</c:v>
                </c:pt>
                <c:pt idx="8443">
                  <c:v>1.0281798410843108</c:v>
                </c:pt>
                <c:pt idx="8444">
                  <c:v>1.0283038506294111</c:v>
                </c:pt>
                <c:pt idx="8445">
                  <c:v>1.0284278567761898</c:v>
                </c:pt>
                <c:pt idx="8446">
                  <c:v>1.0285518597295253</c:v>
                </c:pt>
                <c:pt idx="8447">
                  <c:v>1.0286758596657455</c:v>
                </c:pt>
                <c:pt idx="8448">
                  <c:v>1.0287998568019703</c:v>
                </c:pt>
                <c:pt idx="8449">
                  <c:v>1.0289238513211596</c:v>
                </c:pt>
                <c:pt idx="8450">
                  <c:v>1.0290478434099475</c:v>
                </c:pt>
                <c:pt idx="8451">
                  <c:v>1.0291718332157087</c:v>
                </c:pt>
                <c:pt idx="8452">
                  <c:v>1.0292958208647911</c:v>
                </c:pt>
                <c:pt idx="8453">
                  <c:v>1.0294198064926872</c:v>
                </c:pt>
                <c:pt idx="8454">
                  <c:v>1.0295437902007476</c:v>
                </c:pt>
                <c:pt idx="8455">
                  <c:v>1.0296677721326739</c:v>
                </c:pt>
                <c:pt idx="8456">
                  <c:v>1.029791752401706</c:v>
                </c:pt>
                <c:pt idx="8457">
                  <c:v>1.0299157311569747</c:v>
                </c:pt>
                <c:pt idx="8458">
                  <c:v>1.0300397085192066</c:v>
                </c:pt>
                <c:pt idx="8459">
                  <c:v>1.0301636846196436</c:v>
                </c:pt>
                <c:pt idx="8460">
                  <c:v>1.0302876595568009</c:v>
                </c:pt>
                <c:pt idx="8461">
                  <c:v>1.0304116334147149</c:v>
                </c:pt>
                <c:pt idx="8462">
                  <c:v>1.0305356062782434</c:v>
                </c:pt>
                <c:pt idx="8463">
                  <c:v>1.0306595782151924</c:v>
                </c:pt>
                <c:pt idx="8464">
                  <c:v>1.0307835493074706</c:v>
                </c:pt>
                <c:pt idx="8465">
                  <c:v>1.0309075196195179</c:v>
                </c:pt>
                <c:pt idx="8466">
                  <c:v>1.031031489219602</c:v>
                </c:pt>
                <c:pt idx="8467">
                  <c:v>1.0311554581520617</c:v>
                </c:pt>
                <c:pt idx="8468">
                  <c:v>1.0312794264773353</c:v>
                </c:pt>
                <c:pt idx="8469">
                  <c:v>1.0314033942338043</c:v>
                </c:pt>
                <c:pt idx="8470">
                  <c:v>1.031527361473985</c:v>
                </c:pt>
                <c:pt idx="8471">
                  <c:v>1.0316513282273685</c:v>
                </c:pt>
                <c:pt idx="8472">
                  <c:v>1.0317752945215228</c:v>
                </c:pt>
                <c:pt idx="8473">
                  <c:v>1.0318992603795465</c:v>
                </c:pt>
                <c:pt idx="8474">
                  <c:v>1.0320232258132507</c:v>
                </c:pt>
                <c:pt idx="8475">
                  <c:v>1.0321471908334057</c:v>
                </c:pt>
                <c:pt idx="8476">
                  <c:v>1.0322711554312121</c:v>
                </c:pt>
                <c:pt idx="8477">
                  <c:v>1.0323951196066203</c:v>
                </c:pt>
                <c:pt idx="8478">
                  <c:v>1.0325190833380817</c:v>
                </c:pt>
                <c:pt idx="8479">
                  <c:v>1.0326430466081773</c:v>
                </c:pt>
                <c:pt idx="8480">
                  <c:v>1.0327670093904235</c:v>
                </c:pt>
                <c:pt idx="8481">
                  <c:v>1.0328909716536767</c:v>
                </c:pt>
                <c:pt idx="8482">
                  <c:v>1.0330149333584198</c:v>
                </c:pt>
                <c:pt idx="8483">
                  <c:v>1.03313889446389</c:v>
                </c:pt>
                <c:pt idx="8484">
                  <c:v>1.0332628549166956</c:v>
                </c:pt>
                <c:pt idx="8485">
                  <c:v>1.0333868146687415</c:v>
                </c:pt>
                <c:pt idx="8486">
                  <c:v>1.0335107736553544</c:v>
                </c:pt>
                <c:pt idx="8487">
                  <c:v>1.0336347318209167</c:v>
                </c:pt>
                <c:pt idx="8488">
                  <c:v>1.0337586890904034</c:v>
                </c:pt>
                <c:pt idx="8489">
                  <c:v>1.0338826453985148</c:v>
                </c:pt>
                <c:pt idx="8490">
                  <c:v>1.0340066006585855</c:v>
                </c:pt>
                <c:pt idx="8491">
                  <c:v>1.0341305547927822</c:v>
                </c:pt>
                <c:pt idx="8492">
                  <c:v>1.0342545077056478</c:v>
                </c:pt>
                <c:pt idx="8493">
                  <c:v>1.0343784593074428</c:v>
                </c:pt>
                <c:pt idx="8494">
                  <c:v>1.0345024094960296</c:v>
                </c:pt>
                <c:pt idx="8495">
                  <c:v>1.0346263581712012</c:v>
                </c:pt>
                <c:pt idx="8496">
                  <c:v>1.0347503052240175</c:v>
                </c:pt>
                <c:pt idx="8497">
                  <c:v>1.0348742505442621</c:v>
                </c:pt>
                <c:pt idx="8498">
                  <c:v>1.0349981940148083</c:v>
                </c:pt>
                <c:pt idx="8499">
                  <c:v>1.0351221355151161</c:v>
                </c:pt>
                <c:pt idx="8500">
                  <c:v>1.0352460749185108</c:v>
                </c:pt>
                <c:pt idx="8501">
                  <c:v>1.035370012093795</c:v>
                </c:pt>
                <c:pt idx="8502">
                  <c:v>1.0354939469263549</c:v>
                </c:pt>
                <c:pt idx="8503">
                  <c:v>1.03561787930153</c:v>
                </c:pt>
                <c:pt idx="8504">
                  <c:v>1.0357418091402388</c:v>
                </c:pt>
                <c:pt idx="8505">
                  <c:v>1.0358657363666106</c:v>
                </c:pt>
                <c:pt idx="8506">
                  <c:v>1.0359896609443204</c:v>
                </c:pt>
                <c:pt idx="8507">
                  <c:v>1.0361135828423118</c:v>
                </c:pt>
                <c:pt idx="8508">
                  <c:v>1.0362375020597392</c:v>
                </c:pt>
                <c:pt idx="8509">
                  <c:v>1.0363614185987664</c:v>
                </c:pt>
                <c:pt idx="8510">
                  <c:v>1.036485332477024</c:v>
                </c:pt>
                <c:pt idx="8511">
                  <c:v>1.0366092437091681</c:v>
                </c:pt>
                <c:pt idx="8512">
                  <c:v>1.036733152325215</c:v>
                </c:pt>
                <c:pt idx="8513">
                  <c:v>1.0368570583529748</c:v>
                </c:pt>
                <c:pt idx="8514">
                  <c:v>1.0369809618347541</c:v>
                </c:pt>
                <c:pt idx="8515">
                  <c:v>1.0371048628111128</c:v>
                </c:pt>
                <c:pt idx="8516">
                  <c:v>1.0372287613302507</c:v>
                </c:pt>
                <c:pt idx="8517">
                  <c:v>1.0373526574348966</c:v>
                </c:pt>
                <c:pt idx="8518">
                  <c:v>1.0374765511747639</c:v>
                </c:pt>
                <c:pt idx="8519">
                  <c:v>1.0376004425929151</c:v>
                </c:pt>
                <c:pt idx="8520">
                  <c:v>1.0377243317363671</c:v>
                </c:pt>
                <c:pt idx="8521">
                  <c:v>1.0378482186434004</c:v>
                </c:pt>
                <c:pt idx="8522">
                  <c:v>1.0379721033556994</c:v>
                </c:pt>
                <c:pt idx="8523">
                  <c:v>1.03809598590539</c:v>
                </c:pt>
                <c:pt idx="8524">
                  <c:v>1.0382198663241549</c:v>
                </c:pt>
                <c:pt idx="8525">
                  <c:v>1.0383437446365085</c:v>
                </c:pt>
                <c:pt idx="8526">
                  <c:v>1.0384676208620556</c:v>
                </c:pt>
                <c:pt idx="8527">
                  <c:v>1.0385914950156647</c:v>
                </c:pt>
                <c:pt idx="8528">
                  <c:v>1.0387153671037395</c:v>
                </c:pt>
                <c:pt idx="8529">
                  <c:v>1.0388392371287201</c:v>
                </c:pt>
                <c:pt idx="8530">
                  <c:v>1.0389631050819101</c:v>
                </c:pt>
                <c:pt idx="8531">
                  <c:v>1.0390869709499642</c:v>
                </c:pt>
                <c:pt idx="8532">
                  <c:v>1.0392108347077609</c:v>
                </c:pt>
                <c:pt idx="8533">
                  <c:v>1.0393346963239698</c:v>
                </c:pt>
                <c:pt idx="8534">
                  <c:v>1.0394585557557874</c:v>
                </c:pt>
                <c:pt idx="8535">
                  <c:v>1.0395824129525573</c:v>
                </c:pt>
                <c:pt idx="8536">
                  <c:v>1.0397062678525117</c:v>
                </c:pt>
                <c:pt idx="8537">
                  <c:v>1.0398301203887359</c:v>
                </c:pt>
                <c:pt idx="8538">
                  <c:v>1.0399539704863563</c:v>
                </c:pt>
                <c:pt idx="8539">
                  <c:v>1.0400778180685042</c:v>
                </c:pt>
                <c:pt idx="8540">
                  <c:v>1.0402016630535393</c:v>
                </c:pt>
                <c:pt idx="8541">
                  <c:v>1.0403255053588234</c:v>
                </c:pt>
                <c:pt idx="8542">
                  <c:v>1.0404493448988932</c:v>
                </c:pt>
                <c:pt idx="8543">
                  <c:v>1.0405731815866979</c:v>
                </c:pt>
                <c:pt idx="8544">
                  <c:v>1.0406970153325894</c:v>
                </c:pt>
                <c:pt idx="8545">
                  <c:v>1.0408208460439539</c:v>
                </c:pt>
                <c:pt idx="8546">
                  <c:v>1.0409446736245691</c:v>
                </c:pt>
                <c:pt idx="8547">
                  <c:v>1.0410684979736442</c:v>
                </c:pt>
                <c:pt idx="8548">
                  <c:v>1.0411923189853292</c:v>
                </c:pt>
                <c:pt idx="8549">
                  <c:v>1.0413161365477996</c:v>
                </c:pt>
                <c:pt idx="8550">
                  <c:v>1.0414399505429297</c:v>
                </c:pt>
                <c:pt idx="8551">
                  <c:v>1.0415637608456874</c:v>
                </c:pt>
                <c:pt idx="8552">
                  <c:v>1.0416875673240396</c:v>
                </c:pt>
                <c:pt idx="8553">
                  <c:v>1.0418113698387388</c:v>
                </c:pt>
                <c:pt idx="8554">
                  <c:v>1.0419351682434665</c:v>
                </c:pt>
                <c:pt idx="8555">
                  <c:v>1.042058962384977</c:v>
                </c:pt>
                <c:pt idx="8556">
                  <c:v>1.0421827521034734</c:v>
                </c:pt>
                <c:pt idx="8557">
                  <c:v>1.0423065372330118</c:v>
                </c:pt>
                <c:pt idx="8558">
                  <c:v>1.04243031760206</c:v>
                </c:pt>
                <c:pt idx="8559">
                  <c:v>1.0425540930340831</c:v>
                </c:pt>
                <c:pt idx="8560">
                  <c:v>1.0426778633482088</c:v>
                </c:pt>
                <c:pt idx="8561">
                  <c:v>1.0428016283599146</c:v>
                </c:pt>
                <c:pt idx="8562">
                  <c:v>1.0429253878817482</c:v>
                </c:pt>
                <c:pt idx="8563">
                  <c:v>1.0430491417240406</c:v>
                </c:pt>
                <c:pt idx="8564">
                  <c:v>1.043172889695632</c:v>
                </c:pt>
                <c:pt idx="8565">
                  <c:v>1.0432966316045693</c:v>
                </c:pt>
                <c:pt idx="8566">
                  <c:v>1.0434203672587894</c:v>
                </c:pt>
                <c:pt idx="8567">
                  <c:v>1.0435440964667677</c:v>
                </c:pt>
                <c:pt idx="8568">
                  <c:v>1.0436678190381485</c:v>
                </c:pt>
                <c:pt idx="8569">
                  <c:v>1.0437915347843056</c:v>
                </c:pt>
                <c:pt idx="8570">
                  <c:v>1.0439152435189034</c:v>
                </c:pt>
                <c:pt idx="8571">
                  <c:v>1.0440389450583827</c:v>
                </c:pt>
                <c:pt idx="8572">
                  <c:v>1.0441626392224241</c:v>
                </c:pt>
                <c:pt idx="8573">
                  <c:v>1.0442863258343578</c:v>
                </c:pt>
                <c:pt idx="8574">
                  <c:v>1.0444100047215383</c:v>
                </c:pt>
                <c:pt idx="8575">
                  <c:v>1.0445336757156727</c:v>
                </c:pt>
                <c:pt idx="8576">
                  <c:v>1.0446573386531157</c:v>
                </c:pt>
                <c:pt idx="8577">
                  <c:v>1.0447809933751182</c:v>
                </c:pt>
                <c:pt idx="8578">
                  <c:v>1.0449046397280435</c:v>
                </c:pt>
                <c:pt idx="8579">
                  <c:v>1.045028277563554</c:v>
                </c:pt>
                <c:pt idx="8580">
                  <c:v>1.0451519067387589</c:v>
                </c:pt>
                <c:pt idx="8581">
                  <c:v>1.0452755271163299</c:v>
                </c:pt>
                <c:pt idx="8582">
                  <c:v>1.0453991385645989</c:v>
                </c:pt>
                <c:pt idx="8583">
                  <c:v>1.0455227409576211</c:v>
                </c:pt>
                <c:pt idx="8584">
                  <c:v>1.0456463341752174</c:v>
                </c:pt>
                <c:pt idx="8585">
                  <c:v>1.0457699181029902</c:v>
                </c:pt>
                <c:pt idx="8586">
                  <c:v>1.0458934926323333</c:v>
                </c:pt>
                <c:pt idx="8587">
                  <c:v>1.0460170576603995</c:v>
                </c:pt>
                <c:pt idx="8588">
                  <c:v>1.0461406130900834</c:v>
                </c:pt>
                <c:pt idx="8589">
                  <c:v>1.0462641588299579</c:v>
                </c:pt>
                <c:pt idx="8590">
                  <c:v>1.0463876947942192</c:v>
                </c:pt>
                <c:pt idx="8591">
                  <c:v>1.0465112209026106</c:v>
                </c:pt>
                <c:pt idx="8592">
                  <c:v>1.0466347370803428</c:v>
                </c:pt>
                <c:pt idx="8593">
                  <c:v>1.0467582432579969</c:v>
                </c:pt>
                <c:pt idx="8594">
                  <c:v>1.0468817393714238</c:v>
                </c:pt>
                <c:pt idx="8595">
                  <c:v>1.0470052253616415</c:v>
                </c:pt>
                <c:pt idx="8596">
                  <c:v>1.0471287011747159</c:v>
                </c:pt>
                <c:pt idx="8597">
                  <c:v>1.047252166761651</c:v>
                </c:pt>
                <c:pt idx="8598">
                  <c:v>1.0473756220782593</c:v>
                </c:pt>
                <c:pt idx="8599">
                  <c:v>1.0474990670850439</c:v>
                </c:pt>
                <c:pt idx="8600">
                  <c:v>1.0476225017470686</c:v>
                </c:pt>
                <c:pt idx="8601">
                  <c:v>1.0477459260338302</c:v>
                </c:pt>
                <c:pt idx="8602">
                  <c:v>1.0478693399191288</c:v>
                </c:pt>
                <c:pt idx="8603">
                  <c:v>1.047992743380934</c:v>
                </c:pt>
                <c:pt idx="8604">
                  <c:v>1.0481161364012646</c:v>
                </c:pt>
                <c:pt idx="8605">
                  <c:v>1.0482395189660423</c:v>
                </c:pt>
                <c:pt idx="8606">
                  <c:v>1.048362891064978</c:v>
                </c:pt>
                <c:pt idx="8607">
                  <c:v>1.0484862526914325</c:v>
                </c:pt>
                <c:pt idx="8608">
                  <c:v>1.0486096038422947</c:v>
                </c:pt>
                <c:pt idx="8609">
                  <c:v>1.048732944517849</c:v>
                </c:pt>
                <c:pt idx="8610">
                  <c:v>1.0488562747216601</c:v>
                </c:pt>
                <c:pt idx="8611">
                  <c:v>1.0489795944604443</c:v>
                </c:pt>
                <c:pt idx="8612">
                  <c:v>1.0491029037439497</c:v>
                </c:pt>
                <c:pt idx="8613">
                  <c:v>1.0492262025848402</c:v>
                </c:pt>
                <c:pt idx="8614">
                  <c:v>1.0493494909985781</c:v>
                </c:pt>
                <c:pt idx="8615">
                  <c:v>1.0494727690033137</c:v>
                </c:pt>
                <c:pt idx="8616">
                  <c:v>1.0495960366197692</c:v>
                </c:pt>
                <c:pt idx="8617">
                  <c:v>1.0497192938711377</c:v>
                </c:pt>
                <c:pt idx="8618">
                  <c:v>1.0498425407829697</c:v>
                </c:pt>
                <c:pt idx="8619">
                  <c:v>1.0499657773830759</c:v>
                </c:pt>
                <c:pt idx="8620">
                  <c:v>1.0500890037014272</c:v>
                </c:pt>
                <c:pt idx="8621">
                  <c:v>1.0502122197700534</c:v>
                </c:pt>
                <c:pt idx="8622">
                  <c:v>1.0503354256229556</c:v>
                </c:pt>
                <c:pt idx="8623">
                  <c:v>1.0504586212959999</c:v>
                </c:pt>
                <c:pt idx="8624">
                  <c:v>1.0505818068268467</c:v>
                </c:pt>
                <c:pt idx="8625">
                  <c:v>1.0507049822548518</c:v>
                </c:pt>
                <c:pt idx="8626">
                  <c:v>1.0508281476209853</c:v>
                </c:pt>
                <c:pt idx="8627">
                  <c:v>1.0509513029677513</c:v>
                </c:pt>
                <c:pt idx="8628">
                  <c:v>1.0510744483391086</c:v>
                </c:pt>
                <c:pt idx="8629">
                  <c:v>1.0511975837803944</c:v>
                </c:pt>
                <c:pt idx="8630">
                  <c:v>1.0513207093382517</c:v>
                </c:pt>
                <c:pt idx="8631">
                  <c:v>1.0514438250605547</c:v>
                </c:pt>
                <c:pt idx="8632">
                  <c:v>1.0515669309963465</c:v>
                </c:pt>
                <c:pt idx="8633">
                  <c:v>1.0516900271957643</c:v>
                </c:pt>
                <c:pt idx="8634">
                  <c:v>1.0518131137099824</c:v>
                </c:pt>
                <c:pt idx="8635">
                  <c:v>1.0519361905911464</c:v>
                </c:pt>
                <c:pt idx="8636">
                  <c:v>1.0520592578923149</c:v>
                </c:pt>
                <c:pt idx="8637">
                  <c:v>1.0521823156674015</c:v>
                </c:pt>
                <c:pt idx="8638">
                  <c:v>1.0523053639711215</c:v>
                </c:pt>
                <c:pt idx="8639">
                  <c:v>1.0524284028589317</c:v>
                </c:pt>
                <c:pt idx="8640">
                  <c:v>1.0525514323869918</c:v>
                </c:pt>
                <c:pt idx="8641">
                  <c:v>1.0526744526120972</c:v>
                </c:pt>
                <c:pt idx="8642">
                  <c:v>1.0527974635916506</c:v>
                </c:pt>
                <c:pt idx="8643">
                  <c:v>1.0529204653836002</c:v>
                </c:pt>
                <c:pt idx="8644">
                  <c:v>1.0530434580464054</c:v>
                </c:pt>
                <c:pt idx="8645">
                  <c:v>1.0531664416389908</c:v>
                </c:pt>
                <c:pt idx="8646">
                  <c:v>1.053289416220704</c:v>
                </c:pt>
                <c:pt idx="8647">
                  <c:v>1.0534123818512824</c:v>
                </c:pt>
                <c:pt idx="8648">
                  <c:v>1.0535353385908084</c:v>
                </c:pt>
                <c:pt idx="8649">
                  <c:v>1.0536582864996806</c:v>
                </c:pt>
                <c:pt idx="8650">
                  <c:v>1.0537812256385721</c:v>
                </c:pt>
                <c:pt idx="8651">
                  <c:v>1.053904156068403</c:v>
                </c:pt>
                <c:pt idx="8652">
                  <c:v>1.054027077850306</c:v>
                </c:pt>
                <c:pt idx="8653">
                  <c:v>1.0541499910455969</c:v>
                </c:pt>
                <c:pt idx="8654">
                  <c:v>1.0542728957157443</c:v>
                </c:pt>
                <c:pt idx="8655">
                  <c:v>1.0543957919223446</c:v>
                </c:pt>
                <c:pt idx="8656">
                  <c:v>1.0545186797270909</c:v>
                </c:pt>
                <c:pt idx="8657">
                  <c:v>1.0546415591917495</c:v>
                </c:pt>
                <c:pt idx="8658">
                  <c:v>1.0547644303781403</c:v>
                </c:pt>
                <c:pt idx="8659">
                  <c:v>1.0548872933481017</c:v>
                </c:pt>
                <c:pt idx="8660">
                  <c:v>1.0550101481634808</c:v>
                </c:pt>
                <c:pt idx="8661">
                  <c:v>1.0551329948861057</c:v>
                </c:pt>
                <c:pt idx="8662">
                  <c:v>1.055255833577764</c:v>
                </c:pt>
                <c:pt idx="8663">
                  <c:v>1.0553786643001868</c:v>
                </c:pt>
                <c:pt idx="8664">
                  <c:v>1.0555014871150283</c:v>
                </c:pt>
                <c:pt idx="8665">
                  <c:v>1.0556243020838485</c:v>
                </c:pt>
                <c:pt idx="8666">
                  <c:v>1.0557471092680966</c:v>
                </c:pt>
                <c:pt idx="8667">
                  <c:v>1.0558699087290937</c:v>
                </c:pt>
                <c:pt idx="8668">
                  <c:v>1.0559927005280194</c:v>
                </c:pt>
                <c:pt idx="8669">
                  <c:v>1.056115484725896</c:v>
                </c:pt>
                <c:pt idx="8670">
                  <c:v>1.0562382613835735</c:v>
                </c:pt>
                <c:pt idx="8671">
                  <c:v>1.0563610305617195</c:v>
                </c:pt>
                <c:pt idx="8672">
                  <c:v>1.0564837923208032</c:v>
                </c:pt>
                <c:pt idx="8673">
                  <c:v>1.0566065467210874</c:v>
                </c:pt>
                <c:pt idx="8674">
                  <c:v>1.0567292938226134</c:v>
                </c:pt>
                <c:pt idx="8675">
                  <c:v>1.0568520336851899</c:v>
                </c:pt>
                <c:pt idx="8676">
                  <c:v>1.0569747663683928</c:v>
                </c:pt>
                <c:pt idx="8677">
                  <c:v>1.0570974919315375</c:v>
                </c:pt>
                <c:pt idx="8678">
                  <c:v>1.0572202104336867</c:v>
                </c:pt>
                <c:pt idx="8679">
                  <c:v>1.0573429219336348</c:v>
                </c:pt>
                <c:pt idx="8680">
                  <c:v>1.0574656264898976</c:v>
                </c:pt>
                <c:pt idx="8681">
                  <c:v>1.0575883241607094</c:v>
                </c:pt>
                <c:pt idx="8682">
                  <c:v>1.057711015004013</c:v>
                </c:pt>
                <c:pt idx="8683">
                  <c:v>1.0578336990774546</c:v>
                </c:pt>
                <c:pt idx="8684">
                  <c:v>1.0579563764383755</c:v>
                </c:pt>
                <c:pt idx="8685">
                  <c:v>1.0580790471438093</c:v>
                </c:pt>
                <c:pt idx="8686">
                  <c:v>1.0582017112504725</c:v>
                </c:pt>
                <c:pt idx="8687">
                  <c:v>1.0583243688147612</c:v>
                </c:pt>
                <c:pt idx="8688">
                  <c:v>1.0584470198927485</c:v>
                </c:pt>
                <c:pt idx="8689">
                  <c:v>1.0585696645401743</c:v>
                </c:pt>
                <c:pt idx="8690">
                  <c:v>1.0586923028124484</c:v>
                </c:pt>
                <c:pt idx="8691">
                  <c:v>1.0588149347646396</c:v>
                </c:pt>
                <c:pt idx="8692">
                  <c:v>1.0589375604514786</c:v>
                </c:pt>
                <c:pt idx="8693">
                  <c:v>1.0590601799273454</c:v>
                </c:pt>
                <c:pt idx="8694">
                  <c:v>1.0591827932462829</c:v>
                </c:pt>
                <c:pt idx="8695">
                  <c:v>1.0593054004619702</c:v>
                </c:pt>
                <c:pt idx="8696">
                  <c:v>1.0594280016277458</c:v>
                </c:pt>
                <c:pt idx="8697">
                  <c:v>1.059550596796585</c:v>
                </c:pt>
                <c:pt idx="8698">
                  <c:v>1.0596731860211093</c:v>
                </c:pt>
                <c:pt idx="8699">
                  <c:v>1.0597957693535789</c:v>
                </c:pt>
                <c:pt idx="8700">
                  <c:v>1.0599183468458959</c:v>
                </c:pt>
                <c:pt idx="8701">
                  <c:v>1.0600409185495976</c:v>
                </c:pt>
                <c:pt idx="8702">
                  <c:v>1.060163484515859</c:v>
                </c:pt>
                <c:pt idx="8703">
                  <c:v>1.0602860447954918</c:v>
                </c:pt>
                <c:pt idx="8704">
                  <c:v>1.0604085994389405</c:v>
                </c:pt>
                <c:pt idx="8705">
                  <c:v>1.0605311484962852</c:v>
                </c:pt>
                <c:pt idx="8706">
                  <c:v>1.0606536920172369</c:v>
                </c:pt>
                <c:pt idx="8707">
                  <c:v>1.0607762300511427</c:v>
                </c:pt>
                <c:pt idx="8708">
                  <c:v>1.0608987626469806</c:v>
                </c:pt>
                <c:pt idx="8709">
                  <c:v>1.061021289853362</c:v>
                </c:pt>
                <c:pt idx="8710">
                  <c:v>1.0611438117185312</c:v>
                </c:pt>
                <c:pt idx="8711">
                  <c:v>1.0612663282903623</c:v>
                </c:pt>
                <c:pt idx="8712">
                  <c:v>1.0613888396163695</c:v>
                </c:pt>
                <c:pt idx="8713">
                  <c:v>1.0615113457436922</c:v>
                </c:pt>
                <c:pt idx="8714">
                  <c:v>1.0616338467191098</c:v>
                </c:pt>
                <c:pt idx="8715">
                  <c:v>1.061756342589034</c:v>
                </c:pt>
                <c:pt idx="8716">
                  <c:v>1.0618788333995115</c:v>
                </c:pt>
                <c:pt idx="8717">
                  <c:v>1.0620013191962254</c:v>
                </c:pt>
                <c:pt idx="8718">
                  <c:v>1.0621238000244975</c:v>
                </c:pt>
                <c:pt idx="8719">
                  <c:v>1.0622462759292841</c:v>
                </c:pt>
                <c:pt idx="8720">
                  <c:v>1.0623687469551846</c:v>
                </c:pt>
                <c:pt idx="8721">
                  <c:v>1.0624912131464339</c:v>
                </c:pt>
                <c:pt idx="8722">
                  <c:v>1.0626136745469132</c:v>
                </c:pt>
                <c:pt idx="8723">
                  <c:v>1.0627361312001424</c:v>
                </c:pt>
                <c:pt idx="8724">
                  <c:v>1.0628585831492876</c:v>
                </c:pt>
                <c:pt idx="8725">
                  <c:v>1.0629810304371596</c:v>
                </c:pt>
                <c:pt idx="8726">
                  <c:v>1.0631034731062152</c:v>
                </c:pt>
                <c:pt idx="8727">
                  <c:v>1.0632259111985602</c:v>
                </c:pt>
                <c:pt idx="8728">
                  <c:v>1.0633483447559517</c:v>
                </c:pt>
                <c:pt idx="8729">
                  <c:v>1.0634707738197946</c:v>
                </c:pt>
                <c:pt idx="8730">
                  <c:v>1.0635931984311531</c:v>
                </c:pt>
                <c:pt idx="8731">
                  <c:v>1.0637156186307384</c:v>
                </c:pt>
                <c:pt idx="8732">
                  <c:v>1.0638380344589251</c:v>
                </c:pt>
                <c:pt idx="8733">
                  <c:v>1.0639604459557439</c:v>
                </c:pt>
                <c:pt idx="8734">
                  <c:v>1.0640828531608837</c:v>
                </c:pt>
                <c:pt idx="8735">
                  <c:v>1.0642052561136985</c:v>
                </c:pt>
                <c:pt idx="8736">
                  <c:v>1.0643276548532055</c:v>
                </c:pt>
                <c:pt idx="8737">
                  <c:v>1.0644500494180866</c:v>
                </c:pt>
                <c:pt idx="8738">
                  <c:v>1.0645724398466929</c:v>
                </c:pt>
                <c:pt idx="8739">
                  <c:v>1.0646948261770441</c:v>
                </c:pt>
                <c:pt idx="8740">
                  <c:v>1.0648172084468341</c:v>
                </c:pt>
                <c:pt idx="8741">
                  <c:v>1.0649395866934279</c:v>
                </c:pt>
                <c:pt idx="8742">
                  <c:v>1.0650619609538678</c:v>
                </c:pt>
                <c:pt idx="8743">
                  <c:v>1.0651843312648748</c:v>
                </c:pt>
                <c:pt idx="8744">
                  <c:v>1.0653066976628478</c:v>
                </c:pt>
                <c:pt idx="8745">
                  <c:v>1.0654290601838701</c:v>
                </c:pt>
                <c:pt idx="8746">
                  <c:v>1.0655514188637083</c:v>
                </c:pt>
                <c:pt idx="8747">
                  <c:v>1.0656737737378132</c:v>
                </c:pt>
                <c:pt idx="8748">
                  <c:v>1.0657961248413308</c:v>
                </c:pt>
                <c:pt idx="8749">
                  <c:v>1.0659184722090878</c:v>
                </c:pt>
                <c:pt idx="8750">
                  <c:v>1.0660408158756138</c:v>
                </c:pt>
                <c:pt idx="8751">
                  <c:v>1.0661631558751263</c:v>
                </c:pt>
                <c:pt idx="8752">
                  <c:v>1.0662854922415428</c:v>
                </c:pt>
                <c:pt idx="8753">
                  <c:v>1.0664078250084799</c:v>
                </c:pt>
                <c:pt idx="8754">
                  <c:v>1.0665301542092549</c:v>
                </c:pt>
                <c:pt idx="8755">
                  <c:v>1.066652479876889</c:v>
                </c:pt>
                <c:pt idx="8756">
                  <c:v>1.0667748020441103</c:v>
                </c:pt>
                <c:pt idx="8757">
                  <c:v>1.0668971207433531</c:v>
                </c:pt>
                <c:pt idx="8758">
                  <c:v>1.0670194360067629</c:v>
                </c:pt>
                <c:pt idx="8759">
                  <c:v>1.0671417478661982</c:v>
                </c:pt>
                <c:pt idx="8760">
                  <c:v>1.0672640563532305</c:v>
                </c:pt>
                <c:pt idx="8761">
                  <c:v>1.0673863614991501</c:v>
                </c:pt>
                <c:pt idx="8762">
                  <c:v>1.0675086633349635</c:v>
                </c:pt>
                <c:pt idx="8763">
                  <c:v>1.0676309618914013</c:v>
                </c:pt>
                <c:pt idx="8764">
                  <c:v>1.0677532571989157</c:v>
                </c:pt>
                <c:pt idx="8765">
                  <c:v>1.0678755492876824</c:v>
                </c:pt>
                <c:pt idx="8766">
                  <c:v>1.0679978381876105</c:v>
                </c:pt>
                <c:pt idx="8767">
                  <c:v>1.0681201239283318</c:v>
                </c:pt>
                <c:pt idx="8768">
                  <c:v>1.0682424065392151</c:v>
                </c:pt>
                <c:pt idx="8769">
                  <c:v>1.0683646860493627</c:v>
                </c:pt>
                <c:pt idx="8770">
                  <c:v>1.0684869624876108</c:v>
                </c:pt>
                <c:pt idx="8771">
                  <c:v>1.0686092358825348</c:v>
                </c:pt>
                <c:pt idx="8772">
                  <c:v>1.0687315062624514</c:v>
                </c:pt>
                <c:pt idx="8773">
                  <c:v>1.06885377365542</c:v>
                </c:pt>
                <c:pt idx="8774">
                  <c:v>1.0689760380892439</c:v>
                </c:pt>
                <c:pt idx="8775">
                  <c:v>1.069098299591474</c:v>
                </c:pt>
                <c:pt idx="8776">
                  <c:v>1.0692205581894076</c:v>
                </c:pt>
                <c:pt idx="8777">
                  <c:v>1.0693428139100982</c:v>
                </c:pt>
                <c:pt idx="8778">
                  <c:v>1.0694650667803465</c:v>
                </c:pt>
                <c:pt idx="8779">
                  <c:v>1.0695873168267127</c:v>
                </c:pt>
                <c:pt idx="8780">
                  <c:v>1.0697095640755117</c:v>
                </c:pt>
                <c:pt idx="8781">
                  <c:v>1.0698318085528185</c:v>
                </c:pt>
                <c:pt idx="8782">
                  <c:v>1.0699540502844695</c:v>
                </c:pt>
                <c:pt idx="8783">
                  <c:v>1.0700762892960636</c:v>
                </c:pt>
                <c:pt idx="8784">
                  <c:v>1.0701985256129685</c:v>
                </c:pt>
                <c:pt idx="8785">
                  <c:v>1.0703207592603117</c:v>
                </c:pt>
                <c:pt idx="8786">
                  <c:v>1.0704429902629991</c:v>
                </c:pt>
                <c:pt idx="8787">
                  <c:v>1.0705652186457004</c:v>
                </c:pt>
                <c:pt idx="8788">
                  <c:v>1.0706874444328633</c:v>
                </c:pt>
                <c:pt idx="8789">
                  <c:v>1.0708096676487087</c:v>
                </c:pt>
                <c:pt idx="8790">
                  <c:v>1.0709318883172343</c:v>
                </c:pt>
                <c:pt idx="8791">
                  <c:v>1.0710541064622188</c:v>
                </c:pt>
                <c:pt idx="8792">
                  <c:v>1.071176322107219</c:v>
                </c:pt>
                <c:pt idx="8793">
                  <c:v>1.0712985352755777</c:v>
                </c:pt>
                <c:pt idx="8794">
                  <c:v>1.0714207459904204</c:v>
                </c:pt>
                <c:pt idx="8795">
                  <c:v>1.0715429542746597</c:v>
                </c:pt>
                <c:pt idx="8796">
                  <c:v>1.071665160150997</c:v>
                </c:pt>
                <c:pt idx="8797">
                  <c:v>1.0717873636419248</c:v>
                </c:pt>
                <c:pt idx="8798">
                  <c:v>1.0719095647697261</c:v>
                </c:pt>
                <c:pt idx="8799">
                  <c:v>1.0720317635564798</c:v>
                </c:pt>
                <c:pt idx="8800">
                  <c:v>1.0721539600240599</c:v>
                </c:pt>
                <c:pt idx="8801">
                  <c:v>1.0722761541941379</c:v>
                </c:pt>
                <c:pt idx="8802">
                  <c:v>1.0723983460881841</c:v>
                </c:pt>
                <c:pt idx="8803">
                  <c:v>1.0725205357274721</c:v>
                </c:pt>
                <c:pt idx="8804">
                  <c:v>1.0726427231330782</c:v>
                </c:pt>
                <c:pt idx="8805">
                  <c:v>1.0727649083258819</c:v>
                </c:pt>
                <c:pt idx="8806">
                  <c:v>1.0728870913265696</c:v>
                </c:pt>
                <c:pt idx="8807">
                  <c:v>1.0730092721556368</c:v>
                </c:pt>
                <c:pt idx="8808">
                  <c:v>1.0731314508333893</c:v>
                </c:pt>
                <c:pt idx="8809">
                  <c:v>1.0732536273799436</c:v>
                </c:pt>
                <c:pt idx="8810">
                  <c:v>1.0733758018152291</c:v>
                </c:pt>
                <c:pt idx="8811">
                  <c:v>1.0734979741589918</c:v>
                </c:pt>
                <c:pt idx="8812">
                  <c:v>1.073620144430794</c:v>
                </c:pt>
                <c:pt idx="8813">
                  <c:v>1.073742312650015</c:v>
                </c:pt>
                <c:pt idx="8814">
                  <c:v>1.0738644788358565</c:v>
                </c:pt>
                <c:pt idx="8815">
                  <c:v>1.073986643007339</c:v>
                </c:pt>
                <c:pt idx="8816">
                  <c:v>1.0741088051833088</c:v>
                </c:pt>
                <c:pt idx="8817">
                  <c:v>1.0742309653824347</c:v>
                </c:pt>
                <c:pt idx="8818">
                  <c:v>1.0743531236232142</c:v>
                </c:pt>
                <c:pt idx="8819">
                  <c:v>1.0744752799239716</c:v>
                </c:pt>
                <c:pt idx="8820">
                  <c:v>1.0745974343028597</c:v>
                </c:pt>
                <c:pt idx="8821">
                  <c:v>1.0747195867778656</c:v>
                </c:pt>
                <c:pt idx="8822">
                  <c:v>1.0748417373668073</c:v>
                </c:pt>
                <c:pt idx="8823">
                  <c:v>1.0749638860873325</c:v>
                </c:pt>
                <c:pt idx="8824">
                  <c:v>1.0750860329569336</c:v>
                </c:pt>
                <c:pt idx="8825">
                  <c:v>1.0752081779929332</c:v>
                </c:pt>
                <c:pt idx="8826">
                  <c:v>1.0753303212124943</c:v>
                </c:pt>
                <c:pt idx="8827">
                  <c:v>1.0754524626326212</c:v>
                </c:pt>
                <c:pt idx="8828">
                  <c:v>1.0755746022701587</c:v>
                </c:pt>
                <c:pt idx="8829">
                  <c:v>1.0756967401417943</c:v>
                </c:pt>
                <c:pt idx="8830">
                  <c:v>1.0758188762640619</c:v>
                </c:pt>
                <c:pt idx="8831">
                  <c:v>1.0759410106533387</c:v>
                </c:pt>
                <c:pt idx="8832">
                  <c:v>1.0760631433258507</c:v>
                </c:pt>
                <c:pt idx="8833">
                  <c:v>1.0761852742976725</c:v>
                </c:pt>
                <c:pt idx="8834">
                  <c:v>1.0763074035847291</c:v>
                </c:pt>
                <c:pt idx="8835">
                  <c:v>1.0764295312027954</c:v>
                </c:pt>
                <c:pt idx="8836">
                  <c:v>1.0765516571675009</c:v>
                </c:pt>
                <c:pt idx="8837">
                  <c:v>1.076673781494329</c:v>
                </c:pt>
                <c:pt idx="8838">
                  <c:v>1.0767959041986161</c:v>
                </c:pt>
                <c:pt idx="8839">
                  <c:v>1.0769180252955608</c:v>
                </c:pt>
                <c:pt idx="8840">
                  <c:v>1.0770401448002158</c:v>
                </c:pt>
                <c:pt idx="8841">
                  <c:v>1.0771622627274915</c:v>
                </c:pt>
                <c:pt idx="8842">
                  <c:v>1.0772843790921647</c:v>
                </c:pt>
                <c:pt idx="8843">
                  <c:v>1.0774064939088699</c:v>
                </c:pt>
                <c:pt idx="8844">
                  <c:v>1.0775286071921064</c:v>
                </c:pt>
                <c:pt idx="8845">
                  <c:v>1.0776507189562379</c:v>
                </c:pt>
                <c:pt idx="8846">
                  <c:v>1.0777728292154944</c:v>
                </c:pt>
                <c:pt idx="8847">
                  <c:v>1.0778949379839717</c:v>
                </c:pt>
                <c:pt idx="8848">
                  <c:v>1.0780170452756361</c:v>
                </c:pt>
                <c:pt idx="8849">
                  <c:v>1.0781391511043208</c:v>
                </c:pt>
                <c:pt idx="8850">
                  <c:v>1.0782612554837316</c:v>
                </c:pt>
                <c:pt idx="8851">
                  <c:v>1.0783833584274454</c:v>
                </c:pt>
                <c:pt idx="8852">
                  <c:v>1.0785054599489123</c:v>
                </c:pt>
                <c:pt idx="8853">
                  <c:v>1.0786275600614572</c:v>
                </c:pt>
                <c:pt idx="8854">
                  <c:v>1.0787496587782803</c:v>
                </c:pt>
                <c:pt idx="8855">
                  <c:v>1.078871756112457</c:v>
                </c:pt>
                <c:pt idx="8856">
                  <c:v>1.0789938520769415</c:v>
                </c:pt>
                <c:pt idx="8857">
                  <c:v>1.0791159466845688</c:v>
                </c:pt>
                <c:pt idx="8858">
                  <c:v>1.0792380399480526</c:v>
                </c:pt>
                <c:pt idx="8859">
                  <c:v>1.0793601318799828</c:v>
                </c:pt>
                <c:pt idx="8860">
                  <c:v>1.0794822224928402</c:v>
                </c:pt>
                <c:pt idx="8861">
                  <c:v>1.0796043117989835</c:v>
                </c:pt>
                <c:pt idx="8862">
                  <c:v>1.0797263998106561</c:v>
                </c:pt>
                <c:pt idx="8863">
                  <c:v>1.0798484865399893</c:v>
                </c:pt>
                <c:pt idx="8864">
                  <c:v>1.0799705719989972</c:v>
                </c:pt>
                <c:pt idx="8865">
                  <c:v>1.0800926561995849</c:v>
                </c:pt>
                <c:pt idx="8866">
                  <c:v>1.0802147391535446</c:v>
                </c:pt>
                <c:pt idx="8867">
                  <c:v>1.0803368208725579</c:v>
                </c:pt>
                <c:pt idx="8868">
                  <c:v>1.0804589013681989</c:v>
                </c:pt>
                <c:pt idx="8869">
                  <c:v>1.0805809806519309</c:v>
                </c:pt>
                <c:pt idx="8870">
                  <c:v>1.0807030587351112</c:v>
                </c:pt>
                <c:pt idx="8871">
                  <c:v>1.0808251356289911</c:v>
                </c:pt>
                <c:pt idx="8872">
                  <c:v>1.0809472113447156</c:v>
                </c:pt>
                <c:pt idx="8873">
                  <c:v>1.0810692858933266</c:v>
                </c:pt>
                <c:pt idx="8874">
                  <c:v>1.0811913592857612</c:v>
                </c:pt>
                <c:pt idx="8875">
                  <c:v>1.0813134315328576</c:v>
                </c:pt>
                <c:pt idx="8876">
                  <c:v>1.0814355026453464</c:v>
                </c:pt>
                <c:pt idx="8877">
                  <c:v>1.0815575726338635</c:v>
                </c:pt>
                <c:pt idx="8878">
                  <c:v>1.0816796415089434</c:v>
                </c:pt>
                <c:pt idx="8879">
                  <c:v>1.0818017092810195</c:v>
                </c:pt>
                <c:pt idx="8880">
                  <c:v>1.081923775960431</c:v>
                </c:pt>
                <c:pt idx="8881">
                  <c:v>1.0820458415574195</c:v>
                </c:pt>
                <c:pt idx="8882">
                  <c:v>1.0821679060821283</c:v>
                </c:pt>
                <c:pt idx="8883">
                  <c:v>1.0822899695446087</c:v>
                </c:pt>
                <c:pt idx="8884">
                  <c:v>1.0824120319548172</c:v>
                </c:pt>
                <c:pt idx="8885">
                  <c:v>1.0825340933226155</c:v>
                </c:pt>
                <c:pt idx="8886">
                  <c:v>1.0826561536577741</c:v>
                </c:pt>
                <c:pt idx="8887">
                  <c:v>1.0827782129699721</c:v>
                </c:pt>
                <c:pt idx="8888">
                  <c:v>1.0829002712687985</c:v>
                </c:pt>
                <c:pt idx="8889">
                  <c:v>1.0830223285637508</c:v>
                </c:pt>
                <c:pt idx="8890">
                  <c:v>1.0831443848642395</c:v>
                </c:pt>
                <c:pt idx="8891">
                  <c:v>1.083266440179586</c:v>
                </c:pt>
                <c:pt idx="8892">
                  <c:v>1.083388494519022</c:v>
                </c:pt>
                <c:pt idx="8893">
                  <c:v>1.0835105478916991</c:v>
                </c:pt>
                <c:pt idx="8894">
                  <c:v>1.0836326003066747</c:v>
                </c:pt>
                <c:pt idx="8895">
                  <c:v>1.0837546517729297</c:v>
                </c:pt>
                <c:pt idx="8896">
                  <c:v>1.0838767022993552</c:v>
                </c:pt>
                <c:pt idx="8897">
                  <c:v>1.0839987518947622</c:v>
                </c:pt>
                <c:pt idx="8898">
                  <c:v>1.084120800567876</c:v>
                </c:pt>
                <c:pt idx="8899">
                  <c:v>1.0842428483273434</c:v>
                </c:pt>
                <c:pt idx="8900">
                  <c:v>1.0843648951817273</c:v>
                </c:pt>
                <c:pt idx="8901">
                  <c:v>1.0844869411395135</c:v>
                </c:pt>
                <c:pt idx="8902">
                  <c:v>1.0846089862091055</c:v>
                </c:pt>
                <c:pt idx="8903">
                  <c:v>1.0847310303988302</c:v>
                </c:pt>
                <c:pt idx="8904">
                  <c:v>1.0848530737169342</c:v>
                </c:pt>
                <c:pt idx="8905">
                  <c:v>1.0849751161715884</c:v>
                </c:pt>
                <c:pt idx="8906">
                  <c:v>1.0850971577708874</c:v>
                </c:pt>
                <c:pt idx="8907">
                  <c:v>1.0852191985228496</c:v>
                </c:pt>
                <c:pt idx="8908">
                  <c:v>1.0853412384354182</c:v>
                </c:pt>
                <c:pt idx="8909">
                  <c:v>1.0854632775164617</c:v>
                </c:pt>
                <c:pt idx="8910">
                  <c:v>1.0855853157737727</c:v>
                </c:pt>
                <c:pt idx="8911">
                  <c:v>1.0857073532150778</c:v>
                </c:pt>
                <c:pt idx="8912">
                  <c:v>1.0858293898480222</c:v>
                </c:pt>
                <c:pt idx="8913">
                  <c:v>1.0859514256801863</c:v>
                </c:pt>
                <c:pt idx="8914">
                  <c:v>1.086073460719077</c:v>
                </c:pt>
                <c:pt idx="8915">
                  <c:v>1.0861954949721295</c:v>
                </c:pt>
                <c:pt idx="8916">
                  <c:v>1.0863175284467113</c:v>
                </c:pt>
                <c:pt idx="8917">
                  <c:v>1.0864395611501203</c:v>
                </c:pt>
                <c:pt idx="8918">
                  <c:v>1.0865615930895853</c:v>
                </c:pt>
                <c:pt idx="8919">
                  <c:v>1.0866836242722688</c:v>
                </c:pt>
                <c:pt idx="8920">
                  <c:v>1.0868056547052647</c:v>
                </c:pt>
                <c:pt idx="8921">
                  <c:v>1.0869276843956015</c:v>
                </c:pt>
                <c:pt idx="8922">
                  <c:v>1.0870497133502413</c:v>
                </c:pt>
                <c:pt idx="8923">
                  <c:v>1.0871717415760807</c:v>
                </c:pt>
                <c:pt idx="8924">
                  <c:v>1.0872937690799529</c:v>
                </c:pt>
                <c:pt idx="8925">
                  <c:v>1.0874157958686246</c:v>
                </c:pt>
                <c:pt idx="8926">
                  <c:v>1.0875378219488017</c:v>
                </c:pt>
                <c:pt idx="8927">
                  <c:v>1.0876598473271266</c:v>
                </c:pt>
                <c:pt idx="8928">
                  <c:v>1.0877818720101768</c:v>
                </c:pt>
                <c:pt idx="8929">
                  <c:v>1.0879038960044753</c:v>
                </c:pt>
                <c:pt idx="8930">
                  <c:v>1.0880259193164732</c:v>
                </c:pt>
                <c:pt idx="8931">
                  <c:v>1.0881479419525704</c:v>
                </c:pt>
                <c:pt idx="8932">
                  <c:v>1.0882699639191034</c:v>
                </c:pt>
                <c:pt idx="8933">
                  <c:v>1.0883919852223491</c:v>
                </c:pt>
                <c:pt idx="8934">
                  <c:v>1.0885140058685234</c:v>
                </c:pt>
                <c:pt idx="8935">
                  <c:v>1.0886360258637899</c:v>
                </c:pt>
                <c:pt idx="8936">
                  <c:v>1.0887580452142485</c:v>
                </c:pt>
                <c:pt idx="8937">
                  <c:v>1.0888800639259455</c:v>
                </c:pt>
                <c:pt idx="8938">
                  <c:v>1.0890020820048694</c:v>
                </c:pt>
                <c:pt idx="8939">
                  <c:v>1.0891240994569511</c:v>
                </c:pt>
                <c:pt idx="8940">
                  <c:v>1.0892461162880689</c:v>
                </c:pt>
                <c:pt idx="8941">
                  <c:v>1.089368132504043</c:v>
                </c:pt>
                <c:pt idx="8942">
                  <c:v>1.0894901481106407</c:v>
                </c:pt>
                <c:pt idx="8943">
                  <c:v>1.0896121631135758</c:v>
                </c:pt>
                <c:pt idx="8944">
                  <c:v>1.0897341775185077</c:v>
                </c:pt>
                <c:pt idx="8945">
                  <c:v>1.0898561913310423</c:v>
                </c:pt>
                <c:pt idx="8946">
                  <c:v>1.0899782045567319</c:v>
                </c:pt>
                <c:pt idx="8947">
                  <c:v>1.0901002172010821</c:v>
                </c:pt>
                <c:pt idx="8948">
                  <c:v>1.0902222292695389</c:v>
                </c:pt>
                <c:pt idx="8949">
                  <c:v>1.0903442407675039</c:v>
                </c:pt>
                <c:pt idx="8950">
                  <c:v>1.0904662517003254</c:v>
                </c:pt>
                <c:pt idx="8951">
                  <c:v>1.0905882620733016</c:v>
                </c:pt>
                <c:pt idx="8952">
                  <c:v>1.0907102718916808</c:v>
                </c:pt>
                <c:pt idx="8953">
                  <c:v>1.0908322811606628</c:v>
                </c:pt>
                <c:pt idx="8954">
                  <c:v>1.0909542898853977</c:v>
                </c:pt>
                <c:pt idx="8955">
                  <c:v>1.0910762980709889</c:v>
                </c:pt>
                <c:pt idx="8956">
                  <c:v>1.0911983057224908</c:v>
                </c:pt>
                <c:pt idx="8957">
                  <c:v>1.09132031284491</c:v>
                </c:pt>
                <c:pt idx="8958">
                  <c:v>1.0914423194432077</c:v>
                </c:pt>
                <c:pt idx="8959">
                  <c:v>1.0915643255222969</c:v>
                </c:pt>
                <c:pt idx="8960">
                  <c:v>1.0916863310870457</c:v>
                </c:pt>
                <c:pt idx="8961">
                  <c:v>1.0918083361422766</c:v>
                </c:pt>
                <c:pt idx="8962">
                  <c:v>1.0919303406927661</c:v>
                </c:pt>
                <c:pt idx="8963">
                  <c:v>1.092052344743246</c:v>
                </c:pt>
                <c:pt idx="8964">
                  <c:v>1.0921743482984037</c:v>
                </c:pt>
                <c:pt idx="8965">
                  <c:v>1.0922963513628865</c:v>
                </c:pt>
                <c:pt idx="8966">
                  <c:v>1.0924183539412891</c:v>
                </c:pt>
                <c:pt idx="8967">
                  <c:v>1.0925403560381723</c:v>
                </c:pt>
                <c:pt idx="8968">
                  <c:v>1.0926623576580501</c:v>
                </c:pt>
                <c:pt idx="8969">
                  <c:v>1.0927843588053949</c:v>
                </c:pt>
                <c:pt idx="8970">
                  <c:v>1.0929063594846355</c:v>
                </c:pt>
                <c:pt idx="8971">
                  <c:v>1.0930283597001622</c:v>
                </c:pt>
                <c:pt idx="8972">
                  <c:v>1.0931503594563206</c:v>
                </c:pt>
                <c:pt idx="8973">
                  <c:v>1.0932723587574193</c:v>
                </c:pt>
                <c:pt idx="8974">
                  <c:v>1.0933943576077241</c:v>
                </c:pt>
                <c:pt idx="8975">
                  <c:v>1.0935163560114602</c:v>
                </c:pt>
                <c:pt idx="8976">
                  <c:v>1.0936383539728167</c:v>
                </c:pt>
                <c:pt idx="8977">
                  <c:v>1.0937603514959391</c:v>
                </c:pt>
                <c:pt idx="8978">
                  <c:v>1.0938823485849372</c:v>
                </c:pt>
                <c:pt idx="8979">
                  <c:v>1.0940043452438801</c:v>
                </c:pt>
                <c:pt idx="8980">
                  <c:v>1.0941263414768005</c:v>
                </c:pt>
                <c:pt idx="8981">
                  <c:v>1.0942483372876928</c:v>
                </c:pt>
                <c:pt idx="8982">
                  <c:v>1.0943703326805119</c:v>
                </c:pt>
                <c:pt idx="8983">
                  <c:v>1.0944923276591818</c:v>
                </c:pt>
                <c:pt idx="8984">
                  <c:v>1.0946143222275793</c:v>
                </c:pt>
                <c:pt idx="8985">
                  <c:v>1.0947363163895552</c:v>
                </c:pt>
                <c:pt idx="8986">
                  <c:v>1.0948583101489191</c:v>
                </c:pt>
                <c:pt idx="8987">
                  <c:v>1.0949803035094456</c:v>
                </c:pt>
                <c:pt idx="8988">
                  <c:v>1.0951022964748736</c:v>
                </c:pt>
                <c:pt idx="8989">
                  <c:v>1.0952242890489079</c:v>
                </c:pt>
                <c:pt idx="8990">
                  <c:v>1.095346281235217</c:v>
                </c:pt>
                <c:pt idx="8991">
                  <c:v>1.0954682730374374</c:v>
                </c:pt>
                <c:pt idx="8992">
                  <c:v>1.0955902644591691</c:v>
                </c:pt>
                <c:pt idx="8993">
                  <c:v>1.0957122555039787</c:v>
                </c:pt>
                <c:pt idx="8994">
                  <c:v>1.0958342461754023</c:v>
                </c:pt>
                <c:pt idx="8995">
                  <c:v>1.0959562364769382</c:v>
                </c:pt>
                <c:pt idx="8996">
                  <c:v>1.0960782264120565</c:v>
                </c:pt>
                <c:pt idx="8997">
                  <c:v>1.096200215984191</c:v>
                </c:pt>
                <c:pt idx="8998">
                  <c:v>1.0963222051967454</c:v>
                </c:pt>
                <c:pt idx="8999">
                  <c:v>1.0964441940530909</c:v>
                </c:pt>
                <c:pt idx="9000">
                  <c:v>1.0965661825565671</c:v>
                </c:pt>
                <c:pt idx="9001">
                  <c:v>1.0966881707104816</c:v>
                </c:pt>
                <c:pt idx="9002">
                  <c:v>1.0968101585181131</c:v>
                </c:pt>
                <c:pt idx="9003">
                  <c:v>1.0969321459827082</c:v>
                </c:pt>
                <c:pt idx="9004">
                  <c:v>1.0970541331074826</c:v>
                </c:pt>
                <c:pt idx="9005">
                  <c:v>1.0971761198956216</c:v>
                </c:pt>
                <c:pt idx="9006">
                  <c:v>1.0972981063502831</c:v>
                </c:pt>
                <c:pt idx="9007">
                  <c:v>1.0974200924745916</c:v>
                </c:pt>
                <c:pt idx="9008">
                  <c:v>1.0975420782716454</c:v>
                </c:pt>
                <c:pt idx="9009">
                  <c:v>1.0976640637445125</c:v>
                </c:pt>
                <c:pt idx="9010">
                  <c:v>1.0977860488962325</c:v>
                </c:pt>
                <c:pt idx="9011">
                  <c:v>1.0979080337298162</c:v>
                </c:pt>
                <c:pt idx="9012">
                  <c:v>1.098030018248247</c:v>
                </c:pt>
                <c:pt idx="9013">
                  <c:v>1.0981520024544786</c:v>
                </c:pt>
                <c:pt idx="9014">
                  <c:v>1.0982739863514381</c:v>
                </c:pt>
                <c:pt idx="9015">
                  <c:v>1.0983959699420258</c:v>
                </c:pt>
                <c:pt idx="9016">
                  <c:v>1.0985179532291138</c:v>
                </c:pt>
                <c:pt idx="9017">
                  <c:v>1.0986399362155479</c:v>
                </c:pt>
                <c:pt idx="9018">
                  <c:v>1.0987619189041458</c:v>
                </c:pt>
                <c:pt idx="9019">
                  <c:v>1.0988839012977007</c:v>
                </c:pt>
                <c:pt idx="9020">
                  <c:v>1.0990058833989784</c:v>
                </c:pt>
                <c:pt idx="9021">
                  <c:v>1.0991278652107206</c:v>
                </c:pt>
                <c:pt idx="9022">
                  <c:v>1.0992498467356413</c:v>
                </c:pt>
                <c:pt idx="9023">
                  <c:v>1.0993718279764284</c:v>
                </c:pt>
                <c:pt idx="9024">
                  <c:v>1.0994938089357462</c:v>
                </c:pt>
                <c:pt idx="9025">
                  <c:v>1.0996157896162351</c:v>
                </c:pt>
                <c:pt idx="9026">
                  <c:v>1.0997377700205073</c:v>
                </c:pt>
                <c:pt idx="9027">
                  <c:v>1.0998597501511536</c:v>
                </c:pt>
                <c:pt idx="9028">
                  <c:v>1.09998173001074</c:v>
                </c:pt>
                <c:pt idx="9029">
                  <c:v>1.1001037096018069</c:v>
                </c:pt>
                <c:pt idx="9030">
                  <c:v>1.1002256889268716</c:v>
                </c:pt>
                <c:pt idx="9031">
                  <c:v>1.1003476679884281</c:v>
                </c:pt>
                <c:pt idx="9032">
                  <c:v>1.1004696467889479</c:v>
                </c:pt>
                <c:pt idx="9033">
                  <c:v>1.1005916253308778</c:v>
                </c:pt>
                <c:pt idx="9034">
                  <c:v>1.1007136036166421</c:v>
                </c:pt>
                <c:pt idx="9035">
                  <c:v>1.1008355816486433</c:v>
                </c:pt>
                <c:pt idx="9036">
                  <c:v>1.1009575594292589</c:v>
                </c:pt>
                <c:pt idx="9037">
                  <c:v>1.1010795369608464</c:v>
                </c:pt>
                <c:pt idx="9038">
                  <c:v>1.1012015142457416</c:v>
                </c:pt>
                <c:pt idx="9039">
                  <c:v>1.1013234912862568</c:v>
                </c:pt>
                <c:pt idx="9040">
                  <c:v>1.1014454680846835</c:v>
                </c:pt>
                <c:pt idx="9041">
                  <c:v>1.1015674446432917</c:v>
                </c:pt>
                <c:pt idx="9042">
                  <c:v>1.1016894209643286</c:v>
                </c:pt>
                <c:pt idx="9043">
                  <c:v>1.101811397050023</c:v>
                </c:pt>
                <c:pt idx="9044">
                  <c:v>1.1019333729025802</c:v>
                </c:pt>
                <c:pt idx="9045">
                  <c:v>1.102055348524186</c:v>
                </c:pt>
                <c:pt idx="9046">
                  <c:v>1.1021773239170074</c:v>
                </c:pt>
                <c:pt idx="9047">
                  <c:v>1.1022992990831872</c:v>
                </c:pt>
                <c:pt idx="9048">
                  <c:v>1.1024212740248518</c:v>
                </c:pt>
                <c:pt idx="9049">
                  <c:v>1.1025432487441051</c:v>
                </c:pt>
                <c:pt idx="9050">
                  <c:v>1.1026652232430336</c:v>
                </c:pt>
                <c:pt idx="9051">
                  <c:v>1.102787197523702</c:v>
                </c:pt>
                <c:pt idx="9052">
                  <c:v>1.1029091715881576</c:v>
                </c:pt>
                <c:pt idx="9053">
                  <c:v>1.1030311454384263</c:v>
                </c:pt>
                <c:pt idx="9054">
                  <c:v>1.1031531190765167</c:v>
                </c:pt>
                <c:pt idx="9055">
                  <c:v>1.1032750925044172</c:v>
                </c:pt>
                <c:pt idx="9056">
                  <c:v>1.103397065724101</c:v>
                </c:pt>
                <c:pt idx="9057">
                  <c:v>1.1035190387375184</c:v>
                </c:pt>
                <c:pt idx="9058">
                  <c:v>1.1036410115466035</c:v>
                </c:pt>
                <c:pt idx="9059">
                  <c:v>1.1037629841532728</c:v>
                </c:pt>
                <c:pt idx="9060">
                  <c:v>1.1038849565594229</c:v>
                </c:pt>
                <c:pt idx="9061">
                  <c:v>1.1040069287669343</c:v>
                </c:pt>
                <c:pt idx="9062">
                  <c:v>1.10412890077767</c:v>
                </c:pt>
                <c:pt idx="9063">
                  <c:v>1.1042508725934737</c:v>
                </c:pt>
                <c:pt idx="9064">
                  <c:v>1.1043728442161744</c:v>
                </c:pt>
                <c:pt idx="9065">
                  <c:v>1.1044948156475811</c:v>
                </c:pt>
                <c:pt idx="9066">
                  <c:v>1.1046167868894883</c:v>
                </c:pt>
                <c:pt idx="9067">
                  <c:v>1.1047387579436716</c:v>
                </c:pt>
                <c:pt idx="9068">
                  <c:v>1.104860728811893</c:v>
                </c:pt>
                <c:pt idx="9069">
                  <c:v>1.1049826994958942</c:v>
                </c:pt>
                <c:pt idx="9070">
                  <c:v>1.1051046699974036</c:v>
                </c:pt>
                <c:pt idx="9071">
                  <c:v>1.1052266403181308</c:v>
                </c:pt>
                <c:pt idx="9072">
                  <c:v>1.1053486104597723</c:v>
                </c:pt>
                <c:pt idx="9073">
                  <c:v>1.1054705804240046</c:v>
                </c:pt>
                <c:pt idx="9074">
                  <c:v>1.1055925502124941</c:v>
                </c:pt>
                <c:pt idx="9075">
                  <c:v>1.1057145198268876</c:v>
                </c:pt>
                <c:pt idx="9076">
                  <c:v>1.1058364892688166</c:v>
                </c:pt>
                <c:pt idx="9077">
                  <c:v>1.1059584585398987</c:v>
                </c:pt>
                <c:pt idx="9078">
                  <c:v>1.1060804276417353</c:v>
                </c:pt>
                <c:pt idx="9079">
                  <c:v>1.1062023965759136</c:v>
                </c:pt>
                <c:pt idx="9080">
                  <c:v>1.1063243653440045</c:v>
                </c:pt>
                <c:pt idx="9081">
                  <c:v>1.106446333947567</c:v>
                </c:pt>
                <c:pt idx="9082">
                  <c:v>1.1065683023881419</c:v>
                </c:pt>
                <c:pt idx="9083">
                  <c:v>1.1066902706672574</c:v>
                </c:pt>
                <c:pt idx="9084">
                  <c:v>1.106812238786429</c:v>
                </c:pt>
                <c:pt idx="9085">
                  <c:v>1.106934206747155</c:v>
                </c:pt>
                <c:pt idx="9086">
                  <c:v>1.1070561745509206</c:v>
                </c:pt>
                <c:pt idx="9087">
                  <c:v>1.107178142199198</c:v>
                </c:pt>
                <c:pt idx="9088">
                  <c:v>1.1073001096934454</c:v>
                </c:pt>
                <c:pt idx="9089">
                  <c:v>1.1074220770351062</c:v>
                </c:pt>
                <c:pt idx="9090">
                  <c:v>1.1075440442256106</c:v>
                </c:pt>
                <c:pt idx="9091">
                  <c:v>1.1076660112663759</c:v>
                </c:pt>
                <c:pt idx="9092">
                  <c:v>1.107787978158808</c:v>
                </c:pt>
                <c:pt idx="9093">
                  <c:v>1.1079099449042951</c:v>
                </c:pt>
                <c:pt idx="9094">
                  <c:v>1.1080319115042172</c:v>
                </c:pt>
                <c:pt idx="9095">
                  <c:v>1.1081538779599369</c:v>
                </c:pt>
                <c:pt idx="9096">
                  <c:v>1.1082758442728067</c:v>
                </c:pt>
                <c:pt idx="9097">
                  <c:v>1.1083978104441676</c:v>
                </c:pt>
                <c:pt idx="9098">
                  <c:v>1.1085197764753445</c:v>
                </c:pt>
                <c:pt idx="9099">
                  <c:v>1.1086417423676524</c:v>
                </c:pt>
                <c:pt idx="9100">
                  <c:v>1.1087637081223929</c:v>
                </c:pt>
                <c:pt idx="9101">
                  <c:v>1.1088856737408563</c:v>
                </c:pt>
                <c:pt idx="9102">
                  <c:v>1.1090076392243193</c:v>
                </c:pt>
                <c:pt idx="9103">
                  <c:v>1.1091296045740493</c:v>
                </c:pt>
                <c:pt idx="9104">
                  <c:v>1.1092515697912988</c:v>
                </c:pt>
                <c:pt idx="9105">
                  <c:v>1.1093735348773102</c:v>
                </c:pt>
                <c:pt idx="9106">
                  <c:v>1.1094954998333144</c:v>
                </c:pt>
                <c:pt idx="9107">
                  <c:v>1.1096174646605292</c:v>
                </c:pt>
                <c:pt idx="9108">
                  <c:v>1.1097394293601632</c:v>
                </c:pt>
                <c:pt idx="9109">
                  <c:v>1.1098613939334112</c:v>
                </c:pt>
                <c:pt idx="9110">
                  <c:v>1.1099833583814602</c:v>
                </c:pt>
                <c:pt idx="9111">
                  <c:v>1.1101053227054829</c:v>
                </c:pt>
                <c:pt idx="9112">
                  <c:v>1.1102272869066421</c:v>
                </c:pt>
                <c:pt idx="9113">
                  <c:v>1.1103492509860895</c:v>
                </c:pt>
                <c:pt idx="9114">
                  <c:v>1.1104712149449667</c:v>
                </c:pt>
                <c:pt idx="9115">
                  <c:v>1.1105931787844043</c:v>
                </c:pt>
                <c:pt idx="9116">
                  <c:v>1.1107151425055215</c:v>
                </c:pt>
                <c:pt idx="9117">
                  <c:v>1.1108371061094284</c:v>
                </c:pt>
                <c:pt idx="9118">
                  <c:v>1.1109590695972222</c:v>
                </c:pt>
                <c:pt idx="9119">
                  <c:v>1.1110810329699943</c:v>
                </c:pt>
                <c:pt idx="9120">
                  <c:v>1.1112029962288201</c:v>
                </c:pt>
                <c:pt idx="9121">
                  <c:v>1.11132495937477</c:v>
                </c:pt>
                <c:pt idx="9122">
                  <c:v>1.1114469224089025</c:v>
                </c:pt>
                <c:pt idx="9123">
                  <c:v>1.1115688853322643</c:v>
                </c:pt>
                <c:pt idx="9124">
                  <c:v>1.1116908481458947</c:v>
                </c:pt>
                <c:pt idx="9125">
                  <c:v>1.1118128108508227</c:v>
                </c:pt>
                <c:pt idx="9126">
                  <c:v>1.1119347734480676</c:v>
                </c:pt>
                <c:pt idx="9127">
                  <c:v>1.1120567359386375</c:v>
                </c:pt>
                <c:pt idx="9128">
                  <c:v>1.1121786983235347</c:v>
                </c:pt>
                <c:pt idx="9129">
                  <c:v>1.1123006606037484</c:v>
                </c:pt>
                <c:pt idx="9130">
                  <c:v>1.1124226227802618</c:v>
                </c:pt>
                <c:pt idx="9131">
                  <c:v>1.1125445848540456</c:v>
                </c:pt>
                <c:pt idx="9132">
                  <c:v>1.1126665468260637</c:v>
                </c:pt>
                <c:pt idx="9133">
                  <c:v>1.1127885086972702</c:v>
                </c:pt>
                <c:pt idx="9134">
                  <c:v>1.1129104704686097</c:v>
                </c:pt>
                <c:pt idx="9135">
                  <c:v>1.113032432141019</c:v>
                </c:pt>
                <c:pt idx="9136">
                  <c:v>1.1131543937154249</c:v>
                </c:pt>
                <c:pt idx="9137">
                  <c:v>1.1132763551927476</c:v>
                </c:pt>
                <c:pt idx="9138">
                  <c:v>1.1133983165738957</c:v>
                </c:pt>
                <c:pt idx="9139">
                  <c:v>1.1135202778597726</c:v>
                </c:pt>
                <c:pt idx="9140">
                  <c:v>1.1136422390512706</c:v>
                </c:pt>
                <c:pt idx="9141">
                  <c:v>1.1137642001492742</c:v>
                </c:pt>
                <c:pt idx="9142">
                  <c:v>1.1138861611546607</c:v>
                </c:pt>
                <c:pt idx="9143">
                  <c:v>1.114008122068298</c:v>
                </c:pt>
                <c:pt idx="9144">
                  <c:v>1.1141300828910468</c:v>
                </c:pt>
                <c:pt idx="9145">
                  <c:v>1.1142520436237573</c:v>
                </c:pt>
                <c:pt idx="9146">
                  <c:v>1.1143740042672765</c:v>
                </c:pt>
                <c:pt idx="9147">
                  <c:v>1.1144959648224397</c:v>
                </c:pt>
                <c:pt idx="9148">
                  <c:v>1.114617925290075</c:v>
                </c:pt>
                <c:pt idx="9149">
                  <c:v>1.1147398856710027</c:v>
                </c:pt>
                <c:pt idx="9150">
                  <c:v>1.114861845966036</c:v>
                </c:pt>
                <c:pt idx="9151">
                  <c:v>1.1149838061759805</c:v>
                </c:pt>
                <c:pt idx="9152">
                  <c:v>1.1151057663016337</c:v>
                </c:pt>
                <c:pt idx="9153">
                  <c:v>1.1152277263437864</c:v>
                </c:pt>
                <c:pt idx="9154">
                  <c:v>1.1153496863032204</c:v>
                </c:pt>
                <c:pt idx="9155">
                  <c:v>1.1154716461807128</c:v>
                </c:pt>
                <c:pt idx="9156">
                  <c:v>1.1155936059770295</c:v>
                </c:pt>
                <c:pt idx="9157">
                  <c:v>1.1157155656929338</c:v>
                </c:pt>
                <c:pt idx="9158">
                  <c:v>1.1158375253291792</c:v>
                </c:pt>
                <c:pt idx="9159">
                  <c:v>1.1159594848865113</c:v>
                </c:pt>
                <c:pt idx="9160">
                  <c:v>1.1160814443656712</c:v>
                </c:pt>
                <c:pt idx="9161">
                  <c:v>1.116203403767392</c:v>
                </c:pt>
                <c:pt idx="9162">
                  <c:v>1.1163253630923986</c:v>
                </c:pt>
                <c:pt idx="9163">
                  <c:v>1.11644732234141</c:v>
                </c:pt>
                <c:pt idx="9164">
                  <c:v>1.1165692815151398</c:v>
                </c:pt>
                <c:pt idx="9165">
                  <c:v>1.1166912406142939</c:v>
                </c:pt>
                <c:pt idx="9166">
                  <c:v>1.1168131996395716</c:v>
                </c:pt>
                <c:pt idx="9167">
                  <c:v>1.1169351585916654</c:v>
                </c:pt>
                <c:pt idx="9168">
                  <c:v>1.1170571174712607</c:v>
                </c:pt>
                <c:pt idx="9169">
                  <c:v>1.117179076279037</c:v>
                </c:pt>
                <c:pt idx="9170">
                  <c:v>1.1173010350156694</c:v>
                </c:pt>
                <c:pt idx="9171">
                  <c:v>1.1174229936818236</c:v>
                </c:pt>
                <c:pt idx="9172">
                  <c:v>1.1175449522781598</c:v>
                </c:pt>
                <c:pt idx="9173">
                  <c:v>1.1176669108053343</c:v>
                </c:pt>
                <c:pt idx="9174">
                  <c:v>1.1177888692639946</c:v>
                </c:pt>
                <c:pt idx="9175">
                  <c:v>1.1179108276547827</c:v>
                </c:pt>
                <c:pt idx="9176">
                  <c:v>1.1180327859783354</c:v>
                </c:pt>
                <c:pt idx="9177">
                  <c:v>1.118154744235283</c:v>
                </c:pt>
                <c:pt idx="9178">
                  <c:v>1.1182767024262501</c:v>
                </c:pt>
                <c:pt idx="9179">
                  <c:v>1.1183986605518552</c:v>
                </c:pt>
                <c:pt idx="9180">
                  <c:v>1.118520618612711</c:v>
                </c:pt>
                <c:pt idx="9181">
                  <c:v>1.1186425766094235</c:v>
                </c:pt>
                <c:pt idx="9182">
                  <c:v>1.1187645345425965</c:v>
                </c:pt>
                <c:pt idx="9183">
                  <c:v>1.1188864924128246</c:v>
                </c:pt>
                <c:pt idx="9184">
                  <c:v>1.1190084502206978</c:v>
                </c:pt>
                <c:pt idx="9185">
                  <c:v>1.119130407966801</c:v>
                </c:pt>
                <c:pt idx="9186">
                  <c:v>1.1192523656517126</c:v>
                </c:pt>
                <c:pt idx="9187">
                  <c:v>1.1193743232760069</c:v>
                </c:pt>
                <c:pt idx="9188">
                  <c:v>1.1194962808402527</c:v>
                </c:pt>
                <c:pt idx="9189">
                  <c:v>1.1196182383450115</c:v>
                </c:pt>
                <c:pt idx="9190">
                  <c:v>1.1197401957908428</c:v>
                </c:pt>
                <c:pt idx="9191">
                  <c:v>1.1198621531782984</c:v>
                </c:pt>
                <c:pt idx="9192">
                  <c:v>1.1199841105079247</c:v>
                </c:pt>
                <c:pt idx="9193">
                  <c:v>1.1201060677802643</c:v>
                </c:pt>
                <c:pt idx="9194">
                  <c:v>1.1202280249958561</c:v>
                </c:pt>
                <c:pt idx="9195">
                  <c:v>1.1203499821552294</c:v>
                </c:pt>
                <c:pt idx="9196">
                  <c:v>1.1204719392589131</c:v>
                </c:pt>
                <c:pt idx="9197">
                  <c:v>1.1205938963074291</c:v>
                </c:pt>
                <c:pt idx="9198">
                  <c:v>1.120715853301294</c:v>
                </c:pt>
                <c:pt idx="9199">
                  <c:v>1.120837810241019</c:v>
                </c:pt>
                <c:pt idx="9200">
                  <c:v>1.1209597671271143</c:v>
                </c:pt>
                <c:pt idx="9201">
                  <c:v>1.1210817239600823</c:v>
                </c:pt>
                <c:pt idx="9202">
                  <c:v>1.1212036807404204</c:v>
                </c:pt>
                <c:pt idx="9203">
                  <c:v>1.1213256374686216</c:v>
                </c:pt>
                <c:pt idx="9204">
                  <c:v>1.1214475941451758</c:v>
                </c:pt>
                <c:pt idx="9205">
                  <c:v>1.1215695507705663</c:v>
                </c:pt>
                <c:pt idx="9206">
                  <c:v>1.1216915073452729</c:v>
                </c:pt>
                <c:pt idx="9207">
                  <c:v>1.121813463869771</c:v>
                </c:pt>
                <c:pt idx="9208">
                  <c:v>1.1219354203445318</c:v>
                </c:pt>
                <c:pt idx="9209">
                  <c:v>1.1220573767700208</c:v>
                </c:pt>
                <c:pt idx="9210">
                  <c:v>1.1221793331467009</c:v>
                </c:pt>
                <c:pt idx="9211">
                  <c:v>1.1223012894750288</c:v>
                </c:pt>
                <c:pt idx="9212">
                  <c:v>1.1224232457554577</c:v>
                </c:pt>
                <c:pt idx="9213">
                  <c:v>1.1225452019884377</c:v>
                </c:pt>
                <c:pt idx="9214">
                  <c:v>1.1226671581744125</c:v>
                </c:pt>
                <c:pt idx="9215">
                  <c:v>1.1227891143138244</c:v>
                </c:pt>
                <c:pt idx="9216">
                  <c:v>1.1229110704071084</c:v>
                </c:pt>
                <c:pt idx="9217">
                  <c:v>1.1230330264546964</c:v>
                </c:pt>
                <c:pt idx="9218">
                  <c:v>1.1231549824570197</c:v>
                </c:pt>
                <c:pt idx="9219">
                  <c:v>1.1232769384145</c:v>
                </c:pt>
                <c:pt idx="9220">
                  <c:v>1.1233988943275595</c:v>
                </c:pt>
                <c:pt idx="9221">
                  <c:v>1.1235208501966132</c:v>
                </c:pt>
                <c:pt idx="9222">
                  <c:v>1.1236428060220753</c:v>
                </c:pt>
                <c:pt idx="9223">
                  <c:v>1.1237647618043529</c:v>
                </c:pt>
                <c:pt idx="9224">
                  <c:v>1.1238867175438516</c:v>
                </c:pt>
                <c:pt idx="9225">
                  <c:v>1.1240086732409726</c:v>
                </c:pt>
                <c:pt idx="9226">
                  <c:v>1.1241306288961135</c:v>
                </c:pt>
                <c:pt idx="9227">
                  <c:v>1.1242525845096665</c:v>
                </c:pt>
                <c:pt idx="9228">
                  <c:v>1.1243745400820233</c:v>
                </c:pt>
                <c:pt idx="9229">
                  <c:v>1.124496495613569</c:v>
                </c:pt>
                <c:pt idx="9230">
                  <c:v>1.1246184511046866</c:v>
                </c:pt>
                <c:pt idx="9231">
                  <c:v>1.1247404065557549</c:v>
                </c:pt>
                <c:pt idx="9232">
                  <c:v>1.1248623619671496</c:v>
                </c:pt>
                <c:pt idx="9233">
                  <c:v>1.1249843173392429</c:v>
                </c:pt>
                <c:pt idx="9234">
                  <c:v>1.125106272672403</c:v>
                </c:pt>
                <c:pt idx="9235">
                  <c:v>1.125228227966993</c:v>
                </c:pt>
                <c:pt idx="9236">
                  <c:v>1.1253501832233783</c:v>
                </c:pt>
                <c:pt idx="9237">
                  <c:v>1.1254721384419153</c:v>
                </c:pt>
                <c:pt idx="9238">
                  <c:v>1.1255940936229583</c:v>
                </c:pt>
                <c:pt idx="9239">
                  <c:v>1.1257160487668598</c:v>
                </c:pt>
                <c:pt idx="9240">
                  <c:v>1.1258380038739673</c:v>
                </c:pt>
                <c:pt idx="9241">
                  <c:v>1.1259599589446261</c:v>
                </c:pt>
                <c:pt idx="9242">
                  <c:v>1.1260819139791778</c:v>
                </c:pt>
                <c:pt idx="9243">
                  <c:v>1.126203868977961</c:v>
                </c:pt>
                <c:pt idx="9244">
                  <c:v>1.1263258239413112</c:v>
                </c:pt>
                <c:pt idx="9245">
                  <c:v>1.1264477788695606</c:v>
                </c:pt>
                <c:pt idx="9246">
                  <c:v>1.1265697337630376</c:v>
                </c:pt>
                <c:pt idx="9247">
                  <c:v>1.1266916886220688</c:v>
                </c:pt>
                <c:pt idx="9248">
                  <c:v>1.1268136434469782</c:v>
                </c:pt>
                <c:pt idx="9249">
                  <c:v>1.1269355982380831</c:v>
                </c:pt>
                <c:pt idx="9250">
                  <c:v>1.1270575529957028</c:v>
                </c:pt>
                <c:pt idx="9251">
                  <c:v>1.1271795077201501</c:v>
                </c:pt>
                <c:pt idx="9252">
                  <c:v>1.1273014624117366</c:v>
                </c:pt>
                <c:pt idx="9253">
                  <c:v>1.1274234170707698</c:v>
                </c:pt>
                <c:pt idx="9254">
                  <c:v>1.1275453716975541</c:v>
                </c:pt>
                <c:pt idx="9255">
                  <c:v>1.1276673262923944</c:v>
                </c:pt>
                <c:pt idx="9256">
                  <c:v>1.1277892808555885</c:v>
                </c:pt>
                <c:pt idx="9257">
                  <c:v>1.1279112353874334</c:v>
                </c:pt>
                <c:pt idx="9258">
                  <c:v>1.1280331898882228</c:v>
                </c:pt>
                <c:pt idx="9259">
                  <c:v>1.128155144358248</c:v>
                </c:pt>
                <c:pt idx="9260">
                  <c:v>1.1282770987977981</c:v>
                </c:pt>
                <c:pt idx="9261">
                  <c:v>1.1283990532071577</c:v>
                </c:pt>
                <c:pt idx="9262">
                  <c:v>1.128521007586611</c:v>
                </c:pt>
                <c:pt idx="9263">
                  <c:v>1.1286429619364371</c:v>
                </c:pt>
                <c:pt idx="9264">
                  <c:v>1.1287649162569149</c:v>
                </c:pt>
                <c:pt idx="9265">
                  <c:v>1.1288868705483186</c:v>
                </c:pt>
                <c:pt idx="9266">
                  <c:v>1.129008824810922</c:v>
                </c:pt>
                <c:pt idx="9267">
                  <c:v>1.1291307790449936</c:v>
                </c:pt>
                <c:pt idx="9268">
                  <c:v>1.1292527332508022</c:v>
                </c:pt>
                <c:pt idx="9269">
                  <c:v>1.1293746874286126</c:v>
                </c:pt>
                <c:pt idx="9270">
                  <c:v>1.1294966415786862</c:v>
                </c:pt>
                <c:pt idx="9271">
                  <c:v>1.1296185957012839</c:v>
                </c:pt>
                <c:pt idx="9272">
                  <c:v>1.1297405497966631</c:v>
                </c:pt>
                <c:pt idx="9273">
                  <c:v>1.1298625038650791</c:v>
                </c:pt>
                <c:pt idx="9274">
                  <c:v>1.1299844579067853</c:v>
                </c:pt>
                <c:pt idx="9275">
                  <c:v>1.1301064119220317</c:v>
                </c:pt>
                <c:pt idx="9276">
                  <c:v>1.1302283659110659</c:v>
                </c:pt>
                <c:pt idx="9277">
                  <c:v>1.130350319874134</c:v>
                </c:pt>
                <c:pt idx="9278">
                  <c:v>1.1304722738114796</c:v>
                </c:pt>
                <c:pt idx="9279">
                  <c:v>1.1305942277233441</c:v>
                </c:pt>
                <c:pt idx="9280">
                  <c:v>1.130716181609966</c:v>
                </c:pt>
                <c:pt idx="9281">
                  <c:v>1.1308381354715809</c:v>
                </c:pt>
                <c:pt idx="9282">
                  <c:v>1.1309600893084257</c:v>
                </c:pt>
                <c:pt idx="9283">
                  <c:v>1.1310820431207302</c:v>
                </c:pt>
                <c:pt idx="9284">
                  <c:v>1.1312039969087264</c:v>
                </c:pt>
                <c:pt idx="9285">
                  <c:v>1.131325950672641</c:v>
                </c:pt>
                <c:pt idx="9286">
                  <c:v>1.1314479044127002</c:v>
                </c:pt>
                <c:pt idx="9287">
                  <c:v>1.1315698581291274</c:v>
                </c:pt>
                <c:pt idx="9288">
                  <c:v>1.1316918118221444</c:v>
                </c:pt>
                <c:pt idx="9289">
                  <c:v>1.1318137654919704</c:v>
                </c:pt>
                <c:pt idx="9290">
                  <c:v>1.1319357191388226</c:v>
                </c:pt>
                <c:pt idx="9291">
                  <c:v>1.1320576727629177</c:v>
                </c:pt>
                <c:pt idx="9292">
                  <c:v>1.1321796263644686</c:v>
                </c:pt>
                <c:pt idx="9293">
                  <c:v>1.1323015799436862</c:v>
                </c:pt>
                <c:pt idx="9294">
                  <c:v>1.1324235335007793</c:v>
                </c:pt>
                <c:pt idx="9295">
                  <c:v>1.1325454870359566</c:v>
                </c:pt>
                <c:pt idx="9296">
                  <c:v>1.1326674405494228</c:v>
                </c:pt>
                <c:pt idx="9297">
                  <c:v>1.132789394041382</c:v>
                </c:pt>
                <c:pt idx="9298">
                  <c:v>1.1329113475120349</c:v>
                </c:pt>
                <c:pt idx="9299">
                  <c:v>1.1330333009615825</c:v>
                </c:pt>
                <c:pt idx="9300">
                  <c:v>1.1331552543902219</c:v>
                </c:pt>
                <c:pt idx="9301">
                  <c:v>1.1332772077981494</c:v>
                </c:pt>
                <c:pt idx="9302">
                  <c:v>1.1333991611855585</c:v>
                </c:pt>
                <c:pt idx="9303">
                  <c:v>1.1335211145526425</c:v>
                </c:pt>
                <c:pt idx="9304">
                  <c:v>1.1336430678995915</c:v>
                </c:pt>
                <c:pt idx="9305">
                  <c:v>1.1337650212265948</c:v>
                </c:pt>
                <c:pt idx="9306">
                  <c:v>1.1338869745338385</c:v>
                </c:pt>
                <c:pt idx="9307">
                  <c:v>1.1340089278215086</c:v>
                </c:pt>
                <c:pt idx="9308">
                  <c:v>1.1341308810897868</c:v>
                </c:pt>
                <c:pt idx="9309">
                  <c:v>1.1342528343388583</c:v>
                </c:pt>
                <c:pt idx="9310">
                  <c:v>1.1343747875689003</c:v>
                </c:pt>
                <c:pt idx="9311">
                  <c:v>1.1344967407800934</c:v>
                </c:pt>
                <c:pt idx="9312">
                  <c:v>1.1346186939726124</c:v>
                </c:pt>
                <c:pt idx="9313">
                  <c:v>1.1347406471466335</c:v>
                </c:pt>
                <c:pt idx="9314">
                  <c:v>1.1348626003023292</c:v>
                </c:pt>
                <c:pt idx="9315">
                  <c:v>1.1349845534398724</c:v>
                </c:pt>
                <c:pt idx="9316">
                  <c:v>1.1351065065594335</c:v>
                </c:pt>
                <c:pt idx="9317">
                  <c:v>1.1352284596611792</c:v>
                </c:pt>
                <c:pt idx="9318">
                  <c:v>1.1353504127452783</c:v>
                </c:pt>
                <c:pt idx="9319">
                  <c:v>1.1354723658118953</c:v>
                </c:pt>
                <c:pt idx="9320">
                  <c:v>1.135594318861195</c:v>
                </c:pt>
                <c:pt idx="9321">
                  <c:v>1.1357162718933387</c:v>
                </c:pt>
                <c:pt idx="9322">
                  <c:v>1.1358382249084877</c:v>
                </c:pt>
                <c:pt idx="9323">
                  <c:v>1.135960177906802</c:v>
                </c:pt>
                <c:pt idx="9324">
                  <c:v>1.1360821308884388</c:v>
                </c:pt>
                <c:pt idx="9325">
                  <c:v>1.1362040838535541</c:v>
                </c:pt>
                <c:pt idx="9326">
                  <c:v>1.1363260368023025</c:v>
                </c:pt>
                <c:pt idx="9327">
                  <c:v>1.1364479897348387</c:v>
                </c:pt>
                <c:pt idx="9328">
                  <c:v>1.1365699426513149</c:v>
                </c:pt>
                <c:pt idx="9329">
                  <c:v>1.1366918955518808</c:v>
                </c:pt>
                <c:pt idx="9330">
                  <c:v>1.136813848436685</c:v>
                </c:pt>
                <c:pt idx="9331">
                  <c:v>1.1369358013058766</c:v>
                </c:pt>
                <c:pt idx="9332">
                  <c:v>1.1370577541596016</c:v>
                </c:pt>
                <c:pt idx="9333">
                  <c:v>1.1371797069980041</c:v>
                </c:pt>
                <c:pt idx="9334">
                  <c:v>1.1373016598212291</c:v>
                </c:pt>
                <c:pt idx="9335">
                  <c:v>1.1374236126294179</c:v>
                </c:pt>
                <c:pt idx="9336">
                  <c:v>1.1375455654227113</c:v>
                </c:pt>
                <c:pt idx="9337">
                  <c:v>1.1376675182012506</c:v>
                </c:pt>
                <c:pt idx="9338">
                  <c:v>1.1377894709651721</c:v>
                </c:pt>
                <c:pt idx="9339">
                  <c:v>1.137911423714614</c:v>
                </c:pt>
                <c:pt idx="9340">
                  <c:v>1.1380333764497115</c:v>
                </c:pt>
                <c:pt idx="9341">
                  <c:v>1.1381553291705995</c:v>
                </c:pt>
                <c:pt idx="9342">
                  <c:v>1.1382772818774121</c:v>
                </c:pt>
                <c:pt idx="9343">
                  <c:v>1.1383992345702791</c:v>
                </c:pt>
                <c:pt idx="9344">
                  <c:v>1.1385211872493319</c:v>
                </c:pt>
                <c:pt idx="9345">
                  <c:v>1.1386431399147008</c:v>
                </c:pt>
                <c:pt idx="9346">
                  <c:v>1.1387650925665151</c:v>
                </c:pt>
                <c:pt idx="9347">
                  <c:v>1.1388870452048998</c:v>
                </c:pt>
                <c:pt idx="9348">
                  <c:v>1.1390089978299813</c:v>
                </c:pt>
                <c:pt idx="9349">
                  <c:v>1.1391309504418856</c:v>
                </c:pt>
                <c:pt idx="9350">
                  <c:v>1.1392529030407352</c:v>
                </c:pt>
                <c:pt idx="9351">
                  <c:v>1.1393748556266519</c:v>
                </c:pt>
                <c:pt idx="9352">
                  <c:v>1.1394968081997583</c:v>
                </c:pt>
                <c:pt idx="9353">
                  <c:v>1.1396187607601735</c:v>
                </c:pt>
                <c:pt idx="9354">
                  <c:v>1.1397407133080166</c:v>
                </c:pt>
                <c:pt idx="9355">
                  <c:v>1.1398626658434061</c:v>
                </c:pt>
                <c:pt idx="9356">
                  <c:v>1.1399846183664581</c:v>
                </c:pt>
                <c:pt idx="9357">
                  <c:v>1.1401065708772893</c:v>
                </c:pt>
                <c:pt idx="9358">
                  <c:v>1.1402285233760132</c:v>
                </c:pt>
                <c:pt idx="9359">
                  <c:v>1.1403504758627432</c:v>
                </c:pt>
                <c:pt idx="9360">
                  <c:v>1.1404724283375924</c:v>
                </c:pt>
                <c:pt idx="9361">
                  <c:v>1.140594380800672</c:v>
                </c:pt>
                <c:pt idx="9362">
                  <c:v>1.1407163332520915</c:v>
                </c:pt>
                <c:pt idx="9363">
                  <c:v>1.1408382856919626</c:v>
                </c:pt>
                <c:pt idx="9364">
                  <c:v>1.1409602381203907</c:v>
                </c:pt>
                <c:pt idx="9365">
                  <c:v>1.1410821905374853</c:v>
                </c:pt>
                <c:pt idx="9366">
                  <c:v>1.141204142943351</c:v>
                </c:pt>
                <c:pt idx="9367">
                  <c:v>1.1413260953380944</c:v>
                </c:pt>
                <c:pt idx="9368">
                  <c:v>1.1414480477218194</c:v>
                </c:pt>
                <c:pt idx="9369">
                  <c:v>1.1415700000946289</c:v>
                </c:pt>
                <c:pt idx="9370">
                  <c:v>1.1416919524566258</c:v>
                </c:pt>
                <c:pt idx="9371">
                  <c:v>1.1418139048079115</c:v>
                </c:pt>
                <c:pt idx="9372">
                  <c:v>1.1419358571485847</c:v>
                </c:pt>
                <c:pt idx="9373">
                  <c:v>1.142057809478747</c:v>
                </c:pt>
                <c:pt idx="9374">
                  <c:v>1.1421797617984968</c:v>
                </c:pt>
                <c:pt idx="9375">
                  <c:v>1.1423017141079297</c:v>
                </c:pt>
                <c:pt idx="9376">
                  <c:v>1.1424236664071452</c:v>
                </c:pt>
                <c:pt idx="9377">
                  <c:v>1.1425456186962373</c:v>
                </c:pt>
                <c:pt idx="9378">
                  <c:v>1.1426675709753016</c:v>
                </c:pt>
                <c:pt idx="9379">
                  <c:v>1.1427895232444318</c:v>
                </c:pt>
                <c:pt idx="9380">
                  <c:v>1.1429114755037197</c:v>
                </c:pt>
                <c:pt idx="9381">
                  <c:v>1.1430334277532601</c:v>
                </c:pt>
                <c:pt idx="9382">
                  <c:v>1.143155379993144</c:v>
                </c:pt>
                <c:pt idx="9383">
                  <c:v>1.1432773322234606</c:v>
                </c:pt>
                <c:pt idx="9384">
                  <c:v>1.1433992844443002</c:v>
                </c:pt>
                <c:pt idx="9385">
                  <c:v>1.1435212366557523</c:v>
                </c:pt>
                <c:pt idx="9386">
                  <c:v>1.1436431888579039</c:v>
                </c:pt>
                <c:pt idx="9387">
                  <c:v>1.1437651410508427</c:v>
                </c:pt>
                <c:pt idx="9388">
                  <c:v>1.143887093234655</c:v>
                </c:pt>
                <c:pt idx="9389">
                  <c:v>1.1440090454094265</c:v>
                </c:pt>
                <c:pt idx="9390">
                  <c:v>1.1441309975752412</c:v>
                </c:pt>
                <c:pt idx="9391">
                  <c:v>1.1442529497321847</c:v>
                </c:pt>
                <c:pt idx="9392">
                  <c:v>1.144374901880338</c:v>
                </c:pt>
                <c:pt idx="9393">
                  <c:v>1.1444968540197853</c:v>
                </c:pt>
                <c:pt idx="9394">
                  <c:v>1.1446188061506073</c:v>
                </c:pt>
                <c:pt idx="9395">
                  <c:v>1.1447407582728855</c:v>
                </c:pt>
                <c:pt idx="9396">
                  <c:v>1.1448627103867</c:v>
                </c:pt>
                <c:pt idx="9397">
                  <c:v>1.1449846624921294</c:v>
                </c:pt>
                <c:pt idx="9398">
                  <c:v>1.1451066145892514</c:v>
                </c:pt>
                <c:pt idx="9399">
                  <c:v>1.1452285666781461</c:v>
                </c:pt>
                <c:pt idx="9400">
                  <c:v>1.1453505187588904</c:v>
                </c:pt>
                <c:pt idx="9401">
                  <c:v>1.1454724708315598</c:v>
                </c:pt>
                <c:pt idx="9402">
                  <c:v>1.1455944228962305</c:v>
                </c:pt>
                <c:pt idx="9403">
                  <c:v>1.1457163749529773</c:v>
                </c:pt>
                <c:pt idx="9404">
                  <c:v>1.1458383270018746</c:v>
                </c:pt>
                <c:pt idx="9405">
                  <c:v>1.1459602790429957</c:v>
                </c:pt>
                <c:pt idx="9406">
                  <c:v>1.1460822310764134</c:v>
                </c:pt>
                <c:pt idx="9407">
                  <c:v>1.1462041831022005</c:v>
                </c:pt>
                <c:pt idx="9408">
                  <c:v>1.1463261351204277</c:v>
                </c:pt>
                <c:pt idx="9409">
                  <c:v>1.1464480871311671</c:v>
                </c:pt>
                <c:pt idx="9410">
                  <c:v>1.1465700391344877</c:v>
                </c:pt>
                <c:pt idx="9411">
                  <c:v>1.1466919911304598</c:v>
                </c:pt>
                <c:pt idx="9412">
                  <c:v>1.1468139431191524</c:v>
                </c:pt>
                <c:pt idx="9413">
                  <c:v>1.1469358951006332</c:v>
                </c:pt>
                <c:pt idx="9414">
                  <c:v>1.1470578470749699</c:v>
                </c:pt>
                <c:pt idx="9415">
                  <c:v>1.1471797990422299</c:v>
                </c:pt>
                <c:pt idx="9416">
                  <c:v>1.1473017510024772</c:v>
                </c:pt>
                <c:pt idx="9417">
                  <c:v>1.1474237029557819</c:v>
                </c:pt>
                <c:pt idx="9418">
                  <c:v>1.1475456549022063</c:v>
                </c:pt>
                <c:pt idx="9419">
                  <c:v>1.1476676068418157</c:v>
                </c:pt>
                <c:pt idx="9420">
                  <c:v>1.1477895587746738</c:v>
                </c:pt>
                <c:pt idx="9421">
                  <c:v>1.1479115107008435</c:v>
                </c:pt>
                <c:pt idx="9422">
                  <c:v>1.1480334626203876</c:v>
                </c:pt>
                <c:pt idx="9423">
                  <c:v>1.1481554145333688</c:v>
                </c:pt>
                <c:pt idx="9424">
                  <c:v>1.148277366439848</c:v>
                </c:pt>
                <c:pt idx="9425">
                  <c:v>1.1483993183398868</c:v>
                </c:pt>
                <c:pt idx="9426">
                  <c:v>1.1485212702335452</c:v>
                </c:pt>
                <c:pt idx="9427">
                  <c:v>1.1486432221208822</c:v>
                </c:pt>
                <c:pt idx="9428">
                  <c:v>1.1487651740019589</c:v>
                </c:pt>
                <c:pt idx="9429">
                  <c:v>1.1488871258768325</c:v>
                </c:pt>
                <c:pt idx="9430">
                  <c:v>1.1490090777455617</c:v>
                </c:pt>
                <c:pt idx="9431">
                  <c:v>1.149131029608204</c:v>
                </c:pt>
                <c:pt idx="9432">
                  <c:v>1.1492529814648171</c:v>
                </c:pt>
                <c:pt idx="9433">
                  <c:v>1.1493749333154564</c:v>
                </c:pt>
                <c:pt idx="9434">
                  <c:v>1.1494968851601775</c:v>
                </c:pt>
                <c:pt idx="9435">
                  <c:v>1.1496188369990379</c:v>
                </c:pt>
                <c:pt idx="9436">
                  <c:v>1.1497407888320916</c:v>
                </c:pt>
                <c:pt idx="9437">
                  <c:v>1.1498627406593929</c:v>
                </c:pt>
                <c:pt idx="9438">
                  <c:v>1.149984692480996</c:v>
                </c:pt>
                <c:pt idx="9439">
                  <c:v>1.1501066442969534</c:v>
                </c:pt>
                <c:pt idx="9440">
                  <c:v>1.1502285961073193</c:v>
                </c:pt>
                <c:pt idx="9441">
                  <c:v>1.1503505479121454</c:v>
                </c:pt>
                <c:pt idx="9442">
                  <c:v>1.1504724997114832</c:v>
                </c:pt>
                <c:pt idx="9443">
                  <c:v>1.1505944515053863</c:v>
                </c:pt>
                <c:pt idx="9444">
                  <c:v>1.1507164032939028</c:v>
                </c:pt>
                <c:pt idx="9445">
                  <c:v>1.1508383550770849</c:v>
                </c:pt>
                <c:pt idx="9446">
                  <c:v>1.1509603068549823</c:v>
                </c:pt>
                <c:pt idx="9447">
                  <c:v>1.1510822586276444</c:v>
                </c:pt>
                <c:pt idx="9448">
                  <c:v>1.1512042103951203</c:v>
                </c:pt>
                <c:pt idx="9449">
                  <c:v>1.1513261621574591</c:v>
                </c:pt>
                <c:pt idx="9450">
                  <c:v>1.1514481139147077</c:v>
                </c:pt>
                <c:pt idx="9451">
                  <c:v>1.1515700656669154</c:v>
                </c:pt>
                <c:pt idx="9452">
                  <c:v>1.1516920174141279</c:v>
                </c:pt>
                <c:pt idx="9453">
                  <c:v>1.1518139691563929</c:v>
                </c:pt>
                <c:pt idx="9454">
                  <c:v>1.1519359208937572</c:v>
                </c:pt>
                <c:pt idx="9455">
                  <c:v>1.1520578726262665</c:v>
                </c:pt>
                <c:pt idx="9456">
                  <c:v>1.1521798243539658</c:v>
                </c:pt>
                <c:pt idx="9457">
                  <c:v>1.1523017760769005</c:v>
                </c:pt>
                <c:pt idx="9458">
                  <c:v>1.1524237277951159</c:v>
                </c:pt>
                <c:pt idx="9459">
                  <c:v>1.1525456795086551</c:v>
                </c:pt>
                <c:pt idx="9460">
                  <c:v>1.1526676312175623</c:v>
                </c:pt>
                <c:pt idx="9461">
                  <c:v>1.1527895829218815</c:v>
                </c:pt>
                <c:pt idx="9462">
                  <c:v>1.1529115346216552</c:v>
                </c:pt>
                <c:pt idx="9463">
                  <c:v>1.153033486316926</c:v>
                </c:pt>
                <c:pt idx="9464">
                  <c:v>1.1531554380077362</c:v>
                </c:pt>
                <c:pt idx="9465">
                  <c:v>1.1532773896941284</c:v>
                </c:pt>
                <c:pt idx="9466">
                  <c:v>1.1533993413761423</c:v>
                </c:pt>
                <c:pt idx="9467">
                  <c:v>1.1535212930538203</c:v>
                </c:pt>
                <c:pt idx="9468">
                  <c:v>1.1536432447272029</c:v>
                </c:pt>
                <c:pt idx="9469">
                  <c:v>1.15376519639633</c:v>
                </c:pt>
                <c:pt idx="9470">
                  <c:v>1.1538871480612407</c:v>
                </c:pt>
                <c:pt idx="9471">
                  <c:v>1.1540090997219763</c:v>
                </c:pt>
                <c:pt idx="9472">
                  <c:v>1.154131051378575</c:v>
                </c:pt>
                <c:pt idx="9473">
                  <c:v>1.154253003031076</c:v>
                </c:pt>
                <c:pt idx="9474">
                  <c:v>1.1543749546795177</c:v>
                </c:pt>
                <c:pt idx="9475">
                  <c:v>1.1544969063239374</c:v>
                </c:pt>
                <c:pt idx="9476">
                  <c:v>1.1546188579643735</c:v>
                </c:pt>
                <c:pt idx="9477">
                  <c:v>1.1547408096008636</c:v>
                </c:pt>
                <c:pt idx="9478">
                  <c:v>1.1548627612334441</c:v>
                </c:pt>
                <c:pt idx="9479">
                  <c:v>1.1549847128621515</c:v>
                </c:pt>
                <c:pt idx="9480">
                  <c:v>1.1551066644870223</c:v>
                </c:pt>
                <c:pt idx="9481">
                  <c:v>1.1552286161080931</c:v>
                </c:pt>
                <c:pt idx="9482">
                  <c:v>1.1553505677253983</c:v>
                </c:pt>
                <c:pt idx="9483">
                  <c:v>1.155472519338975</c:v>
                </c:pt>
                <c:pt idx="9484">
                  <c:v>1.1555944709488561</c:v>
                </c:pt>
                <c:pt idx="9485">
                  <c:v>1.155716422555078</c:v>
                </c:pt>
                <c:pt idx="9486">
                  <c:v>1.1558383741576734</c:v>
                </c:pt>
                <c:pt idx="9487">
                  <c:v>1.155960325756678</c:v>
                </c:pt>
                <c:pt idx="9488">
                  <c:v>1.1560822773521229</c:v>
                </c:pt>
                <c:pt idx="9489">
                  <c:v>1.1562042289440442</c:v>
                </c:pt>
                <c:pt idx="9490">
                  <c:v>1.1563261805324745</c:v>
                </c:pt>
                <c:pt idx="9491">
                  <c:v>1.1564481321174456</c:v>
                </c:pt>
                <c:pt idx="9492">
                  <c:v>1.1565700836989903</c:v>
                </c:pt>
                <c:pt idx="9493">
                  <c:v>1.1566920352771406</c:v>
                </c:pt>
                <c:pt idx="9494">
                  <c:v>1.1568139868519289</c:v>
                </c:pt>
                <c:pt idx="9495">
                  <c:v>1.1569359384233855</c:v>
                </c:pt>
                <c:pt idx="9496">
                  <c:v>1.1570578899915425</c:v>
                </c:pt>
                <c:pt idx="9497">
                  <c:v>1.1571798415564309</c:v>
                </c:pt>
                <c:pt idx="9498">
                  <c:v>1.1573017931180816</c:v>
                </c:pt>
                <c:pt idx="9499">
                  <c:v>1.1574237446765241</c:v>
                </c:pt>
                <c:pt idx="9500">
                  <c:v>1.1575456962317892</c:v>
                </c:pt>
                <c:pt idx="9501">
                  <c:v>1.1576676477839063</c:v>
                </c:pt>
                <c:pt idx="9502">
                  <c:v>1.157789599332905</c:v>
                </c:pt>
                <c:pt idx="9503">
                  <c:v>1.1579115508788143</c:v>
                </c:pt>
                <c:pt idx="9504">
                  <c:v>1.1580335024216637</c:v>
                </c:pt>
                <c:pt idx="9505">
                  <c:v>1.1581554539614813</c:v>
                </c:pt>
                <c:pt idx="9506">
                  <c:v>1.1582774054982949</c:v>
                </c:pt>
                <c:pt idx="9507">
                  <c:v>1.1583993570321343</c:v>
                </c:pt>
                <c:pt idx="9508">
                  <c:v>1.158521308563027</c:v>
                </c:pt>
                <c:pt idx="9509">
                  <c:v>1.1586432600910008</c:v>
                </c:pt>
                <c:pt idx="9510">
                  <c:v>1.158765211616082</c:v>
                </c:pt>
                <c:pt idx="9511">
                  <c:v>1.1588871631382982</c:v>
                </c:pt>
                <c:pt idx="9512">
                  <c:v>1.1590091146576769</c:v>
                </c:pt>
                <c:pt idx="9513">
                  <c:v>1.1591310661742438</c:v>
                </c:pt>
                <c:pt idx="9514">
                  <c:v>1.1592530176880254</c:v>
                </c:pt>
                <c:pt idx="9515">
                  <c:v>1.1593749691990483</c:v>
                </c:pt>
                <c:pt idx="9516">
                  <c:v>1.1594969207073389</c:v>
                </c:pt>
                <c:pt idx="9517">
                  <c:v>1.1596188722129201</c:v>
                </c:pt>
                <c:pt idx="9518">
                  <c:v>1.15974082371582</c:v>
                </c:pt>
                <c:pt idx="9519">
                  <c:v>1.1598627752160646</c:v>
                </c:pt>
                <c:pt idx="9520">
                  <c:v>1.1599847267136751</c:v>
                </c:pt>
                <c:pt idx="9521">
                  <c:v>1.1601066782086784</c:v>
                </c:pt>
                <c:pt idx="9522">
                  <c:v>1.1602286297010997</c:v>
                </c:pt>
                <c:pt idx="9523">
                  <c:v>1.1603505811909616</c:v>
                </c:pt>
                <c:pt idx="9524">
                  <c:v>1.1604725326782883</c:v>
                </c:pt>
                <c:pt idx="9525">
                  <c:v>1.1605944841631051</c:v>
                </c:pt>
                <c:pt idx="9526">
                  <c:v>1.1607164356454336</c:v>
                </c:pt>
                <c:pt idx="9527">
                  <c:v>1.1608383871252994</c:v>
                </c:pt>
                <c:pt idx="9528">
                  <c:v>1.160960338602723</c:v>
                </c:pt>
                <c:pt idx="9529">
                  <c:v>1.1610822900777289</c:v>
                </c:pt>
                <c:pt idx="9530">
                  <c:v>1.1612042415503396</c:v>
                </c:pt>
                <c:pt idx="9531">
                  <c:v>1.1613261930205776</c:v>
                </c:pt>
                <c:pt idx="9532">
                  <c:v>1.1614481444884641</c:v>
                </c:pt>
                <c:pt idx="9533">
                  <c:v>1.1615700959540218</c:v>
                </c:pt>
                <c:pt idx="9534">
                  <c:v>1.1616920474172741</c:v>
                </c:pt>
                <c:pt idx="9535">
                  <c:v>1.1618139988782397</c:v>
                </c:pt>
                <c:pt idx="9536">
                  <c:v>1.1619359503369417</c:v>
                </c:pt>
                <c:pt idx="9537">
                  <c:v>1.1620579017934021</c:v>
                </c:pt>
                <c:pt idx="9538">
                  <c:v>1.1621798532476404</c:v>
                </c:pt>
                <c:pt idx="9539">
                  <c:v>1.1623018046996774</c:v>
                </c:pt>
                <c:pt idx="9540">
                  <c:v>1.1624237561495359</c:v>
                </c:pt>
                <c:pt idx="9541">
                  <c:v>1.1625457075972332</c:v>
                </c:pt>
                <c:pt idx="9542">
                  <c:v>1.1626676590427905</c:v>
                </c:pt>
                <c:pt idx="9543">
                  <c:v>1.1627896104862292</c:v>
                </c:pt>
                <c:pt idx="9544">
                  <c:v>1.1629115619275692</c:v>
                </c:pt>
                <c:pt idx="9545">
                  <c:v>1.1630335133668293</c:v>
                </c:pt>
                <c:pt idx="9546">
                  <c:v>1.1631554648040285</c:v>
                </c:pt>
                <c:pt idx="9547">
                  <c:v>1.1632774162391875</c:v>
                </c:pt>
                <c:pt idx="9548">
                  <c:v>1.1633993676723244</c:v>
                </c:pt>
                <c:pt idx="9549">
                  <c:v>1.1635213191034581</c:v>
                </c:pt>
                <c:pt idx="9550">
                  <c:v>1.1636432705326076</c:v>
                </c:pt>
                <c:pt idx="9551">
                  <c:v>1.163765221959792</c:v>
                </c:pt>
                <c:pt idx="9552">
                  <c:v>1.1638871733850296</c:v>
                </c:pt>
                <c:pt idx="9553">
                  <c:v>1.1640091248083382</c:v>
                </c:pt>
                <c:pt idx="9554">
                  <c:v>1.1641310762297359</c:v>
                </c:pt>
                <c:pt idx="9555">
                  <c:v>1.1642530276492402</c:v>
                </c:pt>
                <c:pt idx="9556">
                  <c:v>1.1643749790668705</c:v>
                </c:pt>
                <c:pt idx="9557">
                  <c:v>1.1644969304826425</c:v>
                </c:pt>
                <c:pt idx="9558">
                  <c:v>1.164618881896575</c:v>
                </c:pt>
                <c:pt idx="9559">
                  <c:v>1.1647408333086848</c:v>
                </c:pt>
                <c:pt idx="9560">
                  <c:v>1.1648627847189876</c:v>
                </c:pt>
                <c:pt idx="9561">
                  <c:v>1.1649847361275021</c:v>
                </c:pt>
                <c:pt idx="9562">
                  <c:v>1.1651066875342448</c:v>
                </c:pt>
                <c:pt idx="9563">
                  <c:v>1.1652286389392328</c:v>
                </c:pt>
                <c:pt idx="9564">
                  <c:v>1.1653505903424808</c:v>
                </c:pt>
                <c:pt idx="9565">
                  <c:v>1.1654725417440071</c:v>
                </c:pt>
                <c:pt idx="9566">
                  <c:v>1.1655944931438262</c:v>
                </c:pt>
                <c:pt idx="9567">
                  <c:v>1.165716444541955</c:v>
                </c:pt>
                <c:pt idx="9568">
                  <c:v>1.1658383959384098</c:v>
                </c:pt>
                <c:pt idx="9569">
                  <c:v>1.165960347333205</c:v>
                </c:pt>
                <c:pt idx="9570">
                  <c:v>1.1660822987263568</c:v>
                </c:pt>
                <c:pt idx="9571">
                  <c:v>1.1662042501178806</c:v>
                </c:pt>
                <c:pt idx="9572">
                  <c:v>1.1663262015077915</c:v>
                </c:pt>
                <c:pt idx="9573">
                  <c:v>1.1664481528961061</c:v>
                </c:pt>
                <c:pt idx="9574">
                  <c:v>1.1665701042828369</c:v>
                </c:pt>
                <c:pt idx="9575">
                  <c:v>1.1666920556679998</c:v>
                </c:pt>
                <c:pt idx="9576">
                  <c:v>1.1668140070516095</c:v>
                </c:pt>
                <c:pt idx="9577">
                  <c:v>1.1669359584336811</c:v>
                </c:pt>
                <c:pt idx="9578">
                  <c:v>1.1670579098142277</c:v>
                </c:pt>
                <c:pt idx="9579">
                  <c:v>1.1671798611932656</c:v>
                </c:pt>
                <c:pt idx="9580">
                  <c:v>1.1673018125708077</c:v>
                </c:pt>
                <c:pt idx="9581">
                  <c:v>1.1674237639468681</c:v>
                </c:pt>
                <c:pt idx="9582">
                  <c:v>1.1675457153214606</c:v>
                </c:pt>
                <c:pt idx="9583">
                  <c:v>1.1676676666945995</c:v>
                </c:pt>
                <c:pt idx="9584">
                  <c:v>1.1677896180662972</c:v>
                </c:pt>
                <c:pt idx="9585">
                  <c:v>1.1679115694365689</c:v>
                </c:pt>
                <c:pt idx="9586">
                  <c:v>1.1680335208054273</c:v>
                </c:pt>
                <c:pt idx="9587">
                  <c:v>1.1681554721728848</c:v>
                </c:pt>
                <c:pt idx="9588">
                  <c:v>1.1682774235389553</c:v>
                </c:pt>
                <c:pt idx="9589">
                  <c:v>1.1683993749036521</c:v>
                </c:pt>
                <c:pt idx="9590">
                  <c:v>1.1685213262669873</c:v>
                </c:pt>
                <c:pt idx="9591">
                  <c:v>1.1686432776289748</c:v>
                </c:pt>
                <c:pt idx="9592">
                  <c:v>1.1687652289896264</c:v>
                </c:pt>
                <c:pt idx="9593">
                  <c:v>1.168887180348954</c:v>
                </c:pt>
                <c:pt idx="9594">
                  <c:v>1.1690091317069711</c:v>
                </c:pt>
                <c:pt idx="9595">
                  <c:v>1.1691310830636892</c:v>
                </c:pt>
                <c:pt idx="9596">
                  <c:v>1.1692530344191199</c:v>
                </c:pt>
                <c:pt idx="9597">
                  <c:v>1.1693749857732776</c:v>
                </c:pt>
                <c:pt idx="9598">
                  <c:v>1.1694969371261732</c:v>
                </c:pt>
                <c:pt idx="9599">
                  <c:v>1.169618888477818</c:v>
                </c:pt>
                <c:pt idx="9600">
                  <c:v>1.1697408398282241</c:v>
                </c:pt>
                <c:pt idx="9601">
                  <c:v>1.1698627911774024</c:v>
                </c:pt>
                <c:pt idx="9602">
                  <c:v>1.1699847425253658</c:v>
                </c:pt>
                <c:pt idx="9603">
                  <c:v>1.1701066938721243</c:v>
                </c:pt>
                <c:pt idx="9604">
                  <c:v>1.1702286452176898</c:v>
                </c:pt>
                <c:pt idx="9605">
                  <c:v>1.1703505965620737</c:v>
                </c:pt>
                <c:pt idx="9606">
                  <c:v>1.1704725479052871</c:v>
                </c:pt>
                <c:pt idx="9607">
                  <c:v>1.1705944992473405</c:v>
                </c:pt>
                <c:pt idx="9608">
                  <c:v>1.1707164505882446</c:v>
                </c:pt>
                <c:pt idx="9609">
                  <c:v>1.1708384019280114</c:v>
                </c:pt>
                <c:pt idx="9610">
                  <c:v>1.1709603532666499</c:v>
                </c:pt>
                <c:pt idx="9611">
                  <c:v>1.1710823046041718</c:v>
                </c:pt>
                <c:pt idx="9612">
                  <c:v>1.1712042559405875</c:v>
                </c:pt>
                <c:pt idx="9613">
                  <c:v>1.171326207275907</c:v>
                </c:pt>
                <c:pt idx="9614">
                  <c:v>1.1714481586101395</c:v>
                </c:pt>
                <c:pt idx="9615">
                  <c:v>1.1715701099432974</c:v>
                </c:pt>
                <c:pt idx="9616">
                  <c:v>1.1716920612753901</c:v>
                </c:pt>
                <c:pt idx="9617">
                  <c:v>1.1718140126064276</c:v>
                </c:pt>
                <c:pt idx="9618">
                  <c:v>1.1719359639364186</c:v>
                </c:pt>
                <c:pt idx="9619">
                  <c:v>1.1720579152653745</c:v>
                </c:pt>
                <c:pt idx="9620">
                  <c:v>1.1721798665933039</c:v>
                </c:pt>
                <c:pt idx="9621">
                  <c:v>1.1723018179202169</c:v>
                </c:pt>
                <c:pt idx="9622">
                  <c:v>1.172423769246123</c:v>
                </c:pt>
                <c:pt idx="9623">
                  <c:v>1.1725457205710315</c:v>
                </c:pt>
                <c:pt idx="9624">
                  <c:v>1.1726676718949527</c:v>
                </c:pt>
                <c:pt idx="9625">
                  <c:v>1.172789623217894</c:v>
                </c:pt>
                <c:pt idx="9626">
                  <c:v>1.1729115745398655</c:v>
                </c:pt>
                <c:pt idx="9627">
                  <c:v>1.1730335258608771</c:v>
                </c:pt>
                <c:pt idx="9628">
                  <c:v>1.173155477180936</c:v>
                </c:pt>
                <c:pt idx="9629">
                  <c:v>1.1732774285000531</c:v>
                </c:pt>
                <c:pt idx="9630">
                  <c:v>1.1733993798182363</c:v>
                </c:pt>
                <c:pt idx="9631">
                  <c:v>1.1735213311354942</c:v>
                </c:pt>
                <c:pt idx="9632">
                  <c:v>1.1736432824518341</c:v>
                </c:pt>
                <c:pt idx="9633">
                  <c:v>1.1737652337672677</c:v>
                </c:pt>
                <c:pt idx="9634">
                  <c:v>1.173887185081802</c:v>
                </c:pt>
                <c:pt idx="9635">
                  <c:v>1.1740091363954464</c:v>
                </c:pt>
                <c:pt idx="9636">
                  <c:v>1.1741310877082065</c:v>
                </c:pt>
                <c:pt idx="9637">
                  <c:v>1.1742530390200934</c:v>
                </c:pt>
                <c:pt idx="9638">
                  <c:v>1.1743749903311136</c:v>
                </c:pt>
                <c:pt idx="9639">
                  <c:v>1.1744969416412765</c:v>
                </c:pt>
                <c:pt idx="9640">
                  <c:v>1.1746188929505887</c:v>
                </c:pt>
                <c:pt idx="9641">
                  <c:v>1.1747408442590597</c:v>
                </c:pt>
                <c:pt idx="9642">
                  <c:v>1.1748627955666964</c:v>
                </c:pt>
                <c:pt idx="9643">
                  <c:v>1.1749847468735068</c:v>
                </c:pt>
                <c:pt idx="9644">
                  <c:v>1.1751066981794991</c:v>
                </c:pt>
                <c:pt idx="9645">
                  <c:v>1.1752286494846804</c:v>
                </c:pt>
                <c:pt idx="9646">
                  <c:v>1.1753506007890582</c:v>
                </c:pt>
                <c:pt idx="9647">
                  <c:v>1.1754725520926403</c:v>
                </c:pt>
                <c:pt idx="9648">
                  <c:v>1.1755945033954345</c:v>
                </c:pt>
                <c:pt idx="9649">
                  <c:v>1.1757164546974481</c:v>
                </c:pt>
                <c:pt idx="9650">
                  <c:v>1.1758384059986868</c:v>
                </c:pt>
                <c:pt idx="9651">
                  <c:v>1.1759603572991599</c:v>
                </c:pt>
                <c:pt idx="9652">
                  <c:v>1.1760823085988743</c:v>
                </c:pt>
                <c:pt idx="9653">
                  <c:v>1.1762042598978368</c:v>
                </c:pt>
                <c:pt idx="9654">
                  <c:v>1.1763262111960546</c:v>
                </c:pt>
                <c:pt idx="9655">
                  <c:v>1.1764481624935343</c:v>
                </c:pt>
                <c:pt idx="9656">
                  <c:v>1.1765701137902829</c:v>
                </c:pt>
                <c:pt idx="9657">
                  <c:v>1.1766920650863077</c:v>
                </c:pt>
                <c:pt idx="9658">
                  <c:v>1.176814016381615</c:v>
                </c:pt>
                <c:pt idx="9659">
                  <c:v>1.1769359676762112</c:v>
                </c:pt>
                <c:pt idx="9660">
                  <c:v>1.1770579189701045</c:v>
                </c:pt>
                <c:pt idx="9661">
                  <c:v>1.177179870263299</c:v>
                </c:pt>
                <c:pt idx="9662">
                  <c:v>1.1773018215558035</c:v>
                </c:pt>
                <c:pt idx="9663">
                  <c:v>1.1774237728476238</c:v>
                </c:pt>
                <c:pt idx="9664">
                  <c:v>1.1775457241387661</c:v>
                </c:pt>
                <c:pt idx="9665">
                  <c:v>1.1776676754292366</c:v>
                </c:pt>
                <c:pt idx="9666">
                  <c:v>1.1777896267190417</c:v>
                </c:pt>
                <c:pt idx="9667">
                  <c:v>1.1779115780081879</c:v>
                </c:pt>
                <c:pt idx="9668">
                  <c:v>1.178033529296681</c:v>
                </c:pt>
                <c:pt idx="9669">
                  <c:v>1.1781554805845269</c:v>
                </c:pt>
                <c:pt idx="9670">
                  <c:v>1.1782774318717331</c:v>
                </c:pt>
                <c:pt idx="9671">
                  <c:v>1.1783993831583039</c:v>
                </c:pt>
                <c:pt idx="9672">
                  <c:v>1.1785213344442464</c:v>
                </c:pt>
                <c:pt idx="9673">
                  <c:v>1.1786432857295659</c:v>
                </c:pt>
                <c:pt idx="9674">
                  <c:v>1.1787652370142692</c:v>
                </c:pt>
                <c:pt idx="9675">
                  <c:v>1.1788871882983603</c:v>
                </c:pt>
                <c:pt idx="9676">
                  <c:v>1.1790091395818467</c:v>
                </c:pt>
                <c:pt idx="9677">
                  <c:v>1.1791310908647326</c:v>
                </c:pt>
                <c:pt idx="9678">
                  <c:v>1.1792530421470251</c:v>
                </c:pt>
                <c:pt idx="9679">
                  <c:v>1.1793749934287288</c:v>
                </c:pt>
                <c:pt idx="9680">
                  <c:v>1.1794969447098484</c:v>
                </c:pt>
                <c:pt idx="9681">
                  <c:v>1.1796188959903917</c:v>
                </c:pt>
                <c:pt idx="9682">
                  <c:v>1.1797408472703621</c:v>
                </c:pt>
                <c:pt idx="9683">
                  <c:v>1.1798627985497656</c:v>
                </c:pt>
                <c:pt idx="9684">
                  <c:v>1.179984749828608</c:v>
                </c:pt>
                <c:pt idx="9685">
                  <c:v>1.1801067011068942</c:v>
                </c:pt>
                <c:pt idx="9686">
                  <c:v>1.1802286523846286</c:v>
                </c:pt>
                <c:pt idx="9687">
                  <c:v>1.1803506036618168</c:v>
                </c:pt>
                <c:pt idx="9688">
                  <c:v>1.1804725549384649</c:v>
                </c:pt>
                <c:pt idx="9689">
                  <c:v>1.1805945062145773</c:v>
                </c:pt>
                <c:pt idx="9690">
                  <c:v>1.1807164574901599</c:v>
                </c:pt>
                <c:pt idx="9691">
                  <c:v>1.1808384087652155</c:v>
                </c:pt>
                <c:pt idx="9692">
                  <c:v>1.1809603600397509</c:v>
                </c:pt>
                <c:pt idx="9693">
                  <c:v>1.1810823113137707</c:v>
                </c:pt>
                <c:pt idx="9694">
                  <c:v>1.1812042625872787</c:v>
                </c:pt>
                <c:pt idx="9695">
                  <c:v>1.1813262138602816</c:v>
                </c:pt>
                <c:pt idx="9696">
                  <c:v>1.1814481651327822</c:v>
                </c:pt>
                <c:pt idx="9697">
                  <c:v>1.1815701164047863</c:v>
                </c:pt>
                <c:pt idx="9698">
                  <c:v>1.1816920676762983</c:v>
                </c:pt>
                <c:pt idx="9699">
                  <c:v>1.1818140189473227</c:v>
                </c:pt>
                <c:pt idx="9700">
                  <c:v>1.1819359702178636</c:v>
                </c:pt>
                <c:pt idx="9701">
                  <c:v>1.1820579214879265</c:v>
                </c:pt>
                <c:pt idx="9702">
                  <c:v>1.1821798727575161</c:v>
                </c:pt>
                <c:pt idx="9703">
                  <c:v>1.182301824026635</c:v>
                </c:pt>
                <c:pt idx="9704">
                  <c:v>1.1824237752952895</c:v>
                </c:pt>
                <c:pt idx="9705">
                  <c:v>1.182545726563482</c:v>
                </c:pt>
                <c:pt idx="9706">
                  <c:v>1.1826676778312193</c:v>
                </c:pt>
                <c:pt idx="9707">
                  <c:v>1.182789629098504</c:v>
                </c:pt>
                <c:pt idx="9708">
                  <c:v>1.1829115803653412</c:v>
                </c:pt>
                <c:pt idx="9709">
                  <c:v>1.1830335316317346</c:v>
                </c:pt>
                <c:pt idx="9710">
                  <c:v>1.1831554828976887</c:v>
                </c:pt>
                <c:pt idx="9711">
                  <c:v>1.1832774341632075</c:v>
                </c:pt>
                <c:pt idx="9712">
                  <c:v>1.1833993854282945</c:v>
                </c:pt>
                <c:pt idx="9713">
                  <c:v>1.183521336692954</c:v>
                </c:pt>
                <c:pt idx="9714">
                  <c:v>1.1836432879571905</c:v>
                </c:pt>
                <c:pt idx="9715">
                  <c:v>1.1837652392210087</c:v>
                </c:pt>
                <c:pt idx="9716">
                  <c:v>1.1838871904844104</c:v>
                </c:pt>
                <c:pt idx="9717">
                  <c:v>1.1840091417474006</c:v>
                </c:pt>
                <c:pt idx="9718">
                  <c:v>1.1841310930099831</c:v>
                </c:pt>
                <c:pt idx="9719">
                  <c:v>1.1842530442721619</c:v>
                </c:pt>
                <c:pt idx="9720">
                  <c:v>1.1843749955339411</c:v>
                </c:pt>
                <c:pt idx="9721">
                  <c:v>1.1844969467953235</c:v>
                </c:pt>
                <c:pt idx="9722">
                  <c:v>1.1846188980563137</c:v>
                </c:pt>
                <c:pt idx="9723">
                  <c:v>1.1847408493169136</c:v>
                </c:pt>
                <c:pt idx="9724">
                  <c:v>1.1848628005771291</c:v>
                </c:pt>
                <c:pt idx="9725">
                  <c:v>1.1849847518369638</c:v>
                </c:pt>
                <c:pt idx="9726">
                  <c:v>1.18510670309642</c:v>
                </c:pt>
                <c:pt idx="9727">
                  <c:v>1.1852286543555022</c:v>
                </c:pt>
                <c:pt idx="9728">
                  <c:v>1.1853506056142122</c:v>
                </c:pt>
                <c:pt idx="9729">
                  <c:v>1.1854725568725557</c:v>
                </c:pt>
                <c:pt idx="9730">
                  <c:v>1.1855945081305346</c:v>
                </c:pt>
                <c:pt idx="9731">
                  <c:v>1.1857164593881531</c:v>
                </c:pt>
                <c:pt idx="9732">
                  <c:v>1.1858384106454147</c:v>
                </c:pt>
                <c:pt idx="9733">
                  <c:v>1.1859603619023218</c:v>
                </c:pt>
                <c:pt idx="9734">
                  <c:v>1.1860823131588782</c:v>
                </c:pt>
                <c:pt idx="9735">
                  <c:v>1.1862042644150883</c:v>
                </c:pt>
                <c:pt idx="9736">
                  <c:v>1.1863262156709538</c:v>
                </c:pt>
                <c:pt idx="9737">
                  <c:v>1.1864481669264777</c:v>
                </c:pt>
                <c:pt idx="9738">
                  <c:v>1.1865701181816646</c:v>
                </c:pt>
                <c:pt idx="9739">
                  <c:v>1.1866920694365173</c:v>
                </c:pt>
                <c:pt idx="9740">
                  <c:v>1.1868140206910387</c:v>
                </c:pt>
                <c:pt idx="9741">
                  <c:v>1.1869359719452297</c:v>
                </c:pt>
                <c:pt idx="9742">
                  <c:v>1.1870579231990976</c:v>
                </c:pt>
                <c:pt idx="9743">
                  <c:v>1.1871798744526432</c:v>
                </c:pt>
                <c:pt idx="9744">
                  <c:v>1.1873018257058701</c:v>
                </c:pt>
                <c:pt idx="9745">
                  <c:v>1.1874237769587801</c:v>
                </c:pt>
                <c:pt idx="9746">
                  <c:v>1.1875457282113775</c:v>
                </c:pt>
                <c:pt idx="9747">
                  <c:v>1.1876676794636647</c:v>
                </c:pt>
                <c:pt idx="9748">
                  <c:v>1.1877896307156444</c:v>
                </c:pt>
                <c:pt idx="9749">
                  <c:v>1.1879115819673196</c:v>
                </c:pt>
                <c:pt idx="9750">
                  <c:v>1.1880335332186938</c:v>
                </c:pt>
                <c:pt idx="9751">
                  <c:v>1.1881554844697686</c:v>
                </c:pt>
                <c:pt idx="9752">
                  <c:v>1.1882774357205481</c:v>
                </c:pt>
                <c:pt idx="9753">
                  <c:v>1.1883993869710343</c:v>
                </c:pt>
                <c:pt idx="9754">
                  <c:v>1.1885213382212294</c:v>
                </c:pt>
                <c:pt idx="9755">
                  <c:v>1.1886432894711372</c:v>
                </c:pt>
                <c:pt idx="9756">
                  <c:v>1.1887652407207603</c:v>
                </c:pt>
                <c:pt idx="9757">
                  <c:v>1.188887191970101</c:v>
                </c:pt>
                <c:pt idx="9758">
                  <c:v>1.1890091432191623</c:v>
                </c:pt>
                <c:pt idx="9759">
                  <c:v>1.1891310944679447</c:v>
                </c:pt>
                <c:pt idx="9760">
                  <c:v>1.1892530457164541</c:v>
                </c:pt>
                <c:pt idx="9761">
                  <c:v>1.1893749969646918</c:v>
                </c:pt>
                <c:pt idx="9762">
                  <c:v>1.1894969482126607</c:v>
                </c:pt>
                <c:pt idx="9763">
                  <c:v>1.189618899460362</c:v>
                </c:pt>
                <c:pt idx="9764">
                  <c:v>1.1897408507077993</c:v>
                </c:pt>
                <c:pt idx="9765">
                  <c:v>1.1898628019549746</c:v>
                </c:pt>
                <c:pt idx="9766">
                  <c:v>1.1899847532018906</c:v>
                </c:pt>
                <c:pt idx="9767">
                  <c:v>1.1901067044485498</c:v>
                </c:pt>
                <c:pt idx="9768">
                  <c:v>1.1902286556949544</c:v>
                </c:pt>
                <c:pt idx="9769">
                  <c:v>1.1903506069411072</c:v>
                </c:pt>
                <c:pt idx="9770">
                  <c:v>1.1904725581870097</c:v>
                </c:pt>
                <c:pt idx="9771">
                  <c:v>1.1905945094326649</c:v>
                </c:pt>
                <c:pt idx="9772">
                  <c:v>1.1907164606780751</c:v>
                </c:pt>
                <c:pt idx="9773">
                  <c:v>1.190838411923242</c:v>
                </c:pt>
                <c:pt idx="9774">
                  <c:v>1.1909603631681693</c:v>
                </c:pt>
                <c:pt idx="9775">
                  <c:v>1.1910823144128577</c:v>
                </c:pt>
                <c:pt idx="9776">
                  <c:v>1.1912042656573105</c:v>
                </c:pt>
                <c:pt idx="9777">
                  <c:v>1.1913262169015277</c:v>
                </c:pt>
                <c:pt idx="9778">
                  <c:v>1.1914481681455149</c:v>
                </c:pt>
                <c:pt idx="9779">
                  <c:v>1.1915701193892725</c:v>
                </c:pt>
                <c:pt idx="9780">
                  <c:v>1.1916920706328029</c:v>
                </c:pt>
                <c:pt idx="9781">
                  <c:v>1.1918140218761077</c:v>
                </c:pt>
                <c:pt idx="9782">
                  <c:v>1.1919359731191899</c:v>
                </c:pt>
                <c:pt idx="9783">
                  <c:v>1.192057924362051</c:v>
                </c:pt>
                <c:pt idx="9784">
                  <c:v>1.1921798756046926</c:v>
                </c:pt>
                <c:pt idx="9785">
                  <c:v>1.1923018268471184</c:v>
                </c:pt>
                <c:pt idx="9786">
                  <c:v>1.1924237780893285</c:v>
                </c:pt>
                <c:pt idx="9787">
                  <c:v>1.1925457293313262</c:v>
                </c:pt>
                <c:pt idx="9788">
                  <c:v>1.1926676805731129</c:v>
                </c:pt>
                <c:pt idx="9789">
                  <c:v>1.1927896318146911</c:v>
                </c:pt>
                <c:pt idx="9790">
                  <c:v>1.1929115830560617</c:v>
                </c:pt>
                <c:pt idx="9791">
                  <c:v>1.1930335342972282</c:v>
                </c:pt>
                <c:pt idx="9792">
                  <c:v>1.1931554855381914</c:v>
                </c:pt>
                <c:pt idx="9793">
                  <c:v>1.1932774367789531</c:v>
                </c:pt>
                <c:pt idx="9794">
                  <c:v>1.1933993880195157</c:v>
                </c:pt>
                <c:pt idx="9795">
                  <c:v>1.1935213392598802</c:v>
                </c:pt>
                <c:pt idx="9796">
                  <c:v>1.19364329050005</c:v>
                </c:pt>
                <c:pt idx="9797">
                  <c:v>1.1937652417400262</c:v>
                </c:pt>
                <c:pt idx="9798">
                  <c:v>1.1938871929798105</c:v>
                </c:pt>
                <c:pt idx="9799">
                  <c:v>1.1940091442194047</c:v>
                </c:pt>
                <c:pt idx="9800">
                  <c:v>1.1941310954588107</c:v>
                </c:pt>
                <c:pt idx="9801">
                  <c:v>1.1942530466980301</c:v>
                </c:pt>
                <c:pt idx="9802">
                  <c:v>1.1943749979370655</c:v>
                </c:pt>
                <c:pt idx="9803">
                  <c:v>1.1944969491759168</c:v>
                </c:pt>
                <c:pt idx="9804">
                  <c:v>1.1946189004145871</c:v>
                </c:pt>
                <c:pt idx="9805">
                  <c:v>1.1947408516530778</c:v>
                </c:pt>
                <c:pt idx="9806">
                  <c:v>1.1948628028913906</c:v>
                </c:pt>
                <c:pt idx="9807">
                  <c:v>1.1949847541295273</c:v>
                </c:pt>
                <c:pt idx="9808">
                  <c:v>1.1951067053674891</c:v>
                </c:pt>
                <c:pt idx="9809">
                  <c:v>1.1952286566052777</c:v>
                </c:pt>
                <c:pt idx="9810">
                  <c:v>1.1953506078428955</c:v>
                </c:pt>
                <c:pt idx="9811">
                  <c:v>1.1954725590803434</c:v>
                </c:pt>
                <c:pt idx="9812">
                  <c:v>1.1955945103176231</c:v>
                </c:pt>
                <c:pt idx="9813">
                  <c:v>1.1957164615547344</c:v>
                </c:pt>
                <c:pt idx="9814">
                  <c:v>1.195838412791683</c:v>
                </c:pt>
                <c:pt idx="9815">
                  <c:v>1.1959603640284677</c:v>
                </c:pt>
                <c:pt idx="9816">
                  <c:v>1.1960823152650906</c:v>
                </c:pt>
                <c:pt idx="9817">
                  <c:v>1.1962042665015522</c:v>
                </c:pt>
                <c:pt idx="9818">
                  <c:v>1.196326217737856</c:v>
                </c:pt>
                <c:pt idx="9819">
                  <c:v>1.1964481689740016</c:v>
                </c:pt>
                <c:pt idx="9820">
                  <c:v>1.1965701202099914</c:v>
                </c:pt>
                <c:pt idx="9821">
                  <c:v>1.1966920714458271</c:v>
                </c:pt>
                <c:pt idx="9822">
                  <c:v>1.1968140226815094</c:v>
                </c:pt>
                <c:pt idx="9823">
                  <c:v>1.1969359739170402</c:v>
                </c:pt>
                <c:pt idx="9824">
                  <c:v>1.1970579251524205</c:v>
                </c:pt>
                <c:pt idx="9825">
                  <c:v>1.1971798763876522</c:v>
                </c:pt>
                <c:pt idx="9826">
                  <c:v>1.1973018276227374</c:v>
                </c:pt>
                <c:pt idx="9827">
                  <c:v>1.197423778857676</c:v>
                </c:pt>
                <c:pt idx="9828">
                  <c:v>1.1975457300924695</c:v>
                </c:pt>
                <c:pt idx="9829">
                  <c:v>1.1976676813271199</c:v>
                </c:pt>
                <c:pt idx="9830">
                  <c:v>1.1977896325616286</c:v>
                </c:pt>
                <c:pt idx="9831">
                  <c:v>1.1979115837959955</c:v>
                </c:pt>
                <c:pt idx="9832">
                  <c:v>1.1980335350302238</c:v>
                </c:pt>
                <c:pt idx="9833">
                  <c:v>1.1981554862643145</c:v>
                </c:pt>
                <c:pt idx="9834">
                  <c:v>1.198277437498269</c:v>
                </c:pt>
                <c:pt idx="9835">
                  <c:v>1.1983993887320876</c:v>
                </c:pt>
                <c:pt idx="9836">
                  <c:v>1.1985213399657719</c:v>
                </c:pt>
                <c:pt idx="9837">
                  <c:v>1.1986432911993239</c:v>
                </c:pt>
                <c:pt idx="9838">
                  <c:v>1.1987652424327442</c:v>
                </c:pt>
                <c:pt idx="9839">
                  <c:v>1.1988871936660339</c:v>
                </c:pt>
                <c:pt idx="9840">
                  <c:v>1.1990091448991942</c:v>
                </c:pt>
                <c:pt idx="9841">
                  <c:v>1.1991310961322266</c:v>
                </c:pt>
                <c:pt idx="9842">
                  <c:v>1.1992530473651324</c:v>
                </c:pt>
                <c:pt idx="9843">
                  <c:v>1.1993749985979125</c:v>
                </c:pt>
                <c:pt idx="9844">
                  <c:v>1.1994969498305683</c:v>
                </c:pt>
                <c:pt idx="9845">
                  <c:v>1.1996189010631009</c:v>
                </c:pt>
                <c:pt idx="9846">
                  <c:v>1.1997408522955111</c:v>
                </c:pt>
                <c:pt idx="9847">
                  <c:v>1.1998628035278007</c:v>
                </c:pt>
                <c:pt idx="9848">
                  <c:v>1.1999847547599702</c:v>
                </c:pt>
                <c:pt idx="9849">
                  <c:v>1.2001067059920205</c:v>
                </c:pt>
                <c:pt idx="9850">
                  <c:v>1.2002286572239538</c:v>
                </c:pt>
                <c:pt idx="9851">
                  <c:v>1.2003506084557705</c:v>
                </c:pt>
                <c:pt idx="9852">
                  <c:v>1.2004725596874721</c:v>
                </c:pt>
                <c:pt idx="9853">
                  <c:v>1.2005945109190599</c:v>
                </c:pt>
                <c:pt idx="9854">
                  <c:v>1.2007164621505342</c:v>
                </c:pt>
                <c:pt idx="9855">
                  <c:v>1.2008384133818963</c:v>
                </c:pt>
                <c:pt idx="9856">
                  <c:v>1.200960364613147</c:v>
                </c:pt>
                <c:pt idx="9857">
                  <c:v>1.2010823158442885</c:v>
                </c:pt>
                <c:pt idx="9858">
                  <c:v>1.2012042670753198</c:v>
                </c:pt>
                <c:pt idx="9859">
                  <c:v>1.2013262183062441</c:v>
                </c:pt>
                <c:pt idx="9860">
                  <c:v>1.2014481695370605</c:v>
                </c:pt>
                <c:pt idx="9861">
                  <c:v>1.2015701207677714</c:v>
                </c:pt>
                <c:pt idx="9862">
                  <c:v>1.201692071998377</c:v>
                </c:pt>
                <c:pt idx="9863">
                  <c:v>1.2018140232288794</c:v>
                </c:pt>
                <c:pt idx="9864">
                  <c:v>1.2019359744592775</c:v>
                </c:pt>
                <c:pt idx="9865">
                  <c:v>1.2020579256895751</c:v>
                </c:pt>
                <c:pt idx="9866">
                  <c:v>1.2021798769197705</c:v>
                </c:pt>
                <c:pt idx="9867">
                  <c:v>1.202301828149865</c:v>
                </c:pt>
                <c:pt idx="9868">
                  <c:v>1.2024237793798609</c:v>
                </c:pt>
                <c:pt idx="9869">
                  <c:v>1.2025457306097584</c:v>
                </c:pt>
                <c:pt idx="9870">
                  <c:v>1.2026676818395594</c:v>
                </c:pt>
                <c:pt idx="9871">
                  <c:v>1.2027896330692629</c:v>
                </c:pt>
                <c:pt idx="9872">
                  <c:v>1.202911584298872</c:v>
                </c:pt>
                <c:pt idx="9873">
                  <c:v>1.2030335355283865</c:v>
                </c:pt>
                <c:pt idx="9874">
                  <c:v>1.2031554867578058</c:v>
                </c:pt>
                <c:pt idx="9875">
                  <c:v>1.2032774379871334</c:v>
                </c:pt>
                <c:pt idx="9876">
                  <c:v>1.2033993892163686</c:v>
                </c:pt>
                <c:pt idx="9877">
                  <c:v>1.2035213404455125</c:v>
                </c:pt>
                <c:pt idx="9878">
                  <c:v>1.2036432916745661</c:v>
                </c:pt>
                <c:pt idx="9879">
                  <c:v>1.2037652429035306</c:v>
                </c:pt>
                <c:pt idx="9880">
                  <c:v>1.2038871941324063</c:v>
                </c:pt>
                <c:pt idx="9881">
                  <c:v>1.2040091453611943</c:v>
                </c:pt>
                <c:pt idx="9882">
                  <c:v>1.2041310965898955</c:v>
                </c:pt>
                <c:pt idx="9883">
                  <c:v>1.2042530478185101</c:v>
                </c:pt>
                <c:pt idx="9884">
                  <c:v>1.2043749990470392</c:v>
                </c:pt>
                <c:pt idx="9885">
                  <c:v>1.2044969502754832</c:v>
                </c:pt>
                <c:pt idx="9886">
                  <c:v>1.204618901503844</c:v>
                </c:pt>
                <c:pt idx="9887">
                  <c:v>1.2047408527321219</c:v>
                </c:pt>
                <c:pt idx="9888">
                  <c:v>1.2048628039603184</c:v>
                </c:pt>
                <c:pt idx="9889">
                  <c:v>1.2049847551884327</c:v>
                </c:pt>
                <c:pt idx="9890">
                  <c:v>1.2051067064164669</c:v>
                </c:pt>
                <c:pt idx="9891">
                  <c:v>1.2052286576444209</c:v>
                </c:pt>
                <c:pt idx="9892">
                  <c:v>1.2053506088722958</c:v>
                </c:pt>
                <c:pt idx="9893">
                  <c:v>1.205472560100092</c:v>
                </c:pt>
                <c:pt idx="9894">
                  <c:v>1.205594511327811</c:v>
                </c:pt>
                <c:pt idx="9895">
                  <c:v>1.2057164625554526</c:v>
                </c:pt>
                <c:pt idx="9896">
                  <c:v>1.2058384137830183</c:v>
                </c:pt>
                <c:pt idx="9897">
                  <c:v>1.2059603650105082</c:v>
                </c:pt>
                <c:pt idx="9898">
                  <c:v>1.2060823162379237</c:v>
                </c:pt>
                <c:pt idx="9899">
                  <c:v>1.2062042674652649</c:v>
                </c:pt>
                <c:pt idx="9900">
                  <c:v>1.206326218692533</c:v>
                </c:pt>
                <c:pt idx="9901">
                  <c:v>1.2064481699197285</c:v>
                </c:pt>
                <c:pt idx="9902">
                  <c:v>1.2065701211468516</c:v>
                </c:pt>
                <c:pt idx="9903">
                  <c:v>1.2066920723739012</c:v>
                </c:pt>
                <c:pt idx="9904">
                  <c:v>1.2068140236008829</c:v>
                </c:pt>
                <c:pt idx="9905">
                  <c:v>1.2069359748277937</c:v>
                </c:pt>
                <c:pt idx="9906">
                  <c:v>1.2070579260546359</c:v>
                </c:pt>
                <c:pt idx="9907">
                  <c:v>1.207179877281408</c:v>
                </c:pt>
                <c:pt idx="9908">
                  <c:v>1.2073018285081132</c:v>
                </c:pt>
                <c:pt idx="9909">
                  <c:v>1.2074237797347507</c:v>
                </c:pt>
                <c:pt idx="9910">
                  <c:v>1.2075457309613211</c:v>
                </c:pt>
                <c:pt idx="9911">
                  <c:v>1.2076676821878258</c:v>
                </c:pt>
                <c:pt idx="9912">
                  <c:v>1.2077896334142646</c:v>
                </c:pt>
                <c:pt idx="9913">
                  <c:v>1.2079115846406387</c:v>
                </c:pt>
                <c:pt idx="9914">
                  <c:v>1.2080335358669481</c:v>
                </c:pt>
                <c:pt idx="9915">
                  <c:v>1.2081554870931939</c:v>
                </c:pt>
                <c:pt idx="9916">
                  <c:v>1.2082774383193766</c:v>
                </c:pt>
                <c:pt idx="9917">
                  <c:v>1.208399389545497</c:v>
                </c:pt>
                <c:pt idx="9918">
                  <c:v>1.2085213407715549</c:v>
                </c:pt>
                <c:pt idx="9919">
                  <c:v>1.2086432919975523</c:v>
                </c:pt>
                <c:pt idx="9920">
                  <c:v>1.2087652432234881</c:v>
                </c:pt>
                <c:pt idx="9921">
                  <c:v>1.2088871944493627</c:v>
                </c:pt>
                <c:pt idx="9922">
                  <c:v>1.2090091456751784</c:v>
                </c:pt>
                <c:pt idx="9923">
                  <c:v>1.2091310969009359</c:v>
                </c:pt>
                <c:pt idx="9924">
                  <c:v>1.2092530481266346</c:v>
                </c:pt>
                <c:pt idx="9925">
                  <c:v>1.2093749993522751</c:v>
                </c:pt>
                <c:pt idx="9926">
                  <c:v>1.2094969505778574</c:v>
                </c:pt>
                <c:pt idx="9927">
                  <c:v>1.2096189018033843</c:v>
                </c:pt>
                <c:pt idx="9928">
                  <c:v>1.2097408530288536</c:v>
                </c:pt>
                <c:pt idx="9929">
                  <c:v>1.2098628042542674</c:v>
                </c:pt>
                <c:pt idx="9930">
                  <c:v>1.2099847554796259</c:v>
                </c:pt>
                <c:pt idx="9931">
                  <c:v>1.2101067067049303</c:v>
                </c:pt>
                <c:pt idx="9932">
                  <c:v>1.2102286579301793</c:v>
                </c:pt>
                <c:pt idx="9933">
                  <c:v>1.2103506091553751</c:v>
                </c:pt>
                <c:pt idx="9934">
                  <c:v>1.2104725603805175</c:v>
                </c:pt>
                <c:pt idx="9935">
                  <c:v>1.2105945116056076</c:v>
                </c:pt>
                <c:pt idx="9936">
                  <c:v>1.2107164628306444</c:v>
                </c:pt>
                <c:pt idx="9937">
                  <c:v>1.2108384140556305</c:v>
                </c:pt>
                <c:pt idx="9938">
                  <c:v>1.2109603652805641</c:v>
                </c:pt>
                <c:pt idx="9939">
                  <c:v>1.2110823165054465</c:v>
                </c:pt>
                <c:pt idx="9940">
                  <c:v>1.2112042677302792</c:v>
                </c:pt>
                <c:pt idx="9941">
                  <c:v>1.2113262189550629</c:v>
                </c:pt>
                <c:pt idx="9942">
                  <c:v>1.2114481701797968</c:v>
                </c:pt>
                <c:pt idx="9943">
                  <c:v>1.2115701214044809</c:v>
                </c:pt>
                <c:pt idx="9944">
                  <c:v>1.2116920726291172</c:v>
                </c:pt>
                <c:pt idx="9945">
                  <c:v>1.2118140238537056</c:v>
                </c:pt>
                <c:pt idx="9946">
                  <c:v>1.2119359750782461</c:v>
                </c:pt>
                <c:pt idx="9947">
                  <c:v>1.2120579263027396</c:v>
                </c:pt>
                <c:pt idx="9948">
                  <c:v>1.2121798775271859</c:v>
                </c:pt>
                <c:pt idx="9949">
                  <c:v>1.212301828751587</c:v>
                </c:pt>
                <c:pt idx="9950">
                  <c:v>1.212423779975941</c:v>
                </c:pt>
                <c:pt idx="9951">
                  <c:v>1.2125457312002508</c:v>
                </c:pt>
                <c:pt idx="9952">
                  <c:v>1.2126676824245144</c:v>
                </c:pt>
                <c:pt idx="9953">
                  <c:v>1.2127896336487349</c:v>
                </c:pt>
                <c:pt idx="9954">
                  <c:v>1.2129115848729102</c:v>
                </c:pt>
                <c:pt idx="9955">
                  <c:v>1.2130335360970421</c:v>
                </c:pt>
                <c:pt idx="9956">
                  <c:v>1.2131554873211305</c:v>
                </c:pt>
                <c:pt idx="9957">
                  <c:v>1.2132774385451752</c:v>
                </c:pt>
                <c:pt idx="9958">
                  <c:v>1.2133993897691782</c:v>
                </c:pt>
                <c:pt idx="9959">
                  <c:v>1.2135213409931394</c:v>
                </c:pt>
                <c:pt idx="9960">
                  <c:v>1.2136432922170586</c:v>
                </c:pt>
                <c:pt idx="9961">
                  <c:v>1.2137652434409365</c:v>
                </c:pt>
                <c:pt idx="9962">
                  <c:v>1.2138871946647736</c:v>
                </c:pt>
                <c:pt idx="9963">
                  <c:v>1.2140091458885707</c:v>
                </c:pt>
                <c:pt idx="9964">
                  <c:v>1.2141310971123265</c:v>
                </c:pt>
                <c:pt idx="9965">
                  <c:v>1.214253048336043</c:v>
                </c:pt>
                <c:pt idx="9966">
                  <c:v>1.2143749995597202</c:v>
                </c:pt>
                <c:pt idx="9967">
                  <c:v>1.2144969507833587</c:v>
                </c:pt>
                <c:pt idx="9968">
                  <c:v>1.2146189020069578</c:v>
                </c:pt>
                <c:pt idx="9969">
                  <c:v>1.2147408532305193</c:v>
                </c:pt>
                <c:pt idx="9970">
                  <c:v>1.2148628044540424</c:v>
                </c:pt>
                <c:pt idx="9971">
                  <c:v>1.2149847556775277</c:v>
                </c:pt>
                <c:pt idx="9972">
                  <c:v>1.2151067069009764</c:v>
                </c:pt>
                <c:pt idx="9973">
                  <c:v>1.2152286581243874</c:v>
                </c:pt>
                <c:pt idx="9974">
                  <c:v>1.2153506093477622</c:v>
                </c:pt>
                <c:pt idx="9975">
                  <c:v>1.2154725605711001</c:v>
                </c:pt>
                <c:pt idx="9976">
                  <c:v>1.2155945117944023</c:v>
                </c:pt>
                <c:pt idx="9977">
                  <c:v>1.2157164630176693</c:v>
                </c:pt>
                <c:pt idx="9978">
                  <c:v>1.2158384142409013</c:v>
                </c:pt>
                <c:pt idx="9979">
                  <c:v>1.2159603654640982</c:v>
                </c:pt>
                <c:pt idx="9980">
                  <c:v>1.2160823166872614</c:v>
                </c:pt>
                <c:pt idx="9981">
                  <c:v>1.2162042679103895</c:v>
                </c:pt>
                <c:pt idx="9982">
                  <c:v>1.216326219133484</c:v>
                </c:pt>
                <c:pt idx="9983">
                  <c:v>1.2164481703565446</c:v>
                </c:pt>
                <c:pt idx="9984">
                  <c:v>1.2165701215795721</c:v>
                </c:pt>
                <c:pt idx="9985">
                  <c:v>1.2166920728025672</c:v>
                </c:pt>
                <c:pt idx="9986">
                  <c:v>1.216814024025529</c:v>
                </c:pt>
                <c:pt idx="9987">
                  <c:v>1.2169359752484585</c:v>
                </c:pt>
                <c:pt idx="9988">
                  <c:v>1.2170579264713564</c:v>
                </c:pt>
                <c:pt idx="9989">
                  <c:v>1.2171798776942222</c:v>
                </c:pt>
                <c:pt idx="9990">
                  <c:v>1.2173018289170563</c:v>
                </c:pt>
                <c:pt idx="9991">
                  <c:v>1.21742378013986</c:v>
                </c:pt>
                <c:pt idx="9992">
                  <c:v>1.2175457313626326</c:v>
                </c:pt>
                <c:pt idx="9993">
                  <c:v>1.2176676825853727</c:v>
                </c:pt>
                <c:pt idx="9994">
                  <c:v>1.217789633808084</c:v>
                </c:pt>
                <c:pt idx="9995">
                  <c:v>1.217911585030766</c:v>
                </c:pt>
                <c:pt idx="9996">
                  <c:v>1.2180335362534178</c:v>
                </c:pt>
                <c:pt idx="9997">
                  <c:v>1.2181554874760401</c:v>
                </c:pt>
                <c:pt idx="9998">
                  <c:v>1.2182774386986333</c:v>
                </c:pt>
                <c:pt idx="9999">
                  <c:v>1.2183993899211978</c:v>
                </c:pt>
                <c:pt idx="10000">
                  <c:v>1.2185213411437332</c:v>
                </c:pt>
                <c:pt idx="10001">
                  <c:v>1.2186432923662445</c:v>
                </c:pt>
                <c:pt idx="10002">
                  <c:v>1.2187652435887237</c:v>
                </c:pt>
                <c:pt idx="10003">
                  <c:v>1.218887194811175</c:v>
                </c:pt>
                <c:pt idx="10004">
                  <c:v>1.2190091460335994</c:v>
                </c:pt>
                <c:pt idx="10005">
                  <c:v>1.2191310972559957</c:v>
                </c:pt>
                <c:pt idx="10006">
                  <c:v>1.2192530484783657</c:v>
                </c:pt>
                <c:pt idx="10007">
                  <c:v>1.2193749997007084</c:v>
                </c:pt>
                <c:pt idx="10008">
                  <c:v>1.219496950923024</c:v>
                </c:pt>
                <c:pt idx="10009">
                  <c:v>1.2196189021453145</c:v>
                </c:pt>
                <c:pt idx="10010">
                  <c:v>1.2197408533675784</c:v>
                </c:pt>
                <c:pt idx="10011">
                  <c:v>1.2198628045898166</c:v>
                </c:pt>
                <c:pt idx="10012">
                  <c:v>1.2199847558120291</c:v>
                </c:pt>
                <c:pt idx="10013">
                  <c:v>1.2201067070342164</c:v>
                </c:pt>
                <c:pt idx="10014">
                  <c:v>1.2202286582563786</c:v>
                </c:pt>
                <c:pt idx="10015">
                  <c:v>1.2203506094785159</c:v>
                </c:pt>
                <c:pt idx="10016">
                  <c:v>1.2204725607006288</c:v>
                </c:pt>
                <c:pt idx="10017">
                  <c:v>1.2205945119227168</c:v>
                </c:pt>
                <c:pt idx="10018">
                  <c:v>1.2207164631447807</c:v>
                </c:pt>
                <c:pt idx="10019">
                  <c:v>1.2208384143668214</c:v>
                </c:pt>
                <c:pt idx="10020">
                  <c:v>1.2209603655888379</c:v>
                </c:pt>
                <c:pt idx="10021">
                  <c:v>1.2210823168108313</c:v>
                </c:pt>
                <c:pt idx="10022">
                  <c:v>1.221204268032801</c:v>
                </c:pt>
                <c:pt idx="10023">
                  <c:v>1.2213262192547476</c:v>
                </c:pt>
                <c:pt idx="10024">
                  <c:v>1.2214481704766715</c:v>
                </c:pt>
                <c:pt idx="10025">
                  <c:v>1.221570121698573</c:v>
                </c:pt>
                <c:pt idx="10026">
                  <c:v>1.2216920729204521</c:v>
                </c:pt>
                <c:pt idx="10027">
                  <c:v>1.221814024142309</c:v>
                </c:pt>
                <c:pt idx="10028">
                  <c:v>1.2219359753641432</c:v>
                </c:pt>
                <c:pt idx="10029">
                  <c:v>1.2220579265859564</c:v>
                </c:pt>
                <c:pt idx="10030">
                  <c:v>1.2221798778077477</c:v>
                </c:pt>
                <c:pt idx="10031">
                  <c:v>1.2223018290295053</c:v>
                </c:pt>
                <c:pt idx="10032">
                  <c:v>1.2224237802512672</c:v>
                </c:pt>
                <c:pt idx="10033">
                  <c:v>1.2225457314729951</c:v>
                </c:pt>
                <c:pt idx="10034">
                  <c:v>1.2226676826946894</c:v>
                </c:pt>
                <c:pt idx="10035">
                  <c:v>1.2227896339163762</c:v>
                </c:pt>
                <c:pt idx="10036">
                  <c:v>1.2229115851380548</c:v>
                </c:pt>
                <c:pt idx="10037">
                  <c:v>1.2230335363596885</c:v>
                </c:pt>
                <c:pt idx="10038">
                  <c:v>1.223155487581314</c:v>
                </c:pt>
                <c:pt idx="10039">
                  <c:v>1.2232774388029324</c:v>
                </c:pt>
                <c:pt idx="10040">
                  <c:v>1.223399390024507</c:v>
                </c:pt>
                <c:pt idx="10041">
                  <c:v>1.2235213412460744</c:v>
                </c:pt>
                <c:pt idx="10042">
                  <c:v>1.2236432924676341</c:v>
                </c:pt>
                <c:pt idx="10043">
                  <c:v>1.2237652436891628</c:v>
                </c:pt>
                <c:pt idx="10044">
                  <c:v>1.2238871949106607</c:v>
                </c:pt>
                <c:pt idx="10045">
                  <c:v>1.224009146132164</c:v>
                </c:pt>
                <c:pt idx="10046">
                  <c:v>1.2241310973536366</c:v>
                </c:pt>
                <c:pt idx="10047">
                  <c:v>1.2242530485750782</c:v>
                </c:pt>
                <c:pt idx="10048">
                  <c:v>1.2243749997965145</c:v>
                </c:pt>
                <c:pt idx="10049">
                  <c:v>1.224496951017932</c:v>
                </c:pt>
                <c:pt idx="10050">
                  <c:v>1.2246189022393319</c:v>
                </c:pt>
                <c:pt idx="10051">
                  <c:v>1.2247408534607143</c:v>
                </c:pt>
                <c:pt idx="10052">
                  <c:v>1.2248628046820795</c:v>
                </c:pt>
                <c:pt idx="10053">
                  <c:v>1.2249847559034266</c:v>
                </c:pt>
                <c:pt idx="10054">
                  <c:v>1.2251067071247572</c:v>
                </c:pt>
                <c:pt idx="10055">
                  <c:v>1.2252286583460701</c:v>
                </c:pt>
                <c:pt idx="10056">
                  <c:v>1.2253506095673665</c:v>
                </c:pt>
                <c:pt idx="10057">
                  <c:v>1.2254725607886461</c:v>
                </c:pt>
                <c:pt idx="10058">
                  <c:v>1.2255945120099088</c:v>
                </c:pt>
                <c:pt idx="10059">
                  <c:v>1.2257164632311557</c:v>
                </c:pt>
                <c:pt idx="10060">
                  <c:v>1.2258384144523857</c:v>
                </c:pt>
                <c:pt idx="10061">
                  <c:v>1.2259603656736</c:v>
                </c:pt>
                <c:pt idx="10062">
                  <c:v>1.2260823168947987</c:v>
                </c:pt>
                <c:pt idx="10063">
                  <c:v>1.2262042681159808</c:v>
                </c:pt>
                <c:pt idx="10064">
                  <c:v>1.2263262193371478</c:v>
                </c:pt>
                <c:pt idx="10065">
                  <c:v>1.226448170558299</c:v>
                </c:pt>
                <c:pt idx="10066">
                  <c:v>1.2265701217794347</c:v>
                </c:pt>
                <c:pt idx="10067">
                  <c:v>1.2266920730005555</c:v>
                </c:pt>
                <c:pt idx="10068">
                  <c:v>1.2268140242216616</c:v>
                </c:pt>
                <c:pt idx="10069">
                  <c:v>1.2269359754427516</c:v>
                </c:pt>
                <c:pt idx="10070">
                  <c:v>1.2270579266638277</c:v>
                </c:pt>
                <c:pt idx="10071">
                  <c:v>1.2271798778848888</c:v>
                </c:pt>
                <c:pt idx="10072">
                  <c:v>1.2273018291059354</c:v>
                </c:pt>
                <c:pt idx="10073">
                  <c:v>1.2274237803269681</c:v>
                </c:pt>
                <c:pt idx="10074">
                  <c:v>1.2275457315479856</c:v>
                </c:pt>
                <c:pt idx="10075">
                  <c:v>1.2276676827689901</c:v>
                </c:pt>
                <c:pt idx="10076">
                  <c:v>1.2277896339899799</c:v>
                </c:pt>
                <c:pt idx="10077">
                  <c:v>1.2279115852109561</c:v>
                </c:pt>
                <c:pt idx="10078">
                  <c:v>1.2280335364319184</c:v>
                </c:pt>
                <c:pt idx="10079">
                  <c:v>1.2281554876528673</c:v>
                </c:pt>
                <c:pt idx="10080">
                  <c:v>1.2282774388738018</c:v>
                </c:pt>
                <c:pt idx="10081">
                  <c:v>1.2283993900947245</c:v>
                </c:pt>
                <c:pt idx="10082">
                  <c:v>1.2285213413156328</c:v>
                </c:pt>
                <c:pt idx="10083">
                  <c:v>1.2286432925365285</c:v>
                </c:pt>
                <c:pt idx="10084">
                  <c:v>1.2287652437574119</c:v>
                </c:pt>
                <c:pt idx="10085">
                  <c:v>1.2288871949782811</c:v>
                </c:pt>
                <c:pt idx="10086">
                  <c:v>1.2290091461991381</c:v>
                </c:pt>
                <c:pt idx="10087">
                  <c:v>1.2291310974199834</c:v>
                </c:pt>
                <c:pt idx="10088">
                  <c:v>1.2292530486408151</c:v>
                </c:pt>
                <c:pt idx="10089">
                  <c:v>1.2293749998616348</c:v>
                </c:pt>
                <c:pt idx="10090">
                  <c:v>1.2294969510824418</c:v>
                </c:pt>
                <c:pt idx="10091">
                  <c:v>1.2296189023032371</c:v>
                </c:pt>
                <c:pt idx="10092">
                  <c:v>1.2297408535240202</c:v>
                </c:pt>
                <c:pt idx="10093">
                  <c:v>1.2298628047447915</c:v>
                </c:pt>
                <c:pt idx="10094">
                  <c:v>1.2299847559655508</c:v>
                </c:pt>
                <c:pt idx="10095">
                  <c:v>1.2301067071862986</c:v>
                </c:pt>
                <c:pt idx="10096">
                  <c:v>1.230228658407035</c:v>
                </c:pt>
                <c:pt idx="10097">
                  <c:v>1.2303506096277599</c:v>
                </c:pt>
                <c:pt idx="10098">
                  <c:v>1.2304725608484732</c:v>
                </c:pt>
                <c:pt idx="10099">
                  <c:v>1.2305945120691748</c:v>
                </c:pt>
                <c:pt idx="10100">
                  <c:v>1.2307164632898659</c:v>
                </c:pt>
                <c:pt idx="10101">
                  <c:v>1.2308384145105458</c:v>
                </c:pt>
                <c:pt idx="10102">
                  <c:v>1.2309603657312147</c:v>
                </c:pt>
                <c:pt idx="10103">
                  <c:v>1.2310823169518728</c:v>
                </c:pt>
                <c:pt idx="10104">
                  <c:v>1.2312042681725202</c:v>
                </c:pt>
                <c:pt idx="10105">
                  <c:v>1.2313262193931567</c:v>
                </c:pt>
                <c:pt idx="10106">
                  <c:v>1.231448170613783</c:v>
                </c:pt>
                <c:pt idx="10107">
                  <c:v>1.2315701218343988</c:v>
                </c:pt>
                <c:pt idx="10108">
                  <c:v>1.2316920730550041</c:v>
                </c:pt>
                <c:pt idx="10109">
                  <c:v>1.2318140242755993</c:v>
                </c:pt>
                <c:pt idx="10110">
                  <c:v>1.2319359754961843</c:v>
                </c:pt>
                <c:pt idx="10111">
                  <c:v>1.2320579267167595</c:v>
                </c:pt>
                <c:pt idx="10112">
                  <c:v>1.2321798779373241</c:v>
                </c:pt>
                <c:pt idx="10113">
                  <c:v>1.2323018291578796</c:v>
                </c:pt>
                <c:pt idx="10114">
                  <c:v>1.2324237803784244</c:v>
                </c:pt>
                <c:pt idx="10115">
                  <c:v>1.2325457315989601</c:v>
                </c:pt>
                <c:pt idx="10116">
                  <c:v>1.232667682819486</c:v>
                </c:pt>
                <c:pt idx="10117">
                  <c:v>1.2327896340400024</c:v>
                </c:pt>
                <c:pt idx="10118">
                  <c:v>1.2329115852605095</c:v>
                </c:pt>
                <c:pt idx="10119">
                  <c:v>1.2330335364810079</c:v>
                </c:pt>
                <c:pt idx="10120">
                  <c:v>1.2331554877014961</c:v>
                </c:pt>
                <c:pt idx="10121">
                  <c:v>1.2332774389219756</c:v>
                </c:pt>
                <c:pt idx="10122">
                  <c:v>1.2333993901424456</c:v>
                </c:pt>
                <c:pt idx="10123">
                  <c:v>1.2335213413629071</c:v>
                </c:pt>
                <c:pt idx="10124">
                  <c:v>1.2336432925833594</c:v>
                </c:pt>
                <c:pt idx="10125">
                  <c:v>1.2337652438038025</c:v>
                </c:pt>
                <c:pt idx="10126">
                  <c:v>1.2338871950242378</c:v>
                </c:pt>
                <c:pt idx="10127">
                  <c:v>1.2340091462446638</c:v>
                </c:pt>
                <c:pt idx="10128">
                  <c:v>1.2341310974650819</c:v>
                </c:pt>
                <c:pt idx="10129">
                  <c:v>1.234253048685491</c:v>
                </c:pt>
                <c:pt idx="10130">
                  <c:v>1.2343749999058915</c:v>
                </c:pt>
                <c:pt idx="10131">
                  <c:v>1.2344969511262842</c:v>
                </c:pt>
                <c:pt idx="10132">
                  <c:v>1.2346189023466685</c:v>
                </c:pt>
                <c:pt idx="10133">
                  <c:v>1.2347408535670448</c:v>
                </c:pt>
                <c:pt idx="10134">
                  <c:v>1.2348628047874124</c:v>
                </c:pt>
                <c:pt idx="10135">
                  <c:v>1.2349847560077725</c:v>
                </c:pt>
                <c:pt idx="10136">
                  <c:v>1.2351067072281241</c:v>
                </c:pt>
                <c:pt idx="10137">
                  <c:v>1.2352286584484682</c:v>
                </c:pt>
                <c:pt idx="10138">
                  <c:v>1.2353506096688043</c:v>
                </c:pt>
                <c:pt idx="10139">
                  <c:v>1.235472560889133</c:v>
                </c:pt>
                <c:pt idx="10140">
                  <c:v>1.235594512109454</c:v>
                </c:pt>
                <c:pt idx="10141">
                  <c:v>1.235716463329767</c:v>
                </c:pt>
                <c:pt idx="10142">
                  <c:v>1.2358384145500729</c:v>
                </c:pt>
                <c:pt idx="10143">
                  <c:v>1.2359603657703713</c:v>
                </c:pt>
                <c:pt idx="10144">
                  <c:v>1.2360823169906623</c:v>
                </c:pt>
                <c:pt idx="10145">
                  <c:v>1.236204268210946</c:v>
                </c:pt>
                <c:pt idx="10146">
                  <c:v>1.2363262194312226</c:v>
                </c:pt>
                <c:pt idx="10147">
                  <c:v>1.2364481706514916</c:v>
                </c:pt>
                <c:pt idx="10148">
                  <c:v>1.236570121871754</c:v>
                </c:pt>
                <c:pt idx="10149">
                  <c:v>1.236692073092009</c:v>
                </c:pt>
                <c:pt idx="10150">
                  <c:v>1.236814024312257</c:v>
                </c:pt>
                <c:pt idx="10151">
                  <c:v>1.2369359755324985</c:v>
                </c:pt>
                <c:pt idx="10152">
                  <c:v>1.2370579267527329</c:v>
                </c:pt>
                <c:pt idx="10153">
                  <c:v>1.2371798779729604</c:v>
                </c:pt>
                <c:pt idx="10154">
                  <c:v>1.2373018291931808</c:v>
                </c:pt>
                <c:pt idx="10155">
                  <c:v>1.2374237804133956</c:v>
                </c:pt>
                <c:pt idx="10156">
                  <c:v>1.2375457316336034</c:v>
                </c:pt>
                <c:pt idx="10157">
                  <c:v>1.2376676828538047</c:v>
                </c:pt>
                <c:pt idx="10158">
                  <c:v>1.2377896340739996</c:v>
                </c:pt>
                <c:pt idx="10159">
                  <c:v>1.2379115852941875</c:v>
                </c:pt>
                <c:pt idx="10160">
                  <c:v>1.23803353651437</c:v>
                </c:pt>
                <c:pt idx="10161">
                  <c:v>1.238155487734546</c:v>
                </c:pt>
                <c:pt idx="10162">
                  <c:v>1.2382774389547153</c:v>
                </c:pt>
                <c:pt idx="10163">
                  <c:v>1.2383993901748787</c:v>
                </c:pt>
                <c:pt idx="10164">
                  <c:v>1.2385213413950358</c:v>
                </c:pt>
                <c:pt idx="10165">
                  <c:v>1.2386432926151869</c:v>
                </c:pt>
                <c:pt idx="10166">
                  <c:v>1.2387652438353323</c:v>
                </c:pt>
                <c:pt idx="10167">
                  <c:v>1.238887195055471</c:v>
                </c:pt>
                <c:pt idx="10168">
                  <c:v>1.239009146275605</c:v>
                </c:pt>
                <c:pt idx="10169">
                  <c:v>1.2391310974957321</c:v>
                </c:pt>
                <c:pt idx="10170">
                  <c:v>1.2392530487158542</c:v>
                </c:pt>
                <c:pt idx="10171">
                  <c:v>1.2393749999359702</c:v>
                </c:pt>
                <c:pt idx="10172">
                  <c:v>1.2394969511560805</c:v>
                </c:pt>
                <c:pt idx="10173">
                  <c:v>1.2396189023761852</c:v>
                </c:pt>
                <c:pt idx="10174">
                  <c:v>1.2397408535962848</c:v>
                </c:pt>
                <c:pt idx="10175">
                  <c:v>1.2398628048163787</c:v>
                </c:pt>
                <c:pt idx="10176">
                  <c:v>1.239984756036467</c:v>
                </c:pt>
                <c:pt idx="10177">
                  <c:v>1.2401067072565497</c:v>
                </c:pt>
                <c:pt idx="10178">
                  <c:v>1.2402286584766276</c:v>
                </c:pt>
                <c:pt idx="10179">
                  <c:v>1.2403506096966996</c:v>
                </c:pt>
                <c:pt idx="10180">
                  <c:v>1.2404725609167664</c:v>
                </c:pt>
                <c:pt idx="10181">
                  <c:v>1.2405945121368278</c:v>
                </c:pt>
                <c:pt idx="10182">
                  <c:v>1.2407164633568846</c:v>
                </c:pt>
                <c:pt idx="10183">
                  <c:v>1.2408384145769364</c:v>
                </c:pt>
                <c:pt idx="10184">
                  <c:v>1.2409603657969828</c:v>
                </c:pt>
                <c:pt idx="10185">
                  <c:v>1.2410823170170244</c:v>
                </c:pt>
                <c:pt idx="10186">
                  <c:v>1.2412042682370608</c:v>
                </c:pt>
                <c:pt idx="10187">
                  <c:v>1.2413262194570929</c:v>
                </c:pt>
                <c:pt idx="10188">
                  <c:v>1.2414481706771194</c:v>
                </c:pt>
                <c:pt idx="10189">
                  <c:v>1.2415701218971407</c:v>
                </c:pt>
                <c:pt idx="10190">
                  <c:v>1.2416920731171581</c:v>
                </c:pt>
                <c:pt idx="10191">
                  <c:v>1.2418140243371705</c:v>
                </c:pt>
                <c:pt idx="10192">
                  <c:v>1.2419359755571784</c:v>
                </c:pt>
                <c:pt idx="10193">
                  <c:v>1.2420579267771812</c:v>
                </c:pt>
                <c:pt idx="10194">
                  <c:v>1.24217987799718</c:v>
                </c:pt>
                <c:pt idx="10195">
                  <c:v>1.2423018292171739</c:v>
                </c:pt>
                <c:pt idx="10196">
                  <c:v>1.242423780437163</c:v>
                </c:pt>
                <c:pt idx="10197">
                  <c:v>1.242545731657148</c:v>
                </c:pt>
                <c:pt idx="10198">
                  <c:v>1.2426676828771286</c:v>
                </c:pt>
                <c:pt idx="10199">
                  <c:v>1.2427896340971045</c:v>
                </c:pt>
                <c:pt idx="10200">
                  <c:v>1.242911585317076</c:v>
                </c:pt>
                <c:pt idx="10201">
                  <c:v>1.2430335365370437</c:v>
                </c:pt>
                <c:pt idx="10202">
                  <c:v>1.2431554877570066</c:v>
                </c:pt>
                <c:pt idx="10203">
                  <c:v>1.2432774389769654</c:v>
                </c:pt>
                <c:pt idx="10204">
                  <c:v>1.2433993901969207</c:v>
                </c:pt>
                <c:pt idx="10205">
                  <c:v>1.2435213414168709</c:v>
                </c:pt>
                <c:pt idx="10206">
                  <c:v>1.2436432926368179</c:v>
                </c:pt>
                <c:pt idx="10207">
                  <c:v>1.2437652438567599</c:v>
                </c:pt>
                <c:pt idx="10208">
                  <c:v>1.2438871950766983</c:v>
                </c:pt>
                <c:pt idx="10209">
                  <c:v>1.2440091462966323</c:v>
                </c:pt>
                <c:pt idx="10210">
                  <c:v>1.2441310975165631</c:v>
                </c:pt>
                <c:pt idx="10211">
                  <c:v>1.2442530487364774</c:v>
                </c:pt>
                <c:pt idx="10212">
                  <c:v>1.2443749999564</c:v>
                </c:pt>
                <c:pt idx="10213">
                  <c:v>1.2444969511763306</c:v>
                </c:pt>
                <c:pt idx="10214">
                  <c:v>1.2446189023962337</c:v>
                </c:pt>
                <c:pt idx="10215">
                  <c:v>1.2447408536161446</c:v>
                </c:pt>
                <c:pt idx="10216">
                  <c:v>1.2448628048360648</c:v>
                </c:pt>
                <c:pt idx="10217">
                  <c:v>1.2449847560559684</c:v>
                </c:pt>
                <c:pt idx="10218">
                  <c:v>1.2451067072758564</c:v>
                </c:pt>
                <c:pt idx="10219">
                  <c:v>1.2452286584957653</c:v>
                </c:pt>
                <c:pt idx="10220">
                  <c:v>1.2453506097156573</c:v>
                </c:pt>
                <c:pt idx="10221">
                  <c:v>1.2454725609355348</c:v>
                </c:pt>
                <c:pt idx="10222">
                  <c:v>1.2455945121554328</c:v>
                </c:pt>
                <c:pt idx="10223">
                  <c:v>1.2457164633753151</c:v>
                </c:pt>
                <c:pt idx="10224">
                  <c:v>1.2458384145951815</c:v>
                </c:pt>
                <c:pt idx="10225">
                  <c:v>1.2459603658150689</c:v>
                </c:pt>
                <c:pt idx="10226">
                  <c:v>1.2460823170349409</c:v>
                </c:pt>
                <c:pt idx="10227">
                  <c:v>1.2462042682547969</c:v>
                </c:pt>
                <c:pt idx="10228">
                  <c:v>1.2463262194746623</c:v>
                </c:pt>
                <c:pt idx="10229">
                  <c:v>1.2464481706945243</c:v>
                </c:pt>
                <c:pt idx="10230">
                  <c:v>1.2465701219143828</c:v>
                </c:pt>
                <c:pt idx="10231">
                  <c:v>1.2466920731342381</c:v>
                </c:pt>
                <c:pt idx="10232">
                  <c:v>1.2468140243540899</c:v>
                </c:pt>
                <c:pt idx="10233">
                  <c:v>1.2469359755739393</c:v>
                </c:pt>
                <c:pt idx="10234">
                  <c:v>1.2470579267937851</c:v>
                </c:pt>
                <c:pt idx="10235">
                  <c:v>1.2471798780136274</c:v>
                </c:pt>
                <c:pt idx="10236">
                  <c:v>1.2473018292334668</c:v>
                </c:pt>
                <c:pt idx="10237">
                  <c:v>1.2474237804533039</c:v>
                </c:pt>
                <c:pt idx="10238">
                  <c:v>1.2475457316731371</c:v>
                </c:pt>
                <c:pt idx="10239">
                  <c:v>1.2476676828929674</c:v>
                </c:pt>
                <c:pt idx="10240">
                  <c:v>1.247789634112795</c:v>
                </c:pt>
                <c:pt idx="10241">
                  <c:v>1.2479115853326193</c:v>
                </c:pt>
                <c:pt idx="10242">
                  <c:v>1.2480335365524413</c:v>
                </c:pt>
                <c:pt idx="10243">
                  <c:v>1.24815548777226</c:v>
                </c:pt>
                <c:pt idx="10244">
                  <c:v>1.2482774389920759</c:v>
                </c:pt>
                <c:pt idx="10245">
                  <c:v>1.2483993902118886</c:v>
                </c:pt>
                <c:pt idx="10246">
                  <c:v>1.2485213414316991</c:v>
                </c:pt>
                <c:pt idx="10247">
                  <c:v>1.2486432926515061</c:v>
                </c:pt>
                <c:pt idx="10248">
                  <c:v>1.2487652438713106</c:v>
                </c:pt>
                <c:pt idx="10249">
                  <c:v>1.2488871950911127</c:v>
                </c:pt>
                <c:pt idx="10250">
                  <c:v>1.2490091463109119</c:v>
                </c:pt>
                <c:pt idx="10251">
                  <c:v>1.2491310975307082</c:v>
                </c:pt>
                <c:pt idx="10252">
                  <c:v>1.2492530487505014</c:v>
                </c:pt>
                <c:pt idx="10253">
                  <c:v>1.2493749999702928</c:v>
                </c:pt>
                <c:pt idx="10254">
                  <c:v>1.2494969511900813</c:v>
                </c:pt>
                <c:pt idx="10255">
                  <c:v>1.2496189024098676</c:v>
                </c:pt>
                <c:pt idx="10256">
                  <c:v>1.2497408536296513</c:v>
                </c:pt>
                <c:pt idx="10257">
                  <c:v>1.2498628048494314</c:v>
                </c:pt>
                <c:pt idx="10258">
                  <c:v>1.2499847560692099</c:v>
                </c:pt>
                <c:pt idx="10259">
                  <c:v>1.2501067072889858</c:v>
                </c:pt>
                <c:pt idx="10260">
                  <c:v>1.2502286585087592</c:v>
                </c:pt>
                <c:pt idx="10261">
                  <c:v>1.2503506097285295</c:v>
                </c:pt>
                <c:pt idx="10262">
                  <c:v>1.2504725609482983</c:v>
                </c:pt>
                <c:pt idx="10263">
                  <c:v>1.2505945121680644</c:v>
                </c:pt>
                <c:pt idx="10264">
                  <c:v>1.2507164633878278</c:v>
                </c:pt>
                <c:pt idx="10265">
                  <c:v>1.2508384146075899</c:v>
                </c:pt>
                <c:pt idx="10266">
                  <c:v>1.250960365827348</c:v>
                </c:pt>
                <c:pt idx="10267">
                  <c:v>1.2510823170471048</c:v>
                </c:pt>
                <c:pt idx="10268">
                  <c:v>1.2512042682668598</c:v>
                </c:pt>
                <c:pt idx="10269">
                  <c:v>1.2513262194866117</c:v>
                </c:pt>
                <c:pt idx="10270">
                  <c:v>1.2514481707063612</c:v>
                </c:pt>
                <c:pt idx="10271">
                  <c:v>1.2515701219261091</c:v>
                </c:pt>
                <c:pt idx="10272">
                  <c:v>1.2516920731458547</c:v>
                </c:pt>
                <c:pt idx="10273">
                  <c:v>1.2518140243655975</c:v>
                </c:pt>
                <c:pt idx="10274">
                  <c:v>1.2519359755853392</c:v>
                </c:pt>
                <c:pt idx="10275">
                  <c:v>1.2520579268050775</c:v>
                </c:pt>
                <c:pt idx="10276">
                  <c:v>1.2521798780248148</c:v>
                </c:pt>
                <c:pt idx="10277">
                  <c:v>1.2523018292445496</c:v>
                </c:pt>
                <c:pt idx="10278">
                  <c:v>1.2524237804642815</c:v>
                </c:pt>
                <c:pt idx="10279">
                  <c:v>1.2525457316840121</c:v>
                </c:pt>
                <c:pt idx="10280">
                  <c:v>1.2526676829037404</c:v>
                </c:pt>
                <c:pt idx="10281">
                  <c:v>1.2527896341234674</c:v>
                </c:pt>
                <c:pt idx="10282">
                  <c:v>1.2529115853431918</c:v>
                </c:pt>
                <c:pt idx="10283">
                  <c:v>1.2530335365629135</c:v>
                </c:pt>
                <c:pt idx="10284">
                  <c:v>1.2531554877826345</c:v>
                </c:pt>
                <c:pt idx="10285">
                  <c:v>1.2532774390023529</c:v>
                </c:pt>
                <c:pt idx="10286">
                  <c:v>1.2533993902220695</c:v>
                </c:pt>
                <c:pt idx="10287">
                  <c:v>1.2535213414417843</c:v>
                </c:pt>
                <c:pt idx="10288">
                  <c:v>1.2536432926614969</c:v>
                </c:pt>
                <c:pt idx="10289">
                  <c:v>1.2537652438812081</c:v>
                </c:pt>
                <c:pt idx="10290">
                  <c:v>1.2538871951009172</c:v>
                </c:pt>
                <c:pt idx="10291">
                  <c:v>1.254009146320624</c:v>
                </c:pt>
                <c:pt idx="10292">
                  <c:v>1.2541310975403297</c:v>
                </c:pt>
                <c:pt idx="10293">
                  <c:v>1.254253048760033</c:v>
                </c:pt>
                <c:pt idx="10294">
                  <c:v>1.2543749999797349</c:v>
                </c:pt>
                <c:pt idx="10295">
                  <c:v>1.2544969511994348</c:v>
                </c:pt>
                <c:pt idx="10296">
                  <c:v>1.2546189024191328</c:v>
                </c:pt>
                <c:pt idx="10297">
                  <c:v>1.2547408536388298</c:v>
                </c:pt>
                <c:pt idx="10298">
                  <c:v>1.2548628048585244</c:v>
                </c:pt>
                <c:pt idx="10299">
                  <c:v>1.2549847560782172</c:v>
                </c:pt>
                <c:pt idx="10300">
                  <c:v>1.2551067072979087</c:v>
                </c:pt>
                <c:pt idx="10301">
                  <c:v>1.2552286585175987</c:v>
                </c:pt>
                <c:pt idx="10302">
                  <c:v>1.2553506097372866</c:v>
                </c:pt>
                <c:pt idx="10303">
                  <c:v>1.255472560956973</c:v>
                </c:pt>
                <c:pt idx="10304">
                  <c:v>1.2555945121766574</c:v>
                </c:pt>
                <c:pt idx="10305">
                  <c:v>1.2557164633963405</c:v>
                </c:pt>
                <c:pt idx="10306">
                  <c:v>1.255838414616022</c:v>
                </c:pt>
                <c:pt idx="10307">
                  <c:v>1.2559603658357021</c:v>
                </c:pt>
                <c:pt idx="10308">
                  <c:v>1.2560823170553805</c:v>
                </c:pt>
                <c:pt idx="10309">
                  <c:v>1.2562042682750572</c:v>
                </c:pt>
                <c:pt idx="10310">
                  <c:v>1.2563262194947322</c:v>
                </c:pt>
                <c:pt idx="10311">
                  <c:v>1.2564481707144062</c:v>
                </c:pt>
                <c:pt idx="10312">
                  <c:v>1.2565701219340786</c:v>
                </c:pt>
                <c:pt idx="10313">
                  <c:v>1.2566920731537485</c:v>
                </c:pt>
                <c:pt idx="10314">
                  <c:v>1.2568140243734183</c:v>
                </c:pt>
                <c:pt idx="10315">
                  <c:v>1.2569359755930858</c:v>
                </c:pt>
                <c:pt idx="10316">
                  <c:v>1.2570579268127524</c:v>
                </c:pt>
                <c:pt idx="10317">
                  <c:v>1.2571798780324173</c:v>
                </c:pt>
                <c:pt idx="10318">
                  <c:v>1.2573018292520803</c:v>
                </c:pt>
                <c:pt idx="10319">
                  <c:v>1.257423780471743</c:v>
                </c:pt>
                <c:pt idx="10320">
                  <c:v>1.2575457316914029</c:v>
                </c:pt>
                <c:pt idx="10321">
                  <c:v>1.257667682911062</c:v>
                </c:pt>
                <c:pt idx="10322">
                  <c:v>1.2577896341307204</c:v>
                </c:pt>
                <c:pt idx="10323">
                  <c:v>1.2579115853503766</c:v>
                </c:pt>
                <c:pt idx="10324">
                  <c:v>1.2580335365700313</c:v>
                </c:pt>
                <c:pt idx="10325">
                  <c:v>1.258155487789685</c:v>
                </c:pt>
                <c:pt idx="10326">
                  <c:v>1.2582774390093379</c:v>
                </c:pt>
                <c:pt idx="10327">
                  <c:v>1.2583993902289892</c:v>
                </c:pt>
                <c:pt idx="10328">
                  <c:v>1.2585213414486389</c:v>
                </c:pt>
                <c:pt idx="10329">
                  <c:v>1.2586432926682871</c:v>
                </c:pt>
                <c:pt idx="10330">
                  <c:v>1.2587652438879346</c:v>
                </c:pt>
                <c:pt idx="10331">
                  <c:v>1.25888719510758</c:v>
                </c:pt>
                <c:pt idx="10332">
                  <c:v>1.2590091463272253</c:v>
                </c:pt>
                <c:pt idx="10333">
                  <c:v>1.2591310975468688</c:v>
                </c:pt>
                <c:pt idx="10334">
                  <c:v>1.2592530487665112</c:v>
                </c:pt>
                <c:pt idx="10335">
                  <c:v>1.2593749999861519</c:v>
                </c:pt>
                <c:pt idx="10336">
                  <c:v>1.2594969512057916</c:v>
                </c:pt>
                <c:pt idx="10337">
                  <c:v>1.2596189024254305</c:v>
                </c:pt>
                <c:pt idx="10338">
                  <c:v>1.2597408536450676</c:v>
                </c:pt>
                <c:pt idx="10339">
                  <c:v>1.259862804864704</c:v>
                </c:pt>
                <c:pt idx="10340">
                  <c:v>1.2599847560843394</c:v>
                </c:pt>
                <c:pt idx="10341">
                  <c:v>1.2601067073039729</c:v>
                </c:pt>
                <c:pt idx="10342">
                  <c:v>1.260228658523606</c:v>
                </c:pt>
                <c:pt idx="10343">
                  <c:v>1.2603506097432375</c:v>
                </c:pt>
                <c:pt idx="10344">
                  <c:v>1.2604725609628682</c:v>
                </c:pt>
                <c:pt idx="10345">
                  <c:v>1.2605945121824975</c:v>
                </c:pt>
                <c:pt idx="10346">
                  <c:v>1.2607164634021262</c:v>
                </c:pt>
                <c:pt idx="10347">
                  <c:v>1.2608384146217531</c:v>
                </c:pt>
                <c:pt idx="10348">
                  <c:v>1.2609603658413797</c:v>
                </c:pt>
                <c:pt idx="10349">
                  <c:v>1.2610823170610044</c:v>
                </c:pt>
                <c:pt idx="10350">
                  <c:v>1.2612042682806286</c:v>
                </c:pt>
                <c:pt idx="10351">
                  <c:v>1.2613262195002521</c:v>
                </c:pt>
                <c:pt idx="10352">
                  <c:v>1.2614481707198737</c:v>
                </c:pt>
                <c:pt idx="10353">
                  <c:v>1.261570121939495</c:v>
                </c:pt>
                <c:pt idx="10354">
                  <c:v>1.2616920731591146</c:v>
                </c:pt>
                <c:pt idx="10355">
                  <c:v>1.261814024378733</c:v>
                </c:pt>
                <c:pt idx="10356">
                  <c:v>1.261935975598351</c:v>
                </c:pt>
                <c:pt idx="10357">
                  <c:v>1.2620579268179681</c:v>
                </c:pt>
                <c:pt idx="10358">
                  <c:v>1.2621798780375841</c:v>
                </c:pt>
                <c:pt idx="10359">
                  <c:v>1.2623018292571988</c:v>
                </c:pt>
                <c:pt idx="10360">
                  <c:v>1.2624237804768135</c:v>
                </c:pt>
                <c:pt idx="10361">
                  <c:v>1.2625457316964264</c:v>
                </c:pt>
                <c:pt idx="10362">
                  <c:v>1.2626676829160379</c:v>
                </c:pt>
                <c:pt idx="10363">
                  <c:v>1.2627896341356493</c:v>
                </c:pt>
                <c:pt idx="10364">
                  <c:v>1.2629115853552599</c:v>
                </c:pt>
                <c:pt idx="10365">
                  <c:v>1.2630335365748688</c:v>
                </c:pt>
                <c:pt idx="10366">
                  <c:v>1.2631554877944773</c:v>
                </c:pt>
                <c:pt idx="10367">
                  <c:v>1.2632774390140848</c:v>
                </c:pt>
                <c:pt idx="10368">
                  <c:v>1.2633993902336917</c:v>
                </c:pt>
                <c:pt idx="10369">
                  <c:v>1.2635213414532975</c:v>
                </c:pt>
                <c:pt idx="10370">
                  <c:v>1.2636432926729022</c:v>
                </c:pt>
                <c:pt idx="10371">
                  <c:v>1.263765243892506</c:v>
                </c:pt>
                <c:pt idx="10372">
                  <c:v>1.2638871951121091</c:v>
                </c:pt>
                <c:pt idx="10373">
                  <c:v>1.2640091463317114</c:v>
                </c:pt>
                <c:pt idx="10374">
                  <c:v>1.2641310975513127</c:v>
                </c:pt>
                <c:pt idx="10375">
                  <c:v>1.2642530487709134</c:v>
                </c:pt>
                <c:pt idx="10376">
                  <c:v>1.2643749999905132</c:v>
                </c:pt>
                <c:pt idx="10377">
                  <c:v>1.2644969512101119</c:v>
                </c:pt>
                <c:pt idx="10378">
                  <c:v>1.2646189024297101</c:v>
                </c:pt>
                <c:pt idx="10379">
                  <c:v>1.2647408536493074</c:v>
                </c:pt>
                <c:pt idx="10380">
                  <c:v>1.2648628048689041</c:v>
                </c:pt>
                <c:pt idx="10381">
                  <c:v>1.2649847560884999</c:v>
                </c:pt>
                <c:pt idx="10382">
                  <c:v>1.2651067073080946</c:v>
                </c:pt>
                <c:pt idx="10383">
                  <c:v>1.2652286585276891</c:v>
                </c:pt>
                <c:pt idx="10384">
                  <c:v>1.2653506097472822</c:v>
                </c:pt>
                <c:pt idx="10385">
                  <c:v>1.2654725609668747</c:v>
                </c:pt>
                <c:pt idx="10386">
                  <c:v>1.2655945121864667</c:v>
                </c:pt>
                <c:pt idx="10387">
                  <c:v>1.265716463406058</c:v>
                </c:pt>
                <c:pt idx="10388">
                  <c:v>1.2658384146256485</c:v>
                </c:pt>
                <c:pt idx="10389">
                  <c:v>1.2659603658452381</c:v>
                </c:pt>
                <c:pt idx="10390">
                  <c:v>1.2660823170648272</c:v>
                </c:pt>
                <c:pt idx="10391">
                  <c:v>1.2662042682844152</c:v>
                </c:pt>
                <c:pt idx="10392">
                  <c:v>1.2663262195039906</c:v>
                </c:pt>
                <c:pt idx="10393">
                  <c:v>1.2664481707235895</c:v>
                </c:pt>
                <c:pt idx="10394">
                  <c:v>1.2665701219431753</c:v>
                </c:pt>
                <c:pt idx="10395">
                  <c:v>1.2666920731627489</c:v>
                </c:pt>
                <c:pt idx="10396">
                  <c:v>1.266814024382346</c:v>
                </c:pt>
                <c:pt idx="10397">
                  <c:v>1.2669359756019301</c:v>
                </c:pt>
                <c:pt idx="10398">
                  <c:v>1.267057926821501</c:v>
                </c:pt>
                <c:pt idx="10399">
                  <c:v>1.2671798780410961</c:v>
                </c:pt>
                <c:pt idx="10400">
                  <c:v>1.2673018292606779</c:v>
                </c:pt>
                <c:pt idx="10401">
                  <c:v>1.2674237804802473</c:v>
                </c:pt>
                <c:pt idx="10402">
                  <c:v>1.2675457316998398</c:v>
                </c:pt>
                <c:pt idx="10403">
                  <c:v>1.2676676829194204</c:v>
                </c:pt>
                <c:pt idx="10404">
                  <c:v>1.2677896341389876</c:v>
                </c:pt>
                <c:pt idx="10405">
                  <c:v>1.2679115853585781</c:v>
                </c:pt>
                <c:pt idx="10406">
                  <c:v>1.2680335365781568</c:v>
                </c:pt>
                <c:pt idx="10407">
                  <c:v>1.2681554877977343</c:v>
                </c:pt>
                <c:pt idx="10408">
                  <c:v>1.2682774390172993</c:v>
                </c:pt>
                <c:pt idx="10409">
                  <c:v>1.2683993902368758</c:v>
                </c:pt>
                <c:pt idx="10410">
                  <c:v>1.2685213414564509</c:v>
                </c:pt>
                <c:pt idx="10411">
                  <c:v>1.268643292676026</c:v>
                </c:pt>
                <c:pt idx="10412">
                  <c:v>1.268765243895601</c:v>
                </c:pt>
                <c:pt idx="10413">
                  <c:v>1.268887195115175</c:v>
                </c:pt>
                <c:pt idx="10414">
                  <c:v>1.2690091463347479</c:v>
                </c:pt>
                <c:pt idx="10415">
                  <c:v>1.2691310975543211</c:v>
                </c:pt>
                <c:pt idx="10416">
                  <c:v>1.2692530487738938</c:v>
                </c:pt>
                <c:pt idx="10417">
                  <c:v>1.2693749999934651</c:v>
                </c:pt>
                <c:pt idx="10418">
                  <c:v>1.2694969512130361</c:v>
                </c:pt>
                <c:pt idx="10419">
                  <c:v>1.2696189024326072</c:v>
                </c:pt>
                <c:pt idx="10420">
                  <c:v>1.2697408536521766</c:v>
                </c:pt>
                <c:pt idx="10421">
                  <c:v>1.2698628048717462</c:v>
                </c:pt>
                <c:pt idx="10422">
                  <c:v>1.2699847560913149</c:v>
                </c:pt>
                <c:pt idx="10423">
                  <c:v>1.2701067073108836</c:v>
                </c:pt>
                <c:pt idx="10424">
                  <c:v>1.2702286585304516</c:v>
                </c:pt>
                <c:pt idx="10425">
                  <c:v>1.270350609750019</c:v>
                </c:pt>
                <c:pt idx="10426">
                  <c:v>1.2704725609695862</c:v>
                </c:pt>
                <c:pt idx="10427">
                  <c:v>1.2705945121891526</c:v>
                </c:pt>
                <c:pt idx="10428">
                  <c:v>1.2707164634087182</c:v>
                </c:pt>
                <c:pt idx="10429">
                  <c:v>1.2708384146282838</c:v>
                </c:pt>
                <c:pt idx="10430">
                  <c:v>1.2709603658478485</c:v>
                </c:pt>
                <c:pt idx="10431">
                  <c:v>1.2710823170674126</c:v>
                </c:pt>
                <c:pt idx="10432">
                  <c:v>1.2712042682869764</c:v>
                </c:pt>
                <c:pt idx="10433">
                  <c:v>1.2713262195065402</c:v>
                </c:pt>
                <c:pt idx="10434">
                  <c:v>1.2714481707261027</c:v>
                </c:pt>
                <c:pt idx="10435">
                  <c:v>1.2715701219456654</c:v>
                </c:pt>
                <c:pt idx="10436">
                  <c:v>1.2716920731652275</c:v>
                </c:pt>
                <c:pt idx="10437">
                  <c:v>1.2718140243847891</c:v>
                </c:pt>
                <c:pt idx="10438">
                  <c:v>1.2719359756043496</c:v>
                </c:pt>
                <c:pt idx="10439">
                  <c:v>1.2720579268239105</c:v>
                </c:pt>
                <c:pt idx="10440">
                  <c:v>1.2721798780434705</c:v>
                </c:pt>
                <c:pt idx="10441">
                  <c:v>1.2723018292630299</c:v>
                </c:pt>
                <c:pt idx="10442">
                  <c:v>1.2724237804825891</c:v>
                </c:pt>
                <c:pt idx="10443">
                  <c:v>1.2725457317021482</c:v>
                </c:pt>
                <c:pt idx="10444">
                  <c:v>1.2726676829217058</c:v>
                </c:pt>
                <c:pt idx="10445">
                  <c:v>1.2727896341412643</c:v>
                </c:pt>
                <c:pt idx="10446">
                  <c:v>1.2729115853608219</c:v>
                </c:pt>
                <c:pt idx="10447">
                  <c:v>1.2730335365803787</c:v>
                </c:pt>
                <c:pt idx="10448">
                  <c:v>1.2731554877999356</c:v>
                </c:pt>
                <c:pt idx="10449">
                  <c:v>1.2732774390194916</c:v>
                </c:pt>
                <c:pt idx="10450">
                  <c:v>1.2733993902390475</c:v>
                </c:pt>
                <c:pt idx="10451">
                  <c:v>1.2735213414586029</c:v>
                </c:pt>
                <c:pt idx="10452">
                  <c:v>1.273643292678158</c:v>
                </c:pt>
                <c:pt idx="10453">
                  <c:v>1.2737652438977123</c:v>
                </c:pt>
                <c:pt idx="10454">
                  <c:v>1.2738871951172666</c:v>
                </c:pt>
                <c:pt idx="10455">
                  <c:v>1.2740091463368204</c:v>
                </c:pt>
                <c:pt idx="10456">
                  <c:v>1.2741310975563738</c:v>
                </c:pt>
                <c:pt idx="10457">
                  <c:v>1.2742530487759269</c:v>
                </c:pt>
                <c:pt idx="10458">
                  <c:v>1.2743749999954799</c:v>
                </c:pt>
                <c:pt idx="10459">
                  <c:v>1.2744969512150321</c:v>
                </c:pt>
                <c:pt idx="10460">
                  <c:v>1.2746189024345831</c:v>
                </c:pt>
                <c:pt idx="10461">
                  <c:v>1.2747408536541349</c:v>
                </c:pt>
                <c:pt idx="10462">
                  <c:v>1.2748628048736865</c:v>
                </c:pt>
                <c:pt idx="10463">
                  <c:v>1.2749847560932366</c:v>
                </c:pt>
                <c:pt idx="10464">
                  <c:v>1.2751067073127875</c:v>
                </c:pt>
                <c:pt idx="10465">
                  <c:v>1.2752286585323378</c:v>
                </c:pt>
                <c:pt idx="10466">
                  <c:v>1.2753506097518872</c:v>
                </c:pt>
                <c:pt idx="10467">
                  <c:v>1.2754725609714368</c:v>
                </c:pt>
                <c:pt idx="10468">
                  <c:v>1.2755945121909857</c:v>
                </c:pt>
                <c:pt idx="10469">
                  <c:v>1.275716463410534</c:v>
                </c:pt>
                <c:pt idx="10470">
                  <c:v>1.2758384146300827</c:v>
                </c:pt>
                <c:pt idx="10471">
                  <c:v>1.2759603658496306</c:v>
                </c:pt>
                <c:pt idx="10472">
                  <c:v>1.2760823170691782</c:v>
                </c:pt>
                <c:pt idx="10473">
                  <c:v>1.2762042682887254</c:v>
                </c:pt>
                <c:pt idx="10474">
                  <c:v>1.2763262195082723</c:v>
                </c:pt>
                <c:pt idx="10475">
                  <c:v>1.2764481707278192</c:v>
                </c:pt>
                <c:pt idx="10476">
                  <c:v>1.2765701219473655</c:v>
                </c:pt>
                <c:pt idx="10477">
                  <c:v>1.2766920731669118</c:v>
                </c:pt>
                <c:pt idx="10478">
                  <c:v>1.2768140243864574</c:v>
                </c:pt>
                <c:pt idx="10479">
                  <c:v>1.2769359756060026</c:v>
                </c:pt>
                <c:pt idx="10480">
                  <c:v>1.2770579268255475</c:v>
                </c:pt>
                <c:pt idx="10481">
                  <c:v>1.2771798780450925</c:v>
                </c:pt>
                <c:pt idx="10482">
                  <c:v>1.277301829264637</c:v>
                </c:pt>
                <c:pt idx="10483">
                  <c:v>1.2774237804841815</c:v>
                </c:pt>
                <c:pt idx="10484">
                  <c:v>1.2775457317037249</c:v>
                </c:pt>
                <c:pt idx="10485">
                  <c:v>1.2776676829232685</c:v>
                </c:pt>
                <c:pt idx="10486">
                  <c:v>1.2777896341428119</c:v>
                </c:pt>
                <c:pt idx="10487">
                  <c:v>1.2779115853623548</c:v>
                </c:pt>
                <c:pt idx="10488">
                  <c:v>1.2780335365818976</c:v>
                </c:pt>
                <c:pt idx="10489">
                  <c:v>1.2781554878014396</c:v>
                </c:pt>
                <c:pt idx="10490">
                  <c:v>1.2782774390209819</c:v>
                </c:pt>
                <c:pt idx="10491">
                  <c:v>1.2783993902405237</c:v>
                </c:pt>
                <c:pt idx="10492">
                  <c:v>1.2785213414600647</c:v>
                </c:pt>
                <c:pt idx="10493">
                  <c:v>1.278643292679607</c:v>
                </c:pt>
                <c:pt idx="10494">
                  <c:v>1.2787652438991475</c:v>
                </c:pt>
                <c:pt idx="10495">
                  <c:v>1.2788871951186884</c:v>
                </c:pt>
                <c:pt idx="10496">
                  <c:v>1.2790091463382289</c:v>
                </c:pt>
                <c:pt idx="10497">
                  <c:v>1.2791310975577692</c:v>
                </c:pt>
                <c:pt idx="10498">
                  <c:v>1.2792530487773088</c:v>
                </c:pt>
                <c:pt idx="10499">
                  <c:v>1.2793749999968484</c:v>
                </c:pt>
                <c:pt idx="10500">
                  <c:v>1.2794969512163876</c:v>
                </c:pt>
                <c:pt idx="10501">
                  <c:v>1.279618902435927</c:v>
                </c:pt>
                <c:pt idx="10502">
                  <c:v>1.2797408536554662</c:v>
                </c:pt>
                <c:pt idx="10503">
                  <c:v>1.2798628048750049</c:v>
                </c:pt>
                <c:pt idx="10504">
                  <c:v>1.279984756094543</c:v>
                </c:pt>
                <c:pt idx="10505">
                  <c:v>1.2801067073140815</c:v>
                </c:pt>
                <c:pt idx="10506">
                  <c:v>1.2802286585336191</c:v>
                </c:pt>
                <c:pt idx="10507">
                  <c:v>1.280350609753157</c:v>
                </c:pt>
                <c:pt idx="10508">
                  <c:v>1.2804725609726944</c:v>
                </c:pt>
                <c:pt idx="10509">
                  <c:v>1.2805945121922317</c:v>
                </c:pt>
                <c:pt idx="10510">
                  <c:v>1.2807164634117689</c:v>
                </c:pt>
                <c:pt idx="10511">
                  <c:v>1.2808384146313054</c:v>
                </c:pt>
                <c:pt idx="10512">
                  <c:v>1.2809603658508419</c:v>
                </c:pt>
                <c:pt idx="10513">
                  <c:v>1.2810823170703782</c:v>
                </c:pt>
                <c:pt idx="10514">
                  <c:v>1.2812042682899145</c:v>
                </c:pt>
                <c:pt idx="10515">
                  <c:v>1.2813262195094497</c:v>
                </c:pt>
                <c:pt idx="10516">
                  <c:v>1.2814481707289858</c:v>
                </c:pt>
                <c:pt idx="10517">
                  <c:v>1.2815701219485207</c:v>
                </c:pt>
                <c:pt idx="10518">
                  <c:v>1.2816920731680561</c:v>
                </c:pt>
                <c:pt idx="10519">
                  <c:v>1.2818140243875917</c:v>
                </c:pt>
                <c:pt idx="10520">
                  <c:v>1.281935975607126</c:v>
                </c:pt>
                <c:pt idx="10521">
                  <c:v>1.2820579268266605</c:v>
                </c:pt>
                <c:pt idx="10522">
                  <c:v>1.2821798780461946</c:v>
                </c:pt>
                <c:pt idx="10523">
                  <c:v>1.2823018292657289</c:v>
                </c:pt>
                <c:pt idx="10524">
                  <c:v>1.2824237804852627</c:v>
                </c:pt>
                <c:pt idx="10525">
                  <c:v>1.2825457317047966</c:v>
                </c:pt>
                <c:pt idx="10526">
                  <c:v>1.2826676829243304</c:v>
                </c:pt>
                <c:pt idx="10527">
                  <c:v>1.2827896341438634</c:v>
                </c:pt>
                <c:pt idx="10528">
                  <c:v>1.282911585363397</c:v>
                </c:pt>
                <c:pt idx="10529">
                  <c:v>1.2830335365829293</c:v>
                </c:pt>
                <c:pt idx="10530">
                  <c:v>1.2831554878024618</c:v>
                </c:pt>
                <c:pt idx="10531">
                  <c:v>1.2832774390219943</c:v>
                </c:pt>
                <c:pt idx="10532">
                  <c:v>1.2833993902415273</c:v>
                </c:pt>
                <c:pt idx="10533">
                  <c:v>1.2835213414610593</c:v>
                </c:pt>
                <c:pt idx="10534">
                  <c:v>1.2836432926805912</c:v>
                </c:pt>
                <c:pt idx="10535">
                  <c:v>1.283765243900123</c:v>
                </c:pt>
                <c:pt idx="10536">
                  <c:v>1.2838871951196547</c:v>
                </c:pt>
                <c:pt idx="10537">
                  <c:v>1.2840091463391858</c:v>
                </c:pt>
                <c:pt idx="10538">
                  <c:v>1.2841310975587177</c:v>
                </c:pt>
                <c:pt idx="10539">
                  <c:v>1.2842530487782482</c:v>
                </c:pt>
                <c:pt idx="10540">
                  <c:v>1.2843749999977792</c:v>
                </c:pt>
                <c:pt idx="10541">
                  <c:v>1.2844969512173097</c:v>
                </c:pt>
                <c:pt idx="10542">
                  <c:v>1.2846189024368406</c:v>
                </c:pt>
                <c:pt idx="10543">
                  <c:v>1.2847408536563707</c:v>
                </c:pt>
                <c:pt idx="10544">
                  <c:v>1.2848628048759005</c:v>
                </c:pt>
                <c:pt idx="10545">
                  <c:v>1.2849847560954311</c:v>
                </c:pt>
                <c:pt idx="10546">
                  <c:v>1.2851067073149607</c:v>
                </c:pt>
                <c:pt idx="10547">
                  <c:v>1.2852286585344901</c:v>
                </c:pt>
                <c:pt idx="10548">
                  <c:v>1.2853506097540199</c:v>
                </c:pt>
                <c:pt idx="10549">
                  <c:v>1.2854725609735496</c:v>
                </c:pt>
                <c:pt idx="10550">
                  <c:v>1.2855945121930783</c:v>
                </c:pt>
                <c:pt idx="10551">
                  <c:v>1.2857164634126075</c:v>
                </c:pt>
                <c:pt idx="10552">
                  <c:v>1.2858384146321364</c:v>
                </c:pt>
                <c:pt idx="10553">
                  <c:v>1.2859603658516654</c:v>
                </c:pt>
                <c:pt idx="10554">
                  <c:v>1.2860823170711937</c:v>
                </c:pt>
                <c:pt idx="10555">
                  <c:v>1.2862042682907222</c:v>
                </c:pt>
                <c:pt idx="10556">
                  <c:v>1.2863262195102503</c:v>
                </c:pt>
                <c:pt idx="10557">
                  <c:v>1.2864481707297788</c:v>
                </c:pt>
                <c:pt idx="10558">
                  <c:v>1.2865701219493062</c:v>
                </c:pt>
                <c:pt idx="10559">
                  <c:v>1.2866920731688343</c:v>
                </c:pt>
                <c:pt idx="10560">
                  <c:v>1.2868140243883619</c:v>
                </c:pt>
                <c:pt idx="10561">
                  <c:v>1.2869359756078893</c:v>
                </c:pt>
                <c:pt idx="10562">
                  <c:v>1.2870579268274167</c:v>
                </c:pt>
                <c:pt idx="10563">
                  <c:v>1.2871798780469443</c:v>
                </c:pt>
                <c:pt idx="10564">
                  <c:v>1.2873018292664713</c:v>
                </c:pt>
                <c:pt idx="10565">
                  <c:v>1.287423780485998</c:v>
                </c:pt>
                <c:pt idx="10566">
                  <c:v>1.2875457317055248</c:v>
                </c:pt>
                <c:pt idx="10567">
                  <c:v>1.287667682925052</c:v>
                </c:pt>
                <c:pt idx="10568">
                  <c:v>1.287789634144578</c:v>
                </c:pt>
                <c:pt idx="10569">
                  <c:v>1.2879115853641045</c:v>
                </c:pt>
                <c:pt idx="10570">
                  <c:v>1.2880335365836308</c:v>
                </c:pt>
                <c:pt idx="10571">
                  <c:v>1.2881554878031567</c:v>
                </c:pt>
                <c:pt idx="10572">
                  <c:v>1.2882774390226712</c:v>
                </c:pt>
                <c:pt idx="10573">
                  <c:v>1.2883993902422084</c:v>
                </c:pt>
                <c:pt idx="10574">
                  <c:v>1.2885213414617349</c:v>
                </c:pt>
                <c:pt idx="10575">
                  <c:v>1.2886432926812479</c:v>
                </c:pt>
                <c:pt idx="10576">
                  <c:v>1.288765243900786</c:v>
                </c:pt>
                <c:pt idx="10577">
                  <c:v>1.2888871951203114</c:v>
                </c:pt>
                <c:pt idx="10578">
                  <c:v>1.2890091463398365</c:v>
                </c:pt>
                <c:pt idx="10579">
                  <c:v>1.2891310975593617</c:v>
                </c:pt>
                <c:pt idx="10580">
                  <c:v>1.2892530487788871</c:v>
                </c:pt>
                <c:pt idx="10581">
                  <c:v>1.2893749999984114</c:v>
                </c:pt>
                <c:pt idx="10582">
                  <c:v>1.2894969512179362</c:v>
                </c:pt>
                <c:pt idx="10583">
                  <c:v>1.2896189024374609</c:v>
                </c:pt>
                <c:pt idx="10584">
                  <c:v>1.2897408536569857</c:v>
                </c:pt>
                <c:pt idx="10585">
                  <c:v>1.289862804876498</c:v>
                </c:pt>
                <c:pt idx="10586">
                  <c:v>1.2899847560960347</c:v>
                </c:pt>
                <c:pt idx="10587">
                  <c:v>1.2901067073155588</c:v>
                </c:pt>
                <c:pt idx="10588">
                  <c:v>1.2902286585350704</c:v>
                </c:pt>
                <c:pt idx="10589">
                  <c:v>1.2903506097545945</c:v>
                </c:pt>
                <c:pt idx="10590">
                  <c:v>1.2904725609741186</c:v>
                </c:pt>
                <c:pt idx="10591">
                  <c:v>1.2905945121936417</c:v>
                </c:pt>
                <c:pt idx="10592">
                  <c:v>1.2907164634131656</c:v>
                </c:pt>
                <c:pt idx="10593">
                  <c:v>1.290838414632689</c:v>
                </c:pt>
                <c:pt idx="10594">
                  <c:v>1.2909603658522126</c:v>
                </c:pt>
                <c:pt idx="10595">
                  <c:v>1.2910823170717358</c:v>
                </c:pt>
                <c:pt idx="10596">
                  <c:v>1.291204268291259</c:v>
                </c:pt>
                <c:pt idx="10597">
                  <c:v>1.2913262195107824</c:v>
                </c:pt>
                <c:pt idx="10598">
                  <c:v>1.2914481707303052</c:v>
                </c:pt>
                <c:pt idx="10599">
                  <c:v>1.2915701219498281</c:v>
                </c:pt>
                <c:pt idx="10600">
                  <c:v>1.2916920731693509</c:v>
                </c:pt>
                <c:pt idx="10601">
                  <c:v>1.2918140243888738</c:v>
                </c:pt>
                <c:pt idx="10602">
                  <c:v>1.2919359756083963</c:v>
                </c:pt>
                <c:pt idx="10603">
                  <c:v>1.2920579268279189</c:v>
                </c:pt>
                <c:pt idx="10604">
                  <c:v>1.2921798780474414</c:v>
                </c:pt>
                <c:pt idx="10605">
                  <c:v>1.2923018292669635</c:v>
                </c:pt>
                <c:pt idx="10606">
                  <c:v>1.2924237804864858</c:v>
                </c:pt>
                <c:pt idx="10607">
                  <c:v>1.2925457317060078</c:v>
                </c:pt>
                <c:pt idx="10608">
                  <c:v>1.2926676829255299</c:v>
                </c:pt>
                <c:pt idx="10609">
                  <c:v>1.292789634145052</c:v>
                </c:pt>
                <c:pt idx="10610">
                  <c:v>1.2929115853645738</c:v>
                </c:pt>
                <c:pt idx="10611">
                  <c:v>1.2930335365840953</c:v>
                </c:pt>
                <c:pt idx="10612">
                  <c:v>1.2931554878036171</c:v>
                </c:pt>
                <c:pt idx="10613">
                  <c:v>1.293277439023139</c:v>
                </c:pt>
                <c:pt idx="10614">
                  <c:v>1.2933993902426602</c:v>
                </c:pt>
                <c:pt idx="10615">
                  <c:v>1.2935213414621818</c:v>
                </c:pt>
                <c:pt idx="10616">
                  <c:v>1.2936432926817034</c:v>
                </c:pt>
                <c:pt idx="10617">
                  <c:v>1.2937652439012246</c:v>
                </c:pt>
                <c:pt idx="10618">
                  <c:v>1.2938871951207453</c:v>
                </c:pt>
                <c:pt idx="10619">
                  <c:v>1.2940091463402665</c:v>
                </c:pt>
                <c:pt idx="10620">
                  <c:v>1.2941310975597875</c:v>
                </c:pt>
                <c:pt idx="10621">
                  <c:v>1.2942530487793085</c:v>
                </c:pt>
                <c:pt idx="10622">
                  <c:v>1.2943749999988292</c:v>
                </c:pt>
                <c:pt idx="10623">
                  <c:v>1.2944969512183497</c:v>
                </c:pt>
                <c:pt idx="10624">
                  <c:v>1.2946189024378709</c:v>
                </c:pt>
                <c:pt idx="10625">
                  <c:v>1.2947408536573914</c:v>
                </c:pt>
                <c:pt idx="10626">
                  <c:v>1.2948628048769122</c:v>
                </c:pt>
                <c:pt idx="10627">
                  <c:v>1.2949847560964323</c:v>
                </c:pt>
                <c:pt idx="10628">
                  <c:v>1.2951067073159523</c:v>
                </c:pt>
                <c:pt idx="10629">
                  <c:v>1.2952286585354729</c:v>
                </c:pt>
                <c:pt idx="10630">
                  <c:v>1.2953506097549929</c:v>
                </c:pt>
                <c:pt idx="10631">
                  <c:v>1.295472560974513</c:v>
                </c:pt>
                <c:pt idx="10632">
                  <c:v>1.2955945121940333</c:v>
                </c:pt>
                <c:pt idx="10633">
                  <c:v>1.2957164634135532</c:v>
                </c:pt>
                <c:pt idx="10634">
                  <c:v>1.295838414633073</c:v>
                </c:pt>
                <c:pt idx="10635">
                  <c:v>1.2959603658525927</c:v>
                </c:pt>
                <c:pt idx="10636">
                  <c:v>1.296082317072113</c:v>
                </c:pt>
                <c:pt idx="10637">
                  <c:v>1.2962042682916324</c:v>
                </c:pt>
                <c:pt idx="10638">
                  <c:v>1.2963262195111522</c:v>
                </c:pt>
                <c:pt idx="10639">
                  <c:v>1.2964481707306719</c:v>
                </c:pt>
                <c:pt idx="10640">
                  <c:v>1.2965701219501908</c:v>
                </c:pt>
                <c:pt idx="10641">
                  <c:v>1.2966920731697105</c:v>
                </c:pt>
                <c:pt idx="10642">
                  <c:v>1.2968140243892297</c:v>
                </c:pt>
                <c:pt idx="10643">
                  <c:v>1.2969359756087488</c:v>
                </c:pt>
                <c:pt idx="10644">
                  <c:v>1.297057926828268</c:v>
                </c:pt>
                <c:pt idx="10645">
                  <c:v>1.2971798780477872</c:v>
                </c:pt>
                <c:pt idx="10646">
                  <c:v>1.2973018292673066</c:v>
                </c:pt>
                <c:pt idx="10647">
                  <c:v>1.2974237804868254</c:v>
                </c:pt>
                <c:pt idx="10648">
                  <c:v>1.2975457317063446</c:v>
                </c:pt>
                <c:pt idx="10649">
                  <c:v>1.2976676829258631</c:v>
                </c:pt>
                <c:pt idx="10650">
                  <c:v>1.2977896341453825</c:v>
                </c:pt>
                <c:pt idx="10651">
                  <c:v>1.297911585364901</c:v>
                </c:pt>
                <c:pt idx="10652">
                  <c:v>1.2980335365844198</c:v>
                </c:pt>
                <c:pt idx="10653">
                  <c:v>1.2981554878039385</c:v>
                </c:pt>
                <c:pt idx="10654">
                  <c:v>1.298277439023457</c:v>
                </c:pt>
                <c:pt idx="10655">
                  <c:v>1.2983993902429751</c:v>
                </c:pt>
                <c:pt idx="10656">
                  <c:v>1.2985213414624937</c:v>
                </c:pt>
                <c:pt idx="10657">
                  <c:v>1.2986432926820122</c:v>
                </c:pt>
                <c:pt idx="10658">
                  <c:v>1.2987652439015303</c:v>
                </c:pt>
                <c:pt idx="10659">
                  <c:v>1.2988871951210486</c:v>
                </c:pt>
                <c:pt idx="10660">
                  <c:v>1.2990091463405671</c:v>
                </c:pt>
                <c:pt idx="10661">
                  <c:v>1.2991310975600854</c:v>
                </c:pt>
                <c:pt idx="10662">
                  <c:v>1.2992530487796037</c:v>
                </c:pt>
                <c:pt idx="10663">
                  <c:v>1.2993749999991215</c:v>
                </c:pt>
                <c:pt idx="10664">
                  <c:v>1.2994969512186394</c:v>
                </c:pt>
                <c:pt idx="10665">
                  <c:v>1.2996189024381575</c:v>
                </c:pt>
                <c:pt idx="10666">
                  <c:v>1.2997408536576753</c:v>
                </c:pt>
                <c:pt idx="10667">
                  <c:v>1.2998628048771936</c:v>
                </c:pt>
                <c:pt idx="10668">
                  <c:v>1.2999847560967108</c:v>
                </c:pt>
                <c:pt idx="10669">
                  <c:v>1.3001067073162289</c:v>
                </c:pt>
                <c:pt idx="10670">
                  <c:v>1.3002286585357463</c:v>
                </c:pt>
                <c:pt idx="10671">
                  <c:v>1.3003506097552637</c:v>
                </c:pt>
                <c:pt idx="10672">
                  <c:v>1.3004725609747811</c:v>
                </c:pt>
                <c:pt idx="10673">
                  <c:v>1.3005945121942992</c:v>
                </c:pt>
                <c:pt idx="10674">
                  <c:v>1.3007164634138171</c:v>
                </c:pt>
                <c:pt idx="10675">
                  <c:v>1.3008384146333341</c:v>
                </c:pt>
                <c:pt idx="10676">
                  <c:v>1.3009603658528515</c:v>
                </c:pt>
                <c:pt idx="10677">
                  <c:v>1.3010823170723689</c:v>
                </c:pt>
                <c:pt idx="10678">
                  <c:v>1.3012042682918863</c:v>
                </c:pt>
                <c:pt idx="10679">
                  <c:v>1.301326219511403</c:v>
                </c:pt>
                <c:pt idx="10680">
                  <c:v>1.3014481707309205</c:v>
                </c:pt>
                <c:pt idx="10681">
                  <c:v>1.3015701219504379</c:v>
                </c:pt>
                <c:pt idx="10682">
                  <c:v>1.3016920731699544</c:v>
                </c:pt>
                <c:pt idx="10683">
                  <c:v>1.3018140243894716</c:v>
                </c:pt>
                <c:pt idx="10684">
                  <c:v>1.3019359756089888</c:v>
                </c:pt>
                <c:pt idx="10685">
                  <c:v>1.3020579268285055</c:v>
                </c:pt>
                <c:pt idx="10686">
                  <c:v>1.3021798780480229</c:v>
                </c:pt>
                <c:pt idx="10687">
                  <c:v>1.3023018292675395</c:v>
                </c:pt>
                <c:pt idx="10688">
                  <c:v>1.3024237804870564</c:v>
                </c:pt>
                <c:pt idx="10689">
                  <c:v>1.302545731706573</c:v>
                </c:pt>
                <c:pt idx="10690">
                  <c:v>1.3026676829260901</c:v>
                </c:pt>
                <c:pt idx="10691">
                  <c:v>1.3027896341456064</c:v>
                </c:pt>
                <c:pt idx="10692">
                  <c:v>1.302911585365123</c:v>
                </c:pt>
                <c:pt idx="10693">
                  <c:v>1.3030335365846402</c:v>
                </c:pt>
                <c:pt idx="10694">
                  <c:v>1.3031554878041567</c:v>
                </c:pt>
                <c:pt idx="10695">
                  <c:v>1.3032774390236728</c:v>
                </c:pt>
                <c:pt idx="10696">
                  <c:v>1.3033993902431893</c:v>
                </c:pt>
                <c:pt idx="10697">
                  <c:v>1.303521341462706</c:v>
                </c:pt>
                <c:pt idx="10698">
                  <c:v>1.3036432926822221</c:v>
                </c:pt>
                <c:pt idx="10699">
                  <c:v>1.3037652439017391</c:v>
                </c:pt>
                <c:pt idx="10700">
                  <c:v>1.3038871951212549</c:v>
                </c:pt>
                <c:pt idx="10701">
                  <c:v>1.3040091463407713</c:v>
                </c:pt>
                <c:pt idx="10702">
                  <c:v>1.3041310975602878</c:v>
                </c:pt>
                <c:pt idx="10703">
                  <c:v>1.3042530487798036</c:v>
                </c:pt>
                <c:pt idx="10704">
                  <c:v>1.3043749999993199</c:v>
                </c:pt>
                <c:pt idx="10705">
                  <c:v>1.3044969512188362</c:v>
                </c:pt>
                <c:pt idx="10706">
                  <c:v>1.3046189024383523</c:v>
                </c:pt>
                <c:pt idx="10707">
                  <c:v>1.3047408536578684</c:v>
                </c:pt>
                <c:pt idx="10708">
                  <c:v>1.3048628048773843</c:v>
                </c:pt>
                <c:pt idx="10709">
                  <c:v>1.3049847560969003</c:v>
                </c:pt>
                <c:pt idx="10710">
                  <c:v>1.3051067073164164</c:v>
                </c:pt>
                <c:pt idx="10711">
                  <c:v>1.3052286585359323</c:v>
                </c:pt>
                <c:pt idx="10712">
                  <c:v>1.3053506097554481</c:v>
                </c:pt>
                <c:pt idx="10713">
                  <c:v>1.3054725609749644</c:v>
                </c:pt>
                <c:pt idx="10714">
                  <c:v>1.3055945121944796</c:v>
                </c:pt>
                <c:pt idx="10715">
                  <c:v>1.3057164634139955</c:v>
                </c:pt>
                <c:pt idx="10716">
                  <c:v>1.3058384146335116</c:v>
                </c:pt>
                <c:pt idx="10717">
                  <c:v>1.3059603658530268</c:v>
                </c:pt>
                <c:pt idx="10718">
                  <c:v>1.3060823170725429</c:v>
                </c:pt>
                <c:pt idx="10719">
                  <c:v>1.3062042682920585</c:v>
                </c:pt>
                <c:pt idx="10720">
                  <c:v>1.3063262195115737</c:v>
                </c:pt>
                <c:pt idx="10721">
                  <c:v>1.3064481707310895</c:v>
                </c:pt>
                <c:pt idx="10722">
                  <c:v>1.3065701219506052</c:v>
                </c:pt>
                <c:pt idx="10723">
                  <c:v>1.306692073170121</c:v>
                </c:pt>
                <c:pt idx="10724">
                  <c:v>1.3068140243896362</c:v>
                </c:pt>
                <c:pt idx="10725">
                  <c:v>1.3069359756091514</c:v>
                </c:pt>
                <c:pt idx="10726">
                  <c:v>1.3070579268286671</c:v>
                </c:pt>
                <c:pt idx="10727">
                  <c:v>1.3071798780481823</c:v>
                </c:pt>
                <c:pt idx="10728">
                  <c:v>1.3073018292676981</c:v>
                </c:pt>
                <c:pt idx="10729">
                  <c:v>1.3074237804872131</c:v>
                </c:pt>
                <c:pt idx="10730">
                  <c:v>1.3075457317067287</c:v>
                </c:pt>
                <c:pt idx="10731">
                  <c:v>1.3076676829262441</c:v>
                </c:pt>
                <c:pt idx="10732">
                  <c:v>1.3077896341457591</c:v>
                </c:pt>
                <c:pt idx="10733">
                  <c:v>1.3079115853652741</c:v>
                </c:pt>
                <c:pt idx="10734">
                  <c:v>1.3080335365847899</c:v>
                </c:pt>
                <c:pt idx="10735">
                  <c:v>1.3081554878043049</c:v>
                </c:pt>
                <c:pt idx="10736">
                  <c:v>1.3082774390238197</c:v>
                </c:pt>
                <c:pt idx="10737">
                  <c:v>1.3083993902433351</c:v>
                </c:pt>
                <c:pt idx="10738">
                  <c:v>1.30852134146285</c:v>
                </c:pt>
                <c:pt idx="10739">
                  <c:v>1.3086432926823652</c:v>
                </c:pt>
                <c:pt idx="10740">
                  <c:v>1.3087652439018802</c:v>
                </c:pt>
                <c:pt idx="10741">
                  <c:v>1.3088871951213952</c:v>
                </c:pt>
                <c:pt idx="10742">
                  <c:v>1.3090091463409101</c:v>
                </c:pt>
                <c:pt idx="10743">
                  <c:v>1.3091310975604249</c:v>
                </c:pt>
                <c:pt idx="10744">
                  <c:v>1.3092530487799401</c:v>
                </c:pt>
                <c:pt idx="10745">
                  <c:v>1.3093749999994555</c:v>
                </c:pt>
                <c:pt idx="10746">
                  <c:v>1.3094969512189698</c:v>
                </c:pt>
                <c:pt idx="10747">
                  <c:v>1.3096189024384852</c:v>
                </c:pt>
                <c:pt idx="10748">
                  <c:v>1.3097408536579991</c:v>
                </c:pt>
                <c:pt idx="10749">
                  <c:v>1.3098628048775138</c:v>
                </c:pt>
                <c:pt idx="10750">
                  <c:v>1.3099847560970295</c:v>
                </c:pt>
                <c:pt idx="10751">
                  <c:v>1.310106707316544</c:v>
                </c:pt>
                <c:pt idx="10752">
                  <c:v>1.3102286585360585</c:v>
                </c:pt>
                <c:pt idx="10753">
                  <c:v>1.3103506097555733</c:v>
                </c:pt>
                <c:pt idx="10754">
                  <c:v>1.3104725609750885</c:v>
                </c:pt>
                <c:pt idx="10755">
                  <c:v>1.3105945121946025</c:v>
                </c:pt>
                <c:pt idx="10756">
                  <c:v>1.3107164634141051</c:v>
                </c:pt>
                <c:pt idx="10757">
                  <c:v>1.3108384146336323</c:v>
                </c:pt>
                <c:pt idx="10758">
                  <c:v>1.3109603658531466</c:v>
                </c:pt>
                <c:pt idx="10759">
                  <c:v>1.3110823170726491</c:v>
                </c:pt>
                <c:pt idx="10760">
                  <c:v>1.3112042682921634</c:v>
                </c:pt>
                <c:pt idx="10761">
                  <c:v>1.3113262195116904</c:v>
                </c:pt>
                <c:pt idx="10762">
                  <c:v>1.3114481707311925</c:v>
                </c:pt>
                <c:pt idx="10763">
                  <c:v>1.3115701219507068</c:v>
                </c:pt>
                <c:pt idx="10764">
                  <c:v>1.3116920731702335</c:v>
                </c:pt>
                <c:pt idx="10765">
                  <c:v>1.311814024389736</c:v>
                </c:pt>
                <c:pt idx="10766">
                  <c:v>1.3119359756092499</c:v>
                </c:pt>
                <c:pt idx="10767">
                  <c:v>1.3120579268287766</c:v>
                </c:pt>
                <c:pt idx="10768">
                  <c:v>1.3121798780482912</c:v>
                </c:pt>
                <c:pt idx="10769">
                  <c:v>1.3123018292677935</c:v>
                </c:pt>
                <c:pt idx="10770">
                  <c:v>1.3124237804873076</c:v>
                </c:pt>
                <c:pt idx="10771">
                  <c:v>1.3125457317068221</c:v>
                </c:pt>
                <c:pt idx="10772">
                  <c:v>1.3126676829263362</c:v>
                </c:pt>
                <c:pt idx="10773">
                  <c:v>1.3127896341458509</c:v>
                </c:pt>
                <c:pt idx="10774">
                  <c:v>1.3129115853653652</c:v>
                </c:pt>
                <c:pt idx="10775">
                  <c:v>1.3130335365848791</c:v>
                </c:pt>
                <c:pt idx="10776">
                  <c:v>1.3131554878043932</c:v>
                </c:pt>
                <c:pt idx="10777">
                  <c:v>1.3132774390239077</c:v>
                </c:pt>
                <c:pt idx="10778">
                  <c:v>1.313399390243422</c:v>
                </c:pt>
                <c:pt idx="10779">
                  <c:v>1.3135213414629356</c:v>
                </c:pt>
                <c:pt idx="10780">
                  <c:v>1.3136432926824504</c:v>
                </c:pt>
                <c:pt idx="10781">
                  <c:v>1.3137652439019643</c:v>
                </c:pt>
                <c:pt idx="10782">
                  <c:v>1.3138871951214781</c:v>
                </c:pt>
                <c:pt idx="10783">
                  <c:v>1.3140091463409924</c:v>
                </c:pt>
                <c:pt idx="10784">
                  <c:v>1.3141310975605069</c:v>
                </c:pt>
                <c:pt idx="10785">
                  <c:v>1.3142530487800204</c:v>
                </c:pt>
                <c:pt idx="10786">
                  <c:v>1.3143749999995347</c:v>
                </c:pt>
                <c:pt idx="10787">
                  <c:v>1.314496951219049</c:v>
                </c:pt>
                <c:pt idx="10788">
                  <c:v>1.3146189024385628</c:v>
                </c:pt>
                <c:pt idx="10789">
                  <c:v>1.3147408536580767</c:v>
                </c:pt>
                <c:pt idx="10790">
                  <c:v>1.3148628048775903</c:v>
                </c:pt>
                <c:pt idx="10791">
                  <c:v>1.3149847560971044</c:v>
                </c:pt>
                <c:pt idx="10792">
                  <c:v>1.3151067073166183</c:v>
                </c:pt>
                <c:pt idx="10793">
                  <c:v>1.3152286585361324</c:v>
                </c:pt>
                <c:pt idx="10794">
                  <c:v>1.3153506097556464</c:v>
                </c:pt>
                <c:pt idx="10795">
                  <c:v>1.3154725609751605</c:v>
                </c:pt>
                <c:pt idx="10796">
                  <c:v>1.3155945121946742</c:v>
                </c:pt>
                <c:pt idx="10797">
                  <c:v>1.315716463414188</c:v>
                </c:pt>
                <c:pt idx="10798">
                  <c:v>1.3158384146337019</c:v>
                </c:pt>
                <c:pt idx="10799">
                  <c:v>1.3159603658532157</c:v>
                </c:pt>
                <c:pt idx="10800">
                  <c:v>1.3160823170727294</c:v>
                </c:pt>
                <c:pt idx="10801">
                  <c:v>1.316204268292243</c:v>
                </c:pt>
                <c:pt idx="10802">
                  <c:v>1.3163262195117569</c:v>
                </c:pt>
                <c:pt idx="10803">
                  <c:v>1.3164481707312707</c:v>
                </c:pt>
                <c:pt idx="10804">
                  <c:v>1.3165701219507842</c:v>
                </c:pt>
                <c:pt idx="10805">
                  <c:v>1.3166920731702982</c:v>
                </c:pt>
                <c:pt idx="10806">
                  <c:v>1.3168140243898119</c:v>
                </c:pt>
                <c:pt idx="10807">
                  <c:v>1.3169359756093255</c:v>
                </c:pt>
                <c:pt idx="10808">
                  <c:v>1.3170579268288389</c:v>
                </c:pt>
                <c:pt idx="10809">
                  <c:v>1.3171798780483532</c:v>
                </c:pt>
                <c:pt idx="10810">
                  <c:v>1.3173018292678667</c:v>
                </c:pt>
                <c:pt idx="10811">
                  <c:v>1.3174237804873803</c:v>
                </c:pt>
                <c:pt idx="10812">
                  <c:v>1.3175457317068942</c:v>
                </c:pt>
                <c:pt idx="10813">
                  <c:v>1.3176676829264073</c:v>
                </c:pt>
                <c:pt idx="10814">
                  <c:v>1.317789634145921</c:v>
                </c:pt>
                <c:pt idx="10815">
                  <c:v>1.3179115853654344</c:v>
                </c:pt>
                <c:pt idx="10816">
                  <c:v>1.318033536584948</c:v>
                </c:pt>
                <c:pt idx="10817">
                  <c:v>1.3181554878044619</c:v>
                </c:pt>
                <c:pt idx="10818">
                  <c:v>1.3182774390239755</c:v>
                </c:pt>
                <c:pt idx="10819">
                  <c:v>1.3183993902434892</c:v>
                </c:pt>
                <c:pt idx="10820">
                  <c:v>1.3185213414630024</c:v>
                </c:pt>
                <c:pt idx="10821">
                  <c:v>1.318643292682516</c:v>
                </c:pt>
                <c:pt idx="10822">
                  <c:v>1.3187652439020296</c:v>
                </c:pt>
                <c:pt idx="10823">
                  <c:v>1.3188871951215426</c:v>
                </c:pt>
                <c:pt idx="10824">
                  <c:v>1.319009146341056</c:v>
                </c:pt>
                <c:pt idx="10825">
                  <c:v>1.3191310975605703</c:v>
                </c:pt>
                <c:pt idx="10826">
                  <c:v>1.3192530487800835</c:v>
                </c:pt>
                <c:pt idx="10827">
                  <c:v>1.3193749999995974</c:v>
                </c:pt>
                <c:pt idx="10828">
                  <c:v>1.3194969512191106</c:v>
                </c:pt>
                <c:pt idx="10829">
                  <c:v>1.3196189024386238</c:v>
                </c:pt>
                <c:pt idx="10830">
                  <c:v>1.3197408536581372</c:v>
                </c:pt>
                <c:pt idx="10831">
                  <c:v>1.3198628048776506</c:v>
                </c:pt>
                <c:pt idx="10832">
                  <c:v>1.319984756097164</c:v>
                </c:pt>
                <c:pt idx="10833">
                  <c:v>1.3201067073166772</c:v>
                </c:pt>
                <c:pt idx="10834">
                  <c:v>1.3202286585361902</c:v>
                </c:pt>
                <c:pt idx="10835">
                  <c:v>1.3203506097557036</c:v>
                </c:pt>
                <c:pt idx="10836">
                  <c:v>1.3204725609752179</c:v>
                </c:pt>
                <c:pt idx="10837">
                  <c:v>1.3205945121947309</c:v>
                </c:pt>
                <c:pt idx="10838">
                  <c:v>1.3207164634142443</c:v>
                </c:pt>
                <c:pt idx="10839">
                  <c:v>1.3208384146337575</c:v>
                </c:pt>
                <c:pt idx="10840">
                  <c:v>1.3209603658532707</c:v>
                </c:pt>
                <c:pt idx="10841">
                  <c:v>1.3210823170727843</c:v>
                </c:pt>
                <c:pt idx="10842">
                  <c:v>1.3212042682922975</c:v>
                </c:pt>
                <c:pt idx="10843">
                  <c:v>1.3213262195118105</c:v>
                </c:pt>
                <c:pt idx="10844">
                  <c:v>1.3214481707313244</c:v>
                </c:pt>
                <c:pt idx="10845">
                  <c:v>1.3215701219508373</c:v>
                </c:pt>
                <c:pt idx="10846">
                  <c:v>1.3216920731703503</c:v>
                </c:pt>
                <c:pt idx="10847">
                  <c:v>1.3218140243898635</c:v>
                </c:pt>
                <c:pt idx="10848">
                  <c:v>1.3219359756093769</c:v>
                </c:pt>
                <c:pt idx="10849">
                  <c:v>1.3220579268288899</c:v>
                </c:pt>
                <c:pt idx="10850">
                  <c:v>1.3221798780484033</c:v>
                </c:pt>
                <c:pt idx="10851">
                  <c:v>1.3223018292679163</c:v>
                </c:pt>
                <c:pt idx="10852">
                  <c:v>1.3224237804874299</c:v>
                </c:pt>
                <c:pt idx="10853">
                  <c:v>1.3225457317069425</c:v>
                </c:pt>
                <c:pt idx="10854">
                  <c:v>1.3226676829264559</c:v>
                </c:pt>
                <c:pt idx="10855">
                  <c:v>1.3227896341459693</c:v>
                </c:pt>
                <c:pt idx="10856">
                  <c:v>1.322911585365482</c:v>
                </c:pt>
                <c:pt idx="10857">
                  <c:v>1.3230335365849957</c:v>
                </c:pt>
                <c:pt idx="10858">
                  <c:v>1.3231554878045086</c:v>
                </c:pt>
                <c:pt idx="10859">
                  <c:v>1.3232774390240214</c:v>
                </c:pt>
                <c:pt idx="10860">
                  <c:v>1.3233993902435348</c:v>
                </c:pt>
                <c:pt idx="10861">
                  <c:v>1.3235213414630478</c:v>
                </c:pt>
                <c:pt idx="10862">
                  <c:v>1.323643292682561</c:v>
                </c:pt>
                <c:pt idx="10863">
                  <c:v>1.3237652439020735</c:v>
                </c:pt>
                <c:pt idx="10864">
                  <c:v>1.3238871951215874</c:v>
                </c:pt>
                <c:pt idx="10865">
                  <c:v>1.3240091463410999</c:v>
                </c:pt>
                <c:pt idx="10866">
                  <c:v>1.3241310975606131</c:v>
                </c:pt>
                <c:pt idx="10867">
                  <c:v>1.3242530487801265</c:v>
                </c:pt>
                <c:pt idx="10868">
                  <c:v>1.3243749999996393</c:v>
                </c:pt>
                <c:pt idx="10869">
                  <c:v>1.3244969512191522</c:v>
                </c:pt>
                <c:pt idx="10870">
                  <c:v>1.3246189024386659</c:v>
                </c:pt>
                <c:pt idx="10871">
                  <c:v>1.3247408536581786</c:v>
                </c:pt>
                <c:pt idx="10872">
                  <c:v>1.3248628048776907</c:v>
                </c:pt>
                <c:pt idx="10873">
                  <c:v>1.3249847560972046</c:v>
                </c:pt>
                <c:pt idx="10874">
                  <c:v>1.3251067073167175</c:v>
                </c:pt>
                <c:pt idx="10875">
                  <c:v>1.3252286585362305</c:v>
                </c:pt>
                <c:pt idx="10876">
                  <c:v>1.3253506097557437</c:v>
                </c:pt>
                <c:pt idx="10877">
                  <c:v>1.3254725609752565</c:v>
                </c:pt>
                <c:pt idx="10878">
                  <c:v>1.325594512194769</c:v>
                </c:pt>
                <c:pt idx="10879">
                  <c:v>1.325716463414282</c:v>
                </c:pt>
                <c:pt idx="10880">
                  <c:v>1.3258384146337954</c:v>
                </c:pt>
                <c:pt idx="10881">
                  <c:v>1.3259603658533086</c:v>
                </c:pt>
                <c:pt idx="10882">
                  <c:v>1.3260823170728213</c:v>
                </c:pt>
                <c:pt idx="10883">
                  <c:v>1.3262042682923343</c:v>
                </c:pt>
                <c:pt idx="10884">
                  <c:v>1.326326219511847</c:v>
                </c:pt>
                <c:pt idx="10885">
                  <c:v>1.3264481707313598</c:v>
                </c:pt>
                <c:pt idx="10886">
                  <c:v>1.3265701219508732</c:v>
                </c:pt>
                <c:pt idx="10887">
                  <c:v>1.3266920731703857</c:v>
                </c:pt>
                <c:pt idx="10888">
                  <c:v>1.3268140243898987</c:v>
                </c:pt>
                <c:pt idx="10889">
                  <c:v>1.3269359756094112</c:v>
                </c:pt>
                <c:pt idx="10890">
                  <c:v>1.3270579268289244</c:v>
                </c:pt>
                <c:pt idx="10891">
                  <c:v>1.3271798780484372</c:v>
                </c:pt>
                <c:pt idx="10892">
                  <c:v>1.3273018292679506</c:v>
                </c:pt>
                <c:pt idx="10893">
                  <c:v>1.3274237804874629</c:v>
                </c:pt>
                <c:pt idx="10894">
                  <c:v>1.3275457317069763</c:v>
                </c:pt>
                <c:pt idx="10895">
                  <c:v>1.3276676829264888</c:v>
                </c:pt>
                <c:pt idx="10896">
                  <c:v>1.327789634146002</c:v>
                </c:pt>
                <c:pt idx="10897">
                  <c:v>1.3279115853655146</c:v>
                </c:pt>
                <c:pt idx="10898">
                  <c:v>1.3280335365850271</c:v>
                </c:pt>
                <c:pt idx="10899">
                  <c:v>1.3281554878045403</c:v>
                </c:pt>
                <c:pt idx="10900">
                  <c:v>1.3282774390240533</c:v>
                </c:pt>
                <c:pt idx="10901">
                  <c:v>1.3283993902435658</c:v>
                </c:pt>
                <c:pt idx="10902">
                  <c:v>1.328521341463079</c:v>
                </c:pt>
                <c:pt idx="10903">
                  <c:v>1.3286432926825917</c:v>
                </c:pt>
                <c:pt idx="10904">
                  <c:v>1.328765243902104</c:v>
                </c:pt>
                <c:pt idx="10905">
                  <c:v>1.3288871951216175</c:v>
                </c:pt>
                <c:pt idx="10906">
                  <c:v>1.3290091463411298</c:v>
                </c:pt>
                <c:pt idx="10907">
                  <c:v>1.3291310975606425</c:v>
                </c:pt>
                <c:pt idx="10908">
                  <c:v>1.3292530487801555</c:v>
                </c:pt>
                <c:pt idx="10909">
                  <c:v>1.3293749999996682</c:v>
                </c:pt>
                <c:pt idx="10910">
                  <c:v>1.3294969512191808</c:v>
                </c:pt>
                <c:pt idx="10911">
                  <c:v>1.3296189024386935</c:v>
                </c:pt>
                <c:pt idx="10912">
                  <c:v>1.3297408536582065</c:v>
                </c:pt>
                <c:pt idx="10913">
                  <c:v>1.3298628048777195</c:v>
                </c:pt>
                <c:pt idx="10914">
                  <c:v>1.329984756097232</c:v>
                </c:pt>
                <c:pt idx="10915">
                  <c:v>1.330106707316745</c:v>
                </c:pt>
                <c:pt idx="10916">
                  <c:v>1.3302286585362579</c:v>
                </c:pt>
                <c:pt idx="10917">
                  <c:v>1.3303506097557702</c:v>
                </c:pt>
                <c:pt idx="10918">
                  <c:v>1.330472560975283</c:v>
                </c:pt>
                <c:pt idx="10919">
                  <c:v>1.330594512194796</c:v>
                </c:pt>
                <c:pt idx="10920">
                  <c:v>1.3307164634143085</c:v>
                </c:pt>
                <c:pt idx="10921">
                  <c:v>1.3308384146338212</c:v>
                </c:pt>
                <c:pt idx="10922">
                  <c:v>1.330960365853334</c:v>
                </c:pt>
                <c:pt idx="10923">
                  <c:v>1.3310823170728465</c:v>
                </c:pt>
                <c:pt idx="10924">
                  <c:v>1.331204268292359</c:v>
                </c:pt>
                <c:pt idx="10925">
                  <c:v>1.331326219511872</c:v>
                </c:pt>
                <c:pt idx="10926">
                  <c:v>1.3314481707313843</c:v>
                </c:pt>
                <c:pt idx="10927">
                  <c:v>1.3315701219508971</c:v>
                </c:pt>
                <c:pt idx="10928">
                  <c:v>1.3316920731704101</c:v>
                </c:pt>
                <c:pt idx="10929">
                  <c:v>1.331814024389923</c:v>
                </c:pt>
                <c:pt idx="10930">
                  <c:v>1.3319359756094351</c:v>
                </c:pt>
                <c:pt idx="10931">
                  <c:v>1.3320579268289481</c:v>
                </c:pt>
                <c:pt idx="10932">
                  <c:v>1.3321798780484606</c:v>
                </c:pt>
                <c:pt idx="10933">
                  <c:v>1.3323018292679609</c:v>
                </c:pt>
                <c:pt idx="10934">
                  <c:v>1.3324237804874739</c:v>
                </c:pt>
                <c:pt idx="10935">
                  <c:v>1.3325457317069984</c:v>
                </c:pt>
                <c:pt idx="10936">
                  <c:v>1.3326676829264992</c:v>
                </c:pt>
                <c:pt idx="10937">
                  <c:v>1.3327896341460117</c:v>
                </c:pt>
                <c:pt idx="10938">
                  <c:v>1.3329115853655367</c:v>
                </c:pt>
                <c:pt idx="10939">
                  <c:v>1.3330335365850368</c:v>
                </c:pt>
                <c:pt idx="10940">
                  <c:v>1.3331554878045497</c:v>
                </c:pt>
                <c:pt idx="10941">
                  <c:v>1.3332774390240747</c:v>
                </c:pt>
                <c:pt idx="10942">
                  <c:v>1.3333993902435868</c:v>
                </c:pt>
                <c:pt idx="10943">
                  <c:v>1.3335213414630873</c:v>
                </c:pt>
                <c:pt idx="10944">
                  <c:v>1.3336432926826121</c:v>
                </c:pt>
                <c:pt idx="10945">
                  <c:v>1.333765243902125</c:v>
                </c:pt>
                <c:pt idx="10946">
                  <c:v>1.3338871951216256</c:v>
                </c:pt>
                <c:pt idx="10947">
                  <c:v>1.3340091463411503</c:v>
                </c:pt>
                <c:pt idx="10948">
                  <c:v>1.3341310975606628</c:v>
                </c:pt>
                <c:pt idx="10949">
                  <c:v>1.3342530487801632</c:v>
                </c:pt>
                <c:pt idx="10950">
                  <c:v>1.3343749999996755</c:v>
                </c:pt>
                <c:pt idx="10951">
                  <c:v>1.3344969512191882</c:v>
                </c:pt>
                <c:pt idx="10952">
                  <c:v>1.334618902438701</c:v>
                </c:pt>
                <c:pt idx="10953">
                  <c:v>1.3347408536582135</c:v>
                </c:pt>
                <c:pt idx="10954">
                  <c:v>1.3348628048777258</c:v>
                </c:pt>
                <c:pt idx="10955">
                  <c:v>1.3349847560972385</c:v>
                </c:pt>
                <c:pt idx="10956">
                  <c:v>1.3351067073167509</c:v>
                </c:pt>
                <c:pt idx="10957">
                  <c:v>1.3352286585362636</c:v>
                </c:pt>
                <c:pt idx="10958">
                  <c:v>1.3353506097557761</c:v>
                </c:pt>
                <c:pt idx="10959">
                  <c:v>1.3354725609752887</c:v>
                </c:pt>
                <c:pt idx="10960">
                  <c:v>1.3355945121948012</c:v>
                </c:pt>
                <c:pt idx="10961">
                  <c:v>1.3357164634143135</c:v>
                </c:pt>
                <c:pt idx="10962">
                  <c:v>1.3358384146338262</c:v>
                </c:pt>
                <c:pt idx="10963">
                  <c:v>1.335960365853339</c:v>
                </c:pt>
                <c:pt idx="10964">
                  <c:v>1.3360823170728517</c:v>
                </c:pt>
                <c:pt idx="10965">
                  <c:v>1.3362042682923643</c:v>
                </c:pt>
                <c:pt idx="10966">
                  <c:v>1.3363262195118768</c:v>
                </c:pt>
                <c:pt idx="10967">
                  <c:v>1.3364481707313889</c:v>
                </c:pt>
                <c:pt idx="10968">
                  <c:v>1.3365701219509016</c:v>
                </c:pt>
                <c:pt idx="10969">
                  <c:v>1.3366920731704139</c:v>
                </c:pt>
                <c:pt idx="10970">
                  <c:v>1.3368140243899265</c:v>
                </c:pt>
                <c:pt idx="10971">
                  <c:v>1.3369359756094394</c:v>
                </c:pt>
                <c:pt idx="10972">
                  <c:v>1.3370579268289515</c:v>
                </c:pt>
                <c:pt idx="10973">
                  <c:v>1.3371798780484641</c:v>
                </c:pt>
                <c:pt idx="10974">
                  <c:v>1.337301829267977</c:v>
                </c:pt>
                <c:pt idx="10975">
                  <c:v>1.3374237804874891</c:v>
                </c:pt>
                <c:pt idx="10976">
                  <c:v>1.3375457317070012</c:v>
                </c:pt>
                <c:pt idx="10977">
                  <c:v>1.3376676829265144</c:v>
                </c:pt>
                <c:pt idx="10978">
                  <c:v>1.3377896341460267</c:v>
                </c:pt>
                <c:pt idx="10979">
                  <c:v>1.3379115853655392</c:v>
                </c:pt>
                <c:pt idx="10980">
                  <c:v>1.3380335365850515</c:v>
                </c:pt>
                <c:pt idx="10981">
                  <c:v>1.3381554878045641</c:v>
                </c:pt>
                <c:pt idx="10982">
                  <c:v>1.3382774390240768</c:v>
                </c:pt>
                <c:pt idx="10983">
                  <c:v>1.3383993902435891</c:v>
                </c:pt>
                <c:pt idx="10984">
                  <c:v>1.3385213414631021</c:v>
                </c:pt>
                <c:pt idx="10985">
                  <c:v>1.3386432926826137</c:v>
                </c:pt>
                <c:pt idx="10986">
                  <c:v>1.3387652439021269</c:v>
                </c:pt>
                <c:pt idx="10987">
                  <c:v>1.338887195121639</c:v>
                </c:pt>
                <c:pt idx="10988">
                  <c:v>1.3390091463411513</c:v>
                </c:pt>
                <c:pt idx="10989">
                  <c:v>1.3391310975606641</c:v>
                </c:pt>
                <c:pt idx="10990">
                  <c:v>1.3392530487801766</c:v>
                </c:pt>
                <c:pt idx="10991">
                  <c:v>1.3393749999996891</c:v>
                </c:pt>
                <c:pt idx="10992">
                  <c:v>1.3394969512192014</c:v>
                </c:pt>
                <c:pt idx="10993">
                  <c:v>1.339618902438714</c:v>
                </c:pt>
                <c:pt idx="10994">
                  <c:v>1.3397408536582263</c:v>
                </c:pt>
                <c:pt idx="10995">
                  <c:v>1.3398628048777388</c:v>
                </c:pt>
                <c:pt idx="10996">
                  <c:v>1.3399847560972515</c:v>
                </c:pt>
                <c:pt idx="10997">
                  <c:v>1.3401067073167636</c:v>
                </c:pt>
                <c:pt idx="10998">
                  <c:v>1.3402286585362759</c:v>
                </c:pt>
                <c:pt idx="10999">
                  <c:v>1.3403506097557887</c:v>
                </c:pt>
                <c:pt idx="11000">
                  <c:v>1.3404725609753012</c:v>
                </c:pt>
                <c:pt idx="11001">
                  <c:v>1.3405945121948133</c:v>
                </c:pt>
                <c:pt idx="11002">
                  <c:v>1.3407164634143258</c:v>
                </c:pt>
                <c:pt idx="11003">
                  <c:v>1.3408384146338383</c:v>
                </c:pt>
                <c:pt idx="11004">
                  <c:v>1.3409603658533507</c:v>
                </c:pt>
                <c:pt idx="11005">
                  <c:v>1.341082317072863</c:v>
                </c:pt>
                <c:pt idx="11006">
                  <c:v>1.3412042682923759</c:v>
                </c:pt>
                <c:pt idx="11007">
                  <c:v>1.3413262195118882</c:v>
                </c:pt>
                <c:pt idx="11008">
                  <c:v>1.3414481707314005</c:v>
                </c:pt>
                <c:pt idx="11009">
                  <c:v>1.3415701219509129</c:v>
                </c:pt>
                <c:pt idx="11010">
                  <c:v>1.3416920731704254</c:v>
                </c:pt>
                <c:pt idx="11011">
                  <c:v>1.3418140243899379</c:v>
                </c:pt>
                <c:pt idx="11012">
                  <c:v>1.3419359756094502</c:v>
                </c:pt>
                <c:pt idx="11013">
                  <c:v>1.3420579268289627</c:v>
                </c:pt>
                <c:pt idx="11014">
                  <c:v>1.3421798780484748</c:v>
                </c:pt>
                <c:pt idx="11015">
                  <c:v>1.3423018292679876</c:v>
                </c:pt>
                <c:pt idx="11016">
                  <c:v>1.3424237804874997</c:v>
                </c:pt>
                <c:pt idx="11017">
                  <c:v>1.3425457317070124</c:v>
                </c:pt>
                <c:pt idx="11018">
                  <c:v>1.3426676829265247</c:v>
                </c:pt>
                <c:pt idx="11019">
                  <c:v>1.3427896341460372</c:v>
                </c:pt>
                <c:pt idx="11020">
                  <c:v>1.3429115853655496</c:v>
                </c:pt>
                <c:pt idx="11021">
                  <c:v>1.3430335365850616</c:v>
                </c:pt>
                <c:pt idx="11022">
                  <c:v>1.3431554878045744</c:v>
                </c:pt>
                <c:pt idx="11023">
                  <c:v>1.3432774390240865</c:v>
                </c:pt>
                <c:pt idx="11024">
                  <c:v>1.3433993902435988</c:v>
                </c:pt>
                <c:pt idx="11025">
                  <c:v>1.3435213414631111</c:v>
                </c:pt>
                <c:pt idx="11026">
                  <c:v>1.3436432926826236</c:v>
                </c:pt>
                <c:pt idx="11027">
                  <c:v>1.3437652439021359</c:v>
                </c:pt>
                <c:pt idx="11028">
                  <c:v>1.3438871951216487</c:v>
                </c:pt>
                <c:pt idx="11029">
                  <c:v>1.344009146341161</c:v>
                </c:pt>
                <c:pt idx="11030">
                  <c:v>1.3441310975606733</c:v>
                </c:pt>
                <c:pt idx="11031">
                  <c:v>1.3442530487801858</c:v>
                </c:pt>
                <c:pt idx="11032">
                  <c:v>1.3443749999996979</c:v>
                </c:pt>
                <c:pt idx="11033">
                  <c:v>1.3444969512192104</c:v>
                </c:pt>
                <c:pt idx="11034">
                  <c:v>1.3446189024387232</c:v>
                </c:pt>
                <c:pt idx="11035">
                  <c:v>1.3447408536582353</c:v>
                </c:pt>
                <c:pt idx="11036">
                  <c:v>1.3448628048777476</c:v>
                </c:pt>
                <c:pt idx="11037">
                  <c:v>1.3449847560972601</c:v>
                </c:pt>
                <c:pt idx="11038">
                  <c:v>1.3451067073167722</c:v>
                </c:pt>
                <c:pt idx="11039">
                  <c:v>1.3452286585362845</c:v>
                </c:pt>
                <c:pt idx="11040">
                  <c:v>1.3453506097557968</c:v>
                </c:pt>
                <c:pt idx="11041">
                  <c:v>1.3454725609753095</c:v>
                </c:pt>
                <c:pt idx="11042">
                  <c:v>1.3455945121948221</c:v>
                </c:pt>
                <c:pt idx="11043">
                  <c:v>1.3457164634143339</c:v>
                </c:pt>
                <c:pt idx="11044">
                  <c:v>1.3458384146338462</c:v>
                </c:pt>
                <c:pt idx="11045">
                  <c:v>1.3459603658533588</c:v>
                </c:pt>
                <c:pt idx="11046">
                  <c:v>1.3460823170728711</c:v>
                </c:pt>
                <c:pt idx="11047">
                  <c:v>1.3462042682923836</c:v>
                </c:pt>
                <c:pt idx="11048">
                  <c:v>1.3463262195118959</c:v>
                </c:pt>
                <c:pt idx="11049">
                  <c:v>1.3464481707314084</c:v>
                </c:pt>
                <c:pt idx="11050">
                  <c:v>1.3465701219509205</c:v>
                </c:pt>
                <c:pt idx="11051">
                  <c:v>1.346692073170433</c:v>
                </c:pt>
                <c:pt idx="11052">
                  <c:v>1.3468140243899454</c:v>
                </c:pt>
                <c:pt idx="11053">
                  <c:v>1.3469359756094579</c:v>
                </c:pt>
                <c:pt idx="11054">
                  <c:v>1.34705792682897</c:v>
                </c:pt>
                <c:pt idx="11055">
                  <c:v>1.3471798780484823</c:v>
                </c:pt>
                <c:pt idx="11056">
                  <c:v>1.3473018292679948</c:v>
                </c:pt>
                <c:pt idx="11057">
                  <c:v>1.3474237804875071</c:v>
                </c:pt>
                <c:pt idx="11058">
                  <c:v>1.3475457317070194</c:v>
                </c:pt>
                <c:pt idx="11059">
                  <c:v>1.3476676829265317</c:v>
                </c:pt>
                <c:pt idx="11060">
                  <c:v>1.347789634146044</c:v>
                </c:pt>
                <c:pt idx="11061">
                  <c:v>1.3479115853655568</c:v>
                </c:pt>
                <c:pt idx="11062">
                  <c:v>1.3480335365850689</c:v>
                </c:pt>
                <c:pt idx="11063">
                  <c:v>1.3481554878045809</c:v>
                </c:pt>
                <c:pt idx="11064">
                  <c:v>1.3482774390240935</c:v>
                </c:pt>
                <c:pt idx="11065">
                  <c:v>1.3483993902436058</c:v>
                </c:pt>
                <c:pt idx="11066">
                  <c:v>1.3485213414631183</c:v>
                </c:pt>
                <c:pt idx="11067">
                  <c:v>1.3486432926826304</c:v>
                </c:pt>
                <c:pt idx="11068">
                  <c:v>1.348765243902142</c:v>
                </c:pt>
                <c:pt idx="11069">
                  <c:v>1.348887195121655</c:v>
                </c:pt>
                <c:pt idx="11070">
                  <c:v>1.3490091463411673</c:v>
                </c:pt>
                <c:pt idx="11071">
                  <c:v>1.3491310975606794</c:v>
                </c:pt>
                <c:pt idx="11072">
                  <c:v>1.3492530487801919</c:v>
                </c:pt>
                <c:pt idx="11073">
                  <c:v>1.349374999999704</c:v>
                </c:pt>
                <c:pt idx="11074">
                  <c:v>1.3494969512192165</c:v>
                </c:pt>
                <c:pt idx="11075">
                  <c:v>1.3496189024387291</c:v>
                </c:pt>
                <c:pt idx="11076">
                  <c:v>1.3497408536582411</c:v>
                </c:pt>
                <c:pt idx="11077">
                  <c:v>1.3498628048777537</c:v>
                </c:pt>
                <c:pt idx="11078">
                  <c:v>1.3499847560972662</c:v>
                </c:pt>
                <c:pt idx="11079">
                  <c:v>1.3501067073167781</c:v>
                </c:pt>
                <c:pt idx="11080">
                  <c:v>1.3502286585362906</c:v>
                </c:pt>
                <c:pt idx="11081">
                  <c:v>1.3503506097558027</c:v>
                </c:pt>
                <c:pt idx="11082">
                  <c:v>1.350472560975315</c:v>
                </c:pt>
                <c:pt idx="11083">
                  <c:v>1.3505945121948275</c:v>
                </c:pt>
                <c:pt idx="11084">
                  <c:v>1.3507164634143396</c:v>
                </c:pt>
                <c:pt idx="11085">
                  <c:v>1.3508384146338521</c:v>
                </c:pt>
                <c:pt idx="11086">
                  <c:v>1.3509603658533642</c:v>
                </c:pt>
                <c:pt idx="11087">
                  <c:v>1.3510823170728767</c:v>
                </c:pt>
                <c:pt idx="11088">
                  <c:v>1.3512042682923888</c:v>
                </c:pt>
                <c:pt idx="11089">
                  <c:v>1.3513262195119009</c:v>
                </c:pt>
                <c:pt idx="11090">
                  <c:v>1.3514481707314137</c:v>
                </c:pt>
                <c:pt idx="11091">
                  <c:v>1.3515701219509255</c:v>
                </c:pt>
                <c:pt idx="11092">
                  <c:v>1.3516920731704385</c:v>
                </c:pt>
                <c:pt idx="11093">
                  <c:v>1.3518140243899504</c:v>
                </c:pt>
                <c:pt idx="11094">
                  <c:v>1.3519359756094629</c:v>
                </c:pt>
                <c:pt idx="11095">
                  <c:v>1.3520579268289752</c:v>
                </c:pt>
                <c:pt idx="11096">
                  <c:v>1.352179878048487</c:v>
                </c:pt>
                <c:pt idx="11097">
                  <c:v>1.3523018292679996</c:v>
                </c:pt>
                <c:pt idx="11098">
                  <c:v>1.3524237804875117</c:v>
                </c:pt>
                <c:pt idx="11099">
                  <c:v>1.3525457317070244</c:v>
                </c:pt>
                <c:pt idx="11100">
                  <c:v>1.3526676829265363</c:v>
                </c:pt>
                <c:pt idx="11101">
                  <c:v>1.352789634146049</c:v>
                </c:pt>
                <c:pt idx="11102">
                  <c:v>1.3529115853655613</c:v>
                </c:pt>
                <c:pt idx="11103">
                  <c:v>1.3530335365850736</c:v>
                </c:pt>
                <c:pt idx="11104">
                  <c:v>1.3531554878045857</c:v>
                </c:pt>
                <c:pt idx="11105">
                  <c:v>1.353277439024098</c:v>
                </c:pt>
                <c:pt idx="11106">
                  <c:v>1.3533993902436103</c:v>
                </c:pt>
                <c:pt idx="11107">
                  <c:v>1.3535213414631224</c:v>
                </c:pt>
                <c:pt idx="11108">
                  <c:v>1.3536432926826352</c:v>
                </c:pt>
                <c:pt idx="11109">
                  <c:v>1.3537652439021473</c:v>
                </c:pt>
                <c:pt idx="11110">
                  <c:v>1.3538871951216593</c:v>
                </c:pt>
                <c:pt idx="11111">
                  <c:v>1.3540091463411716</c:v>
                </c:pt>
                <c:pt idx="11112">
                  <c:v>1.3541310975606842</c:v>
                </c:pt>
                <c:pt idx="11113">
                  <c:v>1.3542530487801834</c:v>
                </c:pt>
                <c:pt idx="11114">
                  <c:v>1.3543749999996966</c:v>
                </c:pt>
                <c:pt idx="11115">
                  <c:v>1.3544969512192209</c:v>
                </c:pt>
                <c:pt idx="11116">
                  <c:v>1.3546189024387334</c:v>
                </c:pt>
                <c:pt idx="11117">
                  <c:v>1.3547408536582333</c:v>
                </c:pt>
                <c:pt idx="11118">
                  <c:v>1.3548628048777576</c:v>
                </c:pt>
                <c:pt idx="11119">
                  <c:v>1.3549847560972701</c:v>
                </c:pt>
                <c:pt idx="11120">
                  <c:v>1.3551067073167702</c:v>
                </c:pt>
                <c:pt idx="11121">
                  <c:v>1.3552286585362947</c:v>
                </c:pt>
                <c:pt idx="11122">
                  <c:v>1.3553506097558068</c:v>
                </c:pt>
                <c:pt idx="11123">
                  <c:v>1.3554725609753067</c:v>
                </c:pt>
                <c:pt idx="11124">
                  <c:v>1.3555945121948314</c:v>
                </c:pt>
                <c:pt idx="11125">
                  <c:v>1.3557164634143437</c:v>
                </c:pt>
                <c:pt idx="11126">
                  <c:v>1.3558384146338438</c:v>
                </c:pt>
                <c:pt idx="11127">
                  <c:v>1.3559603658533683</c:v>
                </c:pt>
                <c:pt idx="11128">
                  <c:v>1.3560823170728804</c:v>
                </c:pt>
                <c:pt idx="11129">
                  <c:v>1.3562042682923807</c:v>
                </c:pt>
                <c:pt idx="11130">
                  <c:v>1.3563262195118928</c:v>
                </c:pt>
                <c:pt idx="11131">
                  <c:v>1.3564481707314049</c:v>
                </c:pt>
                <c:pt idx="11132">
                  <c:v>1.3565701219509174</c:v>
                </c:pt>
                <c:pt idx="11133">
                  <c:v>1.3566920731704297</c:v>
                </c:pt>
                <c:pt idx="11134">
                  <c:v>1.356814024389942</c:v>
                </c:pt>
                <c:pt idx="11135">
                  <c:v>1.3569359756094541</c:v>
                </c:pt>
                <c:pt idx="11136">
                  <c:v>1.3570579268289662</c:v>
                </c:pt>
                <c:pt idx="11137">
                  <c:v>1.3571798780484787</c:v>
                </c:pt>
                <c:pt idx="11138">
                  <c:v>1.3573018292679908</c:v>
                </c:pt>
                <c:pt idx="11139">
                  <c:v>1.3574237804875031</c:v>
                </c:pt>
                <c:pt idx="11140">
                  <c:v>1.3575457317070159</c:v>
                </c:pt>
                <c:pt idx="11141">
                  <c:v>1.3576676829265277</c:v>
                </c:pt>
                <c:pt idx="11142">
                  <c:v>1.3577896341460398</c:v>
                </c:pt>
                <c:pt idx="11143">
                  <c:v>1.3579115853655521</c:v>
                </c:pt>
                <c:pt idx="11144">
                  <c:v>1.3580335365850644</c:v>
                </c:pt>
                <c:pt idx="11145">
                  <c:v>1.3581554878045765</c:v>
                </c:pt>
                <c:pt idx="11146">
                  <c:v>1.358277439024089</c:v>
                </c:pt>
                <c:pt idx="11147">
                  <c:v>1.3583993902436011</c:v>
                </c:pt>
                <c:pt idx="11148">
                  <c:v>1.3585213414631132</c:v>
                </c:pt>
                <c:pt idx="11149">
                  <c:v>1.358643292682626</c:v>
                </c:pt>
                <c:pt idx="11150">
                  <c:v>1.358765243902138</c:v>
                </c:pt>
                <c:pt idx="11151">
                  <c:v>1.3588871951216501</c:v>
                </c:pt>
                <c:pt idx="11152">
                  <c:v>1.3590091463411624</c:v>
                </c:pt>
                <c:pt idx="11153">
                  <c:v>1.3591310975606747</c:v>
                </c:pt>
                <c:pt idx="11154">
                  <c:v>1.3592530487801868</c:v>
                </c:pt>
                <c:pt idx="11155">
                  <c:v>1.3593749999996994</c:v>
                </c:pt>
                <c:pt idx="11156">
                  <c:v>1.3594969512192114</c:v>
                </c:pt>
                <c:pt idx="11157">
                  <c:v>1.3596189024387235</c:v>
                </c:pt>
                <c:pt idx="11158">
                  <c:v>1.359740853658236</c:v>
                </c:pt>
                <c:pt idx="11159">
                  <c:v>1.3598628048777484</c:v>
                </c:pt>
                <c:pt idx="11160">
                  <c:v>1.3599847560972602</c:v>
                </c:pt>
                <c:pt idx="11161">
                  <c:v>1.3601067073167723</c:v>
                </c:pt>
                <c:pt idx="11162">
                  <c:v>1.3602286585362853</c:v>
                </c:pt>
                <c:pt idx="11163">
                  <c:v>1.3603506097557976</c:v>
                </c:pt>
                <c:pt idx="11164">
                  <c:v>1.3604725609753094</c:v>
                </c:pt>
                <c:pt idx="11165">
                  <c:v>1.3605945121948217</c:v>
                </c:pt>
                <c:pt idx="11166">
                  <c:v>1.3607164634143341</c:v>
                </c:pt>
                <c:pt idx="11167">
                  <c:v>1.3608384146338464</c:v>
                </c:pt>
                <c:pt idx="11168">
                  <c:v>1.3609603658533584</c:v>
                </c:pt>
                <c:pt idx="11169">
                  <c:v>1.3610823170728708</c:v>
                </c:pt>
                <c:pt idx="11170">
                  <c:v>1.3612042682923831</c:v>
                </c:pt>
                <c:pt idx="11171">
                  <c:v>1.3613262195118951</c:v>
                </c:pt>
                <c:pt idx="11172">
                  <c:v>1.3614481707314074</c:v>
                </c:pt>
                <c:pt idx="11173">
                  <c:v>1.3615701219509198</c:v>
                </c:pt>
                <c:pt idx="11174">
                  <c:v>1.3616920731704321</c:v>
                </c:pt>
                <c:pt idx="11175">
                  <c:v>1.3618140243899439</c:v>
                </c:pt>
                <c:pt idx="11176">
                  <c:v>1.3619359756094567</c:v>
                </c:pt>
                <c:pt idx="11177">
                  <c:v>1.3620579268289688</c:v>
                </c:pt>
                <c:pt idx="11178">
                  <c:v>1.3621798780484808</c:v>
                </c:pt>
                <c:pt idx="11179">
                  <c:v>1.3623018292679929</c:v>
                </c:pt>
                <c:pt idx="11180">
                  <c:v>1.3624237804875052</c:v>
                </c:pt>
                <c:pt idx="11181">
                  <c:v>1.362545731707018</c:v>
                </c:pt>
                <c:pt idx="11182">
                  <c:v>1.3626676829265296</c:v>
                </c:pt>
                <c:pt idx="11183">
                  <c:v>1.3627896341460422</c:v>
                </c:pt>
                <c:pt idx="11184">
                  <c:v>1.3629115853655542</c:v>
                </c:pt>
                <c:pt idx="11185">
                  <c:v>1.3630335365850663</c:v>
                </c:pt>
                <c:pt idx="11186">
                  <c:v>1.3631554878045786</c:v>
                </c:pt>
                <c:pt idx="11187">
                  <c:v>1.3632774390240912</c:v>
                </c:pt>
                <c:pt idx="11188">
                  <c:v>1.363399390243603</c:v>
                </c:pt>
                <c:pt idx="11189">
                  <c:v>1.3635213414631155</c:v>
                </c:pt>
                <c:pt idx="11190">
                  <c:v>1.3636432926826274</c:v>
                </c:pt>
                <c:pt idx="11191">
                  <c:v>1.3637652439021397</c:v>
                </c:pt>
                <c:pt idx="11192">
                  <c:v>1.3638871951216527</c:v>
                </c:pt>
                <c:pt idx="11193">
                  <c:v>1.3640091463411648</c:v>
                </c:pt>
                <c:pt idx="11194">
                  <c:v>1.3641310975606769</c:v>
                </c:pt>
                <c:pt idx="11195">
                  <c:v>1.3642530487801889</c:v>
                </c:pt>
                <c:pt idx="11196">
                  <c:v>1.3643749999997012</c:v>
                </c:pt>
                <c:pt idx="11197">
                  <c:v>1.3644969512192135</c:v>
                </c:pt>
                <c:pt idx="11198">
                  <c:v>1.3646189024387254</c:v>
                </c:pt>
                <c:pt idx="11199">
                  <c:v>1.3647408536582382</c:v>
                </c:pt>
                <c:pt idx="11200">
                  <c:v>1.3648628048777505</c:v>
                </c:pt>
                <c:pt idx="11201">
                  <c:v>1.3649847560972623</c:v>
                </c:pt>
                <c:pt idx="11202">
                  <c:v>1.3651067073167744</c:v>
                </c:pt>
                <c:pt idx="11203">
                  <c:v>1.3652286585362867</c:v>
                </c:pt>
                <c:pt idx="11204">
                  <c:v>1.365350609755799</c:v>
                </c:pt>
                <c:pt idx="11205">
                  <c:v>1.3654725609753116</c:v>
                </c:pt>
                <c:pt idx="11206">
                  <c:v>1.3655945121948236</c:v>
                </c:pt>
                <c:pt idx="11207">
                  <c:v>1.3657164634143359</c:v>
                </c:pt>
                <c:pt idx="11208">
                  <c:v>1.3658384146338478</c:v>
                </c:pt>
                <c:pt idx="11209">
                  <c:v>1.3659603658533601</c:v>
                </c:pt>
                <c:pt idx="11210">
                  <c:v>1.3660823170728729</c:v>
                </c:pt>
                <c:pt idx="11211">
                  <c:v>1.3662042682923849</c:v>
                </c:pt>
                <c:pt idx="11212">
                  <c:v>1.3663262195118968</c:v>
                </c:pt>
                <c:pt idx="11213">
                  <c:v>1.3664481707314089</c:v>
                </c:pt>
                <c:pt idx="11214">
                  <c:v>1.3665701219509212</c:v>
                </c:pt>
                <c:pt idx="11215">
                  <c:v>1.366692073170434</c:v>
                </c:pt>
                <c:pt idx="11216">
                  <c:v>1.3668140243899463</c:v>
                </c:pt>
                <c:pt idx="11217">
                  <c:v>1.3669359756094583</c:v>
                </c:pt>
                <c:pt idx="11218">
                  <c:v>1.3670579268289704</c:v>
                </c:pt>
                <c:pt idx="11219">
                  <c:v>1.3671798780484825</c:v>
                </c:pt>
                <c:pt idx="11220">
                  <c:v>1.3673018292679946</c:v>
                </c:pt>
                <c:pt idx="11221">
                  <c:v>1.3674237804875071</c:v>
                </c:pt>
                <c:pt idx="11222">
                  <c:v>1.3675457317070192</c:v>
                </c:pt>
                <c:pt idx="11223">
                  <c:v>1.3676676829265315</c:v>
                </c:pt>
                <c:pt idx="11224">
                  <c:v>1.3677896341460436</c:v>
                </c:pt>
                <c:pt idx="11225">
                  <c:v>1.3679115853655559</c:v>
                </c:pt>
                <c:pt idx="11226">
                  <c:v>1.368033536585068</c:v>
                </c:pt>
                <c:pt idx="11227">
                  <c:v>1.3681554878045803</c:v>
                </c:pt>
                <c:pt idx="11228">
                  <c:v>1.3682774390240926</c:v>
                </c:pt>
                <c:pt idx="11229">
                  <c:v>1.3683993902436047</c:v>
                </c:pt>
                <c:pt idx="11230">
                  <c:v>1.368521341463117</c:v>
                </c:pt>
                <c:pt idx="11231">
                  <c:v>1.3686432926826295</c:v>
                </c:pt>
                <c:pt idx="11232">
                  <c:v>1.3687652439021418</c:v>
                </c:pt>
                <c:pt idx="11233">
                  <c:v>1.3688871951216539</c:v>
                </c:pt>
                <c:pt idx="11234">
                  <c:v>1.369009146341166</c:v>
                </c:pt>
                <c:pt idx="11235">
                  <c:v>1.3691310975606781</c:v>
                </c:pt>
                <c:pt idx="11236">
                  <c:v>1.3692530487801904</c:v>
                </c:pt>
                <c:pt idx="11237">
                  <c:v>1.3693749999997027</c:v>
                </c:pt>
                <c:pt idx="11238">
                  <c:v>1.3694969512192146</c:v>
                </c:pt>
                <c:pt idx="11239">
                  <c:v>1.3696189024387273</c:v>
                </c:pt>
                <c:pt idx="11240">
                  <c:v>1.3697408536582394</c:v>
                </c:pt>
                <c:pt idx="11241">
                  <c:v>1.3698628048777515</c:v>
                </c:pt>
                <c:pt idx="11242">
                  <c:v>1.3699847560972636</c:v>
                </c:pt>
                <c:pt idx="11243">
                  <c:v>1.3701067073167759</c:v>
                </c:pt>
                <c:pt idx="11244">
                  <c:v>1.3702286585362882</c:v>
                </c:pt>
                <c:pt idx="11245">
                  <c:v>1.3703506097558003</c:v>
                </c:pt>
                <c:pt idx="11246">
                  <c:v>1.3704725609753123</c:v>
                </c:pt>
                <c:pt idx="11247">
                  <c:v>1.3705945121948251</c:v>
                </c:pt>
                <c:pt idx="11248">
                  <c:v>1.3707164634143369</c:v>
                </c:pt>
                <c:pt idx="11249">
                  <c:v>1.3708384146338493</c:v>
                </c:pt>
                <c:pt idx="11250">
                  <c:v>1.3709603658533616</c:v>
                </c:pt>
                <c:pt idx="11251">
                  <c:v>1.3710823170728736</c:v>
                </c:pt>
                <c:pt idx="11252">
                  <c:v>1.3712042682923862</c:v>
                </c:pt>
                <c:pt idx="11253">
                  <c:v>1.3713262195118985</c:v>
                </c:pt>
                <c:pt idx="11254">
                  <c:v>1.3714481707314106</c:v>
                </c:pt>
                <c:pt idx="11255">
                  <c:v>1.3715701219509224</c:v>
                </c:pt>
                <c:pt idx="11256">
                  <c:v>1.3716920731704347</c:v>
                </c:pt>
                <c:pt idx="11257">
                  <c:v>1.371814024389947</c:v>
                </c:pt>
                <c:pt idx="11258">
                  <c:v>1.3719359756094591</c:v>
                </c:pt>
                <c:pt idx="11259">
                  <c:v>1.3720579268289712</c:v>
                </c:pt>
                <c:pt idx="11260">
                  <c:v>1.372179878048484</c:v>
                </c:pt>
                <c:pt idx="11261">
                  <c:v>1.3723018292679963</c:v>
                </c:pt>
                <c:pt idx="11262">
                  <c:v>1.3724237804875083</c:v>
                </c:pt>
                <c:pt idx="11263">
                  <c:v>1.3725457317070202</c:v>
                </c:pt>
                <c:pt idx="11264">
                  <c:v>1.3726676829265327</c:v>
                </c:pt>
                <c:pt idx="11265">
                  <c:v>1.3727896341460446</c:v>
                </c:pt>
                <c:pt idx="11266">
                  <c:v>1.3729115853655571</c:v>
                </c:pt>
                <c:pt idx="11267">
                  <c:v>1.3730335365850692</c:v>
                </c:pt>
                <c:pt idx="11268">
                  <c:v>1.3731554878045813</c:v>
                </c:pt>
                <c:pt idx="11269">
                  <c:v>1.3732774390240938</c:v>
                </c:pt>
                <c:pt idx="11270">
                  <c:v>1.3733993902436061</c:v>
                </c:pt>
                <c:pt idx="11271">
                  <c:v>1.3735213414631182</c:v>
                </c:pt>
                <c:pt idx="11272">
                  <c:v>1.3736432926826303</c:v>
                </c:pt>
                <c:pt idx="11273">
                  <c:v>1.3737652439021426</c:v>
                </c:pt>
                <c:pt idx="11274">
                  <c:v>1.3738871951216547</c:v>
                </c:pt>
                <c:pt idx="11275">
                  <c:v>1.374009146341167</c:v>
                </c:pt>
                <c:pt idx="11276">
                  <c:v>1.3741310975606791</c:v>
                </c:pt>
                <c:pt idx="11277">
                  <c:v>1.3742530487801912</c:v>
                </c:pt>
                <c:pt idx="11278">
                  <c:v>1.3743749999997035</c:v>
                </c:pt>
                <c:pt idx="11279">
                  <c:v>1.374496951219216</c:v>
                </c:pt>
                <c:pt idx="11280">
                  <c:v>1.3746189024387281</c:v>
                </c:pt>
                <c:pt idx="11281">
                  <c:v>1.3747408536582402</c:v>
                </c:pt>
                <c:pt idx="11282">
                  <c:v>1.3748628048777527</c:v>
                </c:pt>
                <c:pt idx="11283">
                  <c:v>1.3749847560972648</c:v>
                </c:pt>
                <c:pt idx="11284">
                  <c:v>1.3751067073167769</c:v>
                </c:pt>
                <c:pt idx="11285">
                  <c:v>1.3752286585362894</c:v>
                </c:pt>
                <c:pt idx="11286">
                  <c:v>1.3753506097558013</c:v>
                </c:pt>
                <c:pt idx="11287">
                  <c:v>1.3754725609753133</c:v>
                </c:pt>
                <c:pt idx="11288">
                  <c:v>1.3755945121948254</c:v>
                </c:pt>
                <c:pt idx="11289">
                  <c:v>1.3757164634143382</c:v>
                </c:pt>
                <c:pt idx="11290">
                  <c:v>1.3758384146338505</c:v>
                </c:pt>
                <c:pt idx="11291">
                  <c:v>1.3759603658533626</c:v>
                </c:pt>
                <c:pt idx="11292">
                  <c:v>1.3760823170728747</c:v>
                </c:pt>
                <c:pt idx="11293">
                  <c:v>1.3762042682923867</c:v>
                </c:pt>
                <c:pt idx="11294">
                  <c:v>1.3763262195118868</c:v>
                </c:pt>
                <c:pt idx="11295">
                  <c:v>1.3764481707314113</c:v>
                </c:pt>
                <c:pt idx="11296">
                  <c:v>1.3765701219509237</c:v>
                </c:pt>
                <c:pt idx="11297">
                  <c:v>1.3766920731704235</c:v>
                </c:pt>
                <c:pt idx="11298">
                  <c:v>1.3768140243899478</c:v>
                </c:pt>
                <c:pt idx="11299">
                  <c:v>1.3769359756094603</c:v>
                </c:pt>
                <c:pt idx="11300">
                  <c:v>1.3770579268289602</c:v>
                </c:pt>
                <c:pt idx="11301">
                  <c:v>1.3771798780484852</c:v>
                </c:pt>
                <c:pt idx="11302">
                  <c:v>1.377301829267997</c:v>
                </c:pt>
                <c:pt idx="11303">
                  <c:v>1.3774237804874967</c:v>
                </c:pt>
                <c:pt idx="11304">
                  <c:v>1.3775457317070212</c:v>
                </c:pt>
                <c:pt idx="11305">
                  <c:v>1.3776676829265333</c:v>
                </c:pt>
                <c:pt idx="11306">
                  <c:v>1.3777896341460456</c:v>
                </c:pt>
                <c:pt idx="11307">
                  <c:v>1.3779115853655577</c:v>
                </c:pt>
                <c:pt idx="11308">
                  <c:v>1.3780335365850698</c:v>
                </c:pt>
                <c:pt idx="11309">
                  <c:v>1.3781554878045821</c:v>
                </c:pt>
                <c:pt idx="11310">
                  <c:v>1.3782774390240824</c:v>
                </c:pt>
                <c:pt idx="11311">
                  <c:v>1.3783993902435947</c:v>
                </c:pt>
                <c:pt idx="11312">
                  <c:v>1.3785213414631068</c:v>
                </c:pt>
                <c:pt idx="11313">
                  <c:v>1.3786432926826189</c:v>
                </c:pt>
                <c:pt idx="11314">
                  <c:v>1.378765243902131</c:v>
                </c:pt>
                <c:pt idx="11315">
                  <c:v>1.3788871951216433</c:v>
                </c:pt>
                <c:pt idx="11316">
                  <c:v>1.3790091463411553</c:v>
                </c:pt>
                <c:pt idx="11317">
                  <c:v>1.3791310975606677</c:v>
                </c:pt>
                <c:pt idx="11318">
                  <c:v>1.37925304878018</c:v>
                </c:pt>
                <c:pt idx="11319">
                  <c:v>1.3793749999996923</c:v>
                </c:pt>
                <c:pt idx="11320">
                  <c:v>1.3794969512192043</c:v>
                </c:pt>
                <c:pt idx="11321">
                  <c:v>1.3796189024387167</c:v>
                </c:pt>
                <c:pt idx="11322">
                  <c:v>1.379740853658229</c:v>
                </c:pt>
                <c:pt idx="11323">
                  <c:v>1.3798628048777408</c:v>
                </c:pt>
                <c:pt idx="11324">
                  <c:v>1.3799847560972531</c:v>
                </c:pt>
                <c:pt idx="11325">
                  <c:v>1.3801067073167652</c:v>
                </c:pt>
                <c:pt idx="11326">
                  <c:v>1.3802286585362777</c:v>
                </c:pt>
                <c:pt idx="11327">
                  <c:v>1.38035060975579</c:v>
                </c:pt>
                <c:pt idx="11328">
                  <c:v>1.3804725609753024</c:v>
                </c:pt>
                <c:pt idx="11329">
                  <c:v>1.3805945121948144</c:v>
                </c:pt>
                <c:pt idx="11330">
                  <c:v>1.3807164634143265</c:v>
                </c:pt>
                <c:pt idx="11331">
                  <c:v>1.3808384146338388</c:v>
                </c:pt>
                <c:pt idx="11332">
                  <c:v>1.3809603658533509</c:v>
                </c:pt>
                <c:pt idx="11333">
                  <c:v>1.3810823170728632</c:v>
                </c:pt>
                <c:pt idx="11334">
                  <c:v>1.3812042682923755</c:v>
                </c:pt>
                <c:pt idx="11335">
                  <c:v>1.3813262195118874</c:v>
                </c:pt>
                <c:pt idx="11336">
                  <c:v>1.3814481707313995</c:v>
                </c:pt>
                <c:pt idx="11337">
                  <c:v>1.3815701219509116</c:v>
                </c:pt>
                <c:pt idx="11338">
                  <c:v>1.3816920731704241</c:v>
                </c:pt>
                <c:pt idx="11339">
                  <c:v>1.3818140243899362</c:v>
                </c:pt>
                <c:pt idx="11340">
                  <c:v>1.3819359756094485</c:v>
                </c:pt>
                <c:pt idx="11341">
                  <c:v>1.3820579268289608</c:v>
                </c:pt>
                <c:pt idx="11342">
                  <c:v>1.3821798780484729</c:v>
                </c:pt>
                <c:pt idx="11343">
                  <c:v>1.3823018292679849</c:v>
                </c:pt>
                <c:pt idx="11344">
                  <c:v>1.3824237804874975</c:v>
                </c:pt>
                <c:pt idx="11345">
                  <c:v>1.3825457317070098</c:v>
                </c:pt>
                <c:pt idx="11346">
                  <c:v>1.3826676829265219</c:v>
                </c:pt>
                <c:pt idx="11347">
                  <c:v>1.3827896341460346</c:v>
                </c:pt>
                <c:pt idx="11348">
                  <c:v>1.3829115853655465</c:v>
                </c:pt>
                <c:pt idx="11349">
                  <c:v>1.3830335365850588</c:v>
                </c:pt>
                <c:pt idx="11350">
                  <c:v>1.3831554878045709</c:v>
                </c:pt>
                <c:pt idx="11351">
                  <c:v>1.3832774390240832</c:v>
                </c:pt>
                <c:pt idx="11352">
                  <c:v>1.383399390243595</c:v>
                </c:pt>
                <c:pt idx="11353">
                  <c:v>1.3835213414631071</c:v>
                </c:pt>
                <c:pt idx="11354">
                  <c:v>1.3836432926826197</c:v>
                </c:pt>
                <c:pt idx="11355">
                  <c:v>1.3837652439021315</c:v>
                </c:pt>
                <c:pt idx="11356">
                  <c:v>1.3838871951216436</c:v>
                </c:pt>
                <c:pt idx="11357">
                  <c:v>1.3840091463411559</c:v>
                </c:pt>
                <c:pt idx="11358">
                  <c:v>1.384131097560668</c:v>
                </c:pt>
                <c:pt idx="11359">
                  <c:v>1.3842530487801801</c:v>
                </c:pt>
                <c:pt idx="11360">
                  <c:v>1.3843749999996926</c:v>
                </c:pt>
                <c:pt idx="11361">
                  <c:v>1.3844969512192047</c:v>
                </c:pt>
                <c:pt idx="11362">
                  <c:v>1.3846189024387168</c:v>
                </c:pt>
                <c:pt idx="11363">
                  <c:v>1.3847408536582293</c:v>
                </c:pt>
                <c:pt idx="11364">
                  <c:v>1.3848628048777414</c:v>
                </c:pt>
                <c:pt idx="11365">
                  <c:v>1.3849847560972532</c:v>
                </c:pt>
                <c:pt idx="11366">
                  <c:v>1.3851067073167658</c:v>
                </c:pt>
                <c:pt idx="11367">
                  <c:v>1.3852286585362779</c:v>
                </c:pt>
                <c:pt idx="11368">
                  <c:v>1.3853506097557899</c:v>
                </c:pt>
                <c:pt idx="11369">
                  <c:v>1.3854725609753022</c:v>
                </c:pt>
                <c:pt idx="11370">
                  <c:v>1.3855945121948143</c:v>
                </c:pt>
                <c:pt idx="11371">
                  <c:v>1.3857164634143266</c:v>
                </c:pt>
                <c:pt idx="11372">
                  <c:v>1.3858384146338387</c:v>
                </c:pt>
                <c:pt idx="11373">
                  <c:v>1.3859603658533515</c:v>
                </c:pt>
                <c:pt idx="11374">
                  <c:v>1.3860823170728636</c:v>
                </c:pt>
                <c:pt idx="11375">
                  <c:v>1.3862042682923756</c:v>
                </c:pt>
                <c:pt idx="11376">
                  <c:v>1.3863262195118882</c:v>
                </c:pt>
                <c:pt idx="11377">
                  <c:v>1.3864481707314005</c:v>
                </c:pt>
                <c:pt idx="11378">
                  <c:v>1.3865701219509126</c:v>
                </c:pt>
                <c:pt idx="11379">
                  <c:v>1.3866920731704249</c:v>
                </c:pt>
                <c:pt idx="11380">
                  <c:v>1.3868140243899372</c:v>
                </c:pt>
                <c:pt idx="11381">
                  <c:v>1.3869359756094493</c:v>
                </c:pt>
                <c:pt idx="11382">
                  <c:v>1.3870579268289613</c:v>
                </c:pt>
                <c:pt idx="11383">
                  <c:v>1.3871798780484734</c:v>
                </c:pt>
                <c:pt idx="11384">
                  <c:v>1.3873018292679857</c:v>
                </c:pt>
                <c:pt idx="11385">
                  <c:v>1.3874237804874978</c:v>
                </c:pt>
                <c:pt idx="11386">
                  <c:v>1.3875457317070103</c:v>
                </c:pt>
                <c:pt idx="11387">
                  <c:v>1.3876676829265224</c:v>
                </c:pt>
                <c:pt idx="11388">
                  <c:v>1.3877896341460345</c:v>
                </c:pt>
                <c:pt idx="11389">
                  <c:v>1.3879115853655468</c:v>
                </c:pt>
                <c:pt idx="11390">
                  <c:v>1.3880335365850591</c:v>
                </c:pt>
                <c:pt idx="11391">
                  <c:v>1.388155487804571</c:v>
                </c:pt>
                <c:pt idx="11392">
                  <c:v>1.3882774390240835</c:v>
                </c:pt>
                <c:pt idx="11393">
                  <c:v>1.3883993902435956</c:v>
                </c:pt>
                <c:pt idx="11394">
                  <c:v>1.3885213414631079</c:v>
                </c:pt>
                <c:pt idx="11395">
                  <c:v>1.3886432926826204</c:v>
                </c:pt>
                <c:pt idx="11396">
                  <c:v>1.3887652439021325</c:v>
                </c:pt>
                <c:pt idx="11397">
                  <c:v>1.3888871951216446</c:v>
                </c:pt>
                <c:pt idx="11398">
                  <c:v>1.3890091463411571</c:v>
                </c:pt>
                <c:pt idx="11399">
                  <c:v>1.3891310975606692</c:v>
                </c:pt>
                <c:pt idx="11400">
                  <c:v>1.3892530487801813</c:v>
                </c:pt>
                <c:pt idx="11401">
                  <c:v>1.3893749999996934</c:v>
                </c:pt>
                <c:pt idx="11402">
                  <c:v>1.3894969512192055</c:v>
                </c:pt>
                <c:pt idx="11403">
                  <c:v>1.3896189024387176</c:v>
                </c:pt>
                <c:pt idx="11404">
                  <c:v>1.3897408536582299</c:v>
                </c:pt>
                <c:pt idx="11405">
                  <c:v>1.3898628048777422</c:v>
                </c:pt>
                <c:pt idx="11406">
                  <c:v>1.389984756097254</c:v>
                </c:pt>
                <c:pt idx="11407">
                  <c:v>1.3901067073167663</c:v>
                </c:pt>
                <c:pt idx="11408">
                  <c:v>1.3902286585362786</c:v>
                </c:pt>
                <c:pt idx="11409">
                  <c:v>1.3903506097557907</c:v>
                </c:pt>
                <c:pt idx="11410">
                  <c:v>1.3904725609753026</c:v>
                </c:pt>
                <c:pt idx="11411">
                  <c:v>1.3905945121948151</c:v>
                </c:pt>
                <c:pt idx="11412">
                  <c:v>1.3907164634143272</c:v>
                </c:pt>
                <c:pt idx="11413">
                  <c:v>1.3908384146338397</c:v>
                </c:pt>
                <c:pt idx="11414">
                  <c:v>1.3909603658533518</c:v>
                </c:pt>
                <c:pt idx="11415">
                  <c:v>1.3910823170728639</c:v>
                </c:pt>
                <c:pt idx="11416">
                  <c:v>1.3912042682923762</c:v>
                </c:pt>
                <c:pt idx="11417">
                  <c:v>1.3913262195118883</c:v>
                </c:pt>
                <c:pt idx="11418">
                  <c:v>1.3914481707314006</c:v>
                </c:pt>
                <c:pt idx="11419">
                  <c:v>1.3915701219509127</c:v>
                </c:pt>
                <c:pt idx="11420">
                  <c:v>1.391692073170425</c:v>
                </c:pt>
                <c:pt idx="11421">
                  <c:v>1.3918140243899373</c:v>
                </c:pt>
                <c:pt idx="11422">
                  <c:v>1.3919359756094494</c:v>
                </c:pt>
                <c:pt idx="11423">
                  <c:v>1.3920579268289617</c:v>
                </c:pt>
                <c:pt idx="11424">
                  <c:v>1.392179878048474</c:v>
                </c:pt>
                <c:pt idx="11425">
                  <c:v>1.3923018292679861</c:v>
                </c:pt>
                <c:pt idx="11426">
                  <c:v>1.3924237804874982</c:v>
                </c:pt>
                <c:pt idx="11427">
                  <c:v>1.3925457317070105</c:v>
                </c:pt>
                <c:pt idx="11428">
                  <c:v>1.3926676829265225</c:v>
                </c:pt>
                <c:pt idx="11429">
                  <c:v>1.3927896341460346</c:v>
                </c:pt>
                <c:pt idx="11430">
                  <c:v>1.3929115853655467</c:v>
                </c:pt>
                <c:pt idx="11431">
                  <c:v>1.393033536585059</c:v>
                </c:pt>
                <c:pt idx="11432">
                  <c:v>1.3931554878045711</c:v>
                </c:pt>
                <c:pt idx="11433">
                  <c:v>1.3932774390240834</c:v>
                </c:pt>
                <c:pt idx="11434">
                  <c:v>1.3933993902435957</c:v>
                </c:pt>
                <c:pt idx="11435">
                  <c:v>1.3935213414631078</c:v>
                </c:pt>
                <c:pt idx="11436">
                  <c:v>1.3936432926826201</c:v>
                </c:pt>
                <c:pt idx="11437">
                  <c:v>1.3937652439021322</c:v>
                </c:pt>
                <c:pt idx="11438">
                  <c:v>1.3938871951216445</c:v>
                </c:pt>
                <c:pt idx="11439">
                  <c:v>1.3940091463411566</c:v>
                </c:pt>
                <c:pt idx="11440">
                  <c:v>1.3941310975606691</c:v>
                </c:pt>
                <c:pt idx="11441">
                  <c:v>1.3942530487801812</c:v>
                </c:pt>
                <c:pt idx="11442">
                  <c:v>1.3943749999996933</c:v>
                </c:pt>
                <c:pt idx="11443">
                  <c:v>1.3944969512192058</c:v>
                </c:pt>
                <c:pt idx="11444">
                  <c:v>1.3946189024387179</c:v>
                </c:pt>
                <c:pt idx="11445">
                  <c:v>1.39474085365823</c:v>
                </c:pt>
                <c:pt idx="11446">
                  <c:v>1.3948628048777421</c:v>
                </c:pt>
                <c:pt idx="11447">
                  <c:v>1.3949847560972546</c:v>
                </c:pt>
                <c:pt idx="11448">
                  <c:v>1.3951067073167667</c:v>
                </c:pt>
                <c:pt idx="11449">
                  <c:v>1.3952286585362788</c:v>
                </c:pt>
                <c:pt idx="11450">
                  <c:v>1.3953506097557911</c:v>
                </c:pt>
                <c:pt idx="11451">
                  <c:v>1.3954725609753031</c:v>
                </c:pt>
                <c:pt idx="11452">
                  <c:v>1.3955945121948152</c:v>
                </c:pt>
                <c:pt idx="11453">
                  <c:v>1.3957164634143278</c:v>
                </c:pt>
                <c:pt idx="11454">
                  <c:v>1.3958384146338398</c:v>
                </c:pt>
                <c:pt idx="11455">
                  <c:v>1.3959603658533519</c:v>
                </c:pt>
                <c:pt idx="11456">
                  <c:v>1.3960823170728642</c:v>
                </c:pt>
                <c:pt idx="11457">
                  <c:v>1.3962042682923763</c:v>
                </c:pt>
                <c:pt idx="11458">
                  <c:v>1.3963262195118884</c:v>
                </c:pt>
                <c:pt idx="11459">
                  <c:v>1.3964481707314009</c:v>
                </c:pt>
                <c:pt idx="11460">
                  <c:v>1.396570121950913</c:v>
                </c:pt>
                <c:pt idx="11461">
                  <c:v>1.3966920731704251</c:v>
                </c:pt>
                <c:pt idx="11462">
                  <c:v>1.3968140243899372</c:v>
                </c:pt>
                <c:pt idx="11463">
                  <c:v>1.3969359756094495</c:v>
                </c:pt>
                <c:pt idx="11464">
                  <c:v>1.3970579268289616</c:v>
                </c:pt>
                <c:pt idx="11465">
                  <c:v>1.3971798780484739</c:v>
                </c:pt>
                <c:pt idx="11466">
                  <c:v>1.3973018292679862</c:v>
                </c:pt>
                <c:pt idx="11467">
                  <c:v>1.3974237804874983</c:v>
                </c:pt>
                <c:pt idx="11468">
                  <c:v>1.3975457317070104</c:v>
                </c:pt>
                <c:pt idx="11469">
                  <c:v>1.3976676829265229</c:v>
                </c:pt>
                <c:pt idx="11470">
                  <c:v>1.397789634146035</c:v>
                </c:pt>
                <c:pt idx="11471">
                  <c:v>1.397911585365547</c:v>
                </c:pt>
                <c:pt idx="11472">
                  <c:v>1.3980335365850594</c:v>
                </c:pt>
                <c:pt idx="11473">
                  <c:v>1.3981554878045717</c:v>
                </c:pt>
                <c:pt idx="11474">
                  <c:v>1.3982774390240715</c:v>
                </c:pt>
                <c:pt idx="11475">
                  <c:v>1.3983993902435961</c:v>
                </c:pt>
                <c:pt idx="11476">
                  <c:v>1.3985213414631084</c:v>
                </c:pt>
                <c:pt idx="11477">
                  <c:v>1.3986432926826082</c:v>
                </c:pt>
                <c:pt idx="11478">
                  <c:v>1.3987652439021325</c:v>
                </c:pt>
                <c:pt idx="11479">
                  <c:v>1.3988871951216448</c:v>
                </c:pt>
                <c:pt idx="11480">
                  <c:v>1.3990091463411569</c:v>
                </c:pt>
                <c:pt idx="11481">
                  <c:v>1.399131097560669</c:v>
                </c:pt>
                <c:pt idx="11482">
                  <c:v>1.3992530487801813</c:v>
                </c:pt>
                <c:pt idx="11483">
                  <c:v>1.3993749999996934</c:v>
                </c:pt>
                <c:pt idx="11484">
                  <c:v>1.3994969512191933</c:v>
                </c:pt>
                <c:pt idx="11485">
                  <c:v>1.3996189024387178</c:v>
                </c:pt>
                <c:pt idx="11486">
                  <c:v>1.3997408536582299</c:v>
                </c:pt>
                <c:pt idx="11487">
                  <c:v>1.39986280487773</c:v>
                </c:pt>
                <c:pt idx="11488">
                  <c:v>1.3999847560972423</c:v>
                </c:pt>
                <c:pt idx="11489">
                  <c:v>1.4001067073167666</c:v>
                </c:pt>
                <c:pt idx="11490">
                  <c:v>1.4002286585362667</c:v>
                </c:pt>
                <c:pt idx="11491">
                  <c:v>1.4003506097557787</c:v>
                </c:pt>
                <c:pt idx="11492">
                  <c:v>1.4004725609752913</c:v>
                </c:pt>
                <c:pt idx="11493">
                  <c:v>1.4005945121948034</c:v>
                </c:pt>
                <c:pt idx="11494">
                  <c:v>1.4007164634143154</c:v>
                </c:pt>
                <c:pt idx="11495">
                  <c:v>1.4008384146338275</c:v>
                </c:pt>
                <c:pt idx="11496">
                  <c:v>1.4009603658533401</c:v>
                </c:pt>
                <c:pt idx="11497">
                  <c:v>1.4010823170728521</c:v>
                </c:pt>
                <c:pt idx="11498">
                  <c:v>1.4012042682923642</c:v>
                </c:pt>
                <c:pt idx="11499">
                  <c:v>1.4013262195118767</c:v>
                </c:pt>
                <c:pt idx="11500">
                  <c:v>1.4014481707313891</c:v>
                </c:pt>
                <c:pt idx="11501">
                  <c:v>1.4015701219509011</c:v>
                </c:pt>
                <c:pt idx="11502">
                  <c:v>1.4016920731704134</c:v>
                </c:pt>
                <c:pt idx="11503">
                  <c:v>1.4018140243899255</c:v>
                </c:pt>
                <c:pt idx="11504">
                  <c:v>1.4019359756094376</c:v>
                </c:pt>
                <c:pt idx="11505">
                  <c:v>1.4020579268289497</c:v>
                </c:pt>
                <c:pt idx="11506">
                  <c:v>1.402179878048462</c:v>
                </c:pt>
                <c:pt idx="11507">
                  <c:v>1.4023018292679741</c:v>
                </c:pt>
                <c:pt idx="11508">
                  <c:v>1.4024237804874864</c:v>
                </c:pt>
                <c:pt idx="11509">
                  <c:v>1.4025457317069985</c:v>
                </c:pt>
                <c:pt idx="11510">
                  <c:v>1.4026676829265108</c:v>
                </c:pt>
                <c:pt idx="11511">
                  <c:v>1.4027896341460229</c:v>
                </c:pt>
                <c:pt idx="11512">
                  <c:v>1.4029115853655352</c:v>
                </c:pt>
                <c:pt idx="11513">
                  <c:v>1.4030335365850473</c:v>
                </c:pt>
                <c:pt idx="11514">
                  <c:v>1.4031554878045593</c:v>
                </c:pt>
                <c:pt idx="11515">
                  <c:v>1.4032774390240716</c:v>
                </c:pt>
                <c:pt idx="11516">
                  <c:v>1.4033993902435837</c:v>
                </c:pt>
                <c:pt idx="11517">
                  <c:v>1.4035213414630958</c:v>
                </c:pt>
                <c:pt idx="11518">
                  <c:v>1.4036432926826081</c:v>
                </c:pt>
                <c:pt idx="11519">
                  <c:v>1.4037652439021202</c:v>
                </c:pt>
                <c:pt idx="11520">
                  <c:v>1.4038871951216323</c:v>
                </c:pt>
                <c:pt idx="11521">
                  <c:v>1.4040091463411448</c:v>
                </c:pt>
                <c:pt idx="11522">
                  <c:v>1.4041310975606569</c:v>
                </c:pt>
                <c:pt idx="11523">
                  <c:v>1.404253048780169</c:v>
                </c:pt>
                <c:pt idx="11524">
                  <c:v>1.4043749999996813</c:v>
                </c:pt>
                <c:pt idx="11525">
                  <c:v>1.4044969512191936</c:v>
                </c:pt>
                <c:pt idx="11526">
                  <c:v>1.4046189024387057</c:v>
                </c:pt>
                <c:pt idx="11527">
                  <c:v>1.404740853658218</c:v>
                </c:pt>
                <c:pt idx="11528">
                  <c:v>1.4048628048777305</c:v>
                </c:pt>
                <c:pt idx="11529">
                  <c:v>1.4049847560972426</c:v>
                </c:pt>
                <c:pt idx="11530">
                  <c:v>1.4051067073167547</c:v>
                </c:pt>
                <c:pt idx="11531">
                  <c:v>1.405228658536267</c:v>
                </c:pt>
                <c:pt idx="11532">
                  <c:v>1.4053506097557791</c:v>
                </c:pt>
                <c:pt idx="11533">
                  <c:v>1.4054725609752914</c:v>
                </c:pt>
                <c:pt idx="11534">
                  <c:v>1.4055945121948037</c:v>
                </c:pt>
                <c:pt idx="11535">
                  <c:v>1.4057164634143158</c:v>
                </c:pt>
                <c:pt idx="11536">
                  <c:v>1.4058384146338279</c:v>
                </c:pt>
                <c:pt idx="11537">
                  <c:v>1.4059603658533404</c:v>
                </c:pt>
                <c:pt idx="11538">
                  <c:v>1.4060823170728525</c:v>
                </c:pt>
                <c:pt idx="11539">
                  <c:v>1.4062042682923646</c:v>
                </c:pt>
                <c:pt idx="11540">
                  <c:v>1.4063262195118769</c:v>
                </c:pt>
                <c:pt idx="11541">
                  <c:v>1.4064481707313889</c:v>
                </c:pt>
                <c:pt idx="11542">
                  <c:v>1.4065701219509013</c:v>
                </c:pt>
                <c:pt idx="11543">
                  <c:v>1.4066920731704133</c:v>
                </c:pt>
                <c:pt idx="11544">
                  <c:v>1.4068140243899256</c:v>
                </c:pt>
                <c:pt idx="11545">
                  <c:v>1.4069359756094377</c:v>
                </c:pt>
                <c:pt idx="11546">
                  <c:v>1.4070579268289498</c:v>
                </c:pt>
                <c:pt idx="11547">
                  <c:v>1.4071798780484621</c:v>
                </c:pt>
                <c:pt idx="11548">
                  <c:v>1.4073018292679742</c:v>
                </c:pt>
                <c:pt idx="11549">
                  <c:v>1.4074237804874863</c:v>
                </c:pt>
                <c:pt idx="11550">
                  <c:v>1.4075457317069988</c:v>
                </c:pt>
                <c:pt idx="11551">
                  <c:v>1.4076676829265109</c:v>
                </c:pt>
                <c:pt idx="11552">
                  <c:v>1.4077896341460232</c:v>
                </c:pt>
                <c:pt idx="11553">
                  <c:v>1.4079115853655355</c:v>
                </c:pt>
                <c:pt idx="11554">
                  <c:v>1.4080335365850476</c:v>
                </c:pt>
                <c:pt idx="11555">
                  <c:v>1.4081554878045597</c:v>
                </c:pt>
                <c:pt idx="11556">
                  <c:v>1.4082774390240722</c:v>
                </c:pt>
                <c:pt idx="11557">
                  <c:v>1.4083993902435843</c:v>
                </c:pt>
                <c:pt idx="11558">
                  <c:v>1.4085213414630964</c:v>
                </c:pt>
                <c:pt idx="11559">
                  <c:v>1.4086432926826087</c:v>
                </c:pt>
                <c:pt idx="11560">
                  <c:v>1.408765243902121</c:v>
                </c:pt>
                <c:pt idx="11561">
                  <c:v>1.4088871951216331</c:v>
                </c:pt>
                <c:pt idx="11562">
                  <c:v>1.4090091463411452</c:v>
                </c:pt>
                <c:pt idx="11563">
                  <c:v>1.4091310975606575</c:v>
                </c:pt>
                <c:pt idx="11564">
                  <c:v>1.4092530487801695</c:v>
                </c:pt>
                <c:pt idx="11565">
                  <c:v>1.4093749999996819</c:v>
                </c:pt>
                <c:pt idx="11566">
                  <c:v>1.4094969512191942</c:v>
                </c:pt>
                <c:pt idx="11567">
                  <c:v>1.4096189024387062</c:v>
                </c:pt>
                <c:pt idx="11568">
                  <c:v>1.4097408536582183</c:v>
                </c:pt>
                <c:pt idx="11569">
                  <c:v>1.4098628048777304</c:v>
                </c:pt>
                <c:pt idx="11570">
                  <c:v>1.4099847560972427</c:v>
                </c:pt>
                <c:pt idx="11571">
                  <c:v>1.4101067073167548</c:v>
                </c:pt>
                <c:pt idx="11572">
                  <c:v>1.4102286585362671</c:v>
                </c:pt>
                <c:pt idx="11573">
                  <c:v>1.4103506097557794</c:v>
                </c:pt>
                <c:pt idx="11574">
                  <c:v>1.4104725609752915</c:v>
                </c:pt>
                <c:pt idx="11575">
                  <c:v>1.4105945121948036</c:v>
                </c:pt>
                <c:pt idx="11576">
                  <c:v>1.4107164634143163</c:v>
                </c:pt>
                <c:pt idx="11577">
                  <c:v>1.4108384146338286</c:v>
                </c:pt>
                <c:pt idx="11578">
                  <c:v>1.4109603658533407</c:v>
                </c:pt>
                <c:pt idx="11579">
                  <c:v>1.411082317072853</c:v>
                </c:pt>
                <c:pt idx="11580">
                  <c:v>1.4112042682923651</c:v>
                </c:pt>
                <c:pt idx="11581">
                  <c:v>1.4113262195118774</c:v>
                </c:pt>
                <c:pt idx="11582">
                  <c:v>1.41144817073139</c:v>
                </c:pt>
                <c:pt idx="11583">
                  <c:v>1.411570121950902</c:v>
                </c:pt>
                <c:pt idx="11584">
                  <c:v>1.4116920731704141</c:v>
                </c:pt>
                <c:pt idx="11585">
                  <c:v>1.4118140243899262</c:v>
                </c:pt>
                <c:pt idx="11586">
                  <c:v>1.4119359756094383</c:v>
                </c:pt>
                <c:pt idx="11587">
                  <c:v>1.4120579268289504</c:v>
                </c:pt>
                <c:pt idx="11588">
                  <c:v>1.4121798780484625</c:v>
                </c:pt>
                <c:pt idx="11589">
                  <c:v>1.412301829267975</c:v>
                </c:pt>
                <c:pt idx="11590">
                  <c:v>1.4124237804874871</c:v>
                </c:pt>
                <c:pt idx="11591">
                  <c:v>1.4125457317069992</c:v>
                </c:pt>
                <c:pt idx="11592">
                  <c:v>1.4126676829265115</c:v>
                </c:pt>
                <c:pt idx="11593">
                  <c:v>1.4127896341460238</c:v>
                </c:pt>
                <c:pt idx="11594">
                  <c:v>1.4129115853655358</c:v>
                </c:pt>
                <c:pt idx="11595">
                  <c:v>1.4130335365850482</c:v>
                </c:pt>
                <c:pt idx="11596">
                  <c:v>1.4131554878045602</c:v>
                </c:pt>
                <c:pt idx="11597">
                  <c:v>1.4132774390240723</c:v>
                </c:pt>
                <c:pt idx="11598">
                  <c:v>1.4133993902435846</c:v>
                </c:pt>
                <c:pt idx="11599">
                  <c:v>1.4135213414630967</c:v>
                </c:pt>
                <c:pt idx="11600">
                  <c:v>1.4136432926826088</c:v>
                </c:pt>
                <c:pt idx="11601">
                  <c:v>1.4137652439021213</c:v>
                </c:pt>
                <c:pt idx="11602">
                  <c:v>1.4138871951216334</c:v>
                </c:pt>
                <c:pt idx="11603">
                  <c:v>1.4140091463411455</c:v>
                </c:pt>
                <c:pt idx="11604">
                  <c:v>1.4141310975606576</c:v>
                </c:pt>
                <c:pt idx="11605">
                  <c:v>1.4142530487801701</c:v>
                </c:pt>
                <c:pt idx="11606">
                  <c:v>1.4143749999996822</c:v>
                </c:pt>
                <c:pt idx="11607">
                  <c:v>1.4144969512191943</c:v>
                </c:pt>
                <c:pt idx="11608">
                  <c:v>1.4146189024387072</c:v>
                </c:pt>
                <c:pt idx="11609">
                  <c:v>1.4147408536582193</c:v>
                </c:pt>
                <c:pt idx="11610">
                  <c:v>1.4148628048777314</c:v>
                </c:pt>
                <c:pt idx="11611">
                  <c:v>1.4149847560972435</c:v>
                </c:pt>
                <c:pt idx="11612">
                  <c:v>1.4151067073167558</c:v>
                </c:pt>
                <c:pt idx="11613">
                  <c:v>1.4152286585362681</c:v>
                </c:pt>
                <c:pt idx="11614">
                  <c:v>1.4153506097557802</c:v>
                </c:pt>
                <c:pt idx="11615">
                  <c:v>1.4154725609752923</c:v>
                </c:pt>
                <c:pt idx="11616">
                  <c:v>1.4155945121948046</c:v>
                </c:pt>
                <c:pt idx="11617">
                  <c:v>1.4157164634143169</c:v>
                </c:pt>
                <c:pt idx="11618">
                  <c:v>1.415838414633829</c:v>
                </c:pt>
                <c:pt idx="11619">
                  <c:v>1.4159603658533413</c:v>
                </c:pt>
                <c:pt idx="11620">
                  <c:v>1.4160823170728534</c:v>
                </c:pt>
                <c:pt idx="11621">
                  <c:v>1.4162042682923657</c:v>
                </c:pt>
                <c:pt idx="11622">
                  <c:v>1.4163262195118778</c:v>
                </c:pt>
                <c:pt idx="11623">
                  <c:v>1.4164481707313898</c:v>
                </c:pt>
                <c:pt idx="11624">
                  <c:v>1.4165701219509024</c:v>
                </c:pt>
                <c:pt idx="11625">
                  <c:v>1.4166920731704145</c:v>
                </c:pt>
                <c:pt idx="11626">
                  <c:v>1.4168140243899265</c:v>
                </c:pt>
                <c:pt idx="11627">
                  <c:v>1.4169359756094391</c:v>
                </c:pt>
                <c:pt idx="11628">
                  <c:v>1.4170579268289512</c:v>
                </c:pt>
                <c:pt idx="11629">
                  <c:v>1.4171798780484632</c:v>
                </c:pt>
                <c:pt idx="11630">
                  <c:v>1.4173018292679755</c:v>
                </c:pt>
                <c:pt idx="11631">
                  <c:v>1.4174237804874876</c:v>
                </c:pt>
                <c:pt idx="11632">
                  <c:v>1.4175457317069999</c:v>
                </c:pt>
                <c:pt idx="11633">
                  <c:v>1.417667682926512</c:v>
                </c:pt>
                <c:pt idx="11634">
                  <c:v>1.4177896341460243</c:v>
                </c:pt>
                <c:pt idx="11635">
                  <c:v>1.4179115853655364</c:v>
                </c:pt>
                <c:pt idx="11636">
                  <c:v>1.4180335365850485</c:v>
                </c:pt>
                <c:pt idx="11637">
                  <c:v>1.4181554878045608</c:v>
                </c:pt>
                <c:pt idx="11638">
                  <c:v>1.4182774390240733</c:v>
                </c:pt>
                <c:pt idx="11639">
                  <c:v>1.4183993902435854</c:v>
                </c:pt>
                <c:pt idx="11640">
                  <c:v>1.4185213414630975</c:v>
                </c:pt>
                <c:pt idx="11641">
                  <c:v>1.4186432926826096</c:v>
                </c:pt>
                <c:pt idx="11642">
                  <c:v>1.4187652439021219</c:v>
                </c:pt>
                <c:pt idx="11643">
                  <c:v>1.4188871951216342</c:v>
                </c:pt>
                <c:pt idx="11644">
                  <c:v>1.4190091463411463</c:v>
                </c:pt>
                <c:pt idx="11645">
                  <c:v>1.4191310975606584</c:v>
                </c:pt>
                <c:pt idx="11646">
                  <c:v>1.4192530487801707</c:v>
                </c:pt>
                <c:pt idx="11647">
                  <c:v>1.419374999999683</c:v>
                </c:pt>
                <c:pt idx="11648">
                  <c:v>1.4194969512191951</c:v>
                </c:pt>
                <c:pt idx="11649">
                  <c:v>1.4196189024387074</c:v>
                </c:pt>
                <c:pt idx="11650">
                  <c:v>1.4197408536582194</c:v>
                </c:pt>
                <c:pt idx="11651">
                  <c:v>1.4198628048777318</c:v>
                </c:pt>
                <c:pt idx="11652">
                  <c:v>1.4199847560972438</c:v>
                </c:pt>
                <c:pt idx="11653">
                  <c:v>1.4201067073167561</c:v>
                </c:pt>
                <c:pt idx="11654">
                  <c:v>1.4202286585362682</c:v>
                </c:pt>
                <c:pt idx="11655">
                  <c:v>1.4203506097557805</c:v>
                </c:pt>
                <c:pt idx="11656">
                  <c:v>1.4204725609752928</c:v>
                </c:pt>
                <c:pt idx="11657">
                  <c:v>1.4205945121948049</c:v>
                </c:pt>
                <c:pt idx="11658">
                  <c:v>1.4207164634143052</c:v>
                </c:pt>
                <c:pt idx="11659">
                  <c:v>1.4208384146338293</c:v>
                </c:pt>
                <c:pt idx="11660">
                  <c:v>1.4209603658533416</c:v>
                </c:pt>
                <c:pt idx="11661">
                  <c:v>1.4210823170728419</c:v>
                </c:pt>
                <c:pt idx="11662">
                  <c:v>1.421204268292354</c:v>
                </c:pt>
                <c:pt idx="11663">
                  <c:v>1.4213262195118781</c:v>
                </c:pt>
                <c:pt idx="11664">
                  <c:v>1.4214481707313784</c:v>
                </c:pt>
                <c:pt idx="11665">
                  <c:v>1.4215701219508905</c:v>
                </c:pt>
                <c:pt idx="11666">
                  <c:v>1.421692073170415</c:v>
                </c:pt>
                <c:pt idx="11667">
                  <c:v>1.4218140243899271</c:v>
                </c:pt>
                <c:pt idx="11668">
                  <c:v>1.421935975609427</c:v>
                </c:pt>
                <c:pt idx="11669">
                  <c:v>1.4220579268289517</c:v>
                </c:pt>
                <c:pt idx="11670">
                  <c:v>1.4221798780484638</c:v>
                </c:pt>
                <c:pt idx="11671">
                  <c:v>1.4223018292679637</c:v>
                </c:pt>
                <c:pt idx="11672">
                  <c:v>1.422423780487476</c:v>
                </c:pt>
                <c:pt idx="11673">
                  <c:v>1.4225457317069881</c:v>
                </c:pt>
                <c:pt idx="11674">
                  <c:v>1.4226676829265004</c:v>
                </c:pt>
                <c:pt idx="11675">
                  <c:v>1.4227896341460124</c:v>
                </c:pt>
                <c:pt idx="11676">
                  <c:v>1.4229115853655248</c:v>
                </c:pt>
                <c:pt idx="11677">
                  <c:v>1.4230335365850368</c:v>
                </c:pt>
                <c:pt idx="11678">
                  <c:v>1.4231554878045489</c:v>
                </c:pt>
                <c:pt idx="11679">
                  <c:v>1.4232774390240615</c:v>
                </c:pt>
                <c:pt idx="11680">
                  <c:v>1.4233993902435735</c:v>
                </c:pt>
                <c:pt idx="11681">
                  <c:v>1.4235213414630858</c:v>
                </c:pt>
                <c:pt idx="11682">
                  <c:v>1.4236432926825981</c:v>
                </c:pt>
                <c:pt idx="11683">
                  <c:v>1.4237652439021102</c:v>
                </c:pt>
                <c:pt idx="11684">
                  <c:v>1.4238871951216223</c:v>
                </c:pt>
                <c:pt idx="11685">
                  <c:v>1.4240091463411344</c:v>
                </c:pt>
                <c:pt idx="11686">
                  <c:v>1.4241310975606467</c:v>
                </c:pt>
                <c:pt idx="11687">
                  <c:v>1.4242530487801588</c:v>
                </c:pt>
                <c:pt idx="11688">
                  <c:v>1.4243749999996709</c:v>
                </c:pt>
                <c:pt idx="11689">
                  <c:v>1.4244969512191834</c:v>
                </c:pt>
                <c:pt idx="11690">
                  <c:v>1.4246189024386955</c:v>
                </c:pt>
                <c:pt idx="11691">
                  <c:v>1.4247408536582078</c:v>
                </c:pt>
                <c:pt idx="11692">
                  <c:v>1.4248628048777201</c:v>
                </c:pt>
                <c:pt idx="11693">
                  <c:v>1.4249847560972322</c:v>
                </c:pt>
                <c:pt idx="11694">
                  <c:v>1.4251067073167443</c:v>
                </c:pt>
                <c:pt idx="11695">
                  <c:v>1.4252286585362566</c:v>
                </c:pt>
                <c:pt idx="11696">
                  <c:v>1.4253506097557687</c:v>
                </c:pt>
                <c:pt idx="11697">
                  <c:v>1.425472560975281</c:v>
                </c:pt>
                <c:pt idx="11698">
                  <c:v>1.4255945121947933</c:v>
                </c:pt>
                <c:pt idx="11699">
                  <c:v>1.4257164634143054</c:v>
                </c:pt>
                <c:pt idx="11700">
                  <c:v>1.4258384146338177</c:v>
                </c:pt>
                <c:pt idx="11701">
                  <c:v>1.4259603658533297</c:v>
                </c:pt>
                <c:pt idx="11702">
                  <c:v>1.4260823170728421</c:v>
                </c:pt>
                <c:pt idx="11703">
                  <c:v>1.4262042682923541</c:v>
                </c:pt>
                <c:pt idx="11704">
                  <c:v>1.4263262195118664</c:v>
                </c:pt>
                <c:pt idx="11705">
                  <c:v>1.4264481707313788</c:v>
                </c:pt>
                <c:pt idx="11706">
                  <c:v>1.4265701219508908</c:v>
                </c:pt>
                <c:pt idx="11707">
                  <c:v>1.4266920731704031</c:v>
                </c:pt>
                <c:pt idx="11708">
                  <c:v>1.4268140243899157</c:v>
                </c:pt>
                <c:pt idx="11709">
                  <c:v>1.4269359756094278</c:v>
                </c:pt>
                <c:pt idx="11710">
                  <c:v>1.4270579268289398</c:v>
                </c:pt>
                <c:pt idx="11711">
                  <c:v>1.4271798780484524</c:v>
                </c:pt>
                <c:pt idx="11712">
                  <c:v>1.4273018292679645</c:v>
                </c:pt>
                <c:pt idx="11713">
                  <c:v>1.4274237804874765</c:v>
                </c:pt>
                <c:pt idx="11714">
                  <c:v>1.4275457317069891</c:v>
                </c:pt>
                <c:pt idx="11715">
                  <c:v>1.4276676829265011</c:v>
                </c:pt>
                <c:pt idx="11716">
                  <c:v>1.4277896341460132</c:v>
                </c:pt>
                <c:pt idx="11717">
                  <c:v>1.4279115853655253</c:v>
                </c:pt>
                <c:pt idx="11718">
                  <c:v>1.4280335365850378</c:v>
                </c:pt>
                <c:pt idx="11719">
                  <c:v>1.4281554878045499</c:v>
                </c:pt>
                <c:pt idx="11720">
                  <c:v>1.428277439024062</c:v>
                </c:pt>
                <c:pt idx="11721">
                  <c:v>1.4283993902435745</c:v>
                </c:pt>
                <c:pt idx="11722">
                  <c:v>1.4285213414630866</c:v>
                </c:pt>
                <c:pt idx="11723">
                  <c:v>1.4286432926825987</c:v>
                </c:pt>
                <c:pt idx="11724">
                  <c:v>1.4287652439021108</c:v>
                </c:pt>
                <c:pt idx="11725">
                  <c:v>1.4288871951216229</c:v>
                </c:pt>
                <c:pt idx="11726">
                  <c:v>1.429009146341135</c:v>
                </c:pt>
                <c:pt idx="11727">
                  <c:v>1.4291310975606477</c:v>
                </c:pt>
                <c:pt idx="11728">
                  <c:v>1.4292530487801598</c:v>
                </c:pt>
                <c:pt idx="11729">
                  <c:v>1.4293749999996719</c:v>
                </c:pt>
                <c:pt idx="11730">
                  <c:v>1.4294969512191842</c:v>
                </c:pt>
                <c:pt idx="11731">
                  <c:v>1.4296189024386963</c:v>
                </c:pt>
                <c:pt idx="11732">
                  <c:v>1.4297408536582084</c:v>
                </c:pt>
                <c:pt idx="11733">
                  <c:v>1.4298628048777204</c:v>
                </c:pt>
                <c:pt idx="11734">
                  <c:v>1.429984756097233</c:v>
                </c:pt>
                <c:pt idx="11735">
                  <c:v>1.4301067073167451</c:v>
                </c:pt>
                <c:pt idx="11736">
                  <c:v>1.4302286585362571</c:v>
                </c:pt>
                <c:pt idx="11737">
                  <c:v>1.4303506097557697</c:v>
                </c:pt>
                <c:pt idx="11738">
                  <c:v>1.4304725609752817</c:v>
                </c:pt>
                <c:pt idx="11739">
                  <c:v>1.4305945121947938</c:v>
                </c:pt>
                <c:pt idx="11740">
                  <c:v>1.4307164634143061</c:v>
                </c:pt>
                <c:pt idx="11741">
                  <c:v>1.4308384146338182</c:v>
                </c:pt>
                <c:pt idx="11742">
                  <c:v>1.4309603658533305</c:v>
                </c:pt>
                <c:pt idx="11743">
                  <c:v>1.4310823170728426</c:v>
                </c:pt>
                <c:pt idx="11744">
                  <c:v>1.4312042682923547</c:v>
                </c:pt>
                <c:pt idx="11745">
                  <c:v>1.4313262195118668</c:v>
                </c:pt>
                <c:pt idx="11746">
                  <c:v>1.4314481707313791</c:v>
                </c:pt>
                <c:pt idx="11747">
                  <c:v>1.4315701219508916</c:v>
                </c:pt>
                <c:pt idx="11748">
                  <c:v>1.4316920731704037</c:v>
                </c:pt>
                <c:pt idx="11749">
                  <c:v>1.4318140243899158</c:v>
                </c:pt>
                <c:pt idx="11750">
                  <c:v>1.4319359756094281</c:v>
                </c:pt>
                <c:pt idx="11751">
                  <c:v>1.4320579268289402</c:v>
                </c:pt>
                <c:pt idx="11752">
                  <c:v>1.4321798780484523</c:v>
                </c:pt>
                <c:pt idx="11753">
                  <c:v>1.4323018292679648</c:v>
                </c:pt>
                <c:pt idx="11754">
                  <c:v>1.4324237804874769</c:v>
                </c:pt>
                <c:pt idx="11755">
                  <c:v>1.432545731706989</c:v>
                </c:pt>
                <c:pt idx="11756">
                  <c:v>1.4326676829265015</c:v>
                </c:pt>
                <c:pt idx="11757">
                  <c:v>1.4327896341460136</c:v>
                </c:pt>
                <c:pt idx="11758">
                  <c:v>1.4329115853655257</c:v>
                </c:pt>
                <c:pt idx="11759">
                  <c:v>1.433033536585038</c:v>
                </c:pt>
                <c:pt idx="11760">
                  <c:v>1.4331554878045503</c:v>
                </c:pt>
                <c:pt idx="11761">
                  <c:v>1.4332774390240623</c:v>
                </c:pt>
                <c:pt idx="11762">
                  <c:v>1.4333993902435744</c:v>
                </c:pt>
                <c:pt idx="11763">
                  <c:v>1.433521341463087</c:v>
                </c:pt>
                <c:pt idx="11764">
                  <c:v>1.433643292682599</c:v>
                </c:pt>
                <c:pt idx="11765">
                  <c:v>1.4337652439021111</c:v>
                </c:pt>
                <c:pt idx="11766">
                  <c:v>1.4338871951216237</c:v>
                </c:pt>
                <c:pt idx="11767">
                  <c:v>1.4340091463411357</c:v>
                </c:pt>
                <c:pt idx="11768">
                  <c:v>1.434131097560648</c:v>
                </c:pt>
                <c:pt idx="11769">
                  <c:v>1.4342530487801606</c:v>
                </c:pt>
                <c:pt idx="11770">
                  <c:v>1.4343749999996727</c:v>
                </c:pt>
                <c:pt idx="11771">
                  <c:v>1.434496951219185</c:v>
                </c:pt>
                <c:pt idx="11772">
                  <c:v>1.4346189024386971</c:v>
                </c:pt>
                <c:pt idx="11773">
                  <c:v>1.4347408536582091</c:v>
                </c:pt>
                <c:pt idx="11774">
                  <c:v>1.4348628048777212</c:v>
                </c:pt>
                <c:pt idx="11775">
                  <c:v>1.4349847560972337</c:v>
                </c:pt>
                <c:pt idx="11776">
                  <c:v>1.4351067073167458</c:v>
                </c:pt>
                <c:pt idx="11777">
                  <c:v>1.4352286585362579</c:v>
                </c:pt>
                <c:pt idx="11778">
                  <c:v>1.43535060975577</c:v>
                </c:pt>
                <c:pt idx="11779">
                  <c:v>1.4354725609752825</c:v>
                </c:pt>
                <c:pt idx="11780">
                  <c:v>1.4355945121947946</c:v>
                </c:pt>
                <c:pt idx="11781">
                  <c:v>1.4357164634143067</c:v>
                </c:pt>
                <c:pt idx="11782">
                  <c:v>1.435838414633819</c:v>
                </c:pt>
                <c:pt idx="11783">
                  <c:v>1.4359603658533313</c:v>
                </c:pt>
                <c:pt idx="11784">
                  <c:v>1.4360823170728434</c:v>
                </c:pt>
                <c:pt idx="11785">
                  <c:v>1.4362042682923557</c:v>
                </c:pt>
                <c:pt idx="11786">
                  <c:v>1.4363262195118678</c:v>
                </c:pt>
                <c:pt idx="11787">
                  <c:v>1.4364481707313799</c:v>
                </c:pt>
                <c:pt idx="11788">
                  <c:v>1.4365701219508922</c:v>
                </c:pt>
                <c:pt idx="11789">
                  <c:v>1.4366920731704043</c:v>
                </c:pt>
                <c:pt idx="11790">
                  <c:v>1.4368140243899166</c:v>
                </c:pt>
                <c:pt idx="11791">
                  <c:v>1.4369359756094289</c:v>
                </c:pt>
                <c:pt idx="11792">
                  <c:v>1.437057926828941</c:v>
                </c:pt>
                <c:pt idx="11793">
                  <c:v>1.4371798780484533</c:v>
                </c:pt>
                <c:pt idx="11794">
                  <c:v>1.4373018292679653</c:v>
                </c:pt>
                <c:pt idx="11795">
                  <c:v>1.4374237804874777</c:v>
                </c:pt>
                <c:pt idx="11796">
                  <c:v>1.4375457317069897</c:v>
                </c:pt>
                <c:pt idx="11797">
                  <c:v>1.437667682926502</c:v>
                </c:pt>
                <c:pt idx="11798">
                  <c:v>1.4377896341460144</c:v>
                </c:pt>
                <c:pt idx="11799">
                  <c:v>1.4379115853655264</c:v>
                </c:pt>
                <c:pt idx="11800">
                  <c:v>1.4380335365850387</c:v>
                </c:pt>
                <c:pt idx="11801">
                  <c:v>1.4381554878045508</c:v>
                </c:pt>
                <c:pt idx="11802">
                  <c:v>1.4382774390240629</c:v>
                </c:pt>
                <c:pt idx="11803">
                  <c:v>1.438399390243575</c:v>
                </c:pt>
                <c:pt idx="11804">
                  <c:v>1.4385213414630875</c:v>
                </c:pt>
                <c:pt idx="11805">
                  <c:v>1.4386432926825996</c:v>
                </c:pt>
                <c:pt idx="11806">
                  <c:v>1.4387652439021117</c:v>
                </c:pt>
                <c:pt idx="11807">
                  <c:v>1.438887195121624</c:v>
                </c:pt>
                <c:pt idx="11808">
                  <c:v>1.4390091463411361</c:v>
                </c:pt>
                <c:pt idx="11809">
                  <c:v>1.4391310975606482</c:v>
                </c:pt>
                <c:pt idx="11810">
                  <c:v>1.4392530487801605</c:v>
                </c:pt>
                <c:pt idx="11811">
                  <c:v>1.4393749999996728</c:v>
                </c:pt>
                <c:pt idx="11812">
                  <c:v>1.4394969512191849</c:v>
                </c:pt>
                <c:pt idx="11813">
                  <c:v>1.4396189024386972</c:v>
                </c:pt>
                <c:pt idx="11814">
                  <c:v>1.4397408536582095</c:v>
                </c:pt>
                <c:pt idx="11815">
                  <c:v>1.4398628048777216</c:v>
                </c:pt>
                <c:pt idx="11816">
                  <c:v>1.4399847560972336</c:v>
                </c:pt>
                <c:pt idx="11817">
                  <c:v>1.4401067073167462</c:v>
                </c:pt>
                <c:pt idx="11818">
                  <c:v>1.4402286585362583</c:v>
                </c:pt>
                <c:pt idx="11819">
                  <c:v>1.4403506097557703</c:v>
                </c:pt>
                <c:pt idx="11820">
                  <c:v>1.4404725609752829</c:v>
                </c:pt>
                <c:pt idx="11821">
                  <c:v>1.440594512194795</c:v>
                </c:pt>
                <c:pt idx="11822">
                  <c:v>1.440716463414307</c:v>
                </c:pt>
                <c:pt idx="11823">
                  <c:v>1.4408384146338196</c:v>
                </c:pt>
                <c:pt idx="11824">
                  <c:v>1.4409603658533319</c:v>
                </c:pt>
                <c:pt idx="11825">
                  <c:v>1.4410823170728442</c:v>
                </c:pt>
                <c:pt idx="11826">
                  <c:v>1.4412042682923563</c:v>
                </c:pt>
                <c:pt idx="11827">
                  <c:v>1.4413262195118688</c:v>
                </c:pt>
                <c:pt idx="11828">
                  <c:v>1.4414481707313809</c:v>
                </c:pt>
                <c:pt idx="11829">
                  <c:v>1.441570121950893</c:v>
                </c:pt>
                <c:pt idx="11830">
                  <c:v>1.441692073170405</c:v>
                </c:pt>
                <c:pt idx="11831">
                  <c:v>1.4418140243899171</c:v>
                </c:pt>
                <c:pt idx="11832">
                  <c:v>1.4419359756094292</c:v>
                </c:pt>
                <c:pt idx="11833">
                  <c:v>1.4420579268289417</c:v>
                </c:pt>
                <c:pt idx="11834">
                  <c:v>1.4421798780484538</c:v>
                </c:pt>
                <c:pt idx="11835">
                  <c:v>1.4423018292679539</c:v>
                </c:pt>
                <c:pt idx="11836">
                  <c:v>1.442423780487466</c:v>
                </c:pt>
                <c:pt idx="11837">
                  <c:v>1.4425457317069903</c:v>
                </c:pt>
                <c:pt idx="11838">
                  <c:v>1.4426676829264904</c:v>
                </c:pt>
                <c:pt idx="11839">
                  <c:v>1.4427896341460027</c:v>
                </c:pt>
                <c:pt idx="11840">
                  <c:v>1.442911585365527</c:v>
                </c:pt>
                <c:pt idx="11841">
                  <c:v>1.4430335365850391</c:v>
                </c:pt>
                <c:pt idx="11842">
                  <c:v>1.4431554878045392</c:v>
                </c:pt>
                <c:pt idx="11843">
                  <c:v>1.4432774390240637</c:v>
                </c:pt>
                <c:pt idx="11844">
                  <c:v>1.4433993902435758</c:v>
                </c:pt>
                <c:pt idx="11845">
                  <c:v>1.4435213414630756</c:v>
                </c:pt>
                <c:pt idx="11846">
                  <c:v>1.4436432926826002</c:v>
                </c:pt>
                <c:pt idx="11847">
                  <c:v>1.4437652439021122</c:v>
                </c:pt>
                <c:pt idx="11848">
                  <c:v>1.4438871951216121</c:v>
                </c:pt>
                <c:pt idx="11849">
                  <c:v>1.4440091463411369</c:v>
                </c:pt>
                <c:pt idx="11850">
                  <c:v>1.4441310975606489</c:v>
                </c:pt>
                <c:pt idx="11851">
                  <c:v>1.4442530487801486</c:v>
                </c:pt>
                <c:pt idx="11852">
                  <c:v>1.4443749999996607</c:v>
                </c:pt>
                <c:pt idx="11853">
                  <c:v>1.4444969512191732</c:v>
                </c:pt>
                <c:pt idx="11854">
                  <c:v>1.4446189024386857</c:v>
                </c:pt>
                <c:pt idx="11855">
                  <c:v>1.4447408536581978</c:v>
                </c:pt>
                <c:pt idx="11856">
                  <c:v>1.4448628048777099</c:v>
                </c:pt>
                <c:pt idx="11857">
                  <c:v>1.444984756097222</c:v>
                </c:pt>
                <c:pt idx="11858">
                  <c:v>1.4451067073167343</c:v>
                </c:pt>
                <c:pt idx="11859">
                  <c:v>1.4452286585362464</c:v>
                </c:pt>
                <c:pt idx="11860">
                  <c:v>1.4453506097557587</c:v>
                </c:pt>
                <c:pt idx="11861">
                  <c:v>1.445472560975271</c:v>
                </c:pt>
                <c:pt idx="11862">
                  <c:v>1.4455945121947833</c:v>
                </c:pt>
                <c:pt idx="11863">
                  <c:v>1.4457164634142954</c:v>
                </c:pt>
                <c:pt idx="11864">
                  <c:v>1.4458384146338075</c:v>
                </c:pt>
                <c:pt idx="11865">
                  <c:v>1.4459603658533196</c:v>
                </c:pt>
                <c:pt idx="11866">
                  <c:v>1.4460823170728323</c:v>
                </c:pt>
                <c:pt idx="11867">
                  <c:v>1.4462042682923446</c:v>
                </c:pt>
                <c:pt idx="11868">
                  <c:v>1.4463262195118567</c:v>
                </c:pt>
                <c:pt idx="11869">
                  <c:v>1.446448170731369</c:v>
                </c:pt>
                <c:pt idx="11870">
                  <c:v>1.4465701219508811</c:v>
                </c:pt>
                <c:pt idx="11871">
                  <c:v>1.4466920731703934</c:v>
                </c:pt>
                <c:pt idx="11872">
                  <c:v>1.4468140243899055</c:v>
                </c:pt>
                <c:pt idx="11873">
                  <c:v>1.4469359756094176</c:v>
                </c:pt>
                <c:pt idx="11874">
                  <c:v>1.4470579268289296</c:v>
                </c:pt>
                <c:pt idx="11875">
                  <c:v>1.4471798780484419</c:v>
                </c:pt>
                <c:pt idx="11876">
                  <c:v>1.4473018292679543</c:v>
                </c:pt>
                <c:pt idx="11877">
                  <c:v>1.4474237804874663</c:v>
                </c:pt>
                <c:pt idx="11878">
                  <c:v>1.4475457317069784</c:v>
                </c:pt>
                <c:pt idx="11879">
                  <c:v>1.4476676829264907</c:v>
                </c:pt>
                <c:pt idx="11880">
                  <c:v>1.447789634146003</c:v>
                </c:pt>
                <c:pt idx="11881">
                  <c:v>1.4479115853655151</c:v>
                </c:pt>
                <c:pt idx="11882">
                  <c:v>1.4480335365850276</c:v>
                </c:pt>
                <c:pt idx="11883">
                  <c:v>1.4481554878045397</c:v>
                </c:pt>
                <c:pt idx="11884">
                  <c:v>1.4482774390240518</c:v>
                </c:pt>
                <c:pt idx="11885">
                  <c:v>1.4483993902435641</c:v>
                </c:pt>
                <c:pt idx="11886">
                  <c:v>1.4485213414630762</c:v>
                </c:pt>
                <c:pt idx="11887">
                  <c:v>1.4486432926825883</c:v>
                </c:pt>
                <c:pt idx="11888">
                  <c:v>1.4487652439021008</c:v>
                </c:pt>
                <c:pt idx="11889">
                  <c:v>1.4488871951216129</c:v>
                </c:pt>
                <c:pt idx="11890">
                  <c:v>1.4490091463411252</c:v>
                </c:pt>
                <c:pt idx="11891">
                  <c:v>1.4491310975606373</c:v>
                </c:pt>
                <c:pt idx="11892">
                  <c:v>1.4492530487801496</c:v>
                </c:pt>
                <c:pt idx="11893">
                  <c:v>1.4493749999996617</c:v>
                </c:pt>
                <c:pt idx="11894">
                  <c:v>1.4494969512191738</c:v>
                </c:pt>
                <c:pt idx="11895">
                  <c:v>1.4496189024386863</c:v>
                </c:pt>
                <c:pt idx="11896">
                  <c:v>1.4497408536581986</c:v>
                </c:pt>
                <c:pt idx="11897">
                  <c:v>1.4498628048777107</c:v>
                </c:pt>
                <c:pt idx="11898">
                  <c:v>1.4499847560972228</c:v>
                </c:pt>
                <c:pt idx="11899">
                  <c:v>1.4501067073167351</c:v>
                </c:pt>
                <c:pt idx="11900">
                  <c:v>1.4502286585362472</c:v>
                </c:pt>
                <c:pt idx="11901">
                  <c:v>1.4503506097557595</c:v>
                </c:pt>
                <c:pt idx="11902">
                  <c:v>1.4504725609752716</c:v>
                </c:pt>
                <c:pt idx="11903">
                  <c:v>1.4505945121947836</c:v>
                </c:pt>
                <c:pt idx="11904">
                  <c:v>1.4507164634142957</c:v>
                </c:pt>
                <c:pt idx="11905">
                  <c:v>1.4508384146338082</c:v>
                </c:pt>
                <c:pt idx="11906">
                  <c:v>1.4509603658533203</c:v>
                </c:pt>
                <c:pt idx="11907">
                  <c:v>1.4510823170728324</c:v>
                </c:pt>
                <c:pt idx="11908">
                  <c:v>1.4512042682923447</c:v>
                </c:pt>
                <c:pt idx="11909">
                  <c:v>1.4513262195118568</c:v>
                </c:pt>
                <c:pt idx="11910">
                  <c:v>1.4514481707313691</c:v>
                </c:pt>
                <c:pt idx="11911">
                  <c:v>1.4515701219508816</c:v>
                </c:pt>
                <c:pt idx="11912">
                  <c:v>1.4516920731703937</c:v>
                </c:pt>
                <c:pt idx="11913">
                  <c:v>1.4518140243899058</c:v>
                </c:pt>
                <c:pt idx="11914">
                  <c:v>1.4519359756094181</c:v>
                </c:pt>
                <c:pt idx="11915">
                  <c:v>1.4520579268289302</c:v>
                </c:pt>
                <c:pt idx="11916">
                  <c:v>1.4521798780484423</c:v>
                </c:pt>
                <c:pt idx="11917">
                  <c:v>1.4523018292679548</c:v>
                </c:pt>
                <c:pt idx="11918">
                  <c:v>1.4524237804874669</c:v>
                </c:pt>
                <c:pt idx="11919">
                  <c:v>1.452545731706979</c:v>
                </c:pt>
                <c:pt idx="11920">
                  <c:v>1.4526676829264913</c:v>
                </c:pt>
                <c:pt idx="11921">
                  <c:v>1.4527896341460034</c:v>
                </c:pt>
                <c:pt idx="11922">
                  <c:v>1.4529115853655159</c:v>
                </c:pt>
                <c:pt idx="11923">
                  <c:v>1.453033536585028</c:v>
                </c:pt>
                <c:pt idx="11924">
                  <c:v>1.4531554878045405</c:v>
                </c:pt>
                <c:pt idx="11925">
                  <c:v>1.4532774390240526</c:v>
                </c:pt>
                <c:pt idx="11926">
                  <c:v>1.4533993902435649</c:v>
                </c:pt>
                <c:pt idx="11927">
                  <c:v>1.4535213414630772</c:v>
                </c:pt>
                <c:pt idx="11928">
                  <c:v>1.4536432926825893</c:v>
                </c:pt>
                <c:pt idx="11929">
                  <c:v>1.4537652439021014</c:v>
                </c:pt>
                <c:pt idx="11930">
                  <c:v>1.4538871951216135</c:v>
                </c:pt>
                <c:pt idx="11931">
                  <c:v>1.4540091463411258</c:v>
                </c:pt>
                <c:pt idx="11932">
                  <c:v>1.4541310975606381</c:v>
                </c:pt>
                <c:pt idx="11933">
                  <c:v>1.4542530487801504</c:v>
                </c:pt>
                <c:pt idx="11934">
                  <c:v>1.4543749999996625</c:v>
                </c:pt>
                <c:pt idx="11935">
                  <c:v>1.4544969512191745</c:v>
                </c:pt>
                <c:pt idx="11936">
                  <c:v>1.4546189024386866</c:v>
                </c:pt>
                <c:pt idx="11937">
                  <c:v>1.4547408536581989</c:v>
                </c:pt>
                <c:pt idx="11938">
                  <c:v>1.454862804877711</c:v>
                </c:pt>
                <c:pt idx="11939">
                  <c:v>1.4549847560972231</c:v>
                </c:pt>
                <c:pt idx="11940">
                  <c:v>1.4551067073167356</c:v>
                </c:pt>
                <c:pt idx="11941">
                  <c:v>1.4552286585362477</c:v>
                </c:pt>
                <c:pt idx="11942">
                  <c:v>1.45535060975576</c:v>
                </c:pt>
                <c:pt idx="11943">
                  <c:v>1.4554725609752721</c:v>
                </c:pt>
                <c:pt idx="11944">
                  <c:v>1.4555945121947844</c:v>
                </c:pt>
                <c:pt idx="11945">
                  <c:v>1.4557164634142965</c:v>
                </c:pt>
                <c:pt idx="11946">
                  <c:v>1.455838414633809</c:v>
                </c:pt>
                <c:pt idx="11947">
                  <c:v>1.4559603658533211</c:v>
                </c:pt>
                <c:pt idx="11948">
                  <c:v>1.4560823170728332</c:v>
                </c:pt>
                <c:pt idx="11949">
                  <c:v>1.4562042682923455</c:v>
                </c:pt>
                <c:pt idx="11950">
                  <c:v>1.4563262195118576</c:v>
                </c:pt>
                <c:pt idx="11951">
                  <c:v>1.4564481707313699</c:v>
                </c:pt>
                <c:pt idx="11952">
                  <c:v>1.456570121950882</c:v>
                </c:pt>
                <c:pt idx="11953">
                  <c:v>1.4566920731703945</c:v>
                </c:pt>
                <c:pt idx="11954">
                  <c:v>1.4568140243899066</c:v>
                </c:pt>
                <c:pt idx="11955">
                  <c:v>1.4569359756094187</c:v>
                </c:pt>
                <c:pt idx="11956">
                  <c:v>1.457057926828931</c:v>
                </c:pt>
                <c:pt idx="11957">
                  <c:v>1.4571798780484431</c:v>
                </c:pt>
                <c:pt idx="11958">
                  <c:v>1.4573018292679552</c:v>
                </c:pt>
                <c:pt idx="11959">
                  <c:v>1.4574237804874675</c:v>
                </c:pt>
                <c:pt idx="11960">
                  <c:v>1.4575457317069795</c:v>
                </c:pt>
                <c:pt idx="11961">
                  <c:v>1.4576676829264918</c:v>
                </c:pt>
                <c:pt idx="11962">
                  <c:v>1.4577896341460042</c:v>
                </c:pt>
                <c:pt idx="11963">
                  <c:v>1.4579115853655162</c:v>
                </c:pt>
                <c:pt idx="11964">
                  <c:v>1.4580335365850283</c:v>
                </c:pt>
                <c:pt idx="11965">
                  <c:v>1.4581554878045409</c:v>
                </c:pt>
                <c:pt idx="11966">
                  <c:v>1.4582774390240529</c:v>
                </c:pt>
                <c:pt idx="11967">
                  <c:v>1.458399390243565</c:v>
                </c:pt>
                <c:pt idx="11968">
                  <c:v>1.4585213414630771</c:v>
                </c:pt>
                <c:pt idx="11969">
                  <c:v>1.4586432926825896</c:v>
                </c:pt>
                <c:pt idx="11970">
                  <c:v>1.4587652439021017</c:v>
                </c:pt>
                <c:pt idx="11971">
                  <c:v>1.4588871951216138</c:v>
                </c:pt>
                <c:pt idx="11972">
                  <c:v>1.4590091463411261</c:v>
                </c:pt>
                <c:pt idx="11973">
                  <c:v>1.4591310975606384</c:v>
                </c:pt>
                <c:pt idx="11974">
                  <c:v>1.4592530487801505</c:v>
                </c:pt>
                <c:pt idx="11975">
                  <c:v>1.4593749999996628</c:v>
                </c:pt>
                <c:pt idx="11976">
                  <c:v>1.4594969512191751</c:v>
                </c:pt>
                <c:pt idx="11977">
                  <c:v>1.4596189024386872</c:v>
                </c:pt>
                <c:pt idx="11978">
                  <c:v>1.4597408536581995</c:v>
                </c:pt>
                <c:pt idx="11979">
                  <c:v>1.4598628048777118</c:v>
                </c:pt>
                <c:pt idx="11980">
                  <c:v>1.4599847560972239</c:v>
                </c:pt>
                <c:pt idx="11981">
                  <c:v>1.4601067073167364</c:v>
                </c:pt>
                <c:pt idx="11982">
                  <c:v>1.4602286585362485</c:v>
                </c:pt>
                <c:pt idx="11983">
                  <c:v>1.4603506097557606</c:v>
                </c:pt>
                <c:pt idx="11984">
                  <c:v>1.4604725609752727</c:v>
                </c:pt>
                <c:pt idx="11985">
                  <c:v>1.4605945121947852</c:v>
                </c:pt>
                <c:pt idx="11986">
                  <c:v>1.4607164634142973</c:v>
                </c:pt>
                <c:pt idx="11987">
                  <c:v>1.4608384146338094</c:v>
                </c:pt>
                <c:pt idx="11988">
                  <c:v>1.4609603658533219</c:v>
                </c:pt>
                <c:pt idx="11989">
                  <c:v>1.461082317072834</c:v>
                </c:pt>
                <c:pt idx="11990">
                  <c:v>1.4612042682923461</c:v>
                </c:pt>
                <c:pt idx="11991">
                  <c:v>1.4613262195118584</c:v>
                </c:pt>
                <c:pt idx="11992">
                  <c:v>1.4614481707313705</c:v>
                </c:pt>
                <c:pt idx="11993">
                  <c:v>1.4615701219508825</c:v>
                </c:pt>
                <c:pt idx="11994">
                  <c:v>1.4616920731703948</c:v>
                </c:pt>
                <c:pt idx="11995">
                  <c:v>1.4618140243899069</c:v>
                </c:pt>
                <c:pt idx="11996">
                  <c:v>1.461935975609419</c:v>
                </c:pt>
                <c:pt idx="11997">
                  <c:v>1.4620579268289313</c:v>
                </c:pt>
                <c:pt idx="11998">
                  <c:v>1.4621798780484434</c:v>
                </c:pt>
                <c:pt idx="11999">
                  <c:v>1.4623018292679557</c:v>
                </c:pt>
                <c:pt idx="12000">
                  <c:v>1.4624237804874678</c:v>
                </c:pt>
                <c:pt idx="12001">
                  <c:v>1.4625457317069801</c:v>
                </c:pt>
                <c:pt idx="12002">
                  <c:v>1.4626676829264924</c:v>
                </c:pt>
                <c:pt idx="12003">
                  <c:v>1.4627896341460045</c:v>
                </c:pt>
                <c:pt idx="12004">
                  <c:v>1.4629115853655168</c:v>
                </c:pt>
                <c:pt idx="12005">
                  <c:v>1.4630335365850289</c:v>
                </c:pt>
                <c:pt idx="12006">
                  <c:v>1.463155487804541</c:v>
                </c:pt>
                <c:pt idx="12007">
                  <c:v>1.4632774390240535</c:v>
                </c:pt>
                <c:pt idx="12008">
                  <c:v>1.4633993902435656</c:v>
                </c:pt>
                <c:pt idx="12009">
                  <c:v>1.4635213414630777</c:v>
                </c:pt>
                <c:pt idx="12010">
                  <c:v>1.4636432926825902</c:v>
                </c:pt>
                <c:pt idx="12011">
                  <c:v>1.4637652439021025</c:v>
                </c:pt>
                <c:pt idx="12012">
                  <c:v>1.4638871951216146</c:v>
                </c:pt>
                <c:pt idx="12013">
                  <c:v>1.4640091463411267</c:v>
                </c:pt>
                <c:pt idx="12014">
                  <c:v>1.464131097560639</c:v>
                </c:pt>
                <c:pt idx="12015">
                  <c:v>1.4642530487801511</c:v>
                </c:pt>
                <c:pt idx="12016">
                  <c:v>1.4643749999996512</c:v>
                </c:pt>
                <c:pt idx="12017">
                  <c:v>1.4644969512191754</c:v>
                </c:pt>
                <c:pt idx="12018">
                  <c:v>1.4646189024386875</c:v>
                </c:pt>
                <c:pt idx="12019">
                  <c:v>1.4647408536581876</c:v>
                </c:pt>
                <c:pt idx="12020">
                  <c:v>1.4648628048777119</c:v>
                </c:pt>
                <c:pt idx="12021">
                  <c:v>1.4649847560972242</c:v>
                </c:pt>
                <c:pt idx="12022">
                  <c:v>1.4651067073167243</c:v>
                </c:pt>
                <c:pt idx="12023">
                  <c:v>1.4652286585362486</c:v>
                </c:pt>
                <c:pt idx="12024">
                  <c:v>1.4653506097557607</c:v>
                </c:pt>
                <c:pt idx="12025">
                  <c:v>1.465472560975261</c:v>
                </c:pt>
                <c:pt idx="12026">
                  <c:v>1.4655945121947851</c:v>
                </c:pt>
                <c:pt idx="12027">
                  <c:v>1.4657164634142972</c:v>
                </c:pt>
                <c:pt idx="12028">
                  <c:v>1.4658384146337975</c:v>
                </c:pt>
                <c:pt idx="12029">
                  <c:v>1.4659603658533216</c:v>
                </c:pt>
                <c:pt idx="12030">
                  <c:v>1.4660823170728339</c:v>
                </c:pt>
                <c:pt idx="12031">
                  <c:v>1.4662042682923462</c:v>
                </c:pt>
                <c:pt idx="12032">
                  <c:v>1.4663262195118463</c:v>
                </c:pt>
                <c:pt idx="12033">
                  <c:v>1.4664481707313586</c:v>
                </c:pt>
                <c:pt idx="12034">
                  <c:v>1.4665701219508707</c:v>
                </c:pt>
                <c:pt idx="12035">
                  <c:v>1.4666920731703827</c:v>
                </c:pt>
                <c:pt idx="12036">
                  <c:v>1.4668140243898951</c:v>
                </c:pt>
                <c:pt idx="12037">
                  <c:v>1.4669359756094074</c:v>
                </c:pt>
                <c:pt idx="12038">
                  <c:v>1.4670579268289194</c:v>
                </c:pt>
                <c:pt idx="12039">
                  <c:v>1.4671798780484315</c:v>
                </c:pt>
                <c:pt idx="12040">
                  <c:v>1.4673018292679438</c:v>
                </c:pt>
                <c:pt idx="12041">
                  <c:v>1.4674237804874561</c:v>
                </c:pt>
                <c:pt idx="12042">
                  <c:v>1.4675457317069682</c:v>
                </c:pt>
                <c:pt idx="12043">
                  <c:v>1.4676676829264803</c:v>
                </c:pt>
                <c:pt idx="12044">
                  <c:v>1.4677896341459926</c:v>
                </c:pt>
                <c:pt idx="12045">
                  <c:v>1.4679115853655047</c:v>
                </c:pt>
                <c:pt idx="12046">
                  <c:v>1.468033536585017</c:v>
                </c:pt>
                <c:pt idx="12047">
                  <c:v>1.4681554878045291</c:v>
                </c:pt>
                <c:pt idx="12048">
                  <c:v>1.4682774390240412</c:v>
                </c:pt>
                <c:pt idx="12049">
                  <c:v>1.4683993902435537</c:v>
                </c:pt>
                <c:pt idx="12050">
                  <c:v>1.468521341463066</c:v>
                </c:pt>
                <c:pt idx="12051">
                  <c:v>1.4686432926825781</c:v>
                </c:pt>
                <c:pt idx="12052">
                  <c:v>1.4687652439020904</c:v>
                </c:pt>
                <c:pt idx="12053">
                  <c:v>1.4688871951216027</c:v>
                </c:pt>
                <c:pt idx="12054">
                  <c:v>1.469009146341115</c:v>
                </c:pt>
                <c:pt idx="12055">
                  <c:v>1.4691310975606271</c:v>
                </c:pt>
                <c:pt idx="12056">
                  <c:v>1.4692530487801394</c:v>
                </c:pt>
                <c:pt idx="12057">
                  <c:v>1.4693749999996515</c:v>
                </c:pt>
                <c:pt idx="12058">
                  <c:v>1.4694969512191636</c:v>
                </c:pt>
                <c:pt idx="12059">
                  <c:v>1.4696189024386759</c:v>
                </c:pt>
                <c:pt idx="12060">
                  <c:v>1.469740853658188</c:v>
                </c:pt>
                <c:pt idx="12061">
                  <c:v>1.4698628048777</c:v>
                </c:pt>
                <c:pt idx="12062">
                  <c:v>1.4699847560972121</c:v>
                </c:pt>
                <c:pt idx="12063">
                  <c:v>1.4701067073167247</c:v>
                </c:pt>
                <c:pt idx="12064">
                  <c:v>1.4702286585362367</c:v>
                </c:pt>
                <c:pt idx="12065">
                  <c:v>1.4703506097557488</c:v>
                </c:pt>
                <c:pt idx="12066">
                  <c:v>1.4704725609752614</c:v>
                </c:pt>
                <c:pt idx="12067">
                  <c:v>1.4705945121947734</c:v>
                </c:pt>
                <c:pt idx="12068">
                  <c:v>1.4707164634142855</c:v>
                </c:pt>
                <c:pt idx="12069">
                  <c:v>1.4708384146337978</c:v>
                </c:pt>
                <c:pt idx="12070">
                  <c:v>1.4709603658533101</c:v>
                </c:pt>
                <c:pt idx="12071">
                  <c:v>1.4710823170728222</c:v>
                </c:pt>
                <c:pt idx="12072">
                  <c:v>1.4712042682923347</c:v>
                </c:pt>
                <c:pt idx="12073">
                  <c:v>1.4713262195118468</c:v>
                </c:pt>
                <c:pt idx="12074">
                  <c:v>1.4714481707313589</c:v>
                </c:pt>
                <c:pt idx="12075">
                  <c:v>1.4715701219508712</c:v>
                </c:pt>
                <c:pt idx="12076">
                  <c:v>1.4716920731703833</c:v>
                </c:pt>
                <c:pt idx="12077">
                  <c:v>1.4718140243898956</c:v>
                </c:pt>
                <c:pt idx="12078">
                  <c:v>1.4719359756094077</c:v>
                </c:pt>
                <c:pt idx="12079">
                  <c:v>1.4720579268289202</c:v>
                </c:pt>
                <c:pt idx="12080">
                  <c:v>1.4721798780484323</c:v>
                </c:pt>
                <c:pt idx="12081">
                  <c:v>1.4723018292679444</c:v>
                </c:pt>
                <c:pt idx="12082">
                  <c:v>1.4724237804874567</c:v>
                </c:pt>
                <c:pt idx="12083">
                  <c:v>1.4725457317069688</c:v>
                </c:pt>
                <c:pt idx="12084">
                  <c:v>1.4726676829264811</c:v>
                </c:pt>
                <c:pt idx="12085">
                  <c:v>1.4727896341459932</c:v>
                </c:pt>
                <c:pt idx="12086">
                  <c:v>1.4729115853655053</c:v>
                </c:pt>
                <c:pt idx="12087">
                  <c:v>1.4730335365850176</c:v>
                </c:pt>
                <c:pt idx="12088">
                  <c:v>1.4731554878045299</c:v>
                </c:pt>
                <c:pt idx="12089">
                  <c:v>1.4732774390240422</c:v>
                </c:pt>
                <c:pt idx="12090">
                  <c:v>1.4733993902435543</c:v>
                </c:pt>
                <c:pt idx="12091">
                  <c:v>1.4735213414630666</c:v>
                </c:pt>
                <c:pt idx="12092">
                  <c:v>1.4736432926825787</c:v>
                </c:pt>
                <c:pt idx="12093">
                  <c:v>1.4737652439020907</c:v>
                </c:pt>
                <c:pt idx="12094">
                  <c:v>1.4738871951216028</c:v>
                </c:pt>
                <c:pt idx="12095">
                  <c:v>1.4740091463411154</c:v>
                </c:pt>
                <c:pt idx="12096">
                  <c:v>1.4741310975606274</c:v>
                </c:pt>
                <c:pt idx="12097">
                  <c:v>1.4742530487801395</c:v>
                </c:pt>
                <c:pt idx="12098">
                  <c:v>1.474374999999652</c:v>
                </c:pt>
                <c:pt idx="12099">
                  <c:v>1.4744969512191641</c:v>
                </c:pt>
                <c:pt idx="12100">
                  <c:v>1.4746189024386762</c:v>
                </c:pt>
                <c:pt idx="12101">
                  <c:v>1.4747408536581885</c:v>
                </c:pt>
                <c:pt idx="12102">
                  <c:v>1.4748628048777006</c:v>
                </c:pt>
                <c:pt idx="12103">
                  <c:v>1.4749847560972127</c:v>
                </c:pt>
                <c:pt idx="12104">
                  <c:v>1.475106707316725</c:v>
                </c:pt>
                <c:pt idx="12105">
                  <c:v>1.4752286585362371</c:v>
                </c:pt>
                <c:pt idx="12106">
                  <c:v>1.4753506097557492</c:v>
                </c:pt>
                <c:pt idx="12107">
                  <c:v>1.4754725609752617</c:v>
                </c:pt>
                <c:pt idx="12108">
                  <c:v>1.4755945121947738</c:v>
                </c:pt>
                <c:pt idx="12109">
                  <c:v>1.4757164634142861</c:v>
                </c:pt>
                <c:pt idx="12110">
                  <c:v>1.4758384146337984</c:v>
                </c:pt>
                <c:pt idx="12111">
                  <c:v>1.4759603658533107</c:v>
                </c:pt>
                <c:pt idx="12112">
                  <c:v>1.4760823170728228</c:v>
                </c:pt>
                <c:pt idx="12113">
                  <c:v>1.4762042682923351</c:v>
                </c:pt>
                <c:pt idx="12114">
                  <c:v>1.4763262195118474</c:v>
                </c:pt>
                <c:pt idx="12115">
                  <c:v>1.4764481707313595</c:v>
                </c:pt>
                <c:pt idx="12116">
                  <c:v>1.4765701219508716</c:v>
                </c:pt>
                <c:pt idx="12117">
                  <c:v>1.4766920731703839</c:v>
                </c:pt>
                <c:pt idx="12118">
                  <c:v>1.476814024389896</c:v>
                </c:pt>
                <c:pt idx="12119">
                  <c:v>1.476935975609408</c:v>
                </c:pt>
                <c:pt idx="12120">
                  <c:v>1.4770579268289206</c:v>
                </c:pt>
                <c:pt idx="12121">
                  <c:v>1.4771798780484326</c:v>
                </c:pt>
                <c:pt idx="12122">
                  <c:v>1.4773018292679447</c:v>
                </c:pt>
                <c:pt idx="12123">
                  <c:v>1.477423780487457</c:v>
                </c:pt>
                <c:pt idx="12124">
                  <c:v>1.4775457317069691</c:v>
                </c:pt>
                <c:pt idx="12125">
                  <c:v>1.4776676829264814</c:v>
                </c:pt>
                <c:pt idx="12126">
                  <c:v>1.4777896341459935</c:v>
                </c:pt>
                <c:pt idx="12127">
                  <c:v>1.477911585365506</c:v>
                </c:pt>
                <c:pt idx="12128">
                  <c:v>1.4780335365850181</c:v>
                </c:pt>
                <c:pt idx="12129">
                  <c:v>1.4781554878045302</c:v>
                </c:pt>
                <c:pt idx="12130">
                  <c:v>1.4782774390240425</c:v>
                </c:pt>
                <c:pt idx="12131">
                  <c:v>1.4783993902435546</c:v>
                </c:pt>
                <c:pt idx="12132">
                  <c:v>1.4785213414630667</c:v>
                </c:pt>
                <c:pt idx="12133">
                  <c:v>1.4786432926825792</c:v>
                </c:pt>
                <c:pt idx="12134">
                  <c:v>1.4787652439020913</c:v>
                </c:pt>
                <c:pt idx="12135">
                  <c:v>1.4788871951216034</c:v>
                </c:pt>
                <c:pt idx="12136">
                  <c:v>1.4790091463411157</c:v>
                </c:pt>
                <c:pt idx="12137">
                  <c:v>1.479131097560628</c:v>
                </c:pt>
                <c:pt idx="12138">
                  <c:v>1.4792530487801403</c:v>
                </c:pt>
                <c:pt idx="12139">
                  <c:v>1.4793749999996526</c:v>
                </c:pt>
                <c:pt idx="12140">
                  <c:v>1.4794969512191647</c:v>
                </c:pt>
                <c:pt idx="12141">
                  <c:v>1.4796189024386768</c:v>
                </c:pt>
                <c:pt idx="12142">
                  <c:v>1.4797408536581891</c:v>
                </c:pt>
                <c:pt idx="12143">
                  <c:v>1.4798628048777012</c:v>
                </c:pt>
                <c:pt idx="12144">
                  <c:v>1.4799847560972135</c:v>
                </c:pt>
                <c:pt idx="12145">
                  <c:v>1.4801067073167256</c:v>
                </c:pt>
                <c:pt idx="12146">
                  <c:v>1.4802286585362379</c:v>
                </c:pt>
                <c:pt idx="12147">
                  <c:v>1.4803506097557499</c:v>
                </c:pt>
                <c:pt idx="12148">
                  <c:v>1.480472560975262</c:v>
                </c:pt>
                <c:pt idx="12149">
                  <c:v>1.4805945121947746</c:v>
                </c:pt>
                <c:pt idx="12150">
                  <c:v>1.4807164634142866</c:v>
                </c:pt>
                <c:pt idx="12151">
                  <c:v>1.4808384146337987</c:v>
                </c:pt>
                <c:pt idx="12152">
                  <c:v>1.4809603658533113</c:v>
                </c:pt>
                <c:pt idx="12153">
                  <c:v>1.4810823170728233</c:v>
                </c:pt>
                <c:pt idx="12154">
                  <c:v>1.4812042682923354</c:v>
                </c:pt>
                <c:pt idx="12155">
                  <c:v>1.481326219511848</c:v>
                </c:pt>
                <c:pt idx="12156">
                  <c:v>1.48144817073136</c:v>
                </c:pt>
                <c:pt idx="12157">
                  <c:v>1.4815701219508721</c:v>
                </c:pt>
                <c:pt idx="12158">
                  <c:v>1.4816920731703842</c:v>
                </c:pt>
                <c:pt idx="12159">
                  <c:v>1.4818140243898965</c:v>
                </c:pt>
                <c:pt idx="12160">
                  <c:v>1.4819359756094086</c:v>
                </c:pt>
                <c:pt idx="12161">
                  <c:v>1.4820579268289207</c:v>
                </c:pt>
                <c:pt idx="12162">
                  <c:v>1.482179878048433</c:v>
                </c:pt>
                <c:pt idx="12163">
                  <c:v>1.4823018292679451</c:v>
                </c:pt>
                <c:pt idx="12164">
                  <c:v>1.4824237804874572</c:v>
                </c:pt>
                <c:pt idx="12165">
                  <c:v>1.4825457317069697</c:v>
                </c:pt>
                <c:pt idx="12166">
                  <c:v>1.4826676829264818</c:v>
                </c:pt>
                <c:pt idx="12167">
                  <c:v>1.4827896341459939</c:v>
                </c:pt>
                <c:pt idx="12168">
                  <c:v>1.4829115853655064</c:v>
                </c:pt>
                <c:pt idx="12169">
                  <c:v>1.4830335365850187</c:v>
                </c:pt>
                <c:pt idx="12170">
                  <c:v>1.4831554878045308</c:v>
                </c:pt>
                <c:pt idx="12171">
                  <c:v>1.4832774390240433</c:v>
                </c:pt>
                <c:pt idx="12172">
                  <c:v>1.4833993902435554</c:v>
                </c:pt>
                <c:pt idx="12173">
                  <c:v>1.4835213414630675</c:v>
                </c:pt>
                <c:pt idx="12174">
                  <c:v>1.4836432926825796</c:v>
                </c:pt>
                <c:pt idx="12175">
                  <c:v>1.4837652439020919</c:v>
                </c:pt>
                <c:pt idx="12176">
                  <c:v>1.4838871951216039</c:v>
                </c:pt>
                <c:pt idx="12177">
                  <c:v>1.484009146341116</c:v>
                </c:pt>
                <c:pt idx="12178">
                  <c:v>1.4841310975606283</c:v>
                </c:pt>
                <c:pt idx="12179">
                  <c:v>1.4842530487801406</c:v>
                </c:pt>
                <c:pt idx="12180">
                  <c:v>1.4843749999996529</c:v>
                </c:pt>
                <c:pt idx="12181">
                  <c:v>1.4844969512191653</c:v>
                </c:pt>
                <c:pt idx="12182">
                  <c:v>1.4846189024386773</c:v>
                </c:pt>
                <c:pt idx="12183">
                  <c:v>1.4847408536581894</c:v>
                </c:pt>
                <c:pt idx="12184">
                  <c:v>1.4848628048777019</c:v>
                </c:pt>
                <c:pt idx="12185">
                  <c:v>1.484984756097214</c:v>
                </c:pt>
                <c:pt idx="12186">
                  <c:v>1.4851067073167261</c:v>
                </c:pt>
                <c:pt idx="12187">
                  <c:v>1.4852286585362382</c:v>
                </c:pt>
                <c:pt idx="12188">
                  <c:v>1.4853506097557505</c:v>
                </c:pt>
                <c:pt idx="12189">
                  <c:v>1.4854725609752626</c:v>
                </c:pt>
                <c:pt idx="12190">
                  <c:v>1.4855945121947747</c:v>
                </c:pt>
                <c:pt idx="12191">
                  <c:v>1.485716463414287</c:v>
                </c:pt>
                <c:pt idx="12192">
                  <c:v>1.4858384146337991</c:v>
                </c:pt>
                <c:pt idx="12193">
                  <c:v>1.4859603658533111</c:v>
                </c:pt>
                <c:pt idx="12194">
                  <c:v>1.4860823170728237</c:v>
                </c:pt>
                <c:pt idx="12195">
                  <c:v>1.4862042682923358</c:v>
                </c:pt>
                <c:pt idx="12196">
                  <c:v>1.4863262195118356</c:v>
                </c:pt>
                <c:pt idx="12197">
                  <c:v>1.4864481707313602</c:v>
                </c:pt>
                <c:pt idx="12198">
                  <c:v>1.4865701219508722</c:v>
                </c:pt>
                <c:pt idx="12199">
                  <c:v>1.4866920731703726</c:v>
                </c:pt>
                <c:pt idx="12200">
                  <c:v>1.4868140243898971</c:v>
                </c:pt>
                <c:pt idx="12201">
                  <c:v>1.4869359756094092</c:v>
                </c:pt>
                <c:pt idx="12202">
                  <c:v>1.487057926828909</c:v>
                </c:pt>
                <c:pt idx="12203">
                  <c:v>1.4871798780484335</c:v>
                </c:pt>
                <c:pt idx="12204">
                  <c:v>1.4873018292679456</c:v>
                </c:pt>
                <c:pt idx="12205">
                  <c:v>1.4874237804874579</c:v>
                </c:pt>
                <c:pt idx="12206">
                  <c:v>1.48754573170697</c:v>
                </c:pt>
                <c:pt idx="12207">
                  <c:v>1.4876676829264697</c:v>
                </c:pt>
                <c:pt idx="12208">
                  <c:v>1.4877896341459942</c:v>
                </c:pt>
                <c:pt idx="12209">
                  <c:v>1.4879115853655063</c:v>
                </c:pt>
                <c:pt idx="12210">
                  <c:v>1.4880335365850064</c:v>
                </c:pt>
                <c:pt idx="12211">
                  <c:v>1.4881554878045309</c:v>
                </c:pt>
                <c:pt idx="12212">
                  <c:v>1.488277439024043</c:v>
                </c:pt>
                <c:pt idx="12213">
                  <c:v>1.4883993902435431</c:v>
                </c:pt>
                <c:pt idx="12214">
                  <c:v>1.4885213414630556</c:v>
                </c:pt>
                <c:pt idx="12215">
                  <c:v>1.4886432926825677</c:v>
                </c:pt>
                <c:pt idx="12216">
                  <c:v>1.48876524390208</c:v>
                </c:pt>
                <c:pt idx="12217">
                  <c:v>1.4888871951215923</c:v>
                </c:pt>
                <c:pt idx="12218">
                  <c:v>1.4890091463411044</c:v>
                </c:pt>
                <c:pt idx="12219">
                  <c:v>1.4891310975606165</c:v>
                </c:pt>
                <c:pt idx="12220">
                  <c:v>1.4892530487801285</c:v>
                </c:pt>
                <c:pt idx="12221">
                  <c:v>1.4893749999996411</c:v>
                </c:pt>
                <c:pt idx="12222">
                  <c:v>1.4894969512191532</c:v>
                </c:pt>
                <c:pt idx="12223">
                  <c:v>1.4896189024386652</c:v>
                </c:pt>
                <c:pt idx="12224">
                  <c:v>1.4897408536581775</c:v>
                </c:pt>
                <c:pt idx="12225">
                  <c:v>1.4898628048776896</c:v>
                </c:pt>
                <c:pt idx="12226">
                  <c:v>1.4899847560972017</c:v>
                </c:pt>
                <c:pt idx="12227">
                  <c:v>1.4901067073167142</c:v>
                </c:pt>
                <c:pt idx="12228">
                  <c:v>1.4902286585362263</c:v>
                </c:pt>
                <c:pt idx="12229">
                  <c:v>1.4903506097557386</c:v>
                </c:pt>
                <c:pt idx="12230">
                  <c:v>1.4904725609752509</c:v>
                </c:pt>
                <c:pt idx="12231">
                  <c:v>1.490594512194763</c:v>
                </c:pt>
                <c:pt idx="12232">
                  <c:v>1.4907164634142751</c:v>
                </c:pt>
                <c:pt idx="12233">
                  <c:v>1.4908384146337874</c:v>
                </c:pt>
                <c:pt idx="12234">
                  <c:v>1.4909603658532995</c:v>
                </c:pt>
                <c:pt idx="12235">
                  <c:v>1.4910823170728116</c:v>
                </c:pt>
                <c:pt idx="12236">
                  <c:v>1.4912042682923237</c:v>
                </c:pt>
                <c:pt idx="12237">
                  <c:v>1.491326219511836</c:v>
                </c:pt>
                <c:pt idx="12238">
                  <c:v>1.4914481707313481</c:v>
                </c:pt>
                <c:pt idx="12239">
                  <c:v>1.4915701219508604</c:v>
                </c:pt>
                <c:pt idx="12240">
                  <c:v>1.4916920731703724</c:v>
                </c:pt>
                <c:pt idx="12241">
                  <c:v>1.4918140243898848</c:v>
                </c:pt>
                <c:pt idx="12242">
                  <c:v>1.4919359756093971</c:v>
                </c:pt>
                <c:pt idx="12243">
                  <c:v>1.4920579268289096</c:v>
                </c:pt>
                <c:pt idx="12244">
                  <c:v>1.4921798780484217</c:v>
                </c:pt>
                <c:pt idx="12245">
                  <c:v>1.4923018292679338</c:v>
                </c:pt>
                <c:pt idx="12246">
                  <c:v>1.4924237804874463</c:v>
                </c:pt>
                <c:pt idx="12247">
                  <c:v>1.4925457317069584</c:v>
                </c:pt>
                <c:pt idx="12248">
                  <c:v>1.4926676829264705</c:v>
                </c:pt>
                <c:pt idx="12249">
                  <c:v>1.4927896341459828</c:v>
                </c:pt>
                <c:pt idx="12250">
                  <c:v>1.4929115853654948</c:v>
                </c:pt>
                <c:pt idx="12251">
                  <c:v>1.4930335365850069</c:v>
                </c:pt>
                <c:pt idx="12252">
                  <c:v>1.493155487804519</c:v>
                </c:pt>
                <c:pt idx="12253">
                  <c:v>1.4932774390240313</c:v>
                </c:pt>
                <c:pt idx="12254">
                  <c:v>1.4933993902435434</c:v>
                </c:pt>
                <c:pt idx="12255">
                  <c:v>1.4935213414630555</c:v>
                </c:pt>
                <c:pt idx="12256">
                  <c:v>1.493643292682568</c:v>
                </c:pt>
                <c:pt idx="12257">
                  <c:v>1.4937652439020801</c:v>
                </c:pt>
                <c:pt idx="12258">
                  <c:v>1.4938871951215922</c:v>
                </c:pt>
                <c:pt idx="12259">
                  <c:v>1.4940091463411047</c:v>
                </c:pt>
                <c:pt idx="12260">
                  <c:v>1.4941310975606168</c:v>
                </c:pt>
                <c:pt idx="12261">
                  <c:v>1.4942530487801289</c:v>
                </c:pt>
                <c:pt idx="12262">
                  <c:v>1.4943749999996412</c:v>
                </c:pt>
                <c:pt idx="12263">
                  <c:v>1.4944969512191533</c:v>
                </c:pt>
                <c:pt idx="12264">
                  <c:v>1.4946189024386656</c:v>
                </c:pt>
                <c:pt idx="12265">
                  <c:v>1.4947408536581779</c:v>
                </c:pt>
                <c:pt idx="12266">
                  <c:v>1.49486280487769</c:v>
                </c:pt>
                <c:pt idx="12267">
                  <c:v>1.494984756097202</c:v>
                </c:pt>
                <c:pt idx="12268">
                  <c:v>1.4951067073167144</c:v>
                </c:pt>
                <c:pt idx="12269">
                  <c:v>1.4952286585362267</c:v>
                </c:pt>
                <c:pt idx="12270">
                  <c:v>1.4953506097557387</c:v>
                </c:pt>
                <c:pt idx="12271">
                  <c:v>1.4954725609752508</c:v>
                </c:pt>
                <c:pt idx="12272">
                  <c:v>1.4955945121947631</c:v>
                </c:pt>
                <c:pt idx="12273">
                  <c:v>1.4957164634142752</c:v>
                </c:pt>
                <c:pt idx="12274">
                  <c:v>1.4958384146337875</c:v>
                </c:pt>
                <c:pt idx="12275">
                  <c:v>1.4959603658533001</c:v>
                </c:pt>
                <c:pt idx="12276">
                  <c:v>1.4960823170728124</c:v>
                </c:pt>
                <c:pt idx="12277">
                  <c:v>1.4962042682923244</c:v>
                </c:pt>
                <c:pt idx="12278">
                  <c:v>1.4963262195118368</c:v>
                </c:pt>
                <c:pt idx="12279">
                  <c:v>1.4964481707313488</c:v>
                </c:pt>
                <c:pt idx="12280">
                  <c:v>1.4965701219508609</c:v>
                </c:pt>
                <c:pt idx="12281">
                  <c:v>1.4966920731703732</c:v>
                </c:pt>
                <c:pt idx="12282">
                  <c:v>1.4968140243898855</c:v>
                </c:pt>
                <c:pt idx="12283">
                  <c:v>1.4969359756093976</c:v>
                </c:pt>
                <c:pt idx="12284">
                  <c:v>1.4970579268289097</c:v>
                </c:pt>
                <c:pt idx="12285">
                  <c:v>1.497179878048422</c:v>
                </c:pt>
                <c:pt idx="12286">
                  <c:v>1.4973018292679341</c:v>
                </c:pt>
                <c:pt idx="12287">
                  <c:v>1.4974237804874462</c:v>
                </c:pt>
                <c:pt idx="12288">
                  <c:v>1.4975457317069587</c:v>
                </c:pt>
                <c:pt idx="12289">
                  <c:v>1.4976676829264708</c:v>
                </c:pt>
                <c:pt idx="12290">
                  <c:v>1.4977896341459829</c:v>
                </c:pt>
                <c:pt idx="12291">
                  <c:v>1.4979115853654952</c:v>
                </c:pt>
                <c:pt idx="12292">
                  <c:v>1.4980335365850075</c:v>
                </c:pt>
                <c:pt idx="12293">
                  <c:v>1.4981554878045196</c:v>
                </c:pt>
                <c:pt idx="12294">
                  <c:v>1.4982774390240319</c:v>
                </c:pt>
                <c:pt idx="12295">
                  <c:v>1.498399390243544</c:v>
                </c:pt>
                <c:pt idx="12296">
                  <c:v>1.498521341463056</c:v>
                </c:pt>
                <c:pt idx="12297">
                  <c:v>1.4986432926825684</c:v>
                </c:pt>
                <c:pt idx="12298">
                  <c:v>1.4987652439020804</c:v>
                </c:pt>
                <c:pt idx="12299">
                  <c:v>1.4988871951215925</c:v>
                </c:pt>
                <c:pt idx="12300">
                  <c:v>1.4990091463411048</c:v>
                </c:pt>
                <c:pt idx="12301">
                  <c:v>1.4991310975606171</c:v>
                </c:pt>
                <c:pt idx="12302">
                  <c:v>1.4992530487801294</c:v>
                </c:pt>
                <c:pt idx="12303">
                  <c:v>1.4993749999996415</c:v>
                </c:pt>
                <c:pt idx="12304">
                  <c:v>1.4994969512191543</c:v>
                </c:pt>
                <c:pt idx="12305">
                  <c:v>1.4996189024386664</c:v>
                </c:pt>
                <c:pt idx="12306">
                  <c:v>1.4997408536581784</c:v>
                </c:pt>
                <c:pt idx="12307">
                  <c:v>1.4998628048776907</c:v>
                </c:pt>
                <c:pt idx="12308">
                  <c:v>1.4999847560972028</c:v>
                </c:pt>
                <c:pt idx="12309">
                  <c:v>1.5001067073167149</c:v>
                </c:pt>
                <c:pt idx="12310">
                  <c:v>1.5002286585362272</c:v>
                </c:pt>
                <c:pt idx="12311">
                  <c:v>1.5003506097557393</c:v>
                </c:pt>
                <c:pt idx="12312">
                  <c:v>1.5004725609752514</c:v>
                </c:pt>
                <c:pt idx="12313">
                  <c:v>1.5005945121947637</c:v>
                </c:pt>
                <c:pt idx="12314">
                  <c:v>1.500716463414276</c:v>
                </c:pt>
                <c:pt idx="12315">
                  <c:v>1.5008384146337881</c:v>
                </c:pt>
                <c:pt idx="12316">
                  <c:v>1.5009603658533002</c:v>
                </c:pt>
                <c:pt idx="12317">
                  <c:v>1.5010823170728125</c:v>
                </c:pt>
                <c:pt idx="12318">
                  <c:v>1.5012042682923246</c:v>
                </c:pt>
                <c:pt idx="12319">
                  <c:v>1.5013262195118366</c:v>
                </c:pt>
                <c:pt idx="12320">
                  <c:v>1.5014481707313492</c:v>
                </c:pt>
                <c:pt idx="12321">
                  <c:v>1.5015701219508613</c:v>
                </c:pt>
                <c:pt idx="12322">
                  <c:v>1.5016920731703736</c:v>
                </c:pt>
                <c:pt idx="12323">
                  <c:v>1.5018140243898859</c:v>
                </c:pt>
                <c:pt idx="12324">
                  <c:v>1.501935975609398</c:v>
                </c:pt>
                <c:pt idx="12325">
                  <c:v>1.50205792682891</c:v>
                </c:pt>
                <c:pt idx="12326">
                  <c:v>1.5021798780484226</c:v>
                </c:pt>
                <c:pt idx="12327">
                  <c:v>1.5023018292679347</c:v>
                </c:pt>
                <c:pt idx="12328">
                  <c:v>1.5024237804874467</c:v>
                </c:pt>
                <c:pt idx="12329">
                  <c:v>1.5025457317069588</c:v>
                </c:pt>
                <c:pt idx="12330">
                  <c:v>1.5026676829264711</c:v>
                </c:pt>
                <c:pt idx="12331">
                  <c:v>1.5027896341459832</c:v>
                </c:pt>
                <c:pt idx="12332">
                  <c:v>1.5029115853654953</c:v>
                </c:pt>
                <c:pt idx="12333">
                  <c:v>1.5030335365850076</c:v>
                </c:pt>
                <c:pt idx="12334">
                  <c:v>1.5031554878045199</c:v>
                </c:pt>
                <c:pt idx="12335">
                  <c:v>1.503277439024032</c:v>
                </c:pt>
                <c:pt idx="12336">
                  <c:v>1.5033993902435445</c:v>
                </c:pt>
                <c:pt idx="12337">
                  <c:v>1.5035213414630566</c:v>
                </c:pt>
                <c:pt idx="12338">
                  <c:v>1.5036432926825687</c:v>
                </c:pt>
                <c:pt idx="12339">
                  <c:v>1.5037652439020812</c:v>
                </c:pt>
                <c:pt idx="12340">
                  <c:v>1.5038871951215933</c:v>
                </c:pt>
                <c:pt idx="12341">
                  <c:v>1.5040091463411054</c:v>
                </c:pt>
                <c:pt idx="12342">
                  <c:v>1.5041310975606177</c:v>
                </c:pt>
                <c:pt idx="12343">
                  <c:v>1.50425304878013</c:v>
                </c:pt>
                <c:pt idx="12344">
                  <c:v>1.5043749999996421</c:v>
                </c:pt>
                <c:pt idx="12345">
                  <c:v>1.5044969512191542</c:v>
                </c:pt>
                <c:pt idx="12346">
                  <c:v>1.5046189024386663</c:v>
                </c:pt>
                <c:pt idx="12347">
                  <c:v>1.5047408536581783</c:v>
                </c:pt>
                <c:pt idx="12348">
                  <c:v>1.5048628048776906</c:v>
                </c:pt>
                <c:pt idx="12349">
                  <c:v>1.5049847560972032</c:v>
                </c:pt>
                <c:pt idx="12350">
                  <c:v>1.5051067073167153</c:v>
                </c:pt>
                <c:pt idx="12351">
                  <c:v>1.5052286585362273</c:v>
                </c:pt>
                <c:pt idx="12352">
                  <c:v>1.5053506097557396</c:v>
                </c:pt>
                <c:pt idx="12353">
                  <c:v>1.5054725609752517</c:v>
                </c:pt>
                <c:pt idx="12354">
                  <c:v>1.505594512194764</c:v>
                </c:pt>
                <c:pt idx="12355">
                  <c:v>1.5057164634142763</c:v>
                </c:pt>
                <c:pt idx="12356">
                  <c:v>1.5058384146337884</c:v>
                </c:pt>
                <c:pt idx="12357">
                  <c:v>1.5059603658533007</c:v>
                </c:pt>
                <c:pt idx="12358">
                  <c:v>1.506082317072813</c:v>
                </c:pt>
                <c:pt idx="12359">
                  <c:v>1.5062042682923251</c:v>
                </c:pt>
                <c:pt idx="12360">
                  <c:v>1.5063262195118372</c:v>
                </c:pt>
                <c:pt idx="12361">
                  <c:v>1.5064481707313495</c:v>
                </c:pt>
                <c:pt idx="12362">
                  <c:v>1.5065701219508618</c:v>
                </c:pt>
                <c:pt idx="12363">
                  <c:v>1.5066920731703739</c:v>
                </c:pt>
                <c:pt idx="12364">
                  <c:v>1.506814024389886</c:v>
                </c:pt>
                <c:pt idx="12365">
                  <c:v>1.5069359756093985</c:v>
                </c:pt>
                <c:pt idx="12366">
                  <c:v>1.5070579268289106</c:v>
                </c:pt>
                <c:pt idx="12367">
                  <c:v>1.5071798780484229</c:v>
                </c:pt>
                <c:pt idx="12368">
                  <c:v>1.5073018292679352</c:v>
                </c:pt>
                <c:pt idx="12369">
                  <c:v>1.5074237804874473</c:v>
                </c:pt>
                <c:pt idx="12370">
                  <c:v>1.5075457317069594</c:v>
                </c:pt>
                <c:pt idx="12371">
                  <c:v>1.5076676829264715</c:v>
                </c:pt>
                <c:pt idx="12372">
                  <c:v>1.5077896341459838</c:v>
                </c:pt>
                <c:pt idx="12373">
                  <c:v>1.5079115853654959</c:v>
                </c:pt>
                <c:pt idx="12374">
                  <c:v>1.5080335365850079</c:v>
                </c:pt>
                <c:pt idx="12375">
                  <c:v>1.50815548780452</c:v>
                </c:pt>
                <c:pt idx="12376">
                  <c:v>1.5082774390240203</c:v>
                </c:pt>
                <c:pt idx="12377">
                  <c:v>1.5083993902435444</c:v>
                </c:pt>
                <c:pt idx="12378">
                  <c:v>1.5085213414630569</c:v>
                </c:pt>
                <c:pt idx="12379">
                  <c:v>1.508643292682569</c:v>
                </c:pt>
                <c:pt idx="12380">
                  <c:v>1.5087652439020811</c:v>
                </c:pt>
                <c:pt idx="12381">
                  <c:v>1.5088871951215814</c:v>
                </c:pt>
                <c:pt idx="12382">
                  <c:v>1.5090091463411057</c:v>
                </c:pt>
                <c:pt idx="12383">
                  <c:v>1.5091310975606178</c:v>
                </c:pt>
                <c:pt idx="12384">
                  <c:v>1.5092530487801179</c:v>
                </c:pt>
                <c:pt idx="12385">
                  <c:v>1.5093749999996422</c:v>
                </c:pt>
                <c:pt idx="12386">
                  <c:v>1.5094969512191545</c:v>
                </c:pt>
                <c:pt idx="12387">
                  <c:v>1.5096189024386546</c:v>
                </c:pt>
                <c:pt idx="12388">
                  <c:v>1.5097408536581789</c:v>
                </c:pt>
                <c:pt idx="12389">
                  <c:v>1.5098628048776788</c:v>
                </c:pt>
                <c:pt idx="12390">
                  <c:v>1.5099847560971911</c:v>
                </c:pt>
                <c:pt idx="12391">
                  <c:v>1.5101067073167154</c:v>
                </c:pt>
                <c:pt idx="12392">
                  <c:v>1.5102286585362155</c:v>
                </c:pt>
                <c:pt idx="12393">
                  <c:v>1.5103506097557275</c:v>
                </c:pt>
                <c:pt idx="12394">
                  <c:v>1.5104725609752396</c:v>
                </c:pt>
                <c:pt idx="12395">
                  <c:v>1.5105945121947522</c:v>
                </c:pt>
                <c:pt idx="12396">
                  <c:v>1.5107164634142642</c:v>
                </c:pt>
                <c:pt idx="12397">
                  <c:v>1.5108384146337763</c:v>
                </c:pt>
                <c:pt idx="12398">
                  <c:v>1.5109603658532886</c:v>
                </c:pt>
                <c:pt idx="12399">
                  <c:v>1.5110823170728007</c:v>
                </c:pt>
                <c:pt idx="12400">
                  <c:v>1.5112042682923128</c:v>
                </c:pt>
                <c:pt idx="12401">
                  <c:v>1.5113262195118253</c:v>
                </c:pt>
                <c:pt idx="12402">
                  <c:v>1.5114481707313374</c:v>
                </c:pt>
                <c:pt idx="12403">
                  <c:v>1.5115701219508497</c:v>
                </c:pt>
                <c:pt idx="12404">
                  <c:v>1.5116920731703618</c:v>
                </c:pt>
                <c:pt idx="12405">
                  <c:v>1.5118140243898739</c:v>
                </c:pt>
                <c:pt idx="12406">
                  <c:v>1.511935975609386</c:v>
                </c:pt>
                <c:pt idx="12407">
                  <c:v>1.5120579268288985</c:v>
                </c:pt>
                <c:pt idx="12408">
                  <c:v>1.5121798780484106</c:v>
                </c:pt>
                <c:pt idx="12409">
                  <c:v>1.5123018292679227</c:v>
                </c:pt>
                <c:pt idx="12410">
                  <c:v>1.5124237804874348</c:v>
                </c:pt>
                <c:pt idx="12411">
                  <c:v>1.5125457317069475</c:v>
                </c:pt>
                <c:pt idx="12412">
                  <c:v>1.5126676829264596</c:v>
                </c:pt>
                <c:pt idx="12413">
                  <c:v>1.5127896341459717</c:v>
                </c:pt>
                <c:pt idx="12414">
                  <c:v>1.512911585365484</c:v>
                </c:pt>
                <c:pt idx="12415">
                  <c:v>1.5130335365849961</c:v>
                </c:pt>
                <c:pt idx="12416">
                  <c:v>1.5131554878045081</c:v>
                </c:pt>
                <c:pt idx="12417">
                  <c:v>1.5132774390240205</c:v>
                </c:pt>
                <c:pt idx="12418">
                  <c:v>1.5133993902435325</c:v>
                </c:pt>
                <c:pt idx="12419">
                  <c:v>1.5135213414630446</c:v>
                </c:pt>
                <c:pt idx="12420">
                  <c:v>1.5136432926825569</c:v>
                </c:pt>
                <c:pt idx="12421">
                  <c:v>1.513765243902069</c:v>
                </c:pt>
                <c:pt idx="12422">
                  <c:v>1.5138871951215811</c:v>
                </c:pt>
                <c:pt idx="12423">
                  <c:v>1.5140091463410936</c:v>
                </c:pt>
                <c:pt idx="12424">
                  <c:v>1.5141310975606057</c:v>
                </c:pt>
                <c:pt idx="12425">
                  <c:v>1.514253048780118</c:v>
                </c:pt>
                <c:pt idx="12426">
                  <c:v>1.5143749999996301</c:v>
                </c:pt>
                <c:pt idx="12427">
                  <c:v>1.5144969512191424</c:v>
                </c:pt>
                <c:pt idx="12428">
                  <c:v>1.5146189024386545</c:v>
                </c:pt>
                <c:pt idx="12429">
                  <c:v>1.5147408536581668</c:v>
                </c:pt>
                <c:pt idx="12430">
                  <c:v>1.5148628048776791</c:v>
                </c:pt>
                <c:pt idx="12431">
                  <c:v>1.5149847560971914</c:v>
                </c:pt>
                <c:pt idx="12432">
                  <c:v>1.5151067073167035</c:v>
                </c:pt>
                <c:pt idx="12433">
                  <c:v>1.5152286585362158</c:v>
                </c:pt>
                <c:pt idx="12434">
                  <c:v>1.5153506097557279</c:v>
                </c:pt>
                <c:pt idx="12435">
                  <c:v>1.51547256097524</c:v>
                </c:pt>
                <c:pt idx="12436">
                  <c:v>1.5155945121947523</c:v>
                </c:pt>
                <c:pt idx="12437">
                  <c:v>1.5157164634142644</c:v>
                </c:pt>
                <c:pt idx="12438">
                  <c:v>1.5158384146337764</c:v>
                </c:pt>
                <c:pt idx="12439">
                  <c:v>1.5159603658532887</c:v>
                </c:pt>
                <c:pt idx="12440">
                  <c:v>1.5160823170728011</c:v>
                </c:pt>
                <c:pt idx="12441">
                  <c:v>1.5162042682923134</c:v>
                </c:pt>
                <c:pt idx="12442">
                  <c:v>1.5163262195118254</c:v>
                </c:pt>
                <c:pt idx="12443">
                  <c:v>1.5164481707313378</c:v>
                </c:pt>
                <c:pt idx="12444">
                  <c:v>1.5165701219508498</c:v>
                </c:pt>
                <c:pt idx="12445">
                  <c:v>1.5166920731703621</c:v>
                </c:pt>
                <c:pt idx="12446">
                  <c:v>1.5168140243898744</c:v>
                </c:pt>
                <c:pt idx="12447">
                  <c:v>1.5169359756093865</c:v>
                </c:pt>
                <c:pt idx="12448">
                  <c:v>1.5170579268288988</c:v>
                </c:pt>
                <c:pt idx="12449">
                  <c:v>1.5171798780484109</c:v>
                </c:pt>
                <c:pt idx="12450">
                  <c:v>1.5173018292679232</c:v>
                </c:pt>
                <c:pt idx="12451">
                  <c:v>1.5174237804874353</c:v>
                </c:pt>
                <c:pt idx="12452">
                  <c:v>1.5175457317069476</c:v>
                </c:pt>
                <c:pt idx="12453">
                  <c:v>1.5176676829264597</c:v>
                </c:pt>
                <c:pt idx="12454">
                  <c:v>1.517789634145972</c:v>
                </c:pt>
                <c:pt idx="12455">
                  <c:v>1.5179115853654843</c:v>
                </c:pt>
                <c:pt idx="12456">
                  <c:v>1.5180335365849964</c:v>
                </c:pt>
                <c:pt idx="12457">
                  <c:v>1.5181554878045085</c:v>
                </c:pt>
                <c:pt idx="12458">
                  <c:v>1.5182774390240208</c:v>
                </c:pt>
                <c:pt idx="12459">
                  <c:v>1.5183993902435331</c:v>
                </c:pt>
                <c:pt idx="12460">
                  <c:v>1.5185213414630452</c:v>
                </c:pt>
                <c:pt idx="12461">
                  <c:v>1.5186432926825575</c:v>
                </c:pt>
                <c:pt idx="12462">
                  <c:v>1.5187652439020698</c:v>
                </c:pt>
                <c:pt idx="12463">
                  <c:v>1.5188871951215819</c:v>
                </c:pt>
                <c:pt idx="12464">
                  <c:v>1.519009146341094</c:v>
                </c:pt>
                <c:pt idx="12465">
                  <c:v>1.5191310975606063</c:v>
                </c:pt>
                <c:pt idx="12466">
                  <c:v>1.5192530487801186</c:v>
                </c:pt>
                <c:pt idx="12467">
                  <c:v>1.5193749999996307</c:v>
                </c:pt>
                <c:pt idx="12468">
                  <c:v>1.519496951219143</c:v>
                </c:pt>
                <c:pt idx="12469">
                  <c:v>1.5196189024386551</c:v>
                </c:pt>
                <c:pt idx="12470">
                  <c:v>1.5197408536581674</c:v>
                </c:pt>
                <c:pt idx="12471">
                  <c:v>1.5198628048776797</c:v>
                </c:pt>
                <c:pt idx="12472">
                  <c:v>1.5199847560971917</c:v>
                </c:pt>
                <c:pt idx="12473">
                  <c:v>1.5201067073167041</c:v>
                </c:pt>
                <c:pt idx="12474">
                  <c:v>1.5202286585362161</c:v>
                </c:pt>
                <c:pt idx="12475">
                  <c:v>1.5203506097557282</c:v>
                </c:pt>
                <c:pt idx="12476">
                  <c:v>1.5204725609752403</c:v>
                </c:pt>
                <c:pt idx="12477">
                  <c:v>1.5205945121947524</c:v>
                </c:pt>
                <c:pt idx="12478">
                  <c:v>1.5207164634142647</c:v>
                </c:pt>
                <c:pt idx="12479">
                  <c:v>1.5208384146337768</c:v>
                </c:pt>
                <c:pt idx="12480">
                  <c:v>1.5209603658532891</c:v>
                </c:pt>
                <c:pt idx="12481">
                  <c:v>1.5210823170728016</c:v>
                </c:pt>
                <c:pt idx="12482">
                  <c:v>1.5212042682923137</c:v>
                </c:pt>
                <c:pt idx="12483">
                  <c:v>1.5213262195118258</c:v>
                </c:pt>
                <c:pt idx="12484">
                  <c:v>1.5214481707313379</c:v>
                </c:pt>
                <c:pt idx="12485">
                  <c:v>1.5215701219508502</c:v>
                </c:pt>
                <c:pt idx="12486">
                  <c:v>1.5216920731703623</c:v>
                </c:pt>
                <c:pt idx="12487">
                  <c:v>1.5218140243898748</c:v>
                </c:pt>
                <c:pt idx="12488">
                  <c:v>1.5219359756093869</c:v>
                </c:pt>
                <c:pt idx="12489">
                  <c:v>1.522057926828899</c:v>
                </c:pt>
                <c:pt idx="12490">
                  <c:v>1.522179878048411</c:v>
                </c:pt>
                <c:pt idx="12491">
                  <c:v>1.5223018292679236</c:v>
                </c:pt>
                <c:pt idx="12492">
                  <c:v>1.5224237804874357</c:v>
                </c:pt>
                <c:pt idx="12493">
                  <c:v>1.5225457317069477</c:v>
                </c:pt>
                <c:pt idx="12494">
                  <c:v>1.52266768292646</c:v>
                </c:pt>
                <c:pt idx="12495">
                  <c:v>1.5227896341459721</c:v>
                </c:pt>
                <c:pt idx="12496">
                  <c:v>1.5229115853654842</c:v>
                </c:pt>
                <c:pt idx="12497">
                  <c:v>1.5230335365849965</c:v>
                </c:pt>
                <c:pt idx="12498">
                  <c:v>1.5231554878045086</c:v>
                </c:pt>
                <c:pt idx="12499">
                  <c:v>1.5232774390240207</c:v>
                </c:pt>
                <c:pt idx="12500">
                  <c:v>1.523399390243533</c:v>
                </c:pt>
                <c:pt idx="12501">
                  <c:v>1.5235213414630451</c:v>
                </c:pt>
                <c:pt idx="12502">
                  <c:v>1.5236432926825572</c:v>
                </c:pt>
                <c:pt idx="12503">
                  <c:v>1.5237652439020692</c:v>
                </c:pt>
                <c:pt idx="12504">
                  <c:v>1.523887195121582</c:v>
                </c:pt>
                <c:pt idx="12505">
                  <c:v>1.5240091463410941</c:v>
                </c:pt>
                <c:pt idx="12506">
                  <c:v>1.5241310975606062</c:v>
                </c:pt>
                <c:pt idx="12507">
                  <c:v>1.5242530487801185</c:v>
                </c:pt>
                <c:pt idx="12508">
                  <c:v>1.5243749999996306</c:v>
                </c:pt>
                <c:pt idx="12509">
                  <c:v>1.5244969512191426</c:v>
                </c:pt>
                <c:pt idx="12510">
                  <c:v>1.5246189024386549</c:v>
                </c:pt>
                <c:pt idx="12511">
                  <c:v>1.5247408536581673</c:v>
                </c:pt>
                <c:pt idx="12512">
                  <c:v>1.5248628048776793</c:v>
                </c:pt>
                <c:pt idx="12513">
                  <c:v>1.5249847560971916</c:v>
                </c:pt>
                <c:pt idx="12514">
                  <c:v>1.5251067073167037</c:v>
                </c:pt>
                <c:pt idx="12515">
                  <c:v>1.5252286585362158</c:v>
                </c:pt>
                <c:pt idx="12516">
                  <c:v>1.5253506097557281</c:v>
                </c:pt>
                <c:pt idx="12517">
                  <c:v>1.5254725609752402</c:v>
                </c:pt>
                <c:pt idx="12518">
                  <c:v>1.5255945121947523</c:v>
                </c:pt>
                <c:pt idx="12519">
                  <c:v>1.5257164634142644</c:v>
                </c:pt>
                <c:pt idx="12520">
                  <c:v>1.5258384146337769</c:v>
                </c:pt>
                <c:pt idx="12521">
                  <c:v>1.525960365853289</c:v>
                </c:pt>
                <c:pt idx="12522">
                  <c:v>1.5260823170728011</c:v>
                </c:pt>
                <c:pt idx="12523">
                  <c:v>1.5262042682923134</c:v>
                </c:pt>
                <c:pt idx="12524">
                  <c:v>1.5263262195118257</c:v>
                </c:pt>
                <c:pt idx="12525">
                  <c:v>1.5264481707313378</c:v>
                </c:pt>
                <c:pt idx="12526">
                  <c:v>1.5265701219508501</c:v>
                </c:pt>
                <c:pt idx="12527">
                  <c:v>1.5266920731703622</c:v>
                </c:pt>
                <c:pt idx="12528">
                  <c:v>1.5268140243898742</c:v>
                </c:pt>
                <c:pt idx="12529">
                  <c:v>1.5269359756093865</c:v>
                </c:pt>
                <c:pt idx="12530">
                  <c:v>1.5270579268288986</c:v>
                </c:pt>
                <c:pt idx="12531">
                  <c:v>1.5271798780484107</c:v>
                </c:pt>
                <c:pt idx="12532">
                  <c:v>1.5273018292679232</c:v>
                </c:pt>
                <c:pt idx="12533">
                  <c:v>1.5274237804874353</c:v>
                </c:pt>
                <c:pt idx="12534">
                  <c:v>1.5275457317069474</c:v>
                </c:pt>
                <c:pt idx="12535">
                  <c:v>1.5276676829264595</c:v>
                </c:pt>
                <c:pt idx="12536">
                  <c:v>1.527789634145972</c:v>
                </c:pt>
                <c:pt idx="12537">
                  <c:v>1.5279115853654841</c:v>
                </c:pt>
                <c:pt idx="12538">
                  <c:v>1.5280335365849964</c:v>
                </c:pt>
                <c:pt idx="12539">
                  <c:v>1.5281554878045085</c:v>
                </c:pt>
                <c:pt idx="12540">
                  <c:v>1.5282774390240206</c:v>
                </c:pt>
                <c:pt idx="12541">
                  <c:v>1.5283993902435327</c:v>
                </c:pt>
                <c:pt idx="12542">
                  <c:v>1.528521341463045</c:v>
                </c:pt>
                <c:pt idx="12543">
                  <c:v>1.5286432926825571</c:v>
                </c:pt>
                <c:pt idx="12544">
                  <c:v>1.5287652439020691</c:v>
                </c:pt>
                <c:pt idx="12545">
                  <c:v>1.5288871951215814</c:v>
                </c:pt>
                <c:pt idx="12546">
                  <c:v>1.5290091463410935</c:v>
                </c:pt>
                <c:pt idx="12547">
                  <c:v>1.5291310975606058</c:v>
                </c:pt>
                <c:pt idx="12548">
                  <c:v>1.5292530487801181</c:v>
                </c:pt>
                <c:pt idx="12549">
                  <c:v>1.5293749999996304</c:v>
                </c:pt>
                <c:pt idx="12550">
                  <c:v>1.5294969512191425</c:v>
                </c:pt>
                <c:pt idx="12551">
                  <c:v>1.5296189024386546</c:v>
                </c:pt>
                <c:pt idx="12552">
                  <c:v>1.5297408536581669</c:v>
                </c:pt>
                <c:pt idx="12553">
                  <c:v>1.5298628048776792</c:v>
                </c:pt>
                <c:pt idx="12554">
                  <c:v>1.5299847560971913</c:v>
                </c:pt>
                <c:pt idx="12555">
                  <c:v>1.5301067073166912</c:v>
                </c:pt>
                <c:pt idx="12556">
                  <c:v>1.5302286585362157</c:v>
                </c:pt>
                <c:pt idx="12557">
                  <c:v>1.5303506097557278</c:v>
                </c:pt>
                <c:pt idx="12558">
                  <c:v>1.5304725609752277</c:v>
                </c:pt>
                <c:pt idx="12559">
                  <c:v>1.5305945121947524</c:v>
                </c:pt>
                <c:pt idx="12560">
                  <c:v>1.5307164634142645</c:v>
                </c:pt>
                <c:pt idx="12561">
                  <c:v>1.5308384146337644</c:v>
                </c:pt>
                <c:pt idx="12562">
                  <c:v>1.5309603658532889</c:v>
                </c:pt>
                <c:pt idx="12563">
                  <c:v>1.531082317072789</c:v>
                </c:pt>
                <c:pt idx="12564">
                  <c:v>1.5312042682923011</c:v>
                </c:pt>
                <c:pt idx="12565">
                  <c:v>1.5313262195118256</c:v>
                </c:pt>
                <c:pt idx="12566">
                  <c:v>1.5314481707313257</c:v>
                </c:pt>
                <c:pt idx="12567">
                  <c:v>1.5315701219508377</c:v>
                </c:pt>
                <c:pt idx="12568">
                  <c:v>1.531692073170362</c:v>
                </c:pt>
                <c:pt idx="12569">
                  <c:v>1.5318140243898744</c:v>
                </c:pt>
                <c:pt idx="12570">
                  <c:v>1.5319359756093742</c:v>
                </c:pt>
                <c:pt idx="12571">
                  <c:v>1.5320579268288987</c:v>
                </c:pt>
                <c:pt idx="12572">
                  <c:v>1.5321798780484108</c:v>
                </c:pt>
                <c:pt idx="12573">
                  <c:v>1.5323018292679109</c:v>
                </c:pt>
                <c:pt idx="12574">
                  <c:v>1.532423780487423</c:v>
                </c:pt>
                <c:pt idx="12575">
                  <c:v>1.5325457317069353</c:v>
                </c:pt>
                <c:pt idx="12576">
                  <c:v>1.5326676829264474</c:v>
                </c:pt>
                <c:pt idx="12577">
                  <c:v>1.5327896341459595</c:v>
                </c:pt>
                <c:pt idx="12578">
                  <c:v>1.532911585365472</c:v>
                </c:pt>
                <c:pt idx="12579">
                  <c:v>1.5330335365849841</c:v>
                </c:pt>
                <c:pt idx="12580">
                  <c:v>1.5331554878044962</c:v>
                </c:pt>
                <c:pt idx="12581">
                  <c:v>1.5332774390240087</c:v>
                </c:pt>
                <c:pt idx="12582">
                  <c:v>1.5333993902435208</c:v>
                </c:pt>
                <c:pt idx="12583">
                  <c:v>1.5335213414630329</c:v>
                </c:pt>
                <c:pt idx="12584">
                  <c:v>1.533643292682545</c:v>
                </c:pt>
                <c:pt idx="12585">
                  <c:v>1.5337652439020573</c:v>
                </c:pt>
                <c:pt idx="12586">
                  <c:v>1.5338871951215693</c:v>
                </c:pt>
                <c:pt idx="12587">
                  <c:v>1.5340091463410814</c:v>
                </c:pt>
                <c:pt idx="12588">
                  <c:v>1.5341310975605937</c:v>
                </c:pt>
                <c:pt idx="12589">
                  <c:v>1.5342530487801058</c:v>
                </c:pt>
                <c:pt idx="12590">
                  <c:v>1.5343749999996179</c:v>
                </c:pt>
                <c:pt idx="12591">
                  <c:v>1.5344969512191302</c:v>
                </c:pt>
                <c:pt idx="12592">
                  <c:v>1.5346189024386423</c:v>
                </c:pt>
                <c:pt idx="12593">
                  <c:v>1.5347408536581544</c:v>
                </c:pt>
                <c:pt idx="12594">
                  <c:v>1.5348628048776669</c:v>
                </c:pt>
                <c:pt idx="12595">
                  <c:v>1.534984756097179</c:v>
                </c:pt>
                <c:pt idx="12596">
                  <c:v>1.5351067073166911</c:v>
                </c:pt>
                <c:pt idx="12597">
                  <c:v>1.5352286585362034</c:v>
                </c:pt>
                <c:pt idx="12598">
                  <c:v>1.5353506097557157</c:v>
                </c:pt>
                <c:pt idx="12599">
                  <c:v>1.5354725609752278</c:v>
                </c:pt>
                <c:pt idx="12600">
                  <c:v>1.5355945121947399</c:v>
                </c:pt>
                <c:pt idx="12601">
                  <c:v>1.5357164634142524</c:v>
                </c:pt>
                <c:pt idx="12602">
                  <c:v>1.5358384146337645</c:v>
                </c:pt>
                <c:pt idx="12603">
                  <c:v>1.5359603658532766</c:v>
                </c:pt>
                <c:pt idx="12604">
                  <c:v>1.5360823170727889</c:v>
                </c:pt>
                <c:pt idx="12605">
                  <c:v>1.5362042682923009</c:v>
                </c:pt>
                <c:pt idx="12606">
                  <c:v>1.536326219511813</c:v>
                </c:pt>
                <c:pt idx="12607">
                  <c:v>1.5364481707313256</c:v>
                </c:pt>
                <c:pt idx="12608">
                  <c:v>1.5365701219508376</c:v>
                </c:pt>
                <c:pt idx="12609">
                  <c:v>1.5366920731703497</c:v>
                </c:pt>
                <c:pt idx="12610">
                  <c:v>1.536814024389862</c:v>
                </c:pt>
                <c:pt idx="12611">
                  <c:v>1.5369359756093741</c:v>
                </c:pt>
                <c:pt idx="12612">
                  <c:v>1.5370579268288862</c:v>
                </c:pt>
                <c:pt idx="12613">
                  <c:v>1.5371798780483985</c:v>
                </c:pt>
                <c:pt idx="12614">
                  <c:v>1.5373018292679106</c:v>
                </c:pt>
                <c:pt idx="12615">
                  <c:v>1.5374237804874229</c:v>
                </c:pt>
                <c:pt idx="12616">
                  <c:v>1.537545731706935</c:v>
                </c:pt>
                <c:pt idx="12617">
                  <c:v>1.5376676829264475</c:v>
                </c:pt>
                <c:pt idx="12618">
                  <c:v>1.5377896341459596</c:v>
                </c:pt>
                <c:pt idx="12619">
                  <c:v>1.5379115853654717</c:v>
                </c:pt>
                <c:pt idx="12620">
                  <c:v>1.538033536584984</c:v>
                </c:pt>
                <c:pt idx="12621">
                  <c:v>1.5381554878044961</c:v>
                </c:pt>
                <c:pt idx="12622">
                  <c:v>1.5382774390240082</c:v>
                </c:pt>
                <c:pt idx="12623">
                  <c:v>1.5383993902435205</c:v>
                </c:pt>
                <c:pt idx="12624">
                  <c:v>1.5385213414630325</c:v>
                </c:pt>
                <c:pt idx="12625">
                  <c:v>1.5386432926825446</c:v>
                </c:pt>
                <c:pt idx="12626">
                  <c:v>1.5387652439020572</c:v>
                </c:pt>
                <c:pt idx="12627">
                  <c:v>1.5388871951215692</c:v>
                </c:pt>
                <c:pt idx="12628">
                  <c:v>1.5390091463410813</c:v>
                </c:pt>
                <c:pt idx="12629">
                  <c:v>1.5391310975605936</c:v>
                </c:pt>
                <c:pt idx="12630">
                  <c:v>1.5392530487801057</c:v>
                </c:pt>
                <c:pt idx="12631">
                  <c:v>1.5393749999996178</c:v>
                </c:pt>
                <c:pt idx="12632">
                  <c:v>1.5394969512191299</c:v>
                </c:pt>
                <c:pt idx="12633">
                  <c:v>1.5396189024386424</c:v>
                </c:pt>
                <c:pt idx="12634">
                  <c:v>1.5397408536581545</c:v>
                </c:pt>
                <c:pt idx="12635">
                  <c:v>1.5398628048776666</c:v>
                </c:pt>
                <c:pt idx="12636">
                  <c:v>1.5399847560971789</c:v>
                </c:pt>
                <c:pt idx="12637">
                  <c:v>1.5401067073166912</c:v>
                </c:pt>
                <c:pt idx="12638">
                  <c:v>1.5402286585362033</c:v>
                </c:pt>
                <c:pt idx="12639">
                  <c:v>1.5403506097557156</c:v>
                </c:pt>
                <c:pt idx="12640">
                  <c:v>1.5404725609752277</c:v>
                </c:pt>
                <c:pt idx="12641">
                  <c:v>1.5405945121947398</c:v>
                </c:pt>
                <c:pt idx="12642">
                  <c:v>1.5407164634142521</c:v>
                </c:pt>
                <c:pt idx="12643">
                  <c:v>1.5408384146337644</c:v>
                </c:pt>
                <c:pt idx="12644">
                  <c:v>1.5409603658532764</c:v>
                </c:pt>
                <c:pt idx="12645">
                  <c:v>1.5410823170727888</c:v>
                </c:pt>
                <c:pt idx="12646">
                  <c:v>1.5412042682923008</c:v>
                </c:pt>
                <c:pt idx="12647">
                  <c:v>1.5413262195118129</c:v>
                </c:pt>
                <c:pt idx="12648">
                  <c:v>1.541448170731325</c:v>
                </c:pt>
                <c:pt idx="12649">
                  <c:v>1.5415701219508375</c:v>
                </c:pt>
                <c:pt idx="12650">
                  <c:v>1.5416920731703496</c:v>
                </c:pt>
                <c:pt idx="12651">
                  <c:v>1.5418140243898617</c:v>
                </c:pt>
                <c:pt idx="12652">
                  <c:v>1.541935975609374</c:v>
                </c:pt>
                <c:pt idx="12653">
                  <c:v>1.5420579268288861</c:v>
                </c:pt>
                <c:pt idx="12654">
                  <c:v>1.5421798780483982</c:v>
                </c:pt>
                <c:pt idx="12655">
                  <c:v>1.5423018292679105</c:v>
                </c:pt>
                <c:pt idx="12656">
                  <c:v>1.5424237804874226</c:v>
                </c:pt>
                <c:pt idx="12657">
                  <c:v>1.5425457317069347</c:v>
                </c:pt>
                <c:pt idx="12658">
                  <c:v>1.542667682926447</c:v>
                </c:pt>
                <c:pt idx="12659">
                  <c:v>1.542789634145959</c:v>
                </c:pt>
                <c:pt idx="12660">
                  <c:v>1.5429115853654713</c:v>
                </c:pt>
                <c:pt idx="12661">
                  <c:v>1.5430335365849834</c:v>
                </c:pt>
                <c:pt idx="12662">
                  <c:v>1.543155487804496</c:v>
                </c:pt>
                <c:pt idx="12663">
                  <c:v>1.543277439024008</c:v>
                </c:pt>
                <c:pt idx="12664">
                  <c:v>1.5433993902435201</c:v>
                </c:pt>
                <c:pt idx="12665">
                  <c:v>1.5435213414630324</c:v>
                </c:pt>
                <c:pt idx="12666">
                  <c:v>1.5436432926825447</c:v>
                </c:pt>
                <c:pt idx="12667">
                  <c:v>1.5437652439020568</c:v>
                </c:pt>
                <c:pt idx="12668">
                  <c:v>1.5438871951215691</c:v>
                </c:pt>
                <c:pt idx="12669">
                  <c:v>1.5440091463410812</c:v>
                </c:pt>
                <c:pt idx="12670">
                  <c:v>1.5441310975605933</c:v>
                </c:pt>
                <c:pt idx="12671">
                  <c:v>1.5442530487801056</c:v>
                </c:pt>
                <c:pt idx="12672">
                  <c:v>1.5443749999996179</c:v>
                </c:pt>
                <c:pt idx="12673">
                  <c:v>1.54449695121913</c:v>
                </c:pt>
                <c:pt idx="12674">
                  <c:v>1.5446189024386423</c:v>
                </c:pt>
                <c:pt idx="12675">
                  <c:v>1.5447408536581544</c:v>
                </c:pt>
                <c:pt idx="12676">
                  <c:v>1.5448628048776665</c:v>
                </c:pt>
                <c:pt idx="12677">
                  <c:v>1.5449847560971786</c:v>
                </c:pt>
                <c:pt idx="12678">
                  <c:v>1.5451067073166909</c:v>
                </c:pt>
                <c:pt idx="12679">
                  <c:v>1.5452286585362032</c:v>
                </c:pt>
                <c:pt idx="12680">
                  <c:v>1.5453506097557153</c:v>
                </c:pt>
                <c:pt idx="12681">
                  <c:v>1.5454725609752276</c:v>
                </c:pt>
                <c:pt idx="12682">
                  <c:v>1.5455945121947396</c:v>
                </c:pt>
                <c:pt idx="12683">
                  <c:v>1.545716463414252</c:v>
                </c:pt>
                <c:pt idx="12684">
                  <c:v>1.5458384146337643</c:v>
                </c:pt>
                <c:pt idx="12685">
                  <c:v>1.5459603658532763</c:v>
                </c:pt>
                <c:pt idx="12686">
                  <c:v>1.5460823170727884</c:v>
                </c:pt>
                <c:pt idx="12687">
                  <c:v>1.5462042682923007</c:v>
                </c:pt>
                <c:pt idx="12688">
                  <c:v>1.5463262195118128</c:v>
                </c:pt>
                <c:pt idx="12689">
                  <c:v>1.5464481707313249</c:v>
                </c:pt>
                <c:pt idx="12690">
                  <c:v>1.5465701219508374</c:v>
                </c:pt>
                <c:pt idx="12691">
                  <c:v>1.5466920731703495</c:v>
                </c:pt>
                <c:pt idx="12692">
                  <c:v>1.5468140243898616</c:v>
                </c:pt>
                <c:pt idx="12693">
                  <c:v>1.5469359756093737</c:v>
                </c:pt>
                <c:pt idx="12694">
                  <c:v>1.547057926828886</c:v>
                </c:pt>
                <c:pt idx="12695">
                  <c:v>1.5471798780483983</c:v>
                </c:pt>
                <c:pt idx="12696">
                  <c:v>1.5473018292679104</c:v>
                </c:pt>
                <c:pt idx="12697">
                  <c:v>1.5474237804874225</c:v>
                </c:pt>
                <c:pt idx="12698">
                  <c:v>1.5475457317069348</c:v>
                </c:pt>
                <c:pt idx="12699">
                  <c:v>1.5476676829264469</c:v>
                </c:pt>
                <c:pt idx="12700">
                  <c:v>1.5477896341459594</c:v>
                </c:pt>
                <c:pt idx="12701">
                  <c:v>1.5479115853654715</c:v>
                </c:pt>
                <c:pt idx="12702">
                  <c:v>1.5480335365849835</c:v>
                </c:pt>
                <c:pt idx="12703">
                  <c:v>1.5481554878044959</c:v>
                </c:pt>
                <c:pt idx="12704">
                  <c:v>1.5482774390240079</c:v>
                </c:pt>
                <c:pt idx="12705">
                  <c:v>1.54839939024352</c:v>
                </c:pt>
                <c:pt idx="12706">
                  <c:v>1.5485213414630326</c:v>
                </c:pt>
                <c:pt idx="12707">
                  <c:v>1.5486432926825446</c:v>
                </c:pt>
                <c:pt idx="12708">
                  <c:v>1.5487652439020567</c:v>
                </c:pt>
                <c:pt idx="12709">
                  <c:v>1.5488871951215688</c:v>
                </c:pt>
                <c:pt idx="12710">
                  <c:v>1.5490091463410811</c:v>
                </c:pt>
                <c:pt idx="12711">
                  <c:v>1.5491310975605932</c:v>
                </c:pt>
                <c:pt idx="12712">
                  <c:v>1.5492530487801055</c:v>
                </c:pt>
                <c:pt idx="12713">
                  <c:v>1.5493749999996176</c:v>
                </c:pt>
                <c:pt idx="12714">
                  <c:v>1.5494969512191299</c:v>
                </c:pt>
                <c:pt idx="12715">
                  <c:v>1.549618902438642</c:v>
                </c:pt>
                <c:pt idx="12716">
                  <c:v>1.5497408536581543</c:v>
                </c:pt>
                <c:pt idx="12717">
                  <c:v>1.5498628048776664</c:v>
                </c:pt>
                <c:pt idx="12718">
                  <c:v>1.5499847560971787</c:v>
                </c:pt>
                <c:pt idx="12719">
                  <c:v>1.5501067073166908</c:v>
                </c:pt>
                <c:pt idx="12720">
                  <c:v>1.5502286585362031</c:v>
                </c:pt>
                <c:pt idx="12721">
                  <c:v>1.5503506097557151</c:v>
                </c:pt>
                <c:pt idx="12722">
                  <c:v>1.5504725609752272</c:v>
                </c:pt>
                <c:pt idx="12723">
                  <c:v>1.5505945121947393</c:v>
                </c:pt>
                <c:pt idx="12724">
                  <c:v>1.5507164634142514</c:v>
                </c:pt>
                <c:pt idx="12725">
                  <c:v>1.5508384146337637</c:v>
                </c:pt>
                <c:pt idx="12726">
                  <c:v>1.5509603658532762</c:v>
                </c:pt>
                <c:pt idx="12727">
                  <c:v>1.5510823170727883</c:v>
                </c:pt>
                <c:pt idx="12728">
                  <c:v>1.5512042682923004</c:v>
                </c:pt>
                <c:pt idx="12729">
                  <c:v>1.5513262195118127</c:v>
                </c:pt>
                <c:pt idx="12730">
                  <c:v>1.5514481707313248</c:v>
                </c:pt>
                <c:pt idx="12731">
                  <c:v>1.5515701219508369</c:v>
                </c:pt>
                <c:pt idx="12732">
                  <c:v>1.5516920731703494</c:v>
                </c:pt>
                <c:pt idx="12733">
                  <c:v>1.5518140243898615</c:v>
                </c:pt>
                <c:pt idx="12734">
                  <c:v>1.5519359756093736</c:v>
                </c:pt>
                <c:pt idx="12735">
                  <c:v>1.5520579268288859</c:v>
                </c:pt>
                <c:pt idx="12736">
                  <c:v>1.5521798780483982</c:v>
                </c:pt>
                <c:pt idx="12737">
                  <c:v>1.5523018292678981</c:v>
                </c:pt>
                <c:pt idx="12738">
                  <c:v>1.5524237804874101</c:v>
                </c:pt>
                <c:pt idx="12739">
                  <c:v>1.5525457317069349</c:v>
                </c:pt>
                <c:pt idx="12740">
                  <c:v>1.552667682926447</c:v>
                </c:pt>
                <c:pt idx="12741">
                  <c:v>1.5527896341459468</c:v>
                </c:pt>
                <c:pt idx="12742">
                  <c:v>1.5529115853654711</c:v>
                </c:pt>
                <c:pt idx="12743">
                  <c:v>1.5530335365849834</c:v>
                </c:pt>
                <c:pt idx="12744">
                  <c:v>1.5531554878044833</c:v>
                </c:pt>
                <c:pt idx="12745">
                  <c:v>1.5532774390240078</c:v>
                </c:pt>
                <c:pt idx="12746">
                  <c:v>1.5533993902435199</c:v>
                </c:pt>
                <c:pt idx="12747">
                  <c:v>1.55352134146302</c:v>
                </c:pt>
                <c:pt idx="12748">
                  <c:v>1.5536432926825445</c:v>
                </c:pt>
                <c:pt idx="12749">
                  <c:v>1.5537652439020568</c:v>
                </c:pt>
                <c:pt idx="12750">
                  <c:v>1.5538871951215567</c:v>
                </c:pt>
                <c:pt idx="12751">
                  <c:v>1.5540091463410812</c:v>
                </c:pt>
                <c:pt idx="12752">
                  <c:v>1.5541310975605933</c:v>
                </c:pt>
                <c:pt idx="12753">
                  <c:v>1.5542530487800934</c:v>
                </c:pt>
                <c:pt idx="12754">
                  <c:v>1.5543749999996055</c:v>
                </c:pt>
                <c:pt idx="12755">
                  <c:v>1.5544969512191178</c:v>
                </c:pt>
                <c:pt idx="12756">
                  <c:v>1.5546189024386299</c:v>
                </c:pt>
                <c:pt idx="12757">
                  <c:v>1.554740853658142</c:v>
                </c:pt>
                <c:pt idx="12758">
                  <c:v>1.554862804877654</c:v>
                </c:pt>
                <c:pt idx="12759">
                  <c:v>1.5549847560971664</c:v>
                </c:pt>
                <c:pt idx="12760">
                  <c:v>1.5551067073166784</c:v>
                </c:pt>
                <c:pt idx="12761">
                  <c:v>1.5552286585361905</c:v>
                </c:pt>
                <c:pt idx="12762">
                  <c:v>1.5553506097557031</c:v>
                </c:pt>
                <c:pt idx="12763">
                  <c:v>1.5554725609752151</c:v>
                </c:pt>
                <c:pt idx="12764">
                  <c:v>1.5555945121947274</c:v>
                </c:pt>
                <c:pt idx="12765">
                  <c:v>1.5557164634142395</c:v>
                </c:pt>
                <c:pt idx="12766">
                  <c:v>1.5558384146337516</c:v>
                </c:pt>
                <c:pt idx="12767">
                  <c:v>1.5559603658532637</c:v>
                </c:pt>
                <c:pt idx="12768">
                  <c:v>1.556082317072776</c:v>
                </c:pt>
                <c:pt idx="12769">
                  <c:v>1.5562042682922881</c:v>
                </c:pt>
                <c:pt idx="12770">
                  <c:v>1.5563262195118002</c:v>
                </c:pt>
                <c:pt idx="12771">
                  <c:v>1.5564481707313125</c:v>
                </c:pt>
                <c:pt idx="12772">
                  <c:v>1.5565701219508246</c:v>
                </c:pt>
                <c:pt idx="12773">
                  <c:v>1.5566920731703369</c:v>
                </c:pt>
                <c:pt idx="12774">
                  <c:v>1.5568140243898489</c:v>
                </c:pt>
                <c:pt idx="12775">
                  <c:v>1.5569359756093615</c:v>
                </c:pt>
                <c:pt idx="12776">
                  <c:v>1.5570579268288736</c:v>
                </c:pt>
                <c:pt idx="12777">
                  <c:v>1.5571798780483856</c:v>
                </c:pt>
                <c:pt idx="12778">
                  <c:v>1.557301829267898</c:v>
                </c:pt>
                <c:pt idx="12779">
                  <c:v>1.5574237804874103</c:v>
                </c:pt>
                <c:pt idx="12780">
                  <c:v>1.5575457317069223</c:v>
                </c:pt>
                <c:pt idx="12781">
                  <c:v>1.5576676829264346</c:v>
                </c:pt>
                <c:pt idx="12782">
                  <c:v>1.5577896341459467</c:v>
                </c:pt>
                <c:pt idx="12783">
                  <c:v>1.5579115853654588</c:v>
                </c:pt>
                <c:pt idx="12784">
                  <c:v>1.5580335365849713</c:v>
                </c:pt>
                <c:pt idx="12785">
                  <c:v>1.5581554878044834</c:v>
                </c:pt>
                <c:pt idx="12786">
                  <c:v>1.5582774390239955</c:v>
                </c:pt>
                <c:pt idx="12787">
                  <c:v>1.5583993902435078</c:v>
                </c:pt>
                <c:pt idx="12788">
                  <c:v>1.5585213414630199</c:v>
                </c:pt>
                <c:pt idx="12789">
                  <c:v>1.558643292682532</c:v>
                </c:pt>
                <c:pt idx="12790">
                  <c:v>1.5587652439020441</c:v>
                </c:pt>
                <c:pt idx="12791">
                  <c:v>1.5588871951215564</c:v>
                </c:pt>
                <c:pt idx="12792">
                  <c:v>1.5590091463410685</c:v>
                </c:pt>
                <c:pt idx="12793">
                  <c:v>1.5591310975605808</c:v>
                </c:pt>
                <c:pt idx="12794">
                  <c:v>1.5592530487800931</c:v>
                </c:pt>
                <c:pt idx="12795">
                  <c:v>1.5593749999996052</c:v>
                </c:pt>
                <c:pt idx="12796">
                  <c:v>1.5594969512191175</c:v>
                </c:pt>
                <c:pt idx="12797">
                  <c:v>1.5596189024386298</c:v>
                </c:pt>
                <c:pt idx="12798">
                  <c:v>1.5597408536581419</c:v>
                </c:pt>
                <c:pt idx="12799">
                  <c:v>1.5598628048776539</c:v>
                </c:pt>
                <c:pt idx="12800">
                  <c:v>1.5599847560971662</c:v>
                </c:pt>
                <c:pt idx="12801">
                  <c:v>1.5601067073166783</c:v>
                </c:pt>
                <c:pt idx="12802">
                  <c:v>1.5602286585361904</c:v>
                </c:pt>
                <c:pt idx="12803">
                  <c:v>1.5603506097557029</c:v>
                </c:pt>
                <c:pt idx="12804">
                  <c:v>1.560472560975215</c:v>
                </c:pt>
                <c:pt idx="12805">
                  <c:v>1.5605945121947271</c:v>
                </c:pt>
                <c:pt idx="12806">
                  <c:v>1.5607164634142392</c:v>
                </c:pt>
                <c:pt idx="12807">
                  <c:v>1.5608384146337515</c:v>
                </c:pt>
                <c:pt idx="12808">
                  <c:v>1.5609603658532636</c:v>
                </c:pt>
                <c:pt idx="12809">
                  <c:v>1.5610823170727759</c:v>
                </c:pt>
                <c:pt idx="12810">
                  <c:v>1.561204268292288</c:v>
                </c:pt>
                <c:pt idx="12811">
                  <c:v>1.5613262195118003</c:v>
                </c:pt>
                <c:pt idx="12812">
                  <c:v>1.5614481707313124</c:v>
                </c:pt>
                <c:pt idx="12813">
                  <c:v>1.5615701219508247</c:v>
                </c:pt>
                <c:pt idx="12814">
                  <c:v>1.5616920731703368</c:v>
                </c:pt>
                <c:pt idx="12815">
                  <c:v>1.5618140243898488</c:v>
                </c:pt>
                <c:pt idx="12816">
                  <c:v>1.5619359756093614</c:v>
                </c:pt>
                <c:pt idx="12817">
                  <c:v>1.5620579268288735</c:v>
                </c:pt>
                <c:pt idx="12818">
                  <c:v>1.5621798780483855</c:v>
                </c:pt>
                <c:pt idx="12819">
                  <c:v>1.5623018292678976</c:v>
                </c:pt>
                <c:pt idx="12820">
                  <c:v>1.5624237804874102</c:v>
                </c:pt>
                <c:pt idx="12821">
                  <c:v>1.5625457317069222</c:v>
                </c:pt>
                <c:pt idx="12822">
                  <c:v>1.5626676829264343</c:v>
                </c:pt>
                <c:pt idx="12823">
                  <c:v>1.5627896341459466</c:v>
                </c:pt>
                <c:pt idx="12824">
                  <c:v>1.5629115853654587</c:v>
                </c:pt>
                <c:pt idx="12825">
                  <c:v>1.5630335365849708</c:v>
                </c:pt>
                <c:pt idx="12826">
                  <c:v>1.5631554878044833</c:v>
                </c:pt>
                <c:pt idx="12827">
                  <c:v>1.5632774390239954</c:v>
                </c:pt>
                <c:pt idx="12828">
                  <c:v>1.5633993902435075</c:v>
                </c:pt>
                <c:pt idx="12829">
                  <c:v>1.56352134146302</c:v>
                </c:pt>
                <c:pt idx="12830">
                  <c:v>1.5636432926825321</c:v>
                </c:pt>
                <c:pt idx="12831">
                  <c:v>1.5637652439020442</c:v>
                </c:pt>
                <c:pt idx="12832">
                  <c:v>1.5638871951215565</c:v>
                </c:pt>
                <c:pt idx="12833">
                  <c:v>1.5640091463410686</c:v>
                </c:pt>
                <c:pt idx="12834">
                  <c:v>1.5641310975605807</c:v>
                </c:pt>
                <c:pt idx="12835">
                  <c:v>1.5642530487800927</c:v>
                </c:pt>
                <c:pt idx="12836">
                  <c:v>1.5643749999996051</c:v>
                </c:pt>
                <c:pt idx="12837">
                  <c:v>1.5644969512191171</c:v>
                </c:pt>
                <c:pt idx="12838">
                  <c:v>1.5646189024386292</c:v>
                </c:pt>
                <c:pt idx="12839">
                  <c:v>1.5647408536581418</c:v>
                </c:pt>
                <c:pt idx="12840">
                  <c:v>1.5648628048776538</c:v>
                </c:pt>
                <c:pt idx="12841">
                  <c:v>1.5649847560971659</c:v>
                </c:pt>
                <c:pt idx="12842">
                  <c:v>1.5651067073166782</c:v>
                </c:pt>
                <c:pt idx="12843">
                  <c:v>1.5652286585361903</c:v>
                </c:pt>
                <c:pt idx="12844">
                  <c:v>1.5653506097557024</c:v>
                </c:pt>
                <c:pt idx="12845">
                  <c:v>1.5654725609752149</c:v>
                </c:pt>
                <c:pt idx="12846">
                  <c:v>1.565594512194727</c:v>
                </c:pt>
                <c:pt idx="12847">
                  <c:v>1.5657164634142391</c:v>
                </c:pt>
                <c:pt idx="12848">
                  <c:v>1.5658384146337514</c:v>
                </c:pt>
                <c:pt idx="12849">
                  <c:v>1.5659603658532637</c:v>
                </c:pt>
                <c:pt idx="12850">
                  <c:v>1.5660823170727758</c:v>
                </c:pt>
                <c:pt idx="12851">
                  <c:v>1.5662042682922879</c:v>
                </c:pt>
                <c:pt idx="12852">
                  <c:v>1.5663262195118002</c:v>
                </c:pt>
                <c:pt idx="12853">
                  <c:v>1.5664481707313125</c:v>
                </c:pt>
                <c:pt idx="12854">
                  <c:v>1.5665701219508246</c:v>
                </c:pt>
                <c:pt idx="12855">
                  <c:v>1.5666920731703367</c:v>
                </c:pt>
                <c:pt idx="12856">
                  <c:v>1.5668140243898487</c:v>
                </c:pt>
                <c:pt idx="12857">
                  <c:v>1.566935975609361</c:v>
                </c:pt>
                <c:pt idx="12858">
                  <c:v>1.5670579268288733</c:v>
                </c:pt>
                <c:pt idx="12859">
                  <c:v>1.5671798780483854</c:v>
                </c:pt>
                <c:pt idx="12860">
                  <c:v>1.5673018292678975</c:v>
                </c:pt>
                <c:pt idx="12861">
                  <c:v>1.56742378048741</c:v>
                </c:pt>
                <c:pt idx="12862">
                  <c:v>1.5675457317069221</c:v>
                </c:pt>
                <c:pt idx="12863">
                  <c:v>1.5676676829264344</c:v>
                </c:pt>
                <c:pt idx="12864">
                  <c:v>1.5677896341459467</c:v>
                </c:pt>
                <c:pt idx="12865">
                  <c:v>1.5679115853654588</c:v>
                </c:pt>
                <c:pt idx="12866">
                  <c:v>1.5680335365849709</c:v>
                </c:pt>
                <c:pt idx="12867">
                  <c:v>1.568155487804483</c:v>
                </c:pt>
                <c:pt idx="12868">
                  <c:v>1.5682774390239953</c:v>
                </c:pt>
                <c:pt idx="12869">
                  <c:v>1.5683993902435074</c:v>
                </c:pt>
                <c:pt idx="12870">
                  <c:v>1.5685213414630195</c:v>
                </c:pt>
                <c:pt idx="12871">
                  <c:v>1.5686432926825318</c:v>
                </c:pt>
                <c:pt idx="12872">
                  <c:v>1.5687652439020439</c:v>
                </c:pt>
                <c:pt idx="12873">
                  <c:v>1.5688871951215562</c:v>
                </c:pt>
                <c:pt idx="12874">
                  <c:v>1.5690091463410685</c:v>
                </c:pt>
                <c:pt idx="12875">
                  <c:v>1.5691310975605806</c:v>
                </c:pt>
                <c:pt idx="12876">
                  <c:v>1.5692530487800926</c:v>
                </c:pt>
                <c:pt idx="12877">
                  <c:v>1.5693749999996049</c:v>
                </c:pt>
                <c:pt idx="12878">
                  <c:v>1.5694969512191173</c:v>
                </c:pt>
                <c:pt idx="12879">
                  <c:v>1.5696189024386293</c:v>
                </c:pt>
                <c:pt idx="12880">
                  <c:v>1.5697408536581414</c:v>
                </c:pt>
                <c:pt idx="12881">
                  <c:v>1.5698628048776535</c:v>
                </c:pt>
                <c:pt idx="12882">
                  <c:v>1.5699847560971658</c:v>
                </c:pt>
                <c:pt idx="12883">
                  <c:v>1.5701067073166779</c:v>
                </c:pt>
                <c:pt idx="12884">
                  <c:v>1.5702286585361902</c:v>
                </c:pt>
                <c:pt idx="12885">
                  <c:v>1.5703506097557023</c:v>
                </c:pt>
                <c:pt idx="12886">
                  <c:v>1.5704725609752144</c:v>
                </c:pt>
                <c:pt idx="12887">
                  <c:v>1.5705945121947269</c:v>
                </c:pt>
                <c:pt idx="12888">
                  <c:v>1.570716463414239</c:v>
                </c:pt>
                <c:pt idx="12889">
                  <c:v>1.5708384146337511</c:v>
                </c:pt>
                <c:pt idx="12890">
                  <c:v>1.5709603658532634</c:v>
                </c:pt>
                <c:pt idx="12891">
                  <c:v>1.5710823170727757</c:v>
                </c:pt>
                <c:pt idx="12892">
                  <c:v>1.5712042682922878</c:v>
                </c:pt>
                <c:pt idx="12893">
                  <c:v>1.5713262195118001</c:v>
                </c:pt>
                <c:pt idx="12894">
                  <c:v>1.5714481707313124</c:v>
                </c:pt>
                <c:pt idx="12895">
                  <c:v>1.5715701219508245</c:v>
                </c:pt>
                <c:pt idx="12896">
                  <c:v>1.5716920731703368</c:v>
                </c:pt>
                <c:pt idx="12897">
                  <c:v>1.5718140243898489</c:v>
                </c:pt>
                <c:pt idx="12898">
                  <c:v>1.5719359756093609</c:v>
                </c:pt>
                <c:pt idx="12899">
                  <c:v>1.572057926828873</c:v>
                </c:pt>
                <c:pt idx="12900">
                  <c:v>1.5721798780483853</c:v>
                </c:pt>
                <c:pt idx="12901">
                  <c:v>1.5723018292678974</c:v>
                </c:pt>
                <c:pt idx="12902">
                  <c:v>1.5724237804874095</c:v>
                </c:pt>
                <c:pt idx="12903">
                  <c:v>1.5725457317069218</c:v>
                </c:pt>
                <c:pt idx="12904">
                  <c:v>1.5726676829264341</c:v>
                </c:pt>
                <c:pt idx="12905">
                  <c:v>1.5727896341459462</c:v>
                </c:pt>
                <c:pt idx="12906">
                  <c:v>1.5729115853654585</c:v>
                </c:pt>
                <c:pt idx="12907">
                  <c:v>1.5730335365849706</c:v>
                </c:pt>
                <c:pt idx="12908">
                  <c:v>1.5731554878044829</c:v>
                </c:pt>
                <c:pt idx="12909">
                  <c:v>1.5732774390239952</c:v>
                </c:pt>
                <c:pt idx="12910">
                  <c:v>1.5733993902435073</c:v>
                </c:pt>
                <c:pt idx="12911">
                  <c:v>1.5735213414630194</c:v>
                </c:pt>
                <c:pt idx="12912">
                  <c:v>1.5736432926825317</c:v>
                </c:pt>
                <c:pt idx="12913">
                  <c:v>1.5737652439020438</c:v>
                </c:pt>
                <c:pt idx="12914">
                  <c:v>1.5738871951215558</c:v>
                </c:pt>
                <c:pt idx="12915">
                  <c:v>1.5740091463410681</c:v>
                </c:pt>
                <c:pt idx="12916">
                  <c:v>1.5741310975605805</c:v>
                </c:pt>
                <c:pt idx="12917">
                  <c:v>1.5742530487800925</c:v>
                </c:pt>
                <c:pt idx="12918">
                  <c:v>1.5743749999995926</c:v>
                </c:pt>
                <c:pt idx="12919">
                  <c:v>1.5744969512191171</c:v>
                </c:pt>
                <c:pt idx="12920">
                  <c:v>1.5746189024386292</c:v>
                </c:pt>
                <c:pt idx="12921">
                  <c:v>1.5747408536581293</c:v>
                </c:pt>
                <c:pt idx="12922">
                  <c:v>1.5748628048776536</c:v>
                </c:pt>
                <c:pt idx="12923">
                  <c:v>1.5749847560971657</c:v>
                </c:pt>
                <c:pt idx="12924">
                  <c:v>1.5751067073166658</c:v>
                </c:pt>
                <c:pt idx="12925">
                  <c:v>1.5752286585361903</c:v>
                </c:pt>
                <c:pt idx="12926">
                  <c:v>1.5753506097557024</c:v>
                </c:pt>
                <c:pt idx="12927">
                  <c:v>1.5754725609752023</c:v>
                </c:pt>
                <c:pt idx="12928">
                  <c:v>1.575594512194727</c:v>
                </c:pt>
                <c:pt idx="12929">
                  <c:v>1.5757164634142391</c:v>
                </c:pt>
                <c:pt idx="12930">
                  <c:v>1.5758384146337512</c:v>
                </c:pt>
                <c:pt idx="12931">
                  <c:v>1.5759603658532633</c:v>
                </c:pt>
                <c:pt idx="12932">
                  <c:v>1.5760823170727631</c:v>
                </c:pt>
                <c:pt idx="12933">
                  <c:v>1.5762042682922879</c:v>
                </c:pt>
                <c:pt idx="12934">
                  <c:v>1.5763262195117878</c:v>
                </c:pt>
                <c:pt idx="12935">
                  <c:v>1.5764481707312998</c:v>
                </c:pt>
                <c:pt idx="12936">
                  <c:v>1.5765701219508121</c:v>
                </c:pt>
                <c:pt idx="12937">
                  <c:v>1.5766920731703242</c:v>
                </c:pt>
                <c:pt idx="12938">
                  <c:v>1.5768140243898363</c:v>
                </c:pt>
                <c:pt idx="12939">
                  <c:v>1.5769359756093486</c:v>
                </c:pt>
                <c:pt idx="12940">
                  <c:v>1.5770579268288609</c:v>
                </c:pt>
                <c:pt idx="12941">
                  <c:v>1.577179878048373</c:v>
                </c:pt>
                <c:pt idx="12942">
                  <c:v>1.5773018292678855</c:v>
                </c:pt>
                <c:pt idx="12943">
                  <c:v>1.5774237804873976</c:v>
                </c:pt>
                <c:pt idx="12944">
                  <c:v>1.5775457317069097</c:v>
                </c:pt>
                <c:pt idx="12945">
                  <c:v>1.577667682926422</c:v>
                </c:pt>
                <c:pt idx="12946">
                  <c:v>1.5777896341459341</c:v>
                </c:pt>
                <c:pt idx="12947">
                  <c:v>1.5779115853654462</c:v>
                </c:pt>
                <c:pt idx="12948">
                  <c:v>1.5780335365849583</c:v>
                </c:pt>
                <c:pt idx="12949">
                  <c:v>1.5781554878044706</c:v>
                </c:pt>
                <c:pt idx="12950">
                  <c:v>1.5782774390239827</c:v>
                </c:pt>
                <c:pt idx="12951">
                  <c:v>1.5783993902434947</c:v>
                </c:pt>
                <c:pt idx="12952">
                  <c:v>1.5785213414630073</c:v>
                </c:pt>
                <c:pt idx="12953">
                  <c:v>1.5786432926825194</c:v>
                </c:pt>
                <c:pt idx="12954">
                  <c:v>1.5787652439020314</c:v>
                </c:pt>
                <c:pt idx="12955">
                  <c:v>1.5788871951215437</c:v>
                </c:pt>
                <c:pt idx="12956">
                  <c:v>1.5790091463410558</c:v>
                </c:pt>
                <c:pt idx="12957">
                  <c:v>1.5791310975605679</c:v>
                </c:pt>
                <c:pt idx="12958">
                  <c:v>1.5792530487800804</c:v>
                </c:pt>
                <c:pt idx="12959">
                  <c:v>1.5793749999995925</c:v>
                </c:pt>
                <c:pt idx="12960">
                  <c:v>1.5794969512191046</c:v>
                </c:pt>
                <c:pt idx="12961">
                  <c:v>1.5796189024386169</c:v>
                </c:pt>
                <c:pt idx="12962">
                  <c:v>1.579740853658129</c:v>
                </c:pt>
                <c:pt idx="12963">
                  <c:v>1.5798628048776413</c:v>
                </c:pt>
                <c:pt idx="12964">
                  <c:v>1.5799847560971534</c:v>
                </c:pt>
                <c:pt idx="12965">
                  <c:v>1.5801067073166657</c:v>
                </c:pt>
                <c:pt idx="12966">
                  <c:v>1.5802286585361778</c:v>
                </c:pt>
                <c:pt idx="12967">
                  <c:v>1.5803506097556899</c:v>
                </c:pt>
                <c:pt idx="12968">
                  <c:v>1.5804725609752022</c:v>
                </c:pt>
                <c:pt idx="12969">
                  <c:v>1.5805945121947143</c:v>
                </c:pt>
                <c:pt idx="12970">
                  <c:v>1.5807164634142266</c:v>
                </c:pt>
                <c:pt idx="12971">
                  <c:v>1.5808384146337389</c:v>
                </c:pt>
                <c:pt idx="12972">
                  <c:v>1.5809603658532509</c:v>
                </c:pt>
                <c:pt idx="12973">
                  <c:v>1.581082317072763</c:v>
                </c:pt>
                <c:pt idx="12974">
                  <c:v>1.5812042682922756</c:v>
                </c:pt>
                <c:pt idx="12975">
                  <c:v>1.5813262195117879</c:v>
                </c:pt>
                <c:pt idx="12976">
                  <c:v>1.5814481707313</c:v>
                </c:pt>
                <c:pt idx="12977">
                  <c:v>1.581570121950812</c:v>
                </c:pt>
                <c:pt idx="12978">
                  <c:v>1.5816920731703243</c:v>
                </c:pt>
                <c:pt idx="12979">
                  <c:v>1.5818140243898364</c:v>
                </c:pt>
                <c:pt idx="12980">
                  <c:v>1.5819359756093485</c:v>
                </c:pt>
                <c:pt idx="12981">
                  <c:v>1.5820579268288608</c:v>
                </c:pt>
                <c:pt idx="12982">
                  <c:v>1.5821798780483729</c:v>
                </c:pt>
                <c:pt idx="12983">
                  <c:v>1.5823018292678852</c:v>
                </c:pt>
                <c:pt idx="12984">
                  <c:v>1.5824237804873973</c:v>
                </c:pt>
                <c:pt idx="12985">
                  <c:v>1.5825457317069096</c:v>
                </c:pt>
                <c:pt idx="12986">
                  <c:v>1.5826676829264217</c:v>
                </c:pt>
                <c:pt idx="12987">
                  <c:v>1.582789634145934</c:v>
                </c:pt>
                <c:pt idx="12988">
                  <c:v>1.5829115853654461</c:v>
                </c:pt>
                <c:pt idx="12989">
                  <c:v>1.5830335365849582</c:v>
                </c:pt>
                <c:pt idx="12990">
                  <c:v>1.5831554878044705</c:v>
                </c:pt>
                <c:pt idx="12991">
                  <c:v>1.5832774390239825</c:v>
                </c:pt>
                <c:pt idx="12992">
                  <c:v>1.5833993902434949</c:v>
                </c:pt>
                <c:pt idx="12993">
                  <c:v>1.5835213414630069</c:v>
                </c:pt>
                <c:pt idx="12994">
                  <c:v>1.583643292682519</c:v>
                </c:pt>
                <c:pt idx="12995">
                  <c:v>1.5837652439020313</c:v>
                </c:pt>
                <c:pt idx="12996">
                  <c:v>1.5838871951215434</c:v>
                </c:pt>
                <c:pt idx="12997">
                  <c:v>1.5840091463410557</c:v>
                </c:pt>
                <c:pt idx="12998">
                  <c:v>1.5841310975605678</c:v>
                </c:pt>
                <c:pt idx="12999">
                  <c:v>1.5842530487800801</c:v>
                </c:pt>
                <c:pt idx="13000">
                  <c:v>1.5843749999995924</c:v>
                </c:pt>
                <c:pt idx="13001">
                  <c:v>1.5844969512191045</c:v>
                </c:pt>
                <c:pt idx="13002">
                  <c:v>1.5846189024386166</c:v>
                </c:pt>
                <c:pt idx="13003">
                  <c:v>1.5847408536581289</c:v>
                </c:pt>
                <c:pt idx="13004">
                  <c:v>1.5848628048776412</c:v>
                </c:pt>
                <c:pt idx="13005">
                  <c:v>1.5849847560971533</c:v>
                </c:pt>
                <c:pt idx="13006">
                  <c:v>1.5851067073166658</c:v>
                </c:pt>
                <c:pt idx="13007">
                  <c:v>1.5852286585361779</c:v>
                </c:pt>
                <c:pt idx="13008">
                  <c:v>1.58535060975569</c:v>
                </c:pt>
                <c:pt idx="13009">
                  <c:v>1.5854725609752021</c:v>
                </c:pt>
                <c:pt idx="13010">
                  <c:v>1.5855945121947144</c:v>
                </c:pt>
                <c:pt idx="13011">
                  <c:v>1.5857164634142267</c:v>
                </c:pt>
                <c:pt idx="13012">
                  <c:v>1.5858384146337388</c:v>
                </c:pt>
                <c:pt idx="13013">
                  <c:v>1.5859603658532508</c:v>
                </c:pt>
                <c:pt idx="13014">
                  <c:v>1.5860823170727629</c:v>
                </c:pt>
                <c:pt idx="13015">
                  <c:v>1.586204268292275</c:v>
                </c:pt>
                <c:pt idx="13016">
                  <c:v>1.5863262195117875</c:v>
                </c:pt>
                <c:pt idx="13017">
                  <c:v>1.5864481707312996</c:v>
                </c:pt>
                <c:pt idx="13018">
                  <c:v>1.5865701219508117</c:v>
                </c:pt>
                <c:pt idx="13019">
                  <c:v>1.586692073170324</c:v>
                </c:pt>
                <c:pt idx="13020">
                  <c:v>1.5868140243898361</c:v>
                </c:pt>
                <c:pt idx="13021">
                  <c:v>1.5869359756093482</c:v>
                </c:pt>
                <c:pt idx="13022">
                  <c:v>1.5870579268288605</c:v>
                </c:pt>
                <c:pt idx="13023">
                  <c:v>1.5871798780483726</c:v>
                </c:pt>
                <c:pt idx="13024">
                  <c:v>1.5873018292678849</c:v>
                </c:pt>
                <c:pt idx="13025">
                  <c:v>1.587423780487397</c:v>
                </c:pt>
                <c:pt idx="13026">
                  <c:v>1.5875457317069093</c:v>
                </c:pt>
                <c:pt idx="13027">
                  <c:v>1.5876676829264214</c:v>
                </c:pt>
                <c:pt idx="13028">
                  <c:v>1.5877896341459334</c:v>
                </c:pt>
                <c:pt idx="13029">
                  <c:v>1.587911585365446</c:v>
                </c:pt>
                <c:pt idx="13030">
                  <c:v>1.588033536584958</c:v>
                </c:pt>
                <c:pt idx="13031">
                  <c:v>1.5881554878044701</c:v>
                </c:pt>
                <c:pt idx="13032">
                  <c:v>1.5882774390239827</c:v>
                </c:pt>
                <c:pt idx="13033">
                  <c:v>1.5883993902434947</c:v>
                </c:pt>
                <c:pt idx="13034">
                  <c:v>1.5885213414630068</c:v>
                </c:pt>
                <c:pt idx="13035">
                  <c:v>1.5886432926825191</c:v>
                </c:pt>
                <c:pt idx="13036">
                  <c:v>1.5887652439020312</c:v>
                </c:pt>
                <c:pt idx="13037">
                  <c:v>1.5888871951215433</c:v>
                </c:pt>
                <c:pt idx="13038">
                  <c:v>1.5890091463410556</c:v>
                </c:pt>
                <c:pt idx="13039">
                  <c:v>1.5891310975605679</c:v>
                </c:pt>
                <c:pt idx="13040">
                  <c:v>1.58925304878008</c:v>
                </c:pt>
                <c:pt idx="13041">
                  <c:v>1.5893749999995923</c:v>
                </c:pt>
                <c:pt idx="13042">
                  <c:v>1.5894969512191048</c:v>
                </c:pt>
                <c:pt idx="13043">
                  <c:v>1.5896189024386169</c:v>
                </c:pt>
                <c:pt idx="13044">
                  <c:v>1.589740853658129</c:v>
                </c:pt>
                <c:pt idx="13045">
                  <c:v>1.5898628048776413</c:v>
                </c:pt>
                <c:pt idx="13046">
                  <c:v>1.5899847560971534</c:v>
                </c:pt>
                <c:pt idx="13047">
                  <c:v>1.5901067073166655</c:v>
                </c:pt>
                <c:pt idx="13048">
                  <c:v>1.5902286585361778</c:v>
                </c:pt>
                <c:pt idx="13049">
                  <c:v>1.5903506097556899</c:v>
                </c:pt>
                <c:pt idx="13050">
                  <c:v>1.590472560975202</c:v>
                </c:pt>
                <c:pt idx="13051">
                  <c:v>1.5905945121947143</c:v>
                </c:pt>
                <c:pt idx="13052">
                  <c:v>1.5907164634142263</c:v>
                </c:pt>
                <c:pt idx="13053">
                  <c:v>1.5908384146337384</c:v>
                </c:pt>
                <c:pt idx="13054">
                  <c:v>1.5909603658532507</c:v>
                </c:pt>
                <c:pt idx="13055">
                  <c:v>1.5910823170727628</c:v>
                </c:pt>
                <c:pt idx="13056">
                  <c:v>1.5912042682922749</c:v>
                </c:pt>
                <c:pt idx="13057">
                  <c:v>1.5913262195117872</c:v>
                </c:pt>
                <c:pt idx="13058">
                  <c:v>1.5914481707312995</c:v>
                </c:pt>
                <c:pt idx="13059">
                  <c:v>1.5915701219508116</c:v>
                </c:pt>
                <c:pt idx="13060">
                  <c:v>1.5916920731703237</c:v>
                </c:pt>
                <c:pt idx="13061">
                  <c:v>1.5918140243898362</c:v>
                </c:pt>
                <c:pt idx="13062">
                  <c:v>1.5919359756093483</c:v>
                </c:pt>
                <c:pt idx="13063">
                  <c:v>1.5920579268288604</c:v>
                </c:pt>
                <c:pt idx="13064">
                  <c:v>1.5921798780483727</c:v>
                </c:pt>
                <c:pt idx="13065">
                  <c:v>1.592301829267885</c:v>
                </c:pt>
                <c:pt idx="13066">
                  <c:v>1.5924237804873971</c:v>
                </c:pt>
                <c:pt idx="13067">
                  <c:v>1.5925457317069092</c:v>
                </c:pt>
                <c:pt idx="13068">
                  <c:v>1.5926676829264215</c:v>
                </c:pt>
                <c:pt idx="13069">
                  <c:v>1.5927896341459336</c:v>
                </c:pt>
                <c:pt idx="13070">
                  <c:v>1.5929115853654459</c:v>
                </c:pt>
                <c:pt idx="13071">
                  <c:v>1.5930335365849579</c:v>
                </c:pt>
                <c:pt idx="13072">
                  <c:v>1.59315548780447</c:v>
                </c:pt>
                <c:pt idx="13073">
                  <c:v>1.5932774390239821</c:v>
                </c:pt>
                <c:pt idx="13074">
                  <c:v>1.5933993902434946</c:v>
                </c:pt>
                <c:pt idx="13075">
                  <c:v>1.5935213414630069</c:v>
                </c:pt>
                <c:pt idx="13076">
                  <c:v>1.593643292682519</c:v>
                </c:pt>
                <c:pt idx="13077">
                  <c:v>1.5937652439020313</c:v>
                </c:pt>
                <c:pt idx="13078">
                  <c:v>1.5938871951215434</c:v>
                </c:pt>
                <c:pt idx="13079">
                  <c:v>1.5940091463410555</c:v>
                </c:pt>
                <c:pt idx="13080">
                  <c:v>1.5941310975605678</c:v>
                </c:pt>
                <c:pt idx="13081">
                  <c:v>1.5942530487800799</c:v>
                </c:pt>
                <c:pt idx="13082">
                  <c:v>1.594374999999592</c:v>
                </c:pt>
                <c:pt idx="13083">
                  <c:v>1.5944969512191043</c:v>
                </c:pt>
                <c:pt idx="13084">
                  <c:v>1.5946189024386164</c:v>
                </c:pt>
                <c:pt idx="13085">
                  <c:v>1.5947408536581287</c:v>
                </c:pt>
                <c:pt idx="13086">
                  <c:v>1.594862804877641</c:v>
                </c:pt>
                <c:pt idx="13087">
                  <c:v>1.5949847560971531</c:v>
                </c:pt>
                <c:pt idx="13088">
                  <c:v>1.5951067073166652</c:v>
                </c:pt>
                <c:pt idx="13089">
                  <c:v>1.5952286585361772</c:v>
                </c:pt>
                <c:pt idx="13090">
                  <c:v>1.5953506097556898</c:v>
                </c:pt>
                <c:pt idx="13091">
                  <c:v>1.5954725609752018</c:v>
                </c:pt>
                <c:pt idx="13092">
                  <c:v>1.5955945121947139</c:v>
                </c:pt>
                <c:pt idx="13093">
                  <c:v>1.595716463414226</c:v>
                </c:pt>
                <c:pt idx="13094">
                  <c:v>1.5958384146337381</c:v>
                </c:pt>
                <c:pt idx="13095">
                  <c:v>1.5959603658532504</c:v>
                </c:pt>
                <c:pt idx="13096">
                  <c:v>1.5960823170727627</c:v>
                </c:pt>
                <c:pt idx="13097">
                  <c:v>1.5962042682922748</c:v>
                </c:pt>
                <c:pt idx="13098">
                  <c:v>1.5963262195117749</c:v>
                </c:pt>
                <c:pt idx="13099">
                  <c:v>1.5964481707312994</c:v>
                </c:pt>
                <c:pt idx="13100">
                  <c:v>1.5965701219508115</c:v>
                </c:pt>
                <c:pt idx="13101">
                  <c:v>1.5966920731703116</c:v>
                </c:pt>
                <c:pt idx="13102">
                  <c:v>1.5968140243898357</c:v>
                </c:pt>
                <c:pt idx="13103">
                  <c:v>1.5969359756093482</c:v>
                </c:pt>
                <c:pt idx="13104">
                  <c:v>1.5970579268288603</c:v>
                </c:pt>
                <c:pt idx="13105">
                  <c:v>1.5971798780483724</c:v>
                </c:pt>
                <c:pt idx="13106">
                  <c:v>1.5973018292678725</c:v>
                </c:pt>
                <c:pt idx="13107">
                  <c:v>1.5974237804873972</c:v>
                </c:pt>
                <c:pt idx="13108">
                  <c:v>1.5975457317069093</c:v>
                </c:pt>
                <c:pt idx="13109">
                  <c:v>1.5976676829264089</c:v>
                </c:pt>
                <c:pt idx="13110">
                  <c:v>1.5977896341459337</c:v>
                </c:pt>
                <c:pt idx="13111">
                  <c:v>1.5979115853654458</c:v>
                </c:pt>
                <c:pt idx="13112">
                  <c:v>1.5980335365849456</c:v>
                </c:pt>
                <c:pt idx="13113">
                  <c:v>1.5981554878044701</c:v>
                </c:pt>
                <c:pt idx="13114">
                  <c:v>1.59827743902397</c:v>
                </c:pt>
                <c:pt idx="13115">
                  <c:v>1.5983993902434821</c:v>
                </c:pt>
                <c:pt idx="13116">
                  <c:v>1.5985213414629946</c:v>
                </c:pt>
                <c:pt idx="13117">
                  <c:v>1.5986432926825067</c:v>
                </c:pt>
                <c:pt idx="13118">
                  <c:v>1.5987652439020188</c:v>
                </c:pt>
                <c:pt idx="13119">
                  <c:v>1.5988871951215311</c:v>
                </c:pt>
                <c:pt idx="13120">
                  <c:v>1.5990091463410434</c:v>
                </c:pt>
                <c:pt idx="13121">
                  <c:v>1.5991310975605555</c:v>
                </c:pt>
                <c:pt idx="13122">
                  <c:v>1.5992530487800676</c:v>
                </c:pt>
                <c:pt idx="13123">
                  <c:v>1.5993749999995801</c:v>
                </c:pt>
                <c:pt idx="13124">
                  <c:v>1.5994969512190922</c:v>
                </c:pt>
                <c:pt idx="13125">
                  <c:v>1.5996189024386043</c:v>
                </c:pt>
                <c:pt idx="13126">
                  <c:v>1.5997408536581164</c:v>
                </c:pt>
                <c:pt idx="13127">
                  <c:v>1.5998628048776284</c:v>
                </c:pt>
                <c:pt idx="13128">
                  <c:v>1.5999847560971407</c:v>
                </c:pt>
                <c:pt idx="13129">
                  <c:v>1.6001067073166531</c:v>
                </c:pt>
                <c:pt idx="13130">
                  <c:v>1.6002286585361651</c:v>
                </c:pt>
                <c:pt idx="13131">
                  <c:v>1.6003506097556772</c:v>
                </c:pt>
                <c:pt idx="13132">
                  <c:v>1.6004725609751898</c:v>
                </c:pt>
                <c:pt idx="13133">
                  <c:v>1.6005945121947018</c:v>
                </c:pt>
                <c:pt idx="13134">
                  <c:v>1.6007164634142139</c:v>
                </c:pt>
                <c:pt idx="13135">
                  <c:v>1.600838414633726</c:v>
                </c:pt>
                <c:pt idx="13136">
                  <c:v>1.6009603658532381</c:v>
                </c:pt>
                <c:pt idx="13137">
                  <c:v>1.6010823170727504</c:v>
                </c:pt>
                <c:pt idx="13138">
                  <c:v>1.6012042682922625</c:v>
                </c:pt>
                <c:pt idx="13139">
                  <c:v>1.6013262195117748</c:v>
                </c:pt>
                <c:pt idx="13140">
                  <c:v>1.6014481707312869</c:v>
                </c:pt>
                <c:pt idx="13141">
                  <c:v>1.601570121950799</c:v>
                </c:pt>
                <c:pt idx="13142">
                  <c:v>1.6016920731703115</c:v>
                </c:pt>
                <c:pt idx="13143">
                  <c:v>1.6018140243898236</c:v>
                </c:pt>
                <c:pt idx="13144">
                  <c:v>1.6019359756093356</c:v>
                </c:pt>
                <c:pt idx="13145">
                  <c:v>1.6020579268288482</c:v>
                </c:pt>
                <c:pt idx="13146">
                  <c:v>1.6021798780483603</c:v>
                </c:pt>
                <c:pt idx="13147">
                  <c:v>1.6023018292678723</c:v>
                </c:pt>
                <c:pt idx="13148">
                  <c:v>1.6024237804873847</c:v>
                </c:pt>
                <c:pt idx="13149">
                  <c:v>1.6025457317068967</c:v>
                </c:pt>
                <c:pt idx="13150">
                  <c:v>1.602667682926409</c:v>
                </c:pt>
                <c:pt idx="13151">
                  <c:v>1.6027896341459211</c:v>
                </c:pt>
                <c:pt idx="13152">
                  <c:v>1.6029115853654334</c:v>
                </c:pt>
                <c:pt idx="13153">
                  <c:v>1.6030335365849455</c:v>
                </c:pt>
                <c:pt idx="13154">
                  <c:v>1.6031554878044578</c:v>
                </c:pt>
                <c:pt idx="13155">
                  <c:v>1.6032774390239701</c:v>
                </c:pt>
                <c:pt idx="13156">
                  <c:v>1.6033993902434822</c:v>
                </c:pt>
                <c:pt idx="13157">
                  <c:v>1.6035213414629943</c:v>
                </c:pt>
                <c:pt idx="13158">
                  <c:v>1.6036432926825066</c:v>
                </c:pt>
                <c:pt idx="13159">
                  <c:v>1.6037652439020187</c:v>
                </c:pt>
                <c:pt idx="13160">
                  <c:v>1.6038871951215308</c:v>
                </c:pt>
                <c:pt idx="13161">
                  <c:v>1.6040091463410433</c:v>
                </c:pt>
                <c:pt idx="13162">
                  <c:v>1.6041310975605554</c:v>
                </c:pt>
                <c:pt idx="13163">
                  <c:v>1.6042530487800675</c:v>
                </c:pt>
                <c:pt idx="13164">
                  <c:v>1.6043749999995798</c:v>
                </c:pt>
                <c:pt idx="13165">
                  <c:v>1.6044969512190919</c:v>
                </c:pt>
                <c:pt idx="13166">
                  <c:v>1.6046189024386039</c:v>
                </c:pt>
                <c:pt idx="13167">
                  <c:v>1.6047408536581163</c:v>
                </c:pt>
                <c:pt idx="13168">
                  <c:v>1.6048628048776283</c:v>
                </c:pt>
                <c:pt idx="13169">
                  <c:v>1.6049847560971404</c:v>
                </c:pt>
                <c:pt idx="13170">
                  <c:v>1.6051067073166525</c:v>
                </c:pt>
                <c:pt idx="13171">
                  <c:v>1.605228658536165</c:v>
                </c:pt>
                <c:pt idx="13172">
                  <c:v>1.6053506097556771</c:v>
                </c:pt>
                <c:pt idx="13173">
                  <c:v>1.6054725609751892</c:v>
                </c:pt>
                <c:pt idx="13174">
                  <c:v>1.6055945121947017</c:v>
                </c:pt>
                <c:pt idx="13175">
                  <c:v>1.6057164634142138</c:v>
                </c:pt>
                <c:pt idx="13176">
                  <c:v>1.6058384146337259</c:v>
                </c:pt>
                <c:pt idx="13177">
                  <c:v>1.6059603658532382</c:v>
                </c:pt>
                <c:pt idx="13178">
                  <c:v>1.6060823170727505</c:v>
                </c:pt>
                <c:pt idx="13179">
                  <c:v>1.6062042682922626</c:v>
                </c:pt>
                <c:pt idx="13180">
                  <c:v>1.6063262195117747</c:v>
                </c:pt>
                <c:pt idx="13181">
                  <c:v>1.606448170731287</c:v>
                </c:pt>
                <c:pt idx="13182">
                  <c:v>1.6065701219507991</c:v>
                </c:pt>
                <c:pt idx="13183">
                  <c:v>1.6066920731703112</c:v>
                </c:pt>
                <c:pt idx="13184">
                  <c:v>1.6068140243898235</c:v>
                </c:pt>
                <c:pt idx="13185">
                  <c:v>1.6069359756093355</c:v>
                </c:pt>
                <c:pt idx="13186">
                  <c:v>1.6070579268288476</c:v>
                </c:pt>
                <c:pt idx="13187">
                  <c:v>1.6071798780483602</c:v>
                </c:pt>
                <c:pt idx="13188">
                  <c:v>1.6073018292678725</c:v>
                </c:pt>
                <c:pt idx="13189">
                  <c:v>1.6074237804873845</c:v>
                </c:pt>
                <c:pt idx="13190">
                  <c:v>1.6075457317068969</c:v>
                </c:pt>
                <c:pt idx="13191">
                  <c:v>1.6076676829264089</c:v>
                </c:pt>
                <c:pt idx="13192">
                  <c:v>1.607789634145921</c:v>
                </c:pt>
                <c:pt idx="13193">
                  <c:v>1.6079115853654331</c:v>
                </c:pt>
                <c:pt idx="13194">
                  <c:v>1.6080335365849454</c:v>
                </c:pt>
                <c:pt idx="13195">
                  <c:v>1.6081554878044575</c:v>
                </c:pt>
                <c:pt idx="13196">
                  <c:v>1.6082774390239698</c:v>
                </c:pt>
                <c:pt idx="13197">
                  <c:v>1.6083993902434819</c:v>
                </c:pt>
                <c:pt idx="13198">
                  <c:v>1.6085213414629942</c:v>
                </c:pt>
                <c:pt idx="13199">
                  <c:v>1.6086432926825063</c:v>
                </c:pt>
                <c:pt idx="13200">
                  <c:v>1.6087652439020186</c:v>
                </c:pt>
                <c:pt idx="13201">
                  <c:v>1.6088871951215307</c:v>
                </c:pt>
                <c:pt idx="13202">
                  <c:v>1.6090091463410428</c:v>
                </c:pt>
                <c:pt idx="13203">
                  <c:v>1.6091310975605553</c:v>
                </c:pt>
                <c:pt idx="13204">
                  <c:v>1.6092530487800674</c:v>
                </c:pt>
                <c:pt idx="13205">
                  <c:v>1.6093749999995794</c:v>
                </c:pt>
                <c:pt idx="13206">
                  <c:v>1.6094969512190915</c:v>
                </c:pt>
                <c:pt idx="13207">
                  <c:v>1.6096189024386036</c:v>
                </c:pt>
                <c:pt idx="13208">
                  <c:v>1.6097408536581159</c:v>
                </c:pt>
                <c:pt idx="13209">
                  <c:v>1.6098628048776282</c:v>
                </c:pt>
                <c:pt idx="13210">
                  <c:v>1.6099847560971403</c:v>
                </c:pt>
                <c:pt idx="13211">
                  <c:v>1.6101067073166526</c:v>
                </c:pt>
                <c:pt idx="13212">
                  <c:v>1.6102286585361649</c:v>
                </c:pt>
                <c:pt idx="13213">
                  <c:v>1.610350609755677</c:v>
                </c:pt>
                <c:pt idx="13214">
                  <c:v>1.6104725609751891</c:v>
                </c:pt>
                <c:pt idx="13215">
                  <c:v>1.6105945121947012</c:v>
                </c:pt>
                <c:pt idx="13216">
                  <c:v>1.6107164634142137</c:v>
                </c:pt>
                <c:pt idx="13217">
                  <c:v>1.6108384146337258</c:v>
                </c:pt>
                <c:pt idx="13218">
                  <c:v>1.6109603658532379</c:v>
                </c:pt>
                <c:pt idx="13219">
                  <c:v>1.6110823170727504</c:v>
                </c:pt>
                <c:pt idx="13220">
                  <c:v>1.6112042682922625</c:v>
                </c:pt>
                <c:pt idx="13221">
                  <c:v>1.6113262195117746</c:v>
                </c:pt>
                <c:pt idx="13222">
                  <c:v>1.6114481707312871</c:v>
                </c:pt>
                <c:pt idx="13223">
                  <c:v>1.6115701219507992</c:v>
                </c:pt>
                <c:pt idx="13224">
                  <c:v>1.6116920731703113</c:v>
                </c:pt>
                <c:pt idx="13225">
                  <c:v>1.6118140243898234</c:v>
                </c:pt>
                <c:pt idx="13226">
                  <c:v>1.6119359756093354</c:v>
                </c:pt>
                <c:pt idx="13227">
                  <c:v>1.6120579268288475</c:v>
                </c:pt>
                <c:pt idx="13228">
                  <c:v>1.61217987804836</c:v>
                </c:pt>
                <c:pt idx="13229">
                  <c:v>1.6123018292678721</c:v>
                </c:pt>
                <c:pt idx="13230">
                  <c:v>1.6124237804873842</c:v>
                </c:pt>
                <c:pt idx="13231">
                  <c:v>1.6125457317068963</c:v>
                </c:pt>
                <c:pt idx="13232">
                  <c:v>1.6126676829264088</c:v>
                </c:pt>
                <c:pt idx="13233">
                  <c:v>1.6127896341459209</c:v>
                </c:pt>
                <c:pt idx="13234">
                  <c:v>1.612911585365433</c:v>
                </c:pt>
                <c:pt idx="13235">
                  <c:v>1.6130335365849451</c:v>
                </c:pt>
                <c:pt idx="13236">
                  <c:v>1.6131554878044574</c:v>
                </c:pt>
                <c:pt idx="13237">
                  <c:v>1.6132774390239695</c:v>
                </c:pt>
                <c:pt idx="13238">
                  <c:v>1.6133993902434818</c:v>
                </c:pt>
                <c:pt idx="13239">
                  <c:v>1.6135213414629939</c:v>
                </c:pt>
                <c:pt idx="13240">
                  <c:v>1.6136432926825059</c:v>
                </c:pt>
                <c:pt idx="13241">
                  <c:v>1.6137652439020185</c:v>
                </c:pt>
                <c:pt idx="13242">
                  <c:v>1.6138871951215306</c:v>
                </c:pt>
                <c:pt idx="13243">
                  <c:v>1.6140091463410426</c:v>
                </c:pt>
                <c:pt idx="13244">
                  <c:v>1.6141310975605552</c:v>
                </c:pt>
                <c:pt idx="13245">
                  <c:v>1.6142530487800673</c:v>
                </c:pt>
                <c:pt idx="13246">
                  <c:v>1.6143749999995793</c:v>
                </c:pt>
                <c:pt idx="13247">
                  <c:v>1.6144969512190914</c:v>
                </c:pt>
                <c:pt idx="13248">
                  <c:v>1.6146189024386037</c:v>
                </c:pt>
                <c:pt idx="13249">
                  <c:v>1.614740853658116</c:v>
                </c:pt>
                <c:pt idx="13250">
                  <c:v>1.6148628048776281</c:v>
                </c:pt>
                <c:pt idx="13251">
                  <c:v>1.6149847560971404</c:v>
                </c:pt>
                <c:pt idx="13252">
                  <c:v>1.6151067073166525</c:v>
                </c:pt>
                <c:pt idx="13253">
                  <c:v>1.6152286585361648</c:v>
                </c:pt>
                <c:pt idx="13254">
                  <c:v>1.6153506097556771</c:v>
                </c:pt>
                <c:pt idx="13255">
                  <c:v>1.6154725609751892</c:v>
                </c:pt>
                <c:pt idx="13256">
                  <c:v>1.6155945121947013</c:v>
                </c:pt>
                <c:pt idx="13257">
                  <c:v>1.6157164634142136</c:v>
                </c:pt>
                <c:pt idx="13258">
                  <c:v>1.6158384146337257</c:v>
                </c:pt>
                <c:pt idx="13259">
                  <c:v>1.6159603658532378</c:v>
                </c:pt>
                <c:pt idx="13260">
                  <c:v>1.6160823170727499</c:v>
                </c:pt>
                <c:pt idx="13261">
                  <c:v>1.6162042682922624</c:v>
                </c:pt>
                <c:pt idx="13262">
                  <c:v>1.6163262195117745</c:v>
                </c:pt>
                <c:pt idx="13263">
                  <c:v>1.6164481707312865</c:v>
                </c:pt>
                <c:pt idx="13264">
                  <c:v>1.6165701219507989</c:v>
                </c:pt>
                <c:pt idx="13265">
                  <c:v>1.6166920731703112</c:v>
                </c:pt>
                <c:pt idx="13266">
                  <c:v>1.6168140243898232</c:v>
                </c:pt>
                <c:pt idx="13267">
                  <c:v>1.6169359756093353</c:v>
                </c:pt>
                <c:pt idx="13268">
                  <c:v>1.6170579268288474</c:v>
                </c:pt>
                <c:pt idx="13269">
                  <c:v>1.6171798780483595</c:v>
                </c:pt>
                <c:pt idx="13270">
                  <c:v>1.617301829267872</c:v>
                </c:pt>
                <c:pt idx="13271">
                  <c:v>1.6174237804873841</c:v>
                </c:pt>
                <c:pt idx="13272">
                  <c:v>1.6175457317068962</c:v>
                </c:pt>
                <c:pt idx="13273">
                  <c:v>1.6176676829264085</c:v>
                </c:pt>
                <c:pt idx="13274">
                  <c:v>1.6177896341459208</c:v>
                </c:pt>
                <c:pt idx="13275">
                  <c:v>1.6179115853654329</c:v>
                </c:pt>
                <c:pt idx="13276">
                  <c:v>1.618033536584945</c:v>
                </c:pt>
                <c:pt idx="13277">
                  <c:v>1.6181554878044575</c:v>
                </c:pt>
                <c:pt idx="13278">
                  <c:v>1.6182774390239696</c:v>
                </c:pt>
                <c:pt idx="13279">
                  <c:v>1.6183993902434817</c:v>
                </c:pt>
                <c:pt idx="13280">
                  <c:v>1.6185213414629818</c:v>
                </c:pt>
                <c:pt idx="13281">
                  <c:v>1.6186432926825061</c:v>
                </c:pt>
                <c:pt idx="13282">
                  <c:v>1.6187652439020181</c:v>
                </c:pt>
                <c:pt idx="13283">
                  <c:v>1.618887195121518</c:v>
                </c:pt>
                <c:pt idx="13284">
                  <c:v>1.6190091463410425</c:v>
                </c:pt>
                <c:pt idx="13285">
                  <c:v>1.6191310975605548</c:v>
                </c:pt>
                <c:pt idx="13286">
                  <c:v>1.6192530487800547</c:v>
                </c:pt>
                <c:pt idx="13287">
                  <c:v>1.6193749999995795</c:v>
                </c:pt>
                <c:pt idx="13288">
                  <c:v>1.6194969512190793</c:v>
                </c:pt>
                <c:pt idx="13289">
                  <c:v>1.6196189024385914</c:v>
                </c:pt>
                <c:pt idx="13290">
                  <c:v>1.6197408536581159</c:v>
                </c:pt>
                <c:pt idx="13291">
                  <c:v>1.619862804877616</c:v>
                </c:pt>
                <c:pt idx="13292">
                  <c:v>1.6199847560971281</c:v>
                </c:pt>
                <c:pt idx="13293">
                  <c:v>1.6201067073166526</c:v>
                </c:pt>
                <c:pt idx="13294">
                  <c:v>1.6202286585361647</c:v>
                </c:pt>
                <c:pt idx="13295">
                  <c:v>1.6203506097556646</c:v>
                </c:pt>
                <c:pt idx="13296">
                  <c:v>1.6204725609751767</c:v>
                </c:pt>
                <c:pt idx="13297">
                  <c:v>1.620594512194689</c:v>
                </c:pt>
                <c:pt idx="13298">
                  <c:v>1.6207164634142011</c:v>
                </c:pt>
                <c:pt idx="13299">
                  <c:v>1.6208384146337134</c:v>
                </c:pt>
                <c:pt idx="13300">
                  <c:v>1.6209603658532259</c:v>
                </c:pt>
                <c:pt idx="13301">
                  <c:v>1.621082317072738</c:v>
                </c:pt>
                <c:pt idx="13302">
                  <c:v>1.6212042682922501</c:v>
                </c:pt>
                <c:pt idx="13303">
                  <c:v>1.6213262195117624</c:v>
                </c:pt>
                <c:pt idx="13304">
                  <c:v>1.6214481707312745</c:v>
                </c:pt>
                <c:pt idx="13305">
                  <c:v>1.6215701219507865</c:v>
                </c:pt>
                <c:pt idx="13306">
                  <c:v>1.6216920731702986</c:v>
                </c:pt>
                <c:pt idx="13307">
                  <c:v>1.6218140243898109</c:v>
                </c:pt>
                <c:pt idx="13308">
                  <c:v>1.6219359756093232</c:v>
                </c:pt>
                <c:pt idx="13309">
                  <c:v>1.6220579268288353</c:v>
                </c:pt>
                <c:pt idx="13310">
                  <c:v>1.6221798780483476</c:v>
                </c:pt>
                <c:pt idx="13311">
                  <c:v>1.6223018292678597</c:v>
                </c:pt>
                <c:pt idx="13312">
                  <c:v>1.6224237804873718</c:v>
                </c:pt>
                <c:pt idx="13313">
                  <c:v>1.6225457317068841</c:v>
                </c:pt>
                <c:pt idx="13314">
                  <c:v>1.6226676829263962</c:v>
                </c:pt>
                <c:pt idx="13315">
                  <c:v>1.6227896341459083</c:v>
                </c:pt>
                <c:pt idx="13316">
                  <c:v>1.6229115853654208</c:v>
                </c:pt>
                <c:pt idx="13317">
                  <c:v>1.6230335365849329</c:v>
                </c:pt>
                <c:pt idx="13318">
                  <c:v>1.623155487804445</c:v>
                </c:pt>
                <c:pt idx="13319">
                  <c:v>1.623277439023957</c:v>
                </c:pt>
                <c:pt idx="13320">
                  <c:v>1.6233993902434691</c:v>
                </c:pt>
                <c:pt idx="13321">
                  <c:v>1.6235213414629814</c:v>
                </c:pt>
                <c:pt idx="13322">
                  <c:v>1.6236432926824937</c:v>
                </c:pt>
                <c:pt idx="13323">
                  <c:v>1.6237652439020058</c:v>
                </c:pt>
                <c:pt idx="13324">
                  <c:v>1.6238871951215181</c:v>
                </c:pt>
                <c:pt idx="13325">
                  <c:v>1.6240091463410304</c:v>
                </c:pt>
                <c:pt idx="13326">
                  <c:v>1.6241310975605425</c:v>
                </c:pt>
                <c:pt idx="13327">
                  <c:v>1.6242530487800546</c:v>
                </c:pt>
                <c:pt idx="13328">
                  <c:v>1.6243749999995667</c:v>
                </c:pt>
                <c:pt idx="13329">
                  <c:v>1.6244969512190792</c:v>
                </c:pt>
                <c:pt idx="13330">
                  <c:v>1.6246189024385913</c:v>
                </c:pt>
                <c:pt idx="13331">
                  <c:v>1.6247408536581034</c:v>
                </c:pt>
                <c:pt idx="13332">
                  <c:v>1.6248628048776159</c:v>
                </c:pt>
                <c:pt idx="13333">
                  <c:v>1.624984756097128</c:v>
                </c:pt>
                <c:pt idx="13334">
                  <c:v>1.6251067073166401</c:v>
                </c:pt>
                <c:pt idx="13335">
                  <c:v>1.6252286585361524</c:v>
                </c:pt>
                <c:pt idx="13336">
                  <c:v>1.6253506097556647</c:v>
                </c:pt>
                <c:pt idx="13337">
                  <c:v>1.6254725609751768</c:v>
                </c:pt>
                <c:pt idx="13338">
                  <c:v>1.6255945121946889</c:v>
                </c:pt>
                <c:pt idx="13339">
                  <c:v>1.625716463414201</c:v>
                </c:pt>
                <c:pt idx="13340">
                  <c:v>1.625838414633713</c:v>
                </c:pt>
                <c:pt idx="13341">
                  <c:v>1.6259603658532251</c:v>
                </c:pt>
                <c:pt idx="13342">
                  <c:v>1.6260823170727376</c:v>
                </c:pt>
                <c:pt idx="13343">
                  <c:v>1.6262042682922497</c:v>
                </c:pt>
                <c:pt idx="13344">
                  <c:v>1.626326219511762</c:v>
                </c:pt>
                <c:pt idx="13345">
                  <c:v>1.6264481707312743</c:v>
                </c:pt>
                <c:pt idx="13346">
                  <c:v>1.6265701219507864</c:v>
                </c:pt>
                <c:pt idx="13347">
                  <c:v>1.6266920731702985</c:v>
                </c:pt>
                <c:pt idx="13348">
                  <c:v>1.6268140243898106</c:v>
                </c:pt>
                <c:pt idx="13349">
                  <c:v>1.6269359756093227</c:v>
                </c:pt>
                <c:pt idx="13350">
                  <c:v>1.627057926828835</c:v>
                </c:pt>
                <c:pt idx="13351">
                  <c:v>1.6271798780483473</c:v>
                </c:pt>
                <c:pt idx="13352">
                  <c:v>1.6273018292678594</c:v>
                </c:pt>
                <c:pt idx="13353">
                  <c:v>1.6274237804873715</c:v>
                </c:pt>
                <c:pt idx="13354">
                  <c:v>1.627545731706884</c:v>
                </c:pt>
                <c:pt idx="13355">
                  <c:v>1.6276676829263961</c:v>
                </c:pt>
                <c:pt idx="13356">
                  <c:v>1.6277896341459082</c:v>
                </c:pt>
                <c:pt idx="13357">
                  <c:v>1.6279115853654202</c:v>
                </c:pt>
                <c:pt idx="13358">
                  <c:v>1.6280335365849328</c:v>
                </c:pt>
                <c:pt idx="13359">
                  <c:v>1.6281554878044449</c:v>
                </c:pt>
                <c:pt idx="13360">
                  <c:v>1.6282774390239569</c:v>
                </c:pt>
                <c:pt idx="13361">
                  <c:v>1.6283993902434695</c:v>
                </c:pt>
                <c:pt idx="13362">
                  <c:v>1.6285213414629816</c:v>
                </c:pt>
                <c:pt idx="13363">
                  <c:v>1.6286432926824936</c:v>
                </c:pt>
                <c:pt idx="13364">
                  <c:v>1.6287652439020059</c:v>
                </c:pt>
                <c:pt idx="13365">
                  <c:v>1.628887195121518</c:v>
                </c:pt>
                <c:pt idx="13366">
                  <c:v>1.6290091463410303</c:v>
                </c:pt>
                <c:pt idx="13367">
                  <c:v>1.6291310975605426</c:v>
                </c:pt>
                <c:pt idx="13368">
                  <c:v>1.6292530487800547</c:v>
                </c:pt>
                <c:pt idx="13369">
                  <c:v>1.6293749999995668</c:v>
                </c:pt>
                <c:pt idx="13370">
                  <c:v>1.6294969512190791</c:v>
                </c:pt>
                <c:pt idx="13371">
                  <c:v>1.6296189024385912</c:v>
                </c:pt>
                <c:pt idx="13372">
                  <c:v>1.6297408536581033</c:v>
                </c:pt>
                <c:pt idx="13373">
                  <c:v>1.6298628048776154</c:v>
                </c:pt>
                <c:pt idx="13374">
                  <c:v>1.6299847560971279</c:v>
                </c:pt>
                <c:pt idx="13375">
                  <c:v>1.63010670731664</c:v>
                </c:pt>
                <c:pt idx="13376">
                  <c:v>1.6302286585361521</c:v>
                </c:pt>
                <c:pt idx="13377">
                  <c:v>1.6303506097556644</c:v>
                </c:pt>
                <c:pt idx="13378">
                  <c:v>1.6304725609751767</c:v>
                </c:pt>
                <c:pt idx="13379">
                  <c:v>1.6305945121946888</c:v>
                </c:pt>
                <c:pt idx="13380">
                  <c:v>1.6307164634142008</c:v>
                </c:pt>
                <c:pt idx="13381">
                  <c:v>1.6308384146337129</c:v>
                </c:pt>
                <c:pt idx="13382">
                  <c:v>1.630960365853225</c:v>
                </c:pt>
                <c:pt idx="13383">
                  <c:v>1.6310823170727375</c:v>
                </c:pt>
                <c:pt idx="13384">
                  <c:v>1.6312042682922496</c:v>
                </c:pt>
                <c:pt idx="13385">
                  <c:v>1.6313262195117617</c:v>
                </c:pt>
                <c:pt idx="13386">
                  <c:v>1.631448170731274</c:v>
                </c:pt>
                <c:pt idx="13387">
                  <c:v>1.6315701219507861</c:v>
                </c:pt>
                <c:pt idx="13388">
                  <c:v>1.6316920731702984</c:v>
                </c:pt>
                <c:pt idx="13389">
                  <c:v>1.6318140243898105</c:v>
                </c:pt>
                <c:pt idx="13390">
                  <c:v>1.631935975609323</c:v>
                </c:pt>
                <c:pt idx="13391">
                  <c:v>1.6320579268288351</c:v>
                </c:pt>
                <c:pt idx="13392">
                  <c:v>1.6321798780483472</c:v>
                </c:pt>
                <c:pt idx="13393">
                  <c:v>1.6323018292678595</c:v>
                </c:pt>
                <c:pt idx="13394">
                  <c:v>1.6324237804873716</c:v>
                </c:pt>
                <c:pt idx="13395">
                  <c:v>1.6325457317068839</c:v>
                </c:pt>
                <c:pt idx="13396">
                  <c:v>1.632667682926396</c:v>
                </c:pt>
                <c:pt idx="13397">
                  <c:v>1.6327896341459081</c:v>
                </c:pt>
                <c:pt idx="13398">
                  <c:v>1.6329115853654201</c:v>
                </c:pt>
                <c:pt idx="13399">
                  <c:v>1.6330335365849327</c:v>
                </c:pt>
                <c:pt idx="13400">
                  <c:v>1.633155487804445</c:v>
                </c:pt>
                <c:pt idx="13401">
                  <c:v>1.6332774390239571</c:v>
                </c:pt>
                <c:pt idx="13402">
                  <c:v>1.6333993902434694</c:v>
                </c:pt>
                <c:pt idx="13403">
                  <c:v>1.6335213414629814</c:v>
                </c:pt>
                <c:pt idx="13404">
                  <c:v>1.6336432926824935</c:v>
                </c:pt>
                <c:pt idx="13405">
                  <c:v>1.6337652439020056</c:v>
                </c:pt>
                <c:pt idx="13406">
                  <c:v>1.6338871951215179</c:v>
                </c:pt>
                <c:pt idx="13407">
                  <c:v>1.6340091463410302</c:v>
                </c:pt>
                <c:pt idx="13408">
                  <c:v>1.6341310975605423</c:v>
                </c:pt>
                <c:pt idx="13409">
                  <c:v>1.6342530487800546</c:v>
                </c:pt>
                <c:pt idx="13410">
                  <c:v>1.6343749999995667</c:v>
                </c:pt>
                <c:pt idx="13411">
                  <c:v>1.6344969512190788</c:v>
                </c:pt>
                <c:pt idx="13412">
                  <c:v>1.6346189024385911</c:v>
                </c:pt>
                <c:pt idx="13413">
                  <c:v>1.6347408536581032</c:v>
                </c:pt>
                <c:pt idx="13414">
                  <c:v>1.6348628048776153</c:v>
                </c:pt>
                <c:pt idx="13415">
                  <c:v>1.6349847560971278</c:v>
                </c:pt>
                <c:pt idx="13416">
                  <c:v>1.6351067073166399</c:v>
                </c:pt>
                <c:pt idx="13417">
                  <c:v>1.635228658536152</c:v>
                </c:pt>
                <c:pt idx="13418">
                  <c:v>1.635350609755664</c:v>
                </c:pt>
                <c:pt idx="13419">
                  <c:v>1.6354725609751761</c:v>
                </c:pt>
                <c:pt idx="13420">
                  <c:v>1.6355945121946884</c:v>
                </c:pt>
                <c:pt idx="13421">
                  <c:v>1.6357164634142005</c:v>
                </c:pt>
                <c:pt idx="13422">
                  <c:v>1.6358384146337128</c:v>
                </c:pt>
                <c:pt idx="13423">
                  <c:v>1.6359603658532251</c:v>
                </c:pt>
                <c:pt idx="13424">
                  <c:v>1.6360823170727374</c:v>
                </c:pt>
                <c:pt idx="13425">
                  <c:v>1.6362042682922495</c:v>
                </c:pt>
                <c:pt idx="13426">
                  <c:v>1.6363262195117616</c:v>
                </c:pt>
                <c:pt idx="13427">
                  <c:v>1.6364481707312737</c:v>
                </c:pt>
                <c:pt idx="13428">
                  <c:v>1.6365701219507862</c:v>
                </c:pt>
                <c:pt idx="13429">
                  <c:v>1.6366920731702983</c:v>
                </c:pt>
                <c:pt idx="13430">
                  <c:v>1.6368140243898104</c:v>
                </c:pt>
                <c:pt idx="13431">
                  <c:v>1.6369359756093229</c:v>
                </c:pt>
                <c:pt idx="13432">
                  <c:v>1.637057926828835</c:v>
                </c:pt>
                <c:pt idx="13433">
                  <c:v>1.6371798780483471</c:v>
                </c:pt>
                <c:pt idx="13434">
                  <c:v>1.6373018292678592</c:v>
                </c:pt>
                <c:pt idx="13435">
                  <c:v>1.6374237804873717</c:v>
                </c:pt>
                <c:pt idx="13436">
                  <c:v>1.6375457317068838</c:v>
                </c:pt>
                <c:pt idx="13437">
                  <c:v>1.6376676829263959</c:v>
                </c:pt>
                <c:pt idx="13438">
                  <c:v>1.6377896341459079</c:v>
                </c:pt>
                <c:pt idx="13439">
                  <c:v>1.6379115853654203</c:v>
                </c:pt>
                <c:pt idx="13440">
                  <c:v>1.6380335365849323</c:v>
                </c:pt>
                <c:pt idx="13441">
                  <c:v>1.6381554878044446</c:v>
                </c:pt>
                <c:pt idx="13442">
                  <c:v>1.6382774390239567</c:v>
                </c:pt>
                <c:pt idx="13443">
                  <c:v>1.638399390243469</c:v>
                </c:pt>
                <c:pt idx="13444">
                  <c:v>1.6385213414629813</c:v>
                </c:pt>
                <c:pt idx="13445">
                  <c:v>1.6386432926824934</c:v>
                </c:pt>
                <c:pt idx="13446">
                  <c:v>1.6387652439020055</c:v>
                </c:pt>
                <c:pt idx="13447">
                  <c:v>1.6388871951215176</c:v>
                </c:pt>
                <c:pt idx="13448">
                  <c:v>1.6390091463410299</c:v>
                </c:pt>
                <c:pt idx="13449">
                  <c:v>1.639131097560542</c:v>
                </c:pt>
                <c:pt idx="13450">
                  <c:v>1.6392530487800543</c:v>
                </c:pt>
                <c:pt idx="13451">
                  <c:v>1.6393749999995664</c:v>
                </c:pt>
                <c:pt idx="13452">
                  <c:v>1.6394969512190785</c:v>
                </c:pt>
                <c:pt idx="13453">
                  <c:v>1.6396189024385905</c:v>
                </c:pt>
                <c:pt idx="13454">
                  <c:v>1.6397408536581031</c:v>
                </c:pt>
                <c:pt idx="13455">
                  <c:v>1.6398628048776152</c:v>
                </c:pt>
                <c:pt idx="13456">
                  <c:v>1.6399847560971272</c:v>
                </c:pt>
                <c:pt idx="13457">
                  <c:v>1.6401067073166398</c:v>
                </c:pt>
                <c:pt idx="13458">
                  <c:v>1.6402286585361519</c:v>
                </c:pt>
                <c:pt idx="13459">
                  <c:v>1.6403506097556639</c:v>
                </c:pt>
                <c:pt idx="13460">
                  <c:v>1.640472560975164</c:v>
                </c:pt>
                <c:pt idx="13461">
                  <c:v>1.6405945121946885</c:v>
                </c:pt>
                <c:pt idx="13462">
                  <c:v>1.6407164634141882</c:v>
                </c:pt>
                <c:pt idx="13463">
                  <c:v>1.6408384146337005</c:v>
                </c:pt>
                <c:pt idx="13464">
                  <c:v>1.640960365853225</c:v>
                </c:pt>
                <c:pt idx="13465">
                  <c:v>1.6410823170727249</c:v>
                </c:pt>
                <c:pt idx="13466">
                  <c:v>1.641204268292237</c:v>
                </c:pt>
                <c:pt idx="13467">
                  <c:v>1.6413262195117617</c:v>
                </c:pt>
                <c:pt idx="13468">
                  <c:v>1.641448170731274</c:v>
                </c:pt>
                <c:pt idx="13469">
                  <c:v>1.6415701219507737</c:v>
                </c:pt>
                <c:pt idx="13470">
                  <c:v>1.6416920731702982</c:v>
                </c:pt>
                <c:pt idx="13471">
                  <c:v>1.6418140243898103</c:v>
                </c:pt>
                <c:pt idx="13472">
                  <c:v>1.6419359756093104</c:v>
                </c:pt>
                <c:pt idx="13473">
                  <c:v>1.6420579268288349</c:v>
                </c:pt>
                <c:pt idx="13474">
                  <c:v>1.642179878048347</c:v>
                </c:pt>
                <c:pt idx="13475">
                  <c:v>1.6423018292678468</c:v>
                </c:pt>
                <c:pt idx="13476">
                  <c:v>1.6424237804873592</c:v>
                </c:pt>
                <c:pt idx="13477">
                  <c:v>1.6425457317068715</c:v>
                </c:pt>
                <c:pt idx="13478">
                  <c:v>1.6426676829263835</c:v>
                </c:pt>
                <c:pt idx="13479">
                  <c:v>1.6427896341458958</c:v>
                </c:pt>
                <c:pt idx="13480">
                  <c:v>1.6429115853654082</c:v>
                </c:pt>
                <c:pt idx="13481">
                  <c:v>1.6430335365849202</c:v>
                </c:pt>
                <c:pt idx="13482">
                  <c:v>1.6431554878044323</c:v>
                </c:pt>
                <c:pt idx="13483">
                  <c:v>1.6432774390239446</c:v>
                </c:pt>
                <c:pt idx="13484">
                  <c:v>1.6433993902434567</c:v>
                </c:pt>
                <c:pt idx="13485">
                  <c:v>1.6435213414629688</c:v>
                </c:pt>
                <c:pt idx="13486">
                  <c:v>1.6436432926824809</c:v>
                </c:pt>
                <c:pt idx="13487">
                  <c:v>1.6437652439019934</c:v>
                </c:pt>
                <c:pt idx="13488">
                  <c:v>1.6438871951215055</c:v>
                </c:pt>
                <c:pt idx="13489">
                  <c:v>1.6440091463410176</c:v>
                </c:pt>
                <c:pt idx="13490">
                  <c:v>1.6441310975605299</c:v>
                </c:pt>
                <c:pt idx="13491">
                  <c:v>1.644253048780042</c:v>
                </c:pt>
                <c:pt idx="13492">
                  <c:v>1.6443749999995543</c:v>
                </c:pt>
                <c:pt idx="13493">
                  <c:v>1.6444969512190664</c:v>
                </c:pt>
                <c:pt idx="13494">
                  <c:v>1.6446189024385784</c:v>
                </c:pt>
                <c:pt idx="13495">
                  <c:v>1.6447408536580905</c:v>
                </c:pt>
                <c:pt idx="13496">
                  <c:v>1.6448628048776031</c:v>
                </c:pt>
                <c:pt idx="13497">
                  <c:v>1.6449847560971151</c:v>
                </c:pt>
                <c:pt idx="13498">
                  <c:v>1.6451067073166272</c:v>
                </c:pt>
                <c:pt idx="13499">
                  <c:v>1.6452286585361393</c:v>
                </c:pt>
                <c:pt idx="13500">
                  <c:v>1.6453506097556516</c:v>
                </c:pt>
                <c:pt idx="13501">
                  <c:v>1.6454725609751639</c:v>
                </c:pt>
                <c:pt idx="13502">
                  <c:v>1.645594512194676</c:v>
                </c:pt>
                <c:pt idx="13503">
                  <c:v>1.6457164634141885</c:v>
                </c:pt>
                <c:pt idx="13504">
                  <c:v>1.6458384146337006</c:v>
                </c:pt>
                <c:pt idx="13505">
                  <c:v>1.6459603658532127</c:v>
                </c:pt>
                <c:pt idx="13506">
                  <c:v>1.646082317072725</c:v>
                </c:pt>
                <c:pt idx="13507">
                  <c:v>1.6462042682922371</c:v>
                </c:pt>
                <c:pt idx="13508">
                  <c:v>1.6463262195117492</c:v>
                </c:pt>
                <c:pt idx="13509">
                  <c:v>1.6464481707312615</c:v>
                </c:pt>
                <c:pt idx="13510">
                  <c:v>1.6465701219507736</c:v>
                </c:pt>
                <c:pt idx="13511">
                  <c:v>1.6466920731702857</c:v>
                </c:pt>
                <c:pt idx="13512">
                  <c:v>1.6468140243897982</c:v>
                </c:pt>
                <c:pt idx="13513">
                  <c:v>1.6469359756093103</c:v>
                </c:pt>
                <c:pt idx="13514">
                  <c:v>1.6470579268288226</c:v>
                </c:pt>
                <c:pt idx="13515">
                  <c:v>1.6471798780483347</c:v>
                </c:pt>
                <c:pt idx="13516">
                  <c:v>1.647301829267847</c:v>
                </c:pt>
                <c:pt idx="13517">
                  <c:v>1.647423780487359</c:v>
                </c:pt>
                <c:pt idx="13518">
                  <c:v>1.6475457317068711</c:v>
                </c:pt>
                <c:pt idx="13519">
                  <c:v>1.6476676829263834</c:v>
                </c:pt>
                <c:pt idx="13520">
                  <c:v>1.6477896341458955</c:v>
                </c:pt>
                <c:pt idx="13521">
                  <c:v>1.6479115853654078</c:v>
                </c:pt>
                <c:pt idx="13522">
                  <c:v>1.6480335365849201</c:v>
                </c:pt>
                <c:pt idx="13523">
                  <c:v>1.6481554878044322</c:v>
                </c:pt>
                <c:pt idx="13524">
                  <c:v>1.6482774390239443</c:v>
                </c:pt>
                <c:pt idx="13525">
                  <c:v>1.6483993902434566</c:v>
                </c:pt>
                <c:pt idx="13526">
                  <c:v>1.6485213414629687</c:v>
                </c:pt>
                <c:pt idx="13527">
                  <c:v>1.6486432926824808</c:v>
                </c:pt>
                <c:pt idx="13528">
                  <c:v>1.6487652439019933</c:v>
                </c:pt>
                <c:pt idx="13529">
                  <c:v>1.6488871951215054</c:v>
                </c:pt>
                <c:pt idx="13530">
                  <c:v>1.6490091463410175</c:v>
                </c:pt>
                <c:pt idx="13531">
                  <c:v>1.6491310975605296</c:v>
                </c:pt>
                <c:pt idx="13532">
                  <c:v>1.6492530487800419</c:v>
                </c:pt>
                <c:pt idx="13533">
                  <c:v>1.6493749999995539</c:v>
                </c:pt>
                <c:pt idx="13534">
                  <c:v>1.649496951219066</c:v>
                </c:pt>
                <c:pt idx="13535">
                  <c:v>1.6496189024385783</c:v>
                </c:pt>
                <c:pt idx="13536">
                  <c:v>1.6497408536580906</c:v>
                </c:pt>
                <c:pt idx="13537">
                  <c:v>1.649862804877603</c:v>
                </c:pt>
                <c:pt idx="13538">
                  <c:v>1.649984756097115</c:v>
                </c:pt>
                <c:pt idx="13539">
                  <c:v>1.6501067073166271</c:v>
                </c:pt>
                <c:pt idx="13540">
                  <c:v>1.6502286585361392</c:v>
                </c:pt>
                <c:pt idx="13541">
                  <c:v>1.6503506097556517</c:v>
                </c:pt>
                <c:pt idx="13542">
                  <c:v>1.6504725609751638</c:v>
                </c:pt>
                <c:pt idx="13543">
                  <c:v>1.6505945121946759</c:v>
                </c:pt>
                <c:pt idx="13544">
                  <c:v>1.6507164634141884</c:v>
                </c:pt>
                <c:pt idx="13545">
                  <c:v>1.6508384146337005</c:v>
                </c:pt>
                <c:pt idx="13546">
                  <c:v>1.6509603658532126</c:v>
                </c:pt>
                <c:pt idx="13547">
                  <c:v>1.6510823170727247</c:v>
                </c:pt>
                <c:pt idx="13548">
                  <c:v>1.6512042682922372</c:v>
                </c:pt>
                <c:pt idx="13549">
                  <c:v>1.6513262195117493</c:v>
                </c:pt>
                <c:pt idx="13550">
                  <c:v>1.6514481707312614</c:v>
                </c:pt>
                <c:pt idx="13551">
                  <c:v>1.6515701219507735</c:v>
                </c:pt>
                <c:pt idx="13552">
                  <c:v>1.6516920731702855</c:v>
                </c:pt>
                <c:pt idx="13553">
                  <c:v>1.6518140243897976</c:v>
                </c:pt>
                <c:pt idx="13554">
                  <c:v>1.6519359756093102</c:v>
                </c:pt>
                <c:pt idx="13555">
                  <c:v>1.6520579268288222</c:v>
                </c:pt>
                <c:pt idx="13556">
                  <c:v>1.6521798780483343</c:v>
                </c:pt>
                <c:pt idx="13557">
                  <c:v>1.6523018292678469</c:v>
                </c:pt>
                <c:pt idx="13558">
                  <c:v>1.6524237804873589</c:v>
                </c:pt>
                <c:pt idx="13559">
                  <c:v>1.652545731706871</c:v>
                </c:pt>
                <c:pt idx="13560">
                  <c:v>1.6526676829263833</c:v>
                </c:pt>
                <c:pt idx="13561">
                  <c:v>1.6527896341458954</c:v>
                </c:pt>
                <c:pt idx="13562">
                  <c:v>1.6529115853654075</c:v>
                </c:pt>
                <c:pt idx="13563">
                  <c:v>1.6530335365849198</c:v>
                </c:pt>
                <c:pt idx="13564">
                  <c:v>1.6531554878044319</c:v>
                </c:pt>
                <c:pt idx="13565">
                  <c:v>1.653277439023944</c:v>
                </c:pt>
                <c:pt idx="13566">
                  <c:v>1.6533993902434563</c:v>
                </c:pt>
                <c:pt idx="13567">
                  <c:v>1.6535213414629686</c:v>
                </c:pt>
                <c:pt idx="13568">
                  <c:v>1.6536432926824807</c:v>
                </c:pt>
                <c:pt idx="13569">
                  <c:v>1.6537652439019928</c:v>
                </c:pt>
                <c:pt idx="13570">
                  <c:v>1.6538871951215053</c:v>
                </c:pt>
                <c:pt idx="13571">
                  <c:v>1.6540091463410174</c:v>
                </c:pt>
                <c:pt idx="13572">
                  <c:v>1.6541310975605295</c:v>
                </c:pt>
                <c:pt idx="13573">
                  <c:v>1.6542530487800418</c:v>
                </c:pt>
                <c:pt idx="13574">
                  <c:v>1.6543749999995541</c:v>
                </c:pt>
                <c:pt idx="13575">
                  <c:v>1.6544969512190661</c:v>
                </c:pt>
                <c:pt idx="13576">
                  <c:v>1.6546189024385785</c:v>
                </c:pt>
                <c:pt idx="13577">
                  <c:v>1.6547408536580905</c:v>
                </c:pt>
                <c:pt idx="13578">
                  <c:v>1.6548628048776026</c:v>
                </c:pt>
                <c:pt idx="13579">
                  <c:v>1.6549847560971149</c:v>
                </c:pt>
                <c:pt idx="13580">
                  <c:v>1.6551067073166272</c:v>
                </c:pt>
                <c:pt idx="13581">
                  <c:v>1.6552286585361393</c:v>
                </c:pt>
                <c:pt idx="13582">
                  <c:v>1.6553506097556516</c:v>
                </c:pt>
                <c:pt idx="13583">
                  <c:v>1.6554725609751637</c:v>
                </c:pt>
                <c:pt idx="13584">
                  <c:v>1.6555945121946758</c:v>
                </c:pt>
                <c:pt idx="13585">
                  <c:v>1.6557164634141879</c:v>
                </c:pt>
                <c:pt idx="13586">
                  <c:v>1.6558384146337004</c:v>
                </c:pt>
                <c:pt idx="13587">
                  <c:v>1.6559603658532125</c:v>
                </c:pt>
                <c:pt idx="13588">
                  <c:v>1.6560823170727246</c:v>
                </c:pt>
                <c:pt idx="13589">
                  <c:v>1.6562042682922369</c:v>
                </c:pt>
                <c:pt idx="13590">
                  <c:v>1.656326219511749</c:v>
                </c:pt>
                <c:pt idx="13591">
                  <c:v>1.6564481707312613</c:v>
                </c:pt>
                <c:pt idx="13592">
                  <c:v>1.6565701219507734</c:v>
                </c:pt>
                <c:pt idx="13593">
                  <c:v>1.6566920731702854</c:v>
                </c:pt>
                <c:pt idx="13594">
                  <c:v>1.6568140243897975</c:v>
                </c:pt>
                <c:pt idx="13595">
                  <c:v>1.6569359756093096</c:v>
                </c:pt>
                <c:pt idx="13596">
                  <c:v>1.6570579268288221</c:v>
                </c:pt>
                <c:pt idx="13597">
                  <c:v>1.6571798780483342</c:v>
                </c:pt>
                <c:pt idx="13598">
                  <c:v>1.6573018292678463</c:v>
                </c:pt>
                <c:pt idx="13599">
                  <c:v>1.6574237804873588</c:v>
                </c:pt>
                <c:pt idx="13600">
                  <c:v>1.6575457317068709</c:v>
                </c:pt>
                <c:pt idx="13601">
                  <c:v>1.657667682926383</c:v>
                </c:pt>
                <c:pt idx="13602">
                  <c:v>1.6577896341458955</c:v>
                </c:pt>
                <c:pt idx="13603">
                  <c:v>1.6579115853654076</c:v>
                </c:pt>
                <c:pt idx="13604">
                  <c:v>1.6580335365849197</c:v>
                </c:pt>
                <c:pt idx="13605">
                  <c:v>1.658155487804432</c:v>
                </c:pt>
                <c:pt idx="13606">
                  <c:v>1.6582774390239441</c:v>
                </c:pt>
                <c:pt idx="13607">
                  <c:v>1.6583993902434562</c:v>
                </c:pt>
                <c:pt idx="13608">
                  <c:v>1.6585213414629685</c:v>
                </c:pt>
                <c:pt idx="13609">
                  <c:v>1.6586432926824806</c:v>
                </c:pt>
                <c:pt idx="13610">
                  <c:v>1.6587652439019926</c:v>
                </c:pt>
                <c:pt idx="13611">
                  <c:v>1.6588871951215047</c:v>
                </c:pt>
                <c:pt idx="13612">
                  <c:v>1.6590091463410173</c:v>
                </c:pt>
                <c:pt idx="13613">
                  <c:v>1.6591310975605293</c:v>
                </c:pt>
                <c:pt idx="13614">
                  <c:v>1.6592530487800417</c:v>
                </c:pt>
                <c:pt idx="13615">
                  <c:v>1.659374999999554</c:v>
                </c:pt>
                <c:pt idx="13616">
                  <c:v>1.659496951219066</c:v>
                </c:pt>
                <c:pt idx="13617">
                  <c:v>1.6596189024385781</c:v>
                </c:pt>
                <c:pt idx="13618">
                  <c:v>1.6597408536580904</c:v>
                </c:pt>
                <c:pt idx="13619">
                  <c:v>1.6598628048776027</c:v>
                </c:pt>
                <c:pt idx="13620">
                  <c:v>1.6599847560971148</c:v>
                </c:pt>
                <c:pt idx="13621">
                  <c:v>1.6601067073166271</c:v>
                </c:pt>
                <c:pt idx="13622">
                  <c:v>1.6602286585361392</c:v>
                </c:pt>
                <c:pt idx="13623">
                  <c:v>1.6603506097556513</c:v>
                </c:pt>
                <c:pt idx="13624">
                  <c:v>1.6604725609751634</c:v>
                </c:pt>
                <c:pt idx="13625">
                  <c:v>1.6605945121946757</c:v>
                </c:pt>
                <c:pt idx="13626">
                  <c:v>1.6607164634141878</c:v>
                </c:pt>
                <c:pt idx="13627">
                  <c:v>1.6608384146336999</c:v>
                </c:pt>
                <c:pt idx="13628">
                  <c:v>1.6609603658532124</c:v>
                </c:pt>
                <c:pt idx="13629">
                  <c:v>1.6610823170727245</c:v>
                </c:pt>
                <c:pt idx="13630">
                  <c:v>1.6612042682922366</c:v>
                </c:pt>
                <c:pt idx="13631">
                  <c:v>1.6613262195117489</c:v>
                </c:pt>
                <c:pt idx="13632">
                  <c:v>1.6614481707312609</c:v>
                </c:pt>
                <c:pt idx="13633">
                  <c:v>1.661570121950773</c:v>
                </c:pt>
                <c:pt idx="13634">
                  <c:v>1.6616920731702856</c:v>
                </c:pt>
                <c:pt idx="13635">
                  <c:v>1.6618140243897979</c:v>
                </c:pt>
                <c:pt idx="13636">
                  <c:v>1.6619359756093099</c:v>
                </c:pt>
                <c:pt idx="13637">
                  <c:v>1.662057926828822</c:v>
                </c:pt>
                <c:pt idx="13638">
                  <c:v>1.6621798780483341</c:v>
                </c:pt>
                <c:pt idx="13639">
                  <c:v>1.6623018292678342</c:v>
                </c:pt>
                <c:pt idx="13640">
                  <c:v>1.6624237804873463</c:v>
                </c:pt>
                <c:pt idx="13641">
                  <c:v>1.6625457317068708</c:v>
                </c:pt>
                <c:pt idx="13642">
                  <c:v>1.6626676829263829</c:v>
                </c:pt>
                <c:pt idx="13643">
                  <c:v>1.662789634145883</c:v>
                </c:pt>
                <c:pt idx="13644">
                  <c:v>1.6629115853654075</c:v>
                </c:pt>
                <c:pt idx="13645">
                  <c:v>1.6630335365849196</c:v>
                </c:pt>
                <c:pt idx="13646">
                  <c:v>1.6631554878044195</c:v>
                </c:pt>
                <c:pt idx="13647">
                  <c:v>1.663277439023944</c:v>
                </c:pt>
                <c:pt idx="13648">
                  <c:v>1.6633993902434563</c:v>
                </c:pt>
                <c:pt idx="13649">
                  <c:v>1.6635213414629562</c:v>
                </c:pt>
                <c:pt idx="13650">
                  <c:v>1.6636432926824805</c:v>
                </c:pt>
                <c:pt idx="13651">
                  <c:v>1.6637652439019925</c:v>
                </c:pt>
                <c:pt idx="13652">
                  <c:v>1.6638871951214929</c:v>
                </c:pt>
                <c:pt idx="13653">
                  <c:v>1.6640091463410172</c:v>
                </c:pt>
                <c:pt idx="13654">
                  <c:v>1.6641310975605295</c:v>
                </c:pt>
                <c:pt idx="13655">
                  <c:v>1.6642530487800293</c:v>
                </c:pt>
                <c:pt idx="13656">
                  <c:v>1.6643749999995414</c:v>
                </c:pt>
                <c:pt idx="13657">
                  <c:v>1.6644969512190535</c:v>
                </c:pt>
                <c:pt idx="13658">
                  <c:v>1.664618902438566</c:v>
                </c:pt>
                <c:pt idx="13659">
                  <c:v>1.6647408536580781</c:v>
                </c:pt>
                <c:pt idx="13660">
                  <c:v>1.6648628048775902</c:v>
                </c:pt>
                <c:pt idx="13661">
                  <c:v>1.6649847560971025</c:v>
                </c:pt>
                <c:pt idx="13662">
                  <c:v>1.6651067073166146</c:v>
                </c:pt>
                <c:pt idx="13663">
                  <c:v>1.6652286585361269</c:v>
                </c:pt>
                <c:pt idx="13664">
                  <c:v>1.665350609755639</c:v>
                </c:pt>
                <c:pt idx="13665">
                  <c:v>1.6654725609751511</c:v>
                </c:pt>
                <c:pt idx="13666">
                  <c:v>1.6655945121946634</c:v>
                </c:pt>
                <c:pt idx="13667">
                  <c:v>1.6657164634141757</c:v>
                </c:pt>
                <c:pt idx="13668">
                  <c:v>1.6658384146336878</c:v>
                </c:pt>
                <c:pt idx="13669">
                  <c:v>1.6659603658531998</c:v>
                </c:pt>
                <c:pt idx="13670">
                  <c:v>1.6660823170727124</c:v>
                </c:pt>
                <c:pt idx="13671">
                  <c:v>1.6662042682922245</c:v>
                </c:pt>
                <c:pt idx="13672">
                  <c:v>1.6663262195117365</c:v>
                </c:pt>
                <c:pt idx="13673">
                  <c:v>1.6664481707312486</c:v>
                </c:pt>
                <c:pt idx="13674">
                  <c:v>1.6665701219507609</c:v>
                </c:pt>
                <c:pt idx="13675">
                  <c:v>1.666692073170273</c:v>
                </c:pt>
                <c:pt idx="13676">
                  <c:v>1.6668140243897853</c:v>
                </c:pt>
                <c:pt idx="13677">
                  <c:v>1.6669359756092974</c:v>
                </c:pt>
                <c:pt idx="13678">
                  <c:v>1.6670579268288095</c:v>
                </c:pt>
                <c:pt idx="13679">
                  <c:v>1.6671798780483216</c:v>
                </c:pt>
                <c:pt idx="13680">
                  <c:v>1.6673018292678341</c:v>
                </c:pt>
                <c:pt idx="13681">
                  <c:v>1.6674237804873462</c:v>
                </c:pt>
                <c:pt idx="13682">
                  <c:v>1.6675457317068583</c:v>
                </c:pt>
                <c:pt idx="13683">
                  <c:v>1.6676676829263708</c:v>
                </c:pt>
                <c:pt idx="13684">
                  <c:v>1.6677896341458829</c:v>
                </c:pt>
                <c:pt idx="13685">
                  <c:v>1.667911585365395</c:v>
                </c:pt>
                <c:pt idx="13686">
                  <c:v>1.6680335365849075</c:v>
                </c:pt>
                <c:pt idx="13687">
                  <c:v>1.6681554878044196</c:v>
                </c:pt>
                <c:pt idx="13688">
                  <c:v>1.6682774390239317</c:v>
                </c:pt>
                <c:pt idx="13689">
                  <c:v>1.6683993902434437</c:v>
                </c:pt>
                <c:pt idx="13690">
                  <c:v>1.6685213414629561</c:v>
                </c:pt>
                <c:pt idx="13691">
                  <c:v>1.6686432926824681</c:v>
                </c:pt>
                <c:pt idx="13692">
                  <c:v>1.6687652439019804</c:v>
                </c:pt>
                <c:pt idx="13693">
                  <c:v>1.6688871951214928</c:v>
                </c:pt>
                <c:pt idx="13694">
                  <c:v>1.6690091463410048</c:v>
                </c:pt>
                <c:pt idx="13695">
                  <c:v>1.6691310975605169</c:v>
                </c:pt>
                <c:pt idx="13696">
                  <c:v>1.6692530487800292</c:v>
                </c:pt>
                <c:pt idx="13697">
                  <c:v>1.6693749999995413</c:v>
                </c:pt>
                <c:pt idx="13698">
                  <c:v>1.6694969512190534</c:v>
                </c:pt>
                <c:pt idx="13699">
                  <c:v>1.6696189024385659</c:v>
                </c:pt>
                <c:pt idx="13700">
                  <c:v>1.669740853658078</c:v>
                </c:pt>
                <c:pt idx="13701">
                  <c:v>1.6698628048775901</c:v>
                </c:pt>
                <c:pt idx="13702">
                  <c:v>1.6699847560971024</c:v>
                </c:pt>
                <c:pt idx="13703">
                  <c:v>1.6701067073166145</c:v>
                </c:pt>
                <c:pt idx="13704">
                  <c:v>1.6702286585361268</c:v>
                </c:pt>
                <c:pt idx="13705">
                  <c:v>1.6703506097556389</c:v>
                </c:pt>
                <c:pt idx="13706">
                  <c:v>1.670472560975151</c:v>
                </c:pt>
                <c:pt idx="13707">
                  <c:v>1.670594512194663</c:v>
                </c:pt>
                <c:pt idx="13708">
                  <c:v>1.6707164634141753</c:v>
                </c:pt>
                <c:pt idx="13709">
                  <c:v>1.6708384146336877</c:v>
                </c:pt>
                <c:pt idx="13710">
                  <c:v>1.6709603658531997</c:v>
                </c:pt>
                <c:pt idx="13711">
                  <c:v>1.6710823170727118</c:v>
                </c:pt>
                <c:pt idx="13712">
                  <c:v>1.6712042682922243</c:v>
                </c:pt>
                <c:pt idx="13713">
                  <c:v>1.6713262195117364</c:v>
                </c:pt>
                <c:pt idx="13714">
                  <c:v>1.6714481707312485</c:v>
                </c:pt>
                <c:pt idx="13715">
                  <c:v>1.671570121950761</c:v>
                </c:pt>
                <c:pt idx="13716">
                  <c:v>1.6716920731702731</c:v>
                </c:pt>
                <c:pt idx="13717">
                  <c:v>1.6718140243897852</c:v>
                </c:pt>
                <c:pt idx="13718">
                  <c:v>1.6719359756092975</c:v>
                </c:pt>
                <c:pt idx="13719">
                  <c:v>1.6720579268288096</c:v>
                </c:pt>
                <c:pt idx="13720">
                  <c:v>1.6721798780483217</c:v>
                </c:pt>
                <c:pt idx="13721">
                  <c:v>1.672301829267834</c:v>
                </c:pt>
                <c:pt idx="13722">
                  <c:v>1.6724237804873461</c:v>
                </c:pt>
                <c:pt idx="13723">
                  <c:v>1.6725457317068582</c:v>
                </c:pt>
                <c:pt idx="13724">
                  <c:v>1.6726676829263705</c:v>
                </c:pt>
                <c:pt idx="13725">
                  <c:v>1.6727896341458828</c:v>
                </c:pt>
                <c:pt idx="13726">
                  <c:v>1.6729115853653949</c:v>
                </c:pt>
                <c:pt idx="13727">
                  <c:v>1.6730335365849069</c:v>
                </c:pt>
                <c:pt idx="13728">
                  <c:v>1.6731554878044193</c:v>
                </c:pt>
                <c:pt idx="13729">
                  <c:v>1.6732774390239316</c:v>
                </c:pt>
                <c:pt idx="13730">
                  <c:v>1.6733993902434436</c:v>
                </c:pt>
                <c:pt idx="13731">
                  <c:v>1.6735213414629559</c:v>
                </c:pt>
                <c:pt idx="13732">
                  <c:v>1.6736432926824683</c:v>
                </c:pt>
                <c:pt idx="13733">
                  <c:v>1.6737652439019803</c:v>
                </c:pt>
                <c:pt idx="13734">
                  <c:v>1.6738871951214924</c:v>
                </c:pt>
                <c:pt idx="13735">
                  <c:v>1.6740091463410047</c:v>
                </c:pt>
                <c:pt idx="13736">
                  <c:v>1.6741310975605168</c:v>
                </c:pt>
                <c:pt idx="13737">
                  <c:v>1.6742530487800289</c:v>
                </c:pt>
                <c:pt idx="13738">
                  <c:v>1.6743749999995412</c:v>
                </c:pt>
                <c:pt idx="13739">
                  <c:v>1.6744969512190533</c:v>
                </c:pt>
                <c:pt idx="13740">
                  <c:v>1.6746189024385654</c:v>
                </c:pt>
                <c:pt idx="13741">
                  <c:v>1.6747408536580779</c:v>
                </c:pt>
                <c:pt idx="13742">
                  <c:v>1.67486280487759</c:v>
                </c:pt>
                <c:pt idx="13743">
                  <c:v>1.6749847560971021</c:v>
                </c:pt>
                <c:pt idx="13744">
                  <c:v>1.6751067073166144</c:v>
                </c:pt>
                <c:pt idx="13745">
                  <c:v>1.6752286585361265</c:v>
                </c:pt>
                <c:pt idx="13746">
                  <c:v>1.6753506097556385</c:v>
                </c:pt>
                <c:pt idx="13747">
                  <c:v>1.6754725609751511</c:v>
                </c:pt>
                <c:pt idx="13748">
                  <c:v>1.6755945121946634</c:v>
                </c:pt>
                <c:pt idx="13749">
                  <c:v>1.6757164634141755</c:v>
                </c:pt>
                <c:pt idx="13750">
                  <c:v>1.6758384146336875</c:v>
                </c:pt>
                <c:pt idx="13751">
                  <c:v>1.6759603658531999</c:v>
                </c:pt>
                <c:pt idx="13752">
                  <c:v>1.6760823170727119</c:v>
                </c:pt>
                <c:pt idx="13753">
                  <c:v>1.676204268292224</c:v>
                </c:pt>
                <c:pt idx="13754">
                  <c:v>1.6763262195117363</c:v>
                </c:pt>
                <c:pt idx="13755">
                  <c:v>1.6764481707312484</c:v>
                </c:pt>
                <c:pt idx="13756">
                  <c:v>1.6765701219507605</c:v>
                </c:pt>
                <c:pt idx="13757">
                  <c:v>1.676692073170273</c:v>
                </c:pt>
                <c:pt idx="13758">
                  <c:v>1.6768140243897851</c:v>
                </c:pt>
                <c:pt idx="13759">
                  <c:v>1.6769359756092972</c:v>
                </c:pt>
                <c:pt idx="13760">
                  <c:v>1.6770579268288095</c:v>
                </c:pt>
                <c:pt idx="13761">
                  <c:v>1.6771798780483216</c:v>
                </c:pt>
                <c:pt idx="13762">
                  <c:v>1.6773018292678337</c:v>
                </c:pt>
                <c:pt idx="13763">
                  <c:v>1.677423780487346</c:v>
                </c:pt>
                <c:pt idx="13764">
                  <c:v>1.6775457317068581</c:v>
                </c:pt>
                <c:pt idx="13765">
                  <c:v>1.6776676829263704</c:v>
                </c:pt>
                <c:pt idx="13766">
                  <c:v>1.6777896341458824</c:v>
                </c:pt>
                <c:pt idx="13767">
                  <c:v>1.6779115853653948</c:v>
                </c:pt>
                <c:pt idx="13768">
                  <c:v>1.6780335365849068</c:v>
                </c:pt>
                <c:pt idx="13769">
                  <c:v>1.6781554878044191</c:v>
                </c:pt>
                <c:pt idx="13770">
                  <c:v>1.6782774390239314</c:v>
                </c:pt>
                <c:pt idx="13771">
                  <c:v>1.6783993902434435</c:v>
                </c:pt>
                <c:pt idx="13772">
                  <c:v>1.6785213414629556</c:v>
                </c:pt>
                <c:pt idx="13773">
                  <c:v>1.6786432926824679</c:v>
                </c:pt>
                <c:pt idx="13774">
                  <c:v>1.6787652439019802</c:v>
                </c:pt>
                <c:pt idx="13775">
                  <c:v>1.6788871951214923</c:v>
                </c:pt>
                <c:pt idx="13776">
                  <c:v>1.6790091463410044</c:v>
                </c:pt>
                <c:pt idx="13777">
                  <c:v>1.6791310975605165</c:v>
                </c:pt>
                <c:pt idx="13778">
                  <c:v>1.6792530487800286</c:v>
                </c:pt>
                <c:pt idx="13779">
                  <c:v>1.6793749999995411</c:v>
                </c:pt>
                <c:pt idx="13780">
                  <c:v>1.6794969512190532</c:v>
                </c:pt>
                <c:pt idx="13781">
                  <c:v>1.6796189024385653</c:v>
                </c:pt>
                <c:pt idx="13782">
                  <c:v>1.6797408536580776</c:v>
                </c:pt>
                <c:pt idx="13783">
                  <c:v>1.6798628048775901</c:v>
                </c:pt>
                <c:pt idx="13784">
                  <c:v>1.6799847560971022</c:v>
                </c:pt>
                <c:pt idx="13785">
                  <c:v>1.6801067073166143</c:v>
                </c:pt>
                <c:pt idx="13786">
                  <c:v>1.6802286585361266</c:v>
                </c:pt>
                <c:pt idx="13787">
                  <c:v>1.6803506097556387</c:v>
                </c:pt>
                <c:pt idx="13788">
                  <c:v>1.6804725609751507</c:v>
                </c:pt>
                <c:pt idx="13789">
                  <c:v>1.680594512194663</c:v>
                </c:pt>
                <c:pt idx="13790">
                  <c:v>1.6807164634141754</c:v>
                </c:pt>
                <c:pt idx="13791">
                  <c:v>1.6808384146336874</c:v>
                </c:pt>
                <c:pt idx="13792">
                  <c:v>1.6809603658531997</c:v>
                </c:pt>
                <c:pt idx="13793">
                  <c:v>1.6810823170727118</c:v>
                </c:pt>
                <c:pt idx="13794">
                  <c:v>1.6812042682922239</c:v>
                </c:pt>
                <c:pt idx="13795">
                  <c:v>1.6813262195117362</c:v>
                </c:pt>
                <c:pt idx="13796">
                  <c:v>1.6814481707312483</c:v>
                </c:pt>
                <c:pt idx="13797">
                  <c:v>1.6815701219507604</c:v>
                </c:pt>
                <c:pt idx="13798">
                  <c:v>1.6816920731702725</c:v>
                </c:pt>
                <c:pt idx="13799">
                  <c:v>1.681814024389785</c:v>
                </c:pt>
                <c:pt idx="13800">
                  <c:v>1.6819359756092971</c:v>
                </c:pt>
                <c:pt idx="13801">
                  <c:v>1.6820579268288092</c:v>
                </c:pt>
                <c:pt idx="13802">
                  <c:v>1.6821798780483217</c:v>
                </c:pt>
                <c:pt idx="13803">
                  <c:v>1.6823018292678338</c:v>
                </c:pt>
                <c:pt idx="13804">
                  <c:v>1.6824237804873459</c:v>
                </c:pt>
                <c:pt idx="13805">
                  <c:v>1.6825457317068579</c:v>
                </c:pt>
                <c:pt idx="13806">
                  <c:v>1.68266768292637</c:v>
                </c:pt>
                <c:pt idx="13807">
                  <c:v>1.6827896341458823</c:v>
                </c:pt>
                <c:pt idx="13808">
                  <c:v>1.6829115853653946</c:v>
                </c:pt>
                <c:pt idx="13809">
                  <c:v>1.6830335365849067</c:v>
                </c:pt>
                <c:pt idx="13810">
                  <c:v>1.6831554878044188</c:v>
                </c:pt>
                <c:pt idx="13811">
                  <c:v>1.6832774390239311</c:v>
                </c:pt>
                <c:pt idx="13812">
                  <c:v>1.6833993902434434</c:v>
                </c:pt>
                <c:pt idx="13813">
                  <c:v>1.6835213414629555</c:v>
                </c:pt>
                <c:pt idx="13814">
                  <c:v>1.6836432926824676</c:v>
                </c:pt>
                <c:pt idx="13815">
                  <c:v>1.6837652439019801</c:v>
                </c:pt>
                <c:pt idx="13816">
                  <c:v>1.6838871951214922</c:v>
                </c:pt>
                <c:pt idx="13817">
                  <c:v>1.6840091463410043</c:v>
                </c:pt>
                <c:pt idx="13818">
                  <c:v>1.6841310975605166</c:v>
                </c:pt>
                <c:pt idx="13819">
                  <c:v>1.6842530487800289</c:v>
                </c:pt>
                <c:pt idx="13820">
                  <c:v>1.6843749999995286</c:v>
                </c:pt>
                <c:pt idx="13821">
                  <c:v>1.6844969512190531</c:v>
                </c:pt>
                <c:pt idx="13822">
                  <c:v>1.6846189024385654</c:v>
                </c:pt>
                <c:pt idx="13823">
                  <c:v>1.6847408536580653</c:v>
                </c:pt>
                <c:pt idx="13824">
                  <c:v>1.6848628048775898</c:v>
                </c:pt>
                <c:pt idx="13825">
                  <c:v>1.6849847560971019</c:v>
                </c:pt>
                <c:pt idx="13826">
                  <c:v>1.6851067073166019</c:v>
                </c:pt>
                <c:pt idx="13827">
                  <c:v>1.6852286585361265</c:v>
                </c:pt>
                <c:pt idx="13828">
                  <c:v>1.6853506097556386</c:v>
                </c:pt>
                <c:pt idx="13829">
                  <c:v>1.6854725609751506</c:v>
                </c:pt>
                <c:pt idx="13830">
                  <c:v>1.6855945121946627</c:v>
                </c:pt>
                <c:pt idx="13831">
                  <c:v>1.6857164634141752</c:v>
                </c:pt>
                <c:pt idx="13832">
                  <c:v>1.6858384146336873</c:v>
                </c:pt>
                <c:pt idx="13833">
                  <c:v>1.6859603658531994</c:v>
                </c:pt>
                <c:pt idx="13834">
                  <c:v>1.6860823170726995</c:v>
                </c:pt>
                <c:pt idx="13835">
                  <c:v>1.6862042682922238</c:v>
                </c:pt>
                <c:pt idx="13836">
                  <c:v>1.6863262195117237</c:v>
                </c:pt>
                <c:pt idx="13837">
                  <c:v>1.686448170731236</c:v>
                </c:pt>
                <c:pt idx="13838">
                  <c:v>1.6865701219507483</c:v>
                </c:pt>
                <c:pt idx="13839">
                  <c:v>1.6866920731702604</c:v>
                </c:pt>
                <c:pt idx="13840">
                  <c:v>1.6868140243897725</c:v>
                </c:pt>
                <c:pt idx="13841">
                  <c:v>1.6869359756092848</c:v>
                </c:pt>
                <c:pt idx="13842">
                  <c:v>1.6870579268287971</c:v>
                </c:pt>
                <c:pt idx="13843">
                  <c:v>1.6871798780483092</c:v>
                </c:pt>
                <c:pt idx="13844">
                  <c:v>1.6873018292678215</c:v>
                </c:pt>
                <c:pt idx="13845">
                  <c:v>1.6874237804873338</c:v>
                </c:pt>
                <c:pt idx="13846">
                  <c:v>1.6875457317068459</c:v>
                </c:pt>
                <c:pt idx="13847">
                  <c:v>1.6876676829263579</c:v>
                </c:pt>
                <c:pt idx="13848">
                  <c:v>1.6877896341458702</c:v>
                </c:pt>
                <c:pt idx="13849">
                  <c:v>1.6879115853653823</c:v>
                </c:pt>
                <c:pt idx="13850">
                  <c:v>1.6880335365848944</c:v>
                </c:pt>
                <c:pt idx="13851">
                  <c:v>1.6881554878044067</c:v>
                </c:pt>
                <c:pt idx="13852">
                  <c:v>1.6882774390239188</c:v>
                </c:pt>
                <c:pt idx="13853">
                  <c:v>1.6883993902434309</c:v>
                </c:pt>
                <c:pt idx="13854">
                  <c:v>1.6885213414629434</c:v>
                </c:pt>
                <c:pt idx="13855">
                  <c:v>1.6886432926824555</c:v>
                </c:pt>
                <c:pt idx="13856">
                  <c:v>1.6887652439019676</c:v>
                </c:pt>
                <c:pt idx="13857">
                  <c:v>1.6888871951214797</c:v>
                </c:pt>
                <c:pt idx="13858">
                  <c:v>1.6890091463409918</c:v>
                </c:pt>
                <c:pt idx="13859">
                  <c:v>1.6891310975605041</c:v>
                </c:pt>
                <c:pt idx="13860">
                  <c:v>1.6892530487800164</c:v>
                </c:pt>
                <c:pt idx="13861">
                  <c:v>1.6893749999995287</c:v>
                </c:pt>
                <c:pt idx="13862">
                  <c:v>1.689496951219041</c:v>
                </c:pt>
                <c:pt idx="13863">
                  <c:v>1.6896189024385531</c:v>
                </c:pt>
                <c:pt idx="13864">
                  <c:v>1.6897408536580654</c:v>
                </c:pt>
                <c:pt idx="13865">
                  <c:v>1.6898628048775775</c:v>
                </c:pt>
                <c:pt idx="13866">
                  <c:v>1.6899847560970895</c:v>
                </c:pt>
                <c:pt idx="13867">
                  <c:v>1.6901067073166018</c:v>
                </c:pt>
                <c:pt idx="13868">
                  <c:v>1.6902286585361139</c:v>
                </c:pt>
                <c:pt idx="13869">
                  <c:v>1.690350609755626</c:v>
                </c:pt>
                <c:pt idx="13870">
                  <c:v>1.6904725609751383</c:v>
                </c:pt>
                <c:pt idx="13871">
                  <c:v>1.6905945121946506</c:v>
                </c:pt>
                <c:pt idx="13872">
                  <c:v>1.6907164634141627</c:v>
                </c:pt>
                <c:pt idx="13873">
                  <c:v>1.690838414633675</c:v>
                </c:pt>
                <c:pt idx="13874">
                  <c:v>1.6909603658531871</c:v>
                </c:pt>
                <c:pt idx="13875">
                  <c:v>1.6910823170726992</c:v>
                </c:pt>
                <c:pt idx="13876">
                  <c:v>1.6912042682922115</c:v>
                </c:pt>
                <c:pt idx="13877">
                  <c:v>1.6913262195117236</c:v>
                </c:pt>
                <c:pt idx="13878">
                  <c:v>1.6914481707312357</c:v>
                </c:pt>
                <c:pt idx="13879">
                  <c:v>1.6915701219507477</c:v>
                </c:pt>
                <c:pt idx="13880">
                  <c:v>1.6916920731702603</c:v>
                </c:pt>
                <c:pt idx="13881">
                  <c:v>1.6918140243897724</c:v>
                </c:pt>
                <c:pt idx="13882">
                  <c:v>1.6919359756092844</c:v>
                </c:pt>
                <c:pt idx="13883">
                  <c:v>1.692057926828797</c:v>
                </c:pt>
                <c:pt idx="13884">
                  <c:v>1.692179878048309</c:v>
                </c:pt>
                <c:pt idx="13885">
                  <c:v>1.6923018292678211</c:v>
                </c:pt>
                <c:pt idx="13886">
                  <c:v>1.6924237804873332</c:v>
                </c:pt>
                <c:pt idx="13887">
                  <c:v>1.6925457317068453</c:v>
                </c:pt>
                <c:pt idx="13888">
                  <c:v>1.6926676829263576</c:v>
                </c:pt>
                <c:pt idx="13889">
                  <c:v>1.6927896341458699</c:v>
                </c:pt>
                <c:pt idx="13890">
                  <c:v>1.692911585365382</c:v>
                </c:pt>
                <c:pt idx="13891">
                  <c:v>1.6930335365848941</c:v>
                </c:pt>
                <c:pt idx="13892">
                  <c:v>1.6931554878044066</c:v>
                </c:pt>
                <c:pt idx="13893">
                  <c:v>1.6932774390239187</c:v>
                </c:pt>
                <c:pt idx="13894">
                  <c:v>1.6933993902434308</c:v>
                </c:pt>
                <c:pt idx="13895">
                  <c:v>1.6935213414629429</c:v>
                </c:pt>
                <c:pt idx="13896">
                  <c:v>1.6936432926824554</c:v>
                </c:pt>
                <c:pt idx="13897">
                  <c:v>1.6937652439019677</c:v>
                </c:pt>
                <c:pt idx="13898">
                  <c:v>1.6938871951214798</c:v>
                </c:pt>
                <c:pt idx="13899">
                  <c:v>1.6940091463409921</c:v>
                </c:pt>
                <c:pt idx="13900">
                  <c:v>1.6941310975605042</c:v>
                </c:pt>
                <c:pt idx="13901">
                  <c:v>1.6942530487800163</c:v>
                </c:pt>
                <c:pt idx="13902">
                  <c:v>1.6943749999995283</c:v>
                </c:pt>
                <c:pt idx="13903">
                  <c:v>1.6944969512190406</c:v>
                </c:pt>
                <c:pt idx="13904">
                  <c:v>1.6946189024385527</c:v>
                </c:pt>
                <c:pt idx="13905">
                  <c:v>1.694740853658065</c:v>
                </c:pt>
                <c:pt idx="13906">
                  <c:v>1.6948628048775771</c:v>
                </c:pt>
                <c:pt idx="13907">
                  <c:v>1.6949847560970892</c:v>
                </c:pt>
                <c:pt idx="13908">
                  <c:v>1.6951067073166015</c:v>
                </c:pt>
                <c:pt idx="13909">
                  <c:v>1.6952286585361138</c:v>
                </c:pt>
                <c:pt idx="13910">
                  <c:v>1.6953506097556259</c:v>
                </c:pt>
                <c:pt idx="13911">
                  <c:v>1.695472560975138</c:v>
                </c:pt>
                <c:pt idx="13912">
                  <c:v>1.6955945121946505</c:v>
                </c:pt>
                <c:pt idx="13913">
                  <c:v>1.6957164634141626</c:v>
                </c:pt>
                <c:pt idx="13914">
                  <c:v>1.6958384146336747</c:v>
                </c:pt>
                <c:pt idx="13915">
                  <c:v>1.695960365853187</c:v>
                </c:pt>
                <c:pt idx="13916">
                  <c:v>1.6960823170726991</c:v>
                </c:pt>
                <c:pt idx="13917">
                  <c:v>1.6962042682922114</c:v>
                </c:pt>
                <c:pt idx="13918">
                  <c:v>1.6963262195117235</c:v>
                </c:pt>
                <c:pt idx="13919">
                  <c:v>1.6964481707312355</c:v>
                </c:pt>
                <c:pt idx="13920">
                  <c:v>1.6965701219507476</c:v>
                </c:pt>
                <c:pt idx="13921">
                  <c:v>1.6966920731702602</c:v>
                </c:pt>
                <c:pt idx="13922">
                  <c:v>1.6968140243897722</c:v>
                </c:pt>
                <c:pt idx="13923">
                  <c:v>1.6969359756092843</c:v>
                </c:pt>
                <c:pt idx="13924">
                  <c:v>1.6970579268287964</c:v>
                </c:pt>
                <c:pt idx="13925">
                  <c:v>1.6971798780483087</c:v>
                </c:pt>
                <c:pt idx="13926">
                  <c:v>1.697301829267821</c:v>
                </c:pt>
                <c:pt idx="13927">
                  <c:v>1.6974237804873331</c:v>
                </c:pt>
                <c:pt idx="13928">
                  <c:v>1.6975457317068456</c:v>
                </c:pt>
                <c:pt idx="13929">
                  <c:v>1.6976676829263577</c:v>
                </c:pt>
                <c:pt idx="13930">
                  <c:v>1.6977896341458698</c:v>
                </c:pt>
                <c:pt idx="13931">
                  <c:v>1.6979115853653821</c:v>
                </c:pt>
                <c:pt idx="13932">
                  <c:v>1.6980335365848942</c:v>
                </c:pt>
                <c:pt idx="13933">
                  <c:v>1.6981554878044063</c:v>
                </c:pt>
                <c:pt idx="13934">
                  <c:v>1.6982774390239186</c:v>
                </c:pt>
                <c:pt idx="13935">
                  <c:v>1.6983993902434307</c:v>
                </c:pt>
                <c:pt idx="13936">
                  <c:v>1.6985213414629428</c:v>
                </c:pt>
                <c:pt idx="13937">
                  <c:v>1.6986432926824553</c:v>
                </c:pt>
                <c:pt idx="13938">
                  <c:v>1.6987652439019674</c:v>
                </c:pt>
                <c:pt idx="13939">
                  <c:v>1.6988871951214795</c:v>
                </c:pt>
                <c:pt idx="13940">
                  <c:v>1.6990091463409915</c:v>
                </c:pt>
                <c:pt idx="13941">
                  <c:v>1.6991310975605041</c:v>
                </c:pt>
                <c:pt idx="13942">
                  <c:v>1.6992530487800162</c:v>
                </c:pt>
                <c:pt idx="13943">
                  <c:v>1.6993749999995282</c:v>
                </c:pt>
                <c:pt idx="13944">
                  <c:v>1.6994969512190405</c:v>
                </c:pt>
                <c:pt idx="13945">
                  <c:v>1.6996189024385526</c:v>
                </c:pt>
                <c:pt idx="13946">
                  <c:v>1.6997408536580649</c:v>
                </c:pt>
                <c:pt idx="13947">
                  <c:v>1.6998628048775772</c:v>
                </c:pt>
                <c:pt idx="13948">
                  <c:v>1.6999847560970893</c:v>
                </c:pt>
                <c:pt idx="13949">
                  <c:v>1.7001067073166014</c:v>
                </c:pt>
                <c:pt idx="13950">
                  <c:v>1.7002286585361137</c:v>
                </c:pt>
                <c:pt idx="13951">
                  <c:v>1.7003506097556258</c:v>
                </c:pt>
                <c:pt idx="13952">
                  <c:v>1.7004725609751379</c:v>
                </c:pt>
                <c:pt idx="13953">
                  <c:v>1.7005945121946504</c:v>
                </c:pt>
                <c:pt idx="13954">
                  <c:v>1.7007164634141625</c:v>
                </c:pt>
                <c:pt idx="13955">
                  <c:v>1.7008384146336746</c:v>
                </c:pt>
                <c:pt idx="13956">
                  <c:v>1.7009603658531867</c:v>
                </c:pt>
                <c:pt idx="13957">
                  <c:v>1.7010823170726987</c:v>
                </c:pt>
                <c:pt idx="13958">
                  <c:v>1.7012042682922111</c:v>
                </c:pt>
                <c:pt idx="13959">
                  <c:v>1.7013262195117231</c:v>
                </c:pt>
                <c:pt idx="13960">
                  <c:v>1.7014481707312354</c:v>
                </c:pt>
                <c:pt idx="13961">
                  <c:v>1.7015701219507477</c:v>
                </c:pt>
                <c:pt idx="13962">
                  <c:v>1.7016920731702601</c:v>
                </c:pt>
                <c:pt idx="13963">
                  <c:v>1.7018140243897724</c:v>
                </c:pt>
                <c:pt idx="13964">
                  <c:v>1.7019359756092844</c:v>
                </c:pt>
                <c:pt idx="13965">
                  <c:v>1.7020579268287965</c:v>
                </c:pt>
                <c:pt idx="13966">
                  <c:v>1.7021798780483088</c:v>
                </c:pt>
                <c:pt idx="13967">
                  <c:v>1.7023018292678209</c:v>
                </c:pt>
                <c:pt idx="13968">
                  <c:v>1.702423780487333</c:v>
                </c:pt>
                <c:pt idx="13969">
                  <c:v>1.7025457317068455</c:v>
                </c:pt>
                <c:pt idx="13970">
                  <c:v>1.7026676829263576</c:v>
                </c:pt>
                <c:pt idx="13971">
                  <c:v>1.7027896341458697</c:v>
                </c:pt>
                <c:pt idx="13972">
                  <c:v>1.7029115853653818</c:v>
                </c:pt>
                <c:pt idx="13973">
                  <c:v>1.7030335365848941</c:v>
                </c:pt>
                <c:pt idx="13974">
                  <c:v>1.7031554878044062</c:v>
                </c:pt>
                <c:pt idx="13975">
                  <c:v>1.7032774390239183</c:v>
                </c:pt>
                <c:pt idx="13976">
                  <c:v>1.7033993902434306</c:v>
                </c:pt>
                <c:pt idx="13977">
                  <c:v>1.7035213414629427</c:v>
                </c:pt>
                <c:pt idx="13978">
                  <c:v>1.703643292682455</c:v>
                </c:pt>
                <c:pt idx="13979">
                  <c:v>1.7037652439019673</c:v>
                </c:pt>
                <c:pt idx="13980">
                  <c:v>1.7038871951214793</c:v>
                </c:pt>
                <c:pt idx="13981">
                  <c:v>1.7040091463409914</c:v>
                </c:pt>
                <c:pt idx="13982">
                  <c:v>1.704131097560504</c:v>
                </c:pt>
                <c:pt idx="13983">
                  <c:v>1.704253048780016</c:v>
                </c:pt>
                <c:pt idx="13984">
                  <c:v>1.7043749999995281</c:v>
                </c:pt>
                <c:pt idx="13985">
                  <c:v>1.7044969512190404</c:v>
                </c:pt>
                <c:pt idx="13986">
                  <c:v>1.7046189024385525</c:v>
                </c:pt>
                <c:pt idx="13987">
                  <c:v>1.7047408536580646</c:v>
                </c:pt>
                <c:pt idx="13988">
                  <c:v>1.7048628048775769</c:v>
                </c:pt>
                <c:pt idx="13989">
                  <c:v>1.704984756097089</c:v>
                </c:pt>
                <c:pt idx="13990">
                  <c:v>1.7051067073166011</c:v>
                </c:pt>
                <c:pt idx="13991">
                  <c:v>1.7052286585361132</c:v>
                </c:pt>
                <c:pt idx="13992">
                  <c:v>1.7053506097556257</c:v>
                </c:pt>
                <c:pt idx="13993">
                  <c:v>1.7054725609751378</c:v>
                </c:pt>
                <c:pt idx="13994">
                  <c:v>1.7055945121946499</c:v>
                </c:pt>
                <c:pt idx="13995">
                  <c:v>1.7057164634141624</c:v>
                </c:pt>
                <c:pt idx="13996">
                  <c:v>1.7058384146336745</c:v>
                </c:pt>
                <c:pt idx="13997">
                  <c:v>1.7059603658531868</c:v>
                </c:pt>
                <c:pt idx="13998">
                  <c:v>1.7060823170726991</c:v>
                </c:pt>
                <c:pt idx="13999">
                  <c:v>1.7062042682922112</c:v>
                </c:pt>
                <c:pt idx="14000">
                  <c:v>1.7063262195117108</c:v>
                </c:pt>
                <c:pt idx="14001">
                  <c:v>1.7064481707312356</c:v>
                </c:pt>
                <c:pt idx="14002">
                  <c:v>1.7065701219507476</c:v>
                </c:pt>
                <c:pt idx="14003">
                  <c:v>1.7066920731702599</c:v>
                </c:pt>
                <c:pt idx="14004">
                  <c:v>1.706814024389772</c:v>
                </c:pt>
                <c:pt idx="14005">
                  <c:v>1.7069359756092717</c:v>
                </c:pt>
                <c:pt idx="14006">
                  <c:v>1.7070579268287964</c:v>
                </c:pt>
                <c:pt idx="14007">
                  <c:v>1.7071798780483085</c:v>
                </c:pt>
                <c:pt idx="14008">
                  <c:v>1.7073018292678084</c:v>
                </c:pt>
                <c:pt idx="14009">
                  <c:v>1.7074237804873329</c:v>
                </c:pt>
                <c:pt idx="14010">
                  <c:v>1.707545731706845</c:v>
                </c:pt>
                <c:pt idx="14011">
                  <c:v>1.7076676829263451</c:v>
                </c:pt>
                <c:pt idx="14012">
                  <c:v>1.7077896341458696</c:v>
                </c:pt>
                <c:pt idx="14013">
                  <c:v>1.7079115853653697</c:v>
                </c:pt>
                <c:pt idx="14014">
                  <c:v>1.7080335365848818</c:v>
                </c:pt>
                <c:pt idx="14015">
                  <c:v>1.7081554878044063</c:v>
                </c:pt>
                <c:pt idx="14016">
                  <c:v>1.7082774390239064</c:v>
                </c:pt>
                <c:pt idx="14017">
                  <c:v>1.7083993902434185</c:v>
                </c:pt>
                <c:pt idx="14018">
                  <c:v>1.7085213414629308</c:v>
                </c:pt>
                <c:pt idx="14019">
                  <c:v>1.7086432926824429</c:v>
                </c:pt>
                <c:pt idx="14020">
                  <c:v>1.7087652439019549</c:v>
                </c:pt>
                <c:pt idx="14021">
                  <c:v>1.708887195121467</c:v>
                </c:pt>
                <c:pt idx="14022">
                  <c:v>1.7090091463409793</c:v>
                </c:pt>
                <c:pt idx="14023">
                  <c:v>1.7091310975604914</c:v>
                </c:pt>
                <c:pt idx="14024">
                  <c:v>1.7092530487800035</c:v>
                </c:pt>
                <c:pt idx="14025">
                  <c:v>1.709374999999516</c:v>
                </c:pt>
                <c:pt idx="14026">
                  <c:v>1.7094969512190281</c:v>
                </c:pt>
                <c:pt idx="14027">
                  <c:v>1.7096189024385402</c:v>
                </c:pt>
                <c:pt idx="14028">
                  <c:v>1.7097408536580525</c:v>
                </c:pt>
                <c:pt idx="14029">
                  <c:v>1.7098628048775646</c:v>
                </c:pt>
                <c:pt idx="14030">
                  <c:v>1.7099847560970769</c:v>
                </c:pt>
                <c:pt idx="14031">
                  <c:v>1.710106707316589</c:v>
                </c:pt>
                <c:pt idx="14032">
                  <c:v>1.7102286585361011</c:v>
                </c:pt>
                <c:pt idx="14033">
                  <c:v>1.7103506097556131</c:v>
                </c:pt>
                <c:pt idx="14034">
                  <c:v>1.7104725609751257</c:v>
                </c:pt>
                <c:pt idx="14035">
                  <c:v>1.7105945121946378</c:v>
                </c:pt>
                <c:pt idx="14036">
                  <c:v>1.7107164634141498</c:v>
                </c:pt>
                <c:pt idx="14037">
                  <c:v>1.7108384146336619</c:v>
                </c:pt>
                <c:pt idx="14038">
                  <c:v>1.7109603658531745</c:v>
                </c:pt>
                <c:pt idx="14039">
                  <c:v>1.7110823170726865</c:v>
                </c:pt>
                <c:pt idx="14040">
                  <c:v>1.7112042682921986</c:v>
                </c:pt>
                <c:pt idx="14041">
                  <c:v>1.7113262195117112</c:v>
                </c:pt>
                <c:pt idx="14042">
                  <c:v>1.7114481707312232</c:v>
                </c:pt>
                <c:pt idx="14043">
                  <c:v>1.7115701219507353</c:v>
                </c:pt>
                <c:pt idx="14044">
                  <c:v>1.7116920731702476</c:v>
                </c:pt>
                <c:pt idx="14045">
                  <c:v>1.7118140243897597</c:v>
                </c:pt>
                <c:pt idx="14046">
                  <c:v>1.7119359756092718</c:v>
                </c:pt>
                <c:pt idx="14047">
                  <c:v>1.7120579268287841</c:v>
                </c:pt>
                <c:pt idx="14048">
                  <c:v>1.7121798780482962</c:v>
                </c:pt>
                <c:pt idx="14049">
                  <c:v>1.7123018292678083</c:v>
                </c:pt>
                <c:pt idx="14050">
                  <c:v>1.7124237804873208</c:v>
                </c:pt>
                <c:pt idx="14051">
                  <c:v>1.7125457317068329</c:v>
                </c:pt>
                <c:pt idx="14052">
                  <c:v>1.712667682926345</c:v>
                </c:pt>
                <c:pt idx="14053">
                  <c:v>1.7127896341458571</c:v>
                </c:pt>
                <c:pt idx="14054">
                  <c:v>1.7129115853653696</c:v>
                </c:pt>
                <c:pt idx="14055">
                  <c:v>1.7130335365848817</c:v>
                </c:pt>
                <c:pt idx="14056">
                  <c:v>1.7131554878043938</c:v>
                </c:pt>
                <c:pt idx="14057">
                  <c:v>1.7132774390239061</c:v>
                </c:pt>
                <c:pt idx="14058">
                  <c:v>1.7133993902434181</c:v>
                </c:pt>
                <c:pt idx="14059">
                  <c:v>1.7135213414629302</c:v>
                </c:pt>
                <c:pt idx="14060">
                  <c:v>1.7136432926824425</c:v>
                </c:pt>
                <c:pt idx="14061">
                  <c:v>1.7137652439019548</c:v>
                </c:pt>
                <c:pt idx="14062">
                  <c:v>1.7138871951214669</c:v>
                </c:pt>
                <c:pt idx="14063">
                  <c:v>1.7140091463409792</c:v>
                </c:pt>
                <c:pt idx="14064">
                  <c:v>1.7141310975604913</c:v>
                </c:pt>
                <c:pt idx="14065">
                  <c:v>1.7142530487800034</c:v>
                </c:pt>
                <c:pt idx="14066">
                  <c:v>1.7143749999995155</c:v>
                </c:pt>
                <c:pt idx="14067">
                  <c:v>1.714496951219028</c:v>
                </c:pt>
                <c:pt idx="14068">
                  <c:v>1.7146189024385401</c:v>
                </c:pt>
                <c:pt idx="14069">
                  <c:v>1.7147408536580522</c:v>
                </c:pt>
                <c:pt idx="14070">
                  <c:v>1.7148628048775645</c:v>
                </c:pt>
                <c:pt idx="14071">
                  <c:v>1.7149847560970766</c:v>
                </c:pt>
                <c:pt idx="14072">
                  <c:v>1.7151067073165889</c:v>
                </c:pt>
                <c:pt idx="14073">
                  <c:v>1.715228658536101</c:v>
                </c:pt>
                <c:pt idx="14074">
                  <c:v>1.7153506097556133</c:v>
                </c:pt>
                <c:pt idx="14075">
                  <c:v>1.7154725609751256</c:v>
                </c:pt>
                <c:pt idx="14076">
                  <c:v>1.7155945121946377</c:v>
                </c:pt>
                <c:pt idx="14077">
                  <c:v>1.71571646341415</c:v>
                </c:pt>
                <c:pt idx="14078">
                  <c:v>1.715838414633662</c:v>
                </c:pt>
                <c:pt idx="14079">
                  <c:v>1.7159603658531744</c:v>
                </c:pt>
                <c:pt idx="14080">
                  <c:v>1.7160823170726864</c:v>
                </c:pt>
                <c:pt idx="14081">
                  <c:v>1.7162042682921985</c:v>
                </c:pt>
                <c:pt idx="14082">
                  <c:v>1.7163262195117106</c:v>
                </c:pt>
                <c:pt idx="14083">
                  <c:v>1.7164481707312231</c:v>
                </c:pt>
                <c:pt idx="14084">
                  <c:v>1.7165701219507352</c:v>
                </c:pt>
                <c:pt idx="14085">
                  <c:v>1.7166920731702473</c:v>
                </c:pt>
                <c:pt idx="14086">
                  <c:v>1.7168140243897596</c:v>
                </c:pt>
                <c:pt idx="14087">
                  <c:v>1.7169359756092717</c:v>
                </c:pt>
                <c:pt idx="14088">
                  <c:v>1.7170579268287838</c:v>
                </c:pt>
                <c:pt idx="14089">
                  <c:v>1.7171798780482961</c:v>
                </c:pt>
                <c:pt idx="14090">
                  <c:v>1.7173018292678082</c:v>
                </c:pt>
                <c:pt idx="14091">
                  <c:v>1.7174237804873205</c:v>
                </c:pt>
                <c:pt idx="14092">
                  <c:v>1.7175457317068328</c:v>
                </c:pt>
                <c:pt idx="14093">
                  <c:v>1.7176676829263449</c:v>
                </c:pt>
                <c:pt idx="14094">
                  <c:v>1.7177896341458569</c:v>
                </c:pt>
                <c:pt idx="14095">
                  <c:v>1.7179115853653695</c:v>
                </c:pt>
                <c:pt idx="14096">
                  <c:v>1.7180335365848816</c:v>
                </c:pt>
                <c:pt idx="14097">
                  <c:v>1.7181554878043936</c:v>
                </c:pt>
                <c:pt idx="14098">
                  <c:v>1.7182774390239057</c:v>
                </c:pt>
                <c:pt idx="14099">
                  <c:v>1.718399390243418</c:v>
                </c:pt>
                <c:pt idx="14100">
                  <c:v>1.7185213414629303</c:v>
                </c:pt>
                <c:pt idx="14101">
                  <c:v>1.7186432926824424</c:v>
                </c:pt>
                <c:pt idx="14102">
                  <c:v>1.7187652439019545</c:v>
                </c:pt>
                <c:pt idx="14103">
                  <c:v>1.7188871951214666</c:v>
                </c:pt>
                <c:pt idx="14104">
                  <c:v>1.7190091463409789</c:v>
                </c:pt>
                <c:pt idx="14105">
                  <c:v>1.7191310975604912</c:v>
                </c:pt>
                <c:pt idx="14106">
                  <c:v>1.7192530487800033</c:v>
                </c:pt>
                <c:pt idx="14107">
                  <c:v>1.7193749999995156</c:v>
                </c:pt>
                <c:pt idx="14108">
                  <c:v>1.7194969512190279</c:v>
                </c:pt>
                <c:pt idx="14109">
                  <c:v>1.7196189024385402</c:v>
                </c:pt>
                <c:pt idx="14110">
                  <c:v>1.7197408536580523</c:v>
                </c:pt>
                <c:pt idx="14111">
                  <c:v>1.7198628048775646</c:v>
                </c:pt>
                <c:pt idx="14112">
                  <c:v>1.7199847560970767</c:v>
                </c:pt>
                <c:pt idx="14113">
                  <c:v>1.7201067073165888</c:v>
                </c:pt>
                <c:pt idx="14114">
                  <c:v>1.7202286585361009</c:v>
                </c:pt>
                <c:pt idx="14115">
                  <c:v>1.7203506097556134</c:v>
                </c:pt>
                <c:pt idx="14116">
                  <c:v>1.7204725609751255</c:v>
                </c:pt>
                <c:pt idx="14117">
                  <c:v>1.7205945121946375</c:v>
                </c:pt>
                <c:pt idx="14118">
                  <c:v>1.7207164634141499</c:v>
                </c:pt>
                <c:pt idx="14119">
                  <c:v>1.7208384146336619</c:v>
                </c:pt>
                <c:pt idx="14120">
                  <c:v>1.720960365853174</c:v>
                </c:pt>
                <c:pt idx="14121">
                  <c:v>1.7210823170726863</c:v>
                </c:pt>
                <c:pt idx="14122">
                  <c:v>1.7212042682921984</c:v>
                </c:pt>
                <c:pt idx="14123">
                  <c:v>1.7213262195117105</c:v>
                </c:pt>
                <c:pt idx="14124">
                  <c:v>1.721448170731223</c:v>
                </c:pt>
                <c:pt idx="14125">
                  <c:v>1.7215701219507351</c:v>
                </c:pt>
                <c:pt idx="14126">
                  <c:v>1.7216920731702472</c:v>
                </c:pt>
                <c:pt idx="14127">
                  <c:v>1.7218140243897595</c:v>
                </c:pt>
                <c:pt idx="14128">
                  <c:v>1.7219359756092716</c:v>
                </c:pt>
                <c:pt idx="14129">
                  <c:v>1.7220579268287839</c:v>
                </c:pt>
                <c:pt idx="14130">
                  <c:v>1.722179878048296</c:v>
                </c:pt>
                <c:pt idx="14131">
                  <c:v>1.7223018292678081</c:v>
                </c:pt>
                <c:pt idx="14132">
                  <c:v>1.7224237804873201</c:v>
                </c:pt>
                <c:pt idx="14133">
                  <c:v>1.7225457317068325</c:v>
                </c:pt>
                <c:pt idx="14134">
                  <c:v>1.7226676829263448</c:v>
                </c:pt>
                <c:pt idx="14135">
                  <c:v>1.7227896341458568</c:v>
                </c:pt>
                <c:pt idx="14136">
                  <c:v>1.7229115853653689</c:v>
                </c:pt>
                <c:pt idx="14137">
                  <c:v>1.7230335365848815</c:v>
                </c:pt>
                <c:pt idx="14138">
                  <c:v>1.7231554878043935</c:v>
                </c:pt>
                <c:pt idx="14139">
                  <c:v>1.7232774390239056</c:v>
                </c:pt>
                <c:pt idx="14140">
                  <c:v>1.7233993902434181</c:v>
                </c:pt>
                <c:pt idx="14141">
                  <c:v>1.7235213414629302</c:v>
                </c:pt>
                <c:pt idx="14142">
                  <c:v>1.7236432926824423</c:v>
                </c:pt>
                <c:pt idx="14143">
                  <c:v>1.7237652439019548</c:v>
                </c:pt>
                <c:pt idx="14144">
                  <c:v>1.7238871951214669</c:v>
                </c:pt>
                <c:pt idx="14145">
                  <c:v>1.724009146340979</c:v>
                </c:pt>
                <c:pt idx="14146">
                  <c:v>1.7241310975604911</c:v>
                </c:pt>
                <c:pt idx="14147">
                  <c:v>1.7242530487800034</c:v>
                </c:pt>
                <c:pt idx="14148">
                  <c:v>1.7243749999995155</c:v>
                </c:pt>
                <c:pt idx="14149">
                  <c:v>1.7244969512190278</c:v>
                </c:pt>
                <c:pt idx="14150">
                  <c:v>1.7246189024385401</c:v>
                </c:pt>
                <c:pt idx="14151">
                  <c:v>1.7247408536580522</c:v>
                </c:pt>
                <c:pt idx="14152">
                  <c:v>1.7248628048775643</c:v>
                </c:pt>
                <c:pt idx="14153">
                  <c:v>1.7249847560970766</c:v>
                </c:pt>
                <c:pt idx="14154">
                  <c:v>1.7251067073165887</c:v>
                </c:pt>
                <c:pt idx="14155">
                  <c:v>1.7252286585361007</c:v>
                </c:pt>
                <c:pt idx="14156">
                  <c:v>1.7253506097556133</c:v>
                </c:pt>
                <c:pt idx="14157">
                  <c:v>1.7254725609751254</c:v>
                </c:pt>
                <c:pt idx="14158">
                  <c:v>1.7255945121946374</c:v>
                </c:pt>
                <c:pt idx="14159">
                  <c:v>1.7257164634141497</c:v>
                </c:pt>
                <c:pt idx="14160">
                  <c:v>1.7258384146336618</c:v>
                </c:pt>
                <c:pt idx="14161">
                  <c:v>1.7259603658531741</c:v>
                </c:pt>
                <c:pt idx="14162">
                  <c:v>1.7260823170726862</c:v>
                </c:pt>
                <c:pt idx="14163">
                  <c:v>1.7262042682921983</c:v>
                </c:pt>
                <c:pt idx="14164">
                  <c:v>1.7263262195117106</c:v>
                </c:pt>
                <c:pt idx="14165">
                  <c:v>1.7264481707312227</c:v>
                </c:pt>
                <c:pt idx="14166">
                  <c:v>1.726570121950735</c:v>
                </c:pt>
                <c:pt idx="14167">
                  <c:v>1.7266920731702471</c:v>
                </c:pt>
                <c:pt idx="14168">
                  <c:v>1.7268140243897592</c:v>
                </c:pt>
                <c:pt idx="14169">
                  <c:v>1.7269359756092717</c:v>
                </c:pt>
                <c:pt idx="14170">
                  <c:v>1.7270579268287838</c:v>
                </c:pt>
                <c:pt idx="14171">
                  <c:v>1.7271798780482959</c:v>
                </c:pt>
                <c:pt idx="14172">
                  <c:v>1.7273018292678084</c:v>
                </c:pt>
                <c:pt idx="14173">
                  <c:v>1.7274237804873205</c:v>
                </c:pt>
                <c:pt idx="14174">
                  <c:v>1.7275457317068326</c:v>
                </c:pt>
                <c:pt idx="14175">
                  <c:v>1.7276676829263449</c:v>
                </c:pt>
                <c:pt idx="14176">
                  <c:v>1.7277896341458572</c:v>
                </c:pt>
                <c:pt idx="14177">
                  <c:v>1.7279115853653693</c:v>
                </c:pt>
                <c:pt idx="14178">
                  <c:v>1.7280335365848813</c:v>
                </c:pt>
                <c:pt idx="14179">
                  <c:v>1.7281554878043812</c:v>
                </c:pt>
                <c:pt idx="14180">
                  <c:v>1.7282774390239057</c:v>
                </c:pt>
                <c:pt idx="14181">
                  <c:v>1.728399390243418</c:v>
                </c:pt>
                <c:pt idx="14182">
                  <c:v>1.7285213414629177</c:v>
                </c:pt>
                <c:pt idx="14183">
                  <c:v>1.7286432926824424</c:v>
                </c:pt>
                <c:pt idx="14184">
                  <c:v>1.7287652439019545</c:v>
                </c:pt>
                <c:pt idx="14185">
                  <c:v>1.7288871951214544</c:v>
                </c:pt>
                <c:pt idx="14186">
                  <c:v>1.7290091463409789</c:v>
                </c:pt>
                <c:pt idx="14187">
                  <c:v>1.729131097560479</c:v>
                </c:pt>
                <c:pt idx="14188">
                  <c:v>1.7292530487799911</c:v>
                </c:pt>
                <c:pt idx="14189">
                  <c:v>1.7293749999995156</c:v>
                </c:pt>
                <c:pt idx="14190">
                  <c:v>1.7294969512190157</c:v>
                </c:pt>
                <c:pt idx="14191">
                  <c:v>1.7296189024385278</c:v>
                </c:pt>
                <c:pt idx="14192">
                  <c:v>1.7297408536580523</c:v>
                </c:pt>
                <c:pt idx="14193">
                  <c:v>1.7298628048775644</c:v>
                </c:pt>
                <c:pt idx="14194">
                  <c:v>1.7299847560970645</c:v>
                </c:pt>
                <c:pt idx="14195">
                  <c:v>1.7301067073165888</c:v>
                </c:pt>
                <c:pt idx="14196">
                  <c:v>1.7302286585361009</c:v>
                </c:pt>
                <c:pt idx="14197">
                  <c:v>1.730350609755601</c:v>
                </c:pt>
                <c:pt idx="14198">
                  <c:v>1.730472560975113</c:v>
                </c:pt>
                <c:pt idx="14199">
                  <c:v>1.7305945121946253</c:v>
                </c:pt>
                <c:pt idx="14200">
                  <c:v>1.7307164634141374</c:v>
                </c:pt>
                <c:pt idx="14201">
                  <c:v>1.7308384146336495</c:v>
                </c:pt>
                <c:pt idx="14202">
                  <c:v>1.730960365853162</c:v>
                </c:pt>
                <c:pt idx="14203">
                  <c:v>1.7310823170726741</c:v>
                </c:pt>
                <c:pt idx="14204">
                  <c:v>1.7312042682921862</c:v>
                </c:pt>
                <c:pt idx="14205">
                  <c:v>1.7313262195116985</c:v>
                </c:pt>
                <c:pt idx="14206">
                  <c:v>1.7314481707312108</c:v>
                </c:pt>
                <c:pt idx="14207">
                  <c:v>1.7315701219507229</c:v>
                </c:pt>
                <c:pt idx="14208">
                  <c:v>1.731692073170235</c:v>
                </c:pt>
                <c:pt idx="14209">
                  <c:v>1.7318140243897471</c:v>
                </c:pt>
                <c:pt idx="14210">
                  <c:v>1.7319359756092592</c:v>
                </c:pt>
                <c:pt idx="14211">
                  <c:v>1.7320579268287715</c:v>
                </c:pt>
                <c:pt idx="14212">
                  <c:v>1.7321798780482838</c:v>
                </c:pt>
                <c:pt idx="14213">
                  <c:v>1.7323018292677959</c:v>
                </c:pt>
                <c:pt idx="14214">
                  <c:v>1.7324237804873079</c:v>
                </c:pt>
                <c:pt idx="14215">
                  <c:v>1.7325457317068205</c:v>
                </c:pt>
                <c:pt idx="14216">
                  <c:v>1.7326676829263326</c:v>
                </c:pt>
                <c:pt idx="14217">
                  <c:v>1.7327896341458446</c:v>
                </c:pt>
                <c:pt idx="14218">
                  <c:v>1.7329115853653572</c:v>
                </c:pt>
                <c:pt idx="14219">
                  <c:v>1.7330335365848692</c:v>
                </c:pt>
                <c:pt idx="14220">
                  <c:v>1.7331554878043813</c:v>
                </c:pt>
                <c:pt idx="14221">
                  <c:v>1.7332774390238936</c:v>
                </c:pt>
                <c:pt idx="14222">
                  <c:v>1.7333993902434057</c:v>
                </c:pt>
                <c:pt idx="14223">
                  <c:v>1.733521341462918</c:v>
                </c:pt>
                <c:pt idx="14224">
                  <c:v>1.7336432926824301</c:v>
                </c:pt>
                <c:pt idx="14225">
                  <c:v>1.7337652439019424</c:v>
                </c:pt>
                <c:pt idx="14226">
                  <c:v>1.7338871951214545</c:v>
                </c:pt>
                <c:pt idx="14227">
                  <c:v>1.7340091463409666</c:v>
                </c:pt>
                <c:pt idx="14228">
                  <c:v>1.7341310975604789</c:v>
                </c:pt>
                <c:pt idx="14229">
                  <c:v>1.7342530487799912</c:v>
                </c:pt>
                <c:pt idx="14230">
                  <c:v>1.7343749999995033</c:v>
                </c:pt>
                <c:pt idx="14231">
                  <c:v>1.7344969512190156</c:v>
                </c:pt>
                <c:pt idx="14232">
                  <c:v>1.7346189024385277</c:v>
                </c:pt>
                <c:pt idx="14233">
                  <c:v>1.7347408536580398</c:v>
                </c:pt>
                <c:pt idx="14234">
                  <c:v>1.7348628048775523</c:v>
                </c:pt>
                <c:pt idx="14235">
                  <c:v>1.7349847560970644</c:v>
                </c:pt>
                <c:pt idx="14236">
                  <c:v>1.7351067073165765</c:v>
                </c:pt>
                <c:pt idx="14237">
                  <c:v>1.7352286585360888</c:v>
                </c:pt>
                <c:pt idx="14238">
                  <c:v>1.7353506097556011</c:v>
                </c:pt>
                <c:pt idx="14239">
                  <c:v>1.7354725609751132</c:v>
                </c:pt>
                <c:pt idx="14240">
                  <c:v>1.7355945121946252</c:v>
                </c:pt>
                <c:pt idx="14241">
                  <c:v>1.7357164634141373</c:v>
                </c:pt>
                <c:pt idx="14242">
                  <c:v>1.7358384146336496</c:v>
                </c:pt>
                <c:pt idx="14243">
                  <c:v>1.7359603658531617</c:v>
                </c:pt>
                <c:pt idx="14244">
                  <c:v>1.736082317072674</c:v>
                </c:pt>
                <c:pt idx="14245">
                  <c:v>1.7362042682921861</c:v>
                </c:pt>
                <c:pt idx="14246">
                  <c:v>1.7363262195116982</c:v>
                </c:pt>
                <c:pt idx="14247">
                  <c:v>1.7364481707312107</c:v>
                </c:pt>
                <c:pt idx="14248">
                  <c:v>1.7365701219507228</c:v>
                </c:pt>
                <c:pt idx="14249">
                  <c:v>1.7366920731702349</c:v>
                </c:pt>
                <c:pt idx="14250">
                  <c:v>1.7368140243897474</c:v>
                </c:pt>
                <c:pt idx="14251">
                  <c:v>1.7369359756092595</c:v>
                </c:pt>
                <c:pt idx="14252">
                  <c:v>1.7370579268287716</c:v>
                </c:pt>
                <c:pt idx="14253">
                  <c:v>1.7371798780482839</c:v>
                </c:pt>
                <c:pt idx="14254">
                  <c:v>1.7373018292677962</c:v>
                </c:pt>
                <c:pt idx="14255">
                  <c:v>1.7374237804873083</c:v>
                </c:pt>
                <c:pt idx="14256">
                  <c:v>1.7375457317068204</c:v>
                </c:pt>
                <c:pt idx="14257">
                  <c:v>1.7376676829263324</c:v>
                </c:pt>
                <c:pt idx="14258">
                  <c:v>1.7377896341458448</c:v>
                </c:pt>
                <c:pt idx="14259">
                  <c:v>1.7379115853653568</c:v>
                </c:pt>
                <c:pt idx="14260">
                  <c:v>1.7380335365848691</c:v>
                </c:pt>
                <c:pt idx="14261">
                  <c:v>1.7381554878043814</c:v>
                </c:pt>
                <c:pt idx="14262">
                  <c:v>1.7382774390238935</c:v>
                </c:pt>
                <c:pt idx="14263">
                  <c:v>1.7383993902434058</c:v>
                </c:pt>
                <c:pt idx="14264">
                  <c:v>1.7385213414629179</c:v>
                </c:pt>
                <c:pt idx="14265">
                  <c:v>1.73864329268243</c:v>
                </c:pt>
                <c:pt idx="14266">
                  <c:v>1.7387652439019425</c:v>
                </c:pt>
                <c:pt idx="14267">
                  <c:v>1.7388871951214546</c:v>
                </c:pt>
                <c:pt idx="14268">
                  <c:v>1.7390091463409667</c:v>
                </c:pt>
                <c:pt idx="14269">
                  <c:v>1.739131097560479</c:v>
                </c:pt>
                <c:pt idx="14270">
                  <c:v>1.7392530487799913</c:v>
                </c:pt>
                <c:pt idx="14271">
                  <c:v>1.7393749999995034</c:v>
                </c:pt>
                <c:pt idx="14272">
                  <c:v>1.7394969512190155</c:v>
                </c:pt>
                <c:pt idx="14273">
                  <c:v>1.7396189024385276</c:v>
                </c:pt>
                <c:pt idx="14274">
                  <c:v>1.7397408536580399</c:v>
                </c:pt>
                <c:pt idx="14275">
                  <c:v>1.739862804877552</c:v>
                </c:pt>
                <c:pt idx="14276">
                  <c:v>1.7399847560970643</c:v>
                </c:pt>
                <c:pt idx="14277">
                  <c:v>1.7401067073165764</c:v>
                </c:pt>
                <c:pt idx="14278">
                  <c:v>1.7402286585360884</c:v>
                </c:pt>
                <c:pt idx="14279">
                  <c:v>1.740350609755601</c:v>
                </c:pt>
                <c:pt idx="14280">
                  <c:v>1.740472560975113</c:v>
                </c:pt>
                <c:pt idx="14281">
                  <c:v>1.7405945121946251</c:v>
                </c:pt>
                <c:pt idx="14282">
                  <c:v>1.7407164634141377</c:v>
                </c:pt>
                <c:pt idx="14283">
                  <c:v>1.7408384146336497</c:v>
                </c:pt>
                <c:pt idx="14284">
                  <c:v>1.7409603658531618</c:v>
                </c:pt>
                <c:pt idx="14285">
                  <c:v>1.7410823170726741</c:v>
                </c:pt>
                <c:pt idx="14286">
                  <c:v>1.7412042682921862</c:v>
                </c:pt>
                <c:pt idx="14287">
                  <c:v>1.7413262195116983</c:v>
                </c:pt>
                <c:pt idx="14288">
                  <c:v>1.7414481707312106</c:v>
                </c:pt>
                <c:pt idx="14289">
                  <c:v>1.7415701219507229</c:v>
                </c:pt>
                <c:pt idx="14290">
                  <c:v>1.741692073170235</c:v>
                </c:pt>
                <c:pt idx="14291">
                  <c:v>1.7418140243897471</c:v>
                </c:pt>
                <c:pt idx="14292">
                  <c:v>1.7419359756092596</c:v>
                </c:pt>
                <c:pt idx="14293">
                  <c:v>1.7420579268287717</c:v>
                </c:pt>
                <c:pt idx="14294">
                  <c:v>1.7421798780482838</c:v>
                </c:pt>
                <c:pt idx="14295">
                  <c:v>1.7423018292677961</c:v>
                </c:pt>
                <c:pt idx="14296">
                  <c:v>1.7424237804873082</c:v>
                </c:pt>
                <c:pt idx="14297">
                  <c:v>1.7425457317068203</c:v>
                </c:pt>
                <c:pt idx="14298">
                  <c:v>1.7426676829263328</c:v>
                </c:pt>
                <c:pt idx="14299">
                  <c:v>1.7427896341458449</c:v>
                </c:pt>
                <c:pt idx="14300">
                  <c:v>1.742911585365357</c:v>
                </c:pt>
                <c:pt idx="14301">
                  <c:v>1.7430335365848695</c:v>
                </c:pt>
                <c:pt idx="14302">
                  <c:v>1.7431554878043816</c:v>
                </c:pt>
                <c:pt idx="14303">
                  <c:v>1.7432774390238936</c:v>
                </c:pt>
                <c:pt idx="14304">
                  <c:v>1.7433993902434057</c:v>
                </c:pt>
                <c:pt idx="14305">
                  <c:v>1.743521341462918</c:v>
                </c:pt>
                <c:pt idx="14306">
                  <c:v>1.7436432926824301</c:v>
                </c:pt>
                <c:pt idx="14307">
                  <c:v>1.7437652439019422</c:v>
                </c:pt>
                <c:pt idx="14308">
                  <c:v>1.7438871951214545</c:v>
                </c:pt>
                <c:pt idx="14309">
                  <c:v>1.7440091463409666</c:v>
                </c:pt>
                <c:pt idx="14310">
                  <c:v>1.7441310975604787</c:v>
                </c:pt>
                <c:pt idx="14311">
                  <c:v>1.7442530487799912</c:v>
                </c:pt>
                <c:pt idx="14312">
                  <c:v>1.7443749999995033</c:v>
                </c:pt>
                <c:pt idx="14313">
                  <c:v>1.7444969512190154</c:v>
                </c:pt>
                <c:pt idx="14314">
                  <c:v>1.7446189024385279</c:v>
                </c:pt>
                <c:pt idx="14315">
                  <c:v>1.74474085365804</c:v>
                </c:pt>
                <c:pt idx="14316">
                  <c:v>1.7448628048775521</c:v>
                </c:pt>
                <c:pt idx="14317">
                  <c:v>1.7449847560970644</c:v>
                </c:pt>
                <c:pt idx="14318">
                  <c:v>1.7451067073165765</c:v>
                </c:pt>
                <c:pt idx="14319">
                  <c:v>1.7452286585360888</c:v>
                </c:pt>
                <c:pt idx="14320">
                  <c:v>1.7453506097556009</c:v>
                </c:pt>
                <c:pt idx="14321">
                  <c:v>1.7454725609751132</c:v>
                </c:pt>
                <c:pt idx="14322">
                  <c:v>1.7455945121946252</c:v>
                </c:pt>
                <c:pt idx="14323">
                  <c:v>1.7457164634141376</c:v>
                </c:pt>
                <c:pt idx="14324">
                  <c:v>1.7458384146336499</c:v>
                </c:pt>
                <c:pt idx="14325">
                  <c:v>1.7459603658531619</c:v>
                </c:pt>
                <c:pt idx="14326">
                  <c:v>1.746082317072674</c:v>
                </c:pt>
                <c:pt idx="14327">
                  <c:v>1.7462042682921863</c:v>
                </c:pt>
                <c:pt idx="14328">
                  <c:v>1.7463262195116984</c:v>
                </c:pt>
                <c:pt idx="14329">
                  <c:v>1.7464481707312105</c:v>
                </c:pt>
                <c:pt idx="14330">
                  <c:v>1.746570121950723</c:v>
                </c:pt>
                <c:pt idx="14331">
                  <c:v>1.7466920731702351</c:v>
                </c:pt>
                <c:pt idx="14332">
                  <c:v>1.7468140243897472</c:v>
                </c:pt>
                <c:pt idx="14333">
                  <c:v>1.7469359756092597</c:v>
                </c:pt>
                <c:pt idx="14334">
                  <c:v>1.7470579268287718</c:v>
                </c:pt>
                <c:pt idx="14335">
                  <c:v>1.7471798780482839</c:v>
                </c:pt>
                <c:pt idx="14336">
                  <c:v>1.747301829267796</c:v>
                </c:pt>
                <c:pt idx="14337">
                  <c:v>1.7474237804873083</c:v>
                </c:pt>
                <c:pt idx="14338">
                  <c:v>1.7475457317068204</c:v>
                </c:pt>
                <c:pt idx="14339">
                  <c:v>1.7476676829263325</c:v>
                </c:pt>
                <c:pt idx="14340">
                  <c:v>1.7477896341458448</c:v>
                </c:pt>
                <c:pt idx="14341">
                  <c:v>1.7479115853653568</c:v>
                </c:pt>
                <c:pt idx="14342">
                  <c:v>1.7480335365848689</c:v>
                </c:pt>
                <c:pt idx="14343">
                  <c:v>1.7481554878043815</c:v>
                </c:pt>
                <c:pt idx="14344">
                  <c:v>1.7482774390238935</c:v>
                </c:pt>
                <c:pt idx="14345">
                  <c:v>1.7483993902434056</c:v>
                </c:pt>
                <c:pt idx="14346">
                  <c:v>1.7485213414629182</c:v>
                </c:pt>
                <c:pt idx="14347">
                  <c:v>1.7486432926824302</c:v>
                </c:pt>
                <c:pt idx="14348">
                  <c:v>1.7487652439019423</c:v>
                </c:pt>
                <c:pt idx="14349">
                  <c:v>1.7488871951214544</c:v>
                </c:pt>
                <c:pt idx="14350">
                  <c:v>1.7490091463409667</c:v>
                </c:pt>
                <c:pt idx="14351">
                  <c:v>1.749131097560479</c:v>
                </c:pt>
                <c:pt idx="14352">
                  <c:v>1.7492530487799911</c:v>
                </c:pt>
                <c:pt idx="14353">
                  <c:v>1.7493749999995036</c:v>
                </c:pt>
                <c:pt idx="14354">
                  <c:v>1.7494969512190157</c:v>
                </c:pt>
                <c:pt idx="14355">
                  <c:v>1.7496189024385278</c:v>
                </c:pt>
                <c:pt idx="14356">
                  <c:v>1.7497408536580401</c:v>
                </c:pt>
                <c:pt idx="14357">
                  <c:v>1.7498628048775522</c:v>
                </c:pt>
                <c:pt idx="14358">
                  <c:v>1.7499847560970643</c:v>
                </c:pt>
                <c:pt idx="14359">
                  <c:v>1.7501067073165766</c:v>
                </c:pt>
                <c:pt idx="14360">
                  <c:v>1.7502286585360887</c:v>
                </c:pt>
                <c:pt idx="14361">
                  <c:v>1.7503506097555888</c:v>
                </c:pt>
                <c:pt idx="14362">
                  <c:v>1.7504725609751008</c:v>
                </c:pt>
                <c:pt idx="14363">
                  <c:v>1.7505945121946254</c:v>
                </c:pt>
                <c:pt idx="14364">
                  <c:v>1.7507164634141255</c:v>
                </c:pt>
                <c:pt idx="14365">
                  <c:v>1.7508384146336375</c:v>
                </c:pt>
                <c:pt idx="14366">
                  <c:v>1.7509603658531621</c:v>
                </c:pt>
                <c:pt idx="14367">
                  <c:v>1.7510823170726741</c:v>
                </c:pt>
                <c:pt idx="14368">
                  <c:v>1.751204268292174</c:v>
                </c:pt>
                <c:pt idx="14369">
                  <c:v>1.7513262195116985</c:v>
                </c:pt>
                <c:pt idx="14370">
                  <c:v>1.7514481707312106</c:v>
                </c:pt>
                <c:pt idx="14371">
                  <c:v>1.7515701219507107</c:v>
                </c:pt>
                <c:pt idx="14372">
                  <c:v>1.751692073170235</c:v>
                </c:pt>
                <c:pt idx="14373">
                  <c:v>1.7518140243897473</c:v>
                </c:pt>
                <c:pt idx="14374">
                  <c:v>1.7519359756092472</c:v>
                </c:pt>
                <c:pt idx="14375">
                  <c:v>1.7520579268287717</c:v>
                </c:pt>
                <c:pt idx="14376">
                  <c:v>1.7521798780482838</c:v>
                </c:pt>
                <c:pt idx="14377">
                  <c:v>1.7523018292677839</c:v>
                </c:pt>
                <c:pt idx="14378">
                  <c:v>1.752423780487296</c:v>
                </c:pt>
                <c:pt idx="14379">
                  <c:v>1.7525457317068083</c:v>
                </c:pt>
                <c:pt idx="14380">
                  <c:v>1.7526676829263206</c:v>
                </c:pt>
                <c:pt idx="14381">
                  <c:v>1.7527896341458327</c:v>
                </c:pt>
                <c:pt idx="14382">
                  <c:v>1.7529115853653447</c:v>
                </c:pt>
                <c:pt idx="14383">
                  <c:v>1.7530335365848571</c:v>
                </c:pt>
                <c:pt idx="14384">
                  <c:v>1.7531554878043691</c:v>
                </c:pt>
                <c:pt idx="14385">
                  <c:v>1.7532774390238812</c:v>
                </c:pt>
                <c:pt idx="14386">
                  <c:v>1.7533993902433935</c:v>
                </c:pt>
                <c:pt idx="14387">
                  <c:v>1.7535213414629058</c:v>
                </c:pt>
                <c:pt idx="14388">
                  <c:v>1.7536432926824179</c:v>
                </c:pt>
                <c:pt idx="14389">
                  <c:v>1.7537652439019302</c:v>
                </c:pt>
                <c:pt idx="14390">
                  <c:v>1.7538871951214423</c:v>
                </c:pt>
                <c:pt idx="14391">
                  <c:v>1.7540091463409544</c:v>
                </c:pt>
                <c:pt idx="14392">
                  <c:v>1.7541310975604669</c:v>
                </c:pt>
                <c:pt idx="14393">
                  <c:v>1.754253048779979</c:v>
                </c:pt>
                <c:pt idx="14394">
                  <c:v>1.7543749999994911</c:v>
                </c:pt>
                <c:pt idx="14395">
                  <c:v>1.7544969512190034</c:v>
                </c:pt>
                <c:pt idx="14396">
                  <c:v>1.7546189024385155</c:v>
                </c:pt>
                <c:pt idx="14397">
                  <c:v>1.7547408536580278</c:v>
                </c:pt>
                <c:pt idx="14398">
                  <c:v>1.7548628048775399</c:v>
                </c:pt>
                <c:pt idx="14399">
                  <c:v>1.7549847560970522</c:v>
                </c:pt>
                <c:pt idx="14400">
                  <c:v>1.7551067073165643</c:v>
                </c:pt>
                <c:pt idx="14401">
                  <c:v>1.7552286585360766</c:v>
                </c:pt>
                <c:pt idx="14402">
                  <c:v>1.7553506097555889</c:v>
                </c:pt>
                <c:pt idx="14403">
                  <c:v>1.755472560975101</c:v>
                </c:pt>
                <c:pt idx="14404">
                  <c:v>1.755594512194613</c:v>
                </c:pt>
                <c:pt idx="14405">
                  <c:v>1.7557164634141254</c:v>
                </c:pt>
                <c:pt idx="14406">
                  <c:v>1.7558384146336374</c:v>
                </c:pt>
                <c:pt idx="14407">
                  <c:v>1.7559603658531495</c:v>
                </c:pt>
                <c:pt idx="14408">
                  <c:v>1.756082317072662</c:v>
                </c:pt>
                <c:pt idx="14409">
                  <c:v>1.7562042682921741</c:v>
                </c:pt>
                <c:pt idx="14410">
                  <c:v>1.7563262195116864</c:v>
                </c:pt>
                <c:pt idx="14411">
                  <c:v>1.7564481707311985</c:v>
                </c:pt>
                <c:pt idx="14412">
                  <c:v>1.7565701219507108</c:v>
                </c:pt>
                <c:pt idx="14413">
                  <c:v>1.7566920731702229</c:v>
                </c:pt>
                <c:pt idx="14414">
                  <c:v>1.756814024389735</c:v>
                </c:pt>
                <c:pt idx="14415">
                  <c:v>1.7569359756092473</c:v>
                </c:pt>
                <c:pt idx="14416">
                  <c:v>1.7570579268287594</c:v>
                </c:pt>
                <c:pt idx="14417">
                  <c:v>1.7571798780482715</c:v>
                </c:pt>
                <c:pt idx="14418">
                  <c:v>1.7573018292677838</c:v>
                </c:pt>
                <c:pt idx="14419">
                  <c:v>1.7574237804872961</c:v>
                </c:pt>
                <c:pt idx="14420">
                  <c:v>1.7575457317068082</c:v>
                </c:pt>
                <c:pt idx="14421">
                  <c:v>1.7576676829263203</c:v>
                </c:pt>
                <c:pt idx="14422">
                  <c:v>1.7577896341458326</c:v>
                </c:pt>
                <c:pt idx="14423">
                  <c:v>1.7579115853653446</c:v>
                </c:pt>
                <c:pt idx="14424">
                  <c:v>1.7580335365848572</c:v>
                </c:pt>
                <c:pt idx="14425">
                  <c:v>1.7581554878043693</c:v>
                </c:pt>
                <c:pt idx="14426">
                  <c:v>1.7582774390238813</c:v>
                </c:pt>
                <c:pt idx="14427">
                  <c:v>1.7583993902433936</c:v>
                </c:pt>
                <c:pt idx="14428">
                  <c:v>1.7585213414629057</c:v>
                </c:pt>
                <c:pt idx="14429">
                  <c:v>1.758643292682418</c:v>
                </c:pt>
                <c:pt idx="14430">
                  <c:v>1.7587652439019301</c:v>
                </c:pt>
                <c:pt idx="14431">
                  <c:v>1.7588871951214424</c:v>
                </c:pt>
                <c:pt idx="14432">
                  <c:v>1.7590091463409545</c:v>
                </c:pt>
                <c:pt idx="14433">
                  <c:v>1.7591310975604668</c:v>
                </c:pt>
                <c:pt idx="14434">
                  <c:v>1.7592530487799791</c:v>
                </c:pt>
                <c:pt idx="14435">
                  <c:v>1.7593749999994912</c:v>
                </c:pt>
                <c:pt idx="14436">
                  <c:v>1.7594969512190033</c:v>
                </c:pt>
                <c:pt idx="14437">
                  <c:v>1.7596189024385156</c:v>
                </c:pt>
                <c:pt idx="14438">
                  <c:v>1.7597408536580277</c:v>
                </c:pt>
                <c:pt idx="14439">
                  <c:v>1.7598628048775398</c:v>
                </c:pt>
                <c:pt idx="14440">
                  <c:v>1.7599847560970523</c:v>
                </c:pt>
                <c:pt idx="14441">
                  <c:v>1.7601067073165644</c:v>
                </c:pt>
                <c:pt idx="14442">
                  <c:v>1.7602286585360765</c:v>
                </c:pt>
                <c:pt idx="14443">
                  <c:v>1.7603506097555888</c:v>
                </c:pt>
                <c:pt idx="14444">
                  <c:v>1.7604725609751011</c:v>
                </c:pt>
                <c:pt idx="14445">
                  <c:v>1.7605945121946132</c:v>
                </c:pt>
                <c:pt idx="14446">
                  <c:v>1.7607164634141252</c:v>
                </c:pt>
                <c:pt idx="14447">
                  <c:v>1.7608384146336375</c:v>
                </c:pt>
                <c:pt idx="14448">
                  <c:v>1.7609603658531496</c:v>
                </c:pt>
                <c:pt idx="14449">
                  <c:v>1.7610823170726619</c:v>
                </c:pt>
                <c:pt idx="14450">
                  <c:v>1.7612042682921742</c:v>
                </c:pt>
                <c:pt idx="14451">
                  <c:v>1.7613262195116863</c:v>
                </c:pt>
                <c:pt idx="14452">
                  <c:v>1.7614481707311984</c:v>
                </c:pt>
                <c:pt idx="14453">
                  <c:v>1.7615701219507107</c:v>
                </c:pt>
                <c:pt idx="14454">
                  <c:v>1.7616920731702228</c:v>
                </c:pt>
                <c:pt idx="14455">
                  <c:v>1.7618140243897349</c:v>
                </c:pt>
                <c:pt idx="14456">
                  <c:v>1.7619359756092474</c:v>
                </c:pt>
                <c:pt idx="14457">
                  <c:v>1.7620579268287595</c:v>
                </c:pt>
                <c:pt idx="14458">
                  <c:v>1.7621798780482716</c:v>
                </c:pt>
                <c:pt idx="14459">
                  <c:v>1.7623018292677839</c:v>
                </c:pt>
                <c:pt idx="14460">
                  <c:v>1.7624237804872962</c:v>
                </c:pt>
                <c:pt idx="14461">
                  <c:v>1.7625457317068083</c:v>
                </c:pt>
                <c:pt idx="14462">
                  <c:v>1.7626676829263204</c:v>
                </c:pt>
                <c:pt idx="14463">
                  <c:v>1.7627896341458327</c:v>
                </c:pt>
                <c:pt idx="14464">
                  <c:v>1.762911585365345</c:v>
                </c:pt>
                <c:pt idx="14465">
                  <c:v>1.7630335365848571</c:v>
                </c:pt>
                <c:pt idx="14466">
                  <c:v>1.7631554878043694</c:v>
                </c:pt>
                <c:pt idx="14467">
                  <c:v>1.7632774390238815</c:v>
                </c:pt>
                <c:pt idx="14468">
                  <c:v>1.7633993902433935</c:v>
                </c:pt>
                <c:pt idx="14469">
                  <c:v>1.7635213414629058</c:v>
                </c:pt>
                <c:pt idx="14470">
                  <c:v>1.7636432926824179</c:v>
                </c:pt>
                <c:pt idx="14471">
                  <c:v>1.76376524390193</c:v>
                </c:pt>
                <c:pt idx="14472">
                  <c:v>1.7638871951214425</c:v>
                </c:pt>
                <c:pt idx="14473">
                  <c:v>1.7640091463409546</c:v>
                </c:pt>
                <c:pt idx="14474">
                  <c:v>1.7641310975604667</c:v>
                </c:pt>
                <c:pt idx="14475">
                  <c:v>1.7642530487799792</c:v>
                </c:pt>
                <c:pt idx="14476">
                  <c:v>1.7643749999994913</c:v>
                </c:pt>
                <c:pt idx="14477">
                  <c:v>1.7644969512190034</c:v>
                </c:pt>
                <c:pt idx="14478">
                  <c:v>1.7646189024385155</c:v>
                </c:pt>
                <c:pt idx="14479">
                  <c:v>1.7647408536580278</c:v>
                </c:pt>
                <c:pt idx="14480">
                  <c:v>1.7648628048775399</c:v>
                </c:pt>
                <c:pt idx="14481">
                  <c:v>1.7649847560970522</c:v>
                </c:pt>
                <c:pt idx="14482">
                  <c:v>1.7651067073165645</c:v>
                </c:pt>
                <c:pt idx="14483">
                  <c:v>1.7652286585360766</c:v>
                </c:pt>
                <c:pt idx="14484">
                  <c:v>1.7653506097555887</c:v>
                </c:pt>
                <c:pt idx="14485">
                  <c:v>1.765472560975101</c:v>
                </c:pt>
                <c:pt idx="14486">
                  <c:v>1.7655945121946131</c:v>
                </c:pt>
                <c:pt idx="14487">
                  <c:v>1.7657164634141251</c:v>
                </c:pt>
                <c:pt idx="14488">
                  <c:v>1.7658384146336377</c:v>
                </c:pt>
                <c:pt idx="14489">
                  <c:v>1.7659603658531497</c:v>
                </c:pt>
                <c:pt idx="14490">
                  <c:v>1.7660823170726618</c:v>
                </c:pt>
                <c:pt idx="14491">
                  <c:v>1.7662042682921741</c:v>
                </c:pt>
                <c:pt idx="14492">
                  <c:v>1.7663262195116864</c:v>
                </c:pt>
                <c:pt idx="14493">
                  <c:v>1.7664481707311985</c:v>
                </c:pt>
                <c:pt idx="14494">
                  <c:v>1.7665701219507106</c:v>
                </c:pt>
                <c:pt idx="14495">
                  <c:v>1.7666920731702229</c:v>
                </c:pt>
                <c:pt idx="14496">
                  <c:v>1.7668140243897352</c:v>
                </c:pt>
                <c:pt idx="14497">
                  <c:v>1.7669359756092473</c:v>
                </c:pt>
                <c:pt idx="14498">
                  <c:v>1.7670579268287596</c:v>
                </c:pt>
                <c:pt idx="14499">
                  <c:v>1.7671798780482717</c:v>
                </c:pt>
                <c:pt idx="14500">
                  <c:v>1.7673018292677838</c:v>
                </c:pt>
                <c:pt idx="14501">
                  <c:v>1.7674237804872961</c:v>
                </c:pt>
                <c:pt idx="14502">
                  <c:v>1.7675457317068082</c:v>
                </c:pt>
                <c:pt idx="14503">
                  <c:v>1.7676676829263203</c:v>
                </c:pt>
                <c:pt idx="14504">
                  <c:v>1.7677896341458328</c:v>
                </c:pt>
                <c:pt idx="14505">
                  <c:v>1.7679115853653449</c:v>
                </c:pt>
                <c:pt idx="14506">
                  <c:v>1.768033536584857</c:v>
                </c:pt>
                <c:pt idx="14507">
                  <c:v>1.7681554878043693</c:v>
                </c:pt>
                <c:pt idx="14508">
                  <c:v>1.7682774390238816</c:v>
                </c:pt>
                <c:pt idx="14509">
                  <c:v>1.7683993902433937</c:v>
                </c:pt>
                <c:pt idx="14510">
                  <c:v>1.7685213414629057</c:v>
                </c:pt>
                <c:pt idx="14511">
                  <c:v>1.768643292682418</c:v>
                </c:pt>
                <c:pt idx="14512">
                  <c:v>1.7687652439019301</c:v>
                </c:pt>
                <c:pt idx="14513">
                  <c:v>1.7688871951214424</c:v>
                </c:pt>
                <c:pt idx="14514">
                  <c:v>1.7690091463409547</c:v>
                </c:pt>
                <c:pt idx="14515">
                  <c:v>1.7691310975604668</c:v>
                </c:pt>
                <c:pt idx="14516">
                  <c:v>1.7692530487799789</c:v>
                </c:pt>
                <c:pt idx="14517">
                  <c:v>1.7693749999994912</c:v>
                </c:pt>
                <c:pt idx="14518">
                  <c:v>1.7694969512190033</c:v>
                </c:pt>
                <c:pt idx="14519">
                  <c:v>1.7696189024385154</c:v>
                </c:pt>
                <c:pt idx="14520">
                  <c:v>1.7697408536580279</c:v>
                </c:pt>
                <c:pt idx="14521">
                  <c:v>1.76986280487754</c:v>
                </c:pt>
                <c:pt idx="14522">
                  <c:v>1.7699847560970521</c:v>
                </c:pt>
                <c:pt idx="14523">
                  <c:v>1.7701067073165642</c:v>
                </c:pt>
                <c:pt idx="14524">
                  <c:v>1.7702286585360767</c:v>
                </c:pt>
                <c:pt idx="14525">
                  <c:v>1.7703506097555888</c:v>
                </c:pt>
                <c:pt idx="14526">
                  <c:v>1.7704725609751009</c:v>
                </c:pt>
                <c:pt idx="14527">
                  <c:v>1.7705945121946134</c:v>
                </c:pt>
                <c:pt idx="14528">
                  <c:v>1.7707164634141255</c:v>
                </c:pt>
                <c:pt idx="14529">
                  <c:v>1.7708384146336376</c:v>
                </c:pt>
                <c:pt idx="14530">
                  <c:v>1.7709603658531499</c:v>
                </c:pt>
                <c:pt idx="14531">
                  <c:v>1.7710823170726622</c:v>
                </c:pt>
                <c:pt idx="14532">
                  <c:v>1.7712042682921743</c:v>
                </c:pt>
                <c:pt idx="14533">
                  <c:v>1.7713262195116863</c:v>
                </c:pt>
                <c:pt idx="14534">
                  <c:v>1.7714481707311984</c:v>
                </c:pt>
                <c:pt idx="14535">
                  <c:v>1.7715701219507107</c:v>
                </c:pt>
                <c:pt idx="14536">
                  <c:v>1.771692073170223</c:v>
                </c:pt>
                <c:pt idx="14537">
                  <c:v>1.7718140243897351</c:v>
                </c:pt>
                <c:pt idx="14538">
                  <c:v>1.7719359756092472</c:v>
                </c:pt>
                <c:pt idx="14539">
                  <c:v>1.7720579268287595</c:v>
                </c:pt>
                <c:pt idx="14540">
                  <c:v>1.7721798780482718</c:v>
                </c:pt>
                <c:pt idx="14541">
                  <c:v>1.7723018292677839</c:v>
                </c:pt>
                <c:pt idx="14542">
                  <c:v>1.772423780487284</c:v>
                </c:pt>
                <c:pt idx="14543">
                  <c:v>1.7725457317068083</c:v>
                </c:pt>
                <c:pt idx="14544">
                  <c:v>1.7726676829263206</c:v>
                </c:pt>
                <c:pt idx="14545">
                  <c:v>1.7727896341458207</c:v>
                </c:pt>
                <c:pt idx="14546">
                  <c:v>1.772911585365345</c:v>
                </c:pt>
                <c:pt idx="14547">
                  <c:v>1.7730335365848571</c:v>
                </c:pt>
                <c:pt idx="14548">
                  <c:v>1.7731554878043569</c:v>
                </c:pt>
                <c:pt idx="14549">
                  <c:v>1.7732774390238815</c:v>
                </c:pt>
                <c:pt idx="14550">
                  <c:v>1.7733993902433935</c:v>
                </c:pt>
                <c:pt idx="14551">
                  <c:v>1.7735213414628936</c:v>
                </c:pt>
                <c:pt idx="14552">
                  <c:v>1.7736432926824182</c:v>
                </c:pt>
                <c:pt idx="14553">
                  <c:v>1.7737652439019302</c:v>
                </c:pt>
                <c:pt idx="14554">
                  <c:v>1.7738871951214303</c:v>
                </c:pt>
                <c:pt idx="14555">
                  <c:v>1.7740091463409544</c:v>
                </c:pt>
                <c:pt idx="14556">
                  <c:v>1.7741310975604669</c:v>
                </c:pt>
                <c:pt idx="14557">
                  <c:v>1.774253048779979</c:v>
                </c:pt>
                <c:pt idx="14558">
                  <c:v>1.7743749999994789</c:v>
                </c:pt>
                <c:pt idx="14559">
                  <c:v>1.7744969512189912</c:v>
                </c:pt>
                <c:pt idx="14560">
                  <c:v>1.7746189024385035</c:v>
                </c:pt>
                <c:pt idx="14561">
                  <c:v>1.7747408536580156</c:v>
                </c:pt>
                <c:pt idx="14562">
                  <c:v>1.7748628048775277</c:v>
                </c:pt>
                <c:pt idx="14563">
                  <c:v>1.77498475609704</c:v>
                </c:pt>
                <c:pt idx="14564">
                  <c:v>1.7751067073165521</c:v>
                </c:pt>
                <c:pt idx="14565">
                  <c:v>1.7752286585360642</c:v>
                </c:pt>
                <c:pt idx="14566">
                  <c:v>1.7753506097555767</c:v>
                </c:pt>
                <c:pt idx="14567">
                  <c:v>1.7754725609750888</c:v>
                </c:pt>
                <c:pt idx="14568">
                  <c:v>1.7755945121946008</c:v>
                </c:pt>
                <c:pt idx="14569">
                  <c:v>1.7757164634141134</c:v>
                </c:pt>
                <c:pt idx="14570">
                  <c:v>1.7758384146336255</c:v>
                </c:pt>
                <c:pt idx="14571">
                  <c:v>1.7759603658531375</c:v>
                </c:pt>
                <c:pt idx="14572">
                  <c:v>1.7760823170726496</c:v>
                </c:pt>
                <c:pt idx="14573">
                  <c:v>1.7762042682921622</c:v>
                </c:pt>
                <c:pt idx="14574">
                  <c:v>1.7763262195116742</c:v>
                </c:pt>
                <c:pt idx="14575">
                  <c:v>1.7764481707311863</c:v>
                </c:pt>
                <c:pt idx="14576">
                  <c:v>1.7765701219506986</c:v>
                </c:pt>
                <c:pt idx="14577">
                  <c:v>1.7766920731702109</c:v>
                </c:pt>
                <c:pt idx="14578">
                  <c:v>1.776814024389723</c:v>
                </c:pt>
                <c:pt idx="14579">
                  <c:v>1.7769359756092351</c:v>
                </c:pt>
                <c:pt idx="14580">
                  <c:v>1.7770579268287474</c:v>
                </c:pt>
                <c:pt idx="14581">
                  <c:v>1.7771798780482595</c:v>
                </c:pt>
                <c:pt idx="14582">
                  <c:v>1.7773018292677718</c:v>
                </c:pt>
                <c:pt idx="14583">
                  <c:v>1.7774237804872839</c:v>
                </c:pt>
                <c:pt idx="14584">
                  <c:v>1.7775457317067962</c:v>
                </c:pt>
                <c:pt idx="14585">
                  <c:v>1.7776676829263085</c:v>
                </c:pt>
                <c:pt idx="14586">
                  <c:v>1.7777896341458206</c:v>
                </c:pt>
                <c:pt idx="14587">
                  <c:v>1.7779115853653327</c:v>
                </c:pt>
                <c:pt idx="14588">
                  <c:v>1.778033536584845</c:v>
                </c:pt>
                <c:pt idx="14589">
                  <c:v>1.7781554878043573</c:v>
                </c:pt>
                <c:pt idx="14590">
                  <c:v>1.7782774390238694</c:v>
                </c:pt>
                <c:pt idx="14591">
                  <c:v>1.7783993902433815</c:v>
                </c:pt>
                <c:pt idx="14592">
                  <c:v>1.7785213414628938</c:v>
                </c:pt>
                <c:pt idx="14593">
                  <c:v>1.7786432926824058</c:v>
                </c:pt>
                <c:pt idx="14594">
                  <c:v>1.7787652439019181</c:v>
                </c:pt>
                <c:pt idx="14595">
                  <c:v>1.7788871951214302</c:v>
                </c:pt>
                <c:pt idx="14596">
                  <c:v>1.7790091463409425</c:v>
                </c:pt>
                <c:pt idx="14597">
                  <c:v>1.7791310975604546</c:v>
                </c:pt>
                <c:pt idx="14598">
                  <c:v>1.7792530487799669</c:v>
                </c:pt>
                <c:pt idx="14599">
                  <c:v>1.779374999999479</c:v>
                </c:pt>
                <c:pt idx="14600">
                  <c:v>1.7794969512189913</c:v>
                </c:pt>
                <c:pt idx="14601">
                  <c:v>1.7796189024385036</c:v>
                </c:pt>
                <c:pt idx="14602">
                  <c:v>1.7797408536580157</c:v>
                </c:pt>
                <c:pt idx="14603">
                  <c:v>1.7798628048775278</c:v>
                </c:pt>
                <c:pt idx="14604">
                  <c:v>1.7799847560970401</c:v>
                </c:pt>
                <c:pt idx="14605">
                  <c:v>1.7801067073165526</c:v>
                </c:pt>
                <c:pt idx="14606">
                  <c:v>1.7802286585360647</c:v>
                </c:pt>
                <c:pt idx="14607">
                  <c:v>1.7803506097555768</c:v>
                </c:pt>
                <c:pt idx="14608">
                  <c:v>1.7804725609750891</c:v>
                </c:pt>
                <c:pt idx="14609">
                  <c:v>1.7805945121946012</c:v>
                </c:pt>
                <c:pt idx="14610">
                  <c:v>1.7807164634141133</c:v>
                </c:pt>
                <c:pt idx="14611">
                  <c:v>1.7808384146336256</c:v>
                </c:pt>
                <c:pt idx="14612">
                  <c:v>1.7809603658531379</c:v>
                </c:pt>
                <c:pt idx="14613">
                  <c:v>1.78108231707265</c:v>
                </c:pt>
                <c:pt idx="14614">
                  <c:v>1.7812042682921623</c:v>
                </c:pt>
                <c:pt idx="14615">
                  <c:v>1.7813262195116744</c:v>
                </c:pt>
                <c:pt idx="14616">
                  <c:v>1.7814481707311864</c:v>
                </c:pt>
                <c:pt idx="14617">
                  <c:v>1.7815701219506987</c:v>
                </c:pt>
                <c:pt idx="14618">
                  <c:v>1.7816920731702108</c:v>
                </c:pt>
                <c:pt idx="14619">
                  <c:v>1.7818140243897231</c:v>
                </c:pt>
                <c:pt idx="14620">
                  <c:v>1.7819359756092352</c:v>
                </c:pt>
                <c:pt idx="14621">
                  <c:v>1.7820579268287475</c:v>
                </c:pt>
                <c:pt idx="14622">
                  <c:v>1.7821798780482596</c:v>
                </c:pt>
                <c:pt idx="14623">
                  <c:v>1.7823018292677719</c:v>
                </c:pt>
                <c:pt idx="14624">
                  <c:v>1.7824237804872842</c:v>
                </c:pt>
                <c:pt idx="14625">
                  <c:v>1.7825457317067963</c:v>
                </c:pt>
                <c:pt idx="14626">
                  <c:v>1.7826676829263084</c:v>
                </c:pt>
                <c:pt idx="14627">
                  <c:v>1.7827896341458209</c:v>
                </c:pt>
                <c:pt idx="14628">
                  <c:v>1.782911585365333</c:v>
                </c:pt>
                <c:pt idx="14629">
                  <c:v>1.7830335365848451</c:v>
                </c:pt>
                <c:pt idx="14630">
                  <c:v>1.7831554878043574</c:v>
                </c:pt>
                <c:pt idx="14631">
                  <c:v>1.7832774390238697</c:v>
                </c:pt>
                <c:pt idx="14632">
                  <c:v>1.7833993902433818</c:v>
                </c:pt>
                <c:pt idx="14633">
                  <c:v>1.7835213414628941</c:v>
                </c:pt>
                <c:pt idx="14634">
                  <c:v>1.7836432926824064</c:v>
                </c:pt>
                <c:pt idx="14635">
                  <c:v>1.7837652439019185</c:v>
                </c:pt>
                <c:pt idx="14636">
                  <c:v>1.7838871951214306</c:v>
                </c:pt>
                <c:pt idx="14637">
                  <c:v>1.7840091463409429</c:v>
                </c:pt>
                <c:pt idx="14638">
                  <c:v>1.784131097560455</c:v>
                </c:pt>
                <c:pt idx="14639">
                  <c:v>1.784253048779967</c:v>
                </c:pt>
                <c:pt idx="14640">
                  <c:v>1.7843749999994793</c:v>
                </c:pt>
                <c:pt idx="14641">
                  <c:v>1.7844969512189914</c:v>
                </c:pt>
                <c:pt idx="14642">
                  <c:v>1.7846189024385035</c:v>
                </c:pt>
                <c:pt idx="14643">
                  <c:v>1.784740853658016</c:v>
                </c:pt>
                <c:pt idx="14644">
                  <c:v>1.7848628048775281</c:v>
                </c:pt>
                <c:pt idx="14645">
                  <c:v>1.7849847560970402</c:v>
                </c:pt>
                <c:pt idx="14646">
                  <c:v>1.7851067073165527</c:v>
                </c:pt>
                <c:pt idx="14647">
                  <c:v>1.7852286585360648</c:v>
                </c:pt>
                <c:pt idx="14648">
                  <c:v>1.7853506097555769</c:v>
                </c:pt>
                <c:pt idx="14649">
                  <c:v>1.7854725609750892</c:v>
                </c:pt>
                <c:pt idx="14650">
                  <c:v>1.7855945121946015</c:v>
                </c:pt>
                <c:pt idx="14651">
                  <c:v>1.7857164634141136</c:v>
                </c:pt>
                <c:pt idx="14652">
                  <c:v>1.7858384146336257</c:v>
                </c:pt>
                <c:pt idx="14653">
                  <c:v>1.785960365853138</c:v>
                </c:pt>
                <c:pt idx="14654">
                  <c:v>1.7860823170726501</c:v>
                </c:pt>
                <c:pt idx="14655">
                  <c:v>1.7862042682921622</c:v>
                </c:pt>
                <c:pt idx="14656">
                  <c:v>1.7863262195116745</c:v>
                </c:pt>
                <c:pt idx="14657">
                  <c:v>1.7864481707311868</c:v>
                </c:pt>
                <c:pt idx="14658">
                  <c:v>1.7865701219506989</c:v>
                </c:pt>
                <c:pt idx="14659">
                  <c:v>1.7866920731702112</c:v>
                </c:pt>
                <c:pt idx="14660">
                  <c:v>1.7868140243897233</c:v>
                </c:pt>
                <c:pt idx="14661">
                  <c:v>1.7869359756092356</c:v>
                </c:pt>
                <c:pt idx="14662">
                  <c:v>1.7870579268287479</c:v>
                </c:pt>
                <c:pt idx="14663">
                  <c:v>1.78717987804826</c:v>
                </c:pt>
                <c:pt idx="14664">
                  <c:v>1.7873018292677723</c:v>
                </c:pt>
                <c:pt idx="14665">
                  <c:v>1.7874237804872846</c:v>
                </c:pt>
                <c:pt idx="14666">
                  <c:v>1.7875457317067966</c:v>
                </c:pt>
                <c:pt idx="14667">
                  <c:v>1.7876676829263087</c:v>
                </c:pt>
                <c:pt idx="14668">
                  <c:v>1.7877896341458208</c:v>
                </c:pt>
                <c:pt idx="14669">
                  <c:v>1.7879115853653331</c:v>
                </c:pt>
                <c:pt idx="14670">
                  <c:v>1.7880335365848452</c:v>
                </c:pt>
                <c:pt idx="14671">
                  <c:v>1.7881554878043575</c:v>
                </c:pt>
                <c:pt idx="14672">
                  <c:v>1.7882774390238698</c:v>
                </c:pt>
                <c:pt idx="14673">
                  <c:v>1.7883993902433819</c:v>
                </c:pt>
                <c:pt idx="14674">
                  <c:v>1.7885213414628942</c:v>
                </c:pt>
                <c:pt idx="14675">
                  <c:v>1.7886432926824063</c:v>
                </c:pt>
                <c:pt idx="14676">
                  <c:v>1.7887652439019186</c:v>
                </c:pt>
                <c:pt idx="14677">
                  <c:v>1.7888871951214307</c:v>
                </c:pt>
                <c:pt idx="14678">
                  <c:v>1.789009146340943</c:v>
                </c:pt>
                <c:pt idx="14679">
                  <c:v>1.7891310975604553</c:v>
                </c:pt>
                <c:pt idx="14680">
                  <c:v>1.7892530487799674</c:v>
                </c:pt>
                <c:pt idx="14681">
                  <c:v>1.7893749999994795</c:v>
                </c:pt>
                <c:pt idx="14682">
                  <c:v>1.7894969512189918</c:v>
                </c:pt>
                <c:pt idx="14683">
                  <c:v>1.7896189024385039</c:v>
                </c:pt>
                <c:pt idx="14684">
                  <c:v>1.7897408536580159</c:v>
                </c:pt>
                <c:pt idx="14685">
                  <c:v>1.7898628048775285</c:v>
                </c:pt>
                <c:pt idx="14686">
                  <c:v>1.7899847560970406</c:v>
                </c:pt>
                <c:pt idx="14687">
                  <c:v>1.7901067073165526</c:v>
                </c:pt>
                <c:pt idx="14688">
                  <c:v>1.7902286585360652</c:v>
                </c:pt>
                <c:pt idx="14689">
                  <c:v>1.7903506097555772</c:v>
                </c:pt>
                <c:pt idx="14690">
                  <c:v>1.7904725609750893</c:v>
                </c:pt>
                <c:pt idx="14691">
                  <c:v>1.7905945121946016</c:v>
                </c:pt>
                <c:pt idx="14692">
                  <c:v>1.7907164634141137</c:v>
                </c:pt>
                <c:pt idx="14693">
                  <c:v>1.790838414633626</c:v>
                </c:pt>
                <c:pt idx="14694">
                  <c:v>1.7909603658531381</c:v>
                </c:pt>
                <c:pt idx="14695">
                  <c:v>1.7910823170726504</c:v>
                </c:pt>
                <c:pt idx="14696">
                  <c:v>1.7912042682921627</c:v>
                </c:pt>
                <c:pt idx="14697">
                  <c:v>1.7913262195116748</c:v>
                </c:pt>
                <c:pt idx="14698">
                  <c:v>1.7914481707311869</c:v>
                </c:pt>
                <c:pt idx="14699">
                  <c:v>1.7915701219506992</c:v>
                </c:pt>
                <c:pt idx="14700">
                  <c:v>1.7916920731702113</c:v>
                </c:pt>
                <c:pt idx="14701">
                  <c:v>1.7918140243897236</c:v>
                </c:pt>
                <c:pt idx="14702">
                  <c:v>1.7919359756092357</c:v>
                </c:pt>
                <c:pt idx="14703">
                  <c:v>1.7920579268287478</c:v>
                </c:pt>
                <c:pt idx="14704">
                  <c:v>1.7921798780482603</c:v>
                </c:pt>
                <c:pt idx="14705">
                  <c:v>1.7923018292677724</c:v>
                </c:pt>
                <c:pt idx="14706">
                  <c:v>1.7924237804872845</c:v>
                </c:pt>
                <c:pt idx="14707">
                  <c:v>1.792545731706797</c:v>
                </c:pt>
                <c:pt idx="14708">
                  <c:v>1.7926676829263091</c:v>
                </c:pt>
                <c:pt idx="14709">
                  <c:v>1.7927896341458212</c:v>
                </c:pt>
                <c:pt idx="14710">
                  <c:v>1.7929115853653335</c:v>
                </c:pt>
                <c:pt idx="14711">
                  <c:v>1.7930335365848455</c:v>
                </c:pt>
                <c:pt idx="14712">
                  <c:v>1.7931554878043579</c:v>
                </c:pt>
                <c:pt idx="14713">
                  <c:v>1.7932774390238699</c:v>
                </c:pt>
                <c:pt idx="14714">
                  <c:v>1.7933993902433822</c:v>
                </c:pt>
                <c:pt idx="14715">
                  <c:v>1.7935213414628943</c:v>
                </c:pt>
                <c:pt idx="14716">
                  <c:v>1.7936432926824064</c:v>
                </c:pt>
                <c:pt idx="14717">
                  <c:v>1.7937652439019187</c:v>
                </c:pt>
                <c:pt idx="14718">
                  <c:v>1.7938871951214308</c:v>
                </c:pt>
                <c:pt idx="14719">
                  <c:v>1.7940091463409431</c:v>
                </c:pt>
                <c:pt idx="14720">
                  <c:v>1.7941310975604554</c:v>
                </c:pt>
                <c:pt idx="14721">
                  <c:v>1.7942530487799675</c:v>
                </c:pt>
                <c:pt idx="14722">
                  <c:v>1.7943749999994676</c:v>
                </c:pt>
                <c:pt idx="14723">
                  <c:v>1.7944969512189921</c:v>
                </c:pt>
                <c:pt idx="14724">
                  <c:v>1.7946189024385042</c:v>
                </c:pt>
                <c:pt idx="14725">
                  <c:v>1.7947408536580043</c:v>
                </c:pt>
                <c:pt idx="14726">
                  <c:v>1.7948628048775288</c:v>
                </c:pt>
                <c:pt idx="14727">
                  <c:v>1.7949847560970409</c:v>
                </c:pt>
                <c:pt idx="14728">
                  <c:v>1.7951067073165408</c:v>
                </c:pt>
                <c:pt idx="14729">
                  <c:v>1.7952286585360651</c:v>
                </c:pt>
                <c:pt idx="14730">
                  <c:v>1.7953506097555774</c:v>
                </c:pt>
                <c:pt idx="14731">
                  <c:v>1.7954725609750894</c:v>
                </c:pt>
                <c:pt idx="14732">
                  <c:v>1.7955945121946015</c:v>
                </c:pt>
                <c:pt idx="14733">
                  <c:v>1.7957164634141016</c:v>
                </c:pt>
                <c:pt idx="14734">
                  <c:v>1.7958384146336259</c:v>
                </c:pt>
                <c:pt idx="14735">
                  <c:v>1.7959603658531382</c:v>
                </c:pt>
                <c:pt idx="14736">
                  <c:v>1.7960823170726381</c:v>
                </c:pt>
                <c:pt idx="14737">
                  <c:v>1.7962042682921626</c:v>
                </c:pt>
                <c:pt idx="14738">
                  <c:v>1.7963262195116747</c:v>
                </c:pt>
                <c:pt idx="14739">
                  <c:v>1.7964481707311748</c:v>
                </c:pt>
                <c:pt idx="14740">
                  <c:v>1.7965701219506871</c:v>
                </c:pt>
                <c:pt idx="14741">
                  <c:v>1.7966920731701994</c:v>
                </c:pt>
                <c:pt idx="14742">
                  <c:v>1.7968140243897115</c:v>
                </c:pt>
                <c:pt idx="14743">
                  <c:v>1.7969359756092236</c:v>
                </c:pt>
                <c:pt idx="14744">
                  <c:v>1.7970579268287359</c:v>
                </c:pt>
                <c:pt idx="14745">
                  <c:v>1.797179878048248</c:v>
                </c:pt>
                <c:pt idx="14746">
                  <c:v>1.7973018292677601</c:v>
                </c:pt>
                <c:pt idx="14747">
                  <c:v>1.7974237804872724</c:v>
                </c:pt>
                <c:pt idx="14748">
                  <c:v>1.7975457317067844</c:v>
                </c:pt>
                <c:pt idx="14749">
                  <c:v>1.7976676829262968</c:v>
                </c:pt>
                <c:pt idx="14750">
                  <c:v>1.7977896341458091</c:v>
                </c:pt>
                <c:pt idx="14751">
                  <c:v>1.7979115853653211</c:v>
                </c:pt>
                <c:pt idx="14752">
                  <c:v>1.7980335365848334</c:v>
                </c:pt>
                <c:pt idx="14753">
                  <c:v>1.7981554878043458</c:v>
                </c:pt>
                <c:pt idx="14754">
                  <c:v>1.7982774390238578</c:v>
                </c:pt>
                <c:pt idx="14755">
                  <c:v>1.7983993902433699</c:v>
                </c:pt>
                <c:pt idx="14756">
                  <c:v>1.7985213414628825</c:v>
                </c:pt>
                <c:pt idx="14757">
                  <c:v>1.7986432926823945</c:v>
                </c:pt>
                <c:pt idx="14758">
                  <c:v>1.7987652439019066</c:v>
                </c:pt>
                <c:pt idx="14759">
                  <c:v>1.7988871951214189</c:v>
                </c:pt>
                <c:pt idx="14760">
                  <c:v>1.799009146340931</c:v>
                </c:pt>
                <c:pt idx="14761">
                  <c:v>1.7991310975604431</c:v>
                </c:pt>
                <c:pt idx="14762">
                  <c:v>1.7992530487799554</c:v>
                </c:pt>
                <c:pt idx="14763">
                  <c:v>1.7993749999994677</c:v>
                </c:pt>
                <c:pt idx="14764">
                  <c:v>1.7994969512189798</c:v>
                </c:pt>
                <c:pt idx="14765">
                  <c:v>1.7996189024384921</c:v>
                </c:pt>
                <c:pt idx="14766">
                  <c:v>1.7997408536580044</c:v>
                </c:pt>
                <c:pt idx="14767">
                  <c:v>1.7998628048775165</c:v>
                </c:pt>
                <c:pt idx="14768">
                  <c:v>1.7999847560970286</c:v>
                </c:pt>
                <c:pt idx="14769">
                  <c:v>1.8001067073165409</c:v>
                </c:pt>
                <c:pt idx="14770">
                  <c:v>1.800228658536053</c:v>
                </c:pt>
                <c:pt idx="14771">
                  <c:v>1.8003506097555653</c:v>
                </c:pt>
                <c:pt idx="14772">
                  <c:v>1.8004725609750776</c:v>
                </c:pt>
                <c:pt idx="14773">
                  <c:v>1.8005945121945897</c:v>
                </c:pt>
                <c:pt idx="14774">
                  <c:v>1.8007164634141017</c:v>
                </c:pt>
                <c:pt idx="14775">
                  <c:v>1.800838414633614</c:v>
                </c:pt>
                <c:pt idx="14776">
                  <c:v>1.8009603658531261</c:v>
                </c:pt>
                <c:pt idx="14777">
                  <c:v>1.8010823170726384</c:v>
                </c:pt>
                <c:pt idx="14778">
                  <c:v>1.8012042682921505</c:v>
                </c:pt>
                <c:pt idx="14779">
                  <c:v>1.8013262195116628</c:v>
                </c:pt>
                <c:pt idx="14780">
                  <c:v>1.8014481707311751</c:v>
                </c:pt>
                <c:pt idx="14781">
                  <c:v>1.8015701219506872</c:v>
                </c:pt>
                <c:pt idx="14782">
                  <c:v>1.8016920731701995</c:v>
                </c:pt>
                <c:pt idx="14783">
                  <c:v>1.8018140243897116</c:v>
                </c:pt>
                <c:pt idx="14784">
                  <c:v>1.8019359756092239</c:v>
                </c:pt>
                <c:pt idx="14785">
                  <c:v>1.8020579268287362</c:v>
                </c:pt>
                <c:pt idx="14786">
                  <c:v>1.8021798780482483</c:v>
                </c:pt>
                <c:pt idx="14787">
                  <c:v>1.8023018292677604</c:v>
                </c:pt>
                <c:pt idx="14788">
                  <c:v>1.8024237804872727</c:v>
                </c:pt>
                <c:pt idx="14789">
                  <c:v>1.8025457317067848</c:v>
                </c:pt>
                <c:pt idx="14790">
                  <c:v>1.8026676829262969</c:v>
                </c:pt>
                <c:pt idx="14791">
                  <c:v>1.8027896341458094</c:v>
                </c:pt>
                <c:pt idx="14792">
                  <c:v>1.8029115853653215</c:v>
                </c:pt>
                <c:pt idx="14793">
                  <c:v>1.8030335365848336</c:v>
                </c:pt>
                <c:pt idx="14794">
                  <c:v>1.8031554878043456</c:v>
                </c:pt>
                <c:pt idx="14795">
                  <c:v>1.8032774390238582</c:v>
                </c:pt>
                <c:pt idx="14796">
                  <c:v>1.8033993902433703</c:v>
                </c:pt>
                <c:pt idx="14797">
                  <c:v>1.8035213414628823</c:v>
                </c:pt>
                <c:pt idx="14798">
                  <c:v>1.8036432926823946</c:v>
                </c:pt>
                <c:pt idx="14799">
                  <c:v>1.803765243901907</c:v>
                </c:pt>
                <c:pt idx="14800">
                  <c:v>1.803887195121419</c:v>
                </c:pt>
                <c:pt idx="14801">
                  <c:v>1.8040091463409313</c:v>
                </c:pt>
                <c:pt idx="14802">
                  <c:v>1.8041310975604434</c:v>
                </c:pt>
                <c:pt idx="14803">
                  <c:v>1.8042530487799557</c:v>
                </c:pt>
                <c:pt idx="14804">
                  <c:v>1.8043749999994678</c:v>
                </c:pt>
                <c:pt idx="14805">
                  <c:v>1.8044969512189801</c:v>
                </c:pt>
                <c:pt idx="14806">
                  <c:v>1.8046189024384922</c:v>
                </c:pt>
                <c:pt idx="14807">
                  <c:v>1.8047408536580045</c:v>
                </c:pt>
                <c:pt idx="14808">
                  <c:v>1.8048628048775166</c:v>
                </c:pt>
                <c:pt idx="14809">
                  <c:v>1.8049847560970287</c:v>
                </c:pt>
                <c:pt idx="14810">
                  <c:v>1.805106707316541</c:v>
                </c:pt>
                <c:pt idx="14811">
                  <c:v>1.8052286585360533</c:v>
                </c:pt>
                <c:pt idx="14812">
                  <c:v>1.8053506097555654</c:v>
                </c:pt>
                <c:pt idx="14813">
                  <c:v>1.8054725609750775</c:v>
                </c:pt>
                <c:pt idx="14814">
                  <c:v>1.80559451219459</c:v>
                </c:pt>
                <c:pt idx="14815">
                  <c:v>1.8057164634141021</c:v>
                </c:pt>
                <c:pt idx="14816">
                  <c:v>1.8058384146336142</c:v>
                </c:pt>
                <c:pt idx="14817">
                  <c:v>1.8059603658531267</c:v>
                </c:pt>
                <c:pt idx="14818">
                  <c:v>1.8060823170726388</c:v>
                </c:pt>
                <c:pt idx="14819">
                  <c:v>1.8062042682921509</c:v>
                </c:pt>
                <c:pt idx="14820">
                  <c:v>1.8063262195116632</c:v>
                </c:pt>
                <c:pt idx="14821">
                  <c:v>1.8064481707311753</c:v>
                </c:pt>
                <c:pt idx="14822">
                  <c:v>1.8065701219506873</c:v>
                </c:pt>
                <c:pt idx="14823">
                  <c:v>1.8066920731701996</c:v>
                </c:pt>
                <c:pt idx="14824">
                  <c:v>1.8068140243897117</c:v>
                </c:pt>
                <c:pt idx="14825">
                  <c:v>1.806935975609224</c:v>
                </c:pt>
                <c:pt idx="14826">
                  <c:v>1.8070579268287361</c:v>
                </c:pt>
                <c:pt idx="14827">
                  <c:v>1.8071798780482484</c:v>
                </c:pt>
                <c:pt idx="14828">
                  <c:v>1.8073018292677605</c:v>
                </c:pt>
                <c:pt idx="14829">
                  <c:v>1.8074237804872728</c:v>
                </c:pt>
                <c:pt idx="14830">
                  <c:v>1.8075457317067851</c:v>
                </c:pt>
                <c:pt idx="14831">
                  <c:v>1.8076676829262972</c:v>
                </c:pt>
                <c:pt idx="14832">
                  <c:v>1.8077896341458095</c:v>
                </c:pt>
                <c:pt idx="14833">
                  <c:v>1.8079115853653218</c:v>
                </c:pt>
                <c:pt idx="14834">
                  <c:v>1.8080335365848339</c:v>
                </c:pt>
                <c:pt idx="14835">
                  <c:v>1.808155487804346</c:v>
                </c:pt>
                <c:pt idx="14836">
                  <c:v>1.8082774390238583</c:v>
                </c:pt>
                <c:pt idx="14837">
                  <c:v>1.8083993902433704</c:v>
                </c:pt>
                <c:pt idx="14838">
                  <c:v>1.8085213414628827</c:v>
                </c:pt>
                <c:pt idx="14839">
                  <c:v>1.8086432926823948</c:v>
                </c:pt>
                <c:pt idx="14840">
                  <c:v>1.8087652439019071</c:v>
                </c:pt>
                <c:pt idx="14841">
                  <c:v>1.8088871951214192</c:v>
                </c:pt>
                <c:pt idx="14842">
                  <c:v>1.8090091463409315</c:v>
                </c:pt>
                <c:pt idx="14843">
                  <c:v>1.8091310975604438</c:v>
                </c:pt>
                <c:pt idx="14844">
                  <c:v>1.8092530487799559</c:v>
                </c:pt>
                <c:pt idx="14845">
                  <c:v>1.8093749999994679</c:v>
                </c:pt>
                <c:pt idx="14846">
                  <c:v>1.8094969512189802</c:v>
                </c:pt>
                <c:pt idx="14847">
                  <c:v>1.8096189024384925</c:v>
                </c:pt>
                <c:pt idx="14848">
                  <c:v>1.8097408536580046</c:v>
                </c:pt>
                <c:pt idx="14849">
                  <c:v>1.8098628048775169</c:v>
                </c:pt>
                <c:pt idx="14850">
                  <c:v>1.809984756097029</c:v>
                </c:pt>
                <c:pt idx="14851">
                  <c:v>1.8101067073165411</c:v>
                </c:pt>
                <c:pt idx="14852">
                  <c:v>1.8102286585360534</c:v>
                </c:pt>
                <c:pt idx="14853">
                  <c:v>1.8103506097555657</c:v>
                </c:pt>
                <c:pt idx="14854">
                  <c:v>1.8104725609750778</c:v>
                </c:pt>
                <c:pt idx="14855">
                  <c:v>1.8105945121945899</c:v>
                </c:pt>
                <c:pt idx="14856">
                  <c:v>1.8107164634141024</c:v>
                </c:pt>
                <c:pt idx="14857">
                  <c:v>1.8108384146336145</c:v>
                </c:pt>
                <c:pt idx="14858">
                  <c:v>1.8109603658531266</c:v>
                </c:pt>
                <c:pt idx="14859">
                  <c:v>1.8110823170726389</c:v>
                </c:pt>
                <c:pt idx="14860">
                  <c:v>1.8112042682921512</c:v>
                </c:pt>
                <c:pt idx="14861">
                  <c:v>1.8113262195116633</c:v>
                </c:pt>
                <c:pt idx="14862">
                  <c:v>1.8114481707311756</c:v>
                </c:pt>
                <c:pt idx="14863">
                  <c:v>1.8115701219506879</c:v>
                </c:pt>
                <c:pt idx="14864">
                  <c:v>1.8116920731702</c:v>
                </c:pt>
                <c:pt idx="14865">
                  <c:v>1.8118140243897121</c:v>
                </c:pt>
                <c:pt idx="14866">
                  <c:v>1.8119359756092241</c:v>
                </c:pt>
                <c:pt idx="14867">
                  <c:v>1.8120579268287365</c:v>
                </c:pt>
                <c:pt idx="14868">
                  <c:v>1.8121798780482488</c:v>
                </c:pt>
                <c:pt idx="14869">
                  <c:v>1.8123018292677608</c:v>
                </c:pt>
                <c:pt idx="14870">
                  <c:v>1.8124237804872729</c:v>
                </c:pt>
                <c:pt idx="14871">
                  <c:v>1.812545731706785</c:v>
                </c:pt>
                <c:pt idx="14872">
                  <c:v>1.8126676829262975</c:v>
                </c:pt>
                <c:pt idx="14873">
                  <c:v>1.8127896341458096</c:v>
                </c:pt>
                <c:pt idx="14874">
                  <c:v>1.8129115853653217</c:v>
                </c:pt>
                <c:pt idx="14875">
                  <c:v>1.8130335365848342</c:v>
                </c:pt>
                <c:pt idx="14876">
                  <c:v>1.8131554878043463</c:v>
                </c:pt>
                <c:pt idx="14877">
                  <c:v>1.8132774390238584</c:v>
                </c:pt>
                <c:pt idx="14878">
                  <c:v>1.8133993902433709</c:v>
                </c:pt>
                <c:pt idx="14879">
                  <c:v>1.813521341462883</c:v>
                </c:pt>
                <c:pt idx="14880">
                  <c:v>1.8136432926823951</c:v>
                </c:pt>
                <c:pt idx="14881">
                  <c:v>1.8137652439019074</c:v>
                </c:pt>
                <c:pt idx="14882">
                  <c:v>1.8138871951214195</c:v>
                </c:pt>
                <c:pt idx="14883">
                  <c:v>1.8140091463409316</c:v>
                </c:pt>
                <c:pt idx="14884">
                  <c:v>1.8141310975604439</c:v>
                </c:pt>
                <c:pt idx="14885">
                  <c:v>1.814253048779956</c:v>
                </c:pt>
                <c:pt idx="14886">
                  <c:v>1.8143749999994683</c:v>
                </c:pt>
                <c:pt idx="14887">
                  <c:v>1.8144969512189804</c:v>
                </c:pt>
                <c:pt idx="14888">
                  <c:v>1.8146189024384927</c:v>
                </c:pt>
                <c:pt idx="14889">
                  <c:v>1.8147408536580047</c:v>
                </c:pt>
                <c:pt idx="14890">
                  <c:v>1.8148628048775171</c:v>
                </c:pt>
                <c:pt idx="14891">
                  <c:v>1.8149847560970294</c:v>
                </c:pt>
                <c:pt idx="14892">
                  <c:v>1.8151067073165414</c:v>
                </c:pt>
                <c:pt idx="14893">
                  <c:v>1.8152286585360538</c:v>
                </c:pt>
                <c:pt idx="14894">
                  <c:v>1.8153506097555661</c:v>
                </c:pt>
                <c:pt idx="14895">
                  <c:v>1.8154725609750781</c:v>
                </c:pt>
                <c:pt idx="14896">
                  <c:v>1.8155945121945902</c:v>
                </c:pt>
                <c:pt idx="14897">
                  <c:v>1.8157164634141025</c:v>
                </c:pt>
                <c:pt idx="14898">
                  <c:v>1.8158384146336146</c:v>
                </c:pt>
                <c:pt idx="14899">
                  <c:v>1.8159603658531267</c:v>
                </c:pt>
                <c:pt idx="14900">
                  <c:v>1.816082317072639</c:v>
                </c:pt>
                <c:pt idx="14901">
                  <c:v>1.8162042682921513</c:v>
                </c:pt>
                <c:pt idx="14902">
                  <c:v>1.8163262195116512</c:v>
                </c:pt>
                <c:pt idx="14903">
                  <c:v>1.8164481707311755</c:v>
                </c:pt>
                <c:pt idx="14904">
                  <c:v>1.8165701219506878</c:v>
                </c:pt>
                <c:pt idx="14905">
                  <c:v>1.8166920731702001</c:v>
                </c:pt>
                <c:pt idx="14906">
                  <c:v>1.8168140243897122</c:v>
                </c:pt>
                <c:pt idx="14907">
                  <c:v>1.8169359756092123</c:v>
                </c:pt>
                <c:pt idx="14908">
                  <c:v>1.8170579268287366</c:v>
                </c:pt>
                <c:pt idx="14909">
                  <c:v>1.8171798780482489</c:v>
                </c:pt>
                <c:pt idx="14910">
                  <c:v>1.8173018292677487</c:v>
                </c:pt>
                <c:pt idx="14911">
                  <c:v>1.8174237804872733</c:v>
                </c:pt>
                <c:pt idx="14912">
                  <c:v>1.8175457317067854</c:v>
                </c:pt>
                <c:pt idx="14913">
                  <c:v>1.8176676829262852</c:v>
                </c:pt>
                <c:pt idx="14914">
                  <c:v>1.8177896341458097</c:v>
                </c:pt>
                <c:pt idx="14915">
                  <c:v>1.8179115853653096</c:v>
                </c:pt>
                <c:pt idx="14916">
                  <c:v>1.8180335365848219</c:v>
                </c:pt>
                <c:pt idx="14917">
                  <c:v>1.8181554878043462</c:v>
                </c:pt>
                <c:pt idx="14918">
                  <c:v>1.8182774390238585</c:v>
                </c:pt>
                <c:pt idx="14919">
                  <c:v>1.8183993902433584</c:v>
                </c:pt>
                <c:pt idx="14920">
                  <c:v>1.8185213414628707</c:v>
                </c:pt>
                <c:pt idx="14921">
                  <c:v>1.818643292682383</c:v>
                </c:pt>
                <c:pt idx="14922">
                  <c:v>1.8187652439018951</c:v>
                </c:pt>
                <c:pt idx="14923">
                  <c:v>1.8188871951214072</c:v>
                </c:pt>
                <c:pt idx="14924">
                  <c:v>1.8190091463409197</c:v>
                </c:pt>
                <c:pt idx="14925">
                  <c:v>1.8191310975604318</c:v>
                </c:pt>
                <c:pt idx="14926">
                  <c:v>1.8192530487799439</c:v>
                </c:pt>
                <c:pt idx="14927">
                  <c:v>1.8193749999994562</c:v>
                </c:pt>
                <c:pt idx="14928">
                  <c:v>1.8194969512189683</c:v>
                </c:pt>
                <c:pt idx="14929">
                  <c:v>1.8196189024384803</c:v>
                </c:pt>
                <c:pt idx="14930">
                  <c:v>1.8197408536579927</c:v>
                </c:pt>
                <c:pt idx="14931">
                  <c:v>1.819862804877505</c:v>
                </c:pt>
                <c:pt idx="14932">
                  <c:v>1.819984756097017</c:v>
                </c:pt>
                <c:pt idx="14933">
                  <c:v>1.8201067073165293</c:v>
                </c:pt>
                <c:pt idx="14934">
                  <c:v>1.8202286585360414</c:v>
                </c:pt>
                <c:pt idx="14935">
                  <c:v>1.8203506097555537</c:v>
                </c:pt>
                <c:pt idx="14936">
                  <c:v>1.8204725609750658</c:v>
                </c:pt>
                <c:pt idx="14937">
                  <c:v>1.8205945121945781</c:v>
                </c:pt>
                <c:pt idx="14938">
                  <c:v>1.8207164634140904</c:v>
                </c:pt>
                <c:pt idx="14939">
                  <c:v>1.8208384146336025</c:v>
                </c:pt>
                <c:pt idx="14940">
                  <c:v>1.8209603658531148</c:v>
                </c:pt>
                <c:pt idx="14941">
                  <c:v>1.8210823170726269</c:v>
                </c:pt>
                <c:pt idx="14942">
                  <c:v>1.821204268292139</c:v>
                </c:pt>
                <c:pt idx="14943">
                  <c:v>1.8213262195116513</c:v>
                </c:pt>
                <c:pt idx="14944">
                  <c:v>1.8214481707311636</c:v>
                </c:pt>
                <c:pt idx="14945">
                  <c:v>1.8215701219506757</c:v>
                </c:pt>
                <c:pt idx="14946">
                  <c:v>1.821692073170188</c:v>
                </c:pt>
                <c:pt idx="14947">
                  <c:v>1.8218140243897001</c:v>
                </c:pt>
                <c:pt idx="14948">
                  <c:v>1.8219359756092124</c:v>
                </c:pt>
                <c:pt idx="14949">
                  <c:v>1.8220579268287247</c:v>
                </c:pt>
                <c:pt idx="14950">
                  <c:v>1.8221798780482368</c:v>
                </c:pt>
                <c:pt idx="14951">
                  <c:v>1.8223018292677489</c:v>
                </c:pt>
                <c:pt idx="14952">
                  <c:v>1.8224237804872612</c:v>
                </c:pt>
                <c:pt idx="14953">
                  <c:v>1.8225457317067735</c:v>
                </c:pt>
                <c:pt idx="14954">
                  <c:v>1.8226676829262856</c:v>
                </c:pt>
                <c:pt idx="14955">
                  <c:v>1.8227896341457979</c:v>
                </c:pt>
                <c:pt idx="14956">
                  <c:v>1.8229115853653099</c:v>
                </c:pt>
                <c:pt idx="14957">
                  <c:v>1.823033536584822</c:v>
                </c:pt>
                <c:pt idx="14958">
                  <c:v>1.8231554878043341</c:v>
                </c:pt>
                <c:pt idx="14959">
                  <c:v>1.8232774390238466</c:v>
                </c:pt>
                <c:pt idx="14960">
                  <c:v>1.8233993902433587</c:v>
                </c:pt>
                <c:pt idx="14961">
                  <c:v>1.8235213414628708</c:v>
                </c:pt>
                <c:pt idx="14962">
                  <c:v>1.8236432926823833</c:v>
                </c:pt>
                <c:pt idx="14963">
                  <c:v>1.8237652439018954</c:v>
                </c:pt>
                <c:pt idx="14964">
                  <c:v>1.8238871951214075</c:v>
                </c:pt>
                <c:pt idx="14965">
                  <c:v>1.8240091463409198</c:v>
                </c:pt>
                <c:pt idx="14966">
                  <c:v>1.8241310975604321</c:v>
                </c:pt>
                <c:pt idx="14967">
                  <c:v>1.8242530487799442</c:v>
                </c:pt>
                <c:pt idx="14968">
                  <c:v>1.8243749999994563</c:v>
                </c:pt>
                <c:pt idx="14969">
                  <c:v>1.8244969512189688</c:v>
                </c:pt>
                <c:pt idx="14970">
                  <c:v>1.8246189024384809</c:v>
                </c:pt>
                <c:pt idx="14971">
                  <c:v>1.824740853657993</c:v>
                </c:pt>
                <c:pt idx="14972">
                  <c:v>1.8248628048775051</c:v>
                </c:pt>
                <c:pt idx="14973">
                  <c:v>1.8249847560970174</c:v>
                </c:pt>
                <c:pt idx="14974">
                  <c:v>1.8251067073165295</c:v>
                </c:pt>
                <c:pt idx="14975">
                  <c:v>1.8252286585360418</c:v>
                </c:pt>
                <c:pt idx="14976">
                  <c:v>1.8253506097555539</c:v>
                </c:pt>
                <c:pt idx="14977">
                  <c:v>1.8254725609750659</c:v>
                </c:pt>
                <c:pt idx="14978">
                  <c:v>1.8255945121945785</c:v>
                </c:pt>
                <c:pt idx="14979">
                  <c:v>1.8257164634140906</c:v>
                </c:pt>
                <c:pt idx="14980">
                  <c:v>1.8258384146336026</c:v>
                </c:pt>
                <c:pt idx="14981">
                  <c:v>1.8259603658531152</c:v>
                </c:pt>
                <c:pt idx="14982">
                  <c:v>1.8260823170726272</c:v>
                </c:pt>
                <c:pt idx="14983">
                  <c:v>1.8262042682921393</c:v>
                </c:pt>
                <c:pt idx="14984">
                  <c:v>1.8263262195116514</c:v>
                </c:pt>
                <c:pt idx="14985">
                  <c:v>1.8264481707311639</c:v>
                </c:pt>
                <c:pt idx="14986">
                  <c:v>1.826570121950676</c:v>
                </c:pt>
                <c:pt idx="14987">
                  <c:v>1.8266920731701881</c:v>
                </c:pt>
                <c:pt idx="14988">
                  <c:v>1.8268140243897004</c:v>
                </c:pt>
                <c:pt idx="14989">
                  <c:v>1.8269359756092125</c:v>
                </c:pt>
                <c:pt idx="14990">
                  <c:v>1.8270579268287246</c:v>
                </c:pt>
                <c:pt idx="14991">
                  <c:v>1.8271798780482369</c:v>
                </c:pt>
                <c:pt idx="14992">
                  <c:v>1.8273018292677492</c:v>
                </c:pt>
                <c:pt idx="14993">
                  <c:v>1.8274237804872613</c:v>
                </c:pt>
                <c:pt idx="14994">
                  <c:v>1.8275457317067736</c:v>
                </c:pt>
                <c:pt idx="14995">
                  <c:v>1.8276676829262857</c:v>
                </c:pt>
                <c:pt idx="14996">
                  <c:v>1.8277896341457978</c:v>
                </c:pt>
                <c:pt idx="14997">
                  <c:v>1.8279115853653101</c:v>
                </c:pt>
                <c:pt idx="14998">
                  <c:v>1.8280335365848224</c:v>
                </c:pt>
                <c:pt idx="14999">
                  <c:v>1.8281554878043345</c:v>
                </c:pt>
                <c:pt idx="15000">
                  <c:v>1.8282774390238468</c:v>
                </c:pt>
                <c:pt idx="15001">
                  <c:v>1.8283993902433591</c:v>
                </c:pt>
                <c:pt idx="15002">
                  <c:v>1.8285213414628712</c:v>
                </c:pt>
                <c:pt idx="15003">
                  <c:v>1.8286432926823832</c:v>
                </c:pt>
                <c:pt idx="15004">
                  <c:v>1.8287652439018955</c:v>
                </c:pt>
                <c:pt idx="15005">
                  <c:v>1.8288871951214076</c:v>
                </c:pt>
                <c:pt idx="15006">
                  <c:v>1.8290091463409199</c:v>
                </c:pt>
                <c:pt idx="15007">
                  <c:v>1.8291310975604322</c:v>
                </c:pt>
                <c:pt idx="15008">
                  <c:v>1.8292530487799443</c:v>
                </c:pt>
                <c:pt idx="15009">
                  <c:v>1.8293749999994566</c:v>
                </c:pt>
                <c:pt idx="15010">
                  <c:v>1.8294969512189687</c:v>
                </c:pt>
                <c:pt idx="15011">
                  <c:v>1.829618902438481</c:v>
                </c:pt>
                <c:pt idx="15012">
                  <c:v>1.8297408536579931</c:v>
                </c:pt>
                <c:pt idx="15013">
                  <c:v>1.8298628048775052</c:v>
                </c:pt>
                <c:pt idx="15014">
                  <c:v>1.8299847560970175</c:v>
                </c:pt>
                <c:pt idx="15015">
                  <c:v>1.8301067073165298</c:v>
                </c:pt>
                <c:pt idx="15016">
                  <c:v>1.8302286585360419</c:v>
                </c:pt>
                <c:pt idx="15017">
                  <c:v>1.8303506097555542</c:v>
                </c:pt>
                <c:pt idx="15018">
                  <c:v>1.8304725609750663</c:v>
                </c:pt>
                <c:pt idx="15019">
                  <c:v>1.8305945121945784</c:v>
                </c:pt>
                <c:pt idx="15020">
                  <c:v>1.8307164634140909</c:v>
                </c:pt>
                <c:pt idx="15021">
                  <c:v>1.830838414633603</c:v>
                </c:pt>
                <c:pt idx="15022">
                  <c:v>1.8309603658531151</c:v>
                </c:pt>
                <c:pt idx="15023">
                  <c:v>1.8310823170726276</c:v>
                </c:pt>
                <c:pt idx="15024">
                  <c:v>1.8312042682921397</c:v>
                </c:pt>
                <c:pt idx="15025">
                  <c:v>1.8313262195116518</c:v>
                </c:pt>
                <c:pt idx="15026">
                  <c:v>1.8314481707311641</c:v>
                </c:pt>
                <c:pt idx="15027">
                  <c:v>1.8315701219506761</c:v>
                </c:pt>
                <c:pt idx="15028">
                  <c:v>1.8316920731701885</c:v>
                </c:pt>
                <c:pt idx="15029">
                  <c:v>1.8318140243897005</c:v>
                </c:pt>
                <c:pt idx="15030">
                  <c:v>1.8319359756092128</c:v>
                </c:pt>
                <c:pt idx="15031">
                  <c:v>1.8320579268287251</c:v>
                </c:pt>
                <c:pt idx="15032">
                  <c:v>1.8321798780482372</c:v>
                </c:pt>
                <c:pt idx="15033">
                  <c:v>1.8323018292677493</c:v>
                </c:pt>
                <c:pt idx="15034">
                  <c:v>1.8324237804872614</c:v>
                </c:pt>
                <c:pt idx="15035">
                  <c:v>1.8325457317067737</c:v>
                </c:pt>
                <c:pt idx="15036">
                  <c:v>1.832667682926286</c:v>
                </c:pt>
                <c:pt idx="15037">
                  <c:v>1.8327896341457981</c:v>
                </c:pt>
                <c:pt idx="15038">
                  <c:v>1.8329115853653102</c:v>
                </c:pt>
                <c:pt idx="15039">
                  <c:v>1.8330335365848227</c:v>
                </c:pt>
                <c:pt idx="15040">
                  <c:v>1.8331554878043348</c:v>
                </c:pt>
                <c:pt idx="15041">
                  <c:v>1.8332774390238469</c:v>
                </c:pt>
                <c:pt idx="15042">
                  <c:v>1.8333993902433592</c:v>
                </c:pt>
                <c:pt idx="15043">
                  <c:v>1.8335213414628715</c:v>
                </c:pt>
                <c:pt idx="15044">
                  <c:v>1.8336432926823836</c:v>
                </c:pt>
                <c:pt idx="15045">
                  <c:v>1.8337652439018957</c:v>
                </c:pt>
                <c:pt idx="15046">
                  <c:v>1.8338871951214082</c:v>
                </c:pt>
                <c:pt idx="15047">
                  <c:v>1.8340091463409203</c:v>
                </c:pt>
                <c:pt idx="15048">
                  <c:v>1.8341310975604324</c:v>
                </c:pt>
                <c:pt idx="15049">
                  <c:v>1.8342530487799447</c:v>
                </c:pt>
                <c:pt idx="15050">
                  <c:v>1.8343749999994567</c:v>
                </c:pt>
                <c:pt idx="15051">
                  <c:v>1.8344969512189688</c:v>
                </c:pt>
                <c:pt idx="15052">
                  <c:v>1.8346189024384811</c:v>
                </c:pt>
                <c:pt idx="15053">
                  <c:v>1.8347408536579932</c:v>
                </c:pt>
                <c:pt idx="15054">
                  <c:v>1.8348628048775055</c:v>
                </c:pt>
                <c:pt idx="15055">
                  <c:v>1.8349847560970178</c:v>
                </c:pt>
                <c:pt idx="15056">
                  <c:v>1.8351067073165299</c:v>
                </c:pt>
                <c:pt idx="15057">
                  <c:v>1.835228658536042</c:v>
                </c:pt>
                <c:pt idx="15058">
                  <c:v>1.8353506097555545</c:v>
                </c:pt>
                <c:pt idx="15059">
                  <c:v>1.8354725609750666</c:v>
                </c:pt>
                <c:pt idx="15060">
                  <c:v>1.8355945121945787</c:v>
                </c:pt>
                <c:pt idx="15061">
                  <c:v>1.8357164634140908</c:v>
                </c:pt>
                <c:pt idx="15062">
                  <c:v>1.8358384146336033</c:v>
                </c:pt>
                <c:pt idx="15063">
                  <c:v>1.8359603658531154</c:v>
                </c:pt>
                <c:pt idx="15064">
                  <c:v>1.8360823170726275</c:v>
                </c:pt>
                <c:pt idx="15065">
                  <c:v>1.8362042682921398</c:v>
                </c:pt>
                <c:pt idx="15066">
                  <c:v>1.8363262195116519</c:v>
                </c:pt>
                <c:pt idx="15067">
                  <c:v>1.8364481707311642</c:v>
                </c:pt>
                <c:pt idx="15068">
                  <c:v>1.8365701219506765</c:v>
                </c:pt>
                <c:pt idx="15069">
                  <c:v>1.8366920731701886</c:v>
                </c:pt>
                <c:pt idx="15070">
                  <c:v>1.8368140243897007</c:v>
                </c:pt>
                <c:pt idx="15071">
                  <c:v>1.836935975609213</c:v>
                </c:pt>
                <c:pt idx="15072">
                  <c:v>1.837057926828725</c:v>
                </c:pt>
                <c:pt idx="15073">
                  <c:v>1.8371798780482373</c:v>
                </c:pt>
                <c:pt idx="15074">
                  <c:v>1.8373018292677497</c:v>
                </c:pt>
                <c:pt idx="15075">
                  <c:v>1.8374237804872617</c:v>
                </c:pt>
                <c:pt idx="15076">
                  <c:v>1.8375457317067738</c:v>
                </c:pt>
                <c:pt idx="15077">
                  <c:v>1.8376676829262861</c:v>
                </c:pt>
                <c:pt idx="15078">
                  <c:v>1.8377896341457984</c:v>
                </c:pt>
                <c:pt idx="15079">
                  <c:v>1.8379115853653105</c:v>
                </c:pt>
                <c:pt idx="15080">
                  <c:v>1.8380335365848226</c:v>
                </c:pt>
                <c:pt idx="15081">
                  <c:v>1.8381554878043349</c:v>
                </c:pt>
                <c:pt idx="15082">
                  <c:v>1.8382774390238472</c:v>
                </c:pt>
                <c:pt idx="15083">
                  <c:v>1.8383993902433593</c:v>
                </c:pt>
                <c:pt idx="15084">
                  <c:v>1.8385213414628716</c:v>
                </c:pt>
                <c:pt idx="15085">
                  <c:v>1.8386432926823837</c:v>
                </c:pt>
                <c:pt idx="15086">
                  <c:v>1.838765243901896</c:v>
                </c:pt>
                <c:pt idx="15087">
                  <c:v>1.8388871951214083</c:v>
                </c:pt>
                <c:pt idx="15088">
                  <c:v>1.8390091463409204</c:v>
                </c:pt>
                <c:pt idx="15089">
                  <c:v>1.8391310975604203</c:v>
                </c:pt>
                <c:pt idx="15090">
                  <c:v>1.8392530487799326</c:v>
                </c:pt>
                <c:pt idx="15091">
                  <c:v>1.8393749999994449</c:v>
                </c:pt>
                <c:pt idx="15092">
                  <c:v>1.839496951218957</c:v>
                </c:pt>
                <c:pt idx="15093">
                  <c:v>1.839618902438469</c:v>
                </c:pt>
                <c:pt idx="15094">
                  <c:v>1.8397408536579811</c:v>
                </c:pt>
                <c:pt idx="15095">
                  <c:v>1.8398628048774937</c:v>
                </c:pt>
                <c:pt idx="15096">
                  <c:v>1.8399847560970057</c:v>
                </c:pt>
                <c:pt idx="15097">
                  <c:v>1.8401067073165178</c:v>
                </c:pt>
                <c:pt idx="15098">
                  <c:v>1.8402286585360301</c:v>
                </c:pt>
                <c:pt idx="15099">
                  <c:v>1.8403506097555424</c:v>
                </c:pt>
                <c:pt idx="15100">
                  <c:v>1.8404725609750545</c:v>
                </c:pt>
                <c:pt idx="15101">
                  <c:v>1.8405945121945668</c:v>
                </c:pt>
                <c:pt idx="15102">
                  <c:v>1.8407164634140789</c:v>
                </c:pt>
                <c:pt idx="15103">
                  <c:v>1.840838414633591</c:v>
                </c:pt>
                <c:pt idx="15104">
                  <c:v>1.8409603658531033</c:v>
                </c:pt>
                <c:pt idx="15105">
                  <c:v>1.8410823170726156</c:v>
                </c:pt>
                <c:pt idx="15106">
                  <c:v>1.8412042682921277</c:v>
                </c:pt>
                <c:pt idx="15107">
                  <c:v>1.84132621951164</c:v>
                </c:pt>
                <c:pt idx="15108">
                  <c:v>1.8414481707311521</c:v>
                </c:pt>
                <c:pt idx="15109">
                  <c:v>1.8415701219506642</c:v>
                </c:pt>
                <c:pt idx="15110">
                  <c:v>1.8416920731701762</c:v>
                </c:pt>
                <c:pt idx="15111">
                  <c:v>1.8418140243896888</c:v>
                </c:pt>
                <c:pt idx="15112">
                  <c:v>1.8419359756092009</c:v>
                </c:pt>
                <c:pt idx="15113">
                  <c:v>1.8420579268287129</c:v>
                </c:pt>
                <c:pt idx="15114">
                  <c:v>1.8421798780482252</c:v>
                </c:pt>
                <c:pt idx="15115">
                  <c:v>1.8423018292677376</c:v>
                </c:pt>
                <c:pt idx="15116">
                  <c:v>1.8424237804872496</c:v>
                </c:pt>
                <c:pt idx="15117">
                  <c:v>1.8425457317067619</c:v>
                </c:pt>
                <c:pt idx="15118">
                  <c:v>1.842667682926274</c:v>
                </c:pt>
                <c:pt idx="15119">
                  <c:v>1.8427896341457861</c:v>
                </c:pt>
                <c:pt idx="15120">
                  <c:v>1.8429115853652986</c:v>
                </c:pt>
                <c:pt idx="15121">
                  <c:v>1.8430335365848107</c:v>
                </c:pt>
                <c:pt idx="15122">
                  <c:v>1.8431554878043228</c:v>
                </c:pt>
                <c:pt idx="15123">
                  <c:v>1.8432774390238351</c:v>
                </c:pt>
                <c:pt idx="15124">
                  <c:v>1.8433993902433472</c:v>
                </c:pt>
                <c:pt idx="15125">
                  <c:v>1.8435213414628593</c:v>
                </c:pt>
                <c:pt idx="15126">
                  <c:v>1.8436432926823714</c:v>
                </c:pt>
                <c:pt idx="15127">
                  <c:v>1.8437652439018839</c:v>
                </c:pt>
                <c:pt idx="15128">
                  <c:v>1.843887195121396</c:v>
                </c:pt>
                <c:pt idx="15129">
                  <c:v>1.8440091463409081</c:v>
                </c:pt>
                <c:pt idx="15130">
                  <c:v>1.8441310975604206</c:v>
                </c:pt>
                <c:pt idx="15131">
                  <c:v>1.8442530487799327</c:v>
                </c:pt>
                <c:pt idx="15132">
                  <c:v>1.8443749999994448</c:v>
                </c:pt>
                <c:pt idx="15133">
                  <c:v>1.8444969512189571</c:v>
                </c:pt>
                <c:pt idx="15134">
                  <c:v>1.8446189024384692</c:v>
                </c:pt>
                <c:pt idx="15135">
                  <c:v>1.8447408536579815</c:v>
                </c:pt>
                <c:pt idx="15136">
                  <c:v>1.8448628048774938</c:v>
                </c:pt>
                <c:pt idx="15137">
                  <c:v>1.8449847560970059</c:v>
                </c:pt>
                <c:pt idx="15138">
                  <c:v>1.8451067073165179</c:v>
                </c:pt>
                <c:pt idx="15139">
                  <c:v>1.8452286585360302</c:v>
                </c:pt>
                <c:pt idx="15140">
                  <c:v>1.8453506097555423</c:v>
                </c:pt>
                <c:pt idx="15141">
                  <c:v>1.8454725609750544</c:v>
                </c:pt>
                <c:pt idx="15142">
                  <c:v>1.8455945121945667</c:v>
                </c:pt>
                <c:pt idx="15143">
                  <c:v>1.845716463414079</c:v>
                </c:pt>
                <c:pt idx="15144">
                  <c:v>1.8458384146335911</c:v>
                </c:pt>
                <c:pt idx="15145">
                  <c:v>1.8459603658531032</c:v>
                </c:pt>
                <c:pt idx="15146">
                  <c:v>1.8460823170726157</c:v>
                </c:pt>
                <c:pt idx="15147">
                  <c:v>1.8462042682921278</c:v>
                </c:pt>
                <c:pt idx="15148">
                  <c:v>1.8463262195116399</c:v>
                </c:pt>
                <c:pt idx="15149">
                  <c:v>1.8464481707311522</c:v>
                </c:pt>
                <c:pt idx="15150">
                  <c:v>1.8465701219506645</c:v>
                </c:pt>
                <c:pt idx="15151">
                  <c:v>1.8466920731701766</c:v>
                </c:pt>
                <c:pt idx="15152">
                  <c:v>1.8468140243896889</c:v>
                </c:pt>
                <c:pt idx="15153">
                  <c:v>1.846935975609201</c:v>
                </c:pt>
                <c:pt idx="15154">
                  <c:v>1.8470579268287131</c:v>
                </c:pt>
                <c:pt idx="15155">
                  <c:v>1.8471798780482254</c:v>
                </c:pt>
                <c:pt idx="15156">
                  <c:v>1.8473018292677374</c:v>
                </c:pt>
                <c:pt idx="15157">
                  <c:v>1.8474237804872495</c:v>
                </c:pt>
                <c:pt idx="15158">
                  <c:v>1.8475457317067618</c:v>
                </c:pt>
                <c:pt idx="15159">
                  <c:v>1.8476676829262741</c:v>
                </c:pt>
                <c:pt idx="15160">
                  <c:v>1.8477896341457862</c:v>
                </c:pt>
                <c:pt idx="15161">
                  <c:v>1.8479115853652983</c:v>
                </c:pt>
                <c:pt idx="15162">
                  <c:v>1.8480335365848108</c:v>
                </c:pt>
                <c:pt idx="15163">
                  <c:v>1.8481554878043229</c:v>
                </c:pt>
                <c:pt idx="15164">
                  <c:v>1.848277439023835</c:v>
                </c:pt>
                <c:pt idx="15165">
                  <c:v>1.8483993902433473</c:v>
                </c:pt>
                <c:pt idx="15166">
                  <c:v>1.8485213414628596</c:v>
                </c:pt>
                <c:pt idx="15167">
                  <c:v>1.8486432926823717</c:v>
                </c:pt>
                <c:pt idx="15168">
                  <c:v>1.848765243901884</c:v>
                </c:pt>
                <c:pt idx="15169">
                  <c:v>1.8488871951213961</c:v>
                </c:pt>
                <c:pt idx="15170">
                  <c:v>1.8490091463409082</c:v>
                </c:pt>
                <c:pt idx="15171">
                  <c:v>1.8491310975604205</c:v>
                </c:pt>
                <c:pt idx="15172">
                  <c:v>1.8492530487799326</c:v>
                </c:pt>
                <c:pt idx="15173">
                  <c:v>1.8493749999994449</c:v>
                </c:pt>
                <c:pt idx="15174">
                  <c:v>1.849496951218957</c:v>
                </c:pt>
                <c:pt idx="15175">
                  <c:v>1.8496189024384693</c:v>
                </c:pt>
                <c:pt idx="15176">
                  <c:v>1.8497408536579814</c:v>
                </c:pt>
                <c:pt idx="15177">
                  <c:v>1.8498628048774934</c:v>
                </c:pt>
                <c:pt idx="15178">
                  <c:v>1.849984756097006</c:v>
                </c:pt>
                <c:pt idx="15179">
                  <c:v>1.8501067073165181</c:v>
                </c:pt>
                <c:pt idx="15180">
                  <c:v>1.8502286585360301</c:v>
                </c:pt>
                <c:pt idx="15181">
                  <c:v>1.8503506097555424</c:v>
                </c:pt>
                <c:pt idx="15182">
                  <c:v>1.8504725609750547</c:v>
                </c:pt>
                <c:pt idx="15183">
                  <c:v>1.8505945121945668</c:v>
                </c:pt>
                <c:pt idx="15184">
                  <c:v>1.8507164634140791</c:v>
                </c:pt>
                <c:pt idx="15185">
                  <c:v>1.8508384146335912</c:v>
                </c:pt>
                <c:pt idx="15186">
                  <c:v>1.8509603658531033</c:v>
                </c:pt>
                <c:pt idx="15187">
                  <c:v>1.8510823170726156</c:v>
                </c:pt>
                <c:pt idx="15188">
                  <c:v>1.8512042682921277</c:v>
                </c:pt>
                <c:pt idx="15189">
                  <c:v>1.85132621951164</c:v>
                </c:pt>
                <c:pt idx="15190">
                  <c:v>1.8514481707311521</c:v>
                </c:pt>
                <c:pt idx="15191">
                  <c:v>1.8515701219506644</c:v>
                </c:pt>
                <c:pt idx="15192">
                  <c:v>1.8516920731701765</c:v>
                </c:pt>
                <c:pt idx="15193">
                  <c:v>1.8518140243896886</c:v>
                </c:pt>
                <c:pt idx="15194">
                  <c:v>1.8519359756092011</c:v>
                </c:pt>
                <c:pt idx="15195">
                  <c:v>1.8520579268287132</c:v>
                </c:pt>
                <c:pt idx="15196">
                  <c:v>1.8521798780482253</c:v>
                </c:pt>
                <c:pt idx="15197">
                  <c:v>1.8523018292677376</c:v>
                </c:pt>
                <c:pt idx="15198">
                  <c:v>1.8524237804872499</c:v>
                </c:pt>
                <c:pt idx="15199">
                  <c:v>1.852545731706762</c:v>
                </c:pt>
                <c:pt idx="15200">
                  <c:v>1.8526676829262743</c:v>
                </c:pt>
                <c:pt idx="15201">
                  <c:v>1.8527896341457863</c:v>
                </c:pt>
                <c:pt idx="15202">
                  <c:v>1.8529115853652984</c:v>
                </c:pt>
                <c:pt idx="15203">
                  <c:v>1.8530335365848107</c:v>
                </c:pt>
                <c:pt idx="15204">
                  <c:v>1.8531554878043228</c:v>
                </c:pt>
                <c:pt idx="15205">
                  <c:v>1.8532774390238351</c:v>
                </c:pt>
                <c:pt idx="15206">
                  <c:v>1.8533993902433472</c:v>
                </c:pt>
                <c:pt idx="15207">
                  <c:v>1.8535213414628595</c:v>
                </c:pt>
                <c:pt idx="15208">
                  <c:v>1.8536432926823716</c:v>
                </c:pt>
                <c:pt idx="15209">
                  <c:v>1.8537652439018837</c:v>
                </c:pt>
                <c:pt idx="15210">
                  <c:v>1.8538871951213962</c:v>
                </c:pt>
                <c:pt idx="15211">
                  <c:v>1.8540091463409083</c:v>
                </c:pt>
                <c:pt idx="15212">
                  <c:v>1.8541310975604204</c:v>
                </c:pt>
                <c:pt idx="15213">
                  <c:v>1.8542530487799329</c:v>
                </c:pt>
                <c:pt idx="15214">
                  <c:v>1.854374999999445</c:v>
                </c:pt>
                <c:pt idx="15215">
                  <c:v>1.8544969512189571</c:v>
                </c:pt>
                <c:pt idx="15216">
                  <c:v>1.8546189024384694</c:v>
                </c:pt>
                <c:pt idx="15217">
                  <c:v>1.8547408536579815</c:v>
                </c:pt>
                <c:pt idx="15218">
                  <c:v>1.8548628048774936</c:v>
                </c:pt>
                <c:pt idx="15219">
                  <c:v>1.8549847560970059</c:v>
                </c:pt>
                <c:pt idx="15220">
                  <c:v>1.8551067073165179</c:v>
                </c:pt>
                <c:pt idx="15221">
                  <c:v>1.8552286585360303</c:v>
                </c:pt>
                <c:pt idx="15222">
                  <c:v>1.8553506097555423</c:v>
                </c:pt>
                <c:pt idx="15223">
                  <c:v>1.8554725609750546</c:v>
                </c:pt>
                <c:pt idx="15224">
                  <c:v>1.8555945121945667</c:v>
                </c:pt>
                <c:pt idx="15225">
                  <c:v>1.8557164634140788</c:v>
                </c:pt>
                <c:pt idx="15226">
                  <c:v>1.8558384146335913</c:v>
                </c:pt>
                <c:pt idx="15227">
                  <c:v>1.8559603658531034</c:v>
                </c:pt>
                <c:pt idx="15228">
                  <c:v>1.8560823170726155</c:v>
                </c:pt>
                <c:pt idx="15229">
                  <c:v>1.856204268292128</c:v>
                </c:pt>
                <c:pt idx="15230">
                  <c:v>1.8563262195116401</c:v>
                </c:pt>
                <c:pt idx="15231">
                  <c:v>1.8564481707311522</c:v>
                </c:pt>
                <c:pt idx="15232">
                  <c:v>1.8565701219506645</c:v>
                </c:pt>
                <c:pt idx="15233">
                  <c:v>1.8566920731701766</c:v>
                </c:pt>
                <c:pt idx="15234">
                  <c:v>1.8568140243896889</c:v>
                </c:pt>
                <c:pt idx="15235">
                  <c:v>1.856935975609201</c:v>
                </c:pt>
                <c:pt idx="15236">
                  <c:v>1.8570579268287131</c:v>
                </c:pt>
                <c:pt idx="15237">
                  <c:v>1.8571798780482254</c:v>
                </c:pt>
                <c:pt idx="15238">
                  <c:v>1.8573018292677375</c:v>
                </c:pt>
                <c:pt idx="15239">
                  <c:v>1.8574237804872498</c:v>
                </c:pt>
                <c:pt idx="15240">
                  <c:v>1.8575457317067618</c:v>
                </c:pt>
                <c:pt idx="15241">
                  <c:v>1.8576676829262739</c:v>
                </c:pt>
                <c:pt idx="15242">
                  <c:v>1.8577896341457865</c:v>
                </c:pt>
                <c:pt idx="15243">
                  <c:v>1.8579115853652985</c:v>
                </c:pt>
                <c:pt idx="15244">
                  <c:v>1.8580335365848106</c:v>
                </c:pt>
                <c:pt idx="15245">
                  <c:v>1.8581554878043232</c:v>
                </c:pt>
                <c:pt idx="15246">
                  <c:v>1.8582774390238352</c:v>
                </c:pt>
                <c:pt idx="15247">
                  <c:v>1.8583993902433473</c:v>
                </c:pt>
                <c:pt idx="15248">
                  <c:v>1.8585213414628596</c:v>
                </c:pt>
                <c:pt idx="15249">
                  <c:v>1.8586432926823717</c:v>
                </c:pt>
                <c:pt idx="15250">
                  <c:v>1.858765243901884</c:v>
                </c:pt>
                <c:pt idx="15251">
                  <c:v>1.8588871951213961</c:v>
                </c:pt>
                <c:pt idx="15252">
                  <c:v>1.8590091463409084</c:v>
                </c:pt>
                <c:pt idx="15253">
                  <c:v>1.8591310975604205</c:v>
                </c:pt>
                <c:pt idx="15254">
                  <c:v>1.8592530487799326</c:v>
                </c:pt>
                <c:pt idx="15255">
                  <c:v>1.8593749999994449</c:v>
                </c:pt>
                <c:pt idx="15256">
                  <c:v>1.859496951218957</c:v>
                </c:pt>
                <c:pt idx="15257">
                  <c:v>1.8596189024384691</c:v>
                </c:pt>
                <c:pt idx="15258">
                  <c:v>1.8597408536579816</c:v>
                </c:pt>
                <c:pt idx="15259">
                  <c:v>1.8598628048774937</c:v>
                </c:pt>
                <c:pt idx="15260">
                  <c:v>1.8599847560970058</c:v>
                </c:pt>
                <c:pt idx="15261">
                  <c:v>1.8601067073165183</c:v>
                </c:pt>
                <c:pt idx="15262">
                  <c:v>1.8602286585360304</c:v>
                </c:pt>
                <c:pt idx="15263">
                  <c:v>1.8603506097555425</c:v>
                </c:pt>
                <c:pt idx="15264">
                  <c:v>1.8604725609750548</c:v>
                </c:pt>
                <c:pt idx="15265">
                  <c:v>1.8605945121945668</c:v>
                </c:pt>
                <c:pt idx="15266">
                  <c:v>1.8607164634140791</c:v>
                </c:pt>
                <c:pt idx="15267">
                  <c:v>1.8608384146335912</c:v>
                </c:pt>
                <c:pt idx="15268">
                  <c:v>1.8609603658531035</c:v>
                </c:pt>
                <c:pt idx="15269">
                  <c:v>1.8610823170726156</c:v>
                </c:pt>
                <c:pt idx="15270">
                  <c:v>1.8612042682921155</c:v>
                </c:pt>
                <c:pt idx="15271">
                  <c:v>1.8613262195116276</c:v>
                </c:pt>
                <c:pt idx="15272">
                  <c:v>1.8614481707311401</c:v>
                </c:pt>
                <c:pt idx="15273">
                  <c:v>1.8615701219506522</c:v>
                </c:pt>
                <c:pt idx="15274">
                  <c:v>1.8616920731701643</c:v>
                </c:pt>
                <c:pt idx="15275">
                  <c:v>1.8618140243896768</c:v>
                </c:pt>
                <c:pt idx="15276">
                  <c:v>1.8619359756091889</c:v>
                </c:pt>
                <c:pt idx="15277">
                  <c:v>1.862057926828701</c:v>
                </c:pt>
                <c:pt idx="15278">
                  <c:v>1.8621798780482133</c:v>
                </c:pt>
                <c:pt idx="15279">
                  <c:v>1.8623018292677254</c:v>
                </c:pt>
                <c:pt idx="15280">
                  <c:v>1.8624237804872377</c:v>
                </c:pt>
                <c:pt idx="15281">
                  <c:v>1.8625457317067498</c:v>
                </c:pt>
                <c:pt idx="15282">
                  <c:v>1.8626676829262618</c:v>
                </c:pt>
                <c:pt idx="15283">
                  <c:v>1.8627896341457741</c:v>
                </c:pt>
                <c:pt idx="15284">
                  <c:v>1.8629115853652862</c:v>
                </c:pt>
                <c:pt idx="15285">
                  <c:v>1.8630335365847985</c:v>
                </c:pt>
                <c:pt idx="15286">
                  <c:v>1.8631554878043106</c:v>
                </c:pt>
                <c:pt idx="15287">
                  <c:v>1.8632774390238227</c:v>
                </c:pt>
                <c:pt idx="15288">
                  <c:v>1.8633993902433352</c:v>
                </c:pt>
                <c:pt idx="15289">
                  <c:v>1.8635213414628473</c:v>
                </c:pt>
                <c:pt idx="15290">
                  <c:v>1.8636432926823594</c:v>
                </c:pt>
                <c:pt idx="15291">
                  <c:v>1.8637652439018719</c:v>
                </c:pt>
                <c:pt idx="15292">
                  <c:v>1.863887195121384</c:v>
                </c:pt>
                <c:pt idx="15293">
                  <c:v>1.8640091463408961</c:v>
                </c:pt>
                <c:pt idx="15294">
                  <c:v>1.8641310975604084</c:v>
                </c:pt>
                <c:pt idx="15295">
                  <c:v>1.8642530487799205</c:v>
                </c:pt>
                <c:pt idx="15296">
                  <c:v>1.8643749999994328</c:v>
                </c:pt>
                <c:pt idx="15297">
                  <c:v>1.8644969512189449</c:v>
                </c:pt>
                <c:pt idx="15298">
                  <c:v>1.8646189024384572</c:v>
                </c:pt>
                <c:pt idx="15299">
                  <c:v>1.8647408536579693</c:v>
                </c:pt>
                <c:pt idx="15300">
                  <c:v>1.8648628048774814</c:v>
                </c:pt>
                <c:pt idx="15301">
                  <c:v>1.8649847560969937</c:v>
                </c:pt>
                <c:pt idx="15302">
                  <c:v>1.8651067073165057</c:v>
                </c:pt>
                <c:pt idx="15303">
                  <c:v>1.8652286585360178</c:v>
                </c:pt>
                <c:pt idx="15304">
                  <c:v>1.8653506097555304</c:v>
                </c:pt>
                <c:pt idx="15305">
                  <c:v>1.8654725609750424</c:v>
                </c:pt>
                <c:pt idx="15306">
                  <c:v>1.8655945121945545</c:v>
                </c:pt>
                <c:pt idx="15307">
                  <c:v>1.8657164634140671</c:v>
                </c:pt>
                <c:pt idx="15308">
                  <c:v>1.8658384146335791</c:v>
                </c:pt>
                <c:pt idx="15309">
                  <c:v>1.8659603658530912</c:v>
                </c:pt>
                <c:pt idx="15310">
                  <c:v>1.8660823170726035</c:v>
                </c:pt>
                <c:pt idx="15311">
                  <c:v>1.8662042682921156</c:v>
                </c:pt>
                <c:pt idx="15312">
                  <c:v>1.8663262195116279</c:v>
                </c:pt>
                <c:pt idx="15313">
                  <c:v>1.86644817073114</c:v>
                </c:pt>
                <c:pt idx="15314">
                  <c:v>1.8665701219506523</c:v>
                </c:pt>
                <c:pt idx="15315">
                  <c:v>1.8666920731701644</c:v>
                </c:pt>
                <c:pt idx="15316">
                  <c:v>1.8668140243896765</c:v>
                </c:pt>
                <c:pt idx="15317">
                  <c:v>1.8669359756091888</c:v>
                </c:pt>
                <c:pt idx="15318">
                  <c:v>1.8670579268287009</c:v>
                </c:pt>
                <c:pt idx="15319">
                  <c:v>1.8671798780482132</c:v>
                </c:pt>
                <c:pt idx="15320">
                  <c:v>1.8673018292677255</c:v>
                </c:pt>
                <c:pt idx="15321">
                  <c:v>1.8674237804872376</c:v>
                </c:pt>
                <c:pt idx="15322">
                  <c:v>1.8675457317067496</c:v>
                </c:pt>
                <c:pt idx="15323">
                  <c:v>1.8676676829262622</c:v>
                </c:pt>
                <c:pt idx="15324">
                  <c:v>1.8677896341457743</c:v>
                </c:pt>
                <c:pt idx="15325">
                  <c:v>1.8679115853652863</c:v>
                </c:pt>
                <c:pt idx="15326">
                  <c:v>1.8680335365847986</c:v>
                </c:pt>
                <c:pt idx="15327">
                  <c:v>1.8681554878043107</c:v>
                </c:pt>
                <c:pt idx="15328">
                  <c:v>1.868277439023823</c:v>
                </c:pt>
                <c:pt idx="15329">
                  <c:v>1.8683993902433351</c:v>
                </c:pt>
                <c:pt idx="15330">
                  <c:v>1.8685213414628474</c:v>
                </c:pt>
                <c:pt idx="15331">
                  <c:v>1.8686432926823595</c:v>
                </c:pt>
                <c:pt idx="15332">
                  <c:v>1.8687652439018716</c:v>
                </c:pt>
                <c:pt idx="15333">
                  <c:v>1.8688871951213839</c:v>
                </c:pt>
                <c:pt idx="15334">
                  <c:v>1.869009146340896</c:v>
                </c:pt>
                <c:pt idx="15335">
                  <c:v>1.8691310975604083</c:v>
                </c:pt>
                <c:pt idx="15336">
                  <c:v>1.8692530487799206</c:v>
                </c:pt>
                <c:pt idx="15337">
                  <c:v>1.8693749999994327</c:v>
                </c:pt>
                <c:pt idx="15338">
                  <c:v>1.8694969512189448</c:v>
                </c:pt>
                <c:pt idx="15339">
                  <c:v>1.8696189024384573</c:v>
                </c:pt>
                <c:pt idx="15340">
                  <c:v>1.8697408536579694</c:v>
                </c:pt>
                <c:pt idx="15341">
                  <c:v>1.8698628048774815</c:v>
                </c:pt>
                <c:pt idx="15342">
                  <c:v>1.8699847560969938</c:v>
                </c:pt>
                <c:pt idx="15343">
                  <c:v>1.8701067073165059</c:v>
                </c:pt>
                <c:pt idx="15344">
                  <c:v>1.8702286585360182</c:v>
                </c:pt>
                <c:pt idx="15345">
                  <c:v>1.8703506097555302</c:v>
                </c:pt>
                <c:pt idx="15346">
                  <c:v>1.8704725609750426</c:v>
                </c:pt>
                <c:pt idx="15347">
                  <c:v>1.8705945121945546</c:v>
                </c:pt>
                <c:pt idx="15348">
                  <c:v>1.8707164634140667</c:v>
                </c:pt>
                <c:pt idx="15349">
                  <c:v>1.870838414633579</c:v>
                </c:pt>
                <c:pt idx="15350">
                  <c:v>1.8709603658530911</c:v>
                </c:pt>
                <c:pt idx="15351">
                  <c:v>1.8710823170726034</c:v>
                </c:pt>
                <c:pt idx="15352">
                  <c:v>1.8712042682921157</c:v>
                </c:pt>
                <c:pt idx="15353">
                  <c:v>1.8713262195116278</c:v>
                </c:pt>
                <c:pt idx="15354">
                  <c:v>1.8714481707311399</c:v>
                </c:pt>
                <c:pt idx="15355">
                  <c:v>1.8715701219506524</c:v>
                </c:pt>
                <c:pt idx="15356">
                  <c:v>1.8716920731701645</c:v>
                </c:pt>
                <c:pt idx="15357">
                  <c:v>1.8718140243896766</c:v>
                </c:pt>
                <c:pt idx="15358">
                  <c:v>1.8719359756091889</c:v>
                </c:pt>
                <c:pt idx="15359">
                  <c:v>1.872057926828701</c:v>
                </c:pt>
                <c:pt idx="15360">
                  <c:v>1.8721798780482133</c:v>
                </c:pt>
                <c:pt idx="15361">
                  <c:v>1.8723018292677254</c:v>
                </c:pt>
                <c:pt idx="15362">
                  <c:v>1.8724237804872377</c:v>
                </c:pt>
                <c:pt idx="15363">
                  <c:v>1.8725457317067498</c:v>
                </c:pt>
                <c:pt idx="15364">
                  <c:v>1.8726676829262618</c:v>
                </c:pt>
                <c:pt idx="15365">
                  <c:v>1.8727896341457742</c:v>
                </c:pt>
                <c:pt idx="15366">
                  <c:v>1.8729115853652862</c:v>
                </c:pt>
                <c:pt idx="15367">
                  <c:v>1.8730335365847985</c:v>
                </c:pt>
                <c:pt idx="15368">
                  <c:v>1.8731554878043108</c:v>
                </c:pt>
                <c:pt idx="15369">
                  <c:v>1.8732774390238229</c:v>
                </c:pt>
                <c:pt idx="15370">
                  <c:v>1.873399390243335</c:v>
                </c:pt>
                <c:pt idx="15371">
                  <c:v>1.8735213414628475</c:v>
                </c:pt>
                <c:pt idx="15372">
                  <c:v>1.8736432926823596</c:v>
                </c:pt>
                <c:pt idx="15373">
                  <c:v>1.8737652439018717</c:v>
                </c:pt>
                <c:pt idx="15374">
                  <c:v>1.873887195121384</c:v>
                </c:pt>
                <c:pt idx="15375">
                  <c:v>1.8740091463408961</c:v>
                </c:pt>
                <c:pt idx="15376">
                  <c:v>1.8741310975604084</c:v>
                </c:pt>
                <c:pt idx="15377">
                  <c:v>1.8742530487799205</c:v>
                </c:pt>
                <c:pt idx="15378">
                  <c:v>1.8743749999994328</c:v>
                </c:pt>
                <c:pt idx="15379">
                  <c:v>1.8744969512189449</c:v>
                </c:pt>
                <c:pt idx="15380">
                  <c:v>1.874618902438457</c:v>
                </c:pt>
                <c:pt idx="15381">
                  <c:v>1.8747408536579693</c:v>
                </c:pt>
                <c:pt idx="15382">
                  <c:v>1.8748628048774814</c:v>
                </c:pt>
                <c:pt idx="15383">
                  <c:v>1.8749847560969937</c:v>
                </c:pt>
                <c:pt idx="15384">
                  <c:v>1.875106707316506</c:v>
                </c:pt>
                <c:pt idx="15385">
                  <c:v>1.8752286585360181</c:v>
                </c:pt>
                <c:pt idx="15386">
                  <c:v>1.8753506097555301</c:v>
                </c:pt>
                <c:pt idx="15387">
                  <c:v>1.8754725609750427</c:v>
                </c:pt>
                <c:pt idx="15388">
                  <c:v>1.8755945121945548</c:v>
                </c:pt>
                <c:pt idx="15389">
                  <c:v>1.8757164634140668</c:v>
                </c:pt>
                <c:pt idx="15390">
                  <c:v>1.8758384146335791</c:v>
                </c:pt>
                <c:pt idx="15391">
                  <c:v>1.8759603658530914</c:v>
                </c:pt>
                <c:pt idx="15392">
                  <c:v>1.8760823170726035</c:v>
                </c:pt>
                <c:pt idx="15393">
                  <c:v>1.8762042682921156</c:v>
                </c:pt>
                <c:pt idx="15394">
                  <c:v>1.8763262195116279</c:v>
                </c:pt>
                <c:pt idx="15395">
                  <c:v>1.87644817073114</c:v>
                </c:pt>
                <c:pt idx="15396">
                  <c:v>1.8765701219506521</c:v>
                </c:pt>
                <c:pt idx="15397">
                  <c:v>1.8766920731701644</c:v>
                </c:pt>
                <c:pt idx="15398">
                  <c:v>1.8768140243896767</c:v>
                </c:pt>
                <c:pt idx="15399">
                  <c:v>1.8769359756091888</c:v>
                </c:pt>
                <c:pt idx="15400">
                  <c:v>1.8770579268287011</c:v>
                </c:pt>
                <c:pt idx="15401">
                  <c:v>1.8771798780482132</c:v>
                </c:pt>
                <c:pt idx="15402">
                  <c:v>1.8773018292677253</c:v>
                </c:pt>
                <c:pt idx="15403">
                  <c:v>1.8774237804872378</c:v>
                </c:pt>
                <c:pt idx="15404">
                  <c:v>1.8775457317067499</c:v>
                </c:pt>
                <c:pt idx="15405">
                  <c:v>1.877667682926262</c:v>
                </c:pt>
                <c:pt idx="15406">
                  <c:v>1.8777896341457743</c:v>
                </c:pt>
                <c:pt idx="15407">
                  <c:v>1.8779115853652866</c:v>
                </c:pt>
                <c:pt idx="15408">
                  <c:v>1.8780335365847987</c:v>
                </c:pt>
                <c:pt idx="15409">
                  <c:v>1.8781554878043107</c:v>
                </c:pt>
                <c:pt idx="15410">
                  <c:v>1.878277439023823</c:v>
                </c:pt>
                <c:pt idx="15411">
                  <c:v>1.8783993902433351</c:v>
                </c:pt>
                <c:pt idx="15412">
                  <c:v>1.8785213414628472</c:v>
                </c:pt>
                <c:pt idx="15413">
                  <c:v>1.8786432926823597</c:v>
                </c:pt>
                <c:pt idx="15414">
                  <c:v>1.8787652439018718</c:v>
                </c:pt>
                <c:pt idx="15415">
                  <c:v>1.8788871951213839</c:v>
                </c:pt>
                <c:pt idx="15416">
                  <c:v>1.8790091463408962</c:v>
                </c:pt>
                <c:pt idx="15417">
                  <c:v>1.8791310975604083</c:v>
                </c:pt>
                <c:pt idx="15418">
                  <c:v>1.8792530487799204</c:v>
                </c:pt>
                <c:pt idx="15419">
                  <c:v>1.8793749999994329</c:v>
                </c:pt>
                <c:pt idx="15420">
                  <c:v>1.879496951218945</c:v>
                </c:pt>
                <c:pt idx="15421">
                  <c:v>1.8796189024384571</c:v>
                </c:pt>
                <c:pt idx="15422">
                  <c:v>1.8797408536579694</c:v>
                </c:pt>
                <c:pt idx="15423">
                  <c:v>1.8798628048774815</c:v>
                </c:pt>
                <c:pt idx="15424">
                  <c:v>1.8799847560969938</c:v>
                </c:pt>
                <c:pt idx="15425">
                  <c:v>1.8801067073165059</c:v>
                </c:pt>
                <c:pt idx="15426">
                  <c:v>1.8802286585360182</c:v>
                </c:pt>
                <c:pt idx="15427">
                  <c:v>1.8803506097555303</c:v>
                </c:pt>
                <c:pt idx="15428">
                  <c:v>1.8804725609750423</c:v>
                </c:pt>
                <c:pt idx="15429">
                  <c:v>1.8805945121945546</c:v>
                </c:pt>
                <c:pt idx="15430">
                  <c:v>1.880716463414067</c:v>
                </c:pt>
                <c:pt idx="15431">
                  <c:v>1.880838414633579</c:v>
                </c:pt>
                <c:pt idx="15432">
                  <c:v>1.8809603658530913</c:v>
                </c:pt>
                <c:pt idx="15433">
                  <c:v>1.8810823170726034</c:v>
                </c:pt>
                <c:pt idx="15434">
                  <c:v>1.8812042682921155</c:v>
                </c:pt>
                <c:pt idx="15435">
                  <c:v>1.881326219511628</c:v>
                </c:pt>
                <c:pt idx="15436">
                  <c:v>1.8814481707311401</c:v>
                </c:pt>
                <c:pt idx="15437">
                  <c:v>1.8815701219506522</c:v>
                </c:pt>
                <c:pt idx="15438">
                  <c:v>1.8816920731701643</c:v>
                </c:pt>
                <c:pt idx="15439">
                  <c:v>1.8818140243896766</c:v>
                </c:pt>
                <c:pt idx="15440">
                  <c:v>1.8819359756091889</c:v>
                </c:pt>
                <c:pt idx="15441">
                  <c:v>1.882057926828701</c:v>
                </c:pt>
                <c:pt idx="15442">
                  <c:v>1.8821798780482133</c:v>
                </c:pt>
                <c:pt idx="15443">
                  <c:v>1.8823018292677254</c:v>
                </c:pt>
                <c:pt idx="15444">
                  <c:v>1.8824237804872375</c:v>
                </c:pt>
                <c:pt idx="15445">
                  <c:v>1.8825457317067498</c:v>
                </c:pt>
                <c:pt idx="15446">
                  <c:v>1.8826676829262621</c:v>
                </c:pt>
                <c:pt idx="15447">
                  <c:v>1.8827896341457742</c:v>
                </c:pt>
                <c:pt idx="15448">
                  <c:v>1.8829115853652865</c:v>
                </c:pt>
                <c:pt idx="15449">
                  <c:v>1.8830335365847986</c:v>
                </c:pt>
                <c:pt idx="15450">
                  <c:v>1.8831554878042986</c:v>
                </c:pt>
                <c:pt idx="15451">
                  <c:v>1.8832774390238107</c:v>
                </c:pt>
                <c:pt idx="15452">
                  <c:v>1.883399390243323</c:v>
                </c:pt>
                <c:pt idx="15453">
                  <c:v>1.8835213414628351</c:v>
                </c:pt>
                <c:pt idx="15454">
                  <c:v>1.8836432926823474</c:v>
                </c:pt>
                <c:pt idx="15455">
                  <c:v>1.8837652439018597</c:v>
                </c:pt>
                <c:pt idx="15456">
                  <c:v>1.8838871951213718</c:v>
                </c:pt>
                <c:pt idx="15457">
                  <c:v>1.8840091463408839</c:v>
                </c:pt>
                <c:pt idx="15458">
                  <c:v>1.884131097560396</c:v>
                </c:pt>
                <c:pt idx="15459">
                  <c:v>1.8842530487799083</c:v>
                </c:pt>
                <c:pt idx="15460">
                  <c:v>1.8843749999994206</c:v>
                </c:pt>
                <c:pt idx="15461">
                  <c:v>1.8844969512189327</c:v>
                </c:pt>
                <c:pt idx="15462">
                  <c:v>1.884618902438445</c:v>
                </c:pt>
                <c:pt idx="15463">
                  <c:v>1.8847408536579571</c:v>
                </c:pt>
                <c:pt idx="15464">
                  <c:v>1.8848628048774692</c:v>
                </c:pt>
                <c:pt idx="15465">
                  <c:v>1.8849847560969817</c:v>
                </c:pt>
                <c:pt idx="15466">
                  <c:v>1.8851067073164938</c:v>
                </c:pt>
                <c:pt idx="15467">
                  <c:v>1.8852286585360059</c:v>
                </c:pt>
                <c:pt idx="15468">
                  <c:v>1.8853506097555182</c:v>
                </c:pt>
                <c:pt idx="15469">
                  <c:v>1.8854725609750302</c:v>
                </c:pt>
                <c:pt idx="15470">
                  <c:v>1.8855945121945425</c:v>
                </c:pt>
                <c:pt idx="15471">
                  <c:v>1.8857164634140546</c:v>
                </c:pt>
                <c:pt idx="15472">
                  <c:v>1.8858384146335669</c:v>
                </c:pt>
                <c:pt idx="15473">
                  <c:v>1.885960365853079</c:v>
                </c:pt>
                <c:pt idx="15474">
                  <c:v>1.8860823170725911</c:v>
                </c:pt>
                <c:pt idx="15475">
                  <c:v>1.8862042682921034</c:v>
                </c:pt>
                <c:pt idx="15476">
                  <c:v>1.8863262195116157</c:v>
                </c:pt>
                <c:pt idx="15477">
                  <c:v>1.8864481707311278</c:v>
                </c:pt>
                <c:pt idx="15478">
                  <c:v>1.8865701219506401</c:v>
                </c:pt>
                <c:pt idx="15479">
                  <c:v>1.8866920731701522</c:v>
                </c:pt>
                <c:pt idx="15480">
                  <c:v>1.8868140243896643</c:v>
                </c:pt>
                <c:pt idx="15481">
                  <c:v>1.8869359756091768</c:v>
                </c:pt>
                <c:pt idx="15482">
                  <c:v>1.8870579268286889</c:v>
                </c:pt>
                <c:pt idx="15483">
                  <c:v>1.887179878048201</c:v>
                </c:pt>
                <c:pt idx="15484">
                  <c:v>1.8873018292677133</c:v>
                </c:pt>
                <c:pt idx="15485">
                  <c:v>1.8874237804872256</c:v>
                </c:pt>
                <c:pt idx="15486">
                  <c:v>1.8875457317067377</c:v>
                </c:pt>
                <c:pt idx="15487">
                  <c:v>1.8876676829262498</c:v>
                </c:pt>
                <c:pt idx="15488">
                  <c:v>1.8877896341457621</c:v>
                </c:pt>
                <c:pt idx="15489">
                  <c:v>1.8879115853652741</c:v>
                </c:pt>
                <c:pt idx="15490">
                  <c:v>1.8880335365847862</c:v>
                </c:pt>
                <c:pt idx="15491">
                  <c:v>1.8881554878042985</c:v>
                </c:pt>
                <c:pt idx="15492">
                  <c:v>1.8882774390238108</c:v>
                </c:pt>
                <c:pt idx="15493">
                  <c:v>1.8883993902433229</c:v>
                </c:pt>
                <c:pt idx="15494">
                  <c:v>1.8885213414628352</c:v>
                </c:pt>
                <c:pt idx="15495">
                  <c:v>1.8886432926823473</c:v>
                </c:pt>
                <c:pt idx="15496">
                  <c:v>1.8887652439018594</c:v>
                </c:pt>
                <c:pt idx="15497">
                  <c:v>1.8888871951213719</c:v>
                </c:pt>
                <c:pt idx="15498">
                  <c:v>1.889009146340884</c:v>
                </c:pt>
                <c:pt idx="15499">
                  <c:v>1.8891310975603961</c:v>
                </c:pt>
                <c:pt idx="15500">
                  <c:v>1.8892530487799084</c:v>
                </c:pt>
                <c:pt idx="15501">
                  <c:v>1.8893749999994207</c:v>
                </c:pt>
                <c:pt idx="15502">
                  <c:v>1.8894969512189328</c:v>
                </c:pt>
                <c:pt idx="15503">
                  <c:v>1.8896189024384449</c:v>
                </c:pt>
                <c:pt idx="15504">
                  <c:v>1.8897408536579572</c:v>
                </c:pt>
                <c:pt idx="15505">
                  <c:v>1.8898628048774693</c:v>
                </c:pt>
                <c:pt idx="15506">
                  <c:v>1.8899847560969816</c:v>
                </c:pt>
                <c:pt idx="15507">
                  <c:v>1.8901067073164937</c:v>
                </c:pt>
                <c:pt idx="15508">
                  <c:v>1.890228658536006</c:v>
                </c:pt>
                <c:pt idx="15509">
                  <c:v>1.8903506097555181</c:v>
                </c:pt>
                <c:pt idx="15510">
                  <c:v>1.8904725609750304</c:v>
                </c:pt>
                <c:pt idx="15511">
                  <c:v>1.8905945121945424</c:v>
                </c:pt>
                <c:pt idx="15512">
                  <c:v>1.8907164634140545</c:v>
                </c:pt>
                <c:pt idx="15513">
                  <c:v>1.8908384146335671</c:v>
                </c:pt>
                <c:pt idx="15514">
                  <c:v>1.8909603658530791</c:v>
                </c:pt>
                <c:pt idx="15515">
                  <c:v>1.8910823170725912</c:v>
                </c:pt>
                <c:pt idx="15516">
                  <c:v>1.8912042682921035</c:v>
                </c:pt>
                <c:pt idx="15517">
                  <c:v>1.8913262195116158</c:v>
                </c:pt>
                <c:pt idx="15518">
                  <c:v>1.8914481707311279</c:v>
                </c:pt>
                <c:pt idx="15519">
                  <c:v>1.89157012195064</c:v>
                </c:pt>
                <c:pt idx="15520">
                  <c:v>1.8916920731701523</c:v>
                </c:pt>
                <c:pt idx="15521">
                  <c:v>1.8918140243896644</c:v>
                </c:pt>
                <c:pt idx="15522">
                  <c:v>1.8919359756091767</c:v>
                </c:pt>
                <c:pt idx="15523">
                  <c:v>1.892057926828689</c:v>
                </c:pt>
                <c:pt idx="15524">
                  <c:v>1.8921798780482011</c:v>
                </c:pt>
                <c:pt idx="15525">
                  <c:v>1.8923018292677132</c:v>
                </c:pt>
                <c:pt idx="15526">
                  <c:v>1.8924237804872255</c:v>
                </c:pt>
                <c:pt idx="15527">
                  <c:v>1.8925457317067376</c:v>
                </c:pt>
                <c:pt idx="15528">
                  <c:v>1.8926676829262497</c:v>
                </c:pt>
                <c:pt idx="15529">
                  <c:v>1.8927896341457622</c:v>
                </c:pt>
                <c:pt idx="15530">
                  <c:v>1.8929115853652743</c:v>
                </c:pt>
                <c:pt idx="15531">
                  <c:v>1.8930335365847863</c:v>
                </c:pt>
                <c:pt idx="15532">
                  <c:v>1.8931554878042987</c:v>
                </c:pt>
                <c:pt idx="15533">
                  <c:v>1.893277439023811</c:v>
                </c:pt>
                <c:pt idx="15534">
                  <c:v>1.893399390243323</c:v>
                </c:pt>
                <c:pt idx="15535">
                  <c:v>1.8935213414628351</c:v>
                </c:pt>
                <c:pt idx="15536">
                  <c:v>1.8936432926823474</c:v>
                </c:pt>
                <c:pt idx="15537">
                  <c:v>1.8937652439018597</c:v>
                </c:pt>
                <c:pt idx="15538">
                  <c:v>1.8938871951213718</c:v>
                </c:pt>
                <c:pt idx="15539">
                  <c:v>1.8940091463408841</c:v>
                </c:pt>
                <c:pt idx="15540">
                  <c:v>1.8941310975603962</c:v>
                </c:pt>
                <c:pt idx="15541">
                  <c:v>1.8942530487799083</c:v>
                </c:pt>
                <c:pt idx="15542">
                  <c:v>1.8943749999994206</c:v>
                </c:pt>
                <c:pt idx="15543">
                  <c:v>1.8944969512189327</c:v>
                </c:pt>
                <c:pt idx="15544">
                  <c:v>1.8946189024384448</c:v>
                </c:pt>
                <c:pt idx="15545">
                  <c:v>1.8947408536579573</c:v>
                </c:pt>
                <c:pt idx="15546">
                  <c:v>1.8948628048774694</c:v>
                </c:pt>
                <c:pt idx="15547">
                  <c:v>1.8949847560969815</c:v>
                </c:pt>
                <c:pt idx="15548">
                  <c:v>1.8951067073164938</c:v>
                </c:pt>
                <c:pt idx="15549">
                  <c:v>1.8952286585360061</c:v>
                </c:pt>
                <c:pt idx="15550">
                  <c:v>1.8953506097555182</c:v>
                </c:pt>
                <c:pt idx="15551">
                  <c:v>1.8954725609750303</c:v>
                </c:pt>
                <c:pt idx="15552">
                  <c:v>1.8955945121945426</c:v>
                </c:pt>
                <c:pt idx="15553">
                  <c:v>1.8957164634140549</c:v>
                </c:pt>
                <c:pt idx="15554">
                  <c:v>1.8958384146335669</c:v>
                </c:pt>
                <c:pt idx="15555">
                  <c:v>1.8959603658530793</c:v>
                </c:pt>
                <c:pt idx="15556">
                  <c:v>1.8960823170725913</c:v>
                </c:pt>
                <c:pt idx="15557">
                  <c:v>1.8962042682921034</c:v>
                </c:pt>
                <c:pt idx="15558">
                  <c:v>1.8963262195116157</c:v>
                </c:pt>
                <c:pt idx="15559">
                  <c:v>1.8964481707311278</c:v>
                </c:pt>
                <c:pt idx="15560">
                  <c:v>1.8965701219506401</c:v>
                </c:pt>
                <c:pt idx="15561">
                  <c:v>1.8966920731701524</c:v>
                </c:pt>
                <c:pt idx="15562">
                  <c:v>1.8968140243896645</c:v>
                </c:pt>
                <c:pt idx="15563">
                  <c:v>1.8969359756091766</c:v>
                </c:pt>
                <c:pt idx="15564">
                  <c:v>1.8970579268286889</c:v>
                </c:pt>
                <c:pt idx="15565">
                  <c:v>1.8971798780482012</c:v>
                </c:pt>
                <c:pt idx="15566">
                  <c:v>1.8973018292677133</c:v>
                </c:pt>
                <c:pt idx="15567">
                  <c:v>1.8974237804872254</c:v>
                </c:pt>
                <c:pt idx="15568">
                  <c:v>1.8975457317067377</c:v>
                </c:pt>
                <c:pt idx="15569">
                  <c:v>1.89766768292625</c:v>
                </c:pt>
                <c:pt idx="15570">
                  <c:v>1.8977896341457621</c:v>
                </c:pt>
                <c:pt idx="15571">
                  <c:v>1.8979115853652744</c:v>
                </c:pt>
                <c:pt idx="15572">
                  <c:v>1.8980335365847865</c:v>
                </c:pt>
                <c:pt idx="15573">
                  <c:v>1.8981554878042985</c:v>
                </c:pt>
                <c:pt idx="15574">
                  <c:v>1.8982774390238109</c:v>
                </c:pt>
                <c:pt idx="15575">
                  <c:v>1.8983993902433229</c:v>
                </c:pt>
                <c:pt idx="15576">
                  <c:v>1.8985213414628352</c:v>
                </c:pt>
                <c:pt idx="15577">
                  <c:v>1.8986432926823475</c:v>
                </c:pt>
                <c:pt idx="15578">
                  <c:v>1.8987652439018596</c:v>
                </c:pt>
                <c:pt idx="15579">
                  <c:v>1.8988871951213717</c:v>
                </c:pt>
                <c:pt idx="15580">
                  <c:v>1.8990091463408842</c:v>
                </c:pt>
                <c:pt idx="15581">
                  <c:v>1.8991310975603963</c:v>
                </c:pt>
                <c:pt idx="15582">
                  <c:v>1.8992530487799084</c:v>
                </c:pt>
                <c:pt idx="15583">
                  <c:v>1.8993749999994205</c:v>
                </c:pt>
                <c:pt idx="15584">
                  <c:v>1.8994969512189328</c:v>
                </c:pt>
                <c:pt idx="15585">
                  <c:v>1.8996189024384451</c:v>
                </c:pt>
                <c:pt idx="15586">
                  <c:v>1.8997408536579572</c:v>
                </c:pt>
                <c:pt idx="15587">
                  <c:v>1.8998628048774695</c:v>
                </c:pt>
                <c:pt idx="15588">
                  <c:v>1.8999847560969816</c:v>
                </c:pt>
                <c:pt idx="15589">
                  <c:v>1.9001067073164937</c:v>
                </c:pt>
                <c:pt idx="15590">
                  <c:v>1.900228658536006</c:v>
                </c:pt>
                <c:pt idx="15591">
                  <c:v>1.9003506097555181</c:v>
                </c:pt>
                <c:pt idx="15592">
                  <c:v>1.9004725609750304</c:v>
                </c:pt>
                <c:pt idx="15593">
                  <c:v>1.9005945121945427</c:v>
                </c:pt>
                <c:pt idx="15594">
                  <c:v>1.9007164634140548</c:v>
                </c:pt>
                <c:pt idx="15595">
                  <c:v>1.9008384146335671</c:v>
                </c:pt>
                <c:pt idx="15596">
                  <c:v>1.9009603658530791</c:v>
                </c:pt>
                <c:pt idx="15597">
                  <c:v>1.9010823170725915</c:v>
                </c:pt>
                <c:pt idx="15598">
                  <c:v>1.9012042682921035</c:v>
                </c:pt>
                <c:pt idx="15599">
                  <c:v>1.9013262195116156</c:v>
                </c:pt>
                <c:pt idx="15600">
                  <c:v>1.9014481707311279</c:v>
                </c:pt>
                <c:pt idx="15601">
                  <c:v>1.9015701219506402</c:v>
                </c:pt>
                <c:pt idx="15602">
                  <c:v>1.9016920731701523</c:v>
                </c:pt>
                <c:pt idx="15603">
                  <c:v>1.9018140243896646</c:v>
                </c:pt>
                <c:pt idx="15604">
                  <c:v>1.9019359756091767</c:v>
                </c:pt>
                <c:pt idx="15605">
                  <c:v>1.9020579268286888</c:v>
                </c:pt>
                <c:pt idx="15606">
                  <c:v>1.9021798780482011</c:v>
                </c:pt>
                <c:pt idx="15607">
                  <c:v>1.9023018292677132</c:v>
                </c:pt>
                <c:pt idx="15608">
                  <c:v>1.9024237804872255</c:v>
                </c:pt>
                <c:pt idx="15609">
                  <c:v>1.9025457317067378</c:v>
                </c:pt>
                <c:pt idx="15610">
                  <c:v>1.9026676829262499</c:v>
                </c:pt>
                <c:pt idx="15611">
                  <c:v>1.9027896341457622</c:v>
                </c:pt>
                <c:pt idx="15612">
                  <c:v>1.9029115853652743</c:v>
                </c:pt>
                <c:pt idx="15613">
                  <c:v>1.9030335365847866</c:v>
                </c:pt>
                <c:pt idx="15614">
                  <c:v>1.9031554878042987</c:v>
                </c:pt>
                <c:pt idx="15615">
                  <c:v>1.9032774390238107</c:v>
                </c:pt>
                <c:pt idx="15616">
                  <c:v>1.9033993902433233</c:v>
                </c:pt>
                <c:pt idx="15617">
                  <c:v>1.9035213414628354</c:v>
                </c:pt>
                <c:pt idx="15618">
                  <c:v>1.9036432926823474</c:v>
                </c:pt>
                <c:pt idx="15619">
                  <c:v>1.9037652439018597</c:v>
                </c:pt>
                <c:pt idx="15620">
                  <c:v>1.9038871951213718</c:v>
                </c:pt>
                <c:pt idx="15621">
                  <c:v>1.9040091463408841</c:v>
                </c:pt>
                <c:pt idx="15622">
                  <c:v>1.9041310975603962</c:v>
                </c:pt>
                <c:pt idx="15623">
                  <c:v>1.9042530487799083</c:v>
                </c:pt>
                <c:pt idx="15624">
                  <c:v>1.9043749999994206</c:v>
                </c:pt>
                <c:pt idx="15625">
                  <c:v>1.9044969512189329</c:v>
                </c:pt>
                <c:pt idx="15626">
                  <c:v>1.904618902438445</c:v>
                </c:pt>
                <c:pt idx="15627">
                  <c:v>1.9047408536579573</c:v>
                </c:pt>
                <c:pt idx="15628">
                  <c:v>1.9048628048774694</c:v>
                </c:pt>
                <c:pt idx="15629">
                  <c:v>1.9049847560969817</c:v>
                </c:pt>
                <c:pt idx="15630">
                  <c:v>1.9051067073164938</c:v>
                </c:pt>
                <c:pt idx="15631">
                  <c:v>1.9052286585359939</c:v>
                </c:pt>
                <c:pt idx="15632">
                  <c:v>1.905350609755506</c:v>
                </c:pt>
                <c:pt idx="15633">
                  <c:v>1.9054725609750183</c:v>
                </c:pt>
                <c:pt idx="15634">
                  <c:v>1.9055945121945304</c:v>
                </c:pt>
                <c:pt idx="15635">
                  <c:v>1.9057164634140427</c:v>
                </c:pt>
                <c:pt idx="15636">
                  <c:v>1.9058384146335547</c:v>
                </c:pt>
                <c:pt idx="15637">
                  <c:v>1.9059603658530668</c:v>
                </c:pt>
                <c:pt idx="15638">
                  <c:v>1.9060823170725791</c:v>
                </c:pt>
                <c:pt idx="15639">
                  <c:v>1.9062042682920914</c:v>
                </c:pt>
                <c:pt idx="15640">
                  <c:v>1.9063262195116035</c:v>
                </c:pt>
                <c:pt idx="15641">
                  <c:v>1.9064481707311158</c:v>
                </c:pt>
                <c:pt idx="15642">
                  <c:v>1.9065701219506281</c:v>
                </c:pt>
                <c:pt idx="15643">
                  <c:v>1.9066920731701402</c:v>
                </c:pt>
                <c:pt idx="15644">
                  <c:v>1.9068140243896523</c:v>
                </c:pt>
                <c:pt idx="15645">
                  <c:v>1.9069359756091644</c:v>
                </c:pt>
                <c:pt idx="15646">
                  <c:v>1.9070579268286767</c:v>
                </c:pt>
                <c:pt idx="15647">
                  <c:v>1.907179878048189</c:v>
                </c:pt>
                <c:pt idx="15648">
                  <c:v>1.9073018292677011</c:v>
                </c:pt>
                <c:pt idx="15649">
                  <c:v>1.9074237804872134</c:v>
                </c:pt>
                <c:pt idx="15650">
                  <c:v>1.9075457317067255</c:v>
                </c:pt>
                <c:pt idx="15651">
                  <c:v>1.9076676829262376</c:v>
                </c:pt>
                <c:pt idx="15652">
                  <c:v>1.9077896341457499</c:v>
                </c:pt>
                <c:pt idx="15653">
                  <c:v>1.907911585365262</c:v>
                </c:pt>
                <c:pt idx="15654">
                  <c:v>1.9080335365847743</c:v>
                </c:pt>
                <c:pt idx="15655">
                  <c:v>1.9081554878042866</c:v>
                </c:pt>
                <c:pt idx="15656">
                  <c:v>1.9082774390237986</c:v>
                </c:pt>
                <c:pt idx="15657">
                  <c:v>1.908399390243311</c:v>
                </c:pt>
                <c:pt idx="15658">
                  <c:v>1.9085213414628233</c:v>
                </c:pt>
                <c:pt idx="15659">
                  <c:v>1.9086432926823353</c:v>
                </c:pt>
                <c:pt idx="15660">
                  <c:v>1.9087652439018474</c:v>
                </c:pt>
                <c:pt idx="15661">
                  <c:v>1.9088871951213595</c:v>
                </c:pt>
                <c:pt idx="15662">
                  <c:v>1.909009146340872</c:v>
                </c:pt>
                <c:pt idx="15663">
                  <c:v>1.9091310975603841</c:v>
                </c:pt>
                <c:pt idx="15664">
                  <c:v>1.9092530487798962</c:v>
                </c:pt>
                <c:pt idx="15665">
                  <c:v>1.9093749999994085</c:v>
                </c:pt>
                <c:pt idx="15666">
                  <c:v>1.9094969512189206</c:v>
                </c:pt>
                <c:pt idx="15667">
                  <c:v>1.9096189024384327</c:v>
                </c:pt>
                <c:pt idx="15668">
                  <c:v>1.909740853657945</c:v>
                </c:pt>
                <c:pt idx="15669">
                  <c:v>1.9098628048774571</c:v>
                </c:pt>
                <c:pt idx="15670">
                  <c:v>1.9099847560969694</c:v>
                </c:pt>
                <c:pt idx="15671">
                  <c:v>1.9101067073164817</c:v>
                </c:pt>
                <c:pt idx="15672">
                  <c:v>1.9102286585359938</c:v>
                </c:pt>
                <c:pt idx="15673">
                  <c:v>1.9103506097555061</c:v>
                </c:pt>
                <c:pt idx="15674">
                  <c:v>1.9104725609750184</c:v>
                </c:pt>
                <c:pt idx="15675">
                  <c:v>1.9105945121945305</c:v>
                </c:pt>
                <c:pt idx="15676">
                  <c:v>1.9107164634140426</c:v>
                </c:pt>
                <c:pt idx="15677">
                  <c:v>1.9108384146335546</c:v>
                </c:pt>
                <c:pt idx="15678">
                  <c:v>1.9109603658530669</c:v>
                </c:pt>
                <c:pt idx="15679">
                  <c:v>1.9110823170725793</c:v>
                </c:pt>
                <c:pt idx="15680">
                  <c:v>1.9112042682920913</c:v>
                </c:pt>
                <c:pt idx="15681">
                  <c:v>1.9113262195116036</c:v>
                </c:pt>
                <c:pt idx="15682">
                  <c:v>1.9114481707311157</c:v>
                </c:pt>
                <c:pt idx="15683">
                  <c:v>1.9115701219506278</c:v>
                </c:pt>
                <c:pt idx="15684">
                  <c:v>1.9116920731701401</c:v>
                </c:pt>
                <c:pt idx="15685">
                  <c:v>1.9118140243896522</c:v>
                </c:pt>
                <c:pt idx="15686">
                  <c:v>1.9119359756091645</c:v>
                </c:pt>
                <c:pt idx="15687">
                  <c:v>1.9120579268286768</c:v>
                </c:pt>
                <c:pt idx="15688">
                  <c:v>1.9121798780481889</c:v>
                </c:pt>
                <c:pt idx="15689">
                  <c:v>1.9123018292677012</c:v>
                </c:pt>
                <c:pt idx="15690">
                  <c:v>1.9124237804872135</c:v>
                </c:pt>
                <c:pt idx="15691">
                  <c:v>1.9125457317067256</c:v>
                </c:pt>
                <c:pt idx="15692">
                  <c:v>1.9126676829262377</c:v>
                </c:pt>
                <c:pt idx="15693">
                  <c:v>1.9127896341457498</c:v>
                </c:pt>
                <c:pt idx="15694">
                  <c:v>1.9129115853652621</c:v>
                </c:pt>
                <c:pt idx="15695">
                  <c:v>1.9130335365847744</c:v>
                </c:pt>
                <c:pt idx="15696">
                  <c:v>1.9131554878042865</c:v>
                </c:pt>
                <c:pt idx="15697">
                  <c:v>1.9132774390237988</c:v>
                </c:pt>
                <c:pt idx="15698">
                  <c:v>1.9133993902433108</c:v>
                </c:pt>
                <c:pt idx="15699">
                  <c:v>1.9135213414628229</c:v>
                </c:pt>
                <c:pt idx="15700">
                  <c:v>1.9136432926823352</c:v>
                </c:pt>
                <c:pt idx="15701">
                  <c:v>1.9137652439018473</c:v>
                </c:pt>
                <c:pt idx="15702">
                  <c:v>1.9138871951213596</c:v>
                </c:pt>
                <c:pt idx="15703">
                  <c:v>1.9140091463408719</c:v>
                </c:pt>
                <c:pt idx="15704">
                  <c:v>1.914131097560384</c:v>
                </c:pt>
                <c:pt idx="15705">
                  <c:v>1.9142530487798963</c:v>
                </c:pt>
                <c:pt idx="15706">
                  <c:v>1.9143749999994086</c:v>
                </c:pt>
                <c:pt idx="15707">
                  <c:v>1.9144969512189207</c:v>
                </c:pt>
                <c:pt idx="15708">
                  <c:v>1.9146189024384328</c:v>
                </c:pt>
                <c:pt idx="15709">
                  <c:v>1.9147408536579449</c:v>
                </c:pt>
                <c:pt idx="15710">
                  <c:v>1.9148628048774574</c:v>
                </c:pt>
                <c:pt idx="15711">
                  <c:v>1.9149847560969695</c:v>
                </c:pt>
                <c:pt idx="15712">
                  <c:v>1.9151067073164816</c:v>
                </c:pt>
                <c:pt idx="15713">
                  <c:v>1.9152286585359939</c:v>
                </c:pt>
                <c:pt idx="15714">
                  <c:v>1.915350609755506</c:v>
                </c:pt>
                <c:pt idx="15715">
                  <c:v>1.9154725609750181</c:v>
                </c:pt>
                <c:pt idx="15716">
                  <c:v>1.9155945121945304</c:v>
                </c:pt>
                <c:pt idx="15717">
                  <c:v>1.9157164634140424</c:v>
                </c:pt>
                <c:pt idx="15718">
                  <c:v>1.9158384146335548</c:v>
                </c:pt>
                <c:pt idx="15719">
                  <c:v>1.9159603658530671</c:v>
                </c:pt>
                <c:pt idx="15720">
                  <c:v>1.9160823170725791</c:v>
                </c:pt>
                <c:pt idx="15721">
                  <c:v>1.9162042682920915</c:v>
                </c:pt>
                <c:pt idx="15722">
                  <c:v>1.9163262195116038</c:v>
                </c:pt>
                <c:pt idx="15723">
                  <c:v>1.9164481707311158</c:v>
                </c:pt>
                <c:pt idx="15724">
                  <c:v>1.9165701219506279</c:v>
                </c:pt>
                <c:pt idx="15725">
                  <c:v>1.91669207317014</c:v>
                </c:pt>
                <c:pt idx="15726">
                  <c:v>1.9168140243896525</c:v>
                </c:pt>
                <c:pt idx="15727">
                  <c:v>1.9169359756091646</c:v>
                </c:pt>
                <c:pt idx="15728">
                  <c:v>1.9170579268286767</c:v>
                </c:pt>
                <c:pt idx="15729">
                  <c:v>1.917179878048189</c:v>
                </c:pt>
                <c:pt idx="15730">
                  <c:v>1.9173018292677011</c:v>
                </c:pt>
                <c:pt idx="15731">
                  <c:v>1.9174237804872132</c:v>
                </c:pt>
                <c:pt idx="15732">
                  <c:v>1.9175457317067255</c:v>
                </c:pt>
                <c:pt idx="15733">
                  <c:v>1.9176676829262376</c:v>
                </c:pt>
                <c:pt idx="15734">
                  <c:v>1.9177896341457499</c:v>
                </c:pt>
                <c:pt idx="15735">
                  <c:v>1.9179115853652622</c:v>
                </c:pt>
                <c:pt idx="15736">
                  <c:v>1.9180335365847743</c:v>
                </c:pt>
                <c:pt idx="15737">
                  <c:v>1.9181554878042866</c:v>
                </c:pt>
                <c:pt idx="15738">
                  <c:v>1.9182774390237989</c:v>
                </c:pt>
                <c:pt idx="15739">
                  <c:v>1.918399390243311</c:v>
                </c:pt>
                <c:pt idx="15740">
                  <c:v>1.918521341462823</c:v>
                </c:pt>
                <c:pt idx="15741">
                  <c:v>1.9186432926823351</c:v>
                </c:pt>
                <c:pt idx="15742">
                  <c:v>1.9187652439018474</c:v>
                </c:pt>
                <c:pt idx="15743">
                  <c:v>1.9188871951213597</c:v>
                </c:pt>
                <c:pt idx="15744">
                  <c:v>1.9190091463408718</c:v>
                </c:pt>
                <c:pt idx="15745">
                  <c:v>1.9191310975603841</c:v>
                </c:pt>
                <c:pt idx="15746">
                  <c:v>1.9192530487798962</c:v>
                </c:pt>
                <c:pt idx="15747">
                  <c:v>1.9193749999994083</c:v>
                </c:pt>
                <c:pt idx="15748">
                  <c:v>1.9194969512189206</c:v>
                </c:pt>
                <c:pt idx="15749">
                  <c:v>1.9196189024384327</c:v>
                </c:pt>
                <c:pt idx="15750">
                  <c:v>1.919740853657945</c:v>
                </c:pt>
                <c:pt idx="15751">
                  <c:v>1.9198628048774573</c:v>
                </c:pt>
                <c:pt idx="15752">
                  <c:v>1.9199847560969694</c:v>
                </c:pt>
                <c:pt idx="15753">
                  <c:v>1.9201067073164817</c:v>
                </c:pt>
                <c:pt idx="15754">
                  <c:v>1.9202286585359938</c:v>
                </c:pt>
                <c:pt idx="15755">
                  <c:v>1.9203506097555061</c:v>
                </c:pt>
                <c:pt idx="15756">
                  <c:v>1.9204725609750182</c:v>
                </c:pt>
                <c:pt idx="15757">
                  <c:v>1.9205945121945303</c:v>
                </c:pt>
                <c:pt idx="15758">
                  <c:v>1.9207164634140426</c:v>
                </c:pt>
                <c:pt idx="15759">
                  <c:v>1.9208384146335549</c:v>
                </c:pt>
                <c:pt idx="15760">
                  <c:v>1.920960365853067</c:v>
                </c:pt>
                <c:pt idx="15761">
                  <c:v>1.9210823170725793</c:v>
                </c:pt>
                <c:pt idx="15762">
                  <c:v>1.9212042682920913</c:v>
                </c:pt>
                <c:pt idx="15763">
                  <c:v>1.9213262195116034</c:v>
                </c:pt>
                <c:pt idx="15764">
                  <c:v>1.9214481707311157</c:v>
                </c:pt>
                <c:pt idx="15765">
                  <c:v>1.9215701219506278</c:v>
                </c:pt>
                <c:pt idx="15766">
                  <c:v>1.9216920731701401</c:v>
                </c:pt>
                <c:pt idx="15767">
                  <c:v>1.9218140243896524</c:v>
                </c:pt>
                <c:pt idx="15768">
                  <c:v>1.9219359756091645</c:v>
                </c:pt>
                <c:pt idx="15769">
                  <c:v>1.9220579268286768</c:v>
                </c:pt>
                <c:pt idx="15770">
                  <c:v>1.9221798780481889</c:v>
                </c:pt>
                <c:pt idx="15771">
                  <c:v>1.9223018292677012</c:v>
                </c:pt>
                <c:pt idx="15772">
                  <c:v>1.9224237804872133</c:v>
                </c:pt>
                <c:pt idx="15773">
                  <c:v>1.9225457317067254</c:v>
                </c:pt>
                <c:pt idx="15774">
                  <c:v>1.9226676829262377</c:v>
                </c:pt>
                <c:pt idx="15775">
                  <c:v>1.92278963414575</c:v>
                </c:pt>
                <c:pt idx="15776">
                  <c:v>1.9229115853652621</c:v>
                </c:pt>
                <c:pt idx="15777">
                  <c:v>1.9230335365847744</c:v>
                </c:pt>
                <c:pt idx="15778">
                  <c:v>1.9231554878042865</c:v>
                </c:pt>
                <c:pt idx="15779">
                  <c:v>1.9232774390237986</c:v>
                </c:pt>
                <c:pt idx="15780">
                  <c:v>1.9233993902433109</c:v>
                </c:pt>
                <c:pt idx="15781">
                  <c:v>1.9235213414628232</c:v>
                </c:pt>
                <c:pt idx="15782">
                  <c:v>1.9236432926823352</c:v>
                </c:pt>
                <c:pt idx="15783">
                  <c:v>1.9237652439018476</c:v>
                </c:pt>
                <c:pt idx="15784">
                  <c:v>1.9238871951213596</c:v>
                </c:pt>
                <c:pt idx="15785">
                  <c:v>1.9240091463408719</c:v>
                </c:pt>
                <c:pt idx="15786">
                  <c:v>1.924131097560384</c:v>
                </c:pt>
                <c:pt idx="15787">
                  <c:v>1.9242530487798963</c:v>
                </c:pt>
                <c:pt idx="15788">
                  <c:v>1.9243749999994084</c:v>
                </c:pt>
                <c:pt idx="15789">
                  <c:v>1.9244969512189205</c:v>
                </c:pt>
                <c:pt idx="15790">
                  <c:v>1.9246189024384328</c:v>
                </c:pt>
                <c:pt idx="15791">
                  <c:v>1.9247408536579451</c:v>
                </c:pt>
                <c:pt idx="15792">
                  <c:v>1.9248628048774572</c:v>
                </c:pt>
                <c:pt idx="15793">
                  <c:v>1.9249847560969695</c:v>
                </c:pt>
                <c:pt idx="15794">
                  <c:v>1.9251067073164816</c:v>
                </c:pt>
                <c:pt idx="15795">
                  <c:v>1.9252286585359937</c:v>
                </c:pt>
                <c:pt idx="15796">
                  <c:v>1.925350609755506</c:v>
                </c:pt>
                <c:pt idx="15797">
                  <c:v>1.9254725609750183</c:v>
                </c:pt>
                <c:pt idx="15798">
                  <c:v>1.9255945121945304</c:v>
                </c:pt>
                <c:pt idx="15799">
                  <c:v>1.9257164634140427</c:v>
                </c:pt>
                <c:pt idx="15800">
                  <c:v>1.9258384146335548</c:v>
                </c:pt>
                <c:pt idx="15801">
                  <c:v>1.9259603658530671</c:v>
                </c:pt>
                <c:pt idx="15802">
                  <c:v>1.9260823170725792</c:v>
                </c:pt>
                <c:pt idx="15803">
                  <c:v>1.9262042682920915</c:v>
                </c:pt>
                <c:pt idx="15804">
                  <c:v>1.9263262195116035</c:v>
                </c:pt>
                <c:pt idx="15805">
                  <c:v>1.9264481707311156</c:v>
                </c:pt>
                <c:pt idx="15806">
                  <c:v>1.9265701219506279</c:v>
                </c:pt>
                <c:pt idx="15807">
                  <c:v>1.9266920731701402</c:v>
                </c:pt>
                <c:pt idx="15808">
                  <c:v>1.9268140243896523</c:v>
                </c:pt>
                <c:pt idx="15809">
                  <c:v>1.9269359756091646</c:v>
                </c:pt>
                <c:pt idx="15810">
                  <c:v>1.9270579268286767</c:v>
                </c:pt>
                <c:pt idx="15811">
                  <c:v>1.9271798780481768</c:v>
                </c:pt>
                <c:pt idx="15812">
                  <c:v>1.9273018292676889</c:v>
                </c:pt>
                <c:pt idx="15813">
                  <c:v>1.9274237804872012</c:v>
                </c:pt>
                <c:pt idx="15814">
                  <c:v>1.9275457317067133</c:v>
                </c:pt>
                <c:pt idx="15815">
                  <c:v>1.9276676829262256</c:v>
                </c:pt>
                <c:pt idx="15816">
                  <c:v>1.9277896341457379</c:v>
                </c:pt>
                <c:pt idx="15817">
                  <c:v>1.92791158536525</c:v>
                </c:pt>
                <c:pt idx="15818">
                  <c:v>1.9280335365847621</c:v>
                </c:pt>
                <c:pt idx="15819">
                  <c:v>1.9281554878042741</c:v>
                </c:pt>
                <c:pt idx="15820">
                  <c:v>1.9282774390237865</c:v>
                </c:pt>
                <c:pt idx="15821">
                  <c:v>1.9283993902432988</c:v>
                </c:pt>
                <c:pt idx="15822">
                  <c:v>1.9285213414628108</c:v>
                </c:pt>
                <c:pt idx="15823">
                  <c:v>1.9286432926823232</c:v>
                </c:pt>
                <c:pt idx="15824">
                  <c:v>1.9287652439018352</c:v>
                </c:pt>
                <c:pt idx="15825">
                  <c:v>1.9288871951213473</c:v>
                </c:pt>
                <c:pt idx="15826">
                  <c:v>1.9290091463408598</c:v>
                </c:pt>
                <c:pt idx="15827">
                  <c:v>1.9291310975603719</c:v>
                </c:pt>
                <c:pt idx="15828">
                  <c:v>1.929253048779884</c:v>
                </c:pt>
                <c:pt idx="15829">
                  <c:v>1.9293749999993963</c:v>
                </c:pt>
                <c:pt idx="15830">
                  <c:v>1.9294969512189084</c:v>
                </c:pt>
                <c:pt idx="15831">
                  <c:v>1.9296189024384207</c:v>
                </c:pt>
                <c:pt idx="15832">
                  <c:v>1.929740853657933</c:v>
                </c:pt>
                <c:pt idx="15833">
                  <c:v>1.9298628048774451</c:v>
                </c:pt>
                <c:pt idx="15834">
                  <c:v>1.9299847560969572</c:v>
                </c:pt>
                <c:pt idx="15835">
                  <c:v>1.9301067073164693</c:v>
                </c:pt>
                <c:pt idx="15836">
                  <c:v>1.9302286585359816</c:v>
                </c:pt>
                <c:pt idx="15837">
                  <c:v>1.9303506097554939</c:v>
                </c:pt>
                <c:pt idx="15838">
                  <c:v>1.930472560975006</c:v>
                </c:pt>
                <c:pt idx="15839">
                  <c:v>1.9305945121945183</c:v>
                </c:pt>
                <c:pt idx="15840">
                  <c:v>1.9307164634140304</c:v>
                </c:pt>
                <c:pt idx="15841">
                  <c:v>1.9308384146335424</c:v>
                </c:pt>
                <c:pt idx="15842">
                  <c:v>1.930960365853055</c:v>
                </c:pt>
                <c:pt idx="15843">
                  <c:v>1.9310823170725671</c:v>
                </c:pt>
                <c:pt idx="15844">
                  <c:v>1.9312042682920791</c:v>
                </c:pt>
                <c:pt idx="15845">
                  <c:v>1.9313262195115914</c:v>
                </c:pt>
                <c:pt idx="15846">
                  <c:v>1.9314481707311035</c:v>
                </c:pt>
                <c:pt idx="15847">
                  <c:v>1.9315701219506158</c:v>
                </c:pt>
                <c:pt idx="15848">
                  <c:v>1.9316920731701281</c:v>
                </c:pt>
                <c:pt idx="15849">
                  <c:v>1.9318140243896402</c:v>
                </c:pt>
                <c:pt idx="15850">
                  <c:v>1.9319359756091523</c:v>
                </c:pt>
                <c:pt idx="15851">
                  <c:v>1.9320579268286644</c:v>
                </c:pt>
                <c:pt idx="15852">
                  <c:v>1.9321798780481769</c:v>
                </c:pt>
                <c:pt idx="15853">
                  <c:v>1.932301829267689</c:v>
                </c:pt>
                <c:pt idx="15854">
                  <c:v>1.9324237804872011</c:v>
                </c:pt>
                <c:pt idx="15855">
                  <c:v>1.9325457317067134</c:v>
                </c:pt>
                <c:pt idx="15856">
                  <c:v>1.9326676829262255</c:v>
                </c:pt>
                <c:pt idx="15857">
                  <c:v>1.9327896341457376</c:v>
                </c:pt>
                <c:pt idx="15858">
                  <c:v>1.9329115853652501</c:v>
                </c:pt>
                <c:pt idx="15859">
                  <c:v>1.9330335365847622</c:v>
                </c:pt>
                <c:pt idx="15860">
                  <c:v>1.9331554878042743</c:v>
                </c:pt>
                <c:pt idx="15861">
                  <c:v>1.9332774390237866</c:v>
                </c:pt>
                <c:pt idx="15862">
                  <c:v>1.9333993902432987</c:v>
                </c:pt>
                <c:pt idx="15863">
                  <c:v>1.933521341462811</c:v>
                </c:pt>
                <c:pt idx="15864">
                  <c:v>1.9336432926823233</c:v>
                </c:pt>
                <c:pt idx="15865">
                  <c:v>1.9337652439018354</c:v>
                </c:pt>
                <c:pt idx="15866">
                  <c:v>1.9338871951213474</c:v>
                </c:pt>
                <c:pt idx="15867">
                  <c:v>1.9340091463408595</c:v>
                </c:pt>
                <c:pt idx="15868">
                  <c:v>1.934131097560372</c:v>
                </c:pt>
                <c:pt idx="15869">
                  <c:v>1.9342530487798841</c:v>
                </c:pt>
                <c:pt idx="15870">
                  <c:v>1.9343749999993962</c:v>
                </c:pt>
                <c:pt idx="15871">
                  <c:v>1.9344969512189085</c:v>
                </c:pt>
                <c:pt idx="15872">
                  <c:v>1.9346189024384206</c:v>
                </c:pt>
                <c:pt idx="15873">
                  <c:v>1.9347408536579327</c:v>
                </c:pt>
                <c:pt idx="15874">
                  <c:v>1.9348628048774452</c:v>
                </c:pt>
                <c:pt idx="15875">
                  <c:v>1.9349847560969573</c:v>
                </c:pt>
                <c:pt idx="15876">
                  <c:v>1.9351067073164694</c:v>
                </c:pt>
                <c:pt idx="15877">
                  <c:v>1.9352286585359817</c:v>
                </c:pt>
                <c:pt idx="15878">
                  <c:v>1.9353506097554938</c:v>
                </c:pt>
                <c:pt idx="15879">
                  <c:v>1.9354725609750061</c:v>
                </c:pt>
                <c:pt idx="15880">
                  <c:v>1.9355945121945184</c:v>
                </c:pt>
                <c:pt idx="15881">
                  <c:v>1.9357164634140305</c:v>
                </c:pt>
                <c:pt idx="15882">
                  <c:v>1.9358384146335426</c:v>
                </c:pt>
                <c:pt idx="15883">
                  <c:v>1.9359603658530546</c:v>
                </c:pt>
                <c:pt idx="15884">
                  <c:v>1.9360823170725672</c:v>
                </c:pt>
                <c:pt idx="15885">
                  <c:v>1.9362042682920793</c:v>
                </c:pt>
                <c:pt idx="15886">
                  <c:v>1.9363262195115913</c:v>
                </c:pt>
                <c:pt idx="15887">
                  <c:v>1.9364481707311036</c:v>
                </c:pt>
                <c:pt idx="15888">
                  <c:v>1.9365701219506157</c:v>
                </c:pt>
                <c:pt idx="15889">
                  <c:v>1.9366920731701278</c:v>
                </c:pt>
                <c:pt idx="15890">
                  <c:v>1.9368140243896403</c:v>
                </c:pt>
                <c:pt idx="15891">
                  <c:v>1.9369359756091524</c:v>
                </c:pt>
                <c:pt idx="15892">
                  <c:v>1.9370579268286645</c:v>
                </c:pt>
                <c:pt idx="15893">
                  <c:v>1.9371798780481768</c:v>
                </c:pt>
                <c:pt idx="15894">
                  <c:v>1.9373018292676889</c:v>
                </c:pt>
                <c:pt idx="15895">
                  <c:v>1.9374237804872012</c:v>
                </c:pt>
                <c:pt idx="15896">
                  <c:v>1.9375457317067133</c:v>
                </c:pt>
                <c:pt idx="15897">
                  <c:v>1.9376676829262256</c:v>
                </c:pt>
                <c:pt idx="15898">
                  <c:v>1.9377896341457377</c:v>
                </c:pt>
                <c:pt idx="15899">
                  <c:v>1.9379115853652498</c:v>
                </c:pt>
                <c:pt idx="15900">
                  <c:v>1.9380335365847623</c:v>
                </c:pt>
                <c:pt idx="15901">
                  <c:v>1.9381554878042744</c:v>
                </c:pt>
                <c:pt idx="15902">
                  <c:v>1.9382774390237865</c:v>
                </c:pt>
                <c:pt idx="15903">
                  <c:v>1.9383993902432988</c:v>
                </c:pt>
                <c:pt idx="15904">
                  <c:v>1.9385213414628109</c:v>
                </c:pt>
                <c:pt idx="15905">
                  <c:v>1.9386432926823229</c:v>
                </c:pt>
                <c:pt idx="15906">
                  <c:v>1.9387652439018355</c:v>
                </c:pt>
                <c:pt idx="15907">
                  <c:v>1.9388871951213476</c:v>
                </c:pt>
                <c:pt idx="15908">
                  <c:v>1.9390091463408596</c:v>
                </c:pt>
                <c:pt idx="15909">
                  <c:v>1.9391310975603719</c:v>
                </c:pt>
                <c:pt idx="15910">
                  <c:v>1.939253048779884</c:v>
                </c:pt>
                <c:pt idx="15911">
                  <c:v>1.9393749999993963</c:v>
                </c:pt>
                <c:pt idx="15912">
                  <c:v>1.9394969512189084</c:v>
                </c:pt>
                <c:pt idx="15913">
                  <c:v>1.9396189024384207</c:v>
                </c:pt>
                <c:pt idx="15914">
                  <c:v>1.9397408536579328</c:v>
                </c:pt>
                <c:pt idx="15915">
                  <c:v>1.9398628048774449</c:v>
                </c:pt>
                <c:pt idx="15916">
                  <c:v>1.9399847560969574</c:v>
                </c:pt>
                <c:pt idx="15917">
                  <c:v>1.9401067073164695</c:v>
                </c:pt>
                <c:pt idx="15918">
                  <c:v>1.9402286585359816</c:v>
                </c:pt>
                <c:pt idx="15919">
                  <c:v>1.9403506097554939</c:v>
                </c:pt>
                <c:pt idx="15920">
                  <c:v>1.940472560975006</c:v>
                </c:pt>
                <c:pt idx="15921">
                  <c:v>1.9405945121945181</c:v>
                </c:pt>
                <c:pt idx="15922">
                  <c:v>1.9407164634140306</c:v>
                </c:pt>
                <c:pt idx="15923">
                  <c:v>1.9408384146335427</c:v>
                </c:pt>
                <c:pt idx="15924">
                  <c:v>1.9409603658530548</c:v>
                </c:pt>
                <c:pt idx="15925">
                  <c:v>1.9410823170725671</c:v>
                </c:pt>
                <c:pt idx="15926">
                  <c:v>1.9412042682920791</c:v>
                </c:pt>
                <c:pt idx="15927">
                  <c:v>1.9413262195115915</c:v>
                </c:pt>
                <c:pt idx="15928">
                  <c:v>1.9414481707311035</c:v>
                </c:pt>
                <c:pt idx="15929">
                  <c:v>1.9415701219506158</c:v>
                </c:pt>
                <c:pt idx="15930">
                  <c:v>1.9416920731701279</c:v>
                </c:pt>
                <c:pt idx="15931">
                  <c:v>1.94181402438964</c:v>
                </c:pt>
                <c:pt idx="15932">
                  <c:v>1.9419359756091523</c:v>
                </c:pt>
                <c:pt idx="15933">
                  <c:v>1.9420579268286646</c:v>
                </c:pt>
                <c:pt idx="15934">
                  <c:v>1.9421798780481767</c:v>
                </c:pt>
                <c:pt idx="15935">
                  <c:v>1.942301829267689</c:v>
                </c:pt>
                <c:pt idx="15936">
                  <c:v>1.9424237804872011</c:v>
                </c:pt>
                <c:pt idx="15937">
                  <c:v>1.9425457317067132</c:v>
                </c:pt>
                <c:pt idx="15938">
                  <c:v>1.9426676829262257</c:v>
                </c:pt>
                <c:pt idx="15939">
                  <c:v>1.9427896341457378</c:v>
                </c:pt>
                <c:pt idx="15940">
                  <c:v>1.9429115853652499</c:v>
                </c:pt>
                <c:pt idx="15941">
                  <c:v>1.9430335365847622</c:v>
                </c:pt>
                <c:pt idx="15942">
                  <c:v>1.9431554878042743</c:v>
                </c:pt>
                <c:pt idx="15943">
                  <c:v>1.9432774390237866</c:v>
                </c:pt>
                <c:pt idx="15944">
                  <c:v>1.9433993902432987</c:v>
                </c:pt>
                <c:pt idx="15945">
                  <c:v>1.943521341462811</c:v>
                </c:pt>
                <c:pt idx="15946">
                  <c:v>1.9436432926823231</c:v>
                </c:pt>
                <c:pt idx="15947">
                  <c:v>1.9437652439018351</c:v>
                </c:pt>
                <c:pt idx="15948">
                  <c:v>1.9438871951213474</c:v>
                </c:pt>
                <c:pt idx="15949">
                  <c:v>1.9440091463408598</c:v>
                </c:pt>
                <c:pt idx="15950">
                  <c:v>1.9441310975603718</c:v>
                </c:pt>
                <c:pt idx="15951">
                  <c:v>1.9442530487798841</c:v>
                </c:pt>
                <c:pt idx="15952">
                  <c:v>1.9443749999993962</c:v>
                </c:pt>
                <c:pt idx="15953">
                  <c:v>1.9444969512189083</c:v>
                </c:pt>
                <c:pt idx="15954">
                  <c:v>1.9446189024384208</c:v>
                </c:pt>
                <c:pt idx="15955">
                  <c:v>1.9447408536579329</c:v>
                </c:pt>
                <c:pt idx="15956">
                  <c:v>1.944862804877445</c:v>
                </c:pt>
                <c:pt idx="15957">
                  <c:v>1.9449847560969573</c:v>
                </c:pt>
                <c:pt idx="15958">
                  <c:v>1.9451067073164694</c:v>
                </c:pt>
                <c:pt idx="15959">
                  <c:v>1.9452286585359817</c:v>
                </c:pt>
                <c:pt idx="15960">
                  <c:v>1.9453506097554938</c:v>
                </c:pt>
                <c:pt idx="15961">
                  <c:v>1.9454725609750061</c:v>
                </c:pt>
                <c:pt idx="15962">
                  <c:v>1.9455945121945182</c:v>
                </c:pt>
                <c:pt idx="15963">
                  <c:v>1.9457164634140303</c:v>
                </c:pt>
                <c:pt idx="15964">
                  <c:v>1.9458384146335426</c:v>
                </c:pt>
                <c:pt idx="15965">
                  <c:v>1.9459603658530547</c:v>
                </c:pt>
                <c:pt idx="15966">
                  <c:v>1.946082317072567</c:v>
                </c:pt>
                <c:pt idx="15967">
                  <c:v>1.9462042682920793</c:v>
                </c:pt>
                <c:pt idx="15968">
                  <c:v>1.9463262195115913</c:v>
                </c:pt>
                <c:pt idx="15969">
                  <c:v>1.9464481707311034</c:v>
                </c:pt>
                <c:pt idx="15970">
                  <c:v>1.946570121950616</c:v>
                </c:pt>
                <c:pt idx="15971">
                  <c:v>1.946692073170128</c:v>
                </c:pt>
                <c:pt idx="15972">
                  <c:v>1.9468140243896401</c:v>
                </c:pt>
                <c:pt idx="15973">
                  <c:v>1.9469359756091524</c:v>
                </c:pt>
                <c:pt idx="15974">
                  <c:v>1.9470579268286645</c:v>
                </c:pt>
                <c:pt idx="15975">
                  <c:v>1.9471798780481768</c:v>
                </c:pt>
                <c:pt idx="15976">
                  <c:v>1.9473018292676889</c:v>
                </c:pt>
                <c:pt idx="15977">
                  <c:v>1.9474237804872012</c:v>
                </c:pt>
                <c:pt idx="15978">
                  <c:v>1.9475457317067133</c:v>
                </c:pt>
                <c:pt idx="15979">
                  <c:v>1.9476676829262254</c:v>
                </c:pt>
                <c:pt idx="15980">
                  <c:v>1.9477896341457377</c:v>
                </c:pt>
                <c:pt idx="15981">
                  <c:v>1.94791158536525</c:v>
                </c:pt>
                <c:pt idx="15982">
                  <c:v>1.9480335365847621</c:v>
                </c:pt>
                <c:pt idx="15983">
                  <c:v>1.9481554878042744</c:v>
                </c:pt>
                <c:pt idx="15984">
                  <c:v>1.9482774390237865</c:v>
                </c:pt>
                <c:pt idx="15985">
                  <c:v>1.9483993902432986</c:v>
                </c:pt>
                <c:pt idx="15986">
                  <c:v>1.9485213414628111</c:v>
                </c:pt>
                <c:pt idx="15987">
                  <c:v>1.9486432926823232</c:v>
                </c:pt>
                <c:pt idx="15988">
                  <c:v>1.9487652439018353</c:v>
                </c:pt>
                <c:pt idx="15989">
                  <c:v>1.9488871951213476</c:v>
                </c:pt>
                <c:pt idx="15990">
                  <c:v>1.9490091463408596</c:v>
                </c:pt>
                <c:pt idx="15991">
                  <c:v>1.949131097560372</c:v>
                </c:pt>
                <c:pt idx="15992">
                  <c:v>1.9492530487798718</c:v>
                </c:pt>
                <c:pt idx="15993">
                  <c:v>1.9493749999993839</c:v>
                </c:pt>
                <c:pt idx="15994">
                  <c:v>1.9494969512188962</c:v>
                </c:pt>
                <c:pt idx="15995">
                  <c:v>1.9496189024384083</c:v>
                </c:pt>
                <c:pt idx="15996">
                  <c:v>1.9497408536579206</c:v>
                </c:pt>
                <c:pt idx="15997">
                  <c:v>1.9498628048774329</c:v>
                </c:pt>
                <c:pt idx="15998">
                  <c:v>1.949984756096945</c:v>
                </c:pt>
                <c:pt idx="15999">
                  <c:v>1.9501067073164571</c:v>
                </c:pt>
                <c:pt idx="16000">
                  <c:v>1.9502286585359816</c:v>
                </c:pt>
                <c:pt idx="16001">
                  <c:v>1.9503506097554817</c:v>
                </c:pt>
                <c:pt idx="16002">
                  <c:v>1.950472560974994</c:v>
                </c:pt>
                <c:pt idx="16003">
                  <c:v>1.9505945121945059</c:v>
                </c:pt>
                <c:pt idx="16004">
                  <c:v>1.9507164634140182</c:v>
                </c:pt>
                <c:pt idx="16005">
                  <c:v>1.9508384146335305</c:v>
                </c:pt>
                <c:pt idx="16006">
                  <c:v>1.9509603658530426</c:v>
                </c:pt>
                <c:pt idx="16007">
                  <c:v>1.9510823170725549</c:v>
                </c:pt>
                <c:pt idx="16008">
                  <c:v>1.9512042682920672</c:v>
                </c:pt>
                <c:pt idx="16009">
                  <c:v>1.951326219511579</c:v>
                </c:pt>
                <c:pt idx="16010">
                  <c:v>1.9514481707310913</c:v>
                </c:pt>
                <c:pt idx="16011">
                  <c:v>1.9515701219506039</c:v>
                </c:pt>
                <c:pt idx="16012">
                  <c:v>1.9516920731701157</c:v>
                </c:pt>
                <c:pt idx="16013">
                  <c:v>1.951814024389628</c:v>
                </c:pt>
                <c:pt idx="16014">
                  <c:v>1.9519359756091403</c:v>
                </c:pt>
                <c:pt idx="16015">
                  <c:v>1.9520579268286522</c:v>
                </c:pt>
                <c:pt idx="16016">
                  <c:v>1.9521798780481647</c:v>
                </c:pt>
                <c:pt idx="16017">
                  <c:v>1.9523018292676766</c:v>
                </c:pt>
                <c:pt idx="16018">
                  <c:v>1.9524237804871889</c:v>
                </c:pt>
                <c:pt idx="16019">
                  <c:v>1.9525457317067012</c:v>
                </c:pt>
                <c:pt idx="16020">
                  <c:v>1.9526676829262131</c:v>
                </c:pt>
                <c:pt idx="16021">
                  <c:v>1.9527896341457256</c:v>
                </c:pt>
                <c:pt idx="16022">
                  <c:v>1.9529115853652379</c:v>
                </c:pt>
                <c:pt idx="16023">
                  <c:v>1.9530335365847498</c:v>
                </c:pt>
                <c:pt idx="16024">
                  <c:v>1.9531554878042621</c:v>
                </c:pt>
                <c:pt idx="16025">
                  <c:v>1.9532774390237744</c:v>
                </c:pt>
                <c:pt idx="16026">
                  <c:v>1.9533993902432865</c:v>
                </c:pt>
                <c:pt idx="16027">
                  <c:v>1.9535213414627988</c:v>
                </c:pt>
                <c:pt idx="16028">
                  <c:v>1.9536432926823111</c:v>
                </c:pt>
                <c:pt idx="16029">
                  <c:v>1.9537652439018229</c:v>
                </c:pt>
                <c:pt idx="16030">
                  <c:v>1.9538871951213352</c:v>
                </c:pt>
                <c:pt idx="16031">
                  <c:v>1.9540091463408475</c:v>
                </c:pt>
                <c:pt idx="16032">
                  <c:v>1.9541310975603596</c:v>
                </c:pt>
                <c:pt idx="16033">
                  <c:v>1.9542530487798719</c:v>
                </c:pt>
                <c:pt idx="16034">
                  <c:v>1.9543749999993842</c:v>
                </c:pt>
                <c:pt idx="16035">
                  <c:v>1.9544969512188961</c:v>
                </c:pt>
                <c:pt idx="16036">
                  <c:v>1.9546189024384084</c:v>
                </c:pt>
                <c:pt idx="16037">
                  <c:v>1.9547408536579209</c:v>
                </c:pt>
                <c:pt idx="16038">
                  <c:v>1.9548628048774328</c:v>
                </c:pt>
                <c:pt idx="16039">
                  <c:v>1.9549847560969451</c:v>
                </c:pt>
                <c:pt idx="16040">
                  <c:v>1.9551067073164574</c:v>
                </c:pt>
                <c:pt idx="16041">
                  <c:v>1.9552286585359693</c:v>
                </c:pt>
                <c:pt idx="16042">
                  <c:v>1.9553506097554816</c:v>
                </c:pt>
                <c:pt idx="16043">
                  <c:v>1.9554725609749941</c:v>
                </c:pt>
                <c:pt idx="16044">
                  <c:v>1.955594512194506</c:v>
                </c:pt>
                <c:pt idx="16045">
                  <c:v>1.9557164634140183</c:v>
                </c:pt>
                <c:pt idx="16046">
                  <c:v>1.9558384146335306</c:v>
                </c:pt>
                <c:pt idx="16047">
                  <c:v>1.9559603658530424</c:v>
                </c:pt>
                <c:pt idx="16048">
                  <c:v>1.956082317072555</c:v>
                </c:pt>
                <c:pt idx="16049">
                  <c:v>1.9562042682920668</c:v>
                </c:pt>
                <c:pt idx="16050">
                  <c:v>1.9563262195115791</c:v>
                </c:pt>
                <c:pt idx="16051">
                  <c:v>1.9564481707310915</c:v>
                </c:pt>
                <c:pt idx="16052">
                  <c:v>1.9565701219506033</c:v>
                </c:pt>
                <c:pt idx="16053">
                  <c:v>1.9566920731701158</c:v>
                </c:pt>
                <c:pt idx="16054">
                  <c:v>1.9568140243896281</c:v>
                </c:pt>
                <c:pt idx="16055">
                  <c:v>1.95693597560914</c:v>
                </c:pt>
                <c:pt idx="16056">
                  <c:v>1.9570579268286523</c:v>
                </c:pt>
                <c:pt idx="16057">
                  <c:v>1.9571798780481646</c:v>
                </c:pt>
                <c:pt idx="16058">
                  <c:v>1.9573018292676767</c:v>
                </c:pt>
                <c:pt idx="16059">
                  <c:v>1.957423780487189</c:v>
                </c:pt>
                <c:pt idx="16060">
                  <c:v>1.9575457317067013</c:v>
                </c:pt>
                <c:pt idx="16061">
                  <c:v>1.9576676829262132</c:v>
                </c:pt>
                <c:pt idx="16062">
                  <c:v>1.9577896341457255</c:v>
                </c:pt>
                <c:pt idx="16063">
                  <c:v>1.9579115853652378</c:v>
                </c:pt>
                <c:pt idx="16064">
                  <c:v>1.9580335365847499</c:v>
                </c:pt>
                <c:pt idx="16065">
                  <c:v>1.9581554878042622</c:v>
                </c:pt>
                <c:pt idx="16066">
                  <c:v>1.9582774390237745</c:v>
                </c:pt>
                <c:pt idx="16067">
                  <c:v>1.9583993902432864</c:v>
                </c:pt>
                <c:pt idx="16068">
                  <c:v>1.9585213414627987</c:v>
                </c:pt>
                <c:pt idx="16069">
                  <c:v>1.9586432926823112</c:v>
                </c:pt>
                <c:pt idx="16070">
                  <c:v>1.958765243901823</c:v>
                </c:pt>
                <c:pt idx="16071">
                  <c:v>1.9588871951213354</c:v>
                </c:pt>
                <c:pt idx="16072">
                  <c:v>1.9590091463408477</c:v>
                </c:pt>
                <c:pt idx="16073">
                  <c:v>1.9591310975603595</c:v>
                </c:pt>
                <c:pt idx="16074">
                  <c:v>1.9592530487798718</c:v>
                </c:pt>
                <c:pt idx="16075">
                  <c:v>1.9593749999993844</c:v>
                </c:pt>
                <c:pt idx="16076">
                  <c:v>1.9594969512188962</c:v>
                </c:pt>
                <c:pt idx="16077">
                  <c:v>1.9596189024384085</c:v>
                </c:pt>
                <c:pt idx="16078">
                  <c:v>1.9597408536579204</c:v>
                </c:pt>
                <c:pt idx="16079">
                  <c:v>1.9598628048774327</c:v>
                </c:pt>
                <c:pt idx="16080">
                  <c:v>1.9599847560969452</c:v>
                </c:pt>
                <c:pt idx="16081">
                  <c:v>1.9601067073164571</c:v>
                </c:pt>
                <c:pt idx="16082">
                  <c:v>1.9602286585359694</c:v>
                </c:pt>
                <c:pt idx="16083">
                  <c:v>1.9603506097554817</c:v>
                </c:pt>
                <c:pt idx="16084">
                  <c:v>1.9604725609749936</c:v>
                </c:pt>
                <c:pt idx="16085">
                  <c:v>1.9605945121945061</c:v>
                </c:pt>
                <c:pt idx="16086">
                  <c:v>1.9607164634140184</c:v>
                </c:pt>
                <c:pt idx="16087">
                  <c:v>1.9608384146335303</c:v>
                </c:pt>
                <c:pt idx="16088">
                  <c:v>1.9609603658530426</c:v>
                </c:pt>
                <c:pt idx="16089">
                  <c:v>1.9610823170725549</c:v>
                </c:pt>
                <c:pt idx="16090">
                  <c:v>1.9612042682920667</c:v>
                </c:pt>
                <c:pt idx="16091">
                  <c:v>1.9613262195115793</c:v>
                </c:pt>
                <c:pt idx="16092">
                  <c:v>1.9614481707310916</c:v>
                </c:pt>
                <c:pt idx="16093">
                  <c:v>1.9615701219506034</c:v>
                </c:pt>
                <c:pt idx="16094">
                  <c:v>1.9616920731701157</c:v>
                </c:pt>
                <c:pt idx="16095">
                  <c:v>1.961814024389628</c:v>
                </c:pt>
                <c:pt idx="16096">
                  <c:v>1.9619359756091401</c:v>
                </c:pt>
                <c:pt idx="16097">
                  <c:v>1.9620579268286524</c:v>
                </c:pt>
                <c:pt idx="16098">
                  <c:v>1.9621798780481647</c:v>
                </c:pt>
                <c:pt idx="16099">
                  <c:v>1.9623018292676766</c:v>
                </c:pt>
                <c:pt idx="16100">
                  <c:v>1.9624237804871889</c:v>
                </c:pt>
                <c:pt idx="16101">
                  <c:v>1.9625457317067012</c:v>
                </c:pt>
                <c:pt idx="16102">
                  <c:v>1.9626676829262133</c:v>
                </c:pt>
                <c:pt idx="16103">
                  <c:v>1.9627896341457256</c:v>
                </c:pt>
                <c:pt idx="16104">
                  <c:v>1.9629115853652379</c:v>
                </c:pt>
                <c:pt idx="16105">
                  <c:v>1.9630335365847498</c:v>
                </c:pt>
                <c:pt idx="16106">
                  <c:v>1.9631554878042621</c:v>
                </c:pt>
                <c:pt idx="16107">
                  <c:v>1.9632774390237746</c:v>
                </c:pt>
                <c:pt idx="16108">
                  <c:v>1.9633993902432865</c:v>
                </c:pt>
                <c:pt idx="16109">
                  <c:v>1.9635213414627988</c:v>
                </c:pt>
                <c:pt idx="16110">
                  <c:v>1.9636432926823106</c:v>
                </c:pt>
                <c:pt idx="16111">
                  <c:v>1.9637652439018229</c:v>
                </c:pt>
                <c:pt idx="16112">
                  <c:v>1.9638871951213355</c:v>
                </c:pt>
                <c:pt idx="16113">
                  <c:v>1.9640091463408473</c:v>
                </c:pt>
                <c:pt idx="16114">
                  <c:v>1.9641310975603596</c:v>
                </c:pt>
                <c:pt idx="16115">
                  <c:v>1.9642530487798719</c:v>
                </c:pt>
                <c:pt idx="16116">
                  <c:v>1.9643749999993838</c:v>
                </c:pt>
                <c:pt idx="16117">
                  <c:v>1.9644969512188963</c:v>
                </c:pt>
                <c:pt idx="16118">
                  <c:v>1.9646189024384086</c:v>
                </c:pt>
                <c:pt idx="16119">
                  <c:v>1.9647408536579205</c:v>
                </c:pt>
                <c:pt idx="16120">
                  <c:v>1.9648628048774328</c:v>
                </c:pt>
                <c:pt idx="16121">
                  <c:v>1.9649847560969451</c:v>
                </c:pt>
                <c:pt idx="16122">
                  <c:v>1.9651067073164572</c:v>
                </c:pt>
                <c:pt idx="16123">
                  <c:v>1.9652286585359695</c:v>
                </c:pt>
                <c:pt idx="16124">
                  <c:v>1.9653506097554818</c:v>
                </c:pt>
                <c:pt idx="16125">
                  <c:v>1.9654725609749937</c:v>
                </c:pt>
                <c:pt idx="16126">
                  <c:v>1.965594512194506</c:v>
                </c:pt>
                <c:pt idx="16127">
                  <c:v>1.9657164634140183</c:v>
                </c:pt>
                <c:pt idx="16128">
                  <c:v>1.9658384146335304</c:v>
                </c:pt>
                <c:pt idx="16129">
                  <c:v>1.9659603658530427</c:v>
                </c:pt>
                <c:pt idx="16130">
                  <c:v>1.966082317072555</c:v>
                </c:pt>
                <c:pt idx="16131">
                  <c:v>1.9662042682920668</c:v>
                </c:pt>
                <c:pt idx="16132">
                  <c:v>1.9663262195115792</c:v>
                </c:pt>
                <c:pt idx="16133">
                  <c:v>1.9664481707310915</c:v>
                </c:pt>
                <c:pt idx="16134">
                  <c:v>1.9665701219506035</c:v>
                </c:pt>
                <c:pt idx="16135">
                  <c:v>1.9666920731701159</c:v>
                </c:pt>
                <c:pt idx="16136">
                  <c:v>1.9668140243896282</c:v>
                </c:pt>
                <c:pt idx="16137">
                  <c:v>1.96693597560914</c:v>
                </c:pt>
                <c:pt idx="16138">
                  <c:v>1.9670579268286523</c:v>
                </c:pt>
                <c:pt idx="16139">
                  <c:v>1.9671798780481649</c:v>
                </c:pt>
                <c:pt idx="16140">
                  <c:v>1.9673018292676767</c:v>
                </c:pt>
                <c:pt idx="16141">
                  <c:v>1.967423780487189</c:v>
                </c:pt>
                <c:pt idx="16142">
                  <c:v>1.9675457317067009</c:v>
                </c:pt>
                <c:pt idx="16143">
                  <c:v>1.9676676829262132</c:v>
                </c:pt>
                <c:pt idx="16144">
                  <c:v>1.9677896341457257</c:v>
                </c:pt>
                <c:pt idx="16145">
                  <c:v>1.9679115853652376</c:v>
                </c:pt>
                <c:pt idx="16146">
                  <c:v>1.9680335365847499</c:v>
                </c:pt>
                <c:pt idx="16147">
                  <c:v>1.9681554878042622</c:v>
                </c:pt>
                <c:pt idx="16148">
                  <c:v>1.9682774390237741</c:v>
                </c:pt>
                <c:pt idx="16149">
                  <c:v>1.9683993902432866</c:v>
                </c:pt>
                <c:pt idx="16150">
                  <c:v>1.9685213414627989</c:v>
                </c:pt>
                <c:pt idx="16151">
                  <c:v>1.9686432926823108</c:v>
                </c:pt>
                <c:pt idx="16152">
                  <c:v>1.9687652439018231</c:v>
                </c:pt>
                <c:pt idx="16153">
                  <c:v>1.9688871951213354</c:v>
                </c:pt>
                <c:pt idx="16154">
                  <c:v>1.9690091463408474</c:v>
                </c:pt>
                <c:pt idx="16155">
                  <c:v>1.9691310975603598</c:v>
                </c:pt>
                <c:pt idx="16156">
                  <c:v>1.9692530487798721</c:v>
                </c:pt>
                <c:pt idx="16157">
                  <c:v>1.9693749999993839</c:v>
                </c:pt>
                <c:pt idx="16158">
                  <c:v>1.9694969512188962</c:v>
                </c:pt>
                <c:pt idx="16159">
                  <c:v>1.9696189024384085</c:v>
                </c:pt>
                <c:pt idx="16160">
                  <c:v>1.9697408536579206</c:v>
                </c:pt>
                <c:pt idx="16161">
                  <c:v>1.9698628048774329</c:v>
                </c:pt>
                <c:pt idx="16162">
                  <c:v>1.9699847560969452</c:v>
                </c:pt>
                <c:pt idx="16163">
                  <c:v>1.9701067073164451</c:v>
                </c:pt>
                <c:pt idx="16164">
                  <c:v>1.9702286585359694</c:v>
                </c:pt>
                <c:pt idx="16165">
                  <c:v>1.9703506097554693</c:v>
                </c:pt>
                <c:pt idx="16166">
                  <c:v>1.9704725609749816</c:v>
                </c:pt>
                <c:pt idx="16167">
                  <c:v>1.9705945121945061</c:v>
                </c:pt>
                <c:pt idx="16168">
                  <c:v>1.970716463414006</c:v>
                </c:pt>
                <c:pt idx="16169">
                  <c:v>1.9708384146335183</c:v>
                </c:pt>
                <c:pt idx="16170">
                  <c:v>1.9709603658530426</c:v>
                </c:pt>
                <c:pt idx="16171">
                  <c:v>1.9710823170725424</c:v>
                </c:pt>
                <c:pt idx="16172">
                  <c:v>1.9712042682920548</c:v>
                </c:pt>
                <c:pt idx="16173">
                  <c:v>1.9713262195115793</c:v>
                </c:pt>
                <c:pt idx="16174">
                  <c:v>1.9714481707310791</c:v>
                </c:pt>
                <c:pt idx="16175">
                  <c:v>1.9715701219505914</c:v>
                </c:pt>
                <c:pt idx="16176">
                  <c:v>1.971692073170116</c:v>
                </c:pt>
                <c:pt idx="16177">
                  <c:v>1.9718140243896156</c:v>
                </c:pt>
                <c:pt idx="16178">
                  <c:v>1.9719359756091279</c:v>
                </c:pt>
                <c:pt idx="16179">
                  <c:v>1.9720579268286524</c:v>
                </c:pt>
                <c:pt idx="16180">
                  <c:v>1.9721798780481523</c:v>
                </c:pt>
                <c:pt idx="16181">
                  <c:v>1.9723018292676646</c:v>
                </c:pt>
                <c:pt idx="16182">
                  <c:v>1.9724237804871769</c:v>
                </c:pt>
                <c:pt idx="16183">
                  <c:v>1.9725457317066888</c:v>
                </c:pt>
                <c:pt idx="16184">
                  <c:v>1.9726676829262011</c:v>
                </c:pt>
                <c:pt idx="16185">
                  <c:v>1.9727896341457136</c:v>
                </c:pt>
                <c:pt idx="16186">
                  <c:v>1.9729115853652255</c:v>
                </c:pt>
                <c:pt idx="16187">
                  <c:v>1.9730335365847378</c:v>
                </c:pt>
                <c:pt idx="16188">
                  <c:v>1.9731554878042501</c:v>
                </c:pt>
                <c:pt idx="16189">
                  <c:v>1.973277439023762</c:v>
                </c:pt>
                <c:pt idx="16190">
                  <c:v>1.9733993902432745</c:v>
                </c:pt>
                <c:pt idx="16191">
                  <c:v>1.9735213414627863</c:v>
                </c:pt>
                <c:pt idx="16192">
                  <c:v>1.9736432926822987</c:v>
                </c:pt>
                <c:pt idx="16193">
                  <c:v>1.973765243901811</c:v>
                </c:pt>
                <c:pt idx="16194">
                  <c:v>1.9738871951213228</c:v>
                </c:pt>
                <c:pt idx="16195">
                  <c:v>1.9740091463408354</c:v>
                </c:pt>
                <c:pt idx="16196">
                  <c:v>1.9741310975603477</c:v>
                </c:pt>
                <c:pt idx="16197">
                  <c:v>1.9742530487798595</c:v>
                </c:pt>
                <c:pt idx="16198">
                  <c:v>1.9743749999993718</c:v>
                </c:pt>
                <c:pt idx="16199">
                  <c:v>1.9744969512188841</c:v>
                </c:pt>
                <c:pt idx="16200">
                  <c:v>1.974618902438396</c:v>
                </c:pt>
                <c:pt idx="16201">
                  <c:v>1.9747408536579085</c:v>
                </c:pt>
                <c:pt idx="16202">
                  <c:v>1.9748628048774208</c:v>
                </c:pt>
                <c:pt idx="16203">
                  <c:v>1.9749847560969327</c:v>
                </c:pt>
                <c:pt idx="16204">
                  <c:v>1.975106707316445</c:v>
                </c:pt>
                <c:pt idx="16205">
                  <c:v>1.9752286585359573</c:v>
                </c:pt>
                <c:pt idx="16206">
                  <c:v>1.9753506097554694</c:v>
                </c:pt>
                <c:pt idx="16207">
                  <c:v>1.9754725609749817</c:v>
                </c:pt>
                <c:pt idx="16208">
                  <c:v>1.975594512194494</c:v>
                </c:pt>
                <c:pt idx="16209">
                  <c:v>1.9757164634140059</c:v>
                </c:pt>
                <c:pt idx="16210">
                  <c:v>1.9758384146335182</c:v>
                </c:pt>
                <c:pt idx="16211">
                  <c:v>1.9759603658530307</c:v>
                </c:pt>
                <c:pt idx="16212">
                  <c:v>1.9760823170725426</c:v>
                </c:pt>
                <c:pt idx="16213">
                  <c:v>1.9762042682920549</c:v>
                </c:pt>
                <c:pt idx="16214">
                  <c:v>1.9763262195115672</c:v>
                </c:pt>
                <c:pt idx="16215">
                  <c:v>1.976448170731079</c:v>
                </c:pt>
                <c:pt idx="16216">
                  <c:v>1.9765701219505913</c:v>
                </c:pt>
                <c:pt idx="16217">
                  <c:v>1.9766920731701039</c:v>
                </c:pt>
                <c:pt idx="16218">
                  <c:v>1.9768140243896157</c:v>
                </c:pt>
                <c:pt idx="16219">
                  <c:v>1.976935975609128</c:v>
                </c:pt>
                <c:pt idx="16220">
                  <c:v>1.9770579268286403</c:v>
                </c:pt>
                <c:pt idx="16221">
                  <c:v>1.9771798780481522</c:v>
                </c:pt>
                <c:pt idx="16222">
                  <c:v>1.9773018292676647</c:v>
                </c:pt>
                <c:pt idx="16223">
                  <c:v>1.9774237804871766</c:v>
                </c:pt>
                <c:pt idx="16224">
                  <c:v>1.9775457317066889</c:v>
                </c:pt>
                <c:pt idx="16225">
                  <c:v>1.9776676829262012</c:v>
                </c:pt>
                <c:pt idx="16226">
                  <c:v>1.9777896341457131</c:v>
                </c:pt>
                <c:pt idx="16227">
                  <c:v>1.9779115853652256</c:v>
                </c:pt>
                <c:pt idx="16228">
                  <c:v>1.9780335365847379</c:v>
                </c:pt>
                <c:pt idx="16229">
                  <c:v>1.9781554878042498</c:v>
                </c:pt>
                <c:pt idx="16230">
                  <c:v>1.9782774390237621</c:v>
                </c:pt>
                <c:pt idx="16231">
                  <c:v>1.9783993902432744</c:v>
                </c:pt>
                <c:pt idx="16232">
                  <c:v>1.9785213414627862</c:v>
                </c:pt>
                <c:pt idx="16233">
                  <c:v>1.9786432926822988</c:v>
                </c:pt>
                <c:pt idx="16234">
                  <c:v>1.9787652439018111</c:v>
                </c:pt>
                <c:pt idx="16235">
                  <c:v>1.9788871951213229</c:v>
                </c:pt>
                <c:pt idx="16236">
                  <c:v>1.9790091463408352</c:v>
                </c:pt>
                <c:pt idx="16237">
                  <c:v>1.9791310975603476</c:v>
                </c:pt>
                <c:pt idx="16238">
                  <c:v>1.9792530487798596</c:v>
                </c:pt>
                <c:pt idx="16239">
                  <c:v>1.9793749999993719</c:v>
                </c:pt>
                <c:pt idx="16240">
                  <c:v>1.9794969512188842</c:v>
                </c:pt>
                <c:pt idx="16241">
                  <c:v>1.9796189024383961</c:v>
                </c:pt>
                <c:pt idx="16242">
                  <c:v>1.9797408536579084</c:v>
                </c:pt>
                <c:pt idx="16243">
                  <c:v>1.9798628048774209</c:v>
                </c:pt>
                <c:pt idx="16244">
                  <c:v>1.9799847560969328</c:v>
                </c:pt>
                <c:pt idx="16245">
                  <c:v>1.9801067073164451</c:v>
                </c:pt>
                <c:pt idx="16246">
                  <c:v>1.9802286585359574</c:v>
                </c:pt>
                <c:pt idx="16247">
                  <c:v>1.9803506097554693</c:v>
                </c:pt>
                <c:pt idx="16248">
                  <c:v>1.9804725609749816</c:v>
                </c:pt>
                <c:pt idx="16249">
                  <c:v>1.9805945121944941</c:v>
                </c:pt>
                <c:pt idx="16250">
                  <c:v>1.980716463414006</c:v>
                </c:pt>
                <c:pt idx="16251">
                  <c:v>1.9808384146335183</c:v>
                </c:pt>
                <c:pt idx="16252">
                  <c:v>1.9809603658530301</c:v>
                </c:pt>
                <c:pt idx="16253">
                  <c:v>1.9810823170725425</c:v>
                </c:pt>
                <c:pt idx="16254">
                  <c:v>1.981204268292055</c:v>
                </c:pt>
                <c:pt idx="16255">
                  <c:v>1.9813262195115668</c:v>
                </c:pt>
                <c:pt idx="16256">
                  <c:v>1.9814481707310792</c:v>
                </c:pt>
                <c:pt idx="16257">
                  <c:v>1.9815701219505915</c:v>
                </c:pt>
                <c:pt idx="16258">
                  <c:v>1.9816920731701033</c:v>
                </c:pt>
                <c:pt idx="16259">
                  <c:v>1.9818140243896158</c:v>
                </c:pt>
                <c:pt idx="16260">
                  <c:v>1.9819359756091282</c:v>
                </c:pt>
                <c:pt idx="16261">
                  <c:v>1.98205792682864</c:v>
                </c:pt>
                <c:pt idx="16262">
                  <c:v>1.9821798780481523</c:v>
                </c:pt>
                <c:pt idx="16263">
                  <c:v>1.9823018292676646</c:v>
                </c:pt>
                <c:pt idx="16264">
                  <c:v>1.9824237804871765</c:v>
                </c:pt>
                <c:pt idx="16265">
                  <c:v>1.982545731706689</c:v>
                </c:pt>
                <c:pt idx="16266">
                  <c:v>1.9826676829262013</c:v>
                </c:pt>
                <c:pt idx="16267">
                  <c:v>1.9827896341457132</c:v>
                </c:pt>
                <c:pt idx="16268">
                  <c:v>1.9829115853652255</c:v>
                </c:pt>
                <c:pt idx="16269">
                  <c:v>1.9830335365847378</c:v>
                </c:pt>
                <c:pt idx="16270">
                  <c:v>1.9831554878042499</c:v>
                </c:pt>
                <c:pt idx="16271">
                  <c:v>1.9832774390237622</c:v>
                </c:pt>
                <c:pt idx="16272">
                  <c:v>1.9833993902432745</c:v>
                </c:pt>
                <c:pt idx="16273">
                  <c:v>1.9835213414627864</c:v>
                </c:pt>
                <c:pt idx="16274">
                  <c:v>1.9836432926822987</c:v>
                </c:pt>
                <c:pt idx="16275">
                  <c:v>1.9837652439018112</c:v>
                </c:pt>
                <c:pt idx="16276">
                  <c:v>1.9838871951213231</c:v>
                </c:pt>
                <c:pt idx="16277">
                  <c:v>1.9840091463408354</c:v>
                </c:pt>
                <c:pt idx="16278">
                  <c:v>1.9841310975603477</c:v>
                </c:pt>
                <c:pt idx="16279">
                  <c:v>1.9842530487798595</c:v>
                </c:pt>
                <c:pt idx="16280">
                  <c:v>1.9843749999993718</c:v>
                </c:pt>
                <c:pt idx="16281">
                  <c:v>1.9844969512188844</c:v>
                </c:pt>
                <c:pt idx="16282">
                  <c:v>1.9846189024383962</c:v>
                </c:pt>
                <c:pt idx="16283">
                  <c:v>1.9847408536579085</c:v>
                </c:pt>
                <c:pt idx="16284">
                  <c:v>1.9848628048774204</c:v>
                </c:pt>
                <c:pt idx="16285">
                  <c:v>1.9849847560969327</c:v>
                </c:pt>
                <c:pt idx="16286">
                  <c:v>1.9851067073164452</c:v>
                </c:pt>
                <c:pt idx="16287">
                  <c:v>1.9852286585359571</c:v>
                </c:pt>
                <c:pt idx="16288">
                  <c:v>1.9853506097554694</c:v>
                </c:pt>
                <c:pt idx="16289">
                  <c:v>1.9854725609749817</c:v>
                </c:pt>
                <c:pt idx="16290">
                  <c:v>1.9855945121944936</c:v>
                </c:pt>
                <c:pt idx="16291">
                  <c:v>1.9857164634140061</c:v>
                </c:pt>
                <c:pt idx="16292">
                  <c:v>1.9858384146335184</c:v>
                </c:pt>
                <c:pt idx="16293">
                  <c:v>1.9859603658530303</c:v>
                </c:pt>
                <c:pt idx="16294">
                  <c:v>1.9860823170725426</c:v>
                </c:pt>
                <c:pt idx="16295">
                  <c:v>1.9862042682920549</c:v>
                </c:pt>
                <c:pt idx="16296">
                  <c:v>1.9863262195115667</c:v>
                </c:pt>
                <c:pt idx="16297">
                  <c:v>1.9864481707310793</c:v>
                </c:pt>
                <c:pt idx="16298">
                  <c:v>1.9865701219505916</c:v>
                </c:pt>
                <c:pt idx="16299">
                  <c:v>1.9866920731701034</c:v>
                </c:pt>
                <c:pt idx="16300">
                  <c:v>1.9868140243896157</c:v>
                </c:pt>
                <c:pt idx="16301">
                  <c:v>1.986935975609128</c:v>
                </c:pt>
                <c:pt idx="16302">
                  <c:v>1.9870579268286401</c:v>
                </c:pt>
                <c:pt idx="16303">
                  <c:v>1.9871798780481524</c:v>
                </c:pt>
                <c:pt idx="16304">
                  <c:v>1.9873018292676647</c:v>
                </c:pt>
                <c:pt idx="16305">
                  <c:v>1.9874237804871766</c:v>
                </c:pt>
                <c:pt idx="16306">
                  <c:v>1.9875457317066889</c:v>
                </c:pt>
                <c:pt idx="16307">
                  <c:v>1.9876676829262014</c:v>
                </c:pt>
                <c:pt idx="16308">
                  <c:v>1.9877896341457133</c:v>
                </c:pt>
                <c:pt idx="16309">
                  <c:v>1.9879115853652256</c:v>
                </c:pt>
                <c:pt idx="16310">
                  <c:v>1.9880335365847379</c:v>
                </c:pt>
                <c:pt idx="16311">
                  <c:v>1.9881554878042498</c:v>
                </c:pt>
                <c:pt idx="16312">
                  <c:v>1.9882774390237621</c:v>
                </c:pt>
                <c:pt idx="16313">
                  <c:v>1.9883993902432746</c:v>
                </c:pt>
                <c:pt idx="16314">
                  <c:v>1.9885213414627865</c:v>
                </c:pt>
                <c:pt idx="16315">
                  <c:v>1.9886432926822988</c:v>
                </c:pt>
                <c:pt idx="16316">
                  <c:v>1.9887652439018106</c:v>
                </c:pt>
                <c:pt idx="16317">
                  <c:v>1.9888871951213229</c:v>
                </c:pt>
                <c:pt idx="16318">
                  <c:v>1.9890091463408355</c:v>
                </c:pt>
                <c:pt idx="16319">
                  <c:v>1.9891310975603473</c:v>
                </c:pt>
                <c:pt idx="16320">
                  <c:v>1.9892530487798596</c:v>
                </c:pt>
                <c:pt idx="16321">
                  <c:v>1.989374999999372</c:v>
                </c:pt>
                <c:pt idx="16322">
                  <c:v>1.9894969512188838</c:v>
                </c:pt>
                <c:pt idx="16323">
                  <c:v>1.9896189024383963</c:v>
                </c:pt>
                <c:pt idx="16324">
                  <c:v>1.9897408536579086</c:v>
                </c:pt>
                <c:pt idx="16325">
                  <c:v>1.9898628048774205</c:v>
                </c:pt>
                <c:pt idx="16326">
                  <c:v>1.9899847560969328</c:v>
                </c:pt>
                <c:pt idx="16327">
                  <c:v>1.9901067073164451</c:v>
                </c:pt>
                <c:pt idx="16328">
                  <c:v>1.990228658535957</c:v>
                </c:pt>
                <c:pt idx="16329">
                  <c:v>1.9903506097554695</c:v>
                </c:pt>
                <c:pt idx="16330">
                  <c:v>1.9904725609749818</c:v>
                </c:pt>
                <c:pt idx="16331">
                  <c:v>1.9905945121944937</c:v>
                </c:pt>
                <c:pt idx="16332">
                  <c:v>1.990716463414006</c:v>
                </c:pt>
                <c:pt idx="16333">
                  <c:v>1.9908384146335183</c:v>
                </c:pt>
                <c:pt idx="16334">
                  <c:v>1.9909603658530304</c:v>
                </c:pt>
                <c:pt idx="16335">
                  <c:v>1.9910823170725427</c:v>
                </c:pt>
                <c:pt idx="16336">
                  <c:v>1.991204268292055</c:v>
                </c:pt>
                <c:pt idx="16337">
                  <c:v>1.9913262195115669</c:v>
                </c:pt>
                <c:pt idx="16338">
                  <c:v>1.9914481707310792</c:v>
                </c:pt>
                <c:pt idx="16339">
                  <c:v>1.9915701219505917</c:v>
                </c:pt>
                <c:pt idx="16340">
                  <c:v>1.9916920731701035</c:v>
                </c:pt>
                <c:pt idx="16341">
                  <c:v>1.9918140243896159</c:v>
                </c:pt>
                <c:pt idx="16342">
                  <c:v>1.9919359756091282</c:v>
                </c:pt>
                <c:pt idx="16343">
                  <c:v>1.99205792682864</c:v>
                </c:pt>
                <c:pt idx="16344">
                  <c:v>1.9921798780481523</c:v>
                </c:pt>
                <c:pt idx="16345">
                  <c:v>1.9923018292676522</c:v>
                </c:pt>
                <c:pt idx="16346">
                  <c:v>1.9924237804871645</c:v>
                </c:pt>
                <c:pt idx="16347">
                  <c:v>1.992545731706689</c:v>
                </c:pt>
                <c:pt idx="16348">
                  <c:v>1.9926676829261889</c:v>
                </c:pt>
                <c:pt idx="16349">
                  <c:v>1.9927896341457012</c:v>
                </c:pt>
                <c:pt idx="16350">
                  <c:v>1.9929115853652257</c:v>
                </c:pt>
                <c:pt idx="16351">
                  <c:v>1.9930335365847254</c:v>
                </c:pt>
                <c:pt idx="16352">
                  <c:v>1.9931554878042377</c:v>
                </c:pt>
                <c:pt idx="16353">
                  <c:v>1.9932774390237622</c:v>
                </c:pt>
                <c:pt idx="16354">
                  <c:v>1.9933993902432621</c:v>
                </c:pt>
                <c:pt idx="16355">
                  <c:v>1.9935213414627866</c:v>
                </c:pt>
                <c:pt idx="16356">
                  <c:v>1.9936432926822989</c:v>
                </c:pt>
                <c:pt idx="16357">
                  <c:v>1.9937652439017985</c:v>
                </c:pt>
                <c:pt idx="16358">
                  <c:v>1.9938871951213231</c:v>
                </c:pt>
                <c:pt idx="16359">
                  <c:v>1.9940091463408354</c:v>
                </c:pt>
                <c:pt idx="16360">
                  <c:v>1.9941310975603352</c:v>
                </c:pt>
                <c:pt idx="16361">
                  <c:v>1.9942530487798598</c:v>
                </c:pt>
                <c:pt idx="16362">
                  <c:v>1.9943749999993599</c:v>
                </c:pt>
                <c:pt idx="16363">
                  <c:v>1.9944969512188717</c:v>
                </c:pt>
                <c:pt idx="16364">
                  <c:v>1.9946189024383842</c:v>
                </c:pt>
                <c:pt idx="16365">
                  <c:v>1.9947408536578961</c:v>
                </c:pt>
                <c:pt idx="16366">
                  <c:v>1.9948628048774084</c:v>
                </c:pt>
                <c:pt idx="16367">
                  <c:v>1.9949847560969207</c:v>
                </c:pt>
                <c:pt idx="16368">
                  <c:v>1.9951067073164326</c:v>
                </c:pt>
                <c:pt idx="16369">
                  <c:v>1.9952286585359451</c:v>
                </c:pt>
                <c:pt idx="16370">
                  <c:v>1.9953506097554574</c:v>
                </c:pt>
                <c:pt idx="16371">
                  <c:v>1.9954725609749693</c:v>
                </c:pt>
                <c:pt idx="16372">
                  <c:v>1.9955945121944816</c:v>
                </c:pt>
                <c:pt idx="16373">
                  <c:v>1.9957164634139939</c:v>
                </c:pt>
                <c:pt idx="16374">
                  <c:v>1.995838414633506</c:v>
                </c:pt>
                <c:pt idx="16375">
                  <c:v>1.9959603658530183</c:v>
                </c:pt>
                <c:pt idx="16376">
                  <c:v>1.9960823170725306</c:v>
                </c:pt>
                <c:pt idx="16377">
                  <c:v>1.9962042682920424</c:v>
                </c:pt>
                <c:pt idx="16378">
                  <c:v>1.9963262195115548</c:v>
                </c:pt>
                <c:pt idx="16379">
                  <c:v>1.9964481707310671</c:v>
                </c:pt>
                <c:pt idx="16380">
                  <c:v>1.9965701219505791</c:v>
                </c:pt>
                <c:pt idx="16381">
                  <c:v>1.9966920731700915</c:v>
                </c:pt>
                <c:pt idx="16382">
                  <c:v>1.9968140243896038</c:v>
                </c:pt>
                <c:pt idx="16383">
                  <c:v>1.9969359756091156</c:v>
                </c:pt>
                <c:pt idx="16384">
                  <c:v>1.9970579268286279</c:v>
                </c:pt>
                <c:pt idx="16385">
                  <c:v>1.9971798780481405</c:v>
                </c:pt>
                <c:pt idx="16386">
                  <c:v>1.9973018292676523</c:v>
                </c:pt>
                <c:pt idx="16387">
                  <c:v>1.9974237804871646</c:v>
                </c:pt>
                <c:pt idx="16388">
                  <c:v>1.9975457317066769</c:v>
                </c:pt>
                <c:pt idx="16389">
                  <c:v>1.9976676829261888</c:v>
                </c:pt>
                <c:pt idx="16390">
                  <c:v>1.9977896341457011</c:v>
                </c:pt>
                <c:pt idx="16391">
                  <c:v>1.9979115853652136</c:v>
                </c:pt>
                <c:pt idx="16392">
                  <c:v>1.9980335365847255</c:v>
                </c:pt>
                <c:pt idx="16393">
                  <c:v>1.9981554878042378</c:v>
                </c:pt>
                <c:pt idx="16394">
                  <c:v>1.9982774390237497</c:v>
                </c:pt>
                <c:pt idx="16395">
                  <c:v>1.998399390243262</c:v>
                </c:pt>
                <c:pt idx="16396">
                  <c:v>1.9985213414627745</c:v>
                </c:pt>
                <c:pt idx="16397">
                  <c:v>1.9986432926822864</c:v>
                </c:pt>
                <c:pt idx="16398">
                  <c:v>1.9987652439017987</c:v>
                </c:pt>
                <c:pt idx="16399">
                  <c:v>1.998887195121311</c:v>
                </c:pt>
                <c:pt idx="16400">
                  <c:v>1.9990091463408228</c:v>
                </c:pt>
                <c:pt idx="16401">
                  <c:v>1.9991310975603354</c:v>
                </c:pt>
                <c:pt idx="16402">
                  <c:v>1.9992530487798477</c:v>
                </c:pt>
                <c:pt idx="16403">
                  <c:v>1.9993749999993595</c:v>
                </c:pt>
                <c:pt idx="16404">
                  <c:v>1.9994969512188718</c:v>
                </c:pt>
                <c:pt idx="16405">
                  <c:v>1.9996189024383841</c:v>
                </c:pt>
                <c:pt idx="16406">
                  <c:v>1.9997408536578962</c:v>
                </c:pt>
                <c:pt idx="16407">
                  <c:v>1.9998628048774085</c:v>
                </c:pt>
                <c:pt idx="16408">
                  <c:v>1.9999847560969208</c:v>
                </c:pt>
                <c:pt idx="16409">
                  <c:v>2.0001067073164327</c:v>
                </c:pt>
                <c:pt idx="16410">
                  <c:v>2.0002286585359452</c:v>
                </c:pt>
                <c:pt idx="16411">
                  <c:v>2.0003506097554573</c:v>
                </c:pt>
                <c:pt idx="16412">
                  <c:v>2.0004725609749694</c:v>
                </c:pt>
                <c:pt idx="16413">
                  <c:v>2.0005945121944815</c:v>
                </c:pt>
                <c:pt idx="16414">
                  <c:v>2.000716463413994</c:v>
                </c:pt>
                <c:pt idx="16415">
                  <c:v>2.0008384146335061</c:v>
                </c:pt>
                <c:pt idx="16416">
                  <c:v>2.0009603658530182</c:v>
                </c:pt>
                <c:pt idx="16417">
                  <c:v>2.0010823170725307</c:v>
                </c:pt>
                <c:pt idx="16418">
                  <c:v>2.0012042682920423</c:v>
                </c:pt>
                <c:pt idx="16419">
                  <c:v>2.0013262195115549</c:v>
                </c:pt>
                <c:pt idx="16420">
                  <c:v>2.0014481707310674</c:v>
                </c:pt>
                <c:pt idx="16421">
                  <c:v>2.001570121950579</c:v>
                </c:pt>
                <c:pt idx="16422">
                  <c:v>2.0016920731700916</c:v>
                </c:pt>
                <c:pt idx="16423">
                  <c:v>2.0018140243896037</c:v>
                </c:pt>
                <c:pt idx="16424">
                  <c:v>2.0019359756091157</c:v>
                </c:pt>
                <c:pt idx="16425">
                  <c:v>2.0020579268286283</c:v>
                </c:pt>
                <c:pt idx="16426">
                  <c:v>2.0021798780481399</c:v>
                </c:pt>
                <c:pt idx="16427">
                  <c:v>2.0023018292676524</c:v>
                </c:pt>
                <c:pt idx="16428">
                  <c:v>2.0024237804871645</c:v>
                </c:pt>
                <c:pt idx="16429">
                  <c:v>2.0025457317066766</c:v>
                </c:pt>
                <c:pt idx="16430">
                  <c:v>2.0026676829261891</c:v>
                </c:pt>
                <c:pt idx="16431">
                  <c:v>2.0027896341457012</c:v>
                </c:pt>
                <c:pt idx="16432">
                  <c:v>2.0029115853652133</c:v>
                </c:pt>
                <c:pt idx="16433">
                  <c:v>2.0030335365847254</c:v>
                </c:pt>
                <c:pt idx="16434">
                  <c:v>2.0031554878042379</c:v>
                </c:pt>
                <c:pt idx="16435">
                  <c:v>2.0032774390237496</c:v>
                </c:pt>
                <c:pt idx="16436">
                  <c:v>2.0033993902432621</c:v>
                </c:pt>
                <c:pt idx="16437">
                  <c:v>2.0035213414627746</c:v>
                </c:pt>
                <c:pt idx="16438">
                  <c:v>2.0036432926822862</c:v>
                </c:pt>
                <c:pt idx="16439">
                  <c:v>2.0037652439017988</c:v>
                </c:pt>
                <c:pt idx="16440">
                  <c:v>2.0038871951213109</c:v>
                </c:pt>
                <c:pt idx="16441">
                  <c:v>2.0040091463408229</c:v>
                </c:pt>
                <c:pt idx="16442">
                  <c:v>2.0041310975603355</c:v>
                </c:pt>
                <c:pt idx="16443">
                  <c:v>2.0042530487798476</c:v>
                </c:pt>
                <c:pt idx="16444">
                  <c:v>2.0043749999993596</c:v>
                </c:pt>
                <c:pt idx="16445">
                  <c:v>2.0044969512188717</c:v>
                </c:pt>
                <c:pt idx="16446">
                  <c:v>2.0046189024383843</c:v>
                </c:pt>
                <c:pt idx="16447">
                  <c:v>2.0047408536578963</c:v>
                </c:pt>
                <c:pt idx="16448">
                  <c:v>2.0048628048774084</c:v>
                </c:pt>
                <c:pt idx="16449">
                  <c:v>2.004984756096921</c:v>
                </c:pt>
                <c:pt idx="16450">
                  <c:v>2.0051067073164326</c:v>
                </c:pt>
                <c:pt idx="16451">
                  <c:v>2.0052286585359451</c:v>
                </c:pt>
                <c:pt idx="16452">
                  <c:v>2.0053506097554576</c:v>
                </c:pt>
                <c:pt idx="16453">
                  <c:v>2.0054725609749693</c:v>
                </c:pt>
                <c:pt idx="16454">
                  <c:v>2.0055945121944818</c:v>
                </c:pt>
                <c:pt idx="16455">
                  <c:v>2.0057164634139939</c:v>
                </c:pt>
              </c:numCache>
            </c:numRef>
          </c:xVal>
          <c:yVal>
            <c:numRef>
              <c:f>Combination!$E$4:$E$16459</c:f>
              <c:numCache>
                <c:formatCode>General</c:formatCode>
                <c:ptCount val="16456"/>
                <c:pt idx="0">
                  <c:v>-0.25</c:v>
                </c:pt>
                <c:pt idx="1">
                  <c:v>-0.24937500000000001</c:v>
                </c:pt>
                <c:pt idx="2">
                  <c:v>-0.24876562499999999</c:v>
                </c:pt>
                <c:pt idx="3">
                  <c:v>-0.24817109375000002</c:v>
                </c:pt>
                <c:pt idx="4">
                  <c:v>-0.247590673828125</c:v>
                </c:pt>
                <c:pt idx="5">
                  <c:v>-0.24702367822265625</c:v>
                </c:pt>
                <c:pt idx="6">
                  <c:v>-0.24646946217041016</c:v>
                </c:pt>
                <c:pt idx="7">
                  <c:v>-0.24592742023132325</c:v>
                </c:pt>
                <c:pt idx="8">
                  <c:v>-0.24539698358073808</c:v>
                </c:pt>
                <c:pt idx="9">
                  <c:v>-0.24487761750238518</c:v>
                </c:pt>
                <c:pt idx="10">
                  <c:v>-0.24436881906643121</c:v>
                </c:pt>
                <c:pt idx="11">
                  <c:v>-0.24387011497822542</c:v>
                </c:pt>
                <c:pt idx="12">
                  <c:v>-0.24338105958453154</c:v>
                </c:pt>
                <c:pt idx="13">
                  <c:v>-0.24290123302509564</c:v>
                </c:pt>
                <c:pt idx="14">
                  <c:v>-0.24243023951837095</c:v>
                </c:pt>
                <c:pt idx="15">
                  <c:v>-0.24196770577111676</c:v>
                </c:pt>
                <c:pt idx="16">
                  <c:v>-0.24151327950240581</c:v>
                </c:pt>
                <c:pt idx="17">
                  <c:v>-0.24106662807332829</c:v>
                </c:pt>
                <c:pt idx="18">
                  <c:v>-0.24062743721437169</c:v>
                </c:pt>
                <c:pt idx="19">
                  <c:v>-0.24019540984308857</c:v>
                </c:pt>
                <c:pt idx="20">
                  <c:v>-0.23977026496524922</c:v>
                </c:pt>
                <c:pt idx="21">
                  <c:v>-0.23935173665320897</c:v>
                </c:pt>
                <c:pt idx="22">
                  <c:v>-0.23893957309571351</c:v>
                </c:pt>
                <c:pt idx="23">
                  <c:v>-0.2385335357138168</c:v>
                </c:pt>
                <c:pt idx="24">
                  <c:v>-0.23813339833800135</c:v>
                </c:pt>
                <c:pt idx="25">
                  <c:v>-0.2377389464419728</c:v>
                </c:pt>
                <c:pt idx="26">
                  <c:v>-0.23734997642895189</c:v>
                </c:pt>
                <c:pt idx="27">
                  <c:v>-0.23696629496660959</c:v>
                </c:pt>
                <c:pt idx="28">
                  <c:v>-0.23658771836708858</c:v>
                </c:pt>
                <c:pt idx="29">
                  <c:v>-0.23621407200882738</c:v>
                </c:pt>
                <c:pt idx="30">
                  <c:v>-0.23584518979715485</c:v>
                </c:pt>
                <c:pt idx="31">
                  <c:v>-0.23548091366085483</c:v>
                </c:pt>
                <c:pt idx="32">
                  <c:v>-0.23512109308211332</c:v>
                </c:pt>
                <c:pt idx="33">
                  <c:v>-0.23476558465745728</c:v>
                </c:pt>
                <c:pt idx="34">
                  <c:v>-0.2344142516874746</c:v>
                </c:pt>
                <c:pt idx="35">
                  <c:v>-0.23406696379327185</c:v>
                </c:pt>
                <c:pt idx="36">
                  <c:v>-0.23372359655777952</c:v>
                </c:pt>
                <c:pt idx="37">
                  <c:v>-0.23338403119015622</c:v>
                </c:pt>
                <c:pt idx="38">
                  <c:v>-0.23304815421167335</c:v>
                </c:pt>
                <c:pt idx="39">
                  <c:v>-0.23271585716158283</c:v>
                </c:pt>
                <c:pt idx="40">
                  <c:v>-0.23238703632158042</c:v>
                </c:pt>
                <c:pt idx="41">
                  <c:v>-0.23206159245758023</c:v>
                </c:pt>
                <c:pt idx="42">
                  <c:v>-0.23173943057761048</c:v>
                </c:pt>
                <c:pt idx="43">
                  <c:v>-0.23142045970472735</c:v>
                </c:pt>
                <c:pt idx="44">
                  <c:v>-0.23110459266392414</c:v>
                </c:pt>
                <c:pt idx="45">
                  <c:v>-0.23079174588208834</c:v>
                </c:pt>
                <c:pt idx="46">
                  <c:v>-0.23048183920012649</c:v>
                </c:pt>
                <c:pt idx="47">
                  <c:v>-0.23017479569644106</c:v>
                </c:pt>
                <c:pt idx="48">
                  <c:v>-0.22987054152100206</c:v>
                </c:pt>
                <c:pt idx="49">
                  <c:v>-0.22956900573930994</c:v>
                </c:pt>
                <c:pt idx="50">
                  <c:v>-0.22927012018559678</c:v>
                </c:pt>
                <c:pt idx="51">
                  <c:v>-0.22897381932465932</c:v>
                </c:pt>
                <c:pt idx="52">
                  <c:v>-0.22868004012175935</c:v>
                </c:pt>
                <c:pt idx="53">
                  <c:v>-0.22838872192006821</c:v>
                </c:pt>
                <c:pt idx="54">
                  <c:v>-0.22809980632516702</c:v>
                </c:pt>
                <c:pt idx="55">
                  <c:v>-0.22781323709614998</c:v>
                </c:pt>
                <c:pt idx="56">
                  <c:v>-0.22752896004290823</c:v>
                </c:pt>
                <c:pt idx="57">
                  <c:v>-0.22724692292920229</c:v>
                </c:pt>
                <c:pt idx="58">
                  <c:v>-0.22696707538115651</c:v>
                </c:pt>
                <c:pt idx="59">
                  <c:v>-0.22668936880083568</c:v>
                </c:pt>
                <c:pt idx="60">
                  <c:v>-0.22641375628458577</c:v>
                </c:pt>
                <c:pt idx="61">
                  <c:v>-0.22614019254584367</c:v>
                </c:pt>
                <c:pt idx="62">
                  <c:v>-0.22586863384213968</c:v>
                </c:pt>
                <c:pt idx="63">
                  <c:v>-0.2255990379060353</c:v>
                </c:pt>
                <c:pt idx="64">
                  <c:v>-0.22533136387975694</c:v>
                </c:pt>
                <c:pt idx="65">
                  <c:v>-0.22506557225330082</c:v>
                </c:pt>
                <c:pt idx="66">
                  <c:v>-0.22480162480580057</c:v>
                </c:pt>
                <c:pt idx="67">
                  <c:v>-0.22453948454996137</c:v>
                </c:pt>
                <c:pt idx="68">
                  <c:v>-0.22427911567937892</c:v>
                </c:pt>
                <c:pt idx="69">
                  <c:v>-0.22402048351857201</c:v>
                </c:pt>
                <c:pt idx="70">
                  <c:v>-0.22376355447556945</c:v>
                </c:pt>
                <c:pt idx="71">
                  <c:v>-0.22350829599690208</c:v>
                </c:pt>
                <c:pt idx="72">
                  <c:v>-0.22325467652486042</c:v>
                </c:pt>
                <c:pt idx="73">
                  <c:v>-0.22300266545688702</c:v>
                </c:pt>
                <c:pt idx="74">
                  <c:v>-0.2227522331069815</c:v>
                </c:pt>
                <c:pt idx="75">
                  <c:v>-0.2225033506690034</c:v>
                </c:pt>
                <c:pt idx="76">
                  <c:v>-0.22225599018176562</c:v>
                </c:pt>
                <c:pt idx="77">
                  <c:v>-0.22201012449581786</c:v>
                </c:pt>
                <c:pt idx="78">
                  <c:v>-0.22176572724182575</c:v>
                </c:pt>
                <c:pt idx="79">
                  <c:v>-0.22152277280045668</c:v>
                </c:pt>
                <c:pt idx="80">
                  <c:v>-0.22128123627369017</c:v>
                </c:pt>
                <c:pt idx="81">
                  <c:v>-0.22104109345747408</c:v>
                </c:pt>
                <c:pt idx="82">
                  <c:v>-0.2208023208156536</c:v>
                </c:pt>
                <c:pt idx="83">
                  <c:v>-0.2205648954551046</c:v>
                </c:pt>
                <c:pt idx="84">
                  <c:v>-0.22032879510200631</c:v>
                </c:pt>
                <c:pt idx="85">
                  <c:v>-0.220093998079193</c:v>
                </c:pt>
                <c:pt idx="86">
                  <c:v>-0.21986048328452723</c:v>
                </c:pt>
                <c:pt idx="87">
                  <c:v>-0.21962823017024097</c:v>
                </c:pt>
                <c:pt idx="88">
                  <c:v>-0.21939721872319434</c:v>
                </c:pt>
                <c:pt idx="89">
                  <c:v>-0.21916742944600409</c:v>
                </c:pt>
                <c:pt idx="90">
                  <c:v>-0.21893884333899699</c:v>
                </c:pt>
                <c:pt idx="91">
                  <c:v>-0.21871144188294617</c:v>
                </c:pt>
                <c:pt idx="92">
                  <c:v>-0.21848520702255037</c:v>
                </c:pt>
                <c:pt idx="93">
                  <c:v>-0.21826012115061866</c:v>
                </c:pt>
                <c:pt idx="94">
                  <c:v>-0.21803616709292556</c:v>
                </c:pt>
                <c:pt idx="95">
                  <c:v>-0.21781332809370252</c:v>
                </c:pt>
                <c:pt idx="96">
                  <c:v>-0.21759158780173499</c:v>
                </c:pt>
                <c:pt idx="97">
                  <c:v>-0.21737093025703486</c:v>
                </c:pt>
                <c:pt idx="98">
                  <c:v>-0.21715133987806068</c:v>
                </c:pt>
                <c:pt idx="99">
                  <c:v>-0.21693280144945848</c:v>
                </c:pt>
                <c:pt idx="100">
                  <c:v>-0.21671530011029866</c:v>
                </c:pt>
                <c:pt idx="101">
                  <c:v>-0.21649882134278509</c:v>
                </c:pt>
                <c:pt idx="102">
                  <c:v>-0.2162833509614141</c:v>
                </c:pt>
                <c:pt idx="103">
                  <c:v>-0.21606887510256179</c:v>
                </c:pt>
                <c:pt idx="104">
                  <c:v>-0.21585538021448025</c:v>
                </c:pt>
                <c:pt idx="105">
                  <c:v>-0.21564285304768305</c:v>
                </c:pt>
                <c:pt idx="106">
                  <c:v>-0.21543128064570233</c:v>
                </c:pt>
                <c:pt idx="107">
                  <c:v>-0.21522065033620069</c:v>
                </c:pt>
                <c:pt idx="108">
                  <c:v>-0.21501094972242107</c:v>
                </c:pt>
                <c:pt idx="109">
                  <c:v>-0.21480216667495999</c:v>
                </c:pt>
                <c:pt idx="110">
                  <c:v>-0.21459428932384927</c:v>
                </c:pt>
                <c:pt idx="111">
                  <c:v>-0.21438730605093242</c:v>
                </c:pt>
                <c:pt idx="112">
                  <c:v>-0.21418120548252306</c:v>
                </c:pt>
                <c:pt idx="113">
                  <c:v>-0.21397597648233246</c:v>
                </c:pt>
                <c:pt idx="114">
                  <c:v>-0.21377160814465468</c:v>
                </c:pt>
                <c:pt idx="115">
                  <c:v>-0.21356808978779812</c:v>
                </c:pt>
                <c:pt idx="116">
                  <c:v>-0.21336541094775274</c:v>
                </c:pt>
                <c:pt idx="117">
                  <c:v>-0.21316356137208309</c:v>
                </c:pt>
                <c:pt idx="118">
                  <c:v>-0.21296253101403723</c:v>
                </c:pt>
                <c:pt idx="119">
                  <c:v>-0.21276231002686269</c:v>
                </c:pt>
                <c:pt idx="120">
                  <c:v>-0.21256288875832063</c:v>
                </c:pt>
                <c:pt idx="121">
                  <c:v>-0.21236425774538981</c:v>
                </c:pt>
                <c:pt idx="122">
                  <c:v>-0.21216640770915296</c:v>
                </c:pt>
                <c:pt idx="123">
                  <c:v>-0.21196932954985742</c:v>
                </c:pt>
                <c:pt idx="124">
                  <c:v>-0.21177301434214352</c:v>
                </c:pt>
                <c:pt idx="125">
                  <c:v>-0.21157745333043343</c:v>
                </c:pt>
                <c:pt idx="126">
                  <c:v>-0.2113826379244742</c:v>
                </c:pt>
                <c:pt idx="127">
                  <c:v>-0.21118855969502892</c:v>
                </c:pt>
                <c:pt idx="128">
                  <c:v>-0.21099521036970981</c:v>
                </c:pt>
                <c:pt idx="129">
                  <c:v>-0.21080258182894795</c:v>
                </c:pt>
                <c:pt idx="130">
                  <c:v>-0.21061066610209411</c:v>
                </c:pt>
                <c:pt idx="131">
                  <c:v>-0.21041945536364526</c:v>
                </c:pt>
                <c:pt idx="132">
                  <c:v>-0.21022894192959274</c:v>
                </c:pt>
                <c:pt idx="133">
                  <c:v>-0.21003911825388627</c:v>
                </c:pt>
                <c:pt idx="134">
                  <c:v>-0.20984997692501034</c:v>
                </c:pt>
                <c:pt idx="135">
                  <c:v>-0.20966151066266825</c:v>
                </c:pt>
                <c:pt idx="136">
                  <c:v>-0.20947371231456946</c:v>
                </c:pt>
                <c:pt idx="137">
                  <c:v>-0.2092865748533172</c:v>
                </c:pt>
                <c:pt idx="138">
                  <c:v>-0.20910009137339158</c:v>
                </c:pt>
                <c:pt idx="139">
                  <c:v>-0.20891425508822542</c:v>
                </c:pt>
                <c:pt idx="140">
                  <c:v>-0.20872905932736918</c:v>
                </c:pt>
                <c:pt idx="141">
                  <c:v>-0.20854449753374138</c:v>
                </c:pt>
                <c:pt idx="142">
                  <c:v>-0.20836056326096197</c:v>
                </c:pt>
                <c:pt idx="143">
                  <c:v>-0.20817725017076505</c:v>
                </c:pt>
                <c:pt idx="144">
                  <c:v>-0.20799455203048861</c:v>
                </c:pt>
                <c:pt idx="145">
                  <c:v>-0.20781246271063825</c:v>
                </c:pt>
                <c:pt idx="146">
                  <c:v>-0.20763097618252219</c:v>
                </c:pt>
                <c:pt idx="147">
                  <c:v>-0.20745008651595537</c:v>
                </c:pt>
                <c:pt idx="148">
                  <c:v>-0.20726978787702977</c:v>
                </c:pt>
                <c:pt idx="149">
                  <c:v>-0.20709007452594896</c:v>
                </c:pt>
                <c:pt idx="150">
                  <c:v>-0.20691094081492473</c:v>
                </c:pt>
                <c:pt idx="151">
                  <c:v>-0.20673238118613313</c:v>
                </c:pt>
                <c:pt idx="152">
                  <c:v>-0.20655439016972871</c:v>
                </c:pt>
                <c:pt idx="153">
                  <c:v>-0.20637696238191411</c:v>
                </c:pt>
                <c:pt idx="154">
                  <c:v>-0.20620009252306359</c:v>
                </c:pt>
                <c:pt idx="155">
                  <c:v>-0.20602377537589889</c:v>
                </c:pt>
                <c:pt idx="156">
                  <c:v>-0.20584800580371504</c:v>
                </c:pt>
                <c:pt idx="157">
                  <c:v>-0.20567277874865503</c:v>
                </c:pt>
                <c:pt idx="158">
                  <c:v>-0.20549808923003132</c:v>
                </c:pt>
                <c:pt idx="159">
                  <c:v>-0.20532393234269303</c:v>
                </c:pt>
                <c:pt idx="160">
                  <c:v>-0.20515030325543693</c:v>
                </c:pt>
                <c:pt idx="161">
                  <c:v>-0.20497719720946111</c:v>
                </c:pt>
                <c:pt idx="162">
                  <c:v>-0.20480460951685975</c:v>
                </c:pt>
                <c:pt idx="163">
                  <c:v>-0.20463253555915767</c:v>
                </c:pt>
                <c:pt idx="164">
                  <c:v>-0.20446097078588366</c:v>
                </c:pt>
                <c:pt idx="165">
                  <c:v>-0.20428991071318092</c:v>
                </c:pt>
                <c:pt idx="166">
                  <c:v>-0.20411935092245381</c:v>
                </c:pt>
                <c:pt idx="167">
                  <c:v>-0.20394928705904958</c:v>
                </c:pt>
                <c:pt idx="168">
                  <c:v>-0.20377971483097396</c:v>
                </c:pt>
                <c:pt idx="169">
                  <c:v>-0.20361063000763974</c:v>
                </c:pt>
                <c:pt idx="170">
                  <c:v>-0.20344202841864706</c:v>
                </c:pt>
                <c:pt idx="171">
                  <c:v>-0.20327390595259476</c:v>
                </c:pt>
                <c:pt idx="172">
                  <c:v>-0.2031062585559214</c:v>
                </c:pt>
                <c:pt idx="173">
                  <c:v>-0.20293908223177548</c:v>
                </c:pt>
                <c:pt idx="174">
                  <c:v>-0.20277237303891382</c:v>
                </c:pt>
                <c:pt idx="175">
                  <c:v>-0.20260612709062703</c:v>
                </c:pt>
                <c:pt idx="176">
                  <c:v>-0.20244034055369159</c:v>
                </c:pt>
                <c:pt idx="177">
                  <c:v>-0.20227500964734757</c:v>
                </c:pt>
                <c:pt idx="178">
                  <c:v>-0.20211013064230132</c:v>
                </c:pt>
                <c:pt idx="179">
                  <c:v>-0.20194569985975219</c:v>
                </c:pt>
                <c:pt idx="180">
                  <c:v>-0.20178171367044284</c:v>
                </c:pt>
                <c:pt idx="181">
                  <c:v>-0.20161816849373243</c:v>
                </c:pt>
                <c:pt idx="182">
                  <c:v>-0.20145506079669151</c:v>
                </c:pt>
                <c:pt idx="183">
                  <c:v>-0.20129238709321901</c:v>
                </c:pt>
                <c:pt idx="184">
                  <c:v>-0.20113014394317957</c:v>
                </c:pt>
                <c:pt idx="185">
                  <c:v>-0.20096832795156133</c:v>
                </c:pt>
                <c:pt idx="186">
                  <c:v>-0.20080693576765352</c:v>
                </c:pt>
                <c:pt idx="187">
                  <c:v>-0.2006459640842429</c:v>
                </c:pt>
                <c:pt idx="188">
                  <c:v>-0.20048540963682909</c:v>
                </c:pt>
                <c:pt idx="189">
                  <c:v>-0.20032526920285781</c:v>
                </c:pt>
                <c:pt idx="190">
                  <c:v>-0.20016553960097161</c:v>
                </c:pt>
                <c:pt idx="191">
                  <c:v>-0.20000621769027793</c:v>
                </c:pt>
                <c:pt idx="192">
                  <c:v>-0.1998473003696335</c:v>
                </c:pt>
                <c:pt idx="193">
                  <c:v>-0.19968878457694506</c:v>
                </c:pt>
                <c:pt idx="194">
                  <c:v>-0.19953066728848556</c:v>
                </c:pt>
                <c:pt idx="195">
                  <c:v>-0.1993729455182261</c:v>
                </c:pt>
                <c:pt idx="196">
                  <c:v>-0.1992156163171821</c:v>
                </c:pt>
                <c:pt idx="197">
                  <c:v>-0.19905867677277445</c:v>
                </c:pt>
                <c:pt idx="198">
                  <c:v>-0.19890212400820456</c:v>
                </c:pt>
                <c:pt idx="199">
                  <c:v>-0.19874595518184301</c:v>
                </c:pt>
                <c:pt idx="200">
                  <c:v>-0.19859016748663172</c:v>
                </c:pt>
                <c:pt idx="201">
                  <c:v>-0.1984347581494989</c:v>
                </c:pt>
                <c:pt idx="202">
                  <c:v>-0.19827972443078673</c:v>
                </c:pt>
                <c:pt idx="203">
                  <c:v>-0.19812506362369153</c:v>
                </c:pt>
                <c:pt idx="204">
                  <c:v>-0.19797077305371552</c:v>
                </c:pt>
                <c:pt idx="205">
                  <c:v>-0.19781685007813055</c:v>
                </c:pt>
                <c:pt idx="206">
                  <c:v>-0.1976632920854533</c:v>
                </c:pt>
                <c:pt idx="207">
                  <c:v>-0.19751009649493112</c:v>
                </c:pt>
                <c:pt idx="208">
                  <c:v>-0.1973572607560391</c:v>
                </c:pt>
                <c:pt idx="209">
                  <c:v>-0.1972047823479875</c:v>
                </c:pt>
                <c:pt idx="210">
                  <c:v>-0.19705265877923939</c:v>
                </c:pt>
                <c:pt idx="211">
                  <c:v>-0.19690088758703828</c:v>
                </c:pt>
                <c:pt idx="212">
                  <c:v>-0.19674946633694562</c:v>
                </c:pt>
                <c:pt idx="213">
                  <c:v>-0.19659839262238776</c:v>
                </c:pt>
                <c:pt idx="214">
                  <c:v>-0.19644766406421194</c:v>
                </c:pt>
                <c:pt idx="215">
                  <c:v>-0.19629727831025168</c:v>
                </c:pt>
                <c:pt idx="216">
                  <c:v>-0.19614723303490078</c:v>
                </c:pt>
                <c:pt idx="217">
                  <c:v>-0.19599752593869585</c:v>
                </c:pt>
                <c:pt idx="218">
                  <c:v>-0.1958481547479074</c:v>
                </c:pt>
                <c:pt idx="219">
                  <c:v>-0.19569911721413891</c:v>
                </c:pt>
                <c:pt idx="220">
                  <c:v>-0.19555041111393406</c:v>
                </c:pt>
                <c:pt idx="221">
                  <c:v>-0.1954020342483917</c:v>
                </c:pt>
                <c:pt idx="222">
                  <c:v>-0.1952539844427883</c:v>
                </c:pt>
                <c:pt idx="223">
                  <c:v>-0.19510625954620792</c:v>
                </c:pt>
                <c:pt idx="224">
                  <c:v>-0.19495885743117947</c:v>
                </c:pt>
                <c:pt idx="225">
                  <c:v>-0.19481177599332095</c:v>
                </c:pt>
                <c:pt idx="226">
                  <c:v>-0.19466501315099044</c:v>
                </c:pt>
                <c:pt idx="227">
                  <c:v>-0.19451856684494429</c:v>
                </c:pt>
                <c:pt idx="228">
                  <c:v>-0.19437243503800139</c:v>
                </c:pt>
                <c:pt idx="229">
                  <c:v>-0.19422661571471417</c:v>
                </c:pt>
                <c:pt idx="230">
                  <c:v>-0.19408110688104563</c:v>
                </c:pt>
                <c:pt idx="231">
                  <c:v>-0.19393590656405285</c:v>
                </c:pt>
                <c:pt idx="232">
                  <c:v>-0.19379101281157612</c:v>
                </c:pt>
                <c:pt idx="233">
                  <c:v>-0.19364642369193424</c:v>
                </c:pt>
                <c:pt idx="234">
                  <c:v>-0.19350213729362525</c:v>
                </c:pt>
                <c:pt idx="235">
                  <c:v>-0.19335815172503296</c:v>
                </c:pt>
                <c:pt idx="236">
                  <c:v>-0.19321446511413876</c:v>
                </c:pt>
                <c:pt idx="237">
                  <c:v>-0.19307107560823911</c:v>
                </c:pt>
                <c:pt idx="238">
                  <c:v>-0.19292798137366773</c:v>
                </c:pt>
                <c:pt idx="239">
                  <c:v>-0.19278518059552335</c:v>
                </c:pt>
                <c:pt idx="240">
                  <c:v>-0.19264267147740222</c:v>
                </c:pt>
                <c:pt idx="241">
                  <c:v>-0.19250045224113543</c:v>
                </c:pt>
                <c:pt idx="242">
                  <c:v>-0.19235852112653123</c:v>
                </c:pt>
                <c:pt idx="243">
                  <c:v>-0.19221687639112195</c:v>
                </c:pt>
                <c:pt idx="244">
                  <c:v>-0.19207551630991515</c:v>
                </c:pt>
                <c:pt idx="245">
                  <c:v>-0.19193443917514974</c:v>
                </c:pt>
                <c:pt idx="246">
                  <c:v>-0.19179364329605619</c:v>
                </c:pt>
                <c:pt idx="247">
                  <c:v>-0.19165312699862097</c:v>
                </c:pt>
                <c:pt idx="248">
                  <c:v>-0.19151288862535515</c:v>
                </c:pt>
                <c:pt idx="249">
                  <c:v>-0.19137292653506732</c:v>
                </c:pt>
                <c:pt idx="250">
                  <c:v>-0.19123323910264034</c:v>
                </c:pt>
                <c:pt idx="251">
                  <c:v>-0.19109382471881192</c:v>
                </c:pt>
                <c:pt idx="252">
                  <c:v>-0.19095468178995911</c:v>
                </c:pt>
                <c:pt idx="253">
                  <c:v>-0.19081580873788673</c:v>
                </c:pt>
                <c:pt idx="254">
                  <c:v>-0.19067720399961907</c:v>
                </c:pt>
                <c:pt idx="255">
                  <c:v>-0.1905388660271955</c:v>
                </c:pt>
                <c:pt idx="256">
                  <c:v>-0.19040079328746951</c:v>
                </c:pt>
                <c:pt idx="257">
                  <c:v>-0.19026298426191118</c:v>
                </c:pt>
                <c:pt idx="258">
                  <c:v>-0.19012543744641297</c:v>
                </c:pt>
                <c:pt idx="259">
                  <c:v>-0.18998815135109881</c:v>
                </c:pt>
                <c:pt idx="260">
                  <c:v>-0.18985112450013658</c:v>
                </c:pt>
                <c:pt idx="261">
                  <c:v>-0.18971435543155363</c:v>
                </c:pt>
                <c:pt idx="262">
                  <c:v>-0.1895778426970553</c:v>
                </c:pt>
                <c:pt idx="263">
                  <c:v>-0.18944158486184676</c:v>
                </c:pt>
                <c:pt idx="264">
                  <c:v>-0.18930558050445745</c:v>
                </c:pt>
                <c:pt idx="265">
                  <c:v>-0.18916982821656886</c:v>
                </c:pt>
                <c:pt idx="266">
                  <c:v>-0.1890343266028448</c:v>
                </c:pt>
                <c:pt idx="267">
                  <c:v>-0.18889907428076469</c:v>
                </c:pt>
                <c:pt idx="268">
                  <c:v>-0.18876406988045941</c:v>
                </c:pt>
                <c:pt idx="269">
                  <c:v>-0.18862931204455008</c:v>
                </c:pt>
                <c:pt idx="270">
                  <c:v>-0.18849479942798925</c:v>
                </c:pt>
                <c:pt idx="271">
                  <c:v>-0.18836053069790482</c:v>
                </c:pt>
                <c:pt idx="272">
                  <c:v>-0.18822650453344636</c:v>
                </c:pt>
                <c:pt idx="273">
                  <c:v>-0.18809271962563406</c:v>
                </c:pt>
                <c:pt idx="274">
                  <c:v>-0.18795917467720996</c:v>
                </c:pt>
                <c:pt idx="275">
                  <c:v>-0.18782586840249171</c:v>
                </c:pt>
                <c:pt idx="276">
                  <c:v>-0.1876927995272285</c:v>
                </c:pt>
                <c:pt idx="277">
                  <c:v>-0.18755996678845949</c:v>
                </c:pt>
                <c:pt idx="278">
                  <c:v>-0.18742736893437428</c:v>
                </c:pt>
                <c:pt idx="279">
                  <c:v>-0.18729500472417571</c:v>
                </c:pt>
                <c:pt idx="280">
                  <c:v>-0.18716287292794481</c:v>
                </c:pt>
                <c:pt idx="281">
                  <c:v>-0.18703097232650784</c:v>
                </c:pt>
                <c:pt idx="282">
                  <c:v>-0.18689930171130542</c:v>
                </c:pt>
                <c:pt idx="283">
                  <c:v>-0.1867678598842637</c:v>
                </c:pt>
                <c:pt idx="284">
                  <c:v>-0.18663664565766752</c:v>
                </c:pt>
                <c:pt idx="285">
                  <c:v>-0.18650565785403556</c:v>
                </c:pt>
                <c:pt idx="286">
                  <c:v>-0.18637489530599749</c:v>
                </c:pt>
                <c:pt idx="287">
                  <c:v>-0.18624435685617274</c:v>
                </c:pt>
                <c:pt idx="288">
                  <c:v>-0.18611404135705145</c:v>
                </c:pt>
                <c:pt idx="289">
                  <c:v>-0.18598394767087711</c:v>
                </c:pt>
                <c:pt idx="290">
                  <c:v>-0.18585407466953091</c:v>
                </c:pt>
                <c:pt idx="291">
                  <c:v>-0.1857244212344179</c:v>
                </c:pt>
                <c:pt idx="292">
                  <c:v>-0.18559498625635501</c:v>
                </c:pt>
                <c:pt idx="293">
                  <c:v>-0.18546576863546044</c:v>
                </c:pt>
                <c:pt idx="294">
                  <c:v>-0.18533676728104503</c:v>
                </c:pt>
                <c:pt idx="295">
                  <c:v>-0.18520798111150516</c:v>
                </c:pt>
                <c:pt idx="296">
                  <c:v>-0.1850794090542171</c:v>
                </c:pt>
                <c:pt idx="297">
                  <c:v>-0.18495105004543316</c:v>
                </c:pt>
                <c:pt idx="298">
                  <c:v>-0.18482290303017923</c:v>
                </c:pt>
                <c:pt idx="299">
                  <c:v>-0.18469496696215382</c:v>
                </c:pt>
                <c:pt idx="300">
                  <c:v>-0.18456724080362874</c:v>
                </c:pt>
                <c:pt idx="301">
                  <c:v>-0.18443972352535104</c:v>
                </c:pt>
                <c:pt idx="302">
                  <c:v>-0.1843124141064465</c:v>
                </c:pt>
                <c:pt idx="303">
                  <c:v>-0.1841853115343246</c:v>
                </c:pt>
                <c:pt idx="304">
                  <c:v>-0.18405841480458474</c:v>
                </c:pt>
                <c:pt idx="305">
                  <c:v>-0.18393172292092375</c:v>
                </c:pt>
                <c:pt idx="306">
                  <c:v>-0.18380523489504502</c:v>
                </c:pt>
                <c:pt idx="307">
                  <c:v>-0.18367894974656862</c:v>
                </c:pt>
                <c:pt idx="308">
                  <c:v>-0.183552866502943</c:v>
                </c:pt>
                <c:pt idx="309">
                  <c:v>-0.1834269841993576</c:v>
                </c:pt>
                <c:pt idx="310">
                  <c:v>-0.18330130187865717</c:v>
                </c:pt>
                <c:pt idx="311">
                  <c:v>-0.18317581859125692</c:v>
                </c:pt>
                <c:pt idx="312">
                  <c:v>-0.18305053339505895</c:v>
                </c:pt>
                <c:pt idx="313">
                  <c:v>-0.18292544535536998</c:v>
                </c:pt>
                <c:pt idx="314">
                  <c:v>-0.18280055354482028</c:v>
                </c:pt>
                <c:pt idx="315">
                  <c:v>-0.18267585704328343</c:v>
                </c:pt>
                <c:pt idx="316">
                  <c:v>-0.18255135493779756</c:v>
                </c:pt>
                <c:pt idx="317">
                  <c:v>-0.18242704632248752</c:v>
                </c:pt>
                <c:pt idx="318">
                  <c:v>-0.18230293029848804</c:v>
                </c:pt>
                <c:pt idx="319">
                  <c:v>-0.18217900597386821</c:v>
                </c:pt>
                <c:pt idx="320">
                  <c:v>-0.18205527246355679</c:v>
                </c:pt>
                <c:pt idx="321">
                  <c:v>-0.18193172888926856</c:v>
                </c:pt>
                <c:pt idx="322">
                  <c:v>-0.18180837437943193</c:v>
                </c:pt>
                <c:pt idx="323">
                  <c:v>-0.18168520806911709</c:v>
                </c:pt>
                <c:pt idx="324">
                  <c:v>-0.18156222909996567</c:v>
                </c:pt>
                <c:pt idx="325">
                  <c:v>-0.18143943662012085</c:v>
                </c:pt>
                <c:pt idx="326">
                  <c:v>-0.18131682978415892</c:v>
                </c:pt>
                <c:pt idx="327">
                  <c:v>-0.1811944077530212</c:v>
                </c:pt>
                <c:pt idx="328">
                  <c:v>-0.18107216969394752</c:v>
                </c:pt>
                <c:pt idx="329">
                  <c:v>-0.18095011478040995</c:v>
                </c:pt>
                <c:pt idx="330">
                  <c:v>-0.18082824219204796</c:v>
                </c:pt>
                <c:pt idx="331">
                  <c:v>-0.18070655111460415</c:v>
                </c:pt>
                <c:pt idx="332">
                  <c:v>-0.18058504073986081</c:v>
                </c:pt>
                <c:pt idx="333">
                  <c:v>-0.18046371026557756</c:v>
                </c:pt>
                <c:pt idx="334">
                  <c:v>-0.18034255889542966</c:v>
                </c:pt>
                <c:pt idx="335">
                  <c:v>-0.18022158583894698</c:v>
                </c:pt>
                <c:pt idx="336">
                  <c:v>-0.18010079031145421</c:v>
                </c:pt>
                <c:pt idx="337">
                  <c:v>-0.17998017153401136</c:v>
                </c:pt>
                <c:pt idx="338">
                  <c:v>-0.17985972873335537</c:v>
                </c:pt>
                <c:pt idx="339">
                  <c:v>-0.17973946114184247</c:v>
                </c:pt>
                <c:pt idx="340">
                  <c:v>-0.17961936799739098</c:v>
                </c:pt>
                <c:pt idx="341">
                  <c:v>-0.17949944854342537</c:v>
                </c:pt>
                <c:pt idx="342">
                  <c:v>-0.17937970202882048</c:v>
                </c:pt>
                <c:pt idx="343">
                  <c:v>-0.17926012770784683</c:v>
                </c:pt>
                <c:pt idx="344">
                  <c:v>-0.17914072484011673</c:v>
                </c:pt>
                <c:pt idx="345">
                  <c:v>-0.17902149269053053</c:v>
                </c:pt>
                <c:pt idx="346">
                  <c:v>-0.17890243052922417</c:v>
                </c:pt>
                <c:pt idx="347">
                  <c:v>-0.17878353763151716</c:v>
                </c:pt>
                <c:pt idx="348">
                  <c:v>-0.17866481327786105</c:v>
                </c:pt>
                <c:pt idx="349">
                  <c:v>-0.17854625675378882</c:v>
                </c:pt>
                <c:pt idx="350">
                  <c:v>-0.17842786734986488</c:v>
                </c:pt>
                <c:pt idx="351">
                  <c:v>-0.17830964436163538</c:v>
                </c:pt>
                <c:pt idx="352">
                  <c:v>-0.17819158708957966</c:v>
                </c:pt>
                <c:pt idx="353">
                  <c:v>-0.17807369483906188</c:v>
                </c:pt>
                <c:pt idx="354">
                  <c:v>-0.17795596692028348</c:v>
                </c:pt>
                <c:pt idx="355">
                  <c:v>-0.17783840264823619</c:v>
                </c:pt>
                <c:pt idx="356">
                  <c:v>-0.17772100134265562</c:v>
                </c:pt>
                <c:pt idx="357">
                  <c:v>-0.17760376232797526</c:v>
                </c:pt>
                <c:pt idx="358">
                  <c:v>-0.1774866849332814</c:v>
                </c:pt>
                <c:pt idx="359">
                  <c:v>-0.17736976849226832</c:v>
                </c:pt>
                <c:pt idx="360">
                  <c:v>-0.17725301234319413</c:v>
                </c:pt>
                <c:pt idx="361">
                  <c:v>-0.1771364158288371</c:v>
                </c:pt>
                <c:pt idx="362">
                  <c:v>-0.17701997829645272</c:v>
                </c:pt>
                <c:pt idx="363">
                  <c:v>-0.1769036990977309</c:v>
                </c:pt>
                <c:pt idx="364">
                  <c:v>-0.17678757758875419</c:v>
                </c:pt>
                <c:pt idx="365">
                  <c:v>-0.176671613129956</c:v>
                </c:pt>
                <c:pt idx="366">
                  <c:v>-0.17655580508607976</c:v>
                </c:pt>
                <c:pt idx="367">
                  <c:v>-0.17644015282613829</c:v>
                </c:pt>
                <c:pt idx="368">
                  <c:v>-0.17632465572337369</c:v>
                </c:pt>
                <c:pt idx="369">
                  <c:v>-0.17620931315521798</c:v>
                </c:pt>
                <c:pt idx="370">
                  <c:v>-0.17609412450325379</c:v>
                </c:pt>
                <c:pt idx="371">
                  <c:v>-0.17597908915317584</c:v>
                </c:pt>
                <c:pt idx="372">
                  <c:v>-0.17586420649475282</c:v>
                </c:pt>
                <c:pt idx="373">
                  <c:v>-0.17574947592178958</c:v>
                </c:pt>
                <c:pt idx="374">
                  <c:v>-0.17563489683208988</c:v>
                </c:pt>
                <c:pt idx="375">
                  <c:v>-0.17552046862741971</c:v>
                </c:pt>
                <c:pt idx="376">
                  <c:v>-0.17540619071347074</c:v>
                </c:pt>
                <c:pt idx="377">
                  <c:v>-0.17529206249982449</c:v>
                </c:pt>
                <c:pt idx="378">
                  <c:v>-0.17517808339991658</c:v>
                </c:pt>
                <c:pt idx="379">
                  <c:v>-0.17506425283100185</c:v>
                </c:pt>
                <c:pt idx="380">
                  <c:v>-0.17495057021411958</c:v>
                </c:pt>
                <c:pt idx="381">
                  <c:v>-0.17483703497405917</c:v>
                </c:pt>
                <c:pt idx="382">
                  <c:v>-0.17472364653932615</c:v>
                </c:pt>
                <c:pt idx="383">
                  <c:v>-0.17461040434210878</c:v>
                </c:pt>
                <c:pt idx="384">
                  <c:v>-0.17449730781824491</c:v>
                </c:pt>
                <c:pt idx="385">
                  <c:v>-0.17438435640718924</c:v>
                </c:pt>
                <c:pt idx="386">
                  <c:v>-0.17427154955198088</c:v>
                </c:pt>
                <c:pt idx="387">
                  <c:v>-0.17415888669921137</c:v>
                </c:pt>
                <c:pt idx="388">
                  <c:v>-0.1740463672989932</c:v>
                </c:pt>
                <c:pt idx="389">
                  <c:v>-0.17393399080492833</c:v>
                </c:pt>
                <c:pt idx="390">
                  <c:v>-0.1738217566740774</c:v>
                </c:pt>
                <c:pt idx="391">
                  <c:v>-0.17370966436692914</c:v>
                </c:pt>
                <c:pt idx="392">
                  <c:v>-0.17359771334737012</c:v>
                </c:pt>
                <c:pt idx="393">
                  <c:v>-0.17348590308265499</c:v>
                </c:pt>
                <c:pt idx="394">
                  <c:v>-0.17337423304337679</c:v>
                </c:pt>
                <c:pt idx="395">
                  <c:v>-0.17326270270343785</c:v>
                </c:pt>
                <c:pt idx="396">
                  <c:v>-0.17315131154002089</c:v>
                </c:pt>
                <c:pt idx="397">
                  <c:v>-0.1730400590335604</c:v>
                </c:pt>
                <c:pt idx="398">
                  <c:v>-0.17292894466771452</c:v>
                </c:pt>
                <c:pt idx="399">
                  <c:v>-0.17281796792933707</c:v>
                </c:pt>
                <c:pt idx="400">
                  <c:v>-0.17270712830844986</c:v>
                </c:pt>
                <c:pt idx="401">
                  <c:v>-0.17259642529821556</c:v>
                </c:pt>
                <c:pt idx="402">
                  <c:v>-0.17248585839491043</c:v>
                </c:pt>
                <c:pt idx="403">
                  <c:v>-0.17237542709789788</c:v>
                </c:pt>
                <c:pt idx="404">
                  <c:v>-0.17226513090960199</c:v>
                </c:pt>
                <c:pt idx="405">
                  <c:v>-0.17215496933548124</c:v>
                </c:pt>
                <c:pt idx="406">
                  <c:v>-0.17204494188400282</c:v>
                </c:pt>
                <c:pt idx="407">
                  <c:v>-0.17193504806661702</c:v>
                </c:pt>
                <c:pt idx="408">
                  <c:v>-0.17182528739773201</c:v>
                </c:pt>
                <c:pt idx="409">
                  <c:v>-0.17171565939468875</c:v>
                </c:pt>
                <c:pt idx="410">
                  <c:v>-0.17160616357773634</c:v>
                </c:pt>
                <c:pt idx="411">
                  <c:v>-0.17149679947000751</c:v>
                </c:pt>
                <c:pt idx="412">
                  <c:v>-0.17138756659749438</c:v>
                </c:pt>
                <c:pt idx="413">
                  <c:v>-0.17127846448902467</c:v>
                </c:pt>
                <c:pt idx="414">
                  <c:v>-0.17116949267623788</c:v>
                </c:pt>
                <c:pt idx="415">
                  <c:v>-0.17106065069356186</c:v>
                </c:pt>
                <c:pt idx="416">
                  <c:v>-0.1709519380781897</c:v>
                </c:pt>
                <c:pt idx="417">
                  <c:v>-0.17084335437005677</c:v>
                </c:pt>
                <c:pt idx="418">
                  <c:v>-0.17073489911181805</c:v>
                </c:pt>
                <c:pt idx="419">
                  <c:v>-0.17062657184882568</c:v>
                </c:pt>
                <c:pt idx="420">
                  <c:v>-0.17051837212910664</c:v>
                </c:pt>
                <c:pt idx="421">
                  <c:v>-0.17041029950334102</c:v>
                </c:pt>
                <c:pt idx="422">
                  <c:v>-0.17030235352483997</c:v>
                </c:pt>
                <c:pt idx="423">
                  <c:v>-0.17019453374952448</c:v>
                </c:pt>
                <c:pt idx="424">
                  <c:v>-0.17008683973590388</c:v>
                </c:pt>
                <c:pt idx="425">
                  <c:v>-0.16997927104505489</c:v>
                </c:pt>
                <c:pt idx="426">
                  <c:v>-0.16987182724060068</c:v>
                </c:pt>
                <c:pt idx="427">
                  <c:v>-0.16976450788869035</c:v>
                </c:pt>
                <c:pt idx="428">
                  <c:v>-0.16965731255797845</c:v>
                </c:pt>
                <c:pt idx="429">
                  <c:v>-0.16955024081960474</c:v>
                </c:pt>
                <c:pt idx="430">
                  <c:v>-0.16944329224717425</c:v>
                </c:pt>
                <c:pt idx="431">
                  <c:v>-0.1693364664167375</c:v>
                </c:pt>
                <c:pt idx="432">
                  <c:v>-0.16922976290677083</c:v>
                </c:pt>
                <c:pt idx="433">
                  <c:v>-0.16912318129815723</c:v>
                </c:pt>
                <c:pt idx="434">
                  <c:v>-0.16901672117416688</c:v>
                </c:pt>
                <c:pt idx="435">
                  <c:v>-0.1689103821204383</c:v>
                </c:pt>
                <c:pt idx="436">
                  <c:v>-0.1688041637249596</c:v>
                </c:pt>
                <c:pt idx="437">
                  <c:v>-0.16869806557804978</c:v>
                </c:pt>
                <c:pt idx="438">
                  <c:v>-0.16859208727234037</c:v>
                </c:pt>
                <c:pt idx="439">
                  <c:v>-0.16848622840275712</c:v>
                </c:pt>
                <c:pt idx="440">
                  <c:v>-0.16838048856650212</c:v>
                </c:pt>
                <c:pt idx="441">
                  <c:v>-0.16827486736303576</c:v>
                </c:pt>
                <c:pt idx="442">
                  <c:v>-0.16816936439405922</c:v>
                </c:pt>
                <c:pt idx="443">
                  <c:v>-0.16806397926349675</c:v>
                </c:pt>
                <c:pt idx="444">
                  <c:v>-0.16795871157747855</c:v>
                </c:pt>
                <c:pt idx="445">
                  <c:v>-0.16785356094432352</c:v>
                </c:pt>
                <c:pt idx="446">
                  <c:v>-0.16774852697452219</c:v>
                </c:pt>
                <c:pt idx="447">
                  <c:v>-0.16764360928072014</c:v>
                </c:pt>
                <c:pt idx="448">
                  <c:v>-0.16753880747770111</c:v>
                </c:pt>
                <c:pt idx="449">
                  <c:v>-0.16743412118237061</c:v>
                </c:pt>
                <c:pt idx="450">
                  <c:v>-0.16732955001373967</c:v>
                </c:pt>
                <c:pt idx="451">
                  <c:v>-0.16722509359290849</c:v>
                </c:pt>
                <c:pt idx="452">
                  <c:v>-0.16712075154305067</c:v>
                </c:pt>
                <c:pt idx="453">
                  <c:v>-0.16701652348939727</c:v>
                </c:pt>
                <c:pt idx="454">
                  <c:v>-0.166912409059221</c:v>
                </c:pt>
                <c:pt idx="455">
                  <c:v>-0.16680840788182083</c:v>
                </c:pt>
                <c:pt idx="456">
                  <c:v>-0.16670451958850663</c:v>
                </c:pt>
                <c:pt idx="457">
                  <c:v>-0.16660074381258383</c:v>
                </c:pt>
                <c:pt idx="458">
                  <c:v>-0.1664970801893384</c:v>
                </c:pt>
                <c:pt idx="459">
                  <c:v>-0.16639352835602184</c:v>
                </c:pt>
                <c:pt idx="460">
                  <c:v>-0.16629008795183647</c:v>
                </c:pt>
                <c:pt idx="461">
                  <c:v>-0.16618675861792076</c:v>
                </c:pt>
                <c:pt idx="462">
                  <c:v>-0.16608353999733472</c:v>
                </c:pt>
                <c:pt idx="463">
                  <c:v>-0.16598043173504573</c:v>
                </c:pt>
                <c:pt idx="464">
                  <c:v>-0.16587743347791412</c:v>
                </c:pt>
                <c:pt idx="465">
                  <c:v>-0.16577454487467913</c:v>
                </c:pt>
                <c:pt idx="466">
                  <c:v>-0.16567176557594498</c:v>
                </c:pt>
                <c:pt idx="467">
                  <c:v>-0.16556909523416702</c:v>
                </c:pt>
                <c:pt idx="468">
                  <c:v>-0.16546653350363805</c:v>
                </c:pt>
                <c:pt idx="469">
                  <c:v>-0.16536408004047465</c:v>
                </c:pt>
                <c:pt idx="470">
                  <c:v>-0.16526173450260395</c:v>
                </c:pt>
                <c:pt idx="471">
                  <c:v>-0.16515949654975004</c:v>
                </c:pt>
                <c:pt idx="472">
                  <c:v>-0.16505736584342107</c:v>
                </c:pt>
                <c:pt idx="473">
                  <c:v>-0.16495534204689594</c:v>
                </c:pt>
                <c:pt idx="474">
                  <c:v>-0.16485342482521154</c:v>
                </c:pt>
                <c:pt idx="475">
                  <c:v>-0.16475161384514986</c:v>
                </c:pt>
                <c:pt idx="476">
                  <c:v>-0.16464990877522523</c:v>
                </c:pt>
                <c:pt idx="477">
                  <c:v>-0.16454830928567188</c:v>
                </c:pt>
                <c:pt idx="478">
                  <c:v>-0.16444681504843139</c:v>
                </c:pt>
                <c:pt idx="479">
                  <c:v>-0.16434542573714028</c:v>
                </c:pt>
                <c:pt idx="480">
                  <c:v>-0.16424414102711787</c:v>
                </c:pt>
                <c:pt idx="481">
                  <c:v>-0.16414296059535421</c:v>
                </c:pt>
                <c:pt idx="482">
                  <c:v>-0.16404188412049797</c:v>
                </c:pt>
                <c:pt idx="483">
                  <c:v>-0.16394091128284449</c:v>
                </c:pt>
                <c:pt idx="484">
                  <c:v>-0.16384004176432421</c:v>
                </c:pt>
                <c:pt idx="485">
                  <c:v>-0.16373927524849075</c:v>
                </c:pt>
                <c:pt idx="486">
                  <c:v>-0.16363861142050951</c:v>
                </c:pt>
                <c:pt idx="487">
                  <c:v>-0.1635380499671461</c:v>
                </c:pt>
                <c:pt idx="488">
                  <c:v>-0.16343759057675511</c:v>
                </c:pt>
                <c:pt idx="489">
                  <c:v>-0.16333723293926861</c:v>
                </c:pt>
                <c:pt idx="490">
                  <c:v>-0.16323697674618526</c:v>
                </c:pt>
                <c:pt idx="491">
                  <c:v>-0.1631368216905591</c:v>
                </c:pt>
                <c:pt idx="492">
                  <c:v>-0.16303676746698859</c:v>
                </c:pt>
                <c:pt idx="493">
                  <c:v>-0.1629368137716059</c:v>
                </c:pt>
                <c:pt idx="494">
                  <c:v>-0.16283696030206601</c:v>
                </c:pt>
                <c:pt idx="495">
                  <c:v>-0.162737206757536</c:v>
                </c:pt>
                <c:pt idx="496">
                  <c:v>-0.1626375528386847</c:v>
                </c:pt>
                <c:pt idx="497">
                  <c:v>-0.16253799824767207</c:v>
                </c:pt>
                <c:pt idx="498">
                  <c:v>-0.16243854268813879</c:v>
                </c:pt>
                <c:pt idx="499">
                  <c:v>-0.16233918586519608</c:v>
                </c:pt>
                <c:pt idx="500">
                  <c:v>-0.16223992748541544</c:v>
                </c:pt>
                <c:pt idx="501">
                  <c:v>-0.16214076725681859</c:v>
                </c:pt>
                <c:pt idx="502">
                  <c:v>-0.16204170488886743</c:v>
                </c:pt>
                <c:pt idx="503">
                  <c:v>-0.16194274009245413</c:v>
                </c:pt>
                <c:pt idx="504">
                  <c:v>-0.1618438725798913</c:v>
                </c:pt>
                <c:pt idx="505">
                  <c:v>-0.16174510206490217</c:v>
                </c:pt>
                <c:pt idx="506">
                  <c:v>-0.161646428262611</c:v>
                </c:pt>
                <c:pt idx="507">
                  <c:v>-0.16154785088953355</c:v>
                </c:pt>
                <c:pt idx="508">
                  <c:v>-0.16144936966356749</c:v>
                </c:pt>
                <c:pt idx="509">
                  <c:v>-0.16135098430398298</c:v>
                </c:pt>
                <c:pt idx="510">
                  <c:v>-0.16125269453141344</c:v>
                </c:pt>
                <c:pt idx="511">
                  <c:v>-0.16115450006784621</c:v>
                </c:pt>
                <c:pt idx="512">
                  <c:v>-0.16105640063661342</c:v>
                </c:pt>
                <c:pt idx="513">
                  <c:v>-0.16095839596238293</c:v>
                </c:pt>
                <c:pt idx="514">
                  <c:v>-0.16086048577114931</c:v>
                </c:pt>
                <c:pt idx="515">
                  <c:v>-0.1607626697902248</c:v>
                </c:pt>
                <c:pt idx="516">
                  <c:v>-0.16066494774823059</c:v>
                </c:pt>
                <c:pt idx="517">
                  <c:v>-0.16056731937508806</c:v>
                </c:pt>
                <c:pt idx="518">
                  <c:v>-0.16046978440200993</c:v>
                </c:pt>
                <c:pt idx="519">
                  <c:v>-0.16037234256149174</c:v>
                </c:pt>
                <c:pt idx="520">
                  <c:v>-0.16027499358730335</c:v>
                </c:pt>
                <c:pt idx="521">
                  <c:v>-0.16017773721448025</c:v>
                </c:pt>
                <c:pt idx="522">
                  <c:v>-0.16008057317931546</c:v>
                </c:pt>
                <c:pt idx="523">
                  <c:v>-0.1599835012193509</c:v>
                </c:pt>
                <c:pt idx="524">
                  <c:v>-0.15988652107336931</c:v>
                </c:pt>
                <c:pt idx="525">
                  <c:v>-0.159789632481386</c:v>
                </c:pt>
                <c:pt idx="526">
                  <c:v>-0.15969283518464061</c:v>
                </c:pt>
                <c:pt idx="527">
                  <c:v>-0.15959612892558933</c:v>
                </c:pt>
                <c:pt idx="528">
                  <c:v>-0.15949951344789659</c:v>
                </c:pt>
                <c:pt idx="529">
                  <c:v>-0.15940298849642742</c:v>
                </c:pt>
                <c:pt idx="530">
                  <c:v>-0.15930655381723935</c:v>
                </c:pt>
                <c:pt idx="531">
                  <c:v>-0.15921020915757483</c:v>
                </c:pt>
                <c:pt idx="532">
                  <c:v>-0.1591139542658534</c:v>
                </c:pt>
                <c:pt idx="533">
                  <c:v>-0.15901778889166401</c:v>
                </c:pt>
                <c:pt idx="534">
                  <c:v>-0.15892171278575751</c:v>
                </c:pt>
                <c:pt idx="535">
                  <c:v>-0.15882572570003906</c:v>
                </c:pt>
                <c:pt idx="536">
                  <c:v>-0.15872982738756058</c:v>
                </c:pt>
                <c:pt idx="537">
                  <c:v>-0.15863401760251361</c:v>
                </c:pt>
                <c:pt idx="538">
                  <c:v>-0.15853829610022163</c:v>
                </c:pt>
                <c:pt idx="539">
                  <c:v>-0.15844266263713297</c:v>
                </c:pt>
                <c:pt idx="540">
                  <c:v>-0.15834711697081361</c:v>
                </c:pt>
                <c:pt idx="541">
                  <c:v>-0.15825165885993986</c:v>
                </c:pt>
                <c:pt idx="542">
                  <c:v>-0.15815628806429144</c:v>
                </c:pt>
                <c:pt idx="543">
                  <c:v>-0.15806100434474429</c:v>
                </c:pt>
                <c:pt idx="544">
                  <c:v>-0.15796580746326366</c:v>
                </c:pt>
                <c:pt idx="545">
                  <c:v>-0.15787069718289709</c:v>
                </c:pt>
                <c:pt idx="546">
                  <c:v>-0.15777567326776765</c:v>
                </c:pt>
                <c:pt idx="547">
                  <c:v>-0.15768073548306705</c:v>
                </c:pt>
                <c:pt idx="548">
                  <c:v>-0.15758588359504888</c:v>
                </c:pt>
                <c:pt idx="549">
                  <c:v>-0.15749111737102184</c:v>
                </c:pt>
                <c:pt idx="550">
                  <c:v>-0.15739643657934327</c:v>
                </c:pt>
                <c:pt idx="551">
                  <c:v>-0.1573018409894123</c:v>
                </c:pt>
                <c:pt idx="552">
                  <c:v>-0.15720733037166357</c:v>
                </c:pt>
                <c:pt idx="553">
                  <c:v>-0.15711290449756043</c:v>
                </c:pt>
                <c:pt idx="554">
                  <c:v>-0.15701856313958884</c:v>
                </c:pt>
                <c:pt idx="555">
                  <c:v>-0.15692430607125069</c:v>
                </c:pt>
                <c:pt idx="556">
                  <c:v>-0.15683013306705756</c:v>
                </c:pt>
                <c:pt idx="557">
                  <c:v>-0.15673604390252449</c:v>
                </c:pt>
                <c:pt idx="558">
                  <c:v>-0.15664203835416368</c:v>
                </c:pt>
                <c:pt idx="559">
                  <c:v>-0.15654811619947834</c:v>
                </c:pt>
                <c:pt idx="560">
                  <c:v>-0.15645427721695648</c:v>
                </c:pt>
                <c:pt idx="561">
                  <c:v>-0.15636052118606486</c:v>
                </c:pt>
                <c:pt idx="562">
                  <c:v>-0.15626684788724293</c:v>
                </c:pt>
                <c:pt idx="563">
                  <c:v>-0.15617325710189695</c:v>
                </c:pt>
                <c:pt idx="564">
                  <c:v>-0.15607974861239382</c:v>
                </c:pt>
                <c:pt idx="565">
                  <c:v>-0.15598632220205544</c:v>
                </c:pt>
                <c:pt idx="566">
                  <c:v>-0.15589297765515259</c:v>
                </c:pt>
                <c:pt idx="567">
                  <c:v>-0.15579971475689935</c:v>
                </c:pt>
                <c:pt idx="568">
                  <c:v>-0.15570653329344719</c:v>
                </c:pt>
                <c:pt idx="569">
                  <c:v>-0.1556134330518793</c:v>
                </c:pt>
                <c:pt idx="570">
                  <c:v>-0.15552041382020498</c:v>
                </c:pt>
                <c:pt idx="571">
                  <c:v>-0.15542747538735391</c:v>
                </c:pt>
                <c:pt idx="572">
                  <c:v>-0.15533461754317063</c:v>
                </c:pt>
                <c:pt idx="573">
                  <c:v>-0.15524184007840897</c:v>
                </c:pt>
                <c:pt idx="574">
                  <c:v>-0.15514914278472652</c:v>
                </c:pt>
                <c:pt idx="575">
                  <c:v>-0.15505652545467924</c:v>
                </c:pt>
                <c:pt idx="576">
                  <c:v>-0.15496398788171606</c:v>
                </c:pt>
                <c:pt idx="577">
                  <c:v>-0.1548715298601735</c:v>
                </c:pt>
                <c:pt idx="578">
                  <c:v>-0.15477915118527019</c:v>
                </c:pt>
                <c:pt idx="579">
                  <c:v>-0.15468685165310181</c:v>
                </c:pt>
                <c:pt idx="580">
                  <c:v>-0.15459463106063565</c:v>
                </c:pt>
                <c:pt idx="581">
                  <c:v>-0.15450248920570558</c:v>
                </c:pt>
                <c:pt idx="582">
                  <c:v>-0.15441042588700676</c:v>
                </c:pt>
                <c:pt idx="583">
                  <c:v>-0.15431844090409053</c:v>
                </c:pt>
                <c:pt idx="584">
                  <c:v>-0.15422653405735931</c:v>
                </c:pt>
                <c:pt idx="585">
                  <c:v>-0.15413470514806166</c:v>
                </c:pt>
                <c:pt idx="586">
                  <c:v>-0.1540429539782871</c:v>
                </c:pt>
                <c:pt idx="587">
                  <c:v>-0.15395128035096128</c:v>
                </c:pt>
                <c:pt idx="588">
                  <c:v>-0.15385968406984091</c:v>
                </c:pt>
                <c:pt idx="589">
                  <c:v>-0.15376816493950901</c:v>
                </c:pt>
                <c:pt idx="590">
                  <c:v>-0.15367672276536992</c:v>
                </c:pt>
                <c:pt idx="591">
                  <c:v>-0.15358535735364454</c:v>
                </c:pt>
                <c:pt idx="592">
                  <c:v>-0.1534940685113656</c:v>
                </c:pt>
                <c:pt idx="593">
                  <c:v>-0.15340285604637272</c:v>
                </c:pt>
                <c:pt idx="594">
                  <c:v>-0.15331171976730795</c:v>
                </c:pt>
                <c:pt idx="595">
                  <c:v>-0.15322065948361085</c:v>
                </c:pt>
                <c:pt idx="596">
                  <c:v>-0.153129675005514</c:v>
                </c:pt>
                <c:pt idx="597">
                  <c:v>-0.15303876614403827</c:v>
                </c:pt>
                <c:pt idx="598">
                  <c:v>-0.15294793271098839</c:v>
                </c:pt>
                <c:pt idx="599">
                  <c:v>-0.15285717451894826</c:v>
                </c:pt>
                <c:pt idx="600">
                  <c:v>-0.15276649138127657</c:v>
                </c:pt>
                <c:pt idx="601">
                  <c:v>-0.15267588311210223</c:v>
                </c:pt>
                <c:pt idx="602">
                  <c:v>-0.15258534952631991</c:v>
                </c:pt>
                <c:pt idx="603">
                  <c:v>-0.15249489043958575</c:v>
                </c:pt>
                <c:pt idx="604">
                  <c:v>-0.15240450566831293</c:v>
                </c:pt>
                <c:pt idx="605">
                  <c:v>-0.1523141950296672</c:v>
                </c:pt>
                <c:pt idx="606">
                  <c:v>-0.15222395834156277</c:v>
                </c:pt>
                <c:pt idx="607">
                  <c:v>-0.15213379542265792</c:v>
                </c:pt>
                <c:pt idx="608">
                  <c:v>-0.15204370609235074</c:v>
                </c:pt>
                <c:pt idx="609">
                  <c:v>-0.15195369017077492</c:v>
                </c:pt>
                <c:pt idx="610">
                  <c:v>-0.15186374747879566</c:v>
                </c:pt>
                <c:pt idx="611">
                  <c:v>-0.15177387783800533</c:v>
                </c:pt>
                <c:pt idx="612">
                  <c:v>-0.15168408107071957</c:v>
                </c:pt>
                <c:pt idx="613">
                  <c:v>-0.15159435699997292</c:v>
                </c:pt>
                <c:pt idx="614">
                  <c:v>-0.15150470544951505</c:v>
                </c:pt>
                <c:pt idx="615">
                  <c:v>-0.15141512624380649</c:v>
                </c:pt>
                <c:pt idx="616">
                  <c:v>-0.15132561920801468</c:v>
                </c:pt>
                <c:pt idx="617">
                  <c:v>-0.1512361841680101</c:v>
                </c:pt>
                <c:pt idx="618">
                  <c:v>-0.15114682095036219</c:v>
                </c:pt>
                <c:pt idx="619">
                  <c:v>-0.15105752938233552</c:v>
                </c:pt>
                <c:pt idx="620">
                  <c:v>-0.15096830929188582</c:v>
                </c:pt>
                <c:pt idx="621">
                  <c:v>-0.15087916050765615</c:v>
                </c:pt>
                <c:pt idx="622">
                  <c:v>-0.15079008285897311</c:v>
                </c:pt>
                <c:pt idx="623">
                  <c:v>-0.15070107617584289</c:v>
                </c:pt>
                <c:pt idx="624">
                  <c:v>-0.15061214028894765</c:v>
                </c:pt>
                <c:pt idx="625">
                  <c:v>-0.15052327502964163</c:v>
                </c:pt>
                <c:pt idx="626">
                  <c:v>-0.1504344802299476</c:v>
                </c:pt>
                <c:pt idx="627">
                  <c:v>-0.15034575572255288</c:v>
                </c:pt>
                <c:pt idx="628">
                  <c:v>-0.15025710134080594</c:v>
                </c:pt>
                <c:pt idx="629">
                  <c:v>-0.15016851691871264</c:v>
                </c:pt>
                <c:pt idx="630">
                  <c:v>-0.15008000229093255</c:v>
                </c:pt>
                <c:pt idx="631">
                  <c:v>-0.14999155729277541</c:v>
                </c:pt>
                <c:pt idx="632">
                  <c:v>-0.14990318176019751</c:v>
                </c:pt>
                <c:pt idx="633">
                  <c:v>-0.14981487552979827</c:v>
                </c:pt>
                <c:pt idx="634">
                  <c:v>-0.14972663843881662</c:v>
                </c:pt>
                <c:pt idx="635">
                  <c:v>-0.14963847032512739</c:v>
                </c:pt>
                <c:pt idx="636">
                  <c:v>-0.14955037102723812</c:v>
                </c:pt>
                <c:pt idx="637">
                  <c:v>-0.1494623403842853</c:v>
                </c:pt>
                <c:pt idx="638">
                  <c:v>-0.14937437823603117</c:v>
                </c:pt>
                <c:pt idx="639">
                  <c:v>-0.14928648442286019</c:v>
                </c:pt>
                <c:pt idx="640">
                  <c:v>-0.14919865878577582</c:v>
                </c:pt>
                <c:pt idx="641">
                  <c:v>-0.14911090116639691</c:v>
                </c:pt>
                <c:pt idx="642">
                  <c:v>-0.14902321140695468</c:v>
                </c:pt>
                <c:pt idx="643">
                  <c:v>-0.14893558935028911</c:v>
                </c:pt>
                <c:pt idx="644">
                  <c:v>-0.14884803483984582</c:v>
                </c:pt>
                <c:pt idx="645">
                  <c:v>-0.1487605477196729</c:v>
                </c:pt>
                <c:pt idx="646">
                  <c:v>-0.14867312783441738</c:v>
                </c:pt>
                <c:pt idx="647">
                  <c:v>-0.14858577502932235</c:v>
                </c:pt>
                <c:pt idx="648">
                  <c:v>-0.14849848915022351</c:v>
                </c:pt>
                <c:pt idx="649">
                  <c:v>-0.1484112700435461</c:v>
                </c:pt>
                <c:pt idx="650">
                  <c:v>-0.1483241175563017</c:v>
                </c:pt>
                <c:pt idx="651">
                  <c:v>-0.14823703153608525</c:v>
                </c:pt>
                <c:pt idx="652">
                  <c:v>-0.14815001183107179</c:v>
                </c:pt>
                <c:pt idx="653">
                  <c:v>-0.14806305829001337</c:v>
                </c:pt>
                <c:pt idx="654">
                  <c:v>-0.14797617076223607</c:v>
                </c:pt>
                <c:pt idx="655">
                  <c:v>-0.14788934909763685</c:v>
                </c:pt>
                <c:pt idx="656">
                  <c:v>-0.14780259314668071</c:v>
                </c:pt>
                <c:pt idx="657">
                  <c:v>-0.14771590276039748</c:v>
                </c:pt>
                <c:pt idx="658">
                  <c:v>-0.14762927779037893</c:v>
                </c:pt>
                <c:pt idx="659">
                  <c:v>-0.14754271808877584</c:v>
                </c:pt>
                <c:pt idx="660">
                  <c:v>-0.14745622350829501</c:v>
                </c:pt>
                <c:pt idx="661">
                  <c:v>-0.14736979390219634</c:v>
                </c:pt>
                <c:pt idx="662">
                  <c:v>-0.14728342912428993</c:v>
                </c:pt>
                <c:pt idx="663">
                  <c:v>-0.14719712902893317</c:v>
                </c:pt>
                <c:pt idx="664">
                  <c:v>-0.14711089347102796</c:v>
                </c:pt>
                <c:pt idx="665">
                  <c:v>-0.14702472230601776</c:v>
                </c:pt>
                <c:pt idx="666">
                  <c:v>-0.1469386153898849</c:v>
                </c:pt>
                <c:pt idx="667">
                  <c:v>-0.14685257257914758</c:v>
                </c:pt>
                <c:pt idx="668">
                  <c:v>-0.14676659373085726</c:v>
                </c:pt>
                <c:pt idx="669">
                  <c:v>-0.14668067870259582</c:v>
                </c:pt>
                <c:pt idx="670">
                  <c:v>-0.14659482735247276</c:v>
                </c:pt>
                <c:pt idx="671">
                  <c:v>-0.14650903953912259</c:v>
                </c:pt>
                <c:pt idx="672">
                  <c:v>-0.14642331512170198</c:v>
                </c:pt>
                <c:pt idx="673">
                  <c:v>-0.14633765395988713</c:v>
                </c:pt>
                <c:pt idx="674">
                  <c:v>-0.14625205591387114</c:v>
                </c:pt>
                <c:pt idx="675">
                  <c:v>-0.14616652084436121</c:v>
                </c:pt>
                <c:pt idx="676">
                  <c:v>-0.1460810486125762</c:v>
                </c:pt>
                <c:pt idx="677">
                  <c:v>-0.14599563908024377</c:v>
                </c:pt>
                <c:pt idx="678">
                  <c:v>-0.14591029210959799</c:v>
                </c:pt>
                <c:pt idx="679">
                  <c:v>-0.14582500756337657</c:v>
                </c:pt>
                <c:pt idx="680">
                  <c:v>-0.14573978530481835</c:v>
                </c:pt>
                <c:pt idx="681">
                  <c:v>-0.14565462519766087</c:v>
                </c:pt>
                <c:pt idx="682">
                  <c:v>-0.14556952710613758</c:v>
                </c:pt>
                <c:pt idx="683">
                  <c:v>-0.1454844908949755</c:v>
                </c:pt>
                <c:pt idx="684">
                  <c:v>-0.14539951642939275</c:v>
                </c:pt>
                <c:pt idx="685">
                  <c:v>-0.14531460357509585</c:v>
                </c:pt>
                <c:pt idx="686">
                  <c:v>-0.14522975219827738</c:v>
                </c:pt>
                <c:pt idx="687">
                  <c:v>-0.14514496216561357</c:v>
                </c:pt>
                <c:pt idx="688">
                  <c:v>-0.14506023334426171</c:v>
                </c:pt>
                <c:pt idx="689">
                  <c:v>-0.14497556560185793</c:v>
                </c:pt>
                <c:pt idx="690">
                  <c:v>-0.14489095880651454</c:v>
                </c:pt>
                <c:pt idx="691">
                  <c:v>-0.14480641282681783</c:v>
                </c:pt>
                <c:pt idx="692">
                  <c:v>-0.14472192753182561</c:v>
                </c:pt>
                <c:pt idx="693">
                  <c:v>-0.1446375027910648</c:v>
                </c:pt>
                <c:pt idx="694">
                  <c:v>-0.14455313847452922</c:v>
                </c:pt>
                <c:pt idx="695">
                  <c:v>-0.14446883445267711</c:v>
                </c:pt>
                <c:pt idx="696">
                  <c:v>-0.14438459059642889</c:v>
                </c:pt>
                <c:pt idx="697">
                  <c:v>-0.14430040677716488</c:v>
                </c:pt>
                <c:pt idx="698">
                  <c:v>-0.14421628286672289</c:v>
                </c:pt>
                <c:pt idx="699">
                  <c:v>-0.14413221873739601</c:v>
                </c:pt>
                <c:pt idx="700">
                  <c:v>-0.14404821426193043</c:v>
                </c:pt>
                <c:pt idx="701">
                  <c:v>-0.14396426931352307</c:v>
                </c:pt>
                <c:pt idx="702">
                  <c:v>-0.14388038376581946</c:v>
                </c:pt>
                <c:pt idx="703">
                  <c:v>-0.14379655749291137</c:v>
                </c:pt>
                <c:pt idx="704">
                  <c:v>-0.14371279036933476</c:v>
                </c:pt>
                <c:pt idx="705">
                  <c:v>-0.14362908227006754</c:v>
                </c:pt>
                <c:pt idx="706">
                  <c:v>-0.14354543307052736</c:v>
                </c:pt>
                <c:pt idx="707">
                  <c:v>-0.14346184264656947</c:v>
                </c:pt>
                <c:pt idx="708">
                  <c:v>-0.14337831087448455</c:v>
                </c:pt>
                <c:pt idx="709">
                  <c:v>-0.14329483763099665</c:v>
                </c:pt>
                <c:pt idx="710">
                  <c:v>-0.14321142279326093</c:v>
                </c:pt>
                <c:pt idx="711">
                  <c:v>-0.14312806623886171</c:v>
                </c:pt>
                <c:pt idx="712">
                  <c:v>-0.14304476784581027</c:v>
                </c:pt>
                <c:pt idx="713">
                  <c:v>-0.14296152749254282</c:v>
                </c:pt>
                <c:pt idx="714">
                  <c:v>-0.14287834505791835</c:v>
                </c:pt>
                <c:pt idx="715">
                  <c:v>-0.14279522042121673</c:v>
                </c:pt>
                <c:pt idx="716">
                  <c:v>-0.14271215346213645</c:v>
                </c:pt>
                <c:pt idx="717">
                  <c:v>-0.1426291440607928</c:v>
                </c:pt>
                <c:pt idx="718">
                  <c:v>-0.1425461920977158</c:v>
                </c:pt>
                <c:pt idx="719">
                  <c:v>-0.142463297453848</c:v>
                </c:pt>
                <c:pt idx="720">
                  <c:v>-0.14238046001054283</c:v>
                </c:pt>
                <c:pt idx="721">
                  <c:v>-0.14229767964956225</c:v>
                </c:pt>
                <c:pt idx="722">
                  <c:v>-0.14221495625307512</c:v>
                </c:pt>
                <c:pt idx="723">
                  <c:v>-0.14213228970365499</c:v>
                </c:pt>
                <c:pt idx="724">
                  <c:v>-0.1420496798842783</c:v>
                </c:pt>
                <c:pt idx="725">
                  <c:v>-0.14196712667832245</c:v>
                </c:pt>
                <c:pt idx="726">
                  <c:v>-0.14188462996956369</c:v>
                </c:pt>
                <c:pt idx="727">
                  <c:v>-0.1418021896421755</c:v>
                </c:pt>
                <c:pt idx="728">
                  <c:v>-0.14171980558072644</c:v>
                </c:pt>
                <c:pt idx="729">
                  <c:v>-0.14163747767017848</c:v>
                </c:pt>
                <c:pt idx="730">
                  <c:v>-0.14155520579588493</c:v>
                </c:pt>
                <c:pt idx="731">
                  <c:v>-0.14147298984358869</c:v>
                </c:pt>
                <c:pt idx="732">
                  <c:v>-0.14139082969942041</c:v>
                </c:pt>
                <c:pt idx="733">
                  <c:v>-0.14130872524989657</c:v>
                </c:pt>
                <c:pt idx="734">
                  <c:v>-0.14122667638191777</c:v>
                </c:pt>
                <c:pt idx="735">
                  <c:v>-0.14114468298276672</c:v>
                </c:pt>
                <c:pt idx="736">
                  <c:v>-0.14106274494010668</c:v>
                </c:pt>
                <c:pt idx="737">
                  <c:v>-0.14098086214197952</c:v>
                </c:pt>
                <c:pt idx="738">
                  <c:v>-0.14089903447680391</c:v>
                </c:pt>
                <c:pt idx="739">
                  <c:v>-0.14081726183337362</c:v>
                </c:pt>
                <c:pt idx="740">
                  <c:v>-0.1407355441008557</c:v>
                </c:pt>
                <c:pt idx="741">
                  <c:v>-0.14065388116878885</c:v>
                </c:pt>
                <c:pt idx="742">
                  <c:v>-0.14057227292708147</c:v>
                </c:pt>
                <c:pt idx="743">
                  <c:v>-0.14049071926601014</c:v>
                </c:pt>
                <c:pt idx="744">
                  <c:v>-0.14040922007621776</c:v>
                </c:pt>
                <c:pt idx="745">
                  <c:v>-0.14032777524871187</c:v>
                </c:pt>
                <c:pt idx="746">
                  <c:v>-0.14024638467486306</c:v>
                </c:pt>
                <c:pt idx="747">
                  <c:v>-0.14016504824640308</c:v>
                </c:pt>
                <c:pt idx="748">
                  <c:v>-0.14008376585542331</c:v>
                </c:pt>
                <c:pt idx="749">
                  <c:v>-0.14000253739437307</c:v>
                </c:pt>
                <c:pt idx="750">
                  <c:v>-0.13992136275605788</c:v>
                </c:pt>
                <c:pt idx="751">
                  <c:v>-0.13984024183363791</c:v>
                </c:pt>
                <c:pt idx="752">
                  <c:v>-0.13975917452062636</c:v>
                </c:pt>
                <c:pt idx="753">
                  <c:v>-0.13967816071088762</c:v>
                </c:pt>
                <c:pt idx="754">
                  <c:v>-0.13959720029863593</c:v>
                </c:pt>
                <c:pt idx="755">
                  <c:v>-0.1395162931784335</c:v>
                </c:pt>
                <c:pt idx="756">
                  <c:v>-0.1394354392451892</c:v>
                </c:pt>
                <c:pt idx="757">
                  <c:v>-0.13935463839415674</c:v>
                </c:pt>
                <c:pt idx="758">
                  <c:v>-0.13927389052093314</c:v>
                </c:pt>
                <c:pt idx="759">
                  <c:v>-0.1391931955214572</c:v>
                </c:pt>
                <c:pt idx="760">
                  <c:v>-0.13911255329200789</c:v>
                </c:pt>
                <c:pt idx="761">
                  <c:v>-0.1390319637292029</c:v>
                </c:pt>
                <c:pt idx="762">
                  <c:v>-0.13895142672999689</c:v>
                </c:pt>
                <c:pt idx="763">
                  <c:v>-0.13887094219168011</c:v>
                </c:pt>
                <c:pt idx="764">
                  <c:v>-0.13879051001187692</c:v>
                </c:pt>
                <c:pt idx="765">
                  <c:v>-0.1387101300885441</c:v>
                </c:pt>
                <c:pt idx="766">
                  <c:v>-0.13862980231996946</c:v>
                </c:pt>
                <c:pt idx="767">
                  <c:v>-0.13854952660477032</c:v>
                </c:pt>
                <c:pt idx="768">
                  <c:v>-0.13846930284189202</c:v>
                </c:pt>
                <c:pt idx="769">
                  <c:v>-0.13838913093060634</c:v>
                </c:pt>
                <c:pt idx="770">
                  <c:v>-0.13830901077051017</c:v>
                </c:pt>
                <c:pt idx="771">
                  <c:v>-0.13822894226152399</c:v>
                </c:pt>
                <c:pt idx="772">
                  <c:v>-0.13814892530389039</c:v>
                </c:pt>
                <c:pt idx="773">
                  <c:v>-0.13806895979817263</c:v>
                </c:pt>
                <c:pt idx="774">
                  <c:v>-0.13798904564525316</c:v>
                </c:pt>
                <c:pt idx="775">
                  <c:v>-0.13790918274633229</c:v>
                </c:pt>
                <c:pt idx="776">
                  <c:v>-0.13782937100292669</c:v>
                </c:pt>
                <c:pt idx="777">
                  <c:v>-0.13774961031686794</c:v>
                </c:pt>
                <c:pt idx="778">
                  <c:v>-0.13766990059030121</c:v>
                </c:pt>
                <c:pt idx="779">
                  <c:v>-0.13759024172568385</c:v>
                </c:pt>
                <c:pt idx="780">
                  <c:v>-0.13751063362578392</c:v>
                </c:pt>
                <c:pt idx="781">
                  <c:v>-0.13743107619367884</c:v>
                </c:pt>
                <c:pt idx="782">
                  <c:v>-0.13735156933275405</c:v>
                </c:pt>
                <c:pt idx="783">
                  <c:v>-0.13727211294670166</c:v>
                </c:pt>
                <c:pt idx="784">
                  <c:v>-0.13719270693951896</c:v>
                </c:pt>
                <c:pt idx="785">
                  <c:v>-0.13711335121550722</c:v>
                </c:pt>
                <c:pt idx="786">
                  <c:v>-0.13703404567927024</c:v>
                </c:pt>
                <c:pt idx="787">
                  <c:v>-0.13695479023571311</c:v>
                </c:pt>
                <c:pt idx="788">
                  <c:v>-0.13687558479004075</c:v>
                </c:pt>
                <c:pt idx="789">
                  <c:v>-0.13679642924775665</c:v>
                </c:pt>
                <c:pt idx="790">
                  <c:v>-0.13671732351466165</c:v>
                </c:pt>
                <c:pt idx="791">
                  <c:v>-0.13663826749685254</c:v>
                </c:pt>
                <c:pt idx="792">
                  <c:v>-0.13655926110072064</c:v>
                </c:pt>
                <c:pt idx="793">
                  <c:v>-0.13648030423295077</c:v>
                </c:pt>
                <c:pt idx="794">
                  <c:v>-0.13640139680051977</c:v>
                </c:pt>
                <c:pt idx="795">
                  <c:v>-0.13632253871069533</c:v>
                </c:pt>
                <c:pt idx="796">
                  <c:v>-0.13624372987103461</c:v>
                </c:pt>
                <c:pt idx="797">
                  <c:v>-0.13616497018938301</c:v>
                </c:pt>
                <c:pt idx="798">
                  <c:v>-0.13608625957387305</c:v>
                </c:pt>
                <c:pt idx="799">
                  <c:v>-0.13600759793292289</c:v>
                </c:pt>
                <c:pt idx="800">
                  <c:v>-0.13592898517523527</c:v>
                </c:pt>
                <c:pt idx="801">
                  <c:v>-0.13585042120979618</c:v>
                </c:pt>
                <c:pt idx="802">
                  <c:v>-0.13577190594587368</c:v>
                </c:pt>
                <c:pt idx="803">
                  <c:v>-0.13569343929301669</c:v>
                </c:pt>
                <c:pt idx="804">
                  <c:v>-0.13561502116105373</c:v>
                </c:pt>
                <c:pt idx="805">
                  <c:v>-0.13553665146009164</c:v>
                </c:pt>
                <c:pt idx="806">
                  <c:v>-0.13545833010051456</c:v>
                </c:pt>
                <c:pt idx="807">
                  <c:v>-0.13538005699298256</c:v>
                </c:pt>
                <c:pt idx="808">
                  <c:v>-0.1353018320484306</c:v>
                </c:pt>
                <c:pt idx="809">
                  <c:v>-0.13522365517806728</c:v>
                </c:pt>
                <c:pt idx="810">
                  <c:v>-0.13514552629337356</c:v>
                </c:pt>
                <c:pt idx="811">
                  <c:v>-0.13506744530610182</c:v>
                </c:pt>
                <c:pt idx="812">
                  <c:v>-0.13498941212827448</c:v>
                </c:pt>
                <c:pt idx="813">
                  <c:v>-0.13491142667218298</c:v>
                </c:pt>
                <c:pt idx="814">
                  <c:v>-0.1348334888503866</c:v>
                </c:pt>
                <c:pt idx="815">
                  <c:v>-0.13475559857571123</c:v>
                </c:pt>
                <c:pt idx="816">
                  <c:v>-0.13467775576124835</c:v>
                </c:pt>
                <c:pt idx="817">
                  <c:v>-0.13459996032035382</c:v>
                </c:pt>
                <c:pt idx="818">
                  <c:v>-0.13452221216664684</c:v>
                </c:pt>
                <c:pt idx="819">
                  <c:v>-0.13444451121400874</c:v>
                </c:pt>
                <c:pt idx="820">
                  <c:v>-0.13436685737658188</c:v>
                </c:pt>
                <c:pt idx="821">
                  <c:v>-0.13428925056876867</c:v>
                </c:pt>
                <c:pt idx="822">
                  <c:v>-0.13421169070523026</c:v>
                </c:pt>
                <c:pt idx="823">
                  <c:v>-0.13413417770088559</c:v>
                </c:pt>
                <c:pt idx="824">
                  <c:v>-0.13405671147091025</c:v>
                </c:pt>
                <c:pt idx="825">
                  <c:v>-0.13397929193073549</c:v>
                </c:pt>
                <c:pt idx="826">
                  <c:v>-0.13390191899604698</c:v>
                </c:pt>
                <c:pt idx="827">
                  <c:v>-0.13382459258278384</c:v>
                </c:pt>
                <c:pt idx="828">
                  <c:v>-0.13374731260713757</c:v>
                </c:pt>
                <c:pt idx="829">
                  <c:v>-0.133670078985551</c:v>
                </c:pt>
                <c:pt idx="830">
                  <c:v>-0.13359289163471716</c:v>
                </c:pt>
                <c:pt idx="831">
                  <c:v>-0.13351575047157838</c:v>
                </c:pt>
                <c:pt idx="832">
                  <c:v>-0.13343865541332506</c:v>
                </c:pt>
                <c:pt idx="833">
                  <c:v>-0.1333616063773948</c:v>
                </c:pt>
                <c:pt idx="834">
                  <c:v>-0.13328460328147124</c:v>
                </c:pt>
                <c:pt idx="835">
                  <c:v>-0.13320764604348312</c:v>
                </c:pt>
                <c:pt idx="836">
                  <c:v>-0.13313073458160324</c:v>
                </c:pt>
                <c:pt idx="837">
                  <c:v>-0.13305386881424747</c:v>
                </c:pt>
                <c:pt idx="838">
                  <c:v>-0.13297704866007359</c:v>
                </c:pt>
                <c:pt idx="839">
                  <c:v>-0.13290027403798049</c:v>
                </c:pt>
                <c:pt idx="840">
                  <c:v>-0.13282354486710712</c:v>
                </c:pt>
                <c:pt idx="841">
                  <c:v>-0.13274686106683137</c:v>
                </c:pt>
                <c:pt idx="842">
                  <c:v>-0.13267022255676925</c:v>
                </c:pt>
                <c:pt idx="843">
                  <c:v>-0.13259362925677376</c:v>
                </c:pt>
                <c:pt idx="844">
                  <c:v>-0.132517081086934</c:v>
                </c:pt>
                <c:pt idx="845">
                  <c:v>-0.13244057796757425</c:v>
                </c:pt>
                <c:pt idx="846">
                  <c:v>-0.13236411981925283</c:v>
                </c:pt>
                <c:pt idx="847">
                  <c:v>-0.13228770656276134</c:v>
                </c:pt>
                <c:pt idx="848">
                  <c:v>-0.1322113381191235</c:v>
                </c:pt>
                <c:pt idx="849">
                  <c:v>-0.13213501440959441</c:v>
                </c:pt>
                <c:pt idx="850">
                  <c:v>-0.13205873535565943</c:v>
                </c:pt>
                <c:pt idx="851">
                  <c:v>-0.13198250087903324</c:v>
                </c:pt>
                <c:pt idx="852">
                  <c:v>-0.13190631090165911</c:v>
                </c:pt>
                <c:pt idx="853">
                  <c:v>-0.13183016534570774</c:v>
                </c:pt>
                <c:pt idx="854">
                  <c:v>-0.13175406413357638</c:v>
                </c:pt>
                <c:pt idx="855">
                  <c:v>-0.13167800718788802</c:v>
                </c:pt>
                <c:pt idx="856">
                  <c:v>-0.13160199443149034</c:v>
                </c:pt>
                <c:pt idx="857">
                  <c:v>-0.13152602578745487</c:v>
                </c:pt>
                <c:pt idx="858">
                  <c:v>-0.13145010117907607</c:v>
                </c:pt>
                <c:pt idx="859">
                  <c:v>-0.13137422052987041</c:v>
                </c:pt>
                <c:pt idx="860">
                  <c:v>-0.1312983837635755</c:v>
                </c:pt>
                <c:pt idx="861">
                  <c:v>-0.13122259080414916</c:v>
                </c:pt>
                <c:pt idx="862">
                  <c:v>-0.13114684157576856</c:v>
                </c:pt>
                <c:pt idx="863">
                  <c:v>-0.13107113600282932</c:v>
                </c:pt>
                <c:pt idx="864">
                  <c:v>-0.13099547400994466</c:v>
                </c:pt>
                <c:pt idx="865">
                  <c:v>-0.13091985552194441</c:v>
                </c:pt>
                <c:pt idx="866">
                  <c:v>-0.13084428046387431</c:v>
                </c:pt>
                <c:pt idx="867">
                  <c:v>-0.13076874876099498</c:v>
                </c:pt>
                <c:pt idx="868">
                  <c:v>-0.13069326033878126</c:v>
                </c:pt>
                <c:pt idx="869">
                  <c:v>-0.13061781512292114</c:v>
                </c:pt>
                <c:pt idx="870">
                  <c:v>-0.13054241303931502</c:v>
                </c:pt>
                <c:pt idx="871">
                  <c:v>-0.13046705401407482</c:v>
                </c:pt>
                <c:pt idx="872">
                  <c:v>-0.13039173797352321</c:v>
                </c:pt>
                <c:pt idx="873">
                  <c:v>-0.13031646484419263</c:v>
                </c:pt>
                <c:pt idx="874">
                  <c:v>-0.1302412345528246</c:v>
                </c:pt>
                <c:pt idx="875">
                  <c:v>-0.1301660470263688</c:v>
                </c:pt>
                <c:pt idx="876">
                  <c:v>-0.13009090219198227</c:v>
                </c:pt>
                <c:pt idx="877">
                  <c:v>-0.13001579997702856</c:v>
                </c:pt>
                <c:pt idx="878">
                  <c:v>-0.12994074030907699</c:v>
                </c:pt>
                <c:pt idx="879">
                  <c:v>-0.12986572311590178</c:v>
                </c:pt>
                <c:pt idx="880">
                  <c:v>-0.12979074832548115</c:v>
                </c:pt>
                <c:pt idx="881">
                  <c:v>-0.12971581586599668</c:v>
                </c:pt>
                <c:pt idx="882">
                  <c:v>-0.12964092566583246</c:v>
                </c:pt>
                <c:pt idx="883">
                  <c:v>-0.1295660776535742</c:v>
                </c:pt>
                <c:pt idx="884">
                  <c:v>-0.12949127175800845</c:v>
                </c:pt>
                <c:pt idx="885">
                  <c:v>-0.12941650790812204</c:v>
                </c:pt>
                <c:pt idx="886">
                  <c:v>-0.12934178603310093</c:v>
                </c:pt>
                <c:pt idx="887">
                  <c:v>-0.12926710606232966</c:v>
                </c:pt>
                <c:pt idx="888">
                  <c:v>-0.12919246792539058</c:v>
                </c:pt>
                <c:pt idx="889">
                  <c:v>-0.12911787155206295</c:v>
                </c:pt>
                <c:pt idx="890">
                  <c:v>-0.12904331687232223</c:v>
                </c:pt>
                <c:pt idx="891">
                  <c:v>-0.12896880381633935</c:v>
                </c:pt>
                <c:pt idx="892">
                  <c:v>-0.12889433231447994</c:v>
                </c:pt>
                <c:pt idx="893">
                  <c:v>-0.1288199022973035</c:v>
                </c:pt>
                <c:pt idx="894">
                  <c:v>-0.12874551369556275</c:v>
                </c:pt>
                <c:pt idx="895">
                  <c:v>-0.12867116644020271</c:v>
                </c:pt>
                <c:pt idx="896">
                  <c:v>-0.12859686046236019</c:v>
                </c:pt>
                <c:pt idx="897">
                  <c:v>-0.12852259569336283</c:v>
                </c:pt>
                <c:pt idx="898">
                  <c:v>-0.12844837206472848</c:v>
                </c:pt>
                <c:pt idx="899">
                  <c:v>-0.12837418950816443</c:v>
                </c:pt>
                <c:pt idx="900">
                  <c:v>-0.12830004795556665</c:v>
                </c:pt>
                <c:pt idx="901">
                  <c:v>-0.1282259473390191</c:v>
                </c:pt>
                <c:pt idx="902">
                  <c:v>-0.12815188759079305</c:v>
                </c:pt>
                <c:pt idx="903">
                  <c:v>-0.12807786864334619</c:v>
                </c:pt>
                <c:pt idx="904">
                  <c:v>-0.12800389042932214</c:v>
                </c:pt>
                <c:pt idx="905">
                  <c:v>-0.12792995288154957</c:v>
                </c:pt>
                <c:pt idx="906">
                  <c:v>-0.1278560559330415</c:v>
                </c:pt>
                <c:pt idx="907">
                  <c:v>-0.12778219951699465</c:v>
                </c:pt>
                <c:pt idx="908">
                  <c:v>-0.12770838356678871</c:v>
                </c:pt>
                <c:pt idx="909">
                  <c:v>-0.12763460801598564</c:v>
                </c:pt>
                <c:pt idx="910">
                  <c:v>-0.12756087279832906</c:v>
                </c:pt>
                <c:pt idx="911">
                  <c:v>-0.12748717784774333</c:v>
                </c:pt>
                <c:pt idx="912">
                  <c:v>-0.12741352309833304</c:v>
                </c:pt>
                <c:pt idx="913">
                  <c:v>-0.12733990848438237</c:v>
                </c:pt>
                <c:pt idx="914">
                  <c:v>-0.12726633394035419</c:v>
                </c:pt>
                <c:pt idx="915">
                  <c:v>-0.12719279940088962</c:v>
                </c:pt>
                <c:pt idx="916">
                  <c:v>-0.12711930480080719</c:v>
                </c:pt>
                <c:pt idx="917">
                  <c:v>-0.12704585007510222</c:v>
                </c:pt>
                <c:pt idx="918">
                  <c:v>-0.12697243515894607</c:v>
                </c:pt>
                <c:pt idx="919">
                  <c:v>-0.12689905998768569</c:v>
                </c:pt>
                <c:pt idx="920">
                  <c:v>-0.12682572449684271</c:v>
                </c:pt>
                <c:pt idx="921">
                  <c:v>-0.12675242862211294</c:v>
                </c:pt>
                <c:pt idx="922">
                  <c:v>-0.12667917229936565</c:v>
                </c:pt>
                <c:pt idx="923">
                  <c:v>-0.12660595546464282</c:v>
                </c:pt>
                <c:pt idx="924">
                  <c:v>-0.12653277805415875</c:v>
                </c:pt>
                <c:pt idx="925">
                  <c:v>-0.1264596400042991</c:v>
                </c:pt>
                <c:pt idx="926">
                  <c:v>-0.12638654125162052</c:v>
                </c:pt>
                <c:pt idx="927">
                  <c:v>-0.12631348173284979</c:v>
                </c:pt>
                <c:pt idx="928">
                  <c:v>-0.12624046138488332</c:v>
                </c:pt>
                <c:pt idx="929">
                  <c:v>-0.12616748014478646</c:v>
                </c:pt>
                <c:pt idx="930">
                  <c:v>-0.12609453794979286</c:v>
                </c:pt>
                <c:pt idx="931">
                  <c:v>-0.12602163473730393</c:v>
                </c:pt>
                <c:pt idx="932">
                  <c:v>-0.125948770444888</c:v>
                </c:pt>
                <c:pt idx="933">
                  <c:v>-0.12587594501027999</c:v>
                </c:pt>
                <c:pt idx="934">
                  <c:v>-0.12580315837138051</c:v>
                </c:pt>
                <c:pt idx="935">
                  <c:v>-0.12573041046625544</c:v>
                </c:pt>
                <c:pt idx="936">
                  <c:v>-0.12565770123313519</c:v>
                </c:pt>
                <c:pt idx="937">
                  <c:v>-0.12558503061041421</c:v>
                </c:pt>
                <c:pt idx="938">
                  <c:v>-0.12551239853665025</c:v>
                </c:pt>
                <c:pt idx="939">
                  <c:v>-0.12543980495056378</c:v>
                </c:pt>
                <c:pt idx="940">
                  <c:v>-0.12536724979103753</c:v>
                </c:pt>
                <c:pt idx="941">
                  <c:v>-0.12529473299711574</c:v>
                </c:pt>
                <c:pt idx="942">
                  <c:v>-0.12522225450800356</c:v>
                </c:pt>
                <c:pt idx="943">
                  <c:v>-0.12514981426306659</c:v>
                </c:pt>
                <c:pt idx="944">
                  <c:v>-0.12507741220183011</c:v>
                </c:pt>
                <c:pt idx="945">
                  <c:v>-0.12500504826397857</c:v>
                </c:pt>
                <c:pt idx="946">
                  <c:v>-0.1249327223893551</c:v>
                </c:pt>
                <c:pt idx="947">
                  <c:v>-0.12486043451796075</c:v>
                </c:pt>
                <c:pt idx="948">
                  <c:v>-0.12478818458995405</c:v>
                </c:pt>
                <c:pt idx="949">
                  <c:v>-0.12471597254565037</c:v>
                </c:pt>
                <c:pt idx="950">
                  <c:v>-0.12464379832552136</c:v>
                </c:pt>
                <c:pt idx="951">
                  <c:v>-0.12457166187019436</c:v>
                </c:pt>
                <c:pt idx="952">
                  <c:v>-0.12449956312045185</c:v>
                </c:pt>
                <c:pt idx="953">
                  <c:v>-0.12442750201723091</c:v>
                </c:pt>
                <c:pt idx="954">
                  <c:v>-0.12435547850162254</c:v>
                </c:pt>
                <c:pt idx="955">
                  <c:v>-0.12428349251487125</c:v>
                </c:pt>
                <c:pt idx="956">
                  <c:v>-0.12421154399837436</c:v>
                </c:pt>
                <c:pt idx="957">
                  <c:v>-0.12413963289368163</c:v>
                </c:pt>
                <c:pt idx="958">
                  <c:v>-0.12406775914249446</c:v>
                </c:pt>
                <c:pt idx="959">
                  <c:v>-0.12399592268666554</c:v>
                </c:pt>
                <c:pt idx="960">
                  <c:v>-0.1239241234681982</c:v>
                </c:pt>
                <c:pt idx="961">
                  <c:v>-0.12385236142924594</c:v>
                </c:pt>
                <c:pt idx="962">
                  <c:v>-0.1237806365121118</c:v>
                </c:pt>
                <c:pt idx="963">
                  <c:v>-0.12370894865924781</c:v>
                </c:pt>
                <c:pt idx="964">
                  <c:v>-0.12363729781325461</c:v>
                </c:pt>
                <c:pt idx="965">
                  <c:v>-0.12356568391688072</c:v>
                </c:pt>
                <c:pt idx="966">
                  <c:v>-0.12349410691302215</c:v>
                </c:pt>
                <c:pt idx="967">
                  <c:v>-0.12342256674472174</c:v>
                </c:pt>
                <c:pt idx="968">
                  <c:v>-0.12335106335516877</c:v>
                </c:pt>
                <c:pt idx="969">
                  <c:v>-0.12327959668769828</c:v>
                </c:pt>
                <c:pt idx="970">
                  <c:v>-0.12320816668579065</c:v>
                </c:pt>
                <c:pt idx="971">
                  <c:v>-0.12313677329307116</c:v>
                </c:pt>
                <c:pt idx="972">
                  <c:v>-0.12306541645330921</c:v>
                </c:pt>
                <c:pt idx="973">
                  <c:v>-0.12299409611041806</c:v>
                </c:pt>
                <c:pt idx="974">
                  <c:v>-0.12292281220845425</c:v>
                </c:pt>
                <c:pt idx="975">
                  <c:v>-0.1228515646916169</c:v>
                </c:pt>
                <c:pt idx="976">
                  <c:v>-0.12278035350424754</c:v>
                </c:pt>
                <c:pt idx="977">
                  <c:v>-0.1227091785908293</c:v>
                </c:pt>
                <c:pt idx="978">
                  <c:v>-0.12263803989598659</c:v>
                </c:pt>
                <c:pt idx="979">
                  <c:v>-0.12256693736448443</c:v>
                </c:pt>
                <c:pt idx="980">
                  <c:v>-0.12249587094122816</c:v>
                </c:pt>
                <c:pt idx="981">
                  <c:v>-0.12242484057126279</c:v>
                </c:pt>
                <c:pt idx="982">
                  <c:v>-0.12235384619977252</c:v>
                </c:pt>
                <c:pt idx="983">
                  <c:v>-0.1222828877720803</c:v>
                </c:pt>
                <c:pt idx="984">
                  <c:v>-0.12221196523364736</c:v>
                </c:pt>
                <c:pt idx="985">
                  <c:v>-0.12214107853007256</c:v>
                </c:pt>
                <c:pt idx="986">
                  <c:v>-0.12207022760709207</c:v>
                </c:pt>
                <c:pt idx="987">
                  <c:v>-0.12199941241057888</c:v>
                </c:pt>
                <c:pt idx="988">
                  <c:v>-0.12192863288654215</c:v>
                </c:pt>
                <c:pt idx="989">
                  <c:v>-0.12185788898112698</c:v>
                </c:pt>
                <c:pt idx="990">
                  <c:v>-0.12178718064061372</c:v>
                </c:pt>
                <c:pt idx="991">
                  <c:v>-0.12171650781141757</c:v>
                </c:pt>
                <c:pt idx="992">
                  <c:v>-0.12164587044008812</c:v>
                </c:pt>
                <c:pt idx="993">
                  <c:v>-0.12157526847330891</c:v>
                </c:pt>
                <c:pt idx="994">
                  <c:v>-0.12150470185789686</c:v>
                </c:pt>
                <c:pt idx="995">
                  <c:v>-0.12143417054080191</c:v>
                </c:pt>
                <c:pt idx="996">
                  <c:v>-0.12136367446910645</c:v>
                </c:pt>
                <c:pt idx="997">
                  <c:v>-0.12129321359002498</c:v>
                </c:pt>
                <c:pt idx="998">
                  <c:v>-0.12122278785090351</c:v>
                </c:pt>
                <c:pt idx="999">
                  <c:v>-0.12115239719921922</c:v>
                </c:pt>
                <c:pt idx="1000">
                  <c:v>-0.1210820415825799</c:v>
                </c:pt>
                <c:pt idx="1001">
                  <c:v>-0.12101172094872364</c:v>
                </c:pt>
                <c:pt idx="1002">
                  <c:v>-0.1209414352455182</c:v>
                </c:pt>
                <c:pt idx="1003">
                  <c:v>-0.12087118442096068</c:v>
                </c:pt>
                <c:pt idx="1004">
                  <c:v>-0.12080096842317706</c:v>
                </c:pt>
                <c:pt idx="1005">
                  <c:v>-0.12073078720042169</c:v>
                </c:pt>
                <c:pt idx="1006">
                  <c:v>-0.12066064070107685</c:v>
                </c:pt>
                <c:pt idx="1007">
                  <c:v>-0.12059052887365246</c:v>
                </c:pt>
                <c:pt idx="1008">
                  <c:v>-0.12052045166678543</c:v>
                </c:pt>
                <c:pt idx="1009">
                  <c:v>-0.12045040902923931</c:v>
                </c:pt>
                <c:pt idx="1010">
                  <c:v>-0.12038040090990387</c:v>
                </c:pt>
                <c:pt idx="1011">
                  <c:v>-0.12031042725779473</c:v>
                </c:pt>
                <c:pt idx="1012">
                  <c:v>-0.12024048802205267</c:v>
                </c:pt>
                <c:pt idx="1013">
                  <c:v>-0.12017058315194351</c:v>
                </c:pt>
                <c:pt idx="1014">
                  <c:v>-0.12010071259685751</c:v>
                </c:pt>
                <c:pt idx="1015">
                  <c:v>-0.12003087630630899</c:v>
                </c:pt>
                <c:pt idx="1016">
                  <c:v>-0.11996107422993585</c:v>
                </c:pt>
                <c:pt idx="1017">
                  <c:v>-0.11989130631749922</c:v>
                </c:pt>
                <c:pt idx="1018">
                  <c:v>-0.11982157251888303</c:v>
                </c:pt>
                <c:pt idx="1019">
                  <c:v>-0.11975187278409349</c:v>
                </c:pt>
                <c:pt idx="1020">
                  <c:v>-0.11968220706325883</c:v>
                </c:pt>
                <c:pt idx="1021">
                  <c:v>-0.11961257530662872</c:v>
                </c:pt>
                <c:pt idx="1022">
                  <c:v>-0.11954297746457399</c:v>
                </c:pt>
                <c:pt idx="1023">
                  <c:v>-0.11947341348758617</c:v>
                </c:pt>
                <c:pt idx="1024">
                  <c:v>-0.11940388332627699</c:v>
                </c:pt>
                <c:pt idx="1025">
                  <c:v>-0.11933438693137821</c:v>
                </c:pt>
                <c:pt idx="1026">
                  <c:v>-0.11926492425374091</c:v>
                </c:pt>
                <c:pt idx="1027">
                  <c:v>-0.11919549524433531</c:v>
                </c:pt>
                <c:pt idx="1028">
                  <c:v>-0.11912609985425021</c:v>
                </c:pt>
                <c:pt idx="1029">
                  <c:v>-0.11905673803469274</c:v>
                </c:pt>
                <c:pt idx="1030">
                  <c:v>-0.11898740973698785</c:v>
                </c:pt>
                <c:pt idx="1031">
                  <c:v>-0.11891811491257798</c:v>
                </c:pt>
                <c:pt idx="1032">
                  <c:v>-0.11884885351302255</c:v>
                </c:pt>
                <c:pt idx="1033">
                  <c:v>-0.11877962548999771</c:v>
                </c:pt>
                <c:pt idx="1034">
                  <c:v>-0.11871043079529581</c:v>
                </c:pt>
                <c:pt idx="1035">
                  <c:v>-0.1186412693808252</c:v>
                </c:pt>
                <c:pt idx="1036">
                  <c:v>-0.11857214119860959</c:v>
                </c:pt>
                <c:pt idx="1037">
                  <c:v>-0.11850304620078789</c:v>
                </c:pt>
                <c:pt idx="1038">
                  <c:v>-0.11843398433961366</c:v>
                </c:pt>
                <c:pt idx="1039">
                  <c:v>-0.1183649555674548</c:v>
                </c:pt>
                <c:pt idx="1040">
                  <c:v>-0.11829595983679314</c:v>
                </c:pt>
                <c:pt idx="1041">
                  <c:v>-0.11822699710022411</c:v>
                </c:pt>
                <c:pt idx="1042">
                  <c:v>-0.11815806731045625</c:v>
                </c:pt>
                <c:pt idx="1043">
                  <c:v>-0.11808917042031097</c:v>
                </c:pt>
                <c:pt idx="1044">
                  <c:v>-0.1180203063827221</c:v>
                </c:pt>
                <c:pt idx="1045">
                  <c:v>-0.11795147515073551</c:v>
                </c:pt>
                <c:pt idx="1046">
                  <c:v>-0.11788267667750874</c:v>
                </c:pt>
                <c:pt idx="1047">
                  <c:v>-0.11781391091631066</c:v>
                </c:pt>
                <c:pt idx="1048">
                  <c:v>-0.11774517782052107</c:v>
                </c:pt>
                <c:pt idx="1049">
                  <c:v>-0.11767647734363029</c:v>
                </c:pt>
                <c:pt idx="1050">
                  <c:v>-0.11760780943923888</c:v>
                </c:pt>
                <c:pt idx="1051">
                  <c:v>-0.11753917406105724</c:v>
                </c:pt>
                <c:pt idx="1052">
                  <c:v>-0.11747057116290516</c:v>
                </c:pt>
                <c:pt idx="1053">
                  <c:v>-0.11740200069871165</c:v>
                </c:pt>
                <c:pt idx="1054">
                  <c:v>-0.11733346262251443</c:v>
                </c:pt>
                <c:pt idx="1055">
                  <c:v>-0.11726495688845956</c:v>
                </c:pt>
                <c:pt idx="1056">
                  <c:v>-0.11719648345080114</c:v>
                </c:pt>
                <c:pt idx="1057">
                  <c:v>-0.117128042263901</c:v>
                </c:pt>
                <c:pt idx="1058">
                  <c:v>-0.11705963328222818</c:v>
                </c:pt>
                <c:pt idx="1059">
                  <c:v>-0.11699125646035879</c:v>
                </c:pt>
                <c:pt idx="1060">
                  <c:v>-0.11692291175297548</c:v>
                </c:pt>
                <c:pt idx="1061">
                  <c:v>-0.11685459911486717</c:v>
                </c:pt>
                <c:pt idx="1062">
                  <c:v>-0.11678631850092874</c:v>
                </c:pt>
                <c:pt idx="1063">
                  <c:v>-0.11671806986616057</c:v>
                </c:pt>
                <c:pt idx="1064">
                  <c:v>-0.11664985316566828</c:v>
                </c:pt>
                <c:pt idx="1065">
                  <c:v>-0.11658166835466238</c:v>
                </c:pt>
                <c:pt idx="1066">
                  <c:v>-0.11651351538845783</c:v>
                </c:pt>
                <c:pt idx="1067">
                  <c:v>-0.11644539422247391</c:v>
                </c:pt>
                <c:pt idx="1068">
                  <c:v>-0.11637730481223363</c:v>
                </c:pt>
                <c:pt idx="1069">
                  <c:v>-0.1163092471133636</c:v>
                </c:pt>
                <c:pt idx="1070">
                  <c:v>-0.11624122108159346</c:v>
                </c:pt>
                <c:pt idx="1071">
                  <c:v>-0.11617322667275587</c:v>
                </c:pt>
                <c:pt idx="1072">
                  <c:v>-0.1161052638427858</c:v>
                </c:pt>
                <c:pt idx="1073">
                  <c:v>-0.11603733254772053</c:v>
                </c:pt>
                <c:pt idx="1074">
                  <c:v>-0.11596943274369914</c:v>
                </c:pt>
                <c:pt idx="1075">
                  <c:v>-0.11590156438696214</c:v>
                </c:pt>
                <c:pt idx="1076">
                  <c:v>-0.11583372743385129</c:v>
                </c:pt>
                <c:pt idx="1077">
                  <c:v>-0.11576592184080919</c:v>
                </c:pt>
                <c:pt idx="1078">
                  <c:v>-0.11569814756437891</c:v>
                </c:pt>
                <c:pt idx="1079">
                  <c:v>-0.11563040456120377</c:v>
                </c:pt>
                <c:pt idx="1080">
                  <c:v>-0.11556269278802689</c:v>
                </c:pt>
                <c:pt idx="1081">
                  <c:v>-0.11549501220169101</c:v>
                </c:pt>
                <c:pt idx="1082">
                  <c:v>-0.11542736275913806</c:v>
                </c:pt>
                <c:pt idx="1083">
                  <c:v>-0.11535974441740893</c:v>
                </c:pt>
                <c:pt idx="1084">
                  <c:v>-0.11529215713364299</c:v>
                </c:pt>
                <c:pt idx="1085">
                  <c:v>-0.11522460086507796</c:v>
                </c:pt>
                <c:pt idx="1086">
                  <c:v>-0.11515707556904953</c:v>
                </c:pt>
                <c:pt idx="1087">
                  <c:v>-0.11508958120299095</c:v>
                </c:pt>
                <c:pt idx="1088">
                  <c:v>-0.11502211772443288</c:v>
                </c:pt>
                <c:pt idx="1089">
                  <c:v>-0.11495468509100298</c:v>
                </c:pt>
                <c:pt idx="1090">
                  <c:v>-0.11488728326042558</c:v>
                </c:pt>
                <c:pt idx="1091">
                  <c:v>-0.1148199121905214</c:v>
                </c:pt>
                <c:pt idx="1092">
                  <c:v>-0.11475257183920728</c:v>
                </c:pt>
                <c:pt idx="1093">
                  <c:v>-0.11468526216449587</c:v>
                </c:pt>
                <c:pt idx="1094">
                  <c:v>-0.11461798312449523</c:v>
                </c:pt>
                <c:pt idx="1095">
                  <c:v>-0.11455073467740862</c:v>
                </c:pt>
                <c:pt idx="1096">
                  <c:v>-0.11448351678153412</c:v>
                </c:pt>
                <c:pt idx="1097">
                  <c:v>-0.11441632939526447</c:v>
                </c:pt>
                <c:pt idx="1098">
                  <c:v>-0.11434917247708659</c:v>
                </c:pt>
                <c:pt idx="1099">
                  <c:v>-0.11428204598558145</c:v>
                </c:pt>
                <c:pt idx="1100">
                  <c:v>-0.1142149498794236</c:v>
                </c:pt>
                <c:pt idx="1101">
                  <c:v>-0.11414788411738097</c:v>
                </c:pt>
                <c:pt idx="1102">
                  <c:v>-0.11408084865831464</c:v>
                </c:pt>
                <c:pt idx="1103">
                  <c:v>-0.11401384346117838</c:v>
                </c:pt>
                <c:pt idx="1104">
                  <c:v>-0.11394686848501845</c:v>
                </c:pt>
                <c:pt idx="1105">
                  <c:v>-0.11387992368897343</c:v>
                </c:pt>
                <c:pt idx="1106">
                  <c:v>-0.11381300903227359</c:v>
                </c:pt>
                <c:pt idx="1107">
                  <c:v>-0.11374612447424104</c:v>
                </c:pt>
                <c:pt idx="1108">
                  <c:v>-0.11367926997428901</c:v>
                </c:pt>
                <c:pt idx="1109">
                  <c:v>-0.11361244549192195</c:v>
                </c:pt>
                <c:pt idx="1110">
                  <c:v>-0.11354565098673491</c:v>
                </c:pt>
                <c:pt idx="1111">
                  <c:v>-0.11347888641841347</c:v>
                </c:pt>
                <c:pt idx="1112">
                  <c:v>-0.11341215174673336</c:v>
                </c:pt>
                <c:pt idx="1113">
                  <c:v>-0.11334544693156029</c:v>
                </c:pt>
                <c:pt idx="1114">
                  <c:v>-0.11327877193284952</c:v>
                </c:pt>
                <c:pt idx="1115">
                  <c:v>-0.11321212671064562</c:v>
                </c:pt>
                <c:pt idx="1116">
                  <c:v>-0.11314551122508226</c:v>
                </c:pt>
                <c:pt idx="1117">
                  <c:v>-0.11307892543638193</c:v>
                </c:pt>
                <c:pt idx="1118">
                  <c:v>-0.11301236930485548</c:v>
                </c:pt>
                <c:pt idx="1119">
                  <c:v>-0.11294584279090208</c:v>
                </c:pt>
                <c:pt idx="1120">
                  <c:v>-0.11287934585500886</c:v>
                </c:pt>
                <c:pt idx="1121">
                  <c:v>-0.11281287845775062</c:v>
                </c:pt>
                <c:pt idx="1122">
                  <c:v>-0.1127464405597895</c:v>
                </c:pt>
                <c:pt idx="1123">
                  <c:v>-0.11268003212187483</c:v>
                </c:pt>
                <c:pt idx="1124">
                  <c:v>-0.11261365310484278</c:v>
                </c:pt>
                <c:pt idx="1125">
                  <c:v>-0.11254730346961611</c:v>
                </c:pt>
                <c:pt idx="1126">
                  <c:v>-0.1124809831772039</c:v>
                </c:pt>
                <c:pt idx="1127">
                  <c:v>-0.11241469218870126</c:v>
                </c:pt>
                <c:pt idx="1128">
                  <c:v>-0.11234843046528908</c:v>
                </c:pt>
                <c:pt idx="1129">
                  <c:v>-0.11228219796823385</c:v>
                </c:pt>
                <c:pt idx="1130">
                  <c:v>-0.11221599465888726</c:v>
                </c:pt>
                <c:pt idx="1131">
                  <c:v>-0.11214982049868594</c:v>
                </c:pt>
                <c:pt idx="1132">
                  <c:v>-0.11208367544915138</c:v>
                </c:pt>
                <c:pt idx="1133">
                  <c:v>-0.11201755947188941</c:v>
                </c:pt>
                <c:pt idx="1134">
                  <c:v>-0.11195147252859011</c:v>
                </c:pt>
                <c:pt idx="1135">
                  <c:v>-0.11188541458102758</c:v>
                </c:pt>
                <c:pt idx="1136">
                  <c:v>-0.11181938559105953</c:v>
                </c:pt>
                <c:pt idx="1137">
                  <c:v>-0.11175338552062708</c:v>
                </c:pt>
                <c:pt idx="1138">
                  <c:v>-0.11168741433175466</c:v>
                </c:pt>
                <c:pt idx="1139">
                  <c:v>-0.11162147198654948</c:v>
                </c:pt>
                <c:pt idx="1140">
                  <c:v>-0.1115555584472015</c:v>
                </c:pt>
                <c:pt idx="1141">
                  <c:v>-0.11148967367598306</c:v>
                </c:pt>
                <c:pt idx="1142">
                  <c:v>-0.11142381763524872</c:v>
                </c:pt>
                <c:pt idx="1143">
                  <c:v>-0.11135799028743487</c:v>
                </c:pt>
                <c:pt idx="1144">
                  <c:v>-0.1112921915950596</c:v>
                </c:pt>
                <c:pt idx="1145">
                  <c:v>-0.11122642152072237</c:v>
                </c:pt>
                <c:pt idx="1146">
                  <c:v>-0.11116068002710394</c:v>
                </c:pt>
                <c:pt idx="1147">
                  <c:v>-0.11109496707696581</c:v>
                </c:pt>
                <c:pt idx="1148">
                  <c:v>-0.11102928263315032</c:v>
                </c:pt>
                <c:pt idx="1149">
                  <c:v>-0.11096362665858006</c:v>
                </c:pt>
                <c:pt idx="1150">
                  <c:v>-0.11089799911625797</c:v>
                </c:pt>
                <c:pt idx="1151">
                  <c:v>-0.1108323999692668</c:v>
                </c:pt>
                <c:pt idx="1152">
                  <c:v>-0.11076682918076902</c:v>
                </c:pt>
                <c:pt idx="1153">
                  <c:v>-0.11070128671400659</c:v>
                </c:pt>
                <c:pt idx="1154">
                  <c:v>-0.11063577253230072</c:v>
                </c:pt>
                <c:pt idx="1155">
                  <c:v>-0.11057028659905149</c:v>
                </c:pt>
                <c:pt idx="1156">
                  <c:v>-0.11050482887773777</c:v>
                </c:pt>
                <c:pt idx="1157">
                  <c:v>-0.11043939933191693</c:v>
                </c:pt>
                <c:pt idx="1158">
                  <c:v>-0.11037399792522457</c:v>
                </c:pt>
                <c:pt idx="1159">
                  <c:v>-0.11030862462137431</c:v>
                </c:pt>
                <c:pt idx="1160">
                  <c:v>-0.11024327938415762</c:v>
                </c:pt>
                <c:pt idx="1161">
                  <c:v>-0.11017796217744347</c:v>
                </c:pt>
                <c:pt idx="1162">
                  <c:v>-0.11011267296517818</c:v>
                </c:pt>
                <c:pt idx="1163">
                  <c:v>-0.1100474117113851</c:v>
                </c:pt>
                <c:pt idx="1164">
                  <c:v>-0.1099821783801645</c:v>
                </c:pt>
                <c:pt idx="1165">
                  <c:v>-0.10991697293569325</c:v>
                </c:pt>
                <c:pt idx="1166">
                  <c:v>-0.10985179534222461</c:v>
                </c:pt>
                <c:pt idx="1167">
                  <c:v>-0.10978664556408801</c:v>
                </c:pt>
                <c:pt idx="1168">
                  <c:v>-0.10972152356568882</c:v>
                </c:pt>
                <c:pt idx="1169">
                  <c:v>-0.1096564293115081</c:v>
                </c:pt>
                <c:pt idx="1170">
                  <c:v>-0.10959136276610248</c:v>
                </c:pt>
                <c:pt idx="1171">
                  <c:v>-0.10952632389410372</c:v>
                </c:pt>
                <c:pt idx="1172">
                  <c:v>-0.10946131266021875</c:v>
                </c:pt>
                <c:pt idx="1173">
                  <c:v>-0.10939632902922919</c:v>
                </c:pt>
                <c:pt idx="1174">
                  <c:v>-0.10933137296599132</c:v>
                </c:pt>
                <c:pt idx="1175">
                  <c:v>-0.10926644443543576</c:v>
                </c:pt>
                <c:pt idx="1176">
                  <c:v>-0.10920154340256727</c:v>
                </c:pt>
                <c:pt idx="1177">
                  <c:v>-0.10913666983246456</c:v>
                </c:pt>
                <c:pt idx="1178">
                  <c:v>-0.10907182369028007</c:v>
                </c:pt>
                <c:pt idx="1179">
                  <c:v>-0.10900700494123966</c:v>
                </c:pt>
                <c:pt idx="1180">
                  <c:v>-0.10894221355064249</c:v>
                </c:pt>
                <c:pt idx="1181">
                  <c:v>-0.10887744948386074</c:v>
                </c:pt>
                <c:pt idx="1182">
                  <c:v>-0.10881271270633952</c:v>
                </c:pt>
                <c:pt idx="1183">
                  <c:v>-0.10874800318359645</c:v>
                </c:pt>
                <c:pt idx="1184">
                  <c:v>-0.10868332088122162</c:v>
                </c:pt>
                <c:pt idx="1185">
                  <c:v>-0.10861866576487728</c:v>
                </c:pt>
                <c:pt idx="1186">
                  <c:v>-0.10855403780029771</c:v>
                </c:pt>
                <c:pt idx="1187">
                  <c:v>-0.10848943695328889</c:v>
                </c:pt>
                <c:pt idx="1188">
                  <c:v>-0.10842486318972838</c:v>
                </c:pt>
                <c:pt idx="1189">
                  <c:v>-0.1083603164755651</c:v>
                </c:pt>
                <c:pt idx="1190">
                  <c:v>-0.10829579677681911</c:v>
                </c:pt>
                <c:pt idx="1191">
                  <c:v>-0.10823130405958137</c:v>
                </c:pt>
                <c:pt idx="1192">
                  <c:v>-0.10816683829001356</c:v>
                </c:pt>
                <c:pt idx="1193">
                  <c:v>-0.10810239943434785</c:v>
                </c:pt>
                <c:pt idx="1194">
                  <c:v>-0.10803798745888682</c:v>
                </c:pt>
                <c:pt idx="1195">
                  <c:v>-0.10797360233000297</c:v>
                </c:pt>
                <c:pt idx="1196">
                  <c:v>-0.10790924401413887</c:v>
                </c:pt>
                <c:pt idx="1197">
                  <c:v>-0.1078449124778067</c:v>
                </c:pt>
                <c:pt idx="1198">
                  <c:v>-0.10778060768758813</c:v>
                </c:pt>
                <c:pt idx="1199">
                  <c:v>-0.10771632961013405</c:v>
                </c:pt>
                <c:pt idx="1200">
                  <c:v>-0.10765207821216455</c:v>
                </c:pt>
                <c:pt idx="1201">
                  <c:v>-0.10758785346046845</c:v>
                </c:pt>
                <c:pt idx="1202">
                  <c:v>-0.10752365532190344</c:v>
                </c:pt>
                <c:pt idx="1203">
                  <c:v>-0.10745948376339554</c:v>
                </c:pt>
                <c:pt idx="1204">
                  <c:v>-0.10739533875193907</c:v>
                </c:pt>
                <c:pt idx="1205">
                  <c:v>-0.10733122025459646</c:v>
                </c:pt>
                <c:pt idx="1206">
                  <c:v>-0.10726712823849804</c:v>
                </c:pt>
                <c:pt idx="1207">
                  <c:v>-0.10720306267084179</c:v>
                </c:pt>
                <c:pt idx="1208">
                  <c:v>-0.10713902351889321</c:v>
                </c:pt>
                <c:pt idx="1209">
                  <c:v>-0.10707501074998499</c:v>
                </c:pt>
                <c:pt idx="1210">
                  <c:v>-0.1070110243315171</c:v>
                </c:pt>
                <c:pt idx="1211">
                  <c:v>-0.10694706423095629</c:v>
                </c:pt>
                <c:pt idx="1212">
                  <c:v>-0.10688313041583608</c:v>
                </c:pt>
                <c:pt idx="1213">
                  <c:v>-0.10681922285375639</c:v>
                </c:pt>
                <c:pt idx="1214">
                  <c:v>-0.10675534151238369</c:v>
                </c:pt>
                <c:pt idx="1215">
                  <c:v>-0.10669148635945036</c:v>
                </c:pt>
                <c:pt idx="1216">
                  <c:v>-0.10662765736275487</c:v>
                </c:pt>
                <c:pt idx="1217">
                  <c:v>-0.10656385449016137</c:v>
                </c:pt>
                <c:pt idx="1218">
                  <c:v>-0.10650007770959963</c:v>
                </c:pt>
                <c:pt idx="1219">
                  <c:v>-0.1064363269890648</c:v>
                </c:pt>
                <c:pt idx="1220">
                  <c:v>-0.10637260229661716</c:v>
                </c:pt>
                <c:pt idx="1221">
                  <c:v>-0.10630890360038203</c:v>
                </c:pt>
                <c:pt idx="1222">
                  <c:v>-0.10624523086854959</c:v>
                </c:pt>
                <c:pt idx="1223">
                  <c:v>-0.10618158406937456</c:v>
                </c:pt>
                <c:pt idx="1224">
                  <c:v>-0.10611796317117622</c:v>
                </c:pt>
                <c:pt idx="1225">
                  <c:v>-0.10605436814233804</c:v>
                </c:pt>
                <c:pt idx="1226">
                  <c:v>-0.10599079895130759</c:v>
                </c:pt>
                <c:pt idx="1227">
                  <c:v>-0.10592725556659632</c:v>
                </c:pt>
                <c:pt idx="1228">
                  <c:v>-0.10586373795677939</c:v>
                </c:pt>
                <c:pt idx="1229">
                  <c:v>-0.10580024609049554</c:v>
                </c:pt>
                <c:pt idx="1230">
                  <c:v>-0.10573677993644681</c:v>
                </c:pt>
                <c:pt idx="1231">
                  <c:v>-0.10567333946339841</c:v>
                </c:pt>
                <c:pt idx="1232">
                  <c:v>-0.1056099246401786</c:v>
                </c:pt>
                <c:pt idx="1233">
                  <c:v>-0.10554653543567838</c:v>
                </c:pt>
                <c:pt idx="1234">
                  <c:v>-0.10548317181885147</c:v>
                </c:pt>
                <c:pt idx="1235">
                  <c:v>-0.105419833758714</c:v>
                </c:pt>
                <c:pt idx="1236">
                  <c:v>-0.10535652122434436</c:v>
                </c:pt>
                <c:pt idx="1237">
                  <c:v>-0.10529323418488301</c:v>
                </c:pt>
                <c:pt idx="1238">
                  <c:v>-0.10522997260953248</c:v>
                </c:pt>
                <c:pt idx="1239">
                  <c:v>-0.10516673646755686</c:v>
                </c:pt>
                <c:pt idx="1240">
                  <c:v>-0.10510352572828202</c:v>
                </c:pt>
                <c:pt idx="1241">
                  <c:v>-0.10504034036109505</c:v>
                </c:pt>
                <c:pt idx="1242">
                  <c:v>-0.1049771803354444</c:v>
                </c:pt>
                <c:pt idx="1243">
                  <c:v>-0.1049140456208395</c:v>
                </c:pt>
                <c:pt idx="1244">
                  <c:v>-0.10485093618685076</c:v>
                </c:pt>
                <c:pt idx="1245">
                  <c:v>-0.10478785200310919</c:v>
                </c:pt>
                <c:pt idx="1246">
                  <c:v>-0.10472479303930637</c:v>
                </c:pt>
                <c:pt idx="1247">
                  <c:v>-0.10466175926519433</c:v>
                </c:pt>
                <c:pt idx="1248">
                  <c:v>-0.10459875065058521</c:v>
                </c:pt>
                <c:pt idx="1249">
                  <c:v>-0.10453576716535129</c:v>
                </c:pt>
                <c:pt idx="1250">
                  <c:v>-0.10447280877942461</c:v>
                </c:pt>
                <c:pt idx="1251">
                  <c:v>-0.10440987546279695</c:v>
                </c:pt>
                <c:pt idx="1252">
                  <c:v>-0.10434696718551961</c:v>
                </c:pt>
                <c:pt idx="1253">
                  <c:v>-0.10428408391770333</c:v>
                </c:pt>
                <c:pt idx="1254">
                  <c:v>-0.10422122562951791</c:v>
                </c:pt>
                <c:pt idx="1255">
                  <c:v>-0.10415839229119234</c:v>
                </c:pt>
                <c:pt idx="1256">
                  <c:v>-0.10409558387301432</c:v>
                </c:pt>
                <c:pt idx="1257">
                  <c:v>-0.10403280034533036</c:v>
                </c:pt>
                <c:pt idx="1258">
                  <c:v>-0.10397004167854551</c:v>
                </c:pt>
                <c:pt idx="1259">
                  <c:v>-0.10390730784312319</c:v>
                </c:pt>
                <c:pt idx="1260">
                  <c:v>-0.10384459880958496</c:v>
                </c:pt>
                <c:pt idx="1261">
                  <c:v>-0.10378191454851055</c:v>
                </c:pt>
                <c:pt idx="1262">
                  <c:v>-0.10371925503053747</c:v>
                </c:pt>
                <c:pt idx="1263">
                  <c:v>-0.10365662022636107</c:v>
                </c:pt>
                <c:pt idx="1264">
                  <c:v>-0.10359401010673414</c:v>
                </c:pt>
                <c:pt idx="1265">
                  <c:v>-0.10353142464246701</c:v>
                </c:pt>
                <c:pt idx="1266">
                  <c:v>-0.10346886380442721</c:v>
                </c:pt>
                <c:pt idx="1267">
                  <c:v>-0.10340632756353935</c:v>
                </c:pt>
                <c:pt idx="1268">
                  <c:v>-0.10334381589078501</c:v>
                </c:pt>
                <c:pt idx="1269">
                  <c:v>-0.10328132875720247</c:v>
                </c:pt>
                <c:pt idx="1270">
                  <c:v>-0.10321886613388676</c:v>
                </c:pt>
                <c:pt idx="1271">
                  <c:v>-0.10315642799198926</c:v>
                </c:pt>
                <c:pt idx="1272">
                  <c:v>-0.10309401430271775</c:v>
                </c:pt>
                <c:pt idx="1273">
                  <c:v>-0.10303162503733609</c:v>
                </c:pt>
                <c:pt idx="1274">
                  <c:v>-0.10296926016716412</c:v>
                </c:pt>
                <c:pt idx="1275">
                  <c:v>-0.10290691966357762</c:v>
                </c:pt>
                <c:pt idx="1276">
                  <c:v>-0.102844603498008</c:v>
                </c:pt>
                <c:pt idx="1277">
                  <c:v>-0.10278231164194229</c:v>
                </c:pt>
                <c:pt idx="1278">
                  <c:v>-0.10272004406692276</c:v>
                </c:pt>
                <c:pt idx="1279">
                  <c:v>-0.102657800744547</c:v>
                </c:pt>
                <c:pt idx="1280">
                  <c:v>-0.1025955816464677</c:v>
                </c:pt>
                <c:pt idx="1281">
                  <c:v>-0.10253338674439244</c:v>
                </c:pt>
                <c:pt idx="1282">
                  <c:v>-0.10247121601008363</c:v>
                </c:pt>
                <c:pt idx="1283">
                  <c:v>-0.10240906941535827</c:v>
                </c:pt>
                <c:pt idx="1284">
                  <c:v>-0.10234694693208785</c:v>
                </c:pt>
                <c:pt idx="1285">
                  <c:v>-0.10228484853219821</c:v>
                </c:pt>
                <c:pt idx="1286">
                  <c:v>-0.10222277418766934</c:v>
                </c:pt>
                <c:pt idx="1287">
                  <c:v>-0.10216072387053532</c:v>
                </c:pt>
                <c:pt idx="1288">
                  <c:v>-0.10209869755288403</c:v>
                </c:pt>
                <c:pt idx="1289">
                  <c:v>-0.10203669520685721</c:v>
                </c:pt>
                <c:pt idx="1290">
                  <c:v>-0.10197471680465009</c:v>
                </c:pt>
                <c:pt idx="1291">
                  <c:v>-0.10191276231851149</c:v>
                </c:pt>
                <c:pt idx="1292">
                  <c:v>-0.10185083172074333</c:v>
                </c:pt>
                <c:pt idx="1293">
                  <c:v>-0.1017889249837009</c:v>
                </c:pt>
                <c:pt idx="1294">
                  <c:v>-0.10172704207979238</c:v>
                </c:pt>
                <c:pt idx="1295">
                  <c:v>-0.10166518298147886</c:v>
                </c:pt>
                <c:pt idx="1296">
                  <c:v>-0.10160334766127416</c:v>
                </c:pt>
                <c:pt idx="1297">
                  <c:v>-0.10154153609174466</c:v>
                </c:pt>
                <c:pt idx="1298">
                  <c:v>-0.1014797482455092</c:v>
                </c:pt>
                <c:pt idx="1299">
                  <c:v>-0.101417984095239</c:v>
                </c:pt>
                <c:pt idx="1300">
                  <c:v>-0.1013562436136573</c:v>
                </c:pt>
                <c:pt idx="1301">
                  <c:v>-0.10129452677353951</c:v>
                </c:pt>
                <c:pt idx="1302">
                  <c:v>-0.10123283354771279</c:v>
                </c:pt>
                <c:pt idx="1303">
                  <c:v>-0.10117116390905612</c:v>
                </c:pt>
                <c:pt idx="1304">
                  <c:v>-0.10110951783049998</c:v>
                </c:pt>
                <c:pt idx="1305">
                  <c:v>-0.1010478952850265</c:v>
                </c:pt>
                <c:pt idx="1306">
                  <c:v>-0.10098629624566896</c:v>
                </c:pt>
                <c:pt idx="1307">
                  <c:v>-0.10092472068551189</c:v>
                </c:pt>
                <c:pt idx="1308">
                  <c:v>-0.10086316857769084</c:v>
                </c:pt>
                <c:pt idx="1309">
                  <c:v>-0.10080163989539237</c:v>
                </c:pt>
                <c:pt idx="1310">
                  <c:v>-0.10074013461185366</c:v>
                </c:pt>
                <c:pt idx="1311">
                  <c:v>-0.10067865270036264</c:v>
                </c:pt>
                <c:pt idx="1312">
                  <c:v>-0.10061719413425774</c:v>
                </c:pt>
                <c:pt idx="1313">
                  <c:v>-0.10055575888692769</c:v>
                </c:pt>
                <c:pt idx="1314">
                  <c:v>-0.10049434693181153</c:v>
                </c:pt>
                <c:pt idx="1315">
                  <c:v>-0.10043295824239828</c:v>
                </c:pt>
                <c:pt idx="1316">
                  <c:v>-0.10037159279222707</c:v>
                </c:pt>
                <c:pt idx="1317">
                  <c:v>-0.10031025055488679</c:v>
                </c:pt>
                <c:pt idx="1318">
                  <c:v>-0.10024893150401604</c:v>
                </c:pt>
                <c:pt idx="1319">
                  <c:v>-0.10018763561330296</c:v>
                </c:pt>
                <c:pt idx="1320">
                  <c:v>-0.10012636285648513</c:v>
                </c:pt>
                <c:pt idx="1321">
                  <c:v>-0.10006511320734951</c:v>
                </c:pt>
                <c:pt idx="1322">
                  <c:v>-0.10000388663973209</c:v>
                </c:pt>
                <c:pt idx="1323">
                  <c:v>-9.9942683127518028E-2</c:v>
                </c:pt>
                <c:pt idx="1324">
                  <c:v>-9.9881502644641351E-2</c:v>
                </c:pt>
                <c:pt idx="1325">
                  <c:v>-9.9820345165084812E-2</c:v>
                </c:pt>
                <c:pt idx="1326">
                  <c:v>-9.9759210662879905E-2</c:v>
                </c:pt>
                <c:pt idx="1327">
                  <c:v>-9.9698099112106586E-2</c:v>
                </c:pt>
                <c:pt idx="1328">
                  <c:v>-9.9637010486893218E-2</c:v>
                </c:pt>
                <c:pt idx="1329">
                  <c:v>-9.9575944761416402E-2</c:v>
                </c:pt>
                <c:pt idx="1330">
                  <c:v>-9.9514901909900977E-2</c:v>
                </c:pt>
                <c:pt idx="1331">
                  <c:v>-9.945388190661969E-2</c:v>
                </c:pt>
                <c:pt idx="1332">
                  <c:v>-9.9392884725893194E-2</c:v>
                </c:pt>
                <c:pt idx="1333">
                  <c:v>-9.9331910342089935E-2</c:v>
                </c:pt>
                <c:pt idx="1334">
                  <c:v>-9.9270958729625935E-2</c:v>
                </c:pt>
                <c:pt idx="1335">
                  <c:v>-9.9210029862964788E-2</c:v>
                </c:pt>
                <c:pt idx="1336">
                  <c:v>-9.9149123716617382E-2</c:v>
                </c:pt>
                <c:pt idx="1337">
                  <c:v>-9.9088240265141958E-2</c:v>
                </c:pt>
                <c:pt idx="1338">
                  <c:v>-9.9027379483143829E-2</c:v>
                </c:pt>
                <c:pt idx="1339">
                  <c:v>-9.8966541345275327E-2</c:v>
                </c:pt>
                <c:pt idx="1340">
                  <c:v>-9.8905725826235691E-2</c:v>
                </c:pt>
                <c:pt idx="1341">
                  <c:v>-9.8844932900770899E-2</c:v>
                </c:pt>
                <c:pt idx="1342">
                  <c:v>-9.8784162543673559E-2</c:v>
                </c:pt>
                <c:pt idx="1343">
                  <c:v>-9.8723414729782855E-2</c:v>
                </c:pt>
                <c:pt idx="1344">
                  <c:v>-9.8662689433984319E-2</c:v>
                </c:pt>
                <c:pt idx="1345">
                  <c:v>-9.8601986631209726E-2</c:v>
                </c:pt>
                <c:pt idx="1346">
                  <c:v>-9.8541306296437037E-2</c:v>
                </c:pt>
                <c:pt idx="1347">
                  <c:v>-9.8480648404690285E-2</c:v>
                </c:pt>
                <c:pt idx="1348">
                  <c:v>-9.8420012931039302E-2</c:v>
                </c:pt>
                <c:pt idx="1349">
                  <c:v>-9.8359399850599827E-2</c:v>
                </c:pt>
                <c:pt idx="1350">
                  <c:v>-9.8298809138533227E-2</c:v>
                </c:pt>
                <c:pt idx="1351">
                  <c:v>-9.8238240770046448E-2</c:v>
                </c:pt>
                <c:pt idx="1352">
                  <c:v>-9.8177694720391839E-2</c:v>
                </c:pt>
                <c:pt idx="1353">
                  <c:v>-9.8117170964867051E-2</c:v>
                </c:pt>
                <c:pt idx="1354">
                  <c:v>-9.8056669478814973E-2</c:v>
                </c:pt>
                <c:pt idx="1355">
                  <c:v>-9.7996190237623571E-2</c:v>
                </c:pt>
                <c:pt idx="1356">
                  <c:v>-9.7935733216725773E-2</c:v>
                </c:pt>
                <c:pt idx="1357">
                  <c:v>-9.7875298391599308E-2</c:v>
                </c:pt>
                <c:pt idx="1358">
                  <c:v>-9.7814885737766699E-2</c:v>
                </c:pt>
                <c:pt idx="1359">
                  <c:v>-9.7754495230795047E-2</c:v>
                </c:pt>
                <c:pt idx="1360">
                  <c:v>-9.769412684629597E-2</c:v>
                </c:pt>
                <c:pt idx="1361">
                  <c:v>-9.7633780559925498E-2</c:v>
                </c:pt>
                <c:pt idx="1362">
                  <c:v>-9.7573456347383847E-2</c:v>
                </c:pt>
                <c:pt idx="1363">
                  <c:v>-9.7513154184415474E-2</c:v>
                </c:pt>
                <c:pt idx="1364">
                  <c:v>-9.7452874046808802E-2</c:v>
                </c:pt>
                <c:pt idx="1365">
                  <c:v>-9.7392615910396274E-2</c:v>
                </c:pt>
                <c:pt idx="1366">
                  <c:v>-9.7332379751054021E-2</c:v>
                </c:pt>
                <c:pt idx="1367">
                  <c:v>-9.7272165544702027E-2</c:v>
                </c:pt>
                <c:pt idx="1368">
                  <c:v>-9.7211973267303797E-2</c:v>
                </c:pt>
                <c:pt idx="1369">
                  <c:v>-9.7151802894866246E-2</c:v>
                </c:pt>
                <c:pt idx="1370">
                  <c:v>-9.7091654403439753E-2</c:v>
                </c:pt>
                <c:pt idx="1371">
                  <c:v>-9.7031527769117887E-2</c:v>
                </c:pt>
                <c:pt idx="1372">
                  <c:v>-9.6971422968037402E-2</c:v>
                </c:pt>
                <c:pt idx="1373">
                  <c:v>-9.6911339976378075E-2</c:v>
                </c:pt>
                <c:pt idx="1374">
                  <c:v>-9.6851278770362537E-2</c:v>
                </c:pt>
                <c:pt idx="1375">
                  <c:v>-9.6791239326256329E-2</c:v>
                </c:pt>
                <c:pt idx="1376">
                  <c:v>-9.6731221620367625E-2</c:v>
                </c:pt>
                <c:pt idx="1377">
                  <c:v>-9.667122562904723E-2</c:v>
                </c:pt>
                <c:pt idx="1378">
                  <c:v>-9.6611251328688474E-2</c:v>
                </c:pt>
                <c:pt idx="1379">
                  <c:v>-9.6551298695726928E-2</c:v>
                </c:pt>
                <c:pt idx="1380">
                  <c:v>-9.6491367706640518E-2</c:v>
                </c:pt>
                <c:pt idx="1381">
                  <c:v>-9.6431458337949361E-2</c:v>
                </c:pt>
                <c:pt idx="1382">
                  <c:v>-9.6371570566215536E-2</c:v>
                </c:pt>
                <c:pt idx="1383">
                  <c:v>-9.6311704368043149E-2</c:v>
                </c:pt>
                <c:pt idx="1384">
                  <c:v>-9.6251859720078048E-2</c:v>
                </c:pt>
                <c:pt idx="1385">
                  <c:v>-9.6192036599007935E-2</c:v>
                </c:pt>
                <c:pt idx="1386">
                  <c:v>-9.6132234981562037E-2</c:v>
                </c:pt>
                <c:pt idx="1387">
                  <c:v>-9.6072454844511102E-2</c:v>
                </c:pt>
                <c:pt idx="1388">
                  <c:v>-9.6012696164667399E-2</c:v>
                </c:pt>
                <c:pt idx="1389">
                  <c:v>-9.5952958918884335E-2</c:v>
                </c:pt>
                <c:pt idx="1390">
                  <c:v>-9.5893243084056667E-2</c:v>
                </c:pt>
                <c:pt idx="1391">
                  <c:v>-9.5833548637120181E-2</c:v>
                </c:pt>
                <c:pt idx="1392">
                  <c:v>-9.577387555505168E-2</c:v>
                </c:pt>
                <c:pt idx="1393">
                  <c:v>-9.5714223814868826E-2</c:v>
                </c:pt>
                <c:pt idx="1394">
                  <c:v>-9.5654593393630083E-2</c:v>
                </c:pt>
                <c:pt idx="1395">
                  <c:v>-9.5594984268434602E-2</c:v>
                </c:pt>
                <c:pt idx="1396">
                  <c:v>-9.5535396416422169E-2</c:v>
                </c:pt>
                <c:pt idx="1397">
                  <c:v>-9.5475829814772928E-2</c:v>
                </c:pt>
                <c:pt idx="1398">
                  <c:v>-9.5416284440707488E-2</c:v>
                </c:pt>
                <c:pt idx="1399">
                  <c:v>-9.5356760271486707E-2</c:v>
                </c:pt>
                <c:pt idx="1400">
                  <c:v>-9.5297257284411629E-2</c:v>
                </c:pt>
                <c:pt idx="1401">
                  <c:v>-9.5237775456823381E-2</c:v>
                </c:pt>
                <c:pt idx="1402">
                  <c:v>-9.5178314766103E-2</c:v>
                </c:pt>
                <c:pt idx="1403">
                  <c:v>-9.5118875189671437E-2</c:v>
                </c:pt>
                <c:pt idx="1404">
                  <c:v>-9.5059456704989442E-2</c:v>
                </c:pt>
                <c:pt idx="1405">
                  <c:v>-9.5000059289557348E-2</c:v>
                </c:pt>
                <c:pt idx="1406">
                  <c:v>-9.4940682920915176E-2</c:v>
                </c:pt>
                <c:pt idx="1407">
                  <c:v>-9.4881327576642305E-2</c:v>
                </c:pt>
                <c:pt idx="1408">
                  <c:v>-9.4821993234357527E-2</c:v>
                </c:pt>
                <c:pt idx="1409">
                  <c:v>-9.4762679871718936E-2</c:v>
                </c:pt>
                <c:pt idx="1410">
                  <c:v>-9.4703387466423761E-2</c:v>
                </c:pt>
                <c:pt idx="1411">
                  <c:v>-9.4644115996208311E-2</c:v>
                </c:pt>
                <c:pt idx="1412">
                  <c:v>-9.458486543884792E-2</c:v>
                </c:pt>
                <c:pt idx="1413">
                  <c:v>-9.452563577215678E-2</c:v>
                </c:pt>
                <c:pt idx="1414">
                  <c:v>-9.4466426973987827E-2</c:v>
                </c:pt>
                <c:pt idx="1415">
                  <c:v>-9.4407239022232747E-2</c:v>
                </c:pt>
                <c:pt idx="1416">
                  <c:v>-9.434807189482175E-2</c:v>
                </c:pt>
                <c:pt idx="1417">
                  <c:v>-9.4288925569723625E-2</c:v>
                </c:pt>
                <c:pt idx="1418">
                  <c:v>-9.4229800024945465E-2</c:v>
                </c:pt>
                <c:pt idx="1419">
                  <c:v>-9.417069523853272E-2</c:v>
                </c:pt>
                <c:pt idx="1420">
                  <c:v>-9.4111611188569089E-2</c:v>
                </c:pt>
                <c:pt idx="1421">
                  <c:v>-9.4052547853176294E-2</c:v>
                </c:pt>
                <c:pt idx="1422">
                  <c:v>-9.3993505210514139E-2</c:v>
                </c:pt>
                <c:pt idx="1423">
                  <c:v>-9.3934483238780342E-2</c:v>
                </c:pt>
                <c:pt idx="1424">
                  <c:v>-9.3875481916210424E-2</c:v>
                </c:pt>
                <c:pt idx="1425">
                  <c:v>-9.3816501221077653E-2</c:v>
                </c:pt>
                <c:pt idx="1426">
                  <c:v>-9.375754113169299E-2</c:v>
                </c:pt>
                <c:pt idx="1427">
                  <c:v>-9.3698601626404809E-2</c:v>
                </c:pt>
                <c:pt idx="1428">
                  <c:v>-9.3639682683599124E-2</c:v>
                </c:pt>
                <c:pt idx="1429">
                  <c:v>-9.3580784281699192E-2</c:v>
                </c:pt>
                <c:pt idx="1430">
                  <c:v>-9.3521906399165577E-2</c:v>
                </c:pt>
                <c:pt idx="1431">
                  <c:v>-9.346304901449598E-2</c:v>
                </c:pt>
                <c:pt idx="1432">
                  <c:v>-9.3404212106225293E-2</c:v>
                </c:pt>
                <c:pt idx="1433">
                  <c:v>-9.3345395652925267E-2</c:v>
                </c:pt>
                <c:pt idx="1434">
                  <c:v>-9.3286599633204681E-2</c:v>
                </c:pt>
                <c:pt idx="1435">
                  <c:v>-9.3227824025709005E-2</c:v>
                </c:pt>
                <c:pt idx="1436">
                  <c:v>-9.316906880912057E-2</c:v>
                </c:pt>
                <c:pt idx="1437">
                  <c:v>-9.3110333962158232E-2</c:v>
                </c:pt>
                <c:pt idx="1438">
                  <c:v>-9.3051619463577429E-2</c:v>
                </c:pt>
                <c:pt idx="1439">
                  <c:v>-9.299292529217007E-2</c:v>
                </c:pt>
                <c:pt idx="1440">
                  <c:v>-9.2934251426764425E-2</c:v>
                </c:pt>
                <c:pt idx="1441">
                  <c:v>-9.2875597846225011E-2</c:v>
                </c:pt>
                <c:pt idx="1442">
                  <c:v>-9.2816964529452539E-2</c:v>
                </c:pt>
                <c:pt idx="1443">
                  <c:v>-9.2758351455383803E-2</c:v>
                </c:pt>
                <c:pt idx="1444">
                  <c:v>-9.2699758602991622E-2</c:v>
                </c:pt>
                <c:pt idx="1445">
                  <c:v>-9.2641185951284732E-2</c:v>
                </c:pt>
                <c:pt idx="1446">
                  <c:v>-9.2582633479307785E-2</c:v>
                </c:pt>
                <c:pt idx="1447">
                  <c:v>-9.2524101166141015E-2</c:v>
                </c:pt>
                <c:pt idx="1448">
                  <c:v>-9.2465588990900405E-2</c:v>
                </c:pt>
                <c:pt idx="1449">
                  <c:v>-9.2407096932737465E-2</c:v>
                </c:pt>
                <c:pt idx="1450">
                  <c:v>-9.2348624970839288E-2</c:v>
                </c:pt>
                <c:pt idx="1451">
                  <c:v>-9.2290173084428218E-2</c:v>
                </c:pt>
                <c:pt idx="1452">
                  <c:v>-9.2231741252762067E-2</c:v>
                </c:pt>
                <c:pt idx="1453">
                  <c:v>-9.2173329455133735E-2</c:v>
                </c:pt>
                <c:pt idx="1454">
                  <c:v>-9.2114937670871366E-2</c:v>
                </c:pt>
                <c:pt idx="1455">
                  <c:v>-9.2056565879338026E-2</c:v>
                </c:pt>
                <c:pt idx="1456">
                  <c:v>-9.1998214059931915E-2</c:v>
                </c:pt>
                <c:pt idx="1457">
                  <c:v>-9.1939882192085987E-2</c:v>
                </c:pt>
                <c:pt idx="1458">
                  <c:v>-9.1881570255268052E-2</c:v>
                </c:pt>
                <c:pt idx="1459">
                  <c:v>-9.1823278228980565E-2</c:v>
                </c:pt>
                <c:pt idx="1460">
                  <c:v>-9.1765006092760726E-2</c:v>
                </c:pt>
                <c:pt idx="1461">
                  <c:v>-9.170675382618021E-2</c:v>
                </c:pt>
                <c:pt idx="1462">
                  <c:v>-9.1648521408845163E-2</c:v>
                </c:pt>
                <c:pt idx="1463">
                  <c:v>-9.1590308820396094E-2</c:v>
                </c:pt>
                <c:pt idx="1464">
                  <c:v>-9.1532116040507872E-2</c:v>
                </c:pt>
                <c:pt idx="1465">
                  <c:v>-9.147394304888945E-2</c:v>
                </c:pt>
                <c:pt idx="1466">
                  <c:v>-9.1415789825284033E-2</c:v>
                </c:pt>
                <c:pt idx="1467">
                  <c:v>-9.1357656349468852E-2</c:v>
                </c:pt>
                <c:pt idx="1468">
                  <c:v>-9.1299542601255057E-2</c:v>
                </c:pt>
                <c:pt idx="1469">
                  <c:v>-9.1241448560487659E-2</c:v>
                </c:pt>
                <c:pt idx="1470">
                  <c:v>-9.1183374207045587E-2</c:v>
                </c:pt>
                <c:pt idx="1471">
                  <c:v>-9.1125319520841408E-2</c:v>
                </c:pt>
                <c:pt idx="1472">
                  <c:v>-9.1067284481821331E-2</c:v>
                </c:pt>
                <c:pt idx="1473">
                  <c:v>-9.1009269069965149E-2</c:v>
                </c:pt>
                <c:pt idx="1474">
                  <c:v>-9.095127326528607E-2</c:v>
                </c:pt>
                <c:pt idx="1475">
                  <c:v>-9.0893297047830779E-2</c:v>
                </c:pt>
                <c:pt idx="1476">
                  <c:v>-9.0835340397679265E-2</c:v>
                </c:pt>
                <c:pt idx="1477">
                  <c:v>-9.0777403294944659E-2</c:v>
                </c:pt>
                <c:pt idx="1478">
                  <c:v>-9.0719485719773396E-2</c:v>
                </c:pt>
                <c:pt idx="1479">
                  <c:v>-9.0661587652344833E-2</c:v>
                </c:pt>
                <c:pt idx="1480">
                  <c:v>-9.0603709072871519E-2</c:v>
                </c:pt>
                <c:pt idx="1481">
                  <c:v>-9.0545849961598701E-2</c:v>
                </c:pt>
                <c:pt idx="1482">
                  <c:v>-9.0488010298804655E-2</c:v>
                </c:pt>
                <c:pt idx="1483">
                  <c:v>-9.0430190064800298E-2</c:v>
                </c:pt>
                <c:pt idx="1484">
                  <c:v>-9.0372389239929296E-2</c:v>
                </c:pt>
                <c:pt idx="1485">
                  <c:v>-9.0314607804567848E-2</c:v>
                </c:pt>
                <c:pt idx="1486">
                  <c:v>-9.0256845739124791E-2</c:v>
                </c:pt>
                <c:pt idx="1487">
                  <c:v>-9.0199103024041327E-2</c:v>
                </c:pt>
                <c:pt idx="1488">
                  <c:v>-9.0141379639791075E-2</c:v>
                </c:pt>
                <c:pt idx="1489">
                  <c:v>-9.0083675566879906E-2</c:v>
                </c:pt>
                <c:pt idx="1490">
                  <c:v>-9.0025990785845944E-2</c:v>
                </c:pt>
                <c:pt idx="1491">
                  <c:v>-8.9968325277259453E-2</c:v>
                </c:pt>
                <c:pt idx="1492">
                  <c:v>-8.9910679021722728E-2</c:v>
                </c:pt>
                <c:pt idx="1493">
                  <c:v>-8.9853051999870148E-2</c:v>
                </c:pt>
                <c:pt idx="1494">
                  <c:v>-8.9795444192367901E-2</c:v>
                </c:pt>
                <c:pt idx="1495">
                  <c:v>-8.9737855579914039E-2</c:v>
                </c:pt>
                <c:pt idx="1496">
                  <c:v>-8.9680286143238419E-2</c:v>
                </c:pt>
                <c:pt idx="1497">
                  <c:v>-8.9622735863102487E-2</c:v>
                </c:pt>
                <c:pt idx="1498">
                  <c:v>-8.9565204720299441E-2</c:v>
                </c:pt>
                <c:pt idx="1499">
                  <c:v>-8.9507692695653895E-2</c:v>
                </c:pt>
                <c:pt idx="1500">
                  <c:v>-8.9450199770022054E-2</c:v>
                </c:pt>
                <c:pt idx="1501">
                  <c:v>-8.9392725924291372E-2</c:v>
                </c:pt>
                <c:pt idx="1502">
                  <c:v>-8.9335271139380668E-2</c:v>
                </c:pt>
                <c:pt idx="1503">
                  <c:v>-8.9277835396240068E-2</c:v>
                </c:pt>
                <c:pt idx="1504">
                  <c:v>-8.9220418675850788E-2</c:v>
                </c:pt>
                <c:pt idx="1505">
                  <c:v>-8.9163020959225181E-2</c:v>
                </c:pt>
                <c:pt idx="1506">
                  <c:v>-8.9105642227406523E-2</c:v>
                </c:pt>
                <c:pt idx="1507">
                  <c:v>-8.9048282461469175E-2</c:v>
                </c:pt>
                <c:pt idx="1508">
                  <c:v>-8.8990941642518251E-2</c:v>
                </c:pt>
                <c:pt idx="1509">
                  <c:v>-8.8933619751689785E-2</c:v>
                </c:pt>
                <c:pt idx="1510">
                  <c:v>-8.8876316770150454E-2</c:v>
                </c:pt>
                <c:pt idx="1511">
                  <c:v>-8.8819032679097631E-2</c:v>
                </c:pt>
                <c:pt idx="1512">
                  <c:v>-8.8761767459759222E-2</c:v>
                </c:pt>
                <c:pt idx="1513">
                  <c:v>-8.8704521093393718E-2</c:v>
                </c:pt>
                <c:pt idx="1514">
                  <c:v>-8.8647293561289975E-2</c:v>
                </c:pt>
                <c:pt idx="1515">
                  <c:v>-8.859008484476727E-2</c:v>
                </c:pt>
                <c:pt idx="1516">
                  <c:v>-8.8532894925175132E-2</c:v>
                </c:pt>
                <c:pt idx="1517">
                  <c:v>-8.8475723783893401E-2</c:v>
                </c:pt>
                <c:pt idx="1518">
                  <c:v>-8.8418571402332002E-2</c:v>
                </c:pt>
                <c:pt idx="1519">
                  <c:v>-8.8361437761931005E-2</c:v>
                </c:pt>
                <c:pt idx="1520">
                  <c:v>-8.8304322844160399E-2</c:v>
                </c:pt>
                <c:pt idx="1521">
                  <c:v>-8.8247226630520259E-2</c:v>
                </c:pt>
                <c:pt idx="1522">
                  <c:v>-8.8190149102540361E-2</c:v>
                </c:pt>
                <c:pt idx="1523">
                  <c:v>-8.8133090241780454E-2</c:v>
                </c:pt>
                <c:pt idx="1524">
                  <c:v>-8.8076050029829933E-2</c:v>
                </c:pt>
                <c:pt idx="1525">
                  <c:v>-8.8019028448307834E-2</c:v>
                </c:pt>
                <c:pt idx="1526">
                  <c:v>-8.7962025478862893E-2</c:v>
                </c:pt>
                <c:pt idx="1527">
                  <c:v>-8.790504110317332E-2</c:v>
                </c:pt>
                <c:pt idx="1528">
                  <c:v>-8.7848075302946749E-2</c:v>
                </c:pt>
                <c:pt idx="1529">
                  <c:v>-8.7791128059920287E-2</c:v>
                </c:pt>
                <c:pt idx="1530">
                  <c:v>-8.7734199355860243E-2</c:v>
                </c:pt>
                <c:pt idx="1531">
                  <c:v>-8.7677289172562345E-2</c:v>
                </c:pt>
                <c:pt idx="1532">
                  <c:v>-8.7620397491851354E-2</c:v>
                </c:pt>
                <c:pt idx="1533">
                  <c:v>-8.7563524295581285E-2</c:v>
                </c:pt>
                <c:pt idx="1534">
                  <c:v>-8.7506669565635076E-2</c:v>
                </c:pt>
                <c:pt idx="1535">
                  <c:v>-8.7449833283924749E-2</c:v>
                </c:pt>
                <c:pt idx="1536">
                  <c:v>-8.7393015432391197E-2</c:v>
                </c:pt>
                <c:pt idx="1537">
                  <c:v>-8.7336215993004229E-2</c:v>
                </c:pt>
                <c:pt idx="1538">
                  <c:v>-8.7279434947762302E-2</c:v>
                </c:pt>
                <c:pt idx="1539">
                  <c:v>-8.7222672278692737E-2</c:v>
                </c:pt>
                <c:pt idx="1540">
                  <c:v>-8.7165927967851387E-2</c:v>
                </c:pt>
                <c:pt idx="1541">
                  <c:v>-8.7109201997322805E-2</c:v>
                </c:pt>
                <c:pt idx="1542">
                  <c:v>-8.7052494349220022E-2</c:v>
                </c:pt>
                <c:pt idx="1543">
                  <c:v>-8.699580500568449E-2</c:v>
                </c:pt>
                <c:pt idx="1544">
                  <c:v>-8.6939133948886027E-2</c:v>
                </c:pt>
                <c:pt idx="1545">
                  <c:v>-8.6882481161022873E-2</c:v>
                </c:pt>
                <c:pt idx="1546">
                  <c:v>-8.6825846624321967E-2</c:v>
                </c:pt>
                <c:pt idx="1547">
                  <c:v>-8.6769230321036839E-2</c:v>
                </c:pt>
                <c:pt idx="1548">
                  <c:v>-8.6712632233450826E-2</c:v>
                </c:pt>
                <c:pt idx="1549">
                  <c:v>-8.6656052343874745E-2</c:v>
                </c:pt>
                <c:pt idx="1550">
                  <c:v>-8.6599490634647447E-2</c:v>
                </c:pt>
                <c:pt idx="1551">
                  <c:v>-8.6542947088135647E-2</c:v>
                </c:pt>
                <c:pt idx="1552">
                  <c:v>-8.6486421686733983E-2</c:v>
                </c:pt>
                <c:pt idx="1553">
                  <c:v>-8.6429914412864906E-2</c:v>
                </c:pt>
                <c:pt idx="1554">
                  <c:v>-8.6373425248978564E-2</c:v>
                </c:pt>
                <c:pt idx="1555">
                  <c:v>-8.6316954177552863E-2</c:v>
                </c:pt>
                <c:pt idx="1556">
                  <c:v>-8.6260501181093241E-2</c:v>
                </c:pt>
                <c:pt idx="1557">
                  <c:v>-8.6204066242132726E-2</c:v>
                </c:pt>
                <c:pt idx="1558">
                  <c:v>-8.6147649343231825E-2</c:v>
                </c:pt>
                <c:pt idx="1559">
                  <c:v>-8.6091250466978519E-2</c:v>
                </c:pt>
                <c:pt idx="1560">
                  <c:v>-8.6034869595988051E-2</c:v>
                </c:pt>
                <c:pt idx="1561">
                  <c:v>-8.597850671290308E-2</c:v>
                </c:pt>
                <c:pt idx="1562">
                  <c:v>-8.5922161800393415E-2</c:v>
                </c:pt>
                <c:pt idx="1563">
                  <c:v>-8.5865834841156119E-2</c:v>
                </c:pt>
                <c:pt idx="1564">
                  <c:v>-8.5809525817915344E-2</c:v>
                </c:pt>
                <c:pt idx="1565">
                  <c:v>-8.5753234713422277E-2</c:v>
                </c:pt>
                <c:pt idx="1566">
                  <c:v>-8.5696961510455083E-2</c:v>
                </c:pt>
                <c:pt idx="1567">
                  <c:v>-8.5640706191818905E-2</c:v>
                </c:pt>
                <c:pt idx="1568">
                  <c:v>-8.5584468740345698E-2</c:v>
                </c:pt>
                <c:pt idx="1569">
                  <c:v>-8.5528249138894286E-2</c:v>
                </c:pt>
                <c:pt idx="1570">
                  <c:v>-8.547204737035019E-2</c:v>
                </c:pt>
                <c:pt idx="1571">
                  <c:v>-8.5415863417625693E-2</c:v>
                </c:pt>
                <c:pt idx="1572">
                  <c:v>-8.5359697263659662E-2</c:v>
                </c:pt>
                <c:pt idx="1573">
                  <c:v>-8.5303548891417502E-2</c:v>
                </c:pt>
                <c:pt idx="1574">
                  <c:v>-8.5247418283891097E-2</c:v>
                </c:pt>
                <c:pt idx="1575">
                  <c:v>-8.5191305424098918E-2</c:v>
                </c:pt>
                <c:pt idx="1576">
                  <c:v>-8.5135210295085639E-2</c:v>
                </c:pt>
                <c:pt idx="1577">
                  <c:v>-8.5079132879922414E-2</c:v>
                </c:pt>
                <c:pt idx="1578">
                  <c:v>-8.5023073161706597E-2</c:v>
                </c:pt>
                <c:pt idx="1579">
                  <c:v>-8.4967031123561743E-2</c:v>
                </c:pt>
                <c:pt idx="1580">
                  <c:v>-8.4911006748637607E-2</c:v>
                </c:pt>
                <c:pt idx="1581">
                  <c:v>-8.4855000020109983E-2</c:v>
                </c:pt>
                <c:pt idx="1582">
                  <c:v>-8.4799010921180695E-2</c:v>
                </c:pt>
                <c:pt idx="1583">
                  <c:v>-8.474303943507755E-2</c:v>
                </c:pt>
                <c:pt idx="1584">
                  <c:v>-8.4687085545054275E-2</c:v>
                </c:pt>
                <c:pt idx="1585">
                  <c:v>-8.4631149234390468E-2</c:v>
                </c:pt>
                <c:pt idx="1586">
                  <c:v>-8.4575230486391539E-2</c:v>
                </c:pt>
                <c:pt idx="1587">
                  <c:v>-8.4519329284388545E-2</c:v>
                </c:pt>
                <c:pt idx="1588">
                  <c:v>-8.4463445611738353E-2</c:v>
                </c:pt>
                <c:pt idx="1589">
                  <c:v>-8.4407579451823311E-2</c:v>
                </c:pt>
                <c:pt idx="1590">
                  <c:v>-8.4351730788051471E-2</c:v>
                </c:pt>
                <c:pt idx="1591">
                  <c:v>-8.4295899603856306E-2</c:v>
                </c:pt>
                <c:pt idx="1592">
                  <c:v>-8.4240085882696769E-2</c:v>
                </c:pt>
                <c:pt idx="1593">
                  <c:v>-8.4184289608057239E-2</c:v>
                </c:pt>
                <c:pt idx="1594">
                  <c:v>-8.4128510763447406E-2</c:v>
                </c:pt>
                <c:pt idx="1595">
                  <c:v>-8.4072749332402219E-2</c:v>
                </c:pt>
                <c:pt idx="1596">
                  <c:v>-8.4017005298481884E-2</c:v>
                </c:pt>
                <c:pt idx="1597">
                  <c:v>-8.3961278645271753E-2</c:v>
                </c:pt>
                <c:pt idx="1598">
                  <c:v>-8.390556935638227E-2</c:v>
                </c:pt>
                <c:pt idx="1599">
                  <c:v>-8.3849877415449026E-2</c:v>
                </c:pt>
                <c:pt idx="1600">
                  <c:v>-8.3794202806132534E-2</c:v>
                </c:pt>
                <c:pt idx="1601">
                  <c:v>-8.3738545512118234E-2</c:v>
                </c:pt>
                <c:pt idx="1602">
                  <c:v>-8.3682905517116546E-2</c:v>
                </c:pt>
                <c:pt idx="1603">
                  <c:v>-8.3627282804862646E-2</c:v>
                </c:pt>
                <c:pt idx="1604">
                  <c:v>-8.3571677359116525E-2</c:v>
                </c:pt>
                <c:pt idx="1605">
                  <c:v>-8.3516089163662877E-2</c:v>
                </c:pt>
                <c:pt idx="1606">
                  <c:v>-8.346051820231104E-2</c:v>
                </c:pt>
                <c:pt idx="1607">
                  <c:v>-8.3404964458895059E-2</c:v>
                </c:pt>
                <c:pt idx="1608">
                  <c:v>-8.33494279172734E-2</c:v>
                </c:pt>
                <c:pt idx="1609">
                  <c:v>-8.3293908561329177E-2</c:v>
                </c:pt>
                <c:pt idx="1610">
                  <c:v>-8.323840637496982E-2</c:v>
                </c:pt>
                <c:pt idx="1611">
                  <c:v>-8.3182921342127292E-2</c:v>
                </c:pt>
                <c:pt idx="1612">
                  <c:v>-8.3127453446757815E-2</c:v>
                </c:pt>
                <c:pt idx="1613">
                  <c:v>-8.3072002672841871E-2</c:v>
                </c:pt>
                <c:pt idx="1614">
                  <c:v>-8.3016569004384255E-2</c:v>
                </c:pt>
                <c:pt idx="1615">
                  <c:v>-8.2961152425413853E-2</c:v>
                </c:pt>
                <c:pt idx="1616">
                  <c:v>-8.2905752919983811E-2</c:v>
                </c:pt>
                <c:pt idx="1617">
                  <c:v>-8.2850370472171198E-2</c:v>
                </c:pt>
                <c:pt idx="1618">
                  <c:v>-8.2795005066077176E-2</c:v>
                </c:pt>
                <c:pt idx="1619">
                  <c:v>-8.273965668582689E-2</c:v>
                </c:pt>
                <c:pt idx="1620">
                  <c:v>-8.2684325315569407E-2</c:v>
                </c:pt>
                <c:pt idx="1621">
                  <c:v>-8.2629010939477554E-2</c:v>
                </c:pt>
                <c:pt idx="1622">
                  <c:v>-8.2573713541748084E-2</c:v>
                </c:pt>
                <c:pt idx="1623">
                  <c:v>-8.2518433106601452E-2</c:v>
                </c:pt>
                <c:pt idx="1624">
                  <c:v>-8.2463169618281873E-2</c:v>
                </c:pt>
                <c:pt idx="1625">
                  <c:v>-8.2407923061057098E-2</c:v>
                </c:pt>
                <c:pt idx="1626">
                  <c:v>-8.2352693419218637E-2</c:v>
                </c:pt>
                <c:pt idx="1627">
                  <c:v>-8.2297480677081369E-2</c:v>
                </c:pt>
                <c:pt idx="1628">
                  <c:v>-8.224228481898388E-2</c:v>
                </c:pt>
                <c:pt idx="1629">
                  <c:v>-8.2187105829287954E-2</c:v>
                </c:pt>
                <c:pt idx="1630">
                  <c:v>-8.2131943692379028E-2</c:v>
                </c:pt>
                <c:pt idx="1631">
                  <c:v>-8.2076798392665629E-2</c:v>
                </c:pt>
                <c:pt idx="1632">
                  <c:v>-8.202166991457982E-2</c:v>
                </c:pt>
                <c:pt idx="1633">
                  <c:v>-8.1966558242576704E-2</c:v>
                </c:pt>
                <c:pt idx="1634">
                  <c:v>-8.1911463361134695E-2</c:v>
                </c:pt>
                <c:pt idx="1635">
                  <c:v>-8.1856385254755248E-2</c:v>
                </c:pt>
                <c:pt idx="1636">
                  <c:v>-8.1801323907963019E-2</c:v>
                </c:pt>
                <c:pt idx="1637">
                  <c:v>-8.1746279305305591E-2</c:v>
                </c:pt>
                <c:pt idx="1638">
                  <c:v>-8.169125143135364E-2</c:v>
                </c:pt>
                <c:pt idx="1639">
                  <c:v>-8.1636240270700711E-2</c:v>
                </c:pt>
                <c:pt idx="1640">
                  <c:v>-8.1581245807963831E-2</c:v>
                </c:pt>
                <c:pt idx="1641">
                  <c:v>-8.1526268027781124E-2</c:v>
                </c:pt>
                <c:pt idx="1642">
                  <c:v>-8.1471306914815245E-2</c:v>
                </c:pt>
                <c:pt idx="1643">
                  <c:v>-8.1416362453751001E-2</c:v>
                </c:pt>
                <c:pt idx="1644">
                  <c:v>-8.1361434629295903E-2</c:v>
                </c:pt>
                <c:pt idx="1645">
                  <c:v>-8.1306523426180111E-2</c:v>
                </c:pt>
                <c:pt idx="1646">
                  <c:v>-8.1251628829156319E-2</c:v>
                </c:pt>
                <c:pt idx="1647">
                  <c:v>-8.1196750822999764E-2</c:v>
                </c:pt>
                <c:pt idx="1648">
                  <c:v>-8.1141889392508271E-2</c:v>
                </c:pt>
                <c:pt idx="1649">
                  <c:v>-8.1087044522502039E-2</c:v>
                </c:pt>
                <c:pt idx="1650">
                  <c:v>-8.1032216197823637E-2</c:v>
                </c:pt>
                <c:pt idx="1651">
                  <c:v>-8.0977404403338005E-2</c:v>
                </c:pt>
                <c:pt idx="1652">
                  <c:v>-8.0922609123932399E-2</c:v>
                </c:pt>
                <c:pt idx="1653">
                  <c:v>-8.0867830344516334E-2</c:v>
                </c:pt>
                <c:pt idx="1654">
                  <c:v>-8.0813068050021475E-2</c:v>
                </c:pt>
                <c:pt idx="1655">
                  <c:v>-8.0758322225401635E-2</c:v>
                </c:pt>
                <c:pt idx="1656">
                  <c:v>-8.0703592855632778E-2</c:v>
                </c:pt>
                <c:pt idx="1657">
                  <c:v>-8.0648879925712957E-2</c:v>
                </c:pt>
                <c:pt idx="1658">
                  <c:v>-8.0594183420662158E-2</c:v>
                </c:pt>
                <c:pt idx="1659">
                  <c:v>-8.0539503325522344E-2</c:v>
                </c:pt>
                <c:pt idx="1660">
                  <c:v>-8.0484839625357407E-2</c:v>
                </c:pt>
                <c:pt idx="1661">
                  <c:v>-8.0430192305253112E-2</c:v>
                </c:pt>
                <c:pt idx="1662">
                  <c:v>-8.0375561350317037E-2</c:v>
                </c:pt>
                <c:pt idx="1663">
                  <c:v>-8.0320946745678523E-2</c:v>
                </c:pt>
                <c:pt idx="1664">
                  <c:v>-8.0266348476488669E-2</c:v>
                </c:pt>
                <c:pt idx="1665">
                  <c:v>-8.021176652792017E-2</c:v>
                </c:pt>
                <c:pt idx="1666">
                  <c:v>-8.0157200885167479E-2</c:v>
                </c:pt>
                <c:pt idx="1667">
                  <c:v>-8.0102651533446589E-2</c:v>
                </c:pt>
                <c:pt idx="1668">
                  <c:v>-8.0048118457994977E-2</c:v>
                </c:pt>
                <c:pt idx="1669">
                  <c:v>-7.9993601644071655E-2</c:v>
                </c:pt>
                <c:pt idx="1670">
                  <c:v>-7.993910107695712E-2</c:v>
                </c:pt>
                <c:pt idx="1671">
                  <c:v>-7.9884616741953185E-2</c:v>
                </c:pt>
                <c:pt idx="1672">
                  <c:v>-7.983014862438309E-2</c:v>
                </c:pt>
                <c:pt idx="1673">
                  <c:v>-7.9775696709591282E-2</c:v>
                </c:pt>
                <c:pt idx="1674">
                  <c:v>-7.9721260982943631E-2</c:v>
                </c:pt>
                <c:pt idx="1675">
                  <c:v>-7.9666841429827162E-2</c:v>
                </c:pt>
                <c:pt idx="1676">
                  <c:v>-7.9612438035649991E-2</c:v>
                </c:pt>
                <c:pt idx="1677">
                  <c:v>-7.9558050785841494E-2</c:v>
                </c:pt>
                <c:pt idx="1678">
                  <c:v>-7.9503679665852034E-2</c:v>
                </c:pt>
                <c:pt idx="1679">
                  <c:v>-7.9449324661153009E-2</c:v>
                </c:pt>
                <c:pt idx="1680">
                  <c:v>-7.9394985757236913E-2</c:v>
                </c:pt>
                <c:pt idx="1681">
                  <c:v>-7.9340662939617057E-2</c:v>
                </c:pt>
                <c:pt idx="1682">
                  <c:v>-7.9286356193827734E-2</c:v>
                </c:pt>
                <c:pt idx="1683">
                  <c:v>-7.9232065505424054E-2</c:v>
                </c:pt>
                <c:pt idx="1684">
                  <c:v>-7.9177790859982E-2</c:v>
                </c:pt>
                <c:pt idx="1685">
                  <c:v>-7.9123532243098316E-2</c:v>
                </c:pt>
                <c:pt idx="1686">
                  <c:v>-7.9069289640390394E-2</c:v>
                </c:pt>
                <c:pt idx="1687">
                  <c:v>-7.9015063037496391E-2</c:v>
                </c:pt>
                <c:pt idx="1688">
                  <c:v>-7.8960852420075112E-2</c:v>
                </c:pt>
                <c:pt idx="1689">
                  <c:v>-7.8906657773805844E-2</c:v>
                </c:pt>
                <c:pt idx="1690">
                  <c:v>-7.8852479084388527E-2</c:v>
                </c:pt>
                <c:pt idx="1691">
                  <c:v>-7.8798316337543584E-2</c:v>
                </c:pt>
                <c:pt idx="1692">
                  <c:v>-7.874416951901192E-2</c:v>
                </c:pt>
                <c:pt idx="1693">
                  <c:v>-7.8690038614554814E-2</c:v>
                </c:pt>
                <c:pt idx="1694">
                  <c:v>-7.8635923609953917E-2</c:v>
                </c:pt>
                <c:pt idx="1695">
                  <c:v>-7.858182449101131E-2</c:v>
                </c:pt>
                <c:pt idx="1696">
                  <c:v>-7.8527741243549221E-2</c:v>
                </c:pt>
                <c:pt idx="1697">
                  <c:v>-7.8473673853410253E-2</c:v>
                </c:pt>
                <c:pt idx="1698">
                  <c:v>-7.841962230645716E-2</c:v>
                </c:pt>
                <c:pt idx="1699">
                  <c:v>-7.8365586588572844E-2</c:v>
                </c:pt>
                <c:pt idx="1700">
                  <c:v>-7.8311566685660361E-2</c:v>
                </c:pt>
                <c:pt idx="1701">
                  <c:v>-7.8257562583642803E-2</c:v>
                </c:pt>
                <c:pt idx="1702">
                  <c:v>-7.8203574268463361E-2</c:v>
                </c:pt>
                <c:pt idx="1703">
                  <c:v>-7.8149601726085149E-2</c:v>
                </c:pt>
                <c:pt idx="1704">
                  <c:v>-7.8095644942491327E-2</c:v>
                </c:pt>
                <c:pt idx="1705">
                  <c:v>-7.8041703903684811E-2</c:v>
                </c:pt>
                <c:pt idx="1706">
                  <c:v>-7.7987778595688506E-2</c:v>
                </c:pt>
                <c:pt idx="1707">
                  <c:v>-7.7933869004545131E-2</c:v>
                </c:pt>
                <c:pt idx="1708">
                  <c:v>-7.7879975116317168E-2</c:v>
                </c:pt>
                <c:pt idx="1709">
                  <c:v>-7.7826096917086807E-2</c:v>
                </c:pt>
                <c:pt idx="1710">
                  <c:v>-7.7772234392955941E-2</c:v>
                </c:pt>
                <c:pt idx="1711">
                  <c:v>-7.7718387530046174E-2</c:v>
                </c:pt>
                <c:pt idx="1712">
                  <c:v>-7.7664556314498756E-2</c:v>
                </c:pt>
                <c:pt idx="1713">
                  <c:v>-7.7610740732474426E-2</c:v>
                </c:pt>
                <c:pt idx="1714">
                  <c:v>-7.7556940770153515E-2</c:v>
                </c:pt>
                <c:pt idx="1715">
                  <c:v>-7.7503156413735785E-2</c:v>
                </c:pt>
                <c:pt idx="1716">
                  <c:v>-7.7449387649440538E-2</c:v>
                </c:pt>
                <c:pt idx="1717">
                  <c:v>-7.7395634463506391E-2</c:v>
                </c:pt>
                <c:pt idx="1718">
                  <c:v>-7.7341896842191449E-2</c:v>
                </c:pt>
                <c:pt idx="1719">
                  <c:v>-7.7288174771773022E-2</c:v>
                </c:pt>
                <c:pt idx="1720">
                  <c:v>-7.7234468238547849E-2</c:v>
                </c:pt>
                <c:pt idx="1721">
                  <c:v>-7.7180777228831821E-2</c:v>
                </c:pt>
                <c:pt idx="1722">
                  <c:v>-7.712710172896009E-2</c:v>
                </c:pt>
                <c:pt idx="1723">
                  <c:v>-7.7073441725287462E-2</c:v>
                </c:pt>
                <c:pt idx="1724">
                  <c:v>-7.701979720418578E-2</c:v>
                </c:pt>
                <c:pt idx="1725">
                  <c:v>-7.6966168152049153E-2</c:v>
                </c:pt>
                <c:pt idx="1726">
                  <c:v>-7.691255455528867E-2</c:v>
                </c:pt>
                <c:pt idx="1727">
                  <c:v>-7.685895640033541E-2</c:v>
                </c:pt>
                <c:pt idx="1728">
                  <c:v>-7.6805373673637323E-2</c:v>
                </c:pt>
                <c:pt idx="1729">
                  <c:v>-7.6751806361664565E-2</c:v>
                </c:pt>
                <c:pt idx="1730">
                  <c:v>-7.6698254450903947E-2</c:v>
                </c:pt>
                <c:pt idx="1731">
                  <c:v>-7.664471792786226E-2</c:v>
                </c:pt>
                <c:pt idx="1732">
                  <c:v>-7.6591196779063508E-2</c:v>
                </c:pt>
                <c:pt idx="1733">
                  <c:v>-7.6537690991052065E-2</c:v>
                </c:pt>
                <c:pt idx="1734">
                  <c:v>-7.6484200550390458E-2</c:v>
                </c:pt>
                <c:pt idx="1735">
                  <c:v>-7.6430725443659975E-2</c:v>
                </c:pt>
                <c:pt idx="1736">
                  <c:v>-7.6377265657460558E-2</c:v>
                </c:pt>
                <c:pt idx="1737">
                  <c:v>-7.6323821178410745E-2</c:v>
                </c:pt>
                <c:pt idx="1738">
                  <c:v>-7.6270391993147668E-2</c:v>
                </c:pt>
                <c:pt idx="1739">
                  <c:v>-7.6216978088327003E-2</c:v>
                </c:pt>
                <c:pt idx="1740">
                  <c:v>-7.6163579450622965E-2</c:v>
                </c:pt>
                <c:pt idx="1741">
                  <c:v>-7.6110196066728197E-2</c:v>
                </c:pt>
                <c:pt idx="1742">
                  <c:v>-7.605682792335372E-2</c:v>
                </c:pt>
                <c:pt idx="1743">
                  <c:v>-7.6003475007229093E-2</c:v>
                </c:pt>
                <c:pt idx="1744">
                  <c:v>-7.5950137305102083E-2</c:v>
                </c:pt>
                <c:pt idx="1745">
                  <c:v>-7.5896814803738888E-2</c:v>
                </c:pt>
                <c:pt idx="1746">
                  <c:v>-7.5843507489923856E-2</c:v>
                </c:pt>
                <c:pt idx="1747">
                  <c:v>-7.5790215350459711E-2</c:v>
                </c:pt>
                <c:pt idx="1748">
                  <c:v>-7.5736938372167273E-2</c:v>
                </c:pt>
                <c:pt idx="1749">
                  <c:v>-7.5683676541885625E-2</c:v>
                </c:pt>
                <c:pt idx="1750">
                  <c:v>-7.5630429846471892E-2</c:v>
                </c:pt>
                <c:pt idx="1751">
                  <c:v>-7.5577198272801349E-2</c:v>
                </c:pt>
                <c:pt idx="1752">
                  <c:v>-7.552398180776726E-2</c:v>
                </c:pt>
                <c:pt idx="1753">
                  <c:v>-7.5470780438280927E-2</c:v>
                </c:pt>
                <c:pt idx="1754">
                  <c:v>-7.5417594151271694E-2</c:v>
                </c:pt>
                <c:pt idx="1755">
                  <c:v>-7.5364422933686781E-2</c:v>
                </c:pt>
                <c:pt idx="1756">
                  <c:v>-7.5311266772491336E-2</c:v>
                </c:pt>
                <c:pt idx="1757">
                  <c:v>-7.5258125654668384E-2</c:v>
                </c:pt>
                <c:pt idx="1758">
                  <c:v>-7.5204999567218767E-2</c:v>
                </c:pt>
                <c:pt idx="1759">
                  <c:v>-7.5151888497161146E-2</c:v>
                </c:pt>
                <c:pt idx="1760">
                  <c:v>-7.5098792431531891E-2</c:v>
                </c:pt>
                <c:pt idx="1761">
                  <c:v>-7.5045711357385192E-2</c:v>
                </c:pt>
                <c:pt idx="1762">
                  <c:v>-7.4992645261792834E-2</c:v>
                </c:pt>
                <c:pt idx="1763">
                  <c:v>-7.4939594131844312E-2</c:v>
                </c:pt>
                <c:pt idx="1764">
                  <c:v>-7.488655795464666E-2</c:v>
                </c:pt>
                <c:pt idx="1765">
                  <c:v>-7.4833536717324567E-2</c:v>
                </c:pt>
                <c:pt idx="1766">
                  <c:v>-7.4780530407020207E-2</c:v>
                </c:pt>
                <c:pt idx="1767">
                  <c:v>-7.4727539010893351E-2</c:v>
                </c:pt>
                <c:pt idx="1768">
                  <c:v>-7.4674562516121146E-2</c:v>
                </c:pt>
                <c:pt idx="1769">
                  <c:v>-7.4621600909898278E-2</c:v>
                </c:pt>
                <c:pt idx="1770">
                  <c:v>-7.45686541794367E-2</c:v>
                </c:pt>
                <c:pt idx="1771">
                  <c:v>-7.4515722311965849E-2</c:v>
                </c:pt>
                <c:pt idx="1772">
                  <c:v>-7.446280529473237E-2</c:v>
                </c:pt>
                <c:pt idx="1773">
                  <c:v>-7.4409903115000398E-2</c:v>
                </c:pt>
                <c:pt idx="1774">
                  <c:v>-7.4357015760051104E-2</c:v>
                </c:pt>
                <c:pt idx="1775">
                  <c:v>-7.4304143217183038E-2</c:v>
                </c:pt>
                <c:pt idx="1776">
                  <c:v>-7.4251285473711903E-2</c:v>
                </c:pt>
                <c:pt idx="1777">
                  <c:v>-7.4198442516970553E-2</c:v>
                </c:pt>
                <c:pt idx="1778">
                  <c:v>-7.4145614334308885E-2</c:v>
                </c:pt>
                <c:pt idx="1779">
                  <c:v>-7.4092800913094059E-2</c:v>
                </c:pt>
                <c:pt idx="1780">
                  <c:v>-7.4040002240710112E-2</c:v>
                </c:pt>
                <c:pt idx="1781">
                  <c:v>-7.3987218304558178E-2</c:v>
                </c:pt>
                <c:pt idx="1782">
                  <c:v>-7.3934449092056376E-2</c:v>
                </c:pt>
                <c:pt idx="1783">
                  <c:v>-7.3881694590639757E-2</c:v>
                </c:pt>
                <c:pt idx="1784">
                  <c:v>-7.3828954787760248E-2</c:v>
                </c:pt>
                <c:pt idx="1785">
                  <c:v>-7.3776229670886762E-2</c:v>
                </c:pt>
                <c:pt idx="1786">
                  <c:v>-7.3723519227504919E-2</c:v>
                </c:pt>
                <c:pt idx="1787">
                  <c:v>-7.3670823445117328E-2</c:v>
                </c:pt>
                <c:pt idx="1788">
                  <c:v>-7.3618142311243195E-2</c:v>
                </c:pt>
                <c:pt idx="1789">
                  <c:v>-7.3565475813418546E-2</c:v>
                </c:pt>
                <c:pt idx="1790">
                  <c:v>-7.3512823939196115E-2</c:v>
                </c:pt>
                <c:pt idx="1791">
                  <c:v>-7.34601866761454E-2</c:v>
                </c:pt>
                <c:pt idx="1792">
                  <c:v>-7.3407564011852389E-2</c:v>
                </c:pt>
                <c:pt idx="1793">
                  <c:v>-7.3354955933919774E-2</c:v>
                </c:pt>
                <c:pt idx="1794">
                  <c:v>-7.3302362429966739E-2</c:v>
                </c:pt>
                <c:pt idx="1795">
                  <c:v>-7.3249783487629172E-2</c:v>
                </c:pt>
                <c:pt idx="1796">
                  <c:v>-7.3197219094559285E-2</c:v>
                </c:pt>
                <c:pt idx="1797">
                  <c:v>-7.3144669238425886E-2</c:v>
                </c:pt>
                <c:pt idx="1798">
                  <c:v>-7.3092133906914214E-2</c:v>
                </c:pt>
                <c:pt idx="1799">
                  <c:v>-7.3039613087725885E-2</c:v>
                </c:pt>
                <c:pt idx="1800">
                  <c:v>-7.2987106768578891E-2</c:v>
                </c:pt>
                <c:pt idx="1801">
                  <c:v>-7.2934614937207598E-2</c:v>
                </c:pt>
                <c:pt idx="1802">
                  <c:v>-7.2882137581362694E-2</c:v>
                </c:pt>
                <c:pt idx="1803">
                  <c:v>-7.282967468881113E-2</c:v>
                </c:pt>
                <c:pt idx="1804">
                  <c:v>-7.2777226247336069E-2</c:v>
                </c:pt>
                <c:pt idx="1805">
                  <c:v>-7.2724792244736935E-2</c:v>
                </c:pt>
                <c:pt idx="1806">
                  <c:v>-7.267237266882931E-2</c:v>
                </c:pt>
                <c:pt idx="1807">
                  <c:v>-7.2619967507444982E-2</c:v>
                </c:pt>
                <c:pt idx="1808">
                  <c:v>-7.2567576748431728E-2</c:v>
                </c:pt>
                <c:pt idx="1809">
                  <c:v>-7.2515200379653588E-2</c:v>
                </c:pt>
                <c:pt idx="1810">
                  <c:v>-7.246283838899048E-2</c:v>
                </c:pt>
                <c:pt idx="1811">
                  <c:v>-7.2410490764338475E-2</c:v>
                </c:pt>
                <c:pt idx="1812">
                  <c:v>-7.2358157493609576E-2</c:v>
                </c:pt>
                <c:pt idx="1813">
                  <c:v>-7.2305838564731773E-2</c:v>
                </c:pt>
                <c:pt idx="1814">
                  <c:v>-7.2253533965649486E-2</c:v>
                </c:pt>
                <c:pt idx="1815">
                  <c:v>-7.2201243684320904E-2</c:v>
                </c:pt>
                <c:pt idx="1816">
                  <c:v>-7.2148967708723311E-2</c:v>
                </c:pt>
                <c:pt idx="1817">
                  <c:v>-7.2096706026847646E-2</c:v>
                </c:pt>
                <c:pt idx="1818">
                  <c:v>-7.2044458626701668E-2</c:v>
                </c:pt>
                <c:pt idx="1819">
                  <c:v>-7.1992225496306961E-2</c:v>
                </c:pt>
                <c:pt idx="1820">
                  <c:v>-7.1940006623703812E-2</c:v>
                </c:pt>
                <c:pt idx="1821">
                  <c:v>-7.1887801996946277E-2</c:v>
                </c:pt>
                <c:pt idx="1822">
                  <c:v>-7.183561160410501E-2</c:v>
                </c:pt>
                <c:pt idx="1823">
                  <c:v>-7.1783435433264764E-2</c:v>
                </c:pt>
                <c:pt idx="1824">
                  <c:v>-7.1731273472527557E-2</c:v>
                </c:pt>
                <c:pt idx="1825">
                  <c:v>-7.1679125710010394E-2</c:v>
                </c:pt>
                <c:pt idx="1826">
                  <c:v>-7.1626992133845824E-2</c:v>
                </c:pt>
                <c:pt idx="1827">
                  <c:v>-7.1574872732181993E-2</c:v>
                </c:pt>
                <c:pt idx="1828">
                  <c:v>-7.1522767493182482E-2</c:v>
                </c:pt>
                <c:pt idx="1829">
                  <c:v>-7.1470676405026301E-2</c:v>
                </c:pt>
                <c:pt idx="1830">
                  <c:v>-7.141859945590795E-2</c:v>
                </c:pt>
                <c:pt idx="1831">
                  <c:v>-7.1366536634037303E-2</c:v>
                </c:pt>
                <c:pt idx="1832">
                  <c:v>-7.1314487927639614E-2</c:v>
                </c:pt>
                <c:pt idx="1833">
                  <c:v>-7.1262453324955455E-2</c:v>
                </c:pt>
                <c:pt idx="1834">
                  <c:v>-7.1210432814240721E-2</c:v>
                </c:pt>
                <c:pt idx="1835">
                  <c:v>-7.1158426383766571E-2</c:v>
                </c:pt>
                <c:pt idx="1836">
                  <c:v>-7.1106434021819431E-2</c:v>
                </c:pt>
                <c:pt idx="1837">
                  <c:v>-7.1054455716700937E-2</c:v>
                </c:pt>
                <c:pt idx="1838">
                  <c:v>-7.1002491456727934E-2</c:v>
                </c:pt>
                <c:pt idx="1839">
                  <c:v>-7.0950541230232422E-2</c:v>
                </c:pt>
                <c:pt idx="1840">
                  <c:v>-7.0898605025561501E-2</c:v>
                </c:pt>
                <c:pt idx="1841">
                  <c:v>-7.0846682831077368E-2</c:v>
                </c:pt>
                <c:pt idx="1842">
                  <c:v>-7.079477463515732E-2</c:v>
                </c:pt>
                <c:pt idx="1843">
                  <c:v>-7.0742880426193699E-2</c:v>
                </c:pt>
                <c:pt idx="1844">
                  <c:v>-7.0691000192593834E-2</c:v>
                </c:pt>
                <c:pt idx="1845">
                  <c:v>-7.063913392278004E-2</c:v>
                </c:pt>
                <c:pt idx="1846">
                  <c:v>-7.0587281605189567E-2</c:v>
                </c:pt>
                <c:pt idx="1847">
                  <c:v>-7.0535443228274652E-2</c:v>
                </c:pt>
                <c:pt idx="1848">
                  <c:v>-7.0483618780502355E-2</c:v>
                </c:pt>
                <c:pt idx="1849">
                  <c:v>-7.0431808250354611E-2</c:v>
                </c:pt>
                <c:pt idx="1850">
                  <c:v>-7.0380011626328287E-2</c:v>
                </c:pt>
                <c:pt idx="1851">
                  <c:v>-7.0328228896934908E-2</c:v>
                </c:pt>
                <c:pt idx="1852">
                  <c:v>-7.0276460050700873E-2</c:v>
                </c:pt>
                <c:pt idx="1853">
                  <c:v>-7.0224705076167293E-2</c:v>
                </c:pt>
                <c:pt idx="1854">
                  <c:v>-7.0172963961890045E-2</c:v>
                </c:pt>
                <c:pt idx="1855">
                  <c:v>-7.0121236696439604E-2</c:v>
                </c:pt>
                <c:pt idx="1856">
                  <c:v>-7.0069523268401268E-2</c:v>
                </c:pt>
                <c:pt idx="1857">
                  <c:v>-7.0017823666374768E-2</c:v>
                </c:pt>
                <c:pt idx="1858">
                  <c:v>-6.9966137878974655E-2</c:v>
                </c:pt>
                <c:pt idx="1859">
                  <c:v>-6.9914465894829858E-2</c:v>
                </c:pt>
                <c:pt idx="1860">
                  <c:v>-6.9862807702583962E-2</c:v>
                </c:pt>
                <c:pt idx="1861">
                  <c:v>-6.9811163290895095E-2</c:v>
                </c:pt>
                <c:pt idx="1862">
                  <c:v>-6.9759532648435818E-2</c:v>
                </c:pt>
                <c:pt idx="1863">
                  <c:v>-6.970791576389318E-2</c:v>
                </c:pt>
                <c:pt idx="1864">
                  <c:v>-6.9656312625968719E-2</c:v>
                </c:pt>
                <c:pt idx="1865">
                  <c:v>-6.960472322337824E-2</c:v>
                </c:pt>
                <c:pt idx="1866">
                  <c:v>-6.955314754485209E-2</c:v>
                </c:pt>
                <c:pt idx="1867">
                  <c:v>-6.9501585579134884E-2</c:v>
                </c:pt>
                <c:pt idx="1868">
                  <c:v>-6.9450037314985613E-2</c:v>
                </c:pt>
                <c:pt idx="1869">
                  <c:v>-6.9398502741177481E-2</c:v>
                </c:pt>
                <c:pt idx="1870">
                  <c:v>-6.9346981846498068E-2</c:v>
                </c:pt>
                <c:pt idx="1871">
                  <c:v>-6.9295474619749109E-2</c:v>
                </c:pt>
                <c:pt idx="1872">
                  <c:v>-6.9243981049746606E-2</c:v>
                </c:pt>
                <c:pt idx="1873">
                  <c:v>-6.9192501125320716E-2</c:v>
                </c:pt>
                <c:pt idx="1874">
                  <c:v>-6.9141034835315807E-2</c:v>
                </c:pt>
                <c:pt idx="1875">
                  <c:v>-6.9089582168590291E-2</c:v>
                </c:pt>
                <c:pt idx="1876">
                  <c:v>-6.9038143114016848E-2</c:v>
                </c:pt>
                <c:pt idx="1877">
                  <c:v>-6.8986717660482033E-2</c:v>
                </c:pt>
                <c:pt idx="1878">
                  <c:v>-6.8935305796886615E-2</c:v>
                </c:pt>
                <c:pt idx="1879">
                  <c:v>-6.8883907512145293E-2</c:v>
                </c:pt>
                <c:pt idx="1880">
                  <c:v>-6.8832522795186812E-2</c:v>
                </c:pt>
                <c:pt idx="1881">
                  <c:v>-6.8781151634953852E-2</c:v>
                </c:pt>
                <c:pt idx="1882">
                  <c:v>-6.8729794020403134E-2</c:v>
                </c:pt>
                <c:pt idx="1883">
                  <c:v>-6.8678449940505149E-2</c:v>
                </c:pt>
                <c:pt idx="1884">
                  <c:v>-6.8627119384244428E-2</c:v>
                </c:pt>
                <c:pt idx="1885">
                  <c:v>-6.8575802340619219E-2</c:v>
                </c:pt>
                <c:pt idx="1886">
                  <c:v>-6.8524498798641753E-2</c:v>
                </c:pt>
                <c:pt idx="1887">
                  <c:v>-6.8473208747337921E-2</c:v>
                </c:pt>
                <c:pt idx="1888">
                  <c:v>-6.8421932175747546E-2</c:v>
                </c:pt>
                <c:pt idx="1889">
                  <c:v>-6.8370669072924106E-2</c:v>
                </c:pt>
                <c:pt idx="1890">
                  <c:v>-6.8319419427934902E-2</c:v>
                </c:pt>
                <c:pt idx="1891">
                  <c:v>-6.8268183229860835E-2</c:v>
                </c:pt>
                <c:pt idx="1892">
                  <c:v>-6.8216960467796572E-2</c:v>
                </c:pt>
                <c:pt idx="1893">
                  <c:v>-6.8165751130850383E-2</c:v>
                </c:pt>
                <c:pt idx="1894">
                  <c:v>-6.811455520814419E-2</c:v>
                </c:pt>
                <c:pt idx="1895">
                  <c:v>-6.8063372688813517E-2</c:v>
                </c:pt>
                <c:pt idx="1896">
                  <c:v>-6.8012203562007434E-2</c:v>
                </c:pt>
                <c:pt idx="1897">
                  <c:v>-6.7961047816888609E-2</c:v>
                </c:pt>
                <c:pt idx="1898">
                  <c:v>-6.7909905442633256E-2</c:v>
                </c:pt>
                <c:pt idx="1899">
                  <c:v>-6.7858776428430967E-2</c:v>
                </c:pt>
                <c:pt idx="1900">
                  <c:v>-6.7807660763484934E-2</c:v>
                </c:pt>
                <c:pt idx="1901">
                  <c:v>-6.7756558437011727E-2</c:v>
                </c:pt>
                <c:pt idx="1902">
                  <c:v>-6.770546943824135E-2</c:v>
                </c:pt>
                <c:pt idx="1903">
                  <c:v>-6.7654393756417242E-2</c:v>
                </c:pt>
                <c:pt idx="1904">
                  <c:v>-6.7603331380796161E-2</c:v>
                </c:pt>
                <c:pt idx="1905">
                  <c:v>-6.7552282300648248E-2</c:v>
                </c:pt>
                <c:pt idx="1906">
                  <c:v>-6.7501246505256962E-2</c:v>
                </c:pt>
                <c:pt idx="1907">
                  <c:v>-6.7450223983918978E-2</c:v>
                </c:pt>
                <c:pt idx="1908">
                  <c:v>-6.7399214725944401E-2</c:v>
                </c:pt>
                <c:pt idx="1909">
                  <c:v>-6.7348218720656383E-2</c:v>
                </c:pt>
                <c:pt idx="1910">
                  <c:v>-6.729723595739151E-2</c:v>
                </c:pt>
                <c:pt idx="1911">
                  <c:v>-6.7246266425499357E-2</c:v>
                </c:pt>
                <c:pt idx="1912">
                  <c:v>-6.7195310114342821E-2</c:v>
                </c:pt>
                <c:pt idx="1913">
                  <c:v>-6.7144367013298401E-2</c:v>
                </c:pt>
                <c:pt idx="1914">
                  <c:v>-6.7093437111754139E-2</c:v>
                </c:pt>
                <c:pt idx="1915">
                  <c:v>-6.7042520399112793E-2</c:v>
                </c:pt>
                <c:pt idx="1916">
                  <c:v>-6.6991616864789605E-2</c:v>
                </c:pt>
                <c:pt idx="1917">
                  <c:v>-6.6940726498212921E-2</c:v>
                </c:pt>
                <c:pt idx="1918">
                  <c:v>-6.6889849288824077E-2</c:v>
                </c:pt>
                <c:pt idx="1919">
                  <c:v>-6.6838985226077341E-2</c:v>
                </c:pt>
                <c:pt idx="1920">
                  <c:v>-6.6788134299440138E-2</c:v>
                </c:pt>
                <c:pt idx="1921">
                  <c:v>-6.6737296498392662E-2</c:v>
                </c:pt>
                <c:pt idx="1922">
                  <c:v>-6.6686471812428094E-2</c:v>
                </c:pt>
                <c:pt idx="1923">
                  <c:v>-6.6635660231052496E-2</c:v>
                </c:pt>
                <c:pt idx="1924">
                  <c:v>-6.6584861743784918E-2</c:v>
                </c:pt>
                <c:pt idx="1925">
                  <c:v>-6.6534076340157067E-2</c:v>
                </c:pt>
                <c:pt idx="1926">
                  <c:v>-6.648330400971364E-2</c:v>
                </c:pt>
                <c:pt idx="1927">
                  <c:v>-6.6432544742012045E-2</c:v>
                </c:pt>
                <c:pt idx="1928">
                  <c:v>-6.6381798526622515E-2</c:v>
                </c:pt>
                <c:pt idx="1929">
                  <c:v>-6.6331065353128049E-2</c:v>
                </c:pt>
                <c:pt idx="1930">
                  <c:v>-6.6280345211124303E-2</c:v>
                </c:pt>
                <c:pt idx="1931">
                  <c:v>-6.62296380902197E-2</c:v>
                </c:pt>
                <c:pt idx="1932">
                  <c:v>-6.6178943980035376E-2</c:v>
                </c:pt>
                <c:pt idx="1933">
                  <c:v>-6.6128262870205068E-2</c:v>
                </c:pt>
                <c:pt idx="1934">
                  <c:v>-6.6077594750375168E-2</c:v>
                </c:pt>
                <c:pt idx="1935">
                  <c:v>-6.6026939610204671E-2</c:v>
                </c:pt>
                <c:pt idx="1936">
                  <c:v>-6.5976297439365172E-2</c:v>
                </c:pt>
                <c:pt idx="1937">
                  <c:v>-6.5925668227540812E-2</c:v>
                </c:pt>
                <c:pt idx="1938">
                  <c:v>-6.5875051964428333E-2</c:v>
                </c:pt>
                <c:pt idx="1939">
                  <c:v>-6.5824448639736965E-2</c:v>
                </c:pt>
                <c:pt idx="1940">
                  <c:v>-6.5773858243188377E-2</c:v>
                </c:pt>
                <c:pt idx="1941">
                  <c:v>-6.5723280764516778E-2</c:v>
                </c:pt>
                <c:pt idx="1942">
                  <c:v>-6.5672716193468872E-2</c:v>
                </c:pt>
                <c:pt idx="1943">
                  <c:v>-6.5622164519803627E-2</c:v>
                </c:pt>
                <c:pt idx="1944">
                  <c:v>-6.557162573329256E-2</c:v>
                </c:pt>
                <c:pt idx="1945">
                  <c:v>-6.5521099823719509E-2</c:v>
                </c:pt>
                <c:pt idx="1946">
                  <c:v>-6.5470586780880746E-2</c:v>
                </c:pt>
                <c:pt idx="1947">
                  <c:v>-6.5420086594584703E-2</c:v>
                </c:pt>
                <c:pt idx="1948">
                  <c:v>-6.53695992546523E-2</c:v>
                </c:pt>
                <c:pt idx="1949">
                  <c:v>-6.5319124750916668E-2</c:v>
                </c:pt>
                <c:pt idx="1950">
                  <c:v>-6.526866307322321E-2</c:v>
                </c:pt>
                <c:pt idx="1951">
                  <c:v>-6.5218214211429537E-2</c:v>
                </c:pt>
                <c:pt idx="1952">
                  <c:v>-6.5167778155405587E-2</c:v>
                </c:pt>
                <c:pt idx="1953">
                  <c:v>-6.5117354895033341E-2</c:v>
                </c:pt>
                <c:pt idx="1954">
                  <c:v>-6.5066944420207107E-2</c:v>
                </c:pt>
                <c:pt idx="1955">
                  <c:v>-6.501654672083329E-2</c:v>
                </c:pt>
                <c:pt idx="1956">
                  <c:v>-6.4966161786830345E-2</c:v>
                </c:pt>
                <c:pt idx="1957">
                  <c:v>-6.4915789608128993E-2</c:v>
                </c:pt>
                <c:pt idx="1958">
                  <c:v>-6.486543017467189E-2</c:v>
                </c:pt>
                <c:pt idx="1959">
                  <c:v>-6.4815083476413793E-2</c:v>
                </c:pt>
                <c:pt idx="1960">
                  <c:v>-6.4764749503321561E-2</c:v>
                </c:pt>
                <c:pt idx="1961">
                  <c:v>-6.4714428245374045E-2</c:v>
                </c:pt>
                <c:pt idx="1962">
                  <c:v>-6.4664119692562083E-2</c:v>
                </c:pt>
                <c:pt idx="1963">
                  <c:v>-6.4613823834888451E-2</c:v>
                </c:pt>
                <c:pt idx="1964">
                  <c:v>-6.4563540662367913E-2</c:v>
                </c:pt>
                <c:pt idx="1965">
                  <c:v>-6.4513270165027226E-2</c:v>
                </c:pt>
                <c:pt idx="1966">
                  <c:v>-6.4463012332904912E-2</c:v>
                </c:pt>
                <c:pt idx="1967">
                  <c:v>-6.4412767156051487E-2</c:v>
                </c:pt>
                <c:pt idx="1968">
                  <c:v>-6.4362534624529344E-2</c:v>
                </c:pt>
                <c:pt idx="1969">
                  <c:v>-6.4312314728412645E-2</c:v>
                </c:pt>
                <c:pt idx="1970">
                  <c:v>-6.4262107457787432E-2</c:v>
                </c:pt>
                <c:pt idx="1971">
                  <c:v>-6.4211912802751514E-2</c:v>
                </c:pt>
                <c:pt idx="1972">
                  <c:v>-6.416173075341447E-2</c:v>
                </c:pt>
                <c:pt idx="1973">
                  <c:v>-6.4111561299897646E-2</c:v>
                </c:pt>
                <c:pt idx="1974">
                  <c:v>-6.4061404432334157E-2</c:v>
                </c:pt>
                <c:pt idx="1975">
                  <c:v>-6.4011260140868831E-2</c:v>
                </c:pt>
                <c:pt idx="1976">
                  <c:v>-6.3961128415658097E-2</c:v>
                </c:pt>
                <c:pt idx="1977">
                  <c:v>-6.391100924687021E-2</c:v>
                </c:pt>
                <c:pt idx="1978">
                  <c:v>-6.3860902624684912E-2</c:v>
                </c:pt>
                <c:pt idx="1979">
                  <c:v>-6.3810808539293662E-2</c:v>
                </c:pt>
                <c:pt idx="1980">
                  <c:v>-6.3760726980899518E-2</c:v>
                </c:pt>
                <c:pt idx="1981">
                  <c:v>-6.3710657939717141E-2</c:v>
                </c:pt>
                <c:pt idx="1982">
                  <c:v>-6.3660601405972683E-2</c:v>
                </c:pt>
                <c:pt idx="1983">
                  <c:v>-6.3610557369903897E-2</c:v>
                </c:pt>
                <c:pt idx="1984">
                  <c:v>-6.3560525821760083E-2</c:v>
                </c:pt>
                <c:pt idx="1985">
                  <c:v>-6.3510506751801976E-2</c:v>
                </c:pt>
                <c:pt idx="1986">
                  <c:v>-6.3460500150301857E-2</c:v>
                </c:pt>
                <c:pt idx="1987">
                  <c:v>-6.3410506007543443E-2</c:v>
                </c:pt>
                <c:pt idx="1988">
                  <c:v>-6.3360524313821831E-2</c:v>
                </c:pt>
                <c:pt idx="1989">
                  <c:v>-6.3310555059443663E-2</c:v>
                </c:pt>
                <c:pt idx="1990">
                  <c:v>-6.326059823472685E-2</c:v>
                </c:pt>
                <c:pt idx="1991">
                  <c:v>-6.321065383000074E-2</c:v>
                </c:pt>
                <c:pt idx="1992">
                  <c:v>-6.316072183560606E-2</c:v>
                </c:pt>
                <c:pt idx="1993">
                  <c:v>-6.3110802241894803E-2</c:v>
                </c:pt>
                <c:pt idx="1994">
                  <c:v>-6.3060895039230347E-2</c:v>
                </c:pt>
                <c:pt idx="1995">
                  <c:v>-6.301100021798739E-2</c:v>
                </c:pt>
                <c:pt idx="1996">
                  <c:v>-6.2961117768551789E-2</c:v>
                </c:pt>
                <c:pt idx="1997">
                  <c:v>-6.2911247681320726E-2</c:v>
                </c:pt>
                <c:pt idx="1998">
                  <c:v>-6.2861389946702595E-2</c:v>
                </c:pt>
                <c:pt idx="1999">
                  <c:v>-6.281154455511706E-2</c:v>
                </c:pt>
                <c:pt idx="2000">
                  <c:v>-6.2761711496994887E-2</c:v>
                </c:pt>
                <c:pt idx="2001">
                  <c:v>-6.2711890762778111E-2</c:v>
                </c:pt>
                <c:pt idx="2002">
                  <c:v>-6.2662082342919811E-2</c:v>
                </c:pt>
                <c:pt idx="2003">
                  <c:v>-6.2612286227884839E-2</c:v>
                </c:pt>
                <c:pt idx="2004">
                  <c:v>-6.2562502408147536E-2</c:v>
                </c:pt>
                <c:pt idx="2005">
                  <c:v>-6.2512730874194899E-2</c:v>
                </c:pt>
                <c:pt idx="2006">
                  <c:v>-6.2462971616524421E-2</c:v>
                </c:pt>
                <c:pt idx="2007">
                  <c:v>-6.2413224625644748E-2</c:v>
                </c:pt>
                <c:pt idx="2008">
                  <c:v>-6.2363489892075519E-2</c:v>
                </c:pt>
                <c:pt idx="2009">
                  <c:v>-6.231376740634742E-2</c:v>
                </c:pt>
                <c:pt idx="2010">
                  <c:v>-6.2264057159002018E-2</c:v>
                </c:pt>
                <c:pt idx="2011">
                  <c:v>-6.2214359140591979E-2</c:v>
                </c:pt>
                <c:pt idx="2012">
                  <c:v>-6.2164673341680854E-2</c:v>
                </c:pt>
                <c:pt idx="2013">
                  <c:v>-6.2114999752843181E-2</c:v>
                </c:pt>
                <c:pt idx="2014">
                  <c:v>-6.206533836466438E-2</c:v>
                </c:pt>
                <c:pt idx="2015">
                  <c:v>-6.2015689167740695E-2</c:v>
                </c:pt>
                <c:pt idx="2016">
                  <c:v>-6.1966052152679418E-2</c:v>
                </c:pt>
                <c:pt idx="2017">
                  <c:v>-6.1916427310098499E-2</c:v>
                </c:pt>
                <c:pt idx="2018">
                  <c:v>-6.1866814630626876E-2</c:v>
                </c:pt>
                <c:pt idx="2019">
                  <c:v>-6.1817214104904206E-2</c:v>
                </c:pt>
                <c:pt idx="2020">
                  <c:v>-6.1767625723581077E-2</c:v>
                </c:pt>
                <c:pt idx="2021">
                  <c:v>-6.1718049477318682E-2</c:v>
                </c:pt>
                <c:pt idx="2022">
                  <c:v>-6.1668485356789093E-2</c:v>
                </c:pt>
                <c:pt idx="2023">
                  <c:v>-6.1618933352675098E-2</c:v>
                </c:pt>
                <c:pt idx="2024">
                  <c:v>-6.1569393455670196E-2</c:v>
                </c:pt>
                <c:pt idx="2025">
                  <c:v>-6.1519865656478545E-2</c:v>
                </c:pt>
                <c:pt idx="2026">
                  <c:v>-6.1470349945815073E-2</c:v>
                </c:pt>
                <c:pt idx="2027">
                  <c:v>-6.1420846314405253E-2</c:v>
                </c:pt>
                <c:pt idx="2028">
                  <c:v>-6.1371354752985385E-2</c:v>
                </c:pt>
                <c:pt idx="2029">
                  <c:v>-6.132187525230226E-2</c:v>
                </c:pt>
                <c:pt idx="2030">
                  <c:v>-6.1272407803113271E-2</c:v>
                </c:pt>
                <c:pt idx="2031">
                  <c:v>-6.1222952396186414E-2</c:v>
                </c:pt>
                <c:pt idx="2032">
                  <c:v>-6.1173509022300343E-2</c:v>
                </c:pt>
                <c:pt idx="2033">
                  <c:v>-6.1124077672244148E-2</c:v>
                </c:pt>
                <c:pt idx="2034">
                  <c:v>-6.1074658336817467E-2</c:v>
                </c:pt>
                <c:pt idx="2035">
                  <c:v>-6.1025251006830539E-2</c:v>
                </c:pt>
                <c:pt idx="2036">
                  <c:v>-6.097585567310404E-2</c:v>
                </c:pt>
                <c:pt idx="2037">
                  <c:v>-6.0926472326469083E-2</c:v>
                </c:pt>
                <c:pt idx="2038">
                  <c:v>-6.0877100957767272E-2</c:v>
                </c:pt>
                <c:pt idx="2039">
                  <c:v>-6.0827741557850645E-2</c:v>
                </c:pt>
                <c:pt idx="2040">
                  <c:v>-6.0778394117581735E-2</c:v>
                </c:pt>
                <c:pt idx="2041">
                  <c:v>-6.0729058627833399E-2</c:v>
                </c:pt>
                <c:pt idx="2042">
                  <c:v>-6.0679735079488872E-2</c:v>
                </c:pt>
                <c:pt idx="2043">
                  <c:v>-6.0630423463441774E-2</c:v>
                </c:pt>
                <c:pt idx="2044">
                  <c:v>-6.0581123770596101E-2</c:v>
                </c:pt>
                <c:pt idx="2045">
                  <c:v>-6.0531835991866123E-2</c:v>
                </c:pt>
                <c:pt idx="2046">
                  <c:v>-6.0482560118176487E-2</c:v>
                </c:pt>
                <c:pt idx="2047">
                  <c:v>-6.0433296140462056E-2</c:v>
                </c:pt>
                <c:pt idx="2048">
                  <c:v>-6.0384044049668018E-2</c:v>
                </c:pt>
                <c:pt idx="2049">
                  <c:v>-6.0334803836749828E-2</c:v>
                </c:pt>
                <c:pt idx="2050">
                  <c:v>-6.0285575492673105E-2</c:v>
                </c:pt>
                <c:pt idx="2051">
                  <c:v>-6.0236359008413787E-2</c:v>
                </c:pt>
                <c:pt idx="2052">
                  <c:v>-6.0187154374957974E-2</c:v>
                </c:pt>
                <c:pt idx="2053">
                  <c:v>-6.0137961583301924E-2</c:v>
                </c:pt>
                <c:pt idx="2054">
                  <c:v>-6.0088780624452054E-2</c:v>
                </c:pt>
                <c:pt idx="2055">
                  <c:v>-6.0039611489424993E-2</c:v>
                </c:pt>
                <c:pt idx="2056">
                  <c:v>-5.9990454169247476E-2</c:v>
                </c:pt>
                <c:pt idx="2057">
                  <c:v>-5.9941308654956338E-2</c:v>
                </c:pt>
                <c:pt idx="2058">
                  <c:v>-5.9892174937598519E-2</c:v>
                </c:pt>
                <c:pt idx="2059">
                  <c:v>-5.9843053008231006E-2</c:v>
                </c:pt>
                <c:pt idx="2060">
                  <c:v>-5.979394285792089E-2</c:v>
                </c:pt>
                <c:pt idx="2061">
                  <c:v>-5.9744844477745307E-2</c:v>
                </c:pt>
                <c:pt idx="2062">
                  <c:v>-5.9695757858791387E-2</c:v>
                </c:pt>
                <c:pt idx="2063">
                  <c:v>-5.9646682992156252E-2</c:v>
                </c:pt>
                <c:pt idx="2064">
                  <c:v>-5.9597619868947072E-2</c:v>
                </c:pt>
                <c:pt idx="2065">
                  <c:v>-5.954856848028095E-2</c:v>
                </c:pt>
                <c:pt idx="2066">
                  <c:v>-5.9499528817284986E-2</c:v>
                </c:pt>
                <c:pt idx="2067">
                  <c:v>-5.9450500871096157E-2</c:v>
                </c:pt>
                <c:pt idx="2068">
                  <c:v>-5.9401484632861379E-2</c:v>
                </c:pt>
                <c:pt idx="2069">
                  <c:v>-5.9352480093737503E-2</c:v>
                </c:pt>
                <c:pt idx="2070">
                  <c:v>-5.9303487244891262E-2</c:v>
                </c:pt>
                <c:pt idx="2071">
                  <c:v>-5.9254506077499158E-2</c:v>
                </c:pt>
                <c:pt idx="2072">
                  <c:v>-5.9205536582747742E-2</c:v>
                </c:pt>
                <c:pt idx="2073">
                  <c:v>-5.9156578751833222E-2</c:v>
                </c:pt>
                <c:pt idx="2074">
                  <c:v>-5.9107632575961744E-2</c:v>
                </c:pt>
                <c:pt idx="2075">
                  <c:v>-5.9058698046349112E-2</c:v>
                </c:pt>
                <c:pt idx="2076">
                  <c:v>-5.9009775154221067E-2</c:v>
                </c:pt>
                <c:pt idx="2077">
                  <c:v>-5.8960863890813064E-2</c:v>
                </c:pt>
                <c:pt idx="2078">
                  <c:v>-5.8911964247370219E-2</c:v>
                </c:pt>
                <c:pt idx="2079">
                  <c:v>-5.8863076215147525E-2</c:v>
                </c:pt>
                <c:pt idx="2080">
                  <c:v>-5.8814199785409582E-2</c:v>
                </c:pt>
                <c:pt idx="2081">
                  <c:v>-5.8765334949430759E-2</c:v>
                </c:pt>
                <c:pt idx="2082">
                  <c:v>-5.8716481698495082E-2</c:v>
                </c:pt>
                <c:pt idx="2083">
                  <c:v>-5.8667640023896239E-2</c:v>
                </c:pt>
                <c:pt idx="2084">
                  <c:v>-5.861880991693752E-2</c:v>
                </c:pt>
                <c:pt idx="2085">
                  <c:v>-5.8569991368931928E-2</c:v>
                </c:pt>
                <c:pt idx="2086">
                  <c:v>-5.8521184371202073E-2</c:v>
                </c:pt>
                <c:pt idx="2087">
                  <c:v>-5.8472388915080609E-2</c:v>
                </c:pt>
                <c:pt idx="2088">
                  <c:v>-5.8423604991907796E-2</c:v>
                </c:pt>
                <c:pt idx="2089">
                  <c:v>-5.8374832593036496E-2</c:v>
                </c:pt>
                <c:pt idx="2090">
                  <c:v>-5.8326071709827121E-2</c:v>
                </c:pt>
                <c:pt idx="2091">
                  <c:v>-5.8277322333650017E-2</c:v>
                </c:pt>
                <c:pt idx="2092">
                  <c:v>-5.8228584455885135E-2</c:v>
                </c:pt>
                <c:pt idx="2093">
                  <c:v>-5.8179858067921919E-2</c:v>
                </c:pt>
                <c:pt idx="2094">
                  <c:v>-5.8131143161159804E-2</c:v>
                </c:pt>
                <c:pt idx="2095">
                  <c:v>-5.8082439727006163E-2</c:v>
                </c:pt>
                <c:pt idx="2096">
                  <c:v>-5.8033747756879361E-2</c:v>
                </c:pt>
                <c:pt idx="2097">
                  <c:v>-5.7985067242206589E-2</c:v>
                </c:pt>
                <c:pt idx="2098">
                  <c:v>-5.7936398174424586E-2</c:v>
                </c:pt>
                <c:pt idx="2099">
                  <c:v>-5.7887740544979471E-2</c:v>
                </c:pt>
                <c:pt idx="2100">
                  <c:v>-5.7839094345326747E-2</c:v>
                </c:pt>
                <c:pt idx="2101">
                  <c:v>-5.7790459566931185E-2</c:v>
                </c:pt>
                <c:pt idx="2102">
                  <c:v>-5.7741836201267049E-2</c:v>
                </c:pt>
                <c:pt idx="2103">
                  <c:v>-5.7693224239817875E-2</c:v>
                </c:pt>
                <c:pt idx="2104">
                  <c:v>-5.7644623674076523E-2</c:v>
                </c:pt>
                <c:pt idx="2105">
                  <c:v>-5.7596034495545179E-2</c:v>
                </c:pt>
                <c:pt idx="2106">
                  <c:v>-5.75474566957353E-2</c:v>
                </c:pt>
                <c:pt idx="2107">
                  <c:v>-5.7498890266167668E-2</c:v>
                </c:pt>
                <c:pt idx="2108">
                  <c:v>-5.7450335198372227E-2</c:v>
                </c:pt>
                <c:pt idx="2109">
                  <c:v>-5.7401791483888243E-2</c:v>
                </c:pt>
                <c:pt idx="2110">
                  <c:v>-5.7353259114264199E-2</c:v>
                </c:pt>
                <c:pt idx="2111">
                  <c:v>-5.7304738081057793E-2</c:v>
                </c:pt>
                <c:pt idx="2112">
                  <c:v>-5.7256228375835883E-2</c:v>
                </c:pt>
                <c:pt idx="2113">
                  <c:v>-5.7207729990174538E-2</c:v>
                </c:pt>
                <c:pt idx="2114">
                  <c:v>-5.7159242915658992E-2</c:v>
                </c:pt>
                <c:pt idx="2115">
                  <c:v>-5.7110767143883634E-2</c:v>
                </c:pt>
                <c:pt idx="2116">
                  <c:v>-5.7062302666451958E-2</c:v>
                </c:pt>
                <c:pt idx="2117">
                  <c:v>-5.7013849474976619E-2</c:v>
                </c:pt>
                <c:pt idx="2118">
                  <c:v>-5.6965407561079318E-2</c:v>
                </c:pt>
                <c:pt idx="2119">
                  <c:v>-5.6916976916390916E-2</c:v>
                </c:pt>
                <c:pt idx="2120">
                  <c:v>-5.6868557532551267E-2</c:v>
                </c:pt>
                <c:pt idx="2121">
                  <c:v>-5.682014940120933E-2</c:v>
                </c:pt>
                <c:pt idx="2122">
                  <c:v>-5.6771752514023111E-2</c:v>
                </c:pt>
                <c:pt idx="2123">
                  <c:v>-5.6723366862659608E-2</c:v>
                </c:pt>
                <c:pt idx="2124">
                  <c:v>-5.6674992438794869E-2</c:v>
                </c:pt>
                <c:pt idx="2125">
                  <c:v>-5.6626629234113934E-2</c:v>
                </c:pt>
                <c:pt idx="2126">
                  <c:v>-5.6578277240310726E-2</c:v>
                </c:pt>
                <c:pt idx="2127">
                  <c:v>-5.6529936449088325E-2</c:v>
                </c:pt>
                <c:pt idx="2128">
                  <c:v>-5.6481606852158583E-2</c:v>
                </c:pt>
                <c:pt idx="2129">
                  <c:v>-5.6433288441242402E-2</c:v>
                </c:pt>
                <c:pt idx="2130">
                  <c:v>-5.6384981208069507E-2</c:v>
                </c:pt>
                <c:pt idx="2131">
                  <c:v>-5.6336685144378673E-2</c:v>
                </c:pt>
                <c:pt idx="2132">
                  <c:v>-5.6288400241917391E-2</c:v>
                </c:pt>
                <c:pt idx="2133">
                  <c:v>-5.6240126492442144E-2</c:v>
                </c:pt>
                <c:pt idx="2134">
                  <c:v>-5.6191863887718185E-2</c:v>
                </c:pt>
                <c:pt idx="2135">
                  <c:v>-5.6143612419519706E-2</c:v>
                </c:pt>
                <c:pt idx="2136">
                  <c:v>-5.6095372079629724E-2</c:v>
                </c:pt>
                <c:pt idx="2137">
                  <c:v>-5.6047142859839971E-2</c:v>
                </c:pt>
                <c:pt idx="2138">
                  <c:v>-5.5998924751951062E-2</c:v>
                </c:pt>
                <c:pt idx="2139">
                  <c:v>-5.5950717747772438E-2</c:v>
                </c:pt>
                <c:pt idx="2140">
                  <c:v>-5.5902521839122199E-2</c:v>
                </c:pt>
                <c:pt idx="2141">
                  <c:v>-5.5854337017827327E-2</c:v>
                </c:pt>
                <c:pt idx="2142">
                  <c:v>-5.5806163275723408E-2</c:v>
                </c:pt>
                <c:pt idx="2143">
                  <c:v>-5.5758000604654856E-2</c:v>
                </c:pt>
                <c:pt idx="2144">
                  <c:v>-5.5709848996474742E-2</c:v>
                </c:pt>
                <c:pt idx="2145">
                  <c:v>-5.566170844304491E-2</c:v>
                </c:pt>
                <c:pt idx="2146">
                  <c:v>-5.5613578936235752E-2</c:v>
                </c:pt>
                <c:pt idx="2147">
                  <c:v>-5.5565460467926486E-2</c:v>
                </c:pt>
                <c:pt idx="2148">
                  <c:v>-5.5517353030004879E-2</c:v>
                </c:pt>
                <c:pt idx="2149">
                  <c:v>-5.5469256614367413E-2</c:v>
                </c:pt>
                <c:pt idx="2150">
                  <c:v>-5.5421171212919118E-2</c:v>
                </c:pt>
                <c:pt idx="2151">
                  <c:v>-5.5373096817573686E-2</c:v>
                </c:pt>
                <c:pt idx="2152">
                  <c:v>-5.5325033420253411E-2</c:v>
                </c:pt>
                <c:pt idx="2153">
                  <c:v>-5.5276981012889137E-2</c:v>
                </c:pt>
                <c:pt idx="2154">
                  <c:v>-5.5228939587420256E-2</c:v>
                </c:pt>
                <c:pt idx="2155">
                  <c:v>-5.5180909135794765E-2</c:v>
                </c:pt>
                <c:pt idx="2156">
                  <c:v>-5.5132889649969208E-2</c:v>
                </c:pt>
                <c:pt idx="2157">
                  <c:v>-5.5084881121908624E-2</c:v>
                </c:pt>
                <c:pt idx="2158">
                  <c:v>-5.5036883543586546E-2</c:v>
                </c:pt>
                <c:pt idx="2159">
                  <c:v>-5.4988896906985107E-2</c:v>
                </c:pt>
                <c:pt idx="2160">
                  <c:v>-5.4940921204094773E-2</c:v>
                </c:pt>
                <c:pt idx="2161">
                  <c:v>-5.4892956426914552E-2</c:v>
                </c:pt>
                <c:pt idx="2162">
                  <c:v>-5.484500256745195E-2</c:v>
                </c:pt>
                <c:pt idx="2163">
                  <c:v>-5.4797059617722854E-2</c:v>
                </c:pt>
                <c:pt idx="2164">
                  <c:v>-5.4749127569751588E-2</c:v>
                </c:pt>
                <c:pt idx="2165">
                  <c:v>-5.4701206415570913E-2</c:v>
                </c:pt>
                <c:pt idx="2166">
                  <c:v>-5.4653296147221919E-2</c:v>
                </c:pt>
                <c:pt idx="2167">
                  <c:v>-5.4605396756754243E-2</c:v>
                </c:pt>
                <c:pt idx="2168">
                  <c:v>-5.4557508236225682E-2</c:v>
                </c:pt>
                <c:pt idx="2169">
                  <c:v>-5.4509630577702584E-2</c:v>
                </c:pt>
                <c:pt idx="2170">
                  <c:v>-5.4461763773259453E-2</c:v>
                </c:pt>
                <c:pt idx="2171">
                  <c:v>-5.441390781497929E-2</c:v>
                </c:pt>
                <c:pt idx="2172">
                  <c:v>-5.4366062694953365E-2</c:v>
                </c:pt>
                <c:pt idx="2173">
                  <c:v>-5.4318228405281221E-2</c:v>
                </c:pt>
                <c:pt idx="2174">
                  <c:v>-5.4270404938070671E-2</c:v>
                </c:pt>
                <c:pt idx="2175">
                  <c:v>-5.4222592285437854E-2</c:v>
                </c:pt>
                <c:pt idx="2176">
                  <c:v>-5.4174790439507126E-2</c:v>
                </c:pt>
                <c:pt idx="2177">
                  <c:v>-5.4126999392411612E-2</c:v>
                </c:pt>
                <c:pt idx="2178">
                  <c:v>-5.4079219136290768E-2</c:v>
                </c:pt>
                <c:pt idx="2179">
                  <c:v>-5.4031449663295095E-2</c:v>
                </c:pt>
                <c:pt idx="2180">
                  <c:v>-5.3983690965581421E-2</c:v>
                </c:pt>
                <c:pt idx="2181">
                  <c:v>-5.3935943035315681E-2</c:v>
                </c:pt>
                <c:pt idx="2182">
                  <c:v>-5.3888205864670635E-2</c:v>
                </c:pt>
                <c:pt idx="2183">
                  <c:v>-5.3840479445828093E-2</c:v>
                </c:pt>
                <c:pt idx="2184">
                  <c:v>-5.3792763770978969E-2</c:v>
                </c:pt>
                <c:pt idx="2185">
                  <c:v>-5.3745058832321446E-2</c:v>
                </c:pt>
                <c:pt idx="2186">
                  <c:v>-5.3697364622060817E-2</c:v>
                </c:pt>
                <c:pt idx="2187">
                  <c:v>-5.3649681132411919E-2</c:v>
                </c:pt>
                <c:pt idx="2188">
                  <c:v>-5.3602008355597253E-2</c:v>
                </c:pt>
                <c:pt idx="2189">
                  <c:v>-5.3554346283847309E-2</c:v>
                </c:pt>
                <c:pt idx="2190">
                  <c:v>-5.3506694909400798E-2</c:v>
                </c:pt>
                <c:pt idx="2191">
                  <c:v>-5.3459054224504421E-2</c:v>
                </c:pt>
                <c:pt idx="2192">
                  <c:v>-5.3411424221412873E-2</c:v>
                </c:pt>
                <c:pt idx="2193">
                  <c:v>-5.3363804892388955E-2</c:v>
                </c:pt>
                <c:pt idx="2194">
                  <c:v>-5.3316196229703516E-2</c:v>
                </c:pt>
                <c:pt idx="2195">
                  <c:v>-5.3268598225635289E-2</c:v>
                </c:pt>
                <c:pt idx="2196">
                  <c:v>-5.3221010872471164E-2</c:v>
                </c:pt>
                <c:pt idx="2197">
                  <c:v>-5.3173434162505862E-2</c:v>
                </c:pt>
                <c:pt idx="2198">
                  <c:v>-5.3125868088042205E-2</c:v>
                </c:pt>
                <c:pt idx="2199">
                  <c:v>-5.3078312641390846E-2</c:v>
                </c:pt>
                <c:pt idx="2200">
                  <c:v>-5.3030767814870483E-2</c:v>
                </c:pt>
                <c:pt idx="2201">
                  <c:v>-5.29832336008077E-2</c:v>
                </c:pt>
                <c:pt idx="2202">
                  <c:v>-5.2935709991537017E-2</c:v>
                </c:pt>
                <c:pt idx="2203">
                  <c:v>-5.2888196979400837E-2</c:v>
                </c:pt>
                <c:pt idx="2204">
                  <c:v>-5.2840694556749501E-2</c:v>
                </c:pt>
                <c:pt idx="2205">
                  <c:v>-5.2793202715941179E-2</c:v>
                </c:pt>
                <c:pt idx="2206">
                  <c:v>-5.274572144934192E-2</c:v>
                </c:pt>
                <c:pt idx="2207">
                  <c:v>-5.2698250749325659E-2</c:v>
                </c:pt>
                <c:pt idx="2208">
                  <c:v>-5.2650790608274101E-2</c:v>
                </c:pt>
                <c:pt idx="2209">
                  <c:v>-5.2603341018576888E-2</c:v>
                </c:pt>
                <c:pt idx="2210">
                  <c:v>-5.255590197263138E-2</c:v>
                </c:pt>
                <c:pt idx="2211">
                  <c:v>-5.250847346284282E-2</c:v>
                </c:pt>
                <c:pt idx="2212">
                  <c:v>-5.2461055481624164E-2</c:v>
                </c:pt>
                <c:pt idx="2213">
                  <c:v>-5.2413648021396142E-2</c:v>
                </c:pt>
                <c:pt idx="2214">
                  <c:v>-5.2366251074587367E-2</c:v>
                </c:pt>
                <c:pt idx="2215">
                  <c:v>-5.231886463363411E-2</c:v>
                </c:pt>
                <c:pt idx="2216">
                  <c:v>-5.2271488690980417E-2</c:v>
                </c:pt>
                <c:pt idx="2217">
                  <c:v>-5.2224123239077991E-2</c:v>
                </c:pt>
                <c:pt idx="2218">
                  <c:v>-5.2176768270386364E-2</c:v>
                </c:pt>
                <c:pt idx="2219">
                  <c:v>-5.212942377737273E-2</c:v>
                </c:pt>
                <c:pt idx="2220">
                  <c:v>-5.208208975251194E-2</c:v>
                </c:pt>
                <c:pt idx="2221">
                  <c:v>-5.2034766188286508E-2</c:v>
                </c:pt>
                <c:pt idx="2222">
                  <c:v>-5.1987453077186718E-2</c:v>
                </c:pt>
                <c:pt idx="2223">
                  <c:v>-5.1940150411710406E-2</c:v>
                </c:pt>
                <c:pt idx="2224">
                  <c:v>-5.1892858184363122E-2</c:v>
                </c:pt>
                <c:pt idx="2225">
                  <c:v>-5.1845576387657966E-2</c:v>
                </c:pt>
                <c:pt idx="2226">
                  <c:v>-5.1798305014115753E-2</c:v>
                </c:pt>
                <c:pt idx="2227">
                  <c:v>-5.1751044056264794E-2</c:v>
                </c:pt>
                <c:pt idx="2228">
                  <c:v>-5.1703793506641116E-2</c:v>
                </c:pt>
                <c:pt idx="2229">
                  <c:v>-5.1656553357788182E-2</c:v>
                </c:pt>
                <c:pt idx="2230">
                  <c:v>-5.1609323602257173E-2</c:v>
                </c:pt>
                <c:pt idx="2231">
                  <c:v>-5.1562104232606709E-2</c:v>
                </c:pt>
                <c:pt idx="2232">
                  <c:v>-5.1514895241403069E-2</c:v>
                </c:pt>
                <c:pt idx="2233">
                  <c:v>-5.1467696621219916E-2</c:v>
                </c:pt>
                <c:pt idx="2234">
                  <c:v>-5.1420508364638629E-2</c:v>
                </c:pt>
                <c:pt idx="2235">
                  <c:v>-5.1373330464247913E-2</c:v>
                </c:pt>
                <c:pt idx="2236">
                  <c:v>-5.132616291264408E-2</c:v>
                </c:pt>
                <c:pt idx="2237">
                  <c:v>-5.1279005702430824E-2</c:v>
                </c:pt>
                <c:pt idx="2238">
                  <c:v>-5.1231858826219445E-2</c:v>
                </c:pt>
                <c:pt idx="2239">
                  <c:v>-5.1184722276628625E-2</c:v>
                </c:pt>
                <c:pt idx="2240">
                  <c:v>-5.1137596046284539E-2</c:v>
                </c:pt>
                <c:pt idx="2241">
                  <c:v>-5.1090480127820692E-2</c:v>
                </c:pt>
                <c:pt idx="2242">
                  <c:v>-5.1043374513878137E-2</c:v>
                </c:pt>
                <c:pt idx="2243">
                  <c:v>-5.099627919710531E-2</c:v>
                </c:pt>
                <c:pt idx="2244">
                  <c:v>-5.094919417015803E-2</c:v>
                </c:pt>
                <c:pt idx="2245">
                  <c:v>-5.0902119425699499E-2</c:v>
                </c:pt>
                <c:pt idx="2246">
                  <c:v>-5.0855054956400358E-2</c:v>
                </c:pt>
                <c:pt idx="2247">
                  <c:v>-5.080800075493852E-2</c:v>
                </c:pt>
                <c:pt idx="2248">
                  <c:v>-5.0760956813999281E-2</c:v>
                </c:pt>
                <c:pt idx="2249">
                  <c:v>-5.0713923126275318E-2</c:v>
                </c:pt>
                <c:pt idx="2250">
                  <c:v>-5.0666899684466693E-2</c:v>
                </c:pt>
                <c:pt idx="2251">
                  <c:v>-5.0619886481280685E-2</c:v>
                </c:pt>
                <c:pt idx="2252">
                  <c:v>-5.0572883509431898E-2</c:v>
                </c:pt>
                <c:pt idx="2253">
                  <c:v>-5.0525890761642211E-2</c:v>
                </c:pt>
                <c:pt idx="2254">
                  <c:v>-5.047890823064094E-2</c:v>
                </c:pt>
                <c:pt idx="2255">
                  <c:v>-5.0431935909164505E-2</c:v>
                </c:pt>
                <c:pt idx="2256">
                  <c:v>-5.0384973789956655E-2</c:v>
                </c:pt>
                <c:pt idx="2257">
                  <c:v>-5.0338021865768356E-2</c:v>
                </c:pt>
                <c:pt idx="2258">
                  <c:v>-5.0291080129357901E-2</c:v>
                </c:pt>
                <c:pt idx="2259">
                  <c:v>-5.0244148573490743E-2</c:v>
                </c:pt>
                <c:pt idx="2260">
                  <c:v>-5.0197227190939608E-2</c:v>
                </c:pt>
                <c:pt idx="2261">
                  <c:v>-5.0150315974484327E-2</c:v>
                </c:pt>
                <c:pt idx="2262">
                  <c:v>-5.0103414916912004E-2</c:v>
                </c:pt>
                <c:pt idx="2263">
                  <c:v>-5.0056524011016901E-2</c:v>
                </c:pt>
                <c:pt idx="2264">
                  <c:v>-5.0009643249600499E-2</c:v>
                </c:pt>
                <c:pt idx="2265">
                  <c:v>-4.9962772625471386E-2</c:v>
                </c:pt>
                <c:pt idx="2266">
                  <c:v>-4.9915912131445306E-2</c:v>
                </c:pt>
                <c:pt idx="2267">
                  <c:v>-4.9869061760345168E-2</c:v>
                </c:pt>
                <c:pt idx="2268">
                  <c:v>-4.9822221505001429E-2</c:v>
                </c:pt>
                <c:pt idx="2269">
                  <c:v>-4.977539135825032E-2</c:v>
                </c:pt>
                <c:pt idx="2270">
                  <c:v>-4.9728571312936065E-2</c:v>
                </c:pt>
                <c:pt idx="2271">
                  <c:v>-4.9681761361910992E-2</c:v>
                </c:pt>
                <c:pt idx="2272">
                  <c:v>-4.9634961498033481E-2</c:v>
                </c:pt>
                <c:pt idx="2273">
                  <c:v>-4.9588171714167628E-2</c:v>
                </c:pt>
                <c:pt idx="2274">
                  <c:v>-4.9541392003187357E-2</c:v>
                </c:pt>
                <c:pt idx="2275">
                  <c:v>-4.9494622357971862E-2</c:v>
                </c:pt>
                <c:pt idx="2276">
                  <c:v>-4.9447862771408224E-2</c:v>
                </c:pt>
                <c:pt idx="2277">
                  <c:v>-4.9401113236389183E-2</c:v>
                </c:pt>
                <c:pt idx="2278">
                  <c:v>-4.9354373745815916E-2</c:v>
                </c:pt>
                <c:pt idx="2279">
                  <c:v>-4.9307644292596098E-2</c:v>
                </c:pt>
                <c:pt idx="2280">
                  <c:v>-4.9260924869644451E-2</c:v>
                </c:pt>
                <c:pt idx="2281">
                  <c:v>-4.9214215469882583E-2</c:v>
                </c:pt>
                <c:pt idx="2282">
                  <c:v>-4.9167516086239205E-2</c:v>
                </c:pt>
                <c:pt idx="2283">
                  <c:v>-4.9120826711649912E-2</c:v>
                </c:pt>
                <c:pt idx="2284">
                  <c:v>-4.9074147339057295E-2</c:v>
                </c:pt>
                <c:pt idx="2285">
                  <c:v>-4.9027477961410826E-2</c:v>
                </c:pt>
                <c:pt idx="2286">
                  <c:v>-4.8980818571666973E-2</c:v>
                </c:pt>
                <c:pt idx="2287">
                  <c:v>-4.8934169162789087E-2</c:v>
                </c:pt>
                <c:pt idx="2288">
                  <c:v>-4.8887529727747459E-2</c:v>
                </c:pt>
                <c:pt idx="2289">
                  <c:v>-4.8840900259519204E-2</c:v>
                </c:pt>
                <c:pt idx="2290">
                  <c:v>-4.8794280751088381E-2</c:v>
                </c:pt>
                <c:pt idx="2291">
                  <c:v>-4.874767119544593E-2</c:v>
                </c:pt>
                <c:pt idx="2292">
                  <c:v>-4.8701071585589673E-2</c:v>
                </c:pt>
                <c:pt idx="2293">
                  <c:v>-4.8654481914524261E-2</c:v>
                </c:pt>
                <c:pt idx="2294">
                  <c:v>-4.8607902175261175E-2</c:v>
                </c:pt>
                <c:pt idx="2295">
                  <c:v>-4.8561332360818776E-2</c:v>
                </c:pt>
                <c:pt idx="2296">
                  <c:v>-4.85147724642222E-2</c:v>
                </c:pt>
                <c:pt idx="2297">
                  <c:v>-4.8468222478503464E-2</c:v>
                </c:pt>
                <c:pt idx="2298">
                  <c:v>-4.8421682396701304E-2</c:v>
                </c:pt>
                <c:pt idx="2299">
                  <c:v>-4.8375152211861283E-2</c:v>
                </c:pt>
                <c:pt idx="2300">
                  <c:v>-4.8328631917035736E-2</c:v>
                </c:pt>
                <c:pt idx="2301">
                  <c:v>-4.8282121505283826E-2</c:v>
                </c:pt>
                <c:pt idx="2302">
                  <c:v>-4.8235620969671433E-2</c:v>
                </c:pt>
                <c:pt idx="2303">
                  <c:v>-4.818913030327121E-2</c:v>
                </c:pt>
                <c:pt idx="2304">
                  <c:v>-4.8142649499162526E-2</c:v>
                </c:pt>
                <c:pt idx="2305">
                  <c:v>-4.8096178550431468E-2</c:v>
                </c:pt>
                <c:pt idx="2306">
                  <c:v>-4.8049717450170892E-2</c:v>
                </c:pt>
                <c:pt idx="2307">
                  <c:v>-4.800326619148032E-2</c:v>
                </c:pt>
                <c:pt idx="2308">
                  <c:v>-4.7956824767465989E-2</c:v>
                </c:pt>
                <c:pt idx="2309">
                  <c:v>-4.7910393171240906E-2</c:v>
                </c:pt>
                <c:pt idx="2310">
                  <c:v>-4.7863971395924576E-2</c:v>
                </c:pt>
                <c:pt idx="2311">
                  <c:v>-4.7817559434643331E-2</c:v>
                </c:pt>
                <c:pt idx="2312">
                  <c:v>-4.7771157280530108E-2</c:v>
                </c:pt>
                <c:pt idx="2313">
                  <c:v>-4.7724764926724506E-2</c:v>
                </c:pt>
                <c:pt idx="2314">
                  <c:v>-4.7678382366372729E-2</c:v>
                </c:pt>
                <c:pt idx="2315">
                  <c:v>-4.7632009592627589E-2</c:v>
                </c:pt>
                <c:pt idx="2316">
                  <c:v>-4.7585646598648612E-2</c:v>
                </c:pt>
                <c:pt idx="2317">
                  <c:v>-4.7539293377601877E-2</c:v>
                </c:pt>
                <c:pt idx="2318">
                  <c:v>-4.7492949922660066E-2</c:v>
                </c:pt>
                <c:pt idx="2319">
                  <c:v>-4.7446616227002414E-2</c:v>
                </c:pt>
                <c:pt idx="2320">
                  <c:v>-4.740029228381476E-2</c:v>
                </c:pt>
                <c:pt idx="2321">
                  <c:v>-4.735397808628955E-2</c:v>
                </c:pt>
                <c:pt idx="2322">
                  <c:v>-4.7307673627625779E-2</c:v>
                </c:pt>
                <c:pt idx="2323">
                  <c:v>-4.7261378901028939E-2</c:v>
                </c:pt>
                <c:pt idx="2324">
                  <c:v>-4.7215093899711069E-2</c:v>
                </c:pt>
                <c:pt idx="2325">
                  <c:v>-4.7168818616890817E-2</c:v>
                </c:pt>
                <c:pt idx="2326">
                  <c:v>-4.7122553045793214E-2</c:v>
                </c:pt>
                <c:pt idx="2327">
                  <c:v>-4.7076297179649951E-2</c:v>
                </c:pt>
                <c:pt idx="2328">
                  <c:v>-4.7030051011699103E-2</c:v>
                </c:pt>
                <c:pt idx="2329">
                  <c:v>-4.6983814535185298E-2</c:v>
                </c:pt>
                <c:pt idx="2330">
                  <c:v>-4.6937587743359599E-2</c:v>
                </c:pt>
                <c:pt idx="2331">
                  <c:v>-4.6891370629479512E-2</c:v>
                </c:pt>
                <c:pt idx="2332">
                  <c:v>-4.6845163186809091E-2</c:v>
                </c:pt>
                <c:pt idx="2333">
                  <c:v>-4.6798965408618831E-2</c:v>
                </c:pt>
                <c:pt idx="2334">
                  <c:v>-4.675277728818561E-2</c:v>
                </c:pt>
                <c:pt idx="2335">
                  <c:v>-4.6706598818792799E-2</c:v>
                </c:pt>
                <c:pt idx="2336">
                  <c:v>-4.6660429993730101E-2</c:v>
                </c:pt>
                <c:pt idx="2337">
                  <c:v>-4.6614270806293712E-2</c:v>
                </c:pt>
                <c:pt idx="2338">
                  <c:v>-4.6568121249786154E-2</c:v>
                </c:pt>
                <c:pt idx="2339">
                  <c:v>-4.6521981317516448E-2</c:v>
                </c:pt>
                <c:pt idx="2340">
                  <c:v>-4.6475851002799884E-2</c:v>
                </c:pt>
                <c:pt idx="2341">
                  <c:v>-4.6429730298958194E-2</c:v>
                </c:pt>
                <c:pt idx="2342">
                  <c:v>-4.6383619199319492E-2</c:v>
                </c:pt>
                <c:pt idx="2343">
                  <c:v>-4.6337517697218167E-2</c:v>
                </c:pt>
                <c:pt idx="2344">
                  <c:v>-4.6291425785994988E-2</c:v>
                </c:pt>
                <c:pt idx="2345">
                  <c:v>-4.6245343458997112E-2</c:v>
                </c:pt>
                <c:pt idx="2346">
                  <c:v>-4.6199270709577966E-2</c:v>
                </c:pt>
                <c:pt idx="2347">
                  <c:v>-4.6153207531097307E-2</c:v>
                </c:pt>
                <c:pt idx="2348">
                  <c:v>-4.6107153916921162E-2</c:v>
                </c:pt>
                <c:pt idx="2349">
                  <c:v>-4.6061109860421945E-2</c:v>
                </c:pt>
                <c:pt idx="2350">
                  <c:v>-4.601507535497823E-2</c:v>
                </c:pt>
                <c:pt idx="2351">
                  <c:v>-4.5969050393974975E-2</c:v>
                </c:pt>
                <c:pt idx="2352">
                  <c:v>-4.5923034970803356E-2</c:v>
                </c:pt>
                <c:pt idx="2353">
                  <c:v>-4.587702907886082E-2</c:v>
                </c:pt>
                <c:pt idx="2354">
                  <c:v>-4.583103271155109E-2</c:v>
                </c:pt>
                <c:pt idx="2355">
                  <c:v>-4.5785045862284102E-2</c:v>
                </c:pt>
                <c:pt idx="2356">
                  <c:v>-4.5739068524476012E-2</c:v>
                </c:pt>
                <c:pt idx="2357">
                  <c:v>-4.5693100691549249E-2</c:v>
                </c:pt>
                <c:pt idx="2358">
                  <c:v>-4.5647142356932402E-2</c:v>
                </c:pt>
                <c:pt idx="2359">
                  <c:v>-4.5601193514060723E-2</c:v>
                </c:pt>
                <c:pt idx="2360">
                  <c:v>-4.5555254156373848E-2</c:v>
                </c:pt>
                <c:pt idx="2361">
                  <c:v>-4.5509324277320351E-2</c:v>
                </c:pt>
                <c:pt idx="2362">
                  <c:v>-4.5463403870353136E-2</c:v>
                </c:pt>
                <c:pt idx="2363">
                  <c:v>-4.5417492928932157E-2</c:v>
                </c:pt>
                <c:pt idx="2364">
                  <c:v>-4.5371591446522253E-2</c:v>
                </c:pt>
                <c:pt idx="2365">
                  <c:v>-4.53256994165952E-2</c:v>
                </c:pt>
                <c:pt idx="2366">
                  <c:v>-4.5279816832629938E-2</c:v>
                </c:pt>
                <c:pt idx="2367">
                  <c:v>-4.5233943688110567E-2</c:v>
                </c:pt>
                <c:pt idx="2368">
                  <c:v>-4.5188079976526407E-2</c:v>
                </c:pt>
                <c:pt idx="2369">
                  <c:v>-4.5142225691374271E-2</c:v>
                </c:pt>
                <c:pt idx="2370">
                  <c:v>-4.5096380826156579E-2</c:v>
                </c:pt>
                <c:pt idx="2371">
                  <c:v>-4.5050545374381912E-2</c:v>
                </c:pt>
                <c:pt idx="2372">
                  <c:v>-4.5004719329564846E-2</c:v>
                </c:pt>
                <c:pt idx="2373">
                  <c:v>-4.4958902685226121E-2</c:v>
                </c:pt>
                <c:pt idx="2374">
                  <c:v>-4.4913095434892525E-2</c:v>
                </c:pt>
                <c:pt idx="2375">
                  <c:v>-4.4867297572096843E-2</c:v>
                </c:pt>
                <c:pt idx="2376">
                  <c:v>-4.4821509090377964E-2</c:v>
                </c:pt>
                <c:pt idx="2377">
                  <c:v>-4.4775729983280832E-2</c:v>
                </c:pt>
                <c:pt idx="2378">
                  <c:v>-4.4729960244356382E-2</c:v>
                </c:pt>
                <c:pt idx="2379">
                  <c:v>-4.46841998671616E-2</c:v>
                </c:pt>
                <c:pt idx="2380">
                  <c:v>-4.4638448845259471E-2</c:v>
                </c:pt>
                <c:pt idx="2381">
                  <c:v>-4.4592707172218971E-2</c:v>
                </c:pt>
                <c:pt idx="2382">
                  <c:v>-4.4546974841615072E-2</c:v>
                </c:pt>
                <c:pt idx="2383">
                  <c:v>-4.45012518470288E-2</c:v>
                </c:pt>
                <c:pt idx="2384">
                  <c:v>-4.4455538182047061E-2</c:v>
                </c:pt>
                <c:pt idx="2385">
                  <c:v>-4.4409833840262813E-2</c:v>
                </c:pt>
                <c:pt idx="2386">
                  <c:v>-4.4364138815274956E-2</c:v>
                </c:pt>
                <c:pt idx="2387">
                  <c:v>-4.4318453100688326E-2</c:v>
                </c:pt>
                <c:pt idx="2388">
                  <c:v>-4.4272776690113702E-2</c:v>
                </c:pt>
                <c:pt idx="2389">
                  <c:v>-4.42271095771678E-2</c:v>
                </c:pt>
                <c:pt idx="2390">
                  <c:v>-4.4181451755473278E-2</c:v>
                </c:pt>
                <c:pt idx="2391">
                  <c:v>-4.4135803218658676E-2</c:v>
                </c:pt>
                <c:pt idx="2392">
                  <c:v>-4.4090163960358475E-2</c:v>
                </c:pt>
                <c:pt idx="2393">
                  <c:v>-4.4044533974213096E-2</c:v>
                </c:pt>
                <c:pt idx="2394">
                  <c:v>-4.3998913253868732E-2</c:v>
                </c:pt>
                <c:pt idx="2395">
                  <c:v>-4.3953301792977573E-2</c:v>
                </c:pt>
                <c:pt idx="2396">
                  <c:v>-4.3907699585197635E-2</c:v>
                </c:pt>
                <c:pt idx="2397">
                  <c:v>-4.386210662419282E-2</c:v>
                </c:pt>
                <c:pt idx="2398">
                  <c:v>-4.381652290363286E-2</c:v>
                </c:pt>
                <c:pt idx="2399">
                  <c:v>-4.3770948417193367E-2</c:v>
                </c:pt>
                <c:pt idx="2400">
                  <c:v>-4.3725383158555786E-2</c:v>
                </c:pt>
                <c:pt idx="2401">
                  <c:v>-4.3679827121407389E-2</c:v>
                </c:pt>
                <c:pt idx="2402">
                  <c:v>-4.3634280299441275E-2</c:v>
                </c:pt>
                <c:pt idx="2403">
                  <c:v>-4.3588742686356374E-2</c:v>
                </c:pt>
                <c:pt idx="2404">
                  <c:v>-4.3543214275857389E-2</c:v>
                </c:pt>
                <c:pt idx="2405">
                  <c:v>-4.3497695061654795E-2</c:v>
                </c:pt>
                <c:pt idx="2406">
                  <c:v>-4.3452185037464897E-2</c:v>
                </c:pt>
                <c:pt idx="2407">
                  <c:v>-4.3406684197009882E-2</c:v>
                </c:pt>
                <c:pt idx="2408">
                  <c:v>-4.3361192534017545E-2</c:v>
                </c:pt>
                <c:pt idx="2409">
                  <c:v>-4.3315710042221511E-2</c:v>
                </c:pt>
                <c:pt idx="2410">
                  <c:v>-4.3270236715361177E-2</c:v>
                </c:pt>
                <c:pt idx="2411">
                  <c:v>-4.3224772547181656E-2</c:v>
                </c:pt>
                <c:pt idx="2412">
                  <c:v>-4.3179317531433836E-2</c:v>
                </c:pt>
                <c:pt idx="2413">
                  <c:v>-4.3133871661874379E-2</c:v>
                </c:pt>
                <c:pt idx="2414">
                  <c:v>-4.3088434932265551E-2</c:v>
                </c:pt>
                <c:pt idx="2415">
                  <c:v>-4.3043007336375394E-2</c:v>
                </c:pt>
                <c:pt idx="2416">
                  <c:v>-4.2997588867977665E-2</c:v>
                </c:pt>
                <c:pt idx="2417">
                  <c:v>-4.2952179520851841E-2</c:v>
                </c:pt>
                <c:pt idx="2418">
                  <c:v>-4.2906779288783059E-2</c:v>
                </c:pt>
                <c:pt idx="2419">
                  <c:v>-4.286138816556212E-2</c:v>
                </c:pt>
                <c:pt idx="2420">
                  <c:v>-4.2816006144985597E-2</c:v>
                </c:pt>
                <c:pt idx="2421">
                  <c:v>-4.2770633220855614E-2</c:v>
                </c:pt>
                <c:pt idx="2422">
                  <c:v>-4.2725269386979958E-2</c:v>
                </c:pt>
                <c:pt idx="2423">
                  <c:v>-4.2679914637172134E-2</c:v>
                </c:pt>
                <c:pt idx="2424">
                  <c:v>-4.2634568965251252E-2</c:v>
                </c:pt>
                <c:pt idx="2425">
                  <c:v>-4.2589232365042085E-2</c:v>
                </c:pt>
                <c:pt idx="2426">
                  <c:v>-4.2543904830375012E-2</c:v>
                </c:pt>
                <c:pt idx="2427">
                  <c:v>-4.2498586355085965E-2</c:v>
                </c:pt>
                <c:pt idx="2428">
                  <c:v>-4.2453276933016648E-2</c:v>
                </c:pt>
                <c:pt idx="2429">
                  <c:v>-4.2407976558014204E-2</c:v>
                </c:pt>
                <c:pt idx="2430">
                  <c:v>-4.236268522393144E-2</c:v>
                </c:pt>
                <c:pt idx="2431">
                  <c:v>-4.2317402924626712E-2</c:v>
                </c:pt>
                <c:pt idx="2432">
                  <c:v>-4.2272129653964041E-2</c:v>
                </c:pt>
                <c:pt idx="2433">
                  <c:v>-4.2226865405812941E-2</c:v>
                </c:pt>
                <c:pt idx="2434">
                  <c:v>-4.2181610174048534E-2</c:v>
                </c:pt>
                <c:pt idx="2435">
                  <c:v>-4.2136363952551437E-2</c:v>
                </c:pt>
                <c:pt idx="2436">
                  <c:v>-4.2091126735207873E-2</c:v>
                </c:pt>
                <c:pt idx="2437">
                  <c:v>-4.2045898515909563E-2</c:v>
                </c:pt>
                <c:pt idx="2438">
                  <c:v>-4.2000679288553777E-2</c:v>
                </c:pt>
                <c:pt idx="2439">
                  <c:v>-4.1955469047043281E-2</c:v>
                </c:pt>
                <c:pt idx="2440">
                  <c:v>-4.1910267785286448E-2</c:v>
                </c:pt>
                <c:pt idx="2441">
                  <c:v>-4.1865075497197035E-2</c:v>
                </c:pt>
                <c:pt idx="2442">
                  <c:v>-4.1819892176694351E-2</c:v>
                </c:pt>
                <c:pt idx="2443">
                  <c:v>-4.17747178177032E-2</c:v>
                </c:pt>
                <c:pt idx="2444">
                  <c:v>-4.1729552414153881E-2</c:v>
                </c:pt>
                <c:pt idx="2445">
                  <c:v>-4.1684395959982135E-2</c:v>
                </c:pt>
                <c:pt idx="2446">
                  <c:v>-4.1639248449129196E-2</c:v>
                </c:pt>
                <c:pt idx="2447">
                  <c:v>-4.159410987554174E-2</c:v>
                </c:pt>
                <c:pt idx="2448">
                  <c:v>-4.1548980233171939E-2</c:v>
                </c:pt>
                <c:pt idx="2449">
                  <c:v>-4.1503859515977404E-2</c:v>
                </c:pt>
                <c:pt idx="2450">
                  <c:v>-4.1458747717921129E-2</c:v>
                </c:pt>
                <c:pt idx="2451">
                  <c:v>-4.1413644832971552E-2</c:v>
                </c:pt>
                <c:pt idx="2452">
                  <c:v>-4.1368550855102548E-2</c:v>
                </c:pt>
                <c:pt idx="2453">
                  <c:v>-4.1323465778293433E-2</c:v>
                </c:pt>
                <c:pt idx="2454">
                  <c:v>-4.1278389596529352E-2</c:v>
                </c:pt>
                <c:pt idx="2455">
                  <c:v>-4.1233322303799058E-2</c:v>
                </c:pt>
                <c:pt idx="2456">
                  <c:v>-4.1188263894099353E-2</c:v>
                </c:pt>
                <c:pt idx="2457">
                  <c:v>-4.1143214361431146E-2</c:v>
                </c:pt>
                <c:pt idx="2458">
                  <c:v>-4.1098173699799789E-2</c:v>
                </c:pt>
                <c:pt idx="2459">
                  <c:v>-4.1053141903217294E-2</c:v>
                </c:pt>
                <c:pt idx="2460">
                  <c:v>-4.1008118965700724E-2</c:v>
                </c:pt>
                <c:pt idx="2461">
                  <c:v>-4.0963104881272305E-2</c:v>
                </c:pt>
                <c:pt idx="2462">
                  <c:v>-4.0918099643959815E-2</c:v>
                </c:pt>
                <c:pt idx="2463">
                  <c:v>-4.087310324779625E-2</c:v>
                </c:pt>
                <c:pt idx="2464">
                  <c:v>-4.0828115686819932E-2</c:v>
                </c:pt>
                <c:pt idx="2465">
                  <c:v>-4.0783136955074517E-2</c:v>
                </c:pt>
                <c:pt idx="2466">
                  <c:v>-4.0738167046609042E-2</c:v>
                </c:pt>
                <c:pt idx="2467">
                  <c:v>-4.0693205955477818E-2</c:v>
                </c:pt>
                <c:pt idx="2468">
                  <c:v>-4.0648253675740376E-2</c:v>
                </c:pt>
                <c:pt idx="2469">
                  <c:v>-4.0603310201461629E-2</c:v>
                </c:pt>
                <c:pt idx="2470">
                  <c:v>-4.0558375526711821E-2</c:v>
                </c:pt>
                <c:pt idx="2471">
                  <c:v>-4.0513449645566357E-2</c:v>
                </c:pt>
                <c:pt idx="2472">
                  <c:v>-4.0468532552105974E-2</c:v>
                </c:pt>
                <c:pt idx="2473">
                  <c:v>-4.0423624240416678E-2</c:v>
                </c:pt>
                <c:pt idx="2474">
                  <c:v>-4.0378724704589752E-2</c:v>
                </c:pt>
                <c:pt idx="2475">
                  <c:v>-4.0333833938721642E-2</c:v>
                </c:pt>
                <c:pt idx="2476">
                  <c:v>-4.0288951936914119E-2</c:v>
                </c:pt>
                <c:pt idx="2477">
                  <c:v>-4.0244078693274177E-2</c:v>
                </c:pt>
                <c:pt idx="2478">
                  <c:v>-4.0199214201914024E-2</c:v>
                </c:pt>
                <c:pt idx="2479">
                  <c:v>-4.0154358456951089E-2</c:v>
                </c:pt>
                <c:pt idx="2480">
                  <c:v>-4.0109511452508073E-2</c:v>
                </c:pt>
                <c:pt idx="2481">
                  <c:v>-4.0064673182712729E-2</c:v>
                </c:pt>
                <c:pt idx="2482">
                  <c:v>-4.0019843641698194E-2</c:v>
                </c:pt>
                <c:pt idx="2483">
                  <c:v>-3.9975022823602657E-2</c:v>
                </c:pt>
                <c:pt idx="2484">
                  <c:v>-3.9930210722569581E-2</c:v>
                </c:pt>
                <c:pt idx="2485">
                  <c:v>-3.9885407332747536E-2</c:v>
                </c:pt>
                <c:pt idx="2486">
                  <c:v>-3.9840612648290363E-2</c:v>
                </c:pt>
                <c:pt idx="2487">
                  <c:v>-3.9795826663356959E-2</c:v>
                </c:pt>
                <c:pt idx="2488">
                  <c:v>-3.9751049372111491E-2</c:v>
                </c:pt>
                <c:pt idx="2489">
                  <c:v>-3.9706280768723123E-2</c:v>
                </c:pt>
                <c:pt idx="2490">
                  <c:v>-3.9661520847366294E-2</c:v>
                </c:pt>
                <c:pt idx="2491">
                  <c:v>-3.9616769602220492E-2</c:v>
                </c:pt>
                <c:pt idx="2492">
                  <c:v>-3.9572027027470369E-2</c:v>
                </c:pt>
                <c:pt idx="2493">
                  <c:v>-3.952729311730574E-2</c:v>
                </c:pt>
                <c:pt idx="2494">
                  <c:v>-3.948256786592147E-2</c:v>
                </c:pt>
                <c:pt idx="2495">
                  <c:v>-3.9437851267517532E-2</c:v>
                </c:pt>
                <c:pt idx="2496">
                  <c:v>-3.9393143316299062E-2</c:v>
                </c:pt>
                <c:pt idx="2497">
                  <c:v>-3.9348444006476191E-2</c:v>
                </c:pt>
                <c:pt idx="2498">
                  <c:v>-3.9303753332264268E-2</c:v>
                </c:pt>
                <c:pt idx="2499">
                  <c:v>-3.925907128788364E-2</c:v>
                </c:pt>
                <c:pt idx="2500">
                  <c:v>-3.9214397867559703E-2</c:v>
                </c:pt>
                <c:pt idx="2501">
                  <c:v>-3.9169733065522905E-2</c:v>
                </c:pt>
                <c:pt idx="2502">
                  <c:v>-3.9125076876008857E-2</c:v>
                </c:pt>
                <c:pt idx="2503">
                  <c:v>-3.9080429293258168E-2</c:v>
                </c:pt>
                <c:pt idx="2504">
                  <c:v>-3.9035790311516438E-2</c:v>
                </c:pt>
                <c:pt idx="2505">
                  <c:v>-3.8991159925034324E-2</c:v>
                </c:pt>
                <c:pt idx="2506">
                  <c:v>-3.8946538128067587E-2</c:v>
                </c:pt>
                <c:pt idx="2507">
                  <c:v>-3.8901924914876984E-2</c:v>
                </c:pt>
                <c:pt idx="2508">
                  <c:v>-3.8857320279728214E-2</c:v>
                </c:pt>
                <c:pt idx="2509">
                  <c:v>-3.8812724216892081E-2</c:v>
                </c:pt>
                <c:pt idx="2510">
                  <c:v>-3.8768136720644331E-2</c:v>
                </c:pt>
                <c:pt idx="2511">
                  <c:v>-3.8723557785265705E-2</c:v>
                </c:pt>
                <c:pt idx="2512">
                  <c:v>-3.8678987405041998E-2</c:v>
                </c:pt>
                <c:pt idx="2513">
                  <c:v>-3.8634425574263886E-2</c:v>
                </c:pt>
                <c:pt idx="2514">
                  <c:v>-3.8589872287227156E-2</c:v>
                </c:pt>
                <c:pt idx="2515">
                  <c:v>-3.8545327538232421E-2</c:v>
                </c:pt>
                <c:pt idx="2516">
                  <c:v>-3.8500791321585348E-2</c:v>
                </c:pt>
                <c:pt idx="2517">
                  <c:v>-3.8456263631596488E-2</c:v>
                </c:pt>
                <c:pt idx="2518">
                  <c:v>-3.8411744462581499E-2</c:v>
                </c:pt>
                <c:pt idx="2519">
                  <c:v>-3.8367233808860757E-2</c:v>
                </c:pt>
                <c:pt idx="2520">
                  <c:v>-3.8322731664759746E-2</c:v>
                </c:pt>
                <c:pt idx="2521">
                  <c:v>-3.8278238024608779E-2</c:v>
                </c:pt>
                <c:pt idx="2522">
                  <c:v>-3.8233752882743222E-2</c:v>
                </c:pt>
                <c:pt idx="2523">
                  <c:v>-3.8189276233503155E-2</c:v>
                </c:pt>
                <c:pt idx="2524">
                  <c:v>-3.8144808071233771E-2</c:v>
                </c:pt>
                <c:pt idx="2525">
                  <c:v>-3.8100348390284977E-2</c:v>
                </c:pt>
                <c:pt idx="2526">
                  <c:v>-3.8055897185011733E-2</c:v>
                </c:pt>
                <c:pt idx="2527">
                  <c:v>-3.8011454449773829E-2</c:v>
                </c:pt>
                <c:pt idx="2528">
                  <c:v>-3.796702017893594E-2</c:v>
                </c:pt>
                <c:pt idx="2529">
                  <c:v>-3.7922594366867568E-2</c:v>
                </c:pt>
                <c:pt idx="2530">
                  <c:v>-3.7878177007943159E-2</c:v>
                </c:pt>
                <c:pt idx="2531">
                  <c:v>-3.7833768096541986E-2</c:v>
                </c:pt>
                <c:pt idx="2532">
                  <c:v>-3.7789367627048209E-2</c:v>
                </c:pt>
                <c:pt idx="2533">
                  <c:v>-3.7744975593850816E-2</c:v>
                </c:pt>
                <c:pt idx="2534">
                  <c:v>-3.7700591991343568E-2</c:v>
                </c:pt>
                <c:pt idx="2535">
                  <c:v>-3.765621681392517E-2</c:v>
                </c:pt>
                <c:pt idx="2536">
                  <c:v>-3.7611850055999152E-2</c:v>
                </c:pt>
                <c:pt idx="2537">
                  <c:v>-3.7567491711973766E-2</c:v>
                </c:pt>
                <c:pt idx="2538">
                  <c:v>-3.7523141776262148E-2</c:v>
                </c:pt>
                <c:pt idx="2539">
                  <c:v>-3.7478800243282318E-2</c:v>
                </c:pt>
                <c:pt idx="2540">
                  <c:v>-3.7434467107456959E-2</c:v>
                </c:pt>
                <c:pt idx="2541">
                  <c:v>-3.7390142363213696E-2</c:v>
                </c:pt>
                <c:pt idx="2542">
                  <c:v>-3.7345826004984761E-2</c:v>
                </c:pt>
                <c:pt idx="2543">
                  <c:v>-3.7301518027207381E-2</c:v>
                </c:pt>
                <c:pt idx="2544">
                  <c:v>-3.7257218424323835E-2</c:v>
                </c:pt>
                <c:pt idx="2545">
                  <c:v>-3.7212927190779954E-2</c:v>
                </c:pt>
                <c:pt idx="2546">
                  <c:v>-3.7168644321027622E-2</c:v>
                </c:pt>
                <c:pt idx="2547">
                  <c:v>-3.712436980952305E-2</c:v>
                </c:pt>
                <c:pt idx="2548">
                  <c:v>-3.708010365072717E-2</c:v>
                </c:pt>
                <c:pt idx="2549">
                  <c:v>-3.7035845839105686E-2</c:v>
                </c:pt>
                <c:pt idx="2550">
                  <c:v>-3.6991596369129076E-2</c:v>
                </c:pt>
                <c:pt idx="2551">
                  <c:v>-3.6947355235272483E-2</c:v>
                </c:pt>
                <c:pt idx="2552">
                  <c:v>-3.6903122432015822E-2</c:v>
                </c:pt>
                <c:pt idx="2553">
                  <c:v>-3.6858897953843728E-2</c:v>
                </c:pt>
                <c:pt idx="2554">
                  <c:v>-3.6814681795245552E-2</c:v>
                </c:pt>
                <c:pt idx="2555">
                  <c:v>-3.677047395071531E-2</c:v>
                </c:pt>
                <c:pt idx="2556">
                  <c:v>-3.6726274414751792E-2</c:v>
                </c:pt>
                <c:pt idx="2557">
                  <c:v>-3.6682083181858449E-2</c:v>
                </c:pt>
                <c:pt idx="2558">
                  <c:v>-3.6637900246543398E-2</c:v>
                </c:pt>
                <c:pt idx="2559">
                  <c:v>-3.6593725603319527E-2</c:v>
                </c:pt>
                <c:pt idx="2560">
                  <c:v>-3.6549559246704277E-2</c:v>
                </c:pt>
                <c:pt idx="2561">
                  <c:v>-3.6505401171219864E-2</c:v>
                </c:pt>
                <c:pt idx="2562">
                  <c:v>-3.6461251371393166E-2</c:v>
                </c:pt>
                <c:pt idx="2563">
                  <c:v>-3.6417109841755613E-2</c:v>
                </c:pt>
                <c:pt idx="2564">
                  <c:v>-3.6372976576843408E-2</c:v>
                </c:pt>
                <c:pt idx="2565">
                  <c:v>-3.6328851571197363E-2</c:v>
                </c:pt>
                <c:pt idx="2566">
                  <c:v>-3.6284734819362896E-2</c:v>
                </c:pt>
                <c:pt idx="2567">
                  <c:v>-3.6240626315890145E-2</c:v>
                </c:pt>
                <c:pt idx="2568">
                  <c:v>-3.6196526055333744E-2</c:v>
                </c:pt>
                <c:pt idx="2569">
                  <c:v>-3.61524340322531E-2</c:v>
                </c:pt>
                <c:pt idx="2570">
                  <c:v>-3.6108350241212117E-2</c:v>
                </c:pt>
                <c:pt idx="2571">
                  <c:v>-3.6064274676779362E-2</c:v>
                </c:pt>
                <c:pt idx="2572">
                  <c:v>-3.6020207333528009E-2</c:v>
                </c:pt>
                <c:pt idx="2573">
                  <c:v>-3.5976148206035841E-2</c:v>
                </c:pt>
                <c:pt idx="2574">
                  <c:v>-3.593209728888519E-2</c:v>
                </c:pt>
                <c:pt idx="2575">
                  <c:v>-3.5888054576663053E-2</c:v>
                </c:pt>
                <c:pt idx="2576">
                  <c:v>-3.5844020063960869E-2</c:v>
                </c:pt>
                <c:pt idx="2577">
                  <c:v>-3.5799993745374792E-2</c:v>
                </c:pt>
                <c:pt idx="2578">
                  <c:v>-3.5755975615505531E-2</c:v>
                </c:pt>
                <c:pt idx="2579">
                  <c:v>-3.5711965668958234E-2</c:v>
                </c:pt>
                <c:pt idx="2580">
                  <c:v>-3.5667963900342714E-2</c:v>
                </c:pt>
                <c:pt idx="2581">
                  <c:v>-3.5623970304273334E-2</c:v>
                </c:pt>
                <c:pt idx="2582">
                  <c:v>-3.5579984875369008E-2</c:v>
                </c:pt>
                <c:pt idx="2583">
                  <c:v>-3.5536007608253095E-2</c:v>
                </c:pt>
                <c:pt idx="2584">
                  <c:v>-3.5492038497553557E-2</c:v>
                </c:pt>
                <c:pt idx="2585">
                  <c:v>-3.5448077537902911E-2</c:v>
                </c:pt>
                <c:pt idx="2586">
                  <c:v>-3.5404124723938168E-2</c:v>
                </c:pt>
                <c:pt idx="2587">
                  <c:v>-3.5360180050300838E-2</c:v>
                </c:pt>
                <c:pt idx="2588">
                  <c:v>-3.5316243511636924E-2</c:v>
                </c:pt>
                <c:pt idx="2589">
                  <c:v>-3.5272315102596985E-2</c:v>
                </c:pt>
                <c:pt idx="2590">
                  <c:v>-3.5228394817836073E-2</c:v>
                </c:pt>
                <c:pt idx="2591">
                  <c:v>-3.5184482652013682E-2</c:v>
                </c:pt>
                <c:pt idx="2592">
                  <c:v>-3.5140578599793804E-2</c:v>
                </c:pt>
                <c:pt idx="2593">
                  <c:v>-3.5096682655844924E-2</c:v>
                </c:pt>
                <c:pt idx="2594">
                  <c:v>-3.5052794814840083E-2</c:v>
                </c:pt>
                <c:pt idx="2595">
                  <c:v>-3.5008915071456648E-2</c:v>
                </c:pt>
                <c:pt idx="2596">
                  <c:v>-3.4965043420376485E-2</c:v>
                </c:pt>
                <c:pt idx="2597">
                  <c:v>-3.4921179856286011E-2</c:v>
                </c:pt>
                <c:pt idx="2598">
                  <c:v>-3.4877324373876029E-2</c:v>
                </c:pt>
                <c:pt idx="2599">
                  <c:v>-3.4833476967841726E-2</c:v>
                </c:pt>
                <c:pt idx="2600">
                  <c:v>-3.4789637632882842E-2</c:v>
                </c:pt>
                <c:pt idx="2601">
                  <c:v>-3.4745806363703502E-2</c:v>
                </c:pt>
                <c:pt idx="2602">
                  <c:v>-3.4701983155012217E-2</c:v>
                </c:pt>
                <c:pt idx="2603">
                  <c:v>-3.4658168001521994E-2</c:v>
                </c:pt>
                <c:pt idx="2604">
                  <c:v>-3.4614360897950225E-2</c:v>
                </c:pt>
                <c:pt idx="2605">
                  <c:v>-3.4570561839018743E-2</c:v>
                </c:pt>
                <c:pt idx="2606">
                  <c:v>-3.4526770819453712E-2</c:v>
                </c:pt>
                <c:pt idx="2607">
                  <c:v>-3.4482987833985734E-2</c:v>
                </c:pt>
                <c:pt idx="2608">
                  <c:v>-3.4439212877349801E-2</c:v>
                </c:pt>
                <c:pt idx="2609">
                  <c:v>-3.4395445944285341E-2</c:v>
                </c:pt>
                <c:pt idx="2610">
                  <c:v>-3.4351687029536115E-2</c:v>
                </c:pt>
                <c:pt idx="2611">
                  <c:v>-3.4307936127850325E-2</c:v>
                </c:pt>
                <c:pt idx="2612">
                  <c:v>-3.4264193233980389E-2</c:v>
                </c:pt>
                <c:pt idx="2613">
                  <c:v>-3.422045834268328E-2</c:v>
                </c:pt>
                <c:pt idx="2614">
                  <c:v>-3.4176731448720243E-2</c:v>
                </c:pt>
                <c:pt idx="2615">
                  <c:v>-3.4133012546856856E-2</c:v>
                </c:pt>
                <c:pt idx="2616">
                  <c:v>-3.4089301631863023E-2</c:v>
                </c:pt>
                <c:pt idx="2617">
                  <c:v>-3.4045598698513146E-2</c:v>
                </c:pt>
                <c:pt idx="2618">
                  <c:v>-3.4001903741585793E-2</c:v>
                </c:pt>
                <c:pt idx="2619">
                  <c:v>-3.3958216755863968E-2</c:v>
                </c:pt>
                <c:pt idx="2620">
                  <c:v>-3.3914537736134898E-2</c:v>
                </c:pt>
                <c:pt idx="2621">
                  <c:v>-3.3870866677190303E-2</c:v>
                </c:pt>
                <c:pt idx="2622">
                  <c:v>-3.382720357382607E-2</c:v>
                </c:pt>
                <c:pt idx="2623">
                  <c:v>-3.3783548420842413E-2</c:v>
                </c:pt>
                <c:pt idx="2624">
                  <c:v>-3.3739901213043932E-2</c:v>
                </c:pt>
                <c:pt idx="2625">
                  <c:v>-3.3696261945239447E-2</c:v>
                </c:pt>
                <c:pt idx="2626">
                  <c:v>-3.3652630612242107E-2</c:v>
                </c:pt>
                <c:pt idx="2627">
                  <c:v>-3.360900720886939E-2</c:v>
                </c:pt>
                <c:pt idx="2628">
                  <c:v>-3.3565391729942939E-2</c:v>
                </c:pt>
                <c:pt idx="2629">
                  <c:v>-3.3521784170288782E-2</c:v>
                </c:pt>
                <c:pt idx="2630">
                  <c:v>-3.347818452473722E-2</c:v>
                </c:pt>
                <c:pt idx="2631">
                  <c:v>-3.3434592788122719E-2</c:v>
                </c:pt>
                <c:pt idx="2632">
                  <c:v>-3.3391008955284129E-2</c:v>
                </c:pt>
                <c:pt idx="2633">
                  <c:v>-3.3347433021064465E-2</c:v>
                </c:pt>
                <c:pt idx="2634">
                  <c:v>-3.3303864980311515E-2</c:v>
                </c:pt>
                <c:pt idx="2635">
                  <c:v>-3.3260304827875897E-2</c:v>
                </c:pt>
                <c:pt idx="2636">
                  <c:v>-3.3216752558613838E-2</c:v>
                </c:pt>
                <c:pt idx="2637">
                  <c:v>-3.3173208167385393E-2</c:v>
                </c:pt>
                <c:pt idx="2638">
                  <c:v>-3.3129671649054782E-2</c:v>
                </c:pt>
                <c:pt idx="2639">
                  <c:v>-3.3086142998490498E-2</c:v>
                </c:pt>
                <c:pt idx="2640">
                  <c:v>-3.3042622210565253E-2</c:v>
                </c:pt>
                <c:pt idx="2641">
                  <c:v>-3.299910928015598E-2</c:v>
                </c:pt>
                <c:pt idx="2642">
                  <c:v>-3.2955604202143718E-2</c:v>
                </c:pt>
                <c:pt idx="2643">
                  <c:v>-3.2912106971413835E-2</c:v>
                </c:pt>
                <c:pt idx="2644">
                  <c:v>-3.2868617582855864E-2</c:v>
                </c:pt>
                <c:pt idx="2645">
                  <c:v>-3.28251360313635E-2</c:v>
                </c:pt>
                <c:pt idx="2646">
                  <c:v>-3.2781662311834603E-2</c:v>
                </c:pt>
                <c:pt idx="2647">
                  <c:v>-3.273819641917125E-2</c:v>
                </c:pt>
                <c:pt idx="2648">
                  <c:v>-3.2694738348279739E-2</c:v>
                </c:pt>
                <c:pt idx="2649">
                  <c:v>-3.2651288094070474E-2</c:v>
                </c:pt>
                <c:pt idx="2650">
                  <c:v>-3.2607845651458078E-2</c:v>
                </c:pt>
                <c:pt idx="2651">
                  <c:v>-3.2564411015361283E-2</c:v>
                </c:pt>
                <c:pt idx="2652">
                  <c:v>-3.2520984180702983E-2</c:v>
                </c:pt>
                <c:pt idx="2653">
                  <c:v>-3.2477565142410236E-2</c:v>
                </c:pt>
                <c:pt idx="2654">
                  <c:v>-3.2434153895414264E-2</c:v>
                </c:pt>
                <c:pt idx="2655">
                  <c:v>-3.2390750434650395E-2</c:v>
                </c:pt>
                <c:pt idx="2656">
                  <c:v>-3.2347354755058122E-2</c:v>
                </c:pt>
                <c:pt idx="2657">
                  <c:v>-3.2303966851581045E-2</c:v>
                </c:pt>
                <c:pt idx="2658">
                  <c:v>-3.2260586719166928E-2</c:v>
                </c:pt>
                <c:pt idx="2659">
                  <c:v>-3.2217214352767531E-2</c:v>
                </c:pt>
                <c:pt idx="2660">
                  <c:v>-3.217384974733889E-2</c:v>
                </c:pt>
                <c:pt idx="2661">
                  <c:v>-3.213049289784109E-2</c:v>
                </c:pt>
                <c:pt idx="2662">
                  <c:v>-3.2087143799238327E-2</c:v>
                </c:pt>
                <c:pt idx="2663">
                  <c:v>-3.2043802446498793E-2</c:v>
                </c:pt>
                <c:pt idx="2664">
                  <c:v>-3.2000468834594953E-2</c:v>
                </c:pt>
                <c:pt idx="2665">
                  <c:v>-3.1957142958503215E-2</c:v>
                </c:pt>
                <c:pt idx="2666">
                  <c:v>-3.191382481320415E-2</c:v>
                </c:pt>
                <c:pt idx="2667">
                  <c:v>-3.1870514393682325E-2</c:v>
                </c:pt>
                <c:pt idx="2668">
                  <c:v>-3.1827211694926472E-2</c:v>
                </c:pt>
                <c:pt idx="2669">
                  <c:v>-3.1783916711929372E-2</c:v>
                </c:pt>
                <c:pt idx="2670">
                  <c:v>-3.1740629439687862E-2</c:v>
                </c:pt>
                <c:pt idx="2671">
                  <c:v>-3.1697349873202774E-2</c:v>
                </c:pt>
                <c:pt idx="2672">
                  <c:v>-3.1654078007479103E-2</c:v>
                </c:pt>
                <c:pt idx="2673">
                  <c:v>-3.1610813837525786E-2</c:v>
                </c:pt>
                <c:pt idx="2674">
                  <c:v>-3.1567557358355924E-2</c:v>
                </c:pt>
                <c:pt idx="2675">
                  <c:v>-3.1524308564986503E-2</c:v>
                </c:pt>
                <c:pt idx="2676">
                  <c:v>-3.1481067452438727E-2</c:v>
                </c:pt>
                <c:pt idx="2677">
                  <c:v>-3.1437834015737631E-2</c:v>
                </c:pt>
                <c:pt idx="2678">
                  <c:v>-3.1394608249912415E-2</c:v>
                </c:pt>
                <c:pt idx="2679">
                  <c:v>-3.1351390149996217E-2</c:v>
                </c:pt>
                <c:pt idx="2680">
                  <c:v>-3.1308179711026285E-2</c:v>
                </c:pt>
                <c:pt idx="2681">
                  <c:v>-3.1264976928043808E-2</c:v>
                </c:pt>
                <c:pt idx="2682">
                  <c:v>-3.1221781796093973E-2</c:v>
                </c:pt>
                <c:pt idx="2683">
                  <c:v>-3.1178594310225904E-2</c:v>
                </c:pt>
                <c:pt idx="2684">
                  <c:v>-3.1135414465492894E-2</c:v>
                </c:pt>
                <c:pt idx="2685">
                  <c:v>-3.1092242256952063E-2</c:v>
                </c:pt>
                <c:pt idx="2686">
                  <c:v>-3.1049077679664638E-2</c:v>
                </c:pt>
                <c:pt idx="2687">
                  <c:v>-3.100592072869568E-2</c:v>
                </c:pt>
                <c:pt idx="2688">
                  <c:v>-3.0962771399114353E-2</c:v>
                </c:pt>
                <c:pt idx="2689">
                  <c:v>-3.0919629685993766E-2</c:v>
                </c:pt>
                <c:pt idx="2690">
                  <c:v>-3.0876495584410912E-2</c:v>
                </c:pt>
                <c:pt idx="2691">
                  <c:v>-3.0833369089446838E-2</c:v>
                </c:pt>
                <c:pt idx="2692">
                  <c:v>-3.079025019618653E-2</c:v>
                </c:pt>
                <c:pt idx="2693">
                  <c:v>-3.0747138899718862E-2</c:v>
                </c:pt>
                <c:pt idx="2694">
                  <c:v>-3.0704035195136703E-2</c:v>
                </c:pt>
                <c:pt idx="2695">
                  <c:v>-3.0660939077536864E-2</c:v>
                </c:pt>
                <c:pt idx="2696">
                  <c:v>-3.0617850542020097E-2</c:v>
                </c:pt>
                <c:pt idx="2697">
                  <c:v>-3.0574769583691042E-2</c:v>
                </c:pt>
                <c:pt idx="2698">
                  <c:v>-3.0531696197658331E-2</c:v>
                </c:pt>
                <c:pt idx="2699">
                  <c:v>-3.0488630379034432E-2</c:v>
                </c:pt>
                <c:pt idx="2700">
                  <c:v>-3.0445572122935805E-2</c:v>
                </c:pt>
                <c:pt idx="2701">
                  <c:v>-3.0402521424482798E-2</c:v>
                </c:pt>
                <c:pt idx="2702">
                  <c:v>-3.0359478278799645E-2</c:v>
                </c:pt>
                <c:pt idx="2703">
                  <c:v>-3.0316442681014466E-2</c:v>
                </c:pt>
                <c:pt idx="2704">
                  <c:v>-3.0273414626259376E-2</c:v>
                </c:pt>
                <c:pt idx="2705">
                  <c:v>-3.0230394109670267E-2</c:v>
                </c:pt>
                <c:pt idx="2706">
                  <c:v>-3.0187381126387025E-2</c:v>
                </c:pt>
                <c:pt idx="2707">
                  <c:v>-3.0144375671553314E-2</c:v>
                </c:pt>
                <c:pt idx="2708">
                  <c:v>-3.0101377740316737E-2</c:v>
                </c:pt>
                <c:pt idx="2709">
                  <c:v>-3.0058387327828784E-2</c:v>
                </c:pt>
                <c:pt idx="2710">
                  <c:v>-3.0015404429244719E-2</c:v>
                </c:pt>
                <c:pt idx="2711">
                  <c:v>-2.9972429039723802E-2</c:v>
                </c:pt>
                <c:pt idx="2712">
                  <c:v>-2.9929461154429071E-2</c:v>
                </c:pt>
                <c:pt idx="2713">
                  <c:v>-2.9886500768527446E-2</c:v>
                </c:pt>
                <c:pt idx="2714">
                  <c:v>-2.9843547877189736E-2</c:v>
                </c:pt>
                <c:pt idx="2715">
                  <c:v>-2.9800602475590465E-2</c:v>
                </c:pt>
                <c:pt idx="2716">
                  <c:v>-2.9757664558908159E-2</c:v>
                </c:pt>
                <c:pt idx="2717">
                  <c:v>-2.9714734122325059E-2</c:v>
                </c:pt>
                <c:pt idx="2718">
                  <c:v>-2.9671811161027295E-2</c:v>
                </c:pt>
                <c:pt idx="2719">
                  <c:v>-2.9628895670204769E-2</c:v>
                </c:pt>
                <c:pt idx="2720">
                  <c:v>-2.9585987645051326E-2</c:v>
                </c:pt>
                <c:pt idx="2721">
                  <c:v>-2.954308708076453E-2</c:v>
                </c:pt>
                <c:pt idx="2722">
                  <c:v>-2.9500193972545774E-2</c:v>
                </c:pt>
                <c:pt idx="2723">
                  <c:v>-2.9457308315600284E-2</c:v>
                </c:pt>
                <c:pt idx="2724">
                  <c:v>-2.9414430105137057E-2</c:v>
                </c:pt>
                <c:pt idx="2725">
                  <c:v>-2.9371559336369368E-2</c:v>
                </c:pt>
                <c:pt idx="2726">
                  <c:v>-2.9328696004512933E-2</c:v>
                </c:pt>
                <c:pt idx="2727">
                  <c:v>-2.928584010478863E-2</c:v>
                </c:pt>
                <c:pt idx="2728">
                  <c:v>-2.9242991632420612E-2</c:v>
                </c:pt>
                <c:pt idx="2729">
                  <c:v>-2.9200150582636808E-2</c:v>
                </c:pt>
                <c:pt idx="2730">
                  <c:v>-2.9157316950669032E-2</c:v>
                </c:pt>
                <c:pt idx="2731">
                  <c:v>-2.9114490731752762E-2</c:v>
                </c:pt>
                <c:pt idx="2732">
                  <c:v>-2.9071671921127307E-2</c:v>
                </c:pt>
                <c:pt idx="2733">
                  <c:v>-2.9028860514035637E-2</c:v>
                </c:pt>
                <c:pt idx="2734">
                  <c:v>-2.8986056505724667E-2</c:v>
                </c:pt>
                <c:pt idx="2735">
                  <c:v>-2.8943259891444917E-2</c:v>
                </c:pt>
                <c:pt idx="2736">
                  <c:v>-2.8900470666450684E-2</c:v>
                </c:pt>
                <c:pt idx="2737">
                  <c:v>-2.8857688826000039E-2</c:v>
                </c:pt>
                <c:pt idx="2738">
                  <c:v>-2.8814914365354827E-2</c:v>
                </c:pt>
                <c:pt idx="2739">
                  <c:v>-2.8772147279780558E-2</c:v>
                </c:pt>
                <c:pt idx="2740">
                  <c:v>-2.8729387564546516E-2</c:v>
                </c:pt>
                <c:pt idx="2741">
                  <c:v>-2.8686635214925649E-2</c:v>
                </c:pt>
                <c:pt idx="2742">
                  <c:v>-2.8643890226194735E-2</c:v>
                </c:pt>
                <c:pt idx="2743">
                  <c:v>-2.860115259363416E-2</c:v>
                </c:pt>
                <c:pt idx="2744">
                  <c:v>-2.8558422312528142E-2</c:v>
                </c:pt>
                <c:pt idx="2745">
                  <c:v>-2.851569937816445E-2</c:v>
                </c:pt>
                <c:pt idx="2746">
                  <c:v>-2.8472983785834738E-2</c:v>
                </c:pt>
                <c:pt idx="2747">
                  <c:v>-2.843027553083427E-2</c:v>
                </c:pt>
                <c:pt idx="2748">
                  <c:v>-2.838757460846203E-2</c:v>
                </c:pt>
                <c:pt idx="2749">
                  <c:v>-2.8344881014020606E-2</c:v>
                </c:pt>
                <c:pt idx="2750">
                  <c:v>-2.8302194742816422E-2</c:v>
                </c:pt>
                <c:pt idx="2751">
                  <c:v>-2.8259515790159506E-2</c:v>
                </c:pt>
                <c:pt idx="2752">
                  <c:v>-2.8216844151363552E-2</c:v>
                </c:pt>
                <c:pt idx="2753">
                  <c:v>-2.817417982174597E-2</c:v>
                </c:pt>
                <c:pt idx="2754">
                  <c:v>-2.8131522796627784E-2</c:v>
                </c:pt>
                <c:pt idx="2755">
                  <c:v>-2.8088873071333786E-2</c:v>
                </c:pt>
                <c:pt idx="2756">
                  <c:v>-2.8046230641192327E-2</c:v>
                </c:pt>
                <c:pt idx="2757">
                  <c:v>-2.8003595501535417E-2</c:v>
                </c:pt>
                <c:pt idx="2758">
                  <c:v>-2.7960967647698787E-2</c:v>
                </c:pt>
                <c:pt idx="2759">
                  <c:v>-2.7918347075021832E-2</c:v>
                </c:pt>
                <c:pt idx="2760">
                  <c:v>-2.78757337788475E-2</c:v>
                </c:pt>
                <c:pt idx="2761">
                  <c:v>-2.7833127754522458E-2</c:v>
                </c:pt>
                <c:pt idx="2762">
                  <c:v>-2.7790528997396979E-2</c:v>
                </c:pt>
                <c:pt idx="2763">
                  <c:v>-2.7747937502824949E-2</c:v>
                </c:pt>
                <c:pt idx="2764">
                  <c:v>-2.7705353266163912E-2</c:v>
                </c:pt>
                <c:pt idx="2765">
                  <c:v>-2.7662776282775026E-2</c:v>
                </c:pt>
                <c:pt idx="2766">
                  <c:v>-2.7620206548023052E-2</c:v>
                </c:pt>
                <c:pt idx="2767">
                  <c:v>-2.7577644057276474E-2</c:v>
                </c:pt>
                <c:pt idx="2768">
                  <c:v>-2.7535088805907215E-2</c:v>
                </c:pt>
                <c:pt idx="2769">
                  <c:v>-2.7492540789290865E-2</c:v>
                </c:pt>
                <c:pt idx="2770">
                  <c:v>-2.7450000002806674E-2</c:v>
                </c:pt>
                <c:pt idx="2771">
                  <c:v>-2.7407466441837502E-2</c:v>
                </c:pt>
                <c:pt idx="2772">
                  <c:v>-2.7364940101769708E-2</c:v>
                </c:pt>
                <c:pt idx="2773">
                  <c:v>-2.7322420977993256E-2</c:v>
                </c:pt>
                <c:pt idx="2774">
                  <c:v>-2.7279909065901775E-2</c:v>
                </c:pt>
                <c:pt idx="2775">
                  <c:v>-2.7237404360892448E-2</c:v>
                </c:pt>
                <c:pt idx="2776">
                  <c:v>-2.7194906858366008E-2</c:v>
                </c:pt>
                <c:pt idx="2777">
                  <c:v>-2.7152416553726744E-2</c:v>
                </c:pt>
                <c:pt idx="2778">
                  <c:v>-2.710993344238255E-2</c:v>
                </c:pt>
                <c:pt idx="2779">
                  <c:v>-2.7067457519744875E-2</c:v>
                </c:pt>
                <c:pt idx="2780">
                  <c:v>-2.702498878122872E-2</c:v>
                </c:pt>
                <c:pt idx="2781">
                  <c:v>-2.6982527222252695E-2</c:v>
                </c:pt>
                <c:pt idx="2782">
                  <c:v>-2.6940072838238904E-2</c:v>
                </c:pt>
                <c:pt idx="2783">
                  <c:v>-2.6897625624613009E-2</c:v>
                </c:pt>
                <c:pt idx="2784">
                  <c:v>-2.6855185576804275E-2</c:v>
                </c:pt>
                <c:pt idx="2785">
                  <c:v>-2.6812752690245412E-2</c:v>
                </c:pt>
                <c:pt idx="2786">
                  <c:v>-2.6770326960372681E-2</c:v>
                </c:pt>
                <c:pt idx="2787">
                  <c:v>-2.6727908382625953E-2</c:v>
                </c:pt>
                <c:pt idx="2788">
                  <c:v>-2.6685496952448595E-2</c:v>
                </c:pt>
                <c:pt idx="2789">
                  <c:v>-2.6643092665287416E-2</c:v>
                </c:pt>
                <c:pt idx="2790">
                  <c:v>-2.6600695516592832E-2</c:v>
                </c:pt>
                <c:pt idx="2791">
                  <c:v>-2.6558305501818813E-2</c:v>
                </c:pt>
                <c:pt idx="2792">
                  <c:v>-2.6515922616422771E-2</c:v>
                </c:pt>
                <c:pt idx="2793">
                  <c:v>-2.6473546855865615E-2</c:v>
                </c:pt>
                <c:pt idx="2794">
                  <c:v>-2.643117821561175E-2</c:v>
                </c:pt>
                <c:pt idx="2795">
                  <c:v>-2.6388816691129191E-2</c:v>
                </c:pt>
                <c:pt idx="2796">
                  <c:v>-2.6346462277889338E-2</c:v>
                </c:pt>
                <c:pt idx="2797">
                  <c:v>-2.6304114971367087E-2</c:v>
                </c:pt>
                <c:pt idx="2798">
                  <c:v>-2.6261774767040835E-2</c:v>
                </c:pt>
                <c:pt idx="2799">
                  <c:v>-2.6219441660392584E-2</c:v>
                </c:pt>
                <c:pt idx="2800">
                  <c:v>-2.6177115646907612E-2</c:v>
                </c:pt>
                <c:pt idx="2801">
                  <c:v>-2.6134796722074805E-2</c:v>
                </c:pt>
                <c:pt idx="2802">
                  <c:v>-2.6092484881386435E-2</c:v>
                </c:pt>
                <c:pt idx="2803">
                  <c:v>-2.6050180120338384E-2</c:v>
                </c:pt>
                <c:pt idx="2804">
                  <c:v>-2.6007882434429863E-2</c:v>
                </c:pt>
                <c:pt idx="2805">
                  <c:v>-2.596559181916358E-2</c:v>
                </c:pt>
                <c:pt idx="2806">
                  <c:v>-2.5923308270045686E-2</c:v>
                </c:pt>
                <c:pt idx="2807">
                  <c:v>-2.5881031782585828E-2</c:v>
                </c:pt>
                <c:pt idx="2808">
                  <c:v>-2.5838762352297096E-2</c:v>
                </c:pt>
                <c:pt idx="2809">
                  <c:v>-2.5796499974695963E-2</c:v>
                </c:pt>
                <c:pt idx="2810">
                  <c:v>-2.5754244645302404E-2</c:v>
                </c:pt>
                <c:pt idx="2811">
                  <c:v>-2.5711996359639833E-2</c:v>
                </c:pt>
                <c:pt idx="2812">
                  <c:v>-2.5669755113235049E-2</c:v>
                </c:pt>
                <c:pt idx="2813">
                  <c:v>-2.562752090161835E-2</c:v>
                </c:pt>
                <c:pt idx="2814">
                  <c:v>-2.558529372032331E-2</c:v>
                </c:pt>
                <c:pt idx="2815">
                  <c:v>-2.5543073564887164E-2</c:v>
                </c:pt>
                <c:pt idx="2816">
                  <c:v>-2.5500860430850758E-2</c:v>
                </c:pt>
                <c:pt idx="2817">
                  <c:v>-2.5458654313757212E-2</c:v>
                </c:pt>
                <c:pt idx="2818">
                  <c:v>-2.5416455209154254E-2</c:v>
                </c:pt>
                <c:pt idx="2819">
                  <c:v>-2.5374263112592665E-2</c:v>
                </c:pt>
                <c:pt idx="2820">
                  <c:v>-2.5332078019626503E-2</c:v>
                </c:pt>
                <c:pt idx="2821">
                  <c:v>-2.528989992581343E-2</c:v>
                </c:pt>
                <c:pt idx="2822">
                  <c:v>-2.5247728826714277E-2</c:v>
                </c:pt>
                <c:pt idx="2823">
                  <c:v>-2.5205564717893425E-2</c:v>
                </c:pt>
                <c:pt idx="2824">
                  <c:v>-2.5163407594918585E-2</c:v>
                </c:pt>
                <c:pt idx="2825">
                  <c:v>-2.5121257453360857E-2</c:v>
                </c:pt>
                <c:pt idx="2826">
                  <c:v>-2.5079114288794668E-2</c:v>
                </c:pt>
                <c:pt idx="2827">
                  <c:v>-2.5036978096797891E-2</c:v>
                </c:pt>
                <c:pt idx="2828">
                  <c:v>-2.4994848872951725E-2</c:v>
                </c:pt>
                <c:pt idx="2829">
                  <c:v>-2.4952726612840759E-2</c:v>
                </c:pt>
                <c:pt idx="2830">
                  <c:v>-2.4910611312052966E-2</c:v>
                </c:pt>
                <c:pt idx="2831">
                  <c:v>-2.4868502966179651E-2</c:v>
                </c:pt>
                <c:pt idx="2832">
                  <c:v>-2.4826401570815393E-2</c:v>
                </c:pt>
                <c:pt idx="2833">
                  <c:v>-2.4784307121558324E-2</c:v>
                </c:pt>
                <c:pt idx="2834">
                  <c:v>-2.4742219614009742E-2</c:v>
                </c:pt>
                <c:pt idx="2835">
                  <c:v>-2.4700139043774327E-2</c:v>
                </c:pt>
                <c:pt idx="2836">
                  <c:v>-2.465806540646015E-2</c:v>
                </c:pt>
                <c:pt idx="2837">
                  <c:v>-2.4615998697678609E-2</c:v>
                </c:pt>
                <c:pt idx="2838">
                  <c:v>-2.4573938913044435E-2</c:v>
                </c:pt>
                <c:pt idx="2839">
                  <c:v>-2.4531886048175633E-2</c:v>
                </c:pt>
                <c:pt idx="2840">
                  <c:v>-2.4489840098693594E-2</c:v>
                </c:pt>
                <c:pt idx="2841">
                  <c:v>-2.4447801060222984E-2</c:v>
                </c:pt>
                <c:pt idx="2842">
                  <c:v>-2.4405768928391858E-2</c:v>
                </c:pt>
                <c:pt idx="2843">
                  <c:v>-2.4363743698831486E-2</c:v>
                </c:pt>
                <c:pt idx="2844">
                  <c:v>-2.4321725367176528E-2</c:v>
                </c:pt>
                <c:pt idx="2845">
                  <c:v>-2.4279713929064917E-2</c:v>
                </c:pt>
                <c:pt idx="2846">
                  <c:v>-2.4237709380137917E-2</c:v>
                </c:pt>
                <c:pt idx="2847">
                  <c:v>-2.4195711716040069E-2</c:v>
                </c:pt>
                <c:pt idx="2848">
                  <c:v>-2.4153720932419187E-2</c:v>
                </c:pt>
                <c:pt idx="2849">
                  <c:v>-2.4111737024926472E-2</c:v>
                </c:pt>
                <c:pt idx="2850">
                  <c:v>-2.4069759989216288E-2</c:v>
                </c:pt>
                <c:pt idx="2851">
                  <c:v>-2.4027789820946333E-2</c:v>
                </c:pt>
                <c:pt idx="2852">
                  <c:v>-2.3985826515777631E-2</c:v>
                </c:pt>
                <c:pt idx="2853">
                  <c:v>-2.3943870069374429E-2</c:v>
                </c:pt>
                <c:pt idx="2854">
                  <c:v>-2.3901920477404304E-2</c:v>
                </c:pt>
                <c:pt idx="2855">
                  <c:v>-2.3859977735537996E-2</c:v>
                </c:pt>
                <c:pt idx="2856">
                  <c:v>-2.3818041839449633E-2</c:v>
                </c:pt>
                <c:pt idx="2857">
                  <c:v>-2.3776112784816505E-2</c:v>
                </c:pt>
                <c:pt idx="2858">
                  <c:v>-2.3734190567319291E-2</c:v>
                </c:pt>
                <c:pt idx="2859">
                  <c:v>-2.3692275182641775E-2</c:v>
                </c:pt>
                <c:pt idx="2860">
                  <c:v>-2.3650366626471075E-2</c:v>
                </c:pt>
                <c:pt idx="2861">
                  <c:v>-2.3608464894497583E-2</c:v>
                </c:pt>
                <c:pt idx="2862">
                  <c:v>-2.3566569982414853E-2</c:v>
                </c:pt>
                <c:pt idx="2863">
                  <c:v>-2.3524681885919774E-2</c:v>
                </c:pt>
                <c:pt idx="2864">
                  <c:v>-2.3482800600712395E-2</c:v>
                </c:pt>
                <c:pt idx="2865">
                  <c:v>-2.3440926122496042E-2</c:v>
                </c:pt>
                <c:pt idx="2866">
                  <c:v>-2.3399058446977261E-2</c:v>
                </c:pt>
                <c:pt idx="2867">
                  <c:v>-2.3357197569865817E-2</c:v>
                </c:pt>
                <c:pt idx="2868">
                  <c:v>-2.3315343486874751E-2</c:v>
                </c:pt>
                <c:pt idx="2869">
                  <c:v>-2.3273496193720211E-2</c:v>
                </c:pt>
                <c:pt idx="2870">
                  <c:v>-2.3231655686121677E-2</c:v>
                </c:pt>
                <c:pt idx="2871">
                  <c:v>-2.3189821959801793E-2</c:v>
                </c:pt>
                <c:pt idx="2872">
                  <c:v>-2.3147995010486366E-2</c:v>
                </c:pt>
                <c:pt idx="2873">
                  <c:v>-2.310617483390448E-2</c:v>
                </c:pt>
                <c:pt idx="2874">
                  <c:v>-2.3064361425788438E-2</c:v>
                </c:pt>
                <c:pt idx="2875">
                  <c:v>-2.302255478187365E-2</c:v>
                </c:pt>
                <c:pt idx="2876">
                  <c:v>-2.2980754897898803E-2</c:v>
                </c:pt>
                <c:pt idx="2877">
                  <c:v>-2.2938961769605748E-2</c:v>
                </c:pt>
                <c:pt idx="2878">
                  <c:v>-2.2897175392739555E-2</c:v>
                </c:pt>
                <c:pt idx="2879">
                  <c:v>-2.2855395763048403E-2</c:v>
                </c:pt>
                <c:pt idx="2880">
                  <c:v>-2.281362287628369E-2</c:v>
                </c:pt>
                <c:pt idx="2881">
                  <c:v>-2.277185672819998E-2</c:v>
                </c:pt>
                <c:pt idx="2882">
                  <c:v>-2.2730097314555109E-2</c:v>
                </c:pt>
                <c:pt idx="2883">
                  <c:v>-2.2688344631109969E-2</c:v>
                </c:pt>
                <c:pt idx="2884">
                  <c:v>-2.2646598673628671E-2</c:v>
                </c:pt>
                <c:pt idx="2885">
                  <c:v>-2.2604859437878433E-2</c:v>
                </c:pt>
                <c:pt idx="2886">
                  <c:v>-2.2563126919629695E-2</c:v>
                </c:pt>
                <c:pt idx="2887">
                  <c:v>-2.2521401114656059E-2</c:v>
                </c:pt>
                <c:pt idx="2888">
                  <c:v>-2.2479682018734237E-2</c:v>
                </c:pt>
                <c:pt idx="2889">
                  <c:v>-2.2437969627644105E-2</c:v>
                </c:pt>
                <c:pt idx="2890">
                  <c:v>-2.2396263937168703E-2</c:v>
                </c:pt>
                <c:pt idx="2891">
                  <c:v>-2.235456494309418E-2</c:v>
                </c:pt>
                <c:pt idx="2892">
                  <c:v>-2.2312872641209902E-2</c:v>
                </c:pt>
                <c:pt idx="2893">
                  <c:v>-2.2271187027308237E-2</c:v>
                </c:pt>
                <c:pt idx="2894">
                  <c:v>-2.2229508097184825E-2</c:v>
                </c:pt>
                <c:pt idx="2895">
                  <c:v>-2.2187835846638415E-2</c:v>
                </c:pt>
                <c:pt idx="2896">
                  <c:v>-2.2146170271470755E-2</c:v>
                </c:pt>
                <c:pt idx="2897">
                  <c:v>-2.2104511367486868E-2</c:v>
                </c:pt>
                <c:pt idx="2898">
                  <c:v>-2.2062859130494827E-2</c:v>
                </c:pt>
                <c:pt idx="2899">
                  <c:v>-2.2021213556305819E-2</c:v>
                </c:pt>
                <c:pt idx="2900">
                  <c:v>-2.197957464073419E-2</c:v>
                </c:pt>
                <c:pt idx="2901">
                  <c:v>-2.1937942379597286E-2</c:v>
                </c:pt>
                <c:pt idx="2902">
                  <c:v>-2.1896316768715729E-2</c:v>
                </c:pt>
                <c:pt idx="2903">
                  <c:v>-2.1854697803913081E-2</c:v>
                </c:pt>
                <c:pt idx="2904">
                  <c:v>-2.1813085481016126E-2</c:v>
                </c:pt>
                <c:pt idx="2905">
                  <c:v>-2.1771479795854642E-2</c:v>
                </c:pt>
                <c:pt idx="2906">
                  <c:v>-2.1729880744261576E-2</c:v>
                </c:pt>
                <c:pt idx="2907">
                  <c:v>-2.1688288322073312E-2</c:v>
                </c:pt>
                <c:pt idx="2908">
                  <c:v>-2.1646702525128181E-2</c:v>
                </c:pt>
                <c:pt idx="2909">
                  <c:v>-2.1605123349268729E-2</c:v>
                </c:pt>
                <c:pt idx="2910">
                  <c:v>-2.1563550790340225E-2</c:v>
                </c:pt>
                <c:pt idx="2911">
                  <c:v>-2.1521984844190989E-2</c:v>
                </c:pt>
                <c:pt idx="2912">
                  <c:v>-2.1480425506672451E-2</c:v>
                </c:pt>
                <c:pt idx="2913">
                  <c:v>-2.1438872773639095E-2</c:v>
                </c:pt>
                <c:pt idx="2914">
                  <c:v>-2.13973266409484E-2</c:v>
                </c:pt>
                <c:pt idx="2915">
                  <c:v>-2.135578710446101E-2</c:v>
                </c:pt>
                <c:pt idx="2916">
                  <c:v>-2.1314254160040624E-2</c:v>
                </c:pt>
                <c:pt idx="2917">
                  <c:v>-2.1272727803553937E-2</c:v>
                </c:pt>
                <c:pt idx="2918">
                  <c:v>-2.1231208030870752E-2</c:v>
                </c:pt>
                <c:pt idx="2919">
                  <c:v>-2.1189694837863815E-2</c:v>
                </c:pt>
                <c:pt idx="2920">
                  <c:v>-2.1148188220409092E-2</c:v>
                </c:pt>
                <c:pt idx="2921">
                  <c:v>-2.1106688174385435E-2</c:v>
                </c:pt>
                <c:pt idx="2922">
                  <c:v>-2.1065194695674805E-2</c:v>
                </c:pt>
                <c:pt idx="2923">
                  <c:v>-2.1023707780162215E-2</c:v>
                </c:pt>
                <c:pt idx="2924">
                  <c:v>-2.0982227423735733E-2</c:v>
                </c:pt>
                <c:pt idx="2925">
                  <c:v>-2.0940753622286368E-2</c:v>
                </c:pt>
                <c:pt idx="2926">
                  <c:v>-2.0899286371708181E-2</c:v>
                </c:pt>
                <c:pt idx="2927">
                  <c:v>-2.0857825667898289E-2</c:v>
                </c:pt>
                <c:pt idx="2928">
                  <c:v>-2.0816371506756859E-2</c:v>
                </c:pt>
                <c:pt idx="2929">
                  <c:v>-2.0774923884187002E-2</c:v>
                </c:pt>
                <c:pt idx="2930">
                  <c:v>-2.0733482796094937E-2</c:v>
                </c:pt>
                <c:pt idx="2931">
                  <c:v>-2.0692048238389771E-2</c:v>
                </c:pt>
                <c:pt idx="2932">
                  <c:v>-2.0650620206983716E-2</c:v>
                </c:pt>
                <c:pt idx="2933">
                  <c:v>-2.0609198697791931E-2</c:v>
                </c:pt>
                <c:pt idx="2934">
                  <c:v>-2.0567783706732623E-2</c:v>
                </c:pt>
                <c:pt idx="2935">
                  <c:v>-2.0526375229726945E-2</c:v>
                </c:pt>
                <c:pt idx="2936">
                  <c:v>-2.0484973262699158E-2</c:v>
                </c:pt>
                <c:pt idx="2937">
                  <c:v>-2.0443577801576407E-2</c:v>
                </c:pt>
                <c:pt idx="2938">
                  <c:v>-2.0402188842288838E-2</c:v>
                </c:pt>
                <c:pt idx="2939">
                  <c:v>-2.0360806380769536E-2</c:v>
                </c:pt>
                <c:pt idx="2940">
                  <c:v>-2.0319430412954753E-2</c:v>
                </c:pt>
                <c:pt idx="2941">
                  <c:v>-2.0278060934783515E-2</c:v>
                </c:pt>
                <c:pt idx="2942">
                  <c:v>-2.0236697942197901E-2</c:v>
                </c:pt>
                <c:pt idx="2943">
                  <c:v>-2.0195341431142988E-2</c:v>
                </c:pt>
                <c:pt idx="2944">
                  <c:v>-2.0153991397566851E-2</c:v>
                </c:pt>
                <c:pt idx="2945">
                  <c:v>-2.011264783742045E-2</c:v>
                </c:pt>
                <c:pt idx="2946">
                  <c:v>-2.0071310746657745E-2</c:v>
                </c:pt>
                <c:pt idx="2947">
                  <c:v>-2.0029980121235691E-2</c:v>
                </c:pt>
                <c:pt idx="2948">
                  <c:v>-1.9988655957114132E-2</c:v>
                </c:pt>
                <c:pt idx="2949">
                  <c:v>-1.9947338250255908E-2</c:v>
                </c:pt>
                <c:pt idx="2950">
                  <c:v>-1.9906026996626802E-2</c:v>
                </c:pt>
                <c:pt idx="2951">
                  <c:v>-1.9864722192195539E-2</c:v>
                </c:pt>
                <c:pt idx="2952">
                  <c:v>-1.982342383293384E-2</c:v>
                </c:pt>
                <c:pt idx="2953">
                  <c:v>-1.9782131914816259E-2</c:v>
                </c:pt>
                <c:pt idx="2954">
                  <c:v>-1.9740846433820403E-2</c:v>
                </c:pt>
                <c:pt idx="2955">
                  <c:v>-1.9699567385926708E-2</c:v>
                </c:pt>
                <c:pt idx="2956">
                  <c:v>-1.9658294767118722E-2</c:v>
                </c:pt>
                <c:pt idx="2957">
                  <c:v>-1.9617028573382711E-2</c:v>
                </c:pt>
                <c:pt idx="2958">
                  <c:v>-1.9575768800707993E-2</c:v>
                </c:pt>
                <c:pt idx="2959">
                  <c:v>-1.953451544508672E-2</c:v>
                </c:pt>
                <c:pt idx="2960">
                  <c:v>-1.9493268502514094E-2</c:v>
                </c:pt>
                <c:pt idx="2961">
                  <c:v>-1.9452027968988095E-2</c:v>
                </c:pt>
                <c:pt idx="2962">
                  <c:v>-1.9410793840509755E-2</c:v>
                </c:pt>
                <c:pt idx="2963">
                  <c:v>-1.9369566113082881E-2</c:v>
                </c:pt>
                <c:pt idx="2964">
                  <c:v>-1.932834478271428E-2</c:v>
                </c:pt>
                <c:pt idx="2965">
                  <c:v>-1.9287129845413642E-2</c:v>
                </c:pt>
                <c:pt idx="2966">
                  <c:v>-1.9245921297193602E-2</c:v>
                </c:pt>
                <c:pt idx="2967">
                  <c:v>-1.920471913406957E-2</c:v>
                </c:pt>
                <c:pt idx="2968">
                  <c:v>-1.9163523352059952E-2</c:v>
                </c:pt>
                <c:pt idx="2969">
                  <c:v>-1.9122333947186043E-2</c:v>
                </c:pt>
                <c:pt idx="2970">
                  <c:v>-1.9081150915472023E-2</c:v>
                </c:pt>
                <c:pt idx="2971">
                  <c:v>-1.9039974252944902E-2</c:v>
                </c:pt>
                <c:pt idx="2972">
                  <c:v>-1.8998803955634691E-2</c:v>
                </c:pt>
                <c:pt idx="2973">
                  <c:v>-1.8957640019574173E-2</c:v>
                </c:pt>
                <c:pt idx="2974">
                  <c:v>-1.8916482440799021E-2</c:v>
                </c:pt>
                <c:pt idx="2975">
                  <c:v>-1.8875331215347846E-2</c:v>
                </c:pt>
                <c:pt idx="2976">
                  <c:v>-1.8834186339262093E-2</c:v>
                </c:pt>
                <c:pt idx="2977">
                  <c:v>-1.8793047808586094E-2</c:v>
                </c:pt>
                <c:pt idx="2978">
                  <c:v>-1.875191561936701E-2</c:v>
                </c:pt>
                <c:pt idx="2979">
                  <c:v>-1.8710789767654834E-2</c:v>
                </c:pt>
                <c:pt idx="2980">
                  <c:v>-1.8669670249502557E-2</c:v>
                </c:pt>
                <c:pt idx="2981">
                  <c:v>-1.8628557060965945E-2</c:v>
                </c:pt>
                <c:pt idx="2982">
                  <c:v>-1.8587450198103539E-2</c:v>
                </c:pt>
                <c:pt idx="2983">
                  <c:v>-1.8546349656976879E-2</c:v>
                </c:pt>
                <c:pt idx="2984">
                  <c:v>-1.8505255433650281E-2</c:v>
                </c:pt>
                <c:pt idx="2985">
                  <c:v>-1.8464167524190889E-2</c:v>
                </c:pt>
                <c:pt idx="2986">
                  <c:v>-1.8423085924668736E-2</c:v>
                </c:pt>
                <c:pt idx="2987">
                  <c:v>-1.8382010631156631E-2</c:v>
                </c:pt>
                <c:pt idx="2988">
                  <c:v>-1.8340941639730268E-2</c:v>
                </c:pt>
                <c:pt idx="2989">
                  <c:v>-1.8299878946468229E-2</c:v>
                </c:pt>
                <c:pt idx="2990">
                  <c:v>-1.8258822547451814E-2</c:v>
                </c:pt>
                <c:pt idx="2991">
                  <c:v>-1.8217772438765212E-2</c:v>
                </c:pt>
                <c:pt idx="2992">
                  <c:v>-1.8176728616495441E-2</c:v>
                </c:pt>
                <c:pt idx="2993">
                  <c:v>-1.8135691076732352E-2</c:v>
                </c:pt>
                <c:pt idx="2994">
                  <c:v>-1.8094659815568515E-2</c:v>
                </c:pt>
                <c:pt idx="2995">
                  <c:v>-1.8053634829099441E-2</c:v>
                </c:pt>
                <c:pt idx="2996">
                  <c:v>-1.8012616113423419E-2</c:v>
                </c:pt>
                <c:pt idx="2997">
                  <c:v>-1.7971603664641511E-2</c:v>
                </c:pt>
                <c:pt idx="2998">
                  <c:v>-1.7930597478858057E-2</c:v>
                </c:pt>
                <c:pt idx="2999">
                  <c:v>-1.7889597552178949E-2</c:v>
                </c:pt>
                <c:pt idx="3000">
                  <c:v>-1.7848603880714076E-2</c:v>
                </c:pt>
                <c:pt idx="3001">
                  <c:v>-1.7807616460575715E-2</c:v>
                </c:pt>
                <c:pt idx="3002">
                  <c:v>-1.7766635287879029E-2</c:v>
                </c:pt>
                <c:pt idx="3003">
                  <c:v>-1.7725660358741901E-2</c:v>
                </c:pt>
                <c:pt idx="3004">
                  <c:v>-1.7684691669284991E-2</c:v>
                </c:pt>
                <c:pt idx="3005">
                  <c:v>-1.7643729215631787E-2</c:v>
                </c:pt>
                <c:pt idx="3006">
                  <c:v>-1.76027729939085E-2</c:v>
                </c:pt>
                <c:pt idx="3007">
                  <c:v>-1.7561823000244281E-2</c:v>
                </c:pt>
                <c:pt idx="3008">
                  <c:v>-1.7520879230770892E-2</c:v>
                </c:pt>
                <c:pt idx="3009">
                  <c:v>-1.7479941681622924E-2</c:v>
                </c:pt>
                <c:pt idx="3010">
                  <c:v>-1.7439010348937745E-2</c:v>
                </c:pt>
                <c:pt idx="3011">
                  <c:v>-1.7398085228855498E-2</c:v>
                </c:pt>
                <c:pt idx="3012">
                  <c:v>-1.7357166317519102E-2</c:v>
                </c:pt>
                <c:pt idx="3013">
                  <c:v>-1.731625361107425E-2</c:v>
                </c:pt>
                <c:pt idx="3014">
                  <c:v>-1.7275347105669359E-2</c:v>
                </c:pt>
                <c:pt idx="3015">
                  <c:v>-1.7234446797455671E-2</c:v>
                </c:pt>
                <c:pt idx="3016">
                  <c:v>-1.7193552682587154E-2</c:v>
                </c:pt>
                <c:pt idx="3017">
                  <c:v>-1.7152664757220493E-2</c:v>
                </c:pt>
                <c:pt idx="3018">
                  <c:v>-1.7111783017515092E-2</c:v>
                </c:pt>
                <c:pt idx="3019">
                  <c:v>-1.7070907459633244E-2</c:v>
                </c:pt>
                <c:pt idx="3020">
                  <c:v>-1.7030038079739906E-2</c:v>
                </c:pt>
                <c:pt idx="3021">
                  <c:v>-1.6989174874002755E-2</c:v>
                </c:pt>
                <c:pt idx="3022">
                  <c:v>-1.6948317838592242E-2</c:v>
                </c:pt>
                <c:pt idx="3023">
                  <c:v>-1.6907466969681539E-2</c:v>
                </c:pt>
                <c:pt idx="3024">
                  <c:v>-1.686662226344654E-2</c:v>
                </c:pt>
                <c:pt idx="3025">
                  <c:v>-1.6825783716065967E-2</c:v>
                </c:pt>
                <c:pt idx="3026">
                  <c:v>-1.6784951323721098E-2</c:v>
                </c:pt>
                <c:pt idx="3027">
                  <c:v>-1.6744125082596151E-2</c:v>
                </c:pt>
                <c:pt idx="3028">
                  <c:v>-1.6703304988877898E-2</c:v>
                </c:pt>
                <c:pt idx="3029">
                  <c:v>-1.6662491038755833E-2</c:v>
                </c:pt>
                <c:pt idx="3030">
                  <c:v>-1.6621683228422279E-2</c:v>
                </c:pt>
                <c:pt idx="3031">
                  <c:v>-1.6580881554072224E-2</c:v>
                </c:pt>
                <c:pt idx="3032">
                  <c:v>-1.6540086011903377E-2</c:v>
                </c:pt>
                <c:pt idx="3033">
                  <c:v>-1.6499296598116109E-2</c:v>
                </c:pt>
                <c:pt idx="3034">
                  <c:v>-1.6458513308913569E-2</c:v>
                </c:pt>
                <c:pt idx="3035">
                  <c:v>-1.6417736140501571E-2</c:v>
                </c:pt>
                <c:pt idx="3036">
                  <c:v>-1.6376965089088646E-2</c:v>
                </c:pt>
                <c:pt idx="3037">
                  <c:v>-1.6336200150885993E-2</c:v>
                </c:pt>
                <c:pt idx="3038">
                  <c:v>-1.6295441322107529E-2</c:v>
                </c:pt>
                <c:pt idx="3039">
                  <c:v>-1.6254688598969891E-2</c:v>
                </c:pt>
                <c:pt idx="3040">
                  <c:v>-1.6213941977692381E-2</c:v>
                </c:pt>
                <c:pt idx="3041">
                  <c:v>-1.6173201454496966E-2</c:v>
                </c:pt>
                <c:pt idx="3042">
                  <c:v>-1.6132467025608332E-2</c:v>
                </c:pt>
                <c:pt idx="3043">
                  <c:v>-1.6091738687253887E-2</c:v>
                </c:pt>
                <c:pt idx="3044">
                  <c:v>-1.6051016435663645E-2</c:v>
                </c:pt>
                <c:pt idx="3045">
                  <c:v>-1.6010300267070676E-2</c:v>
                </c:pt>
                <c:pt idx="3046">
                  <c:v>-1.5969590177709658E-2</c:v>
                </c:pt>
                <c:pt idx="3047">
                  <c:v>-1.5928886163818989E-2</c:v>
                </c:pt>
                <c:pt idx="3048">
                  <c:v>-1.5888188221639454E-2</c:v>
                </c:pt>
                <c:pt idx="3049">
                  <c:v>-1.5847496347414447E-2</c:v>
                </c:pt>
                <c:pt idx="3050">
                  <c:v>-1.5806810537390081E-2</c:v>
                </c:pt>
                <c:pt idx="3051">
                  <c:v>-1.5766130787815025E-2</c:v>
                </c:pt>
                <c:pt idx="3052">
                  <c:v>-1.572545709494072E-2</c:v>
                </c:pt>
                <c:pt idx="3053">
                  <c:v>-1.568478945502122E-2</c:v>
                </c:pt>
                <c:pt idx="3054">
                  <c:v>-1.5644127864313184E-2</c:v>
                </c:pt>
                <c:pt idx="3055">
                  <c:v>-1.5603472319075995E-2</c:v>
                </c:pt>
                <c:pt idx="3056">
                  <c:v>-1.5562822815571642E-2</c:v>
                </c:pt>
                <c:pt idx="3057">
                  <c:v>-1.5522179350064835E-2</c:v>
                </c:pt>
                <c:pt idx="3058">
                  <c:v>-1.5481541918822839E-2</c:v>
                </c:pt>
                <c:pt idx="3059">
                  <c:v>-1.544091051811558E-2</c:v>
                </c:pt>
                <c:pt idx="3060">
                  <c:v>-1.5400285144215597E-2</c:v>
                </c:pt>
                <c:pt idx="3061">
                  <c:v>-1.5359665793398203E-2</c:v>
                </c:pt>
                <c:pt idx="3062">
                  <c:v>-1.5319052461941152E-2</c:v>
                </c:pt>
                <c:pt idx="3063">
                  <c:v>-1.5278445146124975E-2</c:v>
                </c:pt>
                <c:pt idx="3064">
                  <c:v>-1.5237843842232701E-2</c:v>
                </c:pt>
                <c:pt idx="3065">
                  <c:v>-1.5197248546550135E-2</c:v>
                </c:pt>
                <c:pt idx="3066">
                  <c:v>-1.5156659255365579E-2</c:v>
                </c:pt>
                <c:pt idx="3067">
                  <c:v>-1.5116075964970055E-2</c:v>
                </c:pt>
                <c:pt idx="3068">
                  <c:v>-1.5075498671657084E-2</c:v>
                </c:pt>
                <c:pt idx="3069">
                  <c:v>-1.5034927371722961E-2</c:v>
                </c:pt>
                <c:pt idx="3070">
                  <c:v>-1.4994362061466482E-2</c:v>
                </c:pt>
                <c:pt idx="3071">
                  <c:v>-1.4953802737189048E-2</c:v>
                </c:pt>
                <c:pt idx="3072">
                  <c:v>-1.4913249395194672E-2</c:v>
                </c:pt>
                <c:pt idx="3073">
                  <c:v>-1.487270203179003E-2</c:v>
                </c:pt>
                <c:pt idx="3074">
                  <c:v>-1.4832160643284353E-2</c:v>
                </c:pt>
                <c:pt idx="3075">
                  <c:v>-1.479162522598948E-2</c:v>
                </c:pt>
                <c:pt idx="3076">
                  <c:v>-1.4751095776219858E-2</c:v>
                </c:pt>
                <c:pt idx="3077">
                  <c:v>-1.4710572290292545E-2</c:v>
                </c:pt>
                <c:pt idx="3078">
                  <c:v>-1.4670054764527152E-2</c:v>
                </c:pt>
                <c:pt idx="3079">
                  <c:v>-1.4629543195245898E-2</c:v>
                </c:pt>
                <c:pt idx="3080">
                  <c:v>-1.4589037578773556E-2</c:v>
                </c:pt>
                <c:pt idx="3081">
                  <c:v>-1.4548537911437565E-2</c:v>
                </c:pt>
                <c:pt idx="3082">
                  <c:v>-1.4508044189567859E-2</c:v>
                </c:pt>
                <c:pt idx="3083">
                  <c:v>-1.446755640949704E-2</c:v>
                </c:pt>
                <c:pt idx="3084">
                  <c:v>-1.4427074567560205E-2</c:v>
                </c:pt>
                <c:pt idx="3085">
                  <c:v>-1.4386598660095062E-2</c:v>
                </c:pt>
                <c:pt idx="3086">
                  <c:v>-1.4346128683441872E-2</c:v>
                </c:pt>
                <c:pt idx="3087">
                  <c:v>-1.4305664633943505E-2</c:v>
                </c:pt>
                <c:pt idx="3088">
                  <c:v>-1.4265206507945327E-2</c:v>
                </c:pt>
                <c:pt idx="3089">
                  <c:v>-1.4224754301795317E-2</c:v>
                </c:pt>
                <c:pt idx="3090">
                  <c:v>-1.418430801184406E-2</c:v>
                </c:pt>
                <c:pt idx="3091">
                  <c:v>-1.414386763444464E-2</c:v>
                </c:pt>
                <c:pt idx="3092">
                  <c:v>-1.410343316595275E-2</c:v>
                </c:pt>
                <c:pt idx="3093">
                  <c:v>-1.4063004602726525E-2</c:v>
                </c:pt>
                <c:pt idx="3094">
                  <c:v>-1.4022581941126766E-2</c:v>
                </c:pt>
                <c:pt idx="3095">
                  <c:v>-1.398216517751677E-2</c:v>
                </c:pt>
                <c:pt idx="3096">
                  <c:v>-1.3941754308262444E-2</c:v>
                </c:pt>
                <c:pt idx="3097">
                  <c:v>-1.3901349329732138E-2</c:v>
                </c:pt>
                <c:pt idx="3098">
                  <c:v>-1.386095023829681E-2</c:v>
                </c:pt>
                <c:pt idx="3099">
                  <c:v>-1.3820557030329972E-2</c:v>
                </c:pt>
                <c:pt idx="3100">
                  <c:v>-1.3780169702207634E-2</c:v>
                </c:pt>
                <c:pt idx="3101">
                  <c:v>-1.3739788250308305E-2</c:v>
                </c:pt>
                <c:pt idx="3102">
                  <c:v>-1.3699412671013156E-2</c:v>
                </c:pt>
                <c:pt idx="3103">
                  <c:v>-1.3659042960705747E-2</c:v>
                </c:pt>
                <c:pt idx="3104">
                  <c:v>-1.3618679115772303E-2</c:v>
                </c:pt>
                <c:pt idx="3105">
                  <c:v>-1.3578321132601379E-2</c:v>
                </c:pt>
                <c:pt idx="3106">
                  <c:v>-1.3537969007584305E-2</c:v>
                </c:pt>
                <c:pt idx="3107">
                  <c:v>-1.3497622737114745E-2</c:v>
                </c:pt>
                <c:pt idx="3108">
                  <c:v>-1.3457282317588914E-2</c:v>
                </c:pt>
                <c:pt idx="3109">
                  <c:v>-1.3416947745405527E-2</c:v>
                </c:pt>
                <c:pt idx="3110">
                  <c:v>-1.3376619016965963E-2</c:v>
                </c:pt>
                <c:pt idx="3111">
                  <c:v>-1.333629612867393E-2</c:v>
                </c:pt>
                <c:pt idx="3112">
                  <c:v>-1.3295979076935693E-2</c:v>
                </c:pt>
                <c:pt idx="3113">
                  <c:v>-1.3255667858160014E-2</c:v>
                </c:pt>
                <c:pt idx="3114">
                  <c:v>-1.3215362468758263E-2</c:v>
                </c:pt>
                <c:pt idx="3115">
                  <c:v>-1.3175062905144197E-2</c:v>
                </c:pt>
                <c:pt idx="3116">
                  <c:v>-1.3134769163734128E-2</c:v>
                </c:pt>
                <c:pt idx="3117">
                  <c:v>-1.3094481240946809E-2</c:v>
                </c:pt>
                <c:pt idx="3118">
                  <c:v>-1.3054199133203603E-2</c:v>
                </c:pt>
                <c:pt idx="3119">
                  <c:v>-1.3013922836928205E-2</c:v>
                </c:pt>
                <c:pt idx="3120">
                  <c:v>-1.2973652348546916E-2</c:v>
                </c:pt>
                <c:pt idx="3121">
                  <c:v>-1.2933387664488427E-2</c:v>
                </c:pt>
                <c:pt idx="3122">
                  <c:v>-1.2893128781184038E-2</c:v>
                </c:pt>
                <c:pt idx="3123">
                  <c:v>-1.2852875695067434E-2</c:v>
                </c:pt>
                <c:pt idx="3124">
                  <c:v>-1.2812628402574799E-2</c:v>
                </c:pt>
                <c:pt idx="3125">
                  <c:v>-1.2772386900144816E-2</c:v>
                </c:pt>
                <c:pt idx="3126">
                  <c:v>-1.2732151184218665E-2</c:v>
                </c:pt>
                <c:pt idx="3127">
                  <c:v>-1.2691921251239968E-2</c:v>
                </c:pt>
                <c:pt idx="3128">
                  <c:v>-1.265169709765479E-2</c:v>
                </c:pt>
                <c:pt idx="3129">
                  <c:v>-1.261147871991164E-2</c:v>
                </c:pt>
                <c:pt idx="3130">
                  <c:v>-1.2571266114461632E-2</c:v>
                </c:pt>
                <c:pt idx="3131">
                  <c:v>-1.2531059277758216E-2</c:v>
                </c:pt>
                <c:pt idx="3132">
                  <c:v>-1.2490858206257727E-2</c:v>
                </c:pt>
                <c:pt idx="3133">
                  <c:v>-1.2450662896417775E-2</c:v>
                </c:pt>
                <c:pt idx="3134">
                  <c:v>-1.2410473344699247E-2</c:v>
                </c:pt>
                <c:pt idx="3135">
                  <c:v>-1.2370289547566249E-2</c:v>
                </c:pt>
                <c:pt idx="3136">
                  <c:v>-1.2330111501484553E-2</c:v>
                </c:pt>
                <c:pt idx="3137">
                  <c:v>-1.2289939202921596E-2</c:v>
                </c:pt>
                <c:pt idx="3138">
                  <c:v>-1.2249772648347979E-2</c:v>
                </c:pt>
                <c:pt idx="3139">
                  <c:v>-1.2209611834237633E-2</c:v>
                </c:pt>
                <c:pt idx="3140">
                  <c:v>-1.2169456757066155E-2</c:v>
                </c:pt>
                <c:pt idx="3141">
                  <c:v>-1.2129307413310697E-2</c:v>
                </c:pt>
                <c:pt idx="3142">
                  <c:v>-1.2089163799452074E-2</c:v>
                </c:pt>
                <c:pt idx="3143">
                  <c:v>-1.2049025911973155E-2</c:v>
                </c:pt>
                <c:pt idx="3144">
                  <c:v>-1.2008893747359306E-2</c:v>
                </c:pt>
                <c:pt idx="3145">
                  <c:v>-1.1968767302098171E-2</c:v>
                </c:pt>
                <c:pt idx="3146">
                  <c:v>-1.1928646572679946E-2</c:v>
                </c:pt>
                <c:pt idx="3147">
                  <c:v>-1.1888531555597215E-2</c:v>
                </c:pt>
                <c:pt idx="3148">
                  <c:v>-1.1848422247344947E-2</c:v>
                </c:pt>
                <c:pt idx="3149">
                  <c:v>-1.1808318644420612E-2</c:v>
                </c:pt>
                <c:pt idx="3150">
                  <c:v>-1.1768220743324065E-2</c:v>
                </c:pt>
                <c:pt idx="3151">
                  <c:v>-1.1728128540557492E-2</c:v>
                </c:pt>
                <c:pt idx="3152">
                  <c:v>-1.168804203262569E-2</c:v>
                </c:pt>
                <c:pt idx="3153">
                  <c:v>-1.1647961216035674E-2</c:v>
                </c:pt>
                <c:pt idx="3154">
                  <c:v>-1.1607886087296959E-2</c:v>
                </c:pt>
                <c:pt idx="3155">
                  <c:v>-1.1567816642921447E-2</c:v>
                </c:pt>
                <c:pt idx="3156">
                  <c:v>-1.1527752879423481E-2</c:v>
                </c:pt>
                <c:pt idx="3157">
                  <c:v>-1.1487694793319736E-2</c:v>
                </c:pt>
                <c:pt idx="3158">
                  <c:v>-1.1447642381129386E-2</c:v>
                </c:pt>
                <c:pt idx="3159">
                  <c:v>-1.140759563937388E-2</c:v>
                </c:pt>
                <c:pt idx="3160">
                  <c:v>-1.136755456457722E-2</c:v>
                </c:pt>
                <c:pt idx="3161">
                  <c:v>-1.1327519153265631E-2</c:v>
                </c:pt>
                <c:pt idx="3162">
                  <c:v>-1.1287489401967887E-2</c:v>
                </c:pt>
                <c:pt idx="3163">
                  <c:v>-1.1247465307215043E-2</c:v>
                </c:pt>
                <c:pt idx="3164">
                  <c:v>-1.1207446865540593E-2</c:v>
                </c:pt>
                <c:pt idx="3165">
                  <c:v>-1.1167434073480365E-2</c:v>
                </c:pt>
                <c:pt idx="3166">
                  <c:v>-1.1127426927572626E-2</c:v>
                </c:pt>
                <c:pt idx="3167">
                  <c:v>-1.1087425424358033E-2</c:v>
                </c:pt>
                <c:pt idx="3168">
                  <c:v>-1.1047429560379574E-2</c:v>
                </c:pt>
                <c:pt idx="3169">
                  <c:v>-1.1007439332182678E-2</c:v>
                </c:pt>
                <c:pt idx="3170">
                  <c:v>-1.0967454736315052E-2</c:v>
                </c:pt>
                <c:pt idx="3171">
                  <c:v>-1.0927475769326844E-2</c:v>
                </c:pt>
                <c:pt idx="3172">
                  <c:v>-1.088750242777059E-2</c:v>
                </c:pt>
                <c:pt idx="3173">
                  <c:v>-1.0847534708201101E-2</c:v>
                </c:pt>
                <c:pt idx="3174">
                  <c:v>-1.0807572607175631E-2</c:v>
                </c:pt>
                <c:pt idx="3175">
                  <c:v>-1.076761612125382E-2</c:v>
                </c:pt>
                <c:pt idx="3176">
                  <c:v>-1.0727665246997586E-2</c:v>
                </c:pt>
                <c:pt idx="3177">
                  <c:v>-1.0687719980971289E-2</c:v>
                </c:pt>
                <c:pt idx="3178">
                  <c:v>-1.0647780319741562E-2</c:v>
                </c:pt>
                <c:pt idx="3179">
                  <c:v>-1.0607846259877429E-2</c:v>
                </c:pt>
                <c:pt idx="3180">
                  <c:v>-1.0567917797950299E-2</c:v>
                </c:pt>
                <c:pt idx="3181">
                  <c:v>-1.0527994930533913E-2</c:v>
                </c:pt>
                <c:pt idx="3182">
                  <c:v>-1.0488077654204342E-2</c:v>
                </c:pt>
                <c:pt idx="3183">
                  <c:v>-1.0448165965540046E-2</c:v>
                </c:pt>
                <c:pt idx="3184">
                  <c:v>-1.040825986112176E-2</c:v>
                </c:pt>
                <c:pt idx="3185">
                  <c:v>-1.0368359337532607E-2</c:v>
                </c:pt>
                <c:pt idx="3186">
                  <c:v>-1.0328464391358039E-2</c:v>
                </c:pt>
                <c:pt idx="3187">
                  <c:v>-1.0288575019185842E-2</c:v>
                </c:pt>
                <c:pt idx="3188">
                  <c:v>-1.0248691217606187E-2</c:v>
                </c:pt>
                <c:pt idx="3189">
                  <c:v>-1.0208812983211468E-2</c:v>
                </c:pt>
                <c:pt idx="3190">
                  <c:v>-1.0168940312596519E-2</c:v>
                </c:pt>
                <c:pt idx="3191">
                  <c:v>-1.0129073202358452E-2</c:v>
                </c:pt>
                <c:pt idx="3192">
                  <c:v>-1.0089211649096708E-2</c:v>
                </c:pt>
                <c:pt idx="3193">
                  <c:v>-1.0049355649413061E-2</c:v>
                </c:pt>
                <c:pt idx="3194">
                  <c:v>-1.0009505199911561E-2</c:v>
                </c:pt>
                <c:pt idx="3195">
                  <c:v>-9.9696602971986459E-3</c:v>
                </c:pt>
                <c:pt idx="3196">
                  <c:v>-9.9298209378830826E-3</c:v>
                </c:pt>
                <c:pt idx="3197">
                  <c:v>-9.8899871185759158E-3</c:v>
                </c:pt>
                <c:pt idx="3198">
                  <c:v>-9.8501588358904657E-3</c:v>
                </c:pt>
                <c:pt idx="3199">
                  <c:v>-9.8103360864423839E-3</c:v>
                </c:pt>
                <c:pt idx="3200">
                  <c:v>-9.7705188668497089E-3</c:v>
                </c:pt>
                <c:pt idx="3201">
                  <c:v>-9.7307071737327E-3</c:v>
                </c:pt>
                <c:pt idx="3202">
                  <c:v>-9.6909010037140031E-3</c:v>
                </c:pt>
                <c:pt idx="3203">
                  <c:v>-9.6511003534184292E-3</c:v>
                </c:pt>
                <c:pt idx="3204">
                  <c:v>-9.6113052194732318E-3</c:v>
                </c:pt>
                <c:pt idx="3205">
                  <c:v>-9.5715155985078848E-3</c:v>
                </c:pt>
                <c:pt idx="3206">
                  <c:v>-9.5317314871541936E-3</c:v>
                </c:pt>
                <c:pt idx="3207">
                  <c:v>-9.4919528820462395E-3</c:v>
                </c:pt>
                <c:pt idx="3208">
                  <c:v>-9.4521797798204354E-3</c:v>
                </c:pt>
                <c:pt idx="3209">
                  <c:v>-9.4124121771154146E-3</c:v>
                </c:pt>
                <c:pt idx="3210">
                  <c:v>-9.3726500705721971E-3</c:v>
                </c:pt>
                <c:pt idx="3211">
                  <c:v>-9.3328934568339683E-3</c:v>
                </c:pt>
                <c:pt idx="3212">
                  <c:v>-9.2931423325462448E-3</c:v>
                </c:pt>
                <c:pt idx="3213">
                  <c:v>-9.2533966943569301E-3</c:v>
                </c:pt>
                <c:pt idx="3214">
                  <c:v>-9.2136565389160374E-3</c:v>
                </c:pt>
                <c:pt idx="3215">
                  <c:v>-9.1739218628759667E-3</c:v>
                </c:pt>
                <c:pt idx="3216">
                  <c:v>-9.1341926628913939E-3</c:v>
                </c:pt>
                <c:pt idx="3217">
                  <c:v>-9.0944689356192154E-3</c:v>
                </c:pt>
                <c:pt idx="3218">
                  <c:v>-9.0547506777186038E-3</c:v>
                </c:pt>
                <c:pt idx="3219">
                  <c:v>-9.0150378858510627E-3</c:v>
                </c:pt>
                <c:pt idx="3220">
                  <c:v>-8.9753305566803165E-3</c:v>
                </c:pt>
                <c:pt idx="3221">
                  <c:v>-8.9356286868723656E-3</c:v>
                </c:pt>
                <c:pt idx="3222">
                  <c:v>-8.8959322730954304E-3</c:v>
                </c:pt>
                <c:pt idx="3223">
                  <c:v>-8.856241312020452E-3</c:v>
                </c:pt>
                <c:pt idx="3224">
                  <c:v>-8.8165558003194811E-3</c:v>
                </c:pt>
                <c:pt idx="3225">
                  <c:v>-8.7768757346674553E-3</c:v>
                </c:pt>
                <c:pt idx="3226">
                  <c:v>-8.7372011117425319E-3</c:v>
                </c:pt>
                <c:pt idx="3227">
                  <c:v>-8.6975319282242558E-3</c:v>
                </c:pt>
                <c:pt idx="3228">
                  <c:v>-8.6578681807932267E-3</c:v>
                </c:pt>
                <c:pt idx="3229">
                  <c:v>-8.6182098661347073E-3</c:v>
                </c:pt>
                <c:pt idx="3230">
                  <c:v>-8.5785569809345708E-3</c:v>
                </c:pt>
                <c:pt idx="3231">
                  <c:v>-8.538909521881799E-3</c:v>
                </c:pt>
                <c:pt idx="3232">
                  <c:v>-8.4992674856663175E-3</c:v>
                </c:pt>
                <c:pt idx="3233">
                  <c:v>-8.4596308689816047E-3</c:v>
                </c:pt>
                <c:pt idx="3234">
                  <c:v>-8.419999668522915E-3</c:v>
                </c:pt>
                <c:pt idx="3235">
                  <c:v>-8.3803738809877792E-3</c:v>
                </c:pt>
                <c:pt idx="3236">
                  <c:v>-8.3407535030758928E-3</c:v>
                </c:pt>
                <c:pt idx="3237">
                  <c:v>-8.3011385314892272E-3</c:v>
                </c:pt>
                <c:pt idx="3238">
                  <c:v>-8.2615289629320299E-3</c:v>
                </c:pt>
                <c:pt idx="3239">
                  <c:v>-8.2219247941107132E-3</c:v>
                </c:pt>
                <c:pt idx="3240">
                  <c:v>-8.1823260217339655E-3</c:v>
                </c:pt>
                <c:pt idx="3241">
                  <c:v>-8.1427326425126401E-3</c:v>
                </c:pt>
                <c:pt idx="3242">
                  <c:v>-8.1031446531598106E-3</c:v>
                </c:pt>
                <c:pt idx="3243">
                  <c:v>-8.0635620503908823E-3</c:v>
                </c:pt>
                <c:pt idx="3244">
                  <c:v>-8.0239848309233697E-3</c:v>
                </c:pt>
                <c:pt idx="3245">
                  <c:v>-7.9844129914770634E-3</c:v>
                </c:pt>
                <c:pt idx="3246">
                  <c:v>-7.9448465287738634E-3</c:v>
                </c:pt>
                <c:pt idx="3247">
                  <c:v>-7.9052854395380567E-3</c:v>
                </c:pt>
                <c:pt idx="3248">
                  <c:v>-7.8657297204960397E-3</c:v>
                </c:pt>
                <c:pt idx="3249">
                  <c:v>-7.8261793683764291E-3</c:v>
                </c:pt>
                <c:pt idx="3250">
                  <c:v>-7.7866343799100068E-3</c:v>
                </c:pt>
                <c:pt idx="3251">
                  <c:v>-7.7470947518298305E-3</c:v>
                </c:pt>
                <c:pt idx="3252">
                  <c:v>-7.7075604808711229E-3</c:v>
                </c:pt>
                <c:pt idx="3253">
                  <c:v>-7.668031563771327E-3</c:v>
                </c:pt>
                <c:pt idx="3254">
                  <c:v>-7.6285079972701064E-3</c:v>
                </c:pt>
                <c:pt idx="3255">
                  <c:v>-7.5889897781092897E-3</c:v>
                </c:pt>
                <c:pt idx="3256">
                  <c:v>-7.5494769030328701E-3</c:v>
                </c:pt>
                <c:pt idx="3257">
                  <c:v>-7.5099693687870617E-3</c:v>
                </c:pt>
                <c:pt idx="3258">
                  <c:v>-7.4704671721202986E-3</c:v>
                </c:pt>
                <c:pt idx="3259">
                  <c:v>-7.4309703097831803E-3</c:v>
                </c:pt>
                <c:pt idx="3260">
                  <c:v>-7.3914787785285263E-3</c:v>
                </c:pt>
                <c:pt idx="3261">
                  <c:v>-7.3519925751112658E-3</c:v>
                </c:pt>
                <c:pt idx="3262">
                  <c:v>-7.3125116962885484E-3</c:v>
                </c:pt>
                <c:pt idx="3263">
                  <c:v>-7.2730361388197995E-3</c:v>
                </c:pt>
                <c:pt idx="3264">
                  <c:v>-7.2335658994664431E-3</c:v>
                </c:pt>
                <c:pt idx="3265">
                  <c:v>-7.1941009749922347E-3</c:v>
                </c:pt>
                <c:pt idx="3266">
                  <c:v>-7.1546413621630389E-3</c:v>
                </c:pt>
                <c:pt idx="3267">
                  <c:v>-7.1151870577469412E-3</c:v>
                </c:pt>
                <c:pt idx="3268">
                  <c:v>-7.0757380585141361E-3</c:v>
                </c:pt>
                <c:pt idx="3269">
                  <c:v>-7.0362943612369833E-3</c:v>
                </c:pt>
                <c:pt idx="3270">
                  <c:v>-6.9968559626900628E-3</c:v>
                </c:pt>
                <c:pt idx="3271">
                  <c:v>-6.9574228596501198E-3</c:v>
                </c:pt>
                <c:pt idx="3272">
                  <c:v>-6.917995048896064E-3</c:v>
                </c:pt>
                <c:pt idx="3273">
                  <c:v>-6.8785725272089149E-3</c:v>
                </c:pt>
                <c:pt idx="3274">
                  <c:v>-6.8391552913719122E-3</c:v>
                </c:pt>
                <c:pt idx="3275">
                  <c:v>-6.7997433381704608E-3</c:v>
                </c:pt>
                <c:pt idx="3276">
                  <c:v>-6.7603366643920193E-3</c:v>
                </c:pt>
                <c:pt idx="3277">
                  <c:v>-6.7209352668263223E-3</c:v>
                </c:pt>
                <c:pt idx="3278">
                  <c:v>-6.6815391422652137E-3</c:v>
                </c:pt>
                <c:pt idx="3279">
                  <c:v>-6.6421482875027027E-3</c:v>
                </c:pt>
                <c:pt idx="3280">
                  <c:v>-6.602762699334852E-3</c:v>
                </c:pt>
                <c:pt idx="3281">
                  <c:v>-6.5633823745600561E-3</c:v>
                </c:pt>
                <c:pt idx="3282">
                  <c:v>-6.5240073099786522E-3</c:v>
                </c:pt>
                <c:pt idx="3283">
                  <c:v>-6.4846375023933089E-3</c:v>
                </c:pt>
                <c:pt idx="3284">
                  <c:v>-6.4452729486086935E-3</c:v>
                </c:pt>
                <c:pt idx="3285">
                  <c:v>-6.4059136454316379E-3</c:v>
                </c:pt>
                <c:pt idx="3286">
                  <c:v>-6.3665595896711946E-3</c:v>
                </c:pt>
                <c:pt idx="3287">
                  <c:v>-6.3272107781384701E-3</c:v>
                </c:pt>
                <c:pt idx="3288">
                  <c:v>-6.2878672076467912E-3</c:v>
                </c:pt>
                <c:pt idx="3289">
                  <c:v>-6.2485288750114831E-3</c:v>
                </c:pt>
                <c:pt idx="3290">
                  <c:v>-6.2091957770500916E-3</c:v>
                </c:pt>
                <c:pt idx="3291">
                  <c:v>-6.1698679105823273E-3</c:v>
                </c:pt>
                <c:pt idx="3292">
                  <c:v>-6.1305452724299547E-3</c:v>
                </c:pt>
                <c:pt idx="3293">
                  <c:v>-6.0912278594169034E-3</c:v>
                </c:pt>
                <c:pt idx="3294">
                  <c:v>-6.0519156683691566E-3</c:v>
                </c:pt>
                <c:pt idx="3295">
                  <c:v>-6.0126086961149183E-3</c:v>
                </c:pt>
                <c:pt idx="3296">
                  <c:v>-5.9733069394844462E-3</c:v>
                </c:pt>
                <c:pt idx="3297">
                  <c:v>-5.9340103953101631E-3</c:v>
                </c:pt>
                <c:pt idx="3298">
                  <c:v>-5.8947190604265454E-3</c:v>
                </c:pt>
                <c:pt idx="3299">
                  <c:v>-5.8554329316702347E-3</c:v>
                </c:pt>
                <c:pt idx="3300">
                  <c:v>-5.816152005879982E-3</c:v>
                </c:pt>
                <c:pt idx="3301">
                  <c:v>-5.7768762798965922E-3</c:v>
                </c:pt>
                <c:pt idx="3302">
                  <c:v>-5.7376057505630351E-3</c:v>
                </c:pt>
                <c:pt idx="3303">
                  <c:v>-5.6983404147243899E-3</c:v>
                </c:pt>
                <c:pt idx="3304">
                  <c:v>-5.6590802692278452E-3</c:v>
                </c:pt>
                <c:pt idx="3305">
                  <c:v>-5.6198253109225882E-3</c:v>
                </c:pt>
                <c:pt idx="3306">
                  <c:v>-5.5805755366600263E-3</c:v>
                </c:pt>
                <c:pt idx="3307">
                  <c:v>-5.5413309432936764E-3</c:v>
                </c:pt>
                <c:pt idx="3308">
                  <c:v>-5.5020915276791094E-3</c:v>
                </c:pt>
                <c:pt idx="3309">
                  <c:v>-5.46285728667395E-3</c:v>
                </c:pt>
                <c:pt idx="3310">
                  <c:v>-5.4236282171379324E-3</c:v>
                </c:pt>
                <c:pt idx="3311">
                  <c:v>-5.3844043159329558E-3</c:v>
                </c:pt>
                <c:pt idx="3312">
                  <c:v>-5.3451855799229175E-3</c:v>
                </c:pt>
                <c:pt idx="3313">
                  <c:v>-5.3059720059742688E-3</c:v>
                </c:pt>
                <c:pt idx="3314">
                  <c:v>-5.2667635909543487E-3</c:v>
                </c:pt>
                <c:pt idx="3315">
                  <c:v>-5.2275603317333275E-3</c:v>
                </c:pt>
                <c:pt idx="3316">
                  <c:v>-5.188362225184262E-3</c:v>
                </c:pt>
                <c:pt idx="3317">
                  <c:v>-5.1491692681811529E-3</c:v>
                </c:pt>
                <c:pt idx="3318">
                  <c:v>-5.1099814576007763E-3</c:v>
                </c:pt>
                <c:pt idx="3319">
                  <c:v>-5.0707987903209628E-3</c:v>
                </c:pt>
                <c:pt idx="3320">
                  <c:v>-5.0316212632222079E-3</c:v>
                </c:pt>
                <c:pt idx="3321">
                  <c:v>-4.9924488731880601E-3</c:v>
                </c:pt>
                <c:pt idx="3322">
                  <c:v>-4.9532816171031779E-3</c:v>
                </c:pt>
                <c:pt idx="3323">
                  <c:v>-4.9141194918536635E-3</c:v>
                </c:pt>
                <c:pt idx="3324">
                  <c:v>-4.8749624943287273E-3</c:v>
                </c:pt>
                <c:pt idx="3325">
                  <c:v>-4.8358106214193564E-3</c:v>
                </c:pt>
                <c:pt idx="3326">
                  <c:v>-4.796663870018536E-3</c:v>
                </c:pt>
                <c:pt idx="3327">
                  <c:v>-4.757522237021361E-3</c:v>
                </c:pt>
                <c:pt idx="3328">
                  <c:v>-4.7183857193249801E-3</c:v>
                </c:pt>
                <c:pt idx="3329">
                  <c:v>-4.6792543138285403E-3</c:v>
                </c:pt>
                <c:pt idx="3330">
                  <c:v>-4.6401280174333537E-3</c:v>
                </c:pt>
                <c:pt idx="3331">
                  <c:v>-4.6010068270426752E-3</c:v>
                </c:pt>
                <c:pt idx="3332">
                  <c:v>-4.5618907395619246E-3</c:v>
                </c:pt>
                <c:pt idx="3333">
                  <c:v>-4.5227797518984647E-3</c:v>
                </c:pt>
                <c:pt idx="3334">
                  <c:v>-4.4836738609618232E-3</c:v>
                </c:pt>
                <c:pt idx="3335">
                  <c:v>-4.4445730636634706E-3</c:v>
                </c:pt>
                <c:pt idx="3336">
                  <c:v>-4.4054773569170425E-3</c:v>
                </c:pt>
                <c:pt idx="3337">
                  <c:v>-4.3663867376380616E-3</c:v>
                </c:pt>
                <c:pt idx="3338">
                  <c:v>-4.3273012027442159E-3</c:v>
                </c:pt>
                <c:pt idx="3339">
                  <c:v>-4.2882207491552471E-3</c:v>
                </c:pt>
                <c:pt idx="3340">
                  <c:v>-4.2491453737928397E-3</c:v>
                </c:pt>
                <c:pt idx="3341">
                  <c:v>-4.2100750735807324E-3</c:v>
                </c:pt>
                <c:pt idx="3342">
                  <c:v>-4.1710098454448286E-3</c:v>
                </c:pt>
                <c:pt idx="3343">
                  <c:v>-4.131949686312919E-3</c:v>
                </c:pt>
                <c:pt idx="3344">
                  <c:v>-4.0928945931149041E-3</c:v>
                </c:pt>
                <c:pt idx="3345">
                  <c:v>-4.0538445627826825E-3</c:v>
                </c:pt>
                <c:pt idx="3346">
                  <c:v>-4.0147995922502622E-3</c:v>
                </c:pt>
                <c:pt idx="3347">
                  <c:v>-3.9757596784535387E-3</c:v>
                </c:pt>
                <c:pt idx="3348">
                  <c:v>-3.936724818330517E-3</c:v>
                </c:pt>
                <c:pt idx="3349">
                  <c:v>-3.8976950088212559E-3</c:v>
                </c:pt>
                <c:pt idx="3350">
                  <c:v>-3.8586702468677569E-3</c:v>
                </c:pt>
                <c:pt idx="3351">
                  <c:v>-3.8196505294141314E-3</c:v>
                </c:pt>
                <c:pt idx="3352">
                  <c:v>-3.7806358534064333E-3</c:v>
                </c:pt>
                <c:pt idx="3353">
                  <c:v>-3.7416262157927704E-3</c:v>
                </c:pt>
                <c:pt idx="3354">
                  <c:v>-3.7026216135233048E-3</c:v>
                </c:pt>
                <c:pt idx="3355">
                  <c:v>-3.6636220435500855E-3</c:v>
                </c:pt>
                <c:pt idx="3356">
                  <c:v>-3.6246275028273267E-3</c:v>
                </c:pt>
                <c:pt idx="3357">
                  <c:v>-3.5856379883111855E-3</c:v>
                </c:pt>
                <c:pt idx="3358">
                  <c:v>-3.5466534969598174E-3</c:v>
                </c:pt>
                <c:pt idx="3359">
                  <c:v>-3.5076740257333761E-3</c:v>
                </c:pt>
                <c:pt idx="3360">
                  <c:v>-3.4686995715940694E-3</c:v>
                </c:pt>
                <c:pt idx="3361">
                  <c:v>-3.429730131506048E-3</c:v>
                </c:pt>
                <c:pt idx="3362">
                  <c:v>-3.390765702435572E-3</c:v>
                </c:pt>
                <c:pt idx="3363">
                  <c:v>-3.3518062813507887E-3</c:v>
                </c:pt>
                <c:pt idx="3364">
                  <c:v>-3.3128518652218442E-3</c:v>
                </c:pt>
                <c:pt idx="3365">
                  <c:v>-3.273902451020938E-3</c:v>
                </c:pt>
                <c:pt idx="3366">
                  <c:v>-3.234958035722324E-3</c:v>
                </c:pt>
                <c:pt idx="3367">
                  <c:v>-3.1960186163021431E-3</c:v>
                </c:pt>
                <c:pt idx="3368">
                  <c:v>-3.1570841897385349E-3</c:v>
                </c:pt>
                <c:pt idx="3369">
                  <c:v>-3.1181547530116371E-3</c:v>
                </c:pt>
                <c:pt idx="3370">
                  <c:v>-3.0792303031036417E-3</c:v>
                </c:pt>
                <c:pt idx="3371">
                  <c:v>-3.0403108369986831E-3</c:v>
                </c:pt>
                <c:pt idx="3372">
                  <c:v>-3.0013963516828945E-3</c:v>
                </c:pt>
                <c:pt idx="3373">
                  <c:v>-2.9624868441442964E-3</c:v>
                </c:pt>
                <c:pt idx="3374">
                  <c:v>-2.9235823113730741E-3</c:v>
                </c:pt>
                <c:pt idx="3375">
                  <c:v>-2.8846827503612449E-3</c:v>
                </c:pt>
                <c:pt idx="3376">
                  <c:v>-2.8457881581028799E-3</c:v>
                </c:pt>
                <c:pt idx="3377">
                  <c:v>-2.8068985315939932E-3</c:v>
                </c:pt>
                <c:pt idx="3378">
                  <c:v>-2.7680138678325417E-3</c:v>
                </c:pt>
                <c:pt idx="3379">
                  <c:v>-2.7291341638185362E-3</c:v>
                </c:pt>
                <c:pt idx="3380">
                  <c:v>-2.6902594165539306E-3</c:v>
                </c:pt>
                <c:pt idx="3381">
                  <c:v>-2.6513896230426215E-3</c:v>
                </c:pt>
                <c:pt idx="3382">
                  <c:v>-2.6125247802905593E-3</c:v>
                </c:pt>
                <c:pt idx="3383">
                  <c:v>-2.5736648853055266E-3</c:v>
                </c:pt>
                <c:pt idx="3384">
                  <c:v>-2.5348099350973596E-3</c:v>
                </c:pt>
                <c:pt idx="3385">
                  <c:v>-2.4959599266777821E-3</c:v>
                </c:pt>
                <c:pt idx="3386">
                  <c:v>-2.4571148570606272E-3</c:v>
                </c:pt>
                <c:pt idx="3387">
                  <c:v>-2.4182747232615598E-3</c:v>
                </c:pt>
                <c:pt idx="3388">
                  <c:v>-2.3794395222982434E-3</c:v>
                </c:pt>
                <c:pt idx="3389">
                  <c:v>-2.3406092511903398E-3</c:v>
                </c:pt>
                <c:pt idx="3390">
                  <c:v>-2.3017839069593982E-3</c:v>
                </c:pt>
                <c:pt idx="3391">
                  <c:v>-2.2629634866289661E-3</c:v>
                </c:pt>
                <c:pt idx="3392">
                  <c:v>-2.2241479872244785E-3</c:v>
                </c:pt>
                <c:pt idx="3393">
                  <c:v>-2.1853374057733688E-3</c:v>
                </c:pt>
                <c:pt idx="3394">
                  <c:v>-2.1465317393051242E-3</c:v>
                </c:pt>
                <c:pt idx="3395">
                  <c:v>-2.1077309848510084E-3</c:v>
                </c:pt>
                <c:pt idx="3396">
                  <c:v>-2.0689351394442834E-3</c:v>
                </c:pt>
                <c:pt idx="3397">
                  <c:v>-2.0301442001201542E-3</c:v>
                </c:pt>
                <c:pt idx="3398">
                  <c:v>-1.9913581639158795E-3</c:v>
                </c:pt>
                <c:pt idx="3399">
                  <c:v>-1.9525770278704946E-3</c:v>
                </c:pt>
                <c:pt idx="3400">
                  <c:v>-1.913800789025033E-3</c:v>
                </c:pt>
                <c:pt idx="3401">
                  <c:v>-1.8750294444225268E-3</c:v>
                </c:pt>
                <c:pt idx="3402">
                  <c:v>-1.8362629911078954E-3</c:v>
                </c:pt>
                <c:pt idx="3403">
                  <c:v>-1.7975014261279454E-3</c:v>
                </c:pt>
                <c:pt idx="3404">
                  <c:v>-1.7587447465319261E-3</c:v>
                </c:pt>
                <c:pt idx="3405">
                  <c:v>-1.719992949369753E-3</c:v>
                </c:pt>
                <c:pt idx="3406">
                  <c:v>-1.6812460316940614E-3</c:v>
                </c:pt>
                <c:pt idx="3407">
                  <c:v>-1.6425039905602068E-3</c:v>
                </c:pt>
                <c:pt idx="3408">
                  <c:v>-1.6037668230247104E-3</c:v>
                </c:pt>
                <c:pt idx="3409">
                  <c:v>-1.5650345261452037E-3</c:v>
                </c:pt>
                <c:pt idx="3410">
                  <c:v>-1.526307096982038E-3</c:v>
                </c:pt>
                <c:pt idx="3411">
                  <c:v>-1.4875845325983406E-3</c:v>
                </c:pt>
                <c:pt idx="3412">
                  <c:v>-1.4488668300582375E-3</c:v>
                </c:pt>
                <c:pt idx="3413">
                  <c:v>-1.4101539864270762E-3</c:v>
                </c:pt>
                <c:pt idx="3414">
                  <c:v>-1.371445998773313E-3</c:v>
                </c:pt>
                <c:pt idx="3415">
                  <c:v>-1.3327428641668471E-3</c:v>
                </c:pt>
                <c:pt idx="3416">
                  <c:v>-1.2940445796795763E-3</c:v>
                </c:pt>
                <c:pt idx="3417">
                  <c:v>-1.2553511423852859E-3</c:v>
                </c:pt>
                <c:pt idx="3418">
                  <c:v>-1.2166625493596483E-3</c:v>
                </c:pt>
                <c:pt idx="3419">
                  <c:v>-1.1779787976802236E-3</c:v>
                </c:pt>
                <c:pt idx="3420">
                  <c:v>-1.13929988442657E-3</c:v>
                </c:pt>
                <c:pt idx="3421">
                  <c:v>-1.1006258066800778E-3</c:v>
                </c:pt>
                <c:pt idx="3422">
                  <c:v>-1.0619565615240245E-3</c:v>
                </c:pt>
                <c:pt idx="3423">
                  <c:v>-1.0232921460436306E-3</c:v>
                </c:pt>
                <c:pt idx="3424">
                  <c:v>-9.8463255732605948E-4</c:v>
                </c:pt>
                <c:pt idx="3425">
                  <c:v>-9.4597779246030633E-4</c:v>
                </c:pt>
                <c:pt idx="3426">
                  <c:v>-9.073278485373093E-4</c:v>
                </c:pt>
                <c:pt idx="3427">
                  <c:v>-8.6868272264983837E-4</c:v>
                </c:pt>
                <c:pt idx="3428">
                  <c:v>-8.3004241189266192E-4</c:v>
                </c:pt>
                <c:pt idx="3429">
                  <c:v>-7.9140691336238023E-4</c:v>
                </c:pt>
                <c:pt idx="3430">
                  <c:v>-7.527762241574254E-4</c:v>
                </c:pt>
                <c:pt idx="3431">
                  <c:v>-7.1415034137822797E-4</c:v>
                </c:pt>
                <c:pt idx="3432">
                  <c:v>-6.7552926212705033E-4</c:v>
                </c:pt>
                <c:pt idx="3433">
                  <c:v>-6.3691298350804226E-4</c:v>
                </c:pt>
                <c:pt idx="3434">
                  <c:v>-5.9830150262724091E-4</c:v>
                </c:pt>
                <c:pt idx="3435">
                  <c:v>-5.5969481659262632E-4</c:v>
                </c:pt>
                <c:pt idx="3436">
                  <c:v>-5.2109292251395489E-4</c:v>
                </c:pt>
                <c:pt idx="3437">
                  <c:v>-4.8249581750298143E-4</c:v>
                </c:pt>
                <c:pt idx="3438">
                  <c:v>-4.4390349867323708E-4</c:v>
                </c:pt>
                <c:pt idx="3439">
                  <c:v>-4.0531596314019591E-4</c:v>
                </c:pt>
                <c:pt idx="3440">
                  <c:v>-3.6673320802116383E-4</c:v>
                </c:pt>
                <c:pt idx="3441">
                  <c:v>-3.2815523043538963E-4</c:v>
                </c:pt>
                <c:pt idx="3442">
                  <c:v>-2.8958202750395401E-4</c:v>
                </c:pt>
                <c:pt idx="3443">
                  <c:v>-2.510135963497695E-4</c:v>
                </c:pt>
                <c:pt idx="3444">
                  <c:v>-2.1244993409763602E-4</c:v>
                </c:pt>
                <c:pt idx="3445">
                  <c:v>-1.7389103787429638E-4</c:v>
                </c:pt>
                <c:pt idx="3446">
                  <c:v>-1.3533690480826976E-4</c:v>
                </c:pt>
                <c:pt idx="3447">
                  <c:v>-9.678753203001822E-5</c:v>
                </c:pt>
                <c:pt idx="3448">
                  <c:v>-5.8242916671780165E-5</c:v>
                </c:pt>
                <c:pt idx="3449">
                  <c:v>-1.9703055867792418E-5</c:v>
                </c:pt>
                <c:pt idx="3450">
                  <c:v>3.013128519362418E-4</c:v>
                </c:pt>
                <c:pt idx="3451">
                  <c:v>-8.7396821821815185E-3</c:v>
                </c:pt>
                <c:pt idx="3452">
                  <c:v>-8.2613043380778128E-3</c:v>
                </c:pt>
                <c:pt idx="3453">
                  <c:v>-7.8104220014453274E-3</c:v>
                </c:pt>
                <c:pt idx="3454">
                  <c:v>-7.3851108159219692E-3</c:v>
                </c:pt>
                <c:pt idx="3455">
                  <c:v>-6.9835907516606066E-3</c:v>
                </c:pt>
                <c:pt idx="3456">
                  <c:v>-6.6042147653884165E-3</c:v>
                </c:pt>
                <c:pt idx="3457">
                  <c:v>-6.2454583818373766E-3</c:v>
                </c:pt>
                <c:pt idx="3458">
                  <c:v>-5.9059101197624364E-3</c:v>
                </c:pt>
                <c:pt idx="3459">
                  <c:v>-5.5842626922960603E-3</c:v>
                </c:pt>
                <c:pt idx="3460">
                  <c:v>-5.2793049173451845E-3</c:v>
                </c:pt>
                <c:pt idx="3461">
                  <c:v>-4.9899142791883788E-3</c:v>
                </c:pt>
                <c:pt idx="3462">
                  <c:v>-4.7150500874074686E-3</c:v>
                </c:pt>
                <c:pt idx="3463">
                  <c:v>-4.4537471838421161E-3</c:v>
                </c:pt>
                <c:pt idx="3464">
                  <c:v>-4.2051101524114842E-3</c:v>
                </c:pt>
                <c:pt idx="3465">
                  <c:v>-3.9683079904530572E-3</c:v>
                </c:pt>
                <c:pt idx="3466">
                  <c:v>-3.7425692037024727E-3</c:v>
                </c:pt>
                <c:pt idx="3467">
                  <c:v>-3.5271772902210063E-3</c:v>
                </c:pt>
                <c:pt idx="3468">
                  <c:v>-3.3214665814814137E-3</c:v>
                </c:pt>
                <c:pt idx="3469">
                  <c:v>-3.1248184114848754E-3</c:v>
                </c:pt>
                <c:pt idx="3470">
                  <c:v>-2.9366575872118439E-3</c:v>
                </c:pt>
                <c:pt idx="3471">
                  <c:v>-2.7564491359385879E-3</c:v>
                </c:pt>
                <c:pt idx="3472">
                  <c:v>-2.5836953069843793E-3</c:v>
                </c:pt>
                <c:pt idx="3473">
                  <c:v>-2.4179328073208883E-3</c:v>
                </c:pt>
                <c:pt idx="3474">
                  <c:v>-2.2587302521778208E-3</c:v>
                </c:pt>
                <c:pt idx="3475">
                  <c:v>-2.1056858133441936E-3</c:v>
                </c:pt>
                <c:pt idx="3476">
                  <c:v>-1.9584250492910016E-3</c:v>
                </c:pt>
                <c:pt idx="3477">
                  <c:v>-1.8165989025514251E-3</c:v>
                </c:pt>
                <c:pt idx="3478">
                  <c:v>-1.6798818509927149E-3</c:v>
                </c:pt>
                <c:pt idx="3479">
                  <c:v>-1.5479702007132334E-3</c:v>
                </c:pt>
                <c:pt idx="3480">
                  <c:v>-1.420580509301661E-3</c:v>
                </c:pt>
                <c:pt idx="3481">
                  <c:v>-1.2974481291191386E-3</c:v>
                </c:pt>
                <c:pt idx="3482">
                  <c:v>-1.1783258611071656E-3</c:v>
                </c:pt>
                <c:pt idx="3483">
                  <c:v>-1.0629827104001732E-3</c:v>
                </c:pt>
                <c:pt idx="3484">
                  <c:v>-9.512027357290731E-4</c:v>
                </c:pt>
                <c:pt idx="3485">
                  <c:v>-8.4278398525355902E-4</c:v>
                </c:pt>
                <c:pt idx="3486">
                  <c:v>-7.3753751205613005E-4</c:v>
                </c:pt>
                <c:pt idx="3487">
                  <c:v>-6.3528646307842163E-4</c:v>
                </c:pt>
                <c:pt idx="3488">
                  <c:v>-5.3586523578130763E-4</c:v>
                </c:pt>
                <c:pt idx="3489">
                  <c:v>-4.3911869727064623E-4</c:v>
                </c:pt>
                <c:pt idx="3490">
                  <c:v>-3.4490146105148334E-4</c:v>
                </c:pt>
                <c:pt idx="3491">
                  <c:v>-2.5307721696282703E-4</c:v>
                </c:pt>
                <c:pt idx="3492">
                  <c:v>-1.6351811019837958E-4</c:v>
                </c:pt>
                <c:pt idx="3493">
                  <c:v>-7.6104165646406763E-5</c:v>
                </c:pt>
                <c:pt idx="3494">
                  <c:v>1.4843593471214334E-4</c:v>
                </c:pt>
                <c:pt idx="3495">
                  <c:v>-8.0304482408542488E-3</c:v>
                </c:pt>
                <c:pt idx="3496">
                  <c:v>-7.5426619438948017E-3</c:v>
                </c:pt>
                <c:pt idx="3497">
                  <c:v>-7.0819945298742359E-3</c:v>
                </c:pt>
                <c:pt idx="3498">
                  <c:v>-6.6465811998078772E-3</c:v>
                </c:pt>
                <c:pt idx="3499">
                  <c:v>-6.2346956269060949E-3</c:v>
                </c:pt>
                <c:pt idx="3500">
                  <c:v>-5.8447391436936003E-3</c:v>
                </c:pt>
                <c:pt idx="3501">
                  <c:v>-5.4752308041011721E-3</c:v>
                </c:pt>
                <c:pt idx="3502">
                  <c:v>-5.1247982477161669E-3</c:v>
                </c:pt>
                <c:pt idx="3503">
                  <c:v>-4.7921692998000309E-3</c:v>
                </c:pt>
                <c:pt idx="3504">
                  <c:v>-4.4761642460666162E-3</c:v>
                </c:pt>
                <c:pt idx="3505">
                  <c:v>-4.1756887265502751E-3</c:v>
                </c:pt>
                <c:pt idx="3506">
                  <c:v>-3.8897271974497882E-3</c:v>
                </c:pt>
                <c:pt idx="3507">
                  <c:v>-3.6173369142580292E-3</c:v>
                </c:pt>
                <c:pt idx="3508">
                  <c:v>-3.3576423933477373E-3</c:v>
                </c:pt>
                <c:pt idx="3509">
                  <c:v>-3.1098303128082039E-3</c:v>
                </c:pt>
                <c:pt idx="3510">
                  <c:v>-2.8731448166083862E-3</c:v>
                </c:pt>
                <c:pt idx="3511">
                  <c:v>-2.6468831891734435E-3</c:v>
                </c:pt>
                <c:pt idx="3512">
                  <c:v>-2.4303918702091032E-3</c:v>
                </c:pt>
                <c:pt idx="3513">
                  <c:v>-2.2230627821300253E-3</c:v>
                </c:pt>
                <c:pt idx="3514">
                  <c:v>-2.0243299447462726E-3</c:v>
                </c:pt>
                <c:pt idx="3515">
                  <c:v>-1.8336663539726406E-3</c:v>
                </c:pt>
                <c:pt idx="3516">
                  <c:v>-1.6505811032512252E-3</c:v>
                </c:pt>
                <c:pt idx="3517">
                  <c:v>-1.4746167281459721E-3</c:v>
                </c:pt>
                <c:pt idx="3518">
                  <c:v>-1.3053467561808807E-3</c:v>
                </c:pt>
                <c:pt idx="3519">
                  <c:v>-1.1423734454750756E-3</c:v>
                </c:pt>
                <c:pt idx="3520">
                  <c:v>-9.8532569708059681E-4</c:v>
                </c:pt>
                <c:pt idx="3521">
                  <c:v>-8.3385712717243266E-4</c:v>
                </c:pt>
                <c:pt idx="3522">
                  <c:v>-6.8764428637391184E-4</c:v>
                </c:pt>
                <c:pt idx="3523">
                  <c:v>-5.463850145439042E-4</c:v>
                </c:pt>
                <c:pt idx="3524">
                  <c:v>-4.0979692030401749E-4</c:v>
                </c:pt>
                <c:pt idx="3525">
                  <c:v>-2.7761597546083205E-4</c:v>
                </c:pt>
                <c:pt idx="3526">
                  <c:v>-1.4959521527735387E-4</c:v>
                </c:pt>
                <c:pt idx="3527">
                  <c:v>-2.5503536283111305E-5</c:v>
                </c:pt>
                <c:pt idx="3528">
                  <c:v>1.518006656235027E-3</c:v>
                </c:pt>
                <c:pt idx="3529">
                  <c:v>-7.410222815610823E-3</c:v>
                </c:pt>
                <c:pt idx="3530">
                  <c:v>-6.9155758239238807E-3</c:v>
                </c:pt>
                <c:pt idx="3531">
                  <c:v>-6.4478897186199813E-3</c:v>
                </c:pt>
                <c:pt idx="3532">
                  <c:v>-6.0053302768304229E-3</c:v>
                </c:pt>
                <c:pt idx="3533">
                  <c:v>-5.5861986328082369E-3</c:v>
                </c:pt>
                <c:pt idx="3534">
                  <c:v>-5.1889207506992108E-3</c:v>
                </c:pt>
                <c:pt idx="3535">
                  <c:v>-4.8120377467570363E-3</c:v>
                </c:pt>
                <c:pt idx="3536">
                  <c:v>-4.4541969905620982E-3</c:v>
                </c:pt>
                <c:pt idx="3537">
                  <c:v>-4.1141439207753039E-3</c:v>
                </c:pt>
                <c:pt idx="3538">
                  <c:v>-3.7907145164030598E-3</c:v>
                </c:pt>
                <c:pt idx="3539">
                  <c:v>-3.4828283695373941E-3</c:v>
                </c:pt>
                <c:pt idx="3540">
                  <c:v>-3.1894823100845349E-3</c:v>
                </c:pt>
                <c:pt idx="3541">
                  <c:v>-2.9097445371653041E-3</c:v>
                </c:pt>
                <c:pt idx="3542">
                  <c:v>-2.6427492156722576E-3</c:v>
                </c:pt>
                <c:pt idx="3543">
                  <c:v>-2.3876914999539922E-3</c:v>
                </c:pt>
                <c:pt idx="3544">
                  <c:v>-2.1438229497773853E-3</c:v>
                </c:pt>
                <c:pt idx="3545">
                  <c:v>-1.9104473066358652E-3</c:v>
                </c:pt>
                <c:pt idx="3546">
                  <c:v>-1.6869166011312386E-3</c:v>
                </c:pt>
                <c:pt idx="3547">
                  <c:v>-1.472627564597595E-3</c:v>
                </c:pt>
                <c:pt idx="3548">
                  <c:v>-1.2670183203656871E-3</c:v>
                </c:pt>
                <c:pt idx="3549">
                  <c:v>-1.0695653321058374E-3</c:v>
                </c:pt>
                <c:pt idx="3550">
                  <c:v>-8.797805885599197E-4</c:v>
                </c:pt>
                <c:pt idx="3551">
                  <c:v>-6.9720900567959987E-4</c:v>
                </c:pt>
                <c:pt idx="3552">
                  <c:v>-5.2142602875676625E-4</c:v>
                </c:pt>
                <c:pt idx="3553">
                  <c:v>-3.5203541856437814E-4</c:v>
                </c:pt>
                <c:pt idx="3554">
                  <c:v>-1.8866720684201921E-4</c:v>
                </c:pt>
                <c:pt idx="3555">
                  <c:v>-3.0975807660649224E-5</c:v>
                </c:pt>
                <c:pt idx="3556">
                  <c:v>1.9417876431129244E-3</c:v>
                </c:pt>
                <c:pt idx="3557">
                  <c:v>-6.8970687365985106E-3</c:v>
                </c:pt>
                <c:pt idx="3558">
                  <c:v>-6.3962668855742089E-3</c:v>
                </c:pt>
                <c:pt idx="3559">
                  <c:v>-5.9223632078047039E-3</c:v>
                </c:pt>
                <c:pt idx="3560">
                  <c:v>-5.4735428438043021E-3</c:v>
                </c:pt>
                <c:pt idx="3561">
                  <c:v>-5.0481241945022903E-3</c:v>
                </c:pt>
                <c:pt idx="3562">
                  <c:v>-4.644548591606068E-3</c:v>
                </c:pt>
                <c:pt idx="3563">
                  <c:v>-4.2613707994766381E-3</c:v>
                </c:pt>
                <c:pt idx="3564">
                  <c:v>-3.8972502796915665E-3</c:v>
                </c:pt>
                <c:pt idx="3565">
                  <c:v>-3.5509431552861459E-3</c:v>
                </c:pt>
                <c:pt idx="3566">
                  <c:v>-3.2212948169888511E-3</c:v>
                </c:pt>
                <c:pt idx="3567">
                  <c:v>-2.9072331186250633E-3</c:v>
                </c:pt>
                <c:pt idx="3568">
                  <c:v>-2.6077621133122619E-3</c:v>
                </c:pt>
                <c:pt idx="3569">
                  <c:v>-2.3219562861311327E-3</c:v>
                </c:pt>
                <c:pt idx="3570">
                  <c:v>-2.0489552426789515E-3</c:v>
                </c:pt>
                <c:pt idx="3571">
                  <c:v>-1.7879588163063342E-3</c:v>
                </c:pt>
                <c:pt idx="3572">
                  <c:v>-1.5382225599506194E-3</c:v>
                </c:pt>
                <c:pt idx="3573">
                  <c:v>-1.2990535913215417E-3</c:v>
                </c:pt>
                <c:pt idx="3574">
                  <c:v>-1.0698067628001628E-3</c:v>
                </c:pt>
                <c:pt idx="3575">
                  <c:v>-8.4988112979050845E-4</c:v>
                </c:pt>
                <c:pt idx="3576">
                  <c:v>-6.3871669344461868E-4</c:v>
                </c:pt>
                <c:pt idx="3577">
                  <c:v>-4.3579139567451186E-4</c:v>
                </c:pt>
                <c:pt idx="3578">
                  <c:v>-2.4061834619393263E-4</c:v>
                </c:pt>
                <c:pt idx="3579">
                  <c:v>-5.2743263000976093E-5</c:v>
                </c:pt>
                <c:pt idx="3580">
                  <c:v>2.0521262520598604E-3</c:v>
                </c:pt>
                <c:pt idx="3581">
                  <c:v>-6.4543709346069345E-3</c:v>
                </c:pt>
                <c:pt idx="3582">
                  <c:v>-5.9480981629557728E-3</c:v>
                </c:pt>
                <c:pt idx="3583">
                  <c:v>-5.4687037757820689E-3</c:v>
                </c:pt>
                <c:pt idx="3584">
                  <c:v>-5.014386364549428E-3</c:v>
                </c:pt>
                <c:pt idx="3585">
                  <c:v>-4.5834762503671467E-3</c:v>
                </c:pt>
                <c:pt idx="3586">
                  <c:v>-4.174425301409157E-3</c:v>
                </c:pt>
                <c:pt idx="3587">
                  <c:v>-3.7857975683364131E-3</c:v>
                </c:pt>
                <c:pt idx="3588">
                  <c:v>-3.4162606702011766E-3</c:v>
                </c:pt>
                <c:pt idx="3589">
                  <c:v>-3.0645778687926617E-3</c:v>
                </c:pt>
                <c:pt idx="3590">
                  <c:v>-2.7296007748932594E-3</c:v>
                </c:pt>
                <c:pt idx="3591">
                  <c:v>-2.4102626344337241E-3</c:v>
                </c:pt>
                <c:pt idx="3592">
                  <c:v>-2.1055721470801259E-3</c:v>
                </c:pt>
                <c:pt idx="3593">
                  <c:v>-1.81460777364717E-3</c:v>
                </c:pt>
                <c:pt idx="3594">
                  <c:v>-1.5365124924392459E-3</c:v>
                </c:pt>
                <c:pt idx="3595">
                  <c:v>-1.2704889679786002E-3</c:v>
                </c:pt>
                <c:pt idx="3596">
                  <c:v>-1.0157950986022235E-3</c:v>
                </c:pt>
                <c:pt idx="3597">
                  <c:v>-7.7173991216933358E-4</c:v>
                </c:pt>
                <c:pt idx="3598">
                  <c:v>-5.3767978175228714E-4</c:v>
                </c:pt>
                <c:pt idx="3599">
                  <c:v>-3.1301493546426196E-4</c:v>
                </c:pt>
                <c:pt idx="3600">
                  <c:v>-9.7186236741764187E-5</c:v>
                </c:pt>
                <c:pt idx="3601">
                  <c:v>1.7652445863722832E-3</c:v>
                </c:pt>
                <c:pt idx="3602">
                  <c:v>-6.0696978427765003E-3</c:v>
                </c:pt>
                <c:pt idx="3603">
                  <c:v>-5.55840033379007E-3</c:v>
                </c:pt>
                <c:pt idx="3604">
                  <c:v>-5.0739892816451526E-3</c:v>
                </c:pt>
                <c:pt idx="3605">
                  <c:v>-4.6146729099630357E-3</c:v>
                </c:pt>
                <c:pt idx="3606">
                  <c:v>-4.1787900067322692E-3</c:v>
                </c:pt>
                <c:pt idx="3607">
                  <c:v>-3.7647998560961793E-3</c:v>
                </c:pt>
                <c:pt idx="3608">
                  <c:v>-3.3712729775636774E-3</c:v>
                </c:pt>
                <c:pt idx="3609">
                  <c:v>-2.996882605998008E-3</c:v>
                </c:pt>
                <c:pt idx="3610">
                  <c:v>-2.6403968513666332E-3</c:v>
                </c:pt>
                <c:pt idx="3611">
                  <c:v>-2.3006714823706198E-3</c:v>
                </c:pt>
                <c:pt idx="3612">
                  <c:v>-1.9766432827778013E-3</c:v>
                </c:pt>
                <c:pt idx="3613">
                  <c:v>-1.6673239335750489E-3</c:v>
                </c:pt>
                <c:pt idx="3614">
                  <c:v>-1.3717943779888997E-3</c:v>
                </c:pt>
                <c:pt idx="3615">
                  <c:v>-1.0891996300143036E-3</c:v>
                </c:pt>
                <c:pt idx="3616">
                  <c:v>-8.1874399038328605E-4</c:v>
                </c:pt>
                <c:pt idx="3617">
                  <c:v>-5.5968663690814102E-4</c:v>
                </c:pt>
                <c:pt idx="3618">
                  <c:v>-3.1133755889006798E-4</c:v>
                </c:pt>
                <c:pt idx="3619">
                  <c:v>-7.3053807797540671E-5</c:v>
                </c:pt>
                <c:pt idx="3620">
                  <c:v>2.4922233803263971E-3</c:v>
                </c:pt>
                <c:pt idx="3621">
                  <c:v>-5.7006645275842205E-3</c:v>
                </c:pt>
                <c:pt idx="3622">
                  <c:v>-5.1853224322630509E-3</c:v>
                </c:pt>
                <c:pt idx="3623">
                  <c:v>-4.69686776485434E-3</c:v>
                </c:pt>
                <c:pt idx="3624">
                  <c:v>-4.2335168472523166E-3</c:v>
                </c:pt>
                <c:pt idx="3625">
                  <c:v>-3.7936156100084051E-3</c:v>
                </c:pt>
                <c:pt idx="3626">
                  <c:v>-3.375629616943987E-3</c:v>
                </c:pt>
                <c:pt idx="3627">
                  <c:v>-2.9781348886278591E-3</c:v>
                </c:pt>
                <c:pt idx="3628">
                  <c:v>-2.5998094588558507E-3</c:v>
                </c:pt>
                <c:pt idx="3629">
                  <c:v>-2.2394256038153482E-3</c:v>
                </c:pt>
                <c:pt idx="3630">
                  <c:v>-1.8958426887004665E-3</c:v>
                </c:pt>
                <c:pt idx="3631">
                  <c:v>-1.5680005811799513E-3</c:v>
                </c:pt>
                <c:pt idx="3632">
                  <c:v>-1.2549135853698323E-3</c:v>
                </c:pt>
                <c:pt idx="3633">
                  <c:v>-9.556648538394108E-4</c:v>
                </c:pt>
                <c:pt idx="3634">
                  <c:v>-6.6940123873343582E-4</c:v>
                </c:pt>
                <c:pt idx="3635">
                  <c:v>-3.9532854633755887E-4</c:v>
                </c:pt>
                <c:pt idx="3636">
                  <c:v>-1.3270716239049962E-4</c:v>
                </c:pt>
                <c:pt idx="3637">
                  <c:v>1.9064317094352745E-3</c:v>
                </c:pt>
                <c:pt idx="3638">
                  <c:v>-5.3880216443102924E-3</c:v>
                </c:pt>
                <c:pt idx="3639">
                  <c:v>-4.8683580015191352E-3</c:v>
                </c:pt>
                <c:pt idx="3640">
                  <c:v>-4.3756222285104562E-3</c:v>
                </c:pt>
                <c:pt idx="3641">
                  <c:v>-3.9080354243504201E-3</c:v>
                </c:pt>
                <c:pt idx="3642">
                  <c:v>-3.4639476071636754E-3</c:v>
                </c:pt>
                <c:pt idx="3643">
                  <c:v>-3.0418278100728946E-3</c:v>
                </c:pt>
                <c:pt idx="3644">
                  <c:v>-2.6402549692194355E-3</c:v>
                </c:pt>
                <c:pt idx="3645">
                  <c:v>-2.257909538623093E-3</c:v>
                </c:pt>
                <c:pt idx="3646">
                  <c:v>-1.8935657721395049E-3</c:v>
                </c:pt>
                <c:pt idx="3647">
                  <c:v>-1.5460846177937637E-3</c:v>
                </c:pt>
                <c:pt idx="3648">
                  <c:v>-1.2144071743689921E-3</c:v>
                </c:pt>
                <c:pt idx="3649">
                  <c:v>-8.9754866432328884E-4</c:v>
                </c:pt>
                <c:pt idx="3650">
                  <c:v>-5.9459288095675689E-4</c:v>
                </c:pt>
                <c:pt idx="3651">
                  <c:v>-3.0468707125924643E-4</c:v>
                </c:pt>
                <c:pt idx="3652">
                  <c:v>-2.7037219092196363E-5</c:v>
                </c:pt>
                <c:pt idx="3653">
                  <c:v>3.8255408593133033E-3</c:v>
                </c:pt>
                <c:pt idx="3654">
                  <c:v>-5.0510005874073727E-3</c:v>
                </c:pt>
                <c:pt idx="3655">
                  <c:v>-4.5286084815076566E-3</c:v>
                </c:pt>
                <c:pt idx="3656">
                  <c:v>-4.0331309566744022E-3</c:v>
                </c:pt>
                <c:pt idx="3657">
                  <c:v>-3.5627957594340232E-3</c:v>
                </c:pt>
                <c:pt idx="3658">
                  <c:v>-3.1159588198684807E-3</c:v>
                </c:pt>
                <c:pt idx="3659">
                  <c:v>-2.6910944171619766E-3</c:v>
                </c:pt>
                <c:pt idx="3660">
                  <c:v>-2.2867861309087689E-3</c:v>
                </c:pt>
                <c:pt idx="3661">
                  <c:v>-1.9017185135064563E-3</c:v>
                </c:pt>
                <c:pt idx="3662">
                  <c:v>-1.5346694244099957E-3</c:v>
                </c:pt>
                <c:pt idx="3663">
                  <c:v>-1.1845029719979583E-3</c:v>
                </c:pt>
                <c:pt idx="3664">
                  <c:v>-8.5016301335194555E-4</c:v>
                </c:pt>
                <c:pt idx="3665">
                  <c:v>-5.3066716641880785E-4</c:v>
                </c:pt>
                <c:pt idx="3666">
                  <c:v>-2.2510129282687918E-4</c:v>
                </c:pt>
                <c:pt idx="3667">
                  <c:v>1.0781693901580347E-3</c:v>
                </c:pt>
                <c:pt idx="3668">
                  <c:v>-4.8244081123308691E-3</c:v>
                </c:pt>
                <c:pt idx="3669">
                  <c:v>-4.2971561411198622E-3</c:v>
                </c:pt>
                <c:pt idx="3670">
                  <c:v>-3.7969265828484144E-3</c:v>
                </c:pt>
                <c:pt idx="3671">
                  <c:v>-3.3219463530583249E-3</c:v>
                </c:pt>
                <c:pt idx="3672">
                  <c:v>-2.8705703115802228E-3</c:v>
                </c:pt>
                <c:pt idx="3673">
                  <c:v>-2.441271462854222E-3</c:v>
                </c:pt>
                <c:pt idx="3674">
                  <c:v>-2.0326319382423241E-3</c:v>
                </c:pt>
                <c:pt idx="3675">
                  <c:v>-1.6433346960372797E-3</c:v>
                </c:pt>
                <c:pt idx="3676">
                  <c:v>-1.2721558802749611E-3</c:v>
                </c:pt>
                <c:pt idx="3677">
                  <c:v>-9.1795778441466913E-4</c:v>
                </c:pt>
                <c:pt idx="3678">
                  <c:v>-5.796823704425913E-4</c:v>
                </c:pt>
                <c:pt idx="3679">
                  <c:v>-2.5634529816487284E-4</c:v>
                </c:pt>
                <c:pt idx="3680">
                  <c:v>8.4751322978648957E-4</c:v>
                </c:pt>
                <c:pt idx="3681">
                  <c:v>-4.5836992561220646E-3</c:v>
                </c:pt>
                <c:pt idx="3682">
                  <c:v>-4.0532874371560501E-3</c:v>
                </c:pt>
                <c:pt idx="3683">
                  <c:v>-3.5499248342062972E-3</c:v>
                </c:pt>
                <c:pt idx="3684">
                  <c:v>-3.0718421183310585E-3</c:v>
                </c:pt>
                <c:pt idx="3685">
                  <c:v>-2.6173973788137794E-3</c:v>
                </c:pt>
                <c:pt idx="3686">
                  <c:v>-2.1850663773787526E-3</c:v>
                </c:pt>
                <c:pt idx="3687">
                  <c:v>-1.773433579345618E-3</c:v>
                </c:pt>
                <c:pt idx="3688">
                  <c:v>-1.3811838977989543E-3</c:v>
                </c:pt>
                <c:pt idx="3689">
                  <c:v>-1.0070950923801725E-3</c:v>
                </c:pt>
                <c:pt idx="3690">
                  <c:v>-6.5003076911684943E-4</c:v>
                </c:pt>
                <c:pt idx="3691">
                  <c:v>-3.0893393222997112E-4</c:v>
                </c:pt>
                <c:pt idx="3692">
                  <c:v>2.748633127582778E-4</c:v>
                </c:pt>
                <c:pt idx="3693">
                  <c:v>-4.3651090621487643E-3</c:v>
                </c:pt>
                <c:pt idx="3694">
                  <c:v>-3.8315637050779783E-3</c:v>
                </c:pt>
                <c:pt idx="3695">
                  <c:v>-3.3251095622389149E-3</c:v>
                </c:pt>
                <c:pt idx="3696">
                  <c:v>-2.8439793938959124E-3</c:v>
                </c:pt>
                <c:pt idx="3697">
                  <c:v>-2.3865330049299138E-3</c:v>
                </c:pt>
                <c:pt idx="3698">
                  <c:v>-1.9512475395552231E-3</c:v>
                </c:pt>
                <c:pt idx="3699">
                  <c:v>-1.5367085489996213E-3</c:v>
                </c:pt>
                <c:pt idx="3700">
                  <c:v>-1.1416017686831093E-3</c:v>
                </c:pt>
                <c:pt idx="3701">
                  <c:v>-7.6470554676932867E-4</c:v>
                </c:pt>
                <c:pt idx="3702">
                  <c:v>-4.0488387083392752E-4</c:v>
                </c:pt>
                <c:pt idx="3703">
                  <c:v>-6.1079943860675723E-5</c:v>
                </c:pt>
                <c:pt idx="3704">
                  <c:v>4.2830357624388249E-3</c:v>
                </c:pt>
                <c:pt idx="3705">
                  <c:v>-4.0728927959646777E-3</c:v>
                </c:pt>
                <c:pt idx="3706">
                  <c:v>-3.53874576001173E-3</c:v>
                </c:pt>
                <c:pt idx="3707">
                  <c:v>-3.0316173883689346E-3</c:v>
                </c:pt>
                <c:pt idx="3708">
                  <c:v>-2.5497485653041552E-3</c:v>
                </c:pt>
                <c:pt idx="3709">
                  <c:v>-2.0915064973841546E-3</c:v>
                </c:pt>
                <c:pt idx="3710">
                  <c:v>-1.6553750700560865E-3</c:v>
                </c:pt>
                <c:pt idx="3711">
                  <c:v>-1.2399459719012462E-3</c:v>
                </c:pt>
                <c:pt idx="3712">
                  <c:v>-8.4391052355348162E-4</c:v>
                </c:pt>
                <c:pt idx="3713">
                  <c:v>-4.6605215357187202E-4</c:v>
                </c:pt>
                <c:pt idx="3714">
                  <c:v>-1.0523946839191556E-4</c:v>
                </c:pt>
                <c:pt idx="3715">
                  <c:v>3.833282113387515E-3</c:v>
                </c:pt>
                <c:pt idx="3716">
                  <c:v>-3.8585205784759102E-3</c:v>
                </c:pt>
                <c:pt idx="3717">
                  <c:v>-3.3214202198093568E-3</c:v>
                </c:pt>
                <c:pt idx="3718">
                  <c:v>-2.8114085490889007E-3</c:v>
                </c:pt>
                <c:pt idx="3719">
                  <c:v>-2.3267251256781085E-3</c:v>
                </c:pt>
                <c:pt idx="3720">
                  <c:v>-1.865735779494504E-3</c:v>
                </c:pt>
                <c:pt idx="3721">
                  <c:v>-1.4269229793674176E-3</c:v>
                </c:pt>
                <c:pt idx="3722">
                  <c:v>-1.008876967664718E-3</c:v>
                </c:pt>
                <c:pt idx="3723">
                  <c:v>-6.1028759833114954E-4</c:v>
                </c:pt>
                <c:pt idx="3724">
                  <c:v>-2.2993682075356237E-4</c:v>
                </c:pt>
                <c:pt idx="3725">
                  <c:v>2.1329318928047236E-3</c:v>
                </c:pt>
                <c:pt idx="3726">
                  <c:v>-3.686596801308395E-3</c:v>
                </c:pt>
                <c:pt idx="3727">
                  <c:v>-3.1461189039428406E-3</c:v>
                </c:pt>
                <c:pt idx="3728">
                  <c:v>-2.6328199806834873E-3</c:v>
                </c:pt>
                <c:pt idx="3729">
                  <c:v>-2.1449373113796022E-3</c:v>
                </c:pt>
                <c:pt idx="3730">
                  <c:v>-1.6808344379142803E-3</c:v>
                </c:pt>
                <c:pt idx="3731">
                  <c:v>-1.2389915426925802E-3</c:v>
                </c:pt>
                <c:pt idx="3732">
                  <c:v>-8.1799659202008712E-4</c:v>
                </c:pt>
                <c:pt idx="3733">
                  <c:v>-4.1653718166406728E-4</c:v>
                </c:pt>
                <c:pt idx="3734">
                  <c:v>-3.3393027146555454E-5</c:v>
                </c:pt>
                <c:pt idx="3735">
                  <c:v>5.3211352617683616E-3</c:v>
                </c:pt>
                <c:pt idx="3736">
                  <c:v>-3.4449880635601393E-3</c:v>
                </c:pt>
                <c:pt idx="3737">
                  <c:v>-2.9039186682303653E-3</c:v>
                </c:pt>
                <c:pt idx="3738">
                  <c:v>-2.389972254887851E-3</c:v>
                </c:pt>
                <c:pt idx="3739">
                  <c:v>-1.9013927413128462E-3</c:v>
                </c:pt>
                <c:pt idx="3740">
                  <c:v>-1.4365497019156459E-3</c:v>
                </c:pt>
                <c:pt idx="3741">
                  <c:v>-9.9392879895787711E-4</c:v>
                </c:pt>
                <c:pt idx="3742">
                  <c:v>-5.7212297409797719E-4</c:v>
                </c:pt>
                <c:pt idx="3743">
                  <c:v>-1.6982433795054153E-4</c:v>
                </c:pt>
                <c:pt idx="3744">
                  <c:v>3.4269327908345026E-3</c:v>
                </c:pt>
                <c:pt idx="3745">
                  <c:v>-3.2912485406298986E-3</c:v>
                </c:pt>
                <c:pt idx="3746">
                  <c:v>-2.7468932724833417E-3</c:v>
                </c:pt>
                <c:pt idx="3747">
                  <c:v>-2.2297653551246466E-3</c:v>
                </c:pt>
                <c:pt idx="3748">
                  <c:v>-1.7381047172433939E-3</c:v>
                </c:pt>
                <c:pt idx="3749">
                  <c:v>-1.2702770977731093E-3</c:v>
                </c:pt>
                <c:pt idx="3750">
                  <c:v>-8.2476447265233954E-4</c:v>
                </c:pt>
                <c:pt idx="3751">
                  <c:v>-4.0015624183131759E-4</c:v>
                </c:pt>
                <c:pt idx="3752">
                  <c:v>7.7742172122086117E-5</c:v>
                </c:pt>
                <c:pt idx="3753">
                  <c:v>-3.183877425272319E-3</c:v>
                </c:pt>
                <c:pt idx="3754">
                  <c:v>-2.6357061953338756E-3</c:v>
                </c:pt>
                <c:pt idx="3755">
                  <c:v>-2.1148912589861735E-3</c:v>
                </c:pt>
                <c:pt idx="3756">
                  <c:v>-1.6196673567993036E-3</c:v>
                </c:pt>
                <c:pt idx="3757">
                  <c:v>-1.1483952531749497E-3</c:v>
                </c:pt>
                <c:pt idx="3758">
                  <c:v>-6.9955215573319629E-4</c:v>
                </c:pt>
                <c:pt idx="3759">
                  <c:v>-2.7172289498572644E-4</c:v>
                </c:pt>
                <c:pt idx="3760">
                  <c:v>2.1825311672585279E-3</c:v>
                </c:pt>
                <c:pt idx="3761">
                  <c:v>-3.0040866069466765E-3</c:v>
                </c:pt>
                <c:pt idx="3762">
                  <c:v>-2.4552584587562709E-3</c:v>
                </c:pt>
                <c:pt idx="3763">
                  <c:v>-1.9337382814911264E-3</c:v>
                </c:pt>
                <c:pt idx="3764">
                  <c:v>-1.4377670273765797E-3</c:v>
                </c:pt>
                <c:pt idx="3765">
                  <c:v>-9.6571108768939151E-4</c:v>
                </c:pt>
                <c:pt idx="3766">
                  <c:v>-5.1605276405031208E-4</c:v>
                </c:pt>
                <c:pt idx="3767">
                  <c:v>-8.738149545545193E-5</c:v>
                </c:pt>
                <c:pt idx="3768">
                  <c:v>5.1458275332620929E-3</c:v>
                </c:pt>
                <c:pt idx="3769">
                  <c:v>-2.8047449747704012E-3</c:v>
                </c:pt>
                <c:pt idx="3770">
                  <c:v>-2.2556805017512893E-3</c:v>
                </c:pt>
                <c:pt idx="3771">
                  <c:v>-1.7338701929720535E-3</c:v>
                </c:pt>
                <c:pt idx="3772">
                  <c:v>-1.2375606575162346E-3</c:v>
                </c:pt>
                <c:pt idx="3773">
                  <c:v>-7.6512344917489816E-4</c:v>
                </c:pt>
                <c:pt idx="3774">
                  <c:v>-3.150455797577556E-4</c:v>
                </c:pt>
                <c:pt idx="3775">
                  <c:v>1.8252674474070751E-3</c:v>
                </c:pt>
                <c:pt idx="3776">
                  <c:v>-2.7092518845399649E-3</c:v>
                </c:pt>
                <c:pt idx="3777">
                  <c:v>-2.1565612315525007E-3</c:v>
                </c:pt>
                <c:pt idx="3778">
                  <c:v>-1.6312704119481047E-3</c:v>
                </c:pt>
                <c:pt idx="3779">
                  <c:v>-1.131618526519107E-3</c:v>
                </c:pt>
                <c:pt idx="3780">
                  <c:v>-6.5597006503287369E-4</c:v>
                </c:pt>
                <c:pt idx="3781">
                  <c:v>-2.0280539085471005E-4</c:v>
                </c:pt>
                <c:pt idx="3782">
                  <c:v>3.6686083248809176E-3</c:v>
                </c:pt>
                <c:pt idx="3783">
                  <c:v>-2.5483419173231159E-3</c:v>
                </c:pt>
                <c:pt idx="3784">
                  <c:v>-1.9950439222527483E-3</c:v>
                </c:pt>
                <c:pt idx="3785">
                  <c:v>-1.4691133735326711E-3</c:v>
                </c:pt>
                <c:pt idx="3786">
                  <c:v>-9.6879380784026248E-4</c:v>
                </c:pt>
                <c:pt idx="3787">
                  <c:v>-4.9245372817513511E-4</c:v>
                </c:pt>
                <c:pt idx="3788">
                  <c:v>-3.8577126180050492E-5</c:v>
                </c:pt>
                <c:pt idx="3789">
                  <c:v>6.307923915730651E-3</c:v>
                </c:pt>
                <c:pt idx="3790">
                  <c:v>-2.3714961616027042E-3</c:v>
                </c:pt>
                <c:pt idx="3791">
                  <c:v>-1.818001002645675E-3</c:v>
                </c:pt>
                <c:pt idx="3792">
                  <c:v>-1.2918294581077405E-3</c:v>
                </c:pt>
                <c:pt idx="3793">
                  <c:v>-7.9122966533784478E-4</c:v>
                </c:pt>
                <c:pt idx="3794">
                  <c:v>-3.1457432610898506E-4</c:v>
                </c:pt>
                <c:pt idx="3795">
                  <c:v>2.2343797904875728E-3</c:v>
                </c:pt>
                <c:pt idx="3796">
                  <c:v>-2.3042066414804552E-3</c:v>
                </c:pt>
                <c:pt idx="3797">
                  <c:v>-1.7468766952900561E-3</c:v>
                </c:pt>
                <c:pt idx="3798">
                  <c:v>-1.2170404275073099E-3</c:v>
                </c:pt>
                <c:pt idx="3799">
                  <c:v>-7.1293642523428957E-4</c:v>
                </c:pt>
                <c:pt idx="3800">
                  <c:v>-2.3292845040384647E-4</c:v>
                </c:pt>
                <c:pt idx="3801">
                  <c:v>3.592064737131917E-3</c:v>
                </c:pt>
                <c:pt idx="3802">
                  <c:v>-2.1701661448160769E-3</c:v>
                </c:pt>
                <c:pt idx="3803">
                  <c:v>-1.6121956889205702E-3</c:v>
                </c:pt>
                <c:pt idx="3804">
                  <c:v>-1.0816959314663421E-3</c:v>
                </c:pt>
                <c:pt idx="3805">
                  <c:v>-5.7690908232244098E-4</c:v>
                </c:pt>
                <c:pt idx="3806">
                  <c:v>-9.6202168232362162E-5</c:v>
                </c:pt>
                <c:pt idx="3807">
                  <c:v>5.7910787279795706E-3</c:v>
                </c:pt>
                <c:pt idx="3808">
                  <c:v>-2.0211661441483231E-3</c:v>
                </c:pt>
                <c:pt idx="3809">
                  <c:v>-1.4630069032945392E-3</c:v>
                </c:pt>
                <c:pt idx="3810">
                  <c:v>-9.3227848503441013E-4</c:v>
                </c:pt>
                <c:pt idx="3811">
                  <c:v>-4.2722737914852038E-4</c:v>
                </c:pt>
                <c:pt idx="3812">
                  <c:v>8.604077905181029E-4</c:v>
                </c:pt>
                <c:pt idx="3813">
                  <c:v>-1.9857256034824244E-3</c:v>
                </c:pt>
                <c:pt idx="3814">
                  <c:v>-1.4234849030799746E-3</c:v>
                </c:pt>
                <c:pt idx="3815">
                  <c:v>-8.8886746460375976E-4</c:v>
                </c:pt>
                <c:pt idx="3816">
                  <c:v>-3.801084816147382E-4</c:v>
                </c:pt>
                <c:pt idx="3817">
                  <c:v>1.6709066674280848E-3</c:v>
                </c:pt>
                <c:pt idx="3818">
                  <c:v>-1.8810447640528749E-3</c:v>
                </c:pt>
                <c:pt idx="3819">
                  <c:v>-1.318111460690663E-3</c:v>
                </c:pt>
                <c:pt idx="3820">
                  <c:v>-7.8278606691239982E-4</c:v>
                </c:pt>
                <c:pt idx="3821">
                  <c:v>-2.7330680332970925E-4</c:v>
                </c:pt>
                <c:pt idx="3822">
                  <c:v>3.3914117890136986E-3</c:v>
                </c:pt>
                <c:pt idx="3823">
                  <c:v>-1.7617200279220757E-3</c:v>
                </c:pt>
                <c:pt idx="3824">
                  <c:v>-1.1985974479674089E-3</c:v>
                </c:pt>
                <c:pt idx="3825">
                  <c:v>-6.6304515821280496E-4</c:v>
                </c:pt>
                <c:pt idx="3826">
                  <c:v>-1.5330552554870813E-4</c:v>
                </c:pt>
                <c:pt idx="3827">
                  <c:v>5.3160733361048429E-3</c:v>
                </c:pt>
                <c:pt idx="3828">
                  <c:v>-1.6363673034097692E-3</c:v>
                </c:pt>
                <c:pt idx="3829">
                  <c:v>-1.073142493768664E-3</c:v>
                </c:pt>
                <c:pt idx="3830">
                  <c:v>-5.3745283787803855E-4</c:v>
                </c:pt>
                <c:pt idx="3831">
                  <c:v>-2.7544318663197398E-5</c:v>
                </c:pt>
                <c:pt idx="3832">
                  <c:v>7.3314063365450544E-3</c:v>
                </c:pt>
                <c:pt idx="3833">
                  <c:v>-1.5068520083346693E-3</c:v>
                </c:pt>
                <c:pt idx="3834">
                  <c:v>-9.4354916484140627E-4</c:v>
                </c:pt>
                <c:pt idx="3835">
                  <c:v>-4.0775110682317317E-4</c:v>
                </c:pt>
                <c:pt idx="3836">
                  <c:v>1.6366906479339249E-3</c:v>
                </c:pt>
                <c:pt idx="3837">
                  <c:v>-1.4980259033388621E-3</c:v>
                </c:pt>
                <c:pt idx="3838">
                  <c:v>-9.3041071991317725E-4</c:v>
                </c:pt>
                <c:pt idx="3839">
                  <c:v>-3.9052266287786797E-4</c:v>
                </c:pt>
                <c:pt idx="3840">
                  <c:v>1.9744513234232208E-3</c:v>
                </c:pt>
                <c:pt idx="3841">
                  <c:v>-1.4179372017611436E-3</c:v>
                </c:pt>
                <c:pt idx="3842">
                  <c:v>-8.4958383930155978E-4</c:v>
                </c:pt>
                <c:pt idx="3843">
                  <c:v>-3.0895693959187565E-4</c:v>
                </c:pt>
                <c:pt idx="3844">
                  <c:v>3.2913089327717415E-3</c:v>
                </c:pt>
                <c:pt idx="3845">
                  <c:v>-1.3238659867458313E-3</c:v>
                </c:pt>
                <c:pt idx="3846">
                  <c:v>-7.5533241863745548E-4</c:v>
                </c:pt>
                <c:pt idx="3847">
                  <c:v>-2.1449560616348951E-4</c:v>
                </c:pt>
                <c:pt idx="3848">
                  <c:v>4.8064701555268208E-3</c:v>
                </c:pt>
                <c:pt idx="3849">
                  <c:v>-1.2250163364996847E-3</c:v>
                </c:pt>
                <c:pt idx="3850">
                  <c:v>-6.5639741795830986E-4</c:v>
                </c:pt>
                <c:pt idx="3851">
                  <c:v>-1.1544514722044985E-4</c:v>
                </c:pt>
                <c:pt idx="3852">
                  <c:v>6.3935561861785395E-3</c:v>
                </c:pt>
                <c:pt idx="3853">
                  <c:v>-1.1231593479467672E-3</c:v>
                </c:pt>
                <c:pt idx="3854">
                  <c:v>-5.5447733072166994E-4</c:v>
                </c:pt>
                <c:pt idx="3855">
                  <c:v>-1.3435069511846809E-5</c:v>
                </c:pt>
                <c:pt idx="3856">
                  <c:v>8.0275440337858051E-3</c:v>
                </c:pt>
                <c:pt idx="3857">
                  <c:v>-1.0188615011614277E-3</c:v>
                </c:pt>
                <c:pt idx="3858">
                  <c:v>-4.5012610339506542E-4</c:v>
                </c:pt>
                <c:pt idx="3859">
                  <c:v>1.4558920232148331E-3</c:v>
                </c:pt>
                <c:pt idx="3860">
                  <c:v>-1.0399261091774692E-3</c:v>
                </c:pt>
                <c:pt idx="3861">
                  <c:v>-4.6659862375802996E-4</c:v>
                </c:pt>
                <c:pt idx="3862">
                  <c:v>1.261791608613283E-3</c:v>
                </c:pt>
                <c:pt idx="3863">
                  <c:v>-9.8635026299337403E-4</c:v>
                </c:pt>
                <c:pt idx="3864">
                  <c:v>-4.1221552290865437E-4</c:v>
                </c:pt>
                <c:pt idx="3865">
                  <c:v>2.1446314895152696E-3</c:v>
                </c:pt>
                <c:pt idx="3866">
                  <c:v>-9.1867494066927291E-4</c:v>
                </c:pt>
                <c:pt idx="3867">
                  <c:v>-3.4435852232128639E-4</c:v>
                </c:pt>
                <c:pt idx="3868">
                  <c:v>3.2336147097900003E-3</c:v>
                </c:pt>
                <c:pt idx="3869">
                  <c:v>-8.4702165513839134E-4</c:v>
                </c:pt>
                <c:pt idx="3870">
                  <c:v>-2.726315534933299E-4</c:v>
                </c:pt>
                <c:pt idx="3871">
                  <c:v>4.3828385587789676E-3</c:v>
                </c:pt>
                <c:pt idx="3872">
                  <c:v>-7.7323372235316157E-4</c:v>
                </c:pt>
                <c:pt idx="3873">
                  <c:v>-1.9879242645642892E-4</c:v>
                </c:pt>
                <c:pt idx="3874">
                  <c:v>5.5654676710150675E-3</c:v>
                </c:pt>
                <c:pt idx="3875">
                  <c:v>-6.9777219249317346E-4</c:v>
                </c:pt>
                <c:pt idx="3876">
                  <c:v>-1.2328748404760725E-4</c:v>
                </c:pt>
                <c:pt idx="3877">
                  <c:v>6.7745885491388158E-3</c:v>
                </c:pt>
                <c:pt idx="3878">
                  <c:v>-6.2084840830384236E-4</c:v>
                </c:pt>
                <c:pt idx="3879">
                  <c:v>-4.6325065174546154E-5</c:v>
                </c:pt>
                <c:pt idx="3880">
                  <c:v>8.0069191797598194E-3</c:v>
                </c:pt>
                <c:pt idx="3881">
                  <c:v>-5.4261332392346873E-4</c:v>
                </c:pt>
                <c:pt idx="3882">
                  <c:v>5.111178013468276E-4</c:v>
                </c:pt>
                <c:pt idx="3883">
                  <c:v>-5.9409275307059639E-4</c:v>
                </c:pt>
                <c:pt idx="3884">
                  <c:v>-1.4634541483982133E-5</c:v>
                </c:pt>
                <c:pt idx="3885">
                  <c:v>8.5887100209416367E-3</c:v>
                </c:pt>
                <c:pt idx="3886">
                  <c:v>-4.3545141562695289E-4</c:v>
                </c:pt>
                <c:pt idx="3887">
                  <c:v>2.2397192550456246E-3</c:v>
                </c:pt>
                <c:pt idx="3888">
                  <c:v>-4.721792150000903E-4</c:v>
                </c:pt>
                <c:pt idx="3889">
                  <c:v>1.7197843121032896E-3</c:v>
                </c:pt>
                <c:pt idx="3890">
                  <c:v>-4.4084026045521085E-4</c:v>
                </c:pt>
                <c:pt idx="3891">
                  <c:v>2.2335504462036582E-3</c:v>
                </c:pt>
                <c:pt idx="3892">
                  <c:v>-3.967704009585904E-4</c:v>
                </c:pt>
                <c:pt idx="3893">
                  <c:v>2.9412880103016903E-3</c:v>
                </c:pt>
                <c:pt idx="3894">
                  <c:v>-3.4971350031648418E-4</c:v>
                </c:pt>
                <c:pt idx="3895">
                  <c:v>3.6950810576756865E-3</c:v>
                </c:pt>
                <c:pt idx="3896">
                  <c:v>-3.0143376577701497E-4</c:v>
                </c:pt>
                <c:pt idx="3897">
                  <c:v>4.4681027011534979E-3</c:v>
                </c:pt>
                <c:pt idx="3898">
                  <c:v>-2.5229356037403949E-4</c:v>
                </c:pt>
                <c:pt idx="3899">
                  <c:v>5.2548035262787174E-3</c:v>
                </c:pt>
                <c:pt idx="3900">
                  <c:v>-2.0240441646718343E-4</c:v>
                </c:pt>
                <c:pt idx="3901">
                  <c:v>6.0534455261378461E-3</c:v>
                </c:pt>
                <c:pt idx="3902">
                  <c:v>-1.5182901097365864E-4</c:v>
                </c:pt>
                <c:pt idx="3903">
                  <c:v>6.8630367004072212E-3</c:v>
                </c:pt>
                <c:pt idx="3904">
                  <c:v>-1.006170957377206E-4</c:v>
                </c:pt>
                <c:pt idx="3905">
                  <c:v>7.6827852829386423E-3</c:v>
                </c:pt>
                <c:pt idx="3906">
                  <c:v>-4.8812310577295293E-5</c:v>
                </c:pt>
                <c:pt idx="3907">
                  <c:v>8.511995867802824E-3</c:v>
                </c:pt>
                <c:pt idx="3908">
                  <c:v>5.6738657127297643E-5</c:v>
                </c:pt>
                <c:pt idx="3909">
                  <c:v>-7.8148556507784406E-5</c:v>
                </c:pt>
                <c:pt idx="3910">
                  <c:v>8.1266893219273939E-3</c:v>
                </c:pt>
                <c:pt idx="3911">
                  <c:v>9.3911787692269044E-4</c:v>
                </c:pt>
                <c:pt idx="3912">
                  <c:v>-7.7087530724884168E-6</c:v>
                </c:pt>
                <c:pt idx="3913">
                  <c:v>9.2570489545180656E-3</c:v>
                </c:pt>
                <c:pt idx="3914">
                  <c:v>2.1264379280565571E-3</c:v>
                </c:pt>
                <c:pt idx="3915">
                  <c:v>1.0815263599872615E-3</c:v>
                </c:pt>
                <c:pt idx="3916">
                  <c:v>1.1776698371019911E-3</c:v>
                </c:pt>
                <c:pt idx="3917">
                  <c:v>1.4906377437462481E-3</c:v>
                </c:pt>
                <c:pt idx="3918">
                  <c:v>1.8475514015658945E-3</c:v>
                </c:pt>
                <c:pt idx="3919">
                  <c:v>2.2159553101959162E-3</c:v>
                </c:pt>
                <c:pt idx="3920">
                  <c:v>2.5896450733333687E-3</c:v>
                </c:pt>
                <c:pt idx="3921">
                  <c:v>2.9673301423267517E-3</c:v>
                </c:pt>
                <c:pt idx="3922">
                  <c:v>3.3486457375468959E-3</c:v>
                </c:pt>
                <c:pt idx="3923">
                  <c:v>3.7334070538297404E-3</c:v>
                </c:pt>
                <c:pt idx="3924">
                  <c:v>4.1214694256446194E-3</c:v>
                </c:pt>
                <c:pt idx="3925">
                  <c:v>4.5127017682489168E-3</c:v>
                </c:pt>
                <c:pt idx="3926">
                  <c:v>4.9069812186823825E-3</c:v>
                </c:pt>
                <c:pt idx="3927">
                  <c:v>5.3041917669158778E-3</c:v>
                </c:pt>
                <c:pt idx="3928">
                  <c:v>5.7042236588262796E-3</c:v>
                </c:pt>
                <c:pt idx="3929">
                  <c:v>6.1069729675709006E-3</c:v>
                </c:pt>
                <c:pt idx="3930">
                  <c:v>6.5123412187717555E-3</c:v>
                </c:pt>
                <c:pt idx="3931">
                  <c:v>6.9202350464179219E-3</c:v>
                </c:pt>
                <c:pt idx="3932">
                  <c:v>7.3305658736200208E-3</c:v>
                </c:pt>
                <c:pt idx="3933">
                  <c:v>7.7432496156979447E-3</c:v>
                </c:pt>
                <c:pt idx="3934">
                  <c:v>8.158206403814372E-3</c:v>
                </c:pt>
                <c:pt idx="3935">
                  <c:v>8.5753603276121915E-3</c:v>
                </c:pt>
                <c:pt idx="3936">
                  <c:v>8.9946391954445204E-3</c:v>
                </c:pt>
                <c:pt idx="3937">
                  <c:v>9.4159743109081262E-3</c:v>
                </c:pt>
                <c:pt idx="3938">
                  <c:v>9.8393002644838745E-3</c:v>
                </c:pt>
                <c:pt idx="3939">
                  <c:v>1.0264554739182863E-2</c:v>
                </c:pt>
                <c:pt idx="3940">
                  <c:v>1.069167832918394E-2</c:v>
                </c:pt>
                <c:pt idx="3941">
                  <c:v>1.1120614370522919E-2</c:v>
                </c:pt>
                <c:pt idx="3942">
                  <c:v>1.1551308782960845E-2</c:v>
                </c:pt>
                <c:pt idx="3943">
                  <c:v>1.1983709922239516E-2</c:v>
                </c:pt>
                <c:pt idx="3944">
                  <c:v>1.2417768441977284E-2</c:v>
                </c:pt>
                <c:pt idx="3945">
                  <c:v>1.2853437164518589E-2</c:v>
                </c:pt>
                <c:pt idx="3946">
                  <c:v>1.3290670960112827E-2</c:v>
                </c:pt>
                <c:pt idx="3947">
                  <c:v>1.3729426633825703E-2</c:v>
                </c:pt>
                <c:pt idx="3948">
                  <c:v>1.4169662819650597E-2</c:v>
                </c:pt>
                <c:pt idx="3949">
                  <c:v>1.4611339881308805E-2</c:v>
                </c:pt>
                <c:pt idx="3950">
                  <c:v>1.5054419819300779E-2</c:v>
                </c:pt>
                <c:pt idx="3951">
                  <c:v>1.5498866183720317E-2</c:v>
                </c:pt>
                <c:pt idx="3952">
                  <c:v>1.5944643992490182E-2</c:v>
                </c:pt>
                <c:pt idx="3953">
                  <c:v>1.6391719654651027E-2</c:v>
                </c:pt>
                <c:pt idx="3954">
                  <c:v>1.6840060898323461E-2</c:v>
                </c:pt>
                <c:pt idx="3955">
                  <c:v>1.7289636703003097E-2</c:v>
                </c:pt>
                <c:pt idx="3956">
                  <c:v>1.7740417236017159E-2</c:v>
                </c:pt>
                <c:pt idx="3957">
                  <c:v>1.8192373792715433E-2</c:v>
                </c:pt>
                <c:pt idx="3958">
                  <c:v>1.8645478740264565E-2</c:v>
                </c:pt>
                <c:pt idx="3959">
                  <c:v>1.9099705464708627E-2</c:v>
                </c:pt>
                <c:pt idx="3960">
                  <c:v>1.9555028321175172E-2</c:v>
                </c:pt>
                <c:pt idx="3961">
                  <c:v>2.0011422586953209E-2</c:v>
                </c:pt>
                <c:pt idx="3962">
                  <c:v>2.0468864417286348E-2</c:v>
                </c:pt>
                <c:pt idx="3963">
                  <c:v>2.0927330803693689E-2</c:v>
                </c:pt>
                <c:pt idx="3964">
                  <c:v>2.138679953466438E-2</c:v>
                </c:pt>
                <c:pt idx="3965">
                  <c:v>2.1847249158564619E-2</c:v>
                </c:pt>
                <c:pt idx="3966">
                  <c:v>2.2308658948626547E-2</c:v>
                </c:pt>
                <c:pt idx="3967">
                  <c:v>2.2771008869877818E-2</c:v>
                </c:pt>
                <c:pt idx="3968">
                  <c:v>2.3234279547898584E-2</c:v>
                </c:pt>
                <c:pt idx="3969">
                  <c:v>2.3698452239280687E-2</c:v>
                </c:pt>
                <c:pt idx="3970">
                  <c:v>2.4163508803696665E-2</c:v>
                </c:pt>
                <c:pt idx="3971">
                  <c:v>2.4629431677468006E-2</c:v>
                </c:pt>
                <c:pt idx="3972">
                  <c:v>-1.8312488879125288E-3</c:v>
                </c:pt>
                <c:pt idx="3973">
                  <c:v>-1.2753575712093901E-3</c:v>
                </c:pt>
                <c:pt idx="3974">
                  <c:v>-7.3796097587741638E-4</c:v>
                </c:pt>
                <c:pt idx="3975">
                  <c:v>-2.1831399978800015E-4</c:v>
                </c:pt>
                <c:pt idx="3976">
                  <c:v>4.5487914068100821E-3</c:v>
                </c:pt>
                <c:pt idx="3977">
                  <c:v>-1.3104151409387144E-3</c:v>
                </c:pt>
                <c:pt idx="3978">
                  <c:v>-7.3578333065105195E-4</c:v>
                </c:pt>
                <c:pt idx="3979">
                  <c:v>-1.8270584827267955E-4</c:v>
                </c:pt>
                <c:pt idx="3980">
                  <c:v>5.5980906587058676E-3</c:v>
                </c:pt>
                <c:pt idx="3981">
                  <c:v>-8.1552149897645698E-4</c:v>
                </c:pt>
                <c:pt idx="3982">
                  <c:v>-2.3703437698840979E-4</c:v>
                </c:pt>
                <c:pt idx="3983">
                  <c:v>5.0970589258438892E-3</c:v>
                </c:pt>
                <c:pt idx="3984">
                  <c:v>-5.1357514295041762E-4</c:v>
                </c:pt>
                <c:pt idx="3985">
                  <c:v>1.0900170572902823E-3</c:v>
                </c:pt>
                <c:pt idx="3986">
                  <c:v>-3.7929996801128185E-4</c:v>
                </c:pt>
                <c:pt idx="3987">
                  <c:v>3.3043545128768059E-3</c:v>
                </c:pt>
                <c:pt idx="3988">
                  <c:v>-1.847472130624972E-4</c:v>
                </c:pt>
                <c:pt idx="3989">
                  <c:v>6.4224300998669825E-3</c:v>
                </c:pt>
                <c:pt idx="3990">
                  <c:v>1.611281561459954E-4</c:v>
                </c:pt>
                <c:pt idx="3991">
                  <c:v>1.4022260169976875E-4</c:v>
                </c:pt>
                <c:pt idx="3992">
                  <c:v>1.2535703594496184E-3</c:v>
                </c:pt>
                <c:pt idx="3993">
                  <c:v>2.5486946379174036E-3</c:v>
                </c:pt>
                <c:pt idx="3994">
                  <c:v>3.8492509752474646E-3</c:v>
                </c:pt>
                <c:pt idx="3995">
                  <c:v>5.1238354939635578E-3</c:v>
                </c:pt>
                <c:pt idx="3996">
                  <c:v>6.3680338890388377E-3</c:v>
                </c:pt>
                <c:pt idx="3997">
                  <c:v>7.5823852230567645E-3</c:v>
                </c:pt>
                <c:pt idx="3998">
                  <c:v>8.7682699592219748E-3</c:v>
                </c:pt>
                <c:pt idx="3999">
                  <c:v>9.9271472539754768E-3</c:v>
                </c:pt>
                <c:pt idx="4000">
                  <c:v>1.1060417746261653E-2</c:v>
                </c:pt>
                <c:pt idx="4001">
                  <c:v>1.2169402853873912E-2</c:v>
                </c:pt>
                <c:pt idx="4002">
                  <c:v>1.3255345485535752E-2</c:v>
                </c:pt>
                <c:pt idx="4003">
                  <c:v>1.4319414425077781E-2</c:v>
                </c:pt>
                <c:pt idx="4004">
                  <c:v>1.5362709096794713E-2</c:v>
                </c:pt>
                <c:pt idx="4005">
                  <c:v>1.6386264120046512E-2</c:v>
                </c:pt>
                <c:pt idx="4006">
                  <c:v>1.7391053563719616E-2</c:v>
                </c:pt>
                <c:pt idx="4007">
                  <c:v>1.837799490346459E-2</c:v>
                </c:pt>
                <c:pt idx="4008">
                  <c:v>1.9347952700276672E-2</c:v>
                </c:pt>
                <c:pt idx="4009">
                  <c:v>2.0301742020568003E-2</c:v>
                </c:pt>
                <c:pt idx="4010">
                  <c:v>2.1240131616834024E-2</c:v>
                </c:pt>
                <c:pt idx="4011">
                  <c:v>2.2163846886636307E-2</c:v>
                </c:pt>
                <c:pt idx="4012">
                  <c:v>2.3073572626303385E-2</c:v>
                </c:pt>
                <c:pt idx="4013">
                  <c:v>2.396995559445303E-2</c:v>
                </c:pt>
                <c:pt idx="4014">
                  <c:v>-1.5362982770401046E-3</c:v>
                </c:pt>
                <c:pt idx="4015">
                  <c:v>-9.7592194726081605E-4</c:v>
                </c:pt>
                <c:pt idx="4016">
                  <c:v>-4.3376567247538356E-4</c:v>
                </c:pt>
                <c:pt idx="4017">
                  <c:v>1.454381335249888E-3</c:v>
                </c:pt>
                <c:pt idx="4018">
                  <c:v>-1.1581425851149851E-3</c:v>
                </c:pt>
                <c:pt idx="4019">
                  <c:v>-5.7854469059376301E-4</c:v>
                </c:pt>
                <c:pt idx="4020">
                  <c:v>-1.9912419196022046E-5</c:v>
                </c:pt>
                <c:pt idx="4021">
                  <c:v>8.300118461067818E-3</c:v>
                </c:pt>
                <c:pt idx="4022">
                  <c:v>-5.4173869563650667E-4</c:v>
                </c:pt>
                <c:pt idx="4023">
                  <c:v>6.2096459384131109E-4</c:v>
                </c:pt>
                <c:pt idx="4024">
                  <c:v>-4.0265275429018921E-4</c:v>
                </c:pt>
                <c:pt idx="4025">
                  <c:v>2.9541033166680108E-3</c:v>
                </c:pt>
                <c:pt idx="4026">
                  <c:v>-1.6333557378866992E-4</c:v>
                </c:pt>
                <c:pt idx="4027">
                  <c:v>6.7936614630714764E-3</c:v>
                </c:pt>
                <c:pt idx="4028">
                  <c:v>1.2778343033268413E-3</c:v>
                </c:pt>
                <c:pt idx="4029">
                  <c:v>1.7004725362057549E-3</c:v>
                </c:pt>
                <c:pt idx="4030">
                  <c:v>3.1895131180346148E-3</c:v>
                </c:pt>
                <c:pt idx="4031">
                  <c:v>4.8368345923170963E-3</c:v>
                </c:pt>
                <c:pt idx="4032">
                  <c:v>6.4749525566623056E-3</c:v>
                </c:pt>
                <c:pt idx="4033">
                  <c:v>8.0746533803832676E-3</c:v>
                </c:pt>
                <c:pt idx="4034">
                  <c:v>9.6324327279821986E-3</c:v>
                </c:pt>
                <c:pt idx="4035">
                  <c:v>1.1149468946266339E-2</c:v>
                </c:pt>
                <c:pt idx="4036">
                  <c:v>1.2627701977514061E-2</c:v>
                </c:pt>
                <c:pt idx="4037">
                  <c:v>1.4069108363988558E-2</c:v>
                </c:pt>
                <c:pt idx="4038">
                  <c:v>1.5475572971859197E-2</c:v>
                </c:pt>
                <c:pt idx="4039">
                  <c:v>1.6848871703422308E-2</c:v>
                </c:pt>
                <c:pt idx="4040">
                  <c:v>1.8190674463860024E-2</c:v>
                </c:pt>
                <c:pt idx="4041">
                  <c:v>1.9502551463425721E-2</c:v>
                </c:pt>
                <c:pt idx="4042">
                  <c:v>2.0785979727529824E-2</c:v>
                </c:pt>
                <c:pt idx="4043">
                  <c:v>2.2042349261886862E-2</c:v>
                </c:pt>
                <c:pt idx="4044">
                  <c:v>2.3272968798544458E-2</c:v>
                </c:pt>
                <c:pt idx="4045">
                  <c:v>-1.3200782758956975E-3</c:v>
                </c:pt>
                <c:pt idx="4046">
                  <c:v>-7.5623961015042207E-4</c:v>
                </c:pt>
                <c:pt idx="4047">
                  <c:v>-2.104153402306963E-4</c:v>
                </c:pt>
                <c:pt idx="4048">
                  <c:v>5.0897169580372825E-3</c:v>
                </c:pt>
                <c:pt idx="4049">
                  <c:v>-8.6639754097672661E-4</c:v>
                </c:pt>
                <c:pt idx="4050">
                  <c:v>-2.8562989627323176E-4</c:v>
                </c:pt>
                <c:pt idx="4051">
                  <c:v>4.3921480036885896E-3</c:v>
                </c:pt>
                <c:pt idx="4052">
                  <c:v>-4.5268332570835845E-4</c:v>
                </c:pt>
                <c:pt idx="4053">
                  <c:v>2.1193984289404888E-3</c:v>
                </c:pt>
                <c:pt idx="4054">
                  <c:v>-2.2920147037835958E-4</c:v>
                </c:pt>
                <c:pt idx="4055">
                  <c:v>5.7548160901115253E-3</c:v>
                </c:pt>
                <c:pt idx="4056">
                  <c:v>7.3340600527771471E-4</c:v>
                </c:pt>
                <c:pt idx="4057">
                  <c:v>1.5069819116142469E-3</c:v>
                </c:pt>
                <c:pt idx="4058">
                  <c:v>3.3097593089417288E-3</c:v>
                </c:pt>
                <c:pt idx="4059">
                  <c:v>5.2540584860776285E-3</c:v>
                </c:pt>
                <c:pt idx="4060">
                  <c:v>7.1767572157837023E-3</c:v>
                </c:pt>
                <c:pt idx="4061">
                  <c:v>9.0499635929921496E-3</c:v>
                </c:pt>
                <c:pt idx="4062">
                  <c:v>1.0870893886059996E-2</c:v>
                </c:pt>
                <c:pt idx="4063">
                  <c:v>1.2641304148282462E-2</c:v>
                </c:pt>
                <c:pt idx="4064">
                  <c:v>1.4363656943607861E-2</c:v>
                </c:pt>
                <c:pt idx="4065">
                  <c:v>1.6040414775083889E-2</c:v>
                </c:pt>
                <c:pt idx="4066">
                  <c:v>1.7673917112920545E-2</c:v>
                </c:pt>
                <c:pt idx="4067">
                  <c:v>1.9266365818733533E-2</c:v>
                </c:pt>
                <c:pt idx="4068">
                  <c:v>2.0819830210706769E-2</c:v>
                </c:pt>
                <c:pt idx="4069">
                  <c:v>2.2336255230428037E-2</c:v>
                </c:pt>
                <c:pt idx="4070">
                  <c:v>2.3817469664230373E-2</c:v>
                </c:pt>
                <c:pt idx="4071">
                  <c:v>-1.091411626770844E-3</c:v>
                </c:pt>
                <c:pt idx="4072">
                  <c:v>-5.2497925876904272E-4</c:v>
                </c:pt>
                <c:pt idx="4073">
                  <c:v>3.7747404634336235E-4</c:v>
                </c:pt>
                <c:pt idx="4074">
                  <c:v>-8.4882658713603121E-4</c:v>
                </c:pt>
                <c:pt idx="4075">
                  <c:v>-2.6371012268350258E-4</c:v>
                </c:pt>
                <c:pt idx="4076">
                  <c:v>4.8188837996128164E-3</c:v>
                </c:pt>
                <c:pt idx="4077">
                  <c:v>-3.44333054760948E-4</c:v>
                </c:pt>
                <c:pt idx="4078">
                  <c:v>3.878376281531537E-3</c:v>
                </c:pt>
                <c:pt idx="4079">
                  <c:v>-8.5749723410188938E-5</c:v>
                </c:pt>
                <c:pt idx="4080">
                  <c:v>8.0657167866302615E-3</c:v>
                </c:pt>
                <c:pt idx="4081">
                  <c:v>3.4245332736868583E-3</c:v>
                </c:pt>
                <c:pt idx="4082">
                  <c:v>4.409587422470107E-3</c:v>
                </c:pt>
                <c:pt idx="4083">
                  <c:v>6.3875699099038563E-3</c:v>
                </c:pt>
                <c:pt idx="4084">
                  <c:v>8.4957976264505852E-3</c:v>
                </c:pt>
                <c:pt idx="4085">
                  <c:v>1.0576044238953308E-2</c:v>
                </c:pt>
                <c:pt idx="4086">
                  <c:v>1.2601543404274107E-2</c:v>
                </c:pt>
                <c:pt idx="4087">
                  <c:v>1.4569919435876599E-2</c:v>
                </c:pt>
                <c:pt idx="4088">
                  <c:v>1.6483190324358965E-2</c:v>
                </c:pt>
                <c:pt idx="4089">
                  <c:v>1.8344042076025691E-2</c:v>
                </c:pt>
                <c:pt idx="4090">
                  <c:v>2.0155143017692279E-2</c:v>
                </c:pt>
                <c:pt idx="4091">
                  <c:v>2.191902543510249E-2</c:v>
                </c:pt>
                <c:pt idx="4092">
                  <c:v>2.3638072515488773E-2</c:v>
                </c:pt>
                <c:pt idx="4093">
                  <c:v>-9.1849000577653994E-4</c:v>
                </c:pt>
                <c:pt idx="4094">
                  <c:v>-3.4960560092467396E-4</c:v>
                </c:pt>
                <c:pt idx="4095">
                  <c:v>3.224956025315695E-3</c:v>
                </c:pt>
                <c:pt idx="4096">
                  <c:v>-6.2728400777650739E-4</c:v>
                </c:pt>
                <c:pt idx="4097">
                  <c:v>-4.1368878028635869E-5</c:v>
                </c:pt>
                <c:pt idx="4098">
                  <c:v>8.3928752762076897E-3</c:v>
                </c:pt>
                <c:pt idx="4099">
                  <c:v>-1.009803171195256E-4</c:v>
                </c:pt>
                <c:pt idx="4100">
                  <c:v>7.7801765488554331E-3</c:v>
                </c:pt>
                <c:pt idx="4101">
                  <c:v>2.7216440933659491E-3</c:v>
                </c:pt>
                <c:pt idx="4102">
                  <c:v>3.829347708669939E-3</c:v>
                </c:pt>
                <c:pt idx="4103">
                  <c:v>6.0223960841723212E-3</c:v>
                </c:pt>
                <c:pt idx="4104">
                  <c:v>8.354951539609079E-3</c:v>
                </c:pt>
                <c:pt idx="4105">
                  <c:v>1.0653705120949652E-2</c:v>
                </c:pt>
                <c:pt idx="4106">
                  <c:v>1.2889498781891717E-2</c:v>
                </c:pt>
                <c:pt idx="4107">
                  <c:v>1.5059908563129998E-2</c:v>
                </c:pt>
                <c:pt idx="4108">
                  <c:v>1.7167315903705571E-2</c:v>
                </c:pt>
                <c:pt idx="4109">
                  <c:v>1.9214822868837356E-2</c:v>
                </c:pt>
                <c:pt idx="4110">
                  <c:v>2.12055010895007E-2</c:v>
                </c:pt>
                <c:pt idx="4111">
                  <c:v>2.3142262798248048E-2</c:v>
                </c:pt>
                <c:pt idx="4112">
                  <c:v>-7.8116691290430751E-4</c:v>
                </c:pt>
                <c:pt idx="4113">
                  <c:v>-2.1004190057666294E-4</c:v>
                </c:pt>
                <c:pt idx="4114">
                  <c:v>5.4958791322712308E-3</c:v>
                </c:pt>
                <c:pt idx="4115">
                  <c:v>-4.4558381879472586E-4</c:v>
                </c:pt>
                <c:pt idx="4116">
                  <c:v>2.256928936380298E-3</c:v>
                </c:pt>
                <c:pt idx="4117">
                  <c:v>-1.6415172565509284E-4</c:v>
                </c:pt>
                <c:pt idx="4118">
                  <c:v>6.8388082440633546E-3</c:v>
                </c:pt>
                <c:pt idx="4119">
                  <c:v>2.9662406666770558E-3</c:v>
                </c:pt>
                <c:pt idx="4120">
                  <c:v>4.4363348589646634E-3</c:v>
                </c:pt>
                <c:pt idx="4121">
                  <c:v>6.8323609539082675E-3</c:v>
                </c:pt>
                <c:pt idx="4122">
                  <c:v>9.3329045256225207E-3</c:v>
                </c:pt>
                <c:pt idx="4123">
                  <c:v>1.1788192792874241E-2</c:v>
                </c:pt>
                <c:pt idx="4124">
                  <c:v>1.4173731502931997E-2</c:v>
                </c:pt>
                <c:pt idx="4125">
                  <c:v>1.648821648275467E-2</c:v>
                </c:pt>
                <c:pt idx="4126">
                  <c:v>1.873447076201451E-2</c:v>
                </c:pt>
                <c:pt idx="4127">
                  <c:v>2.091589649476111E-2</c:v>
                </c:pt>
                <c:pt idx="4128">
                  <c:v>2.3035825238059804E-2</c:v>
                </c:pt>
                <c:pt idx="4129">
                  <c:v>-6.4616391143346164E-4</c:v>
                </c:pt>
                <c:pt idx="4130">
                  <c:v>-7.3152985127222792E-5</c:v>
                </c:pt>
                <c:pt idx="4131">
                  <c:v>7.7180100037783639E-3</c:v>
                </c:pt>
                <c:pt idx="4132">
                  <c:v>-2.7321726824414139E-4</c:v>
                </c:pt>
                <c:pt idx="4133">
                  <c:v>5.0245920346481121E-3</c:v>
                </c:pt>
                <c:pt idx="4134">
                  <c:v>3.437578001475039E-4</c:v>
                </c:pt>
                <c:pt idx="4135">
                  <c:v>1.8801028617092541E-3</c:v>
                </c:pt>
                <c:pt idx="4136">
                  <c:v>4.495746303422532E-3</c:v>
                </c:pt>
                <c:pt idx="4137">
                  <c:v>7.2351115905235908E-3</c:v>
                </c:pt>
                <c:pt idx="4138">
                  <c:v>9.9239195403524327E-3</c:v>
                </c:pt>
                <c:pt idx="4139">
                  <c:v>1.2533623429587859E-2</c:v>
                </c:pt>
                <c:pt idx="4140">
                  <c:v>1.5062653222414735E-2</c:v>
                </c:pt>
                <c:pt idx="4141">
                  <c:v>1.7514240515211554E-2</c:v>
                </c:pt>
                <c:pt idx="4142">
                  <c:v>1.9892291284577368E-2</c:v>
                </c:pt>
                <c:pt idx="4143">
                  <c:v>2.2200630176328673E-2</c:v>
                </c:pt>
                <c:pt idx="4144">
                  <c:v>-5.5303062375960943E-4</c:v>
                </c:pt>
                <c:pt idx="4145">
                  <c:v>3.5062512435946047E-4</c:v>
                </c:pt>
                <c:pt idx="4146">
                  <c:v>-4.319422847428589E-4</c:v>
                </c:pt>
                <c:pt idx="4147">
                  <c:v>2.5517288382999048E-3</c:v>
                </c:pt>
                <c:pt idx="4148">
                  <c:v>-6.0658546557790238E-5</c:v>
                </c:pt>
                <c:pt idx="4149">
                  <c:v>8.5234990608178407E-3</c:v>
                </c:pt>
                <c:pt idx="4150">
                  <c:v>5.2815272887816178E-3</c:v>
                </c:pt>
                <c:pt idx="4151">
                  <c:v>7.0614088394678198E-3</c:v>
                </c:pt>
                <c:pt idx="4152">
                  <c:v>9.7004774933782123E-3</c:v>
                </c:pt>
                <c:pt idx="4153">
                  <c:v>1.2425150367729731E-2</c:v>
                </c:pt>
                <c:pt idx="4154">
                  <c:v>1.509492311808236E-2</c:v>
                </c:pt>
                <c:pt idx="4155">
                  <c:v>1.7687342648419868E-2</c:v>
                </c:pt>
                <c:pt idx="4156">
                  <c:v>2.0201776187354081E-2</c:v>
                </c:pt>
                <c:pt idx="4157">
                  <c:v>2.2641444399176702E-2</c:v>
                </c:pt>
                <c:pt idx="4158">
                  <c:v>-4.2371256326584339E-4</c:v>
                </c:pt>
                <c:pt idx="4159">
                  <c:v>2.4413998018006922E-3</c:v>
                </c:pt>
                <c:pt idx="4160">
                  <c:v>-2.7832302749580817E-4</c:v>
                </c:pt>
                <c:pt idx="4161">
                  <c:v>5.0165255462597536E-3</c:v>
                </c:pt>
                <c:pt idx="4162">
                  <c:v>1.6385021609832684E-3</c:v>
                </c:pt>
                <c:pt idx="4163">
                  <c:v>3.610439893975137E-3</c:v>
                </c:pt>
                <c:pt idx="4164">
                  <c:v>6.4924123049636684E-3</c:v>
                </c:pt>
                <c:pt idx="4165">
                  <c:v>9.4596655529226581E-3</c:v>
                </c:pt>
                <c:pt idx="4166">
                  <c:v>1.2362731557630902E-2</c:v>
                </c:pt>
                <c:pt idx="4167">
                  <c:v>1.5178039849242264E-2</c:v>
                </c:pt>
                <c:pt idx="4168">
                  <c:v>1.7905268305794309E-2</c:v>
                </c:pt>
                <c:pt idx="4169">
                  <c:v>2.0548179632958075E-2</c:v>
                </c:pt>
                <c:pt idx="4170">
                  <c:v>2.3111058320365085E-2</c:v>
                </c:pt>
                <c:pt idx="4171">
                  <c:v>-2.9909525678001314E-4</c:v>
                </c:pt>
                <c:pt idx="4172">
                  <c:v>4.4555705555477942E-3</c:v>
                </c:pt>
                <c:pt idx="4173">
                  <c:v>-1.3097614492185716E-4</c:v>
                </c:pt>
                <c:pt idx="4174">
                  <c:v>7.3805025234117139E-3</c:v>
                </c:pt>
                <c:pt idx="4175">
                  <c:v>4.1368124131460071E-3</c:v>
                </c:pt>
                <c:pt idx="4176">
                  <c:v>6.1712414240568947E-3</c:v>
                </c:pt>
                <c:pt idx="4177">
                  <c:v>9.1016316524954455E-3</c:v>
                </c:pt>
                <c:pt idx="4178">
                  <c:v>1.2114035609999796E-2</c:v>
                </c:pt>
                <c:pt idx="4179">
                  <c:v>1.5061015470185346E-2</c:v>
                </c:pt>
                <c:pt idx="4180">
                  <c:v>1.7919391137982021E-2</c:v>
                </c:pt>
                <c:pt idx="4181">
                  <c:v>2.0688924559899569E-2</c:v>
                </c:pt>
                <c:pt idx="4182">
                  <c:v>2.337340537406396E-2</c:v>
                </c:pt>
                <c:pt idx="4183">
                  <c:v>-1.8877330331357189E-4</c:v>
                </c:pt>
                <c:pt idx="4184">
                  <c:v>6.2407223212548324E-3</c:v>
                </c:pt>
                <c:pt idx="4185">
                  <c:v>2.7729464849191032E-5</c:v>
                </c:pt>
                <c:pt idx="4186">
                  <c:v>1.7466424947083503E-3</c:v>
                </c:pt>
                <c:pt idx="4187">
                  <c:v>4.8454020831645295E-3</c:v>
                </c:pt>
                <c:pt idx="4188">
                  <c:v>8.1053038974645553E-3</c:v>
                </c:pt>
                <c:pt idx="4189">
                  <c:v>1.130397328315258E-2</c:v>
                </c:pt>
                <c:pt idx="4190">
                  <c:v>1.4404881344961318E-2</c:v>
                </c:pt>
                <c:pt idx="4191">
                  <c:v>1.7405905285880152E-2</c:v>
                </c:pt>
                <c:pt idx="4192">
                  <c:v>2.0311050209059989E-2</c:v>
                </c:pt>
                <c:pt idx="4193">
                  <c:v>2.3125185804107051E-2</c:v>
                </c:pt>
                <c:pt idx="4194">
                  <c:v>-1.0442962994561267E-4</c:v>
                </c:pt>
                <c:pt idx="4195">
                  <c:v>7.6114742687694026E-3</c:v>
                </c:pt>
                <c:pt idx="4196">
                  <c:v>1.7575538751297692E-3</c:v>
                </c:pt>
                <c:pt idx="4197">
                  <c:v>3.5832644379132361E-3</c:v>
                </c:pt>
                <c:pt idx="4198">
                  <c:v>6.7407488713620012E-3</c:v>
                </c:pt>
                <c:pt idx="4199">
                  <c:v>1.0049494742034426E-2</c:v>
                </c:pt>
                <c:pt idx="4200">
                  <c:v>1.3294293872689433E-2</c:v>
                </c:pt>
                <c:pt idx="4201">
                  <c:v>1.6439984683169317E-2</c:v>
                </c:pt>
                <c:pt idx="4202">
                  <c:v>1.9484726895438786E-2</c:v>
                </c:pt>
                <c:pt idx="4203">
                  <c:v>2.2432604401493972E-2</c:v>
                </c:pt>
                <c:pt idx="4204">
                  <c:v>-4.4767017802871401E-5</c:v>
                </c:pt>
                <c:pt idx="4205">
                  <c:v>8.5879807822029086E-3</c:v>
                </c:pt>
                <c:pt idx="4206">
                  <c:v>3.1039545382638423E-3</c:v>
                </c:pt>
                <c:pt idx="4207">
                  <c:v>5.0394278422500882E-3</c:v>
                </c:pt>
                <c:pt idx="4208">
                  <c:v>8.2570250140778789E-3</c:v>
                </c:pt>
                <c:pt idx="4209">
                  <c:v>1.1615606554664204E-2</c:v>
                </c:pt>
                <c:pt idx="4210">
                  <c:v>1.4907358519363978E-2</c:v>
                </c:pt>
                <c:pt idx="4211">
                  <c:v>1.809853575490461E-2</c:v>
                </c:pt>
                <c:pt idx="4212">
                  <c:v>2.1187595771913426E-2</c:v>
                </c:pt>
                <c:pt idx="4213">
                  <c:v>-1.3860016294442445E-5</c:v>
                </c:pt>
                <c:pt idx="4214">
                  <c:v>9.1056180854294233E-3</c:v>
                </c:pt>
                <c:pt idx="4215">
                  <c:v>4.0118852144059858E-3</c:v>
                </c:pt>
                <c:pt idx="4216">
                  <c:v>6.0628867785474938E-3</c:v>
                </c:pt>
                <c:pt idx="4217">
                  <c:v>9.343478683164097E-3</c:v>
                </c:pt>
                <c:pt idx="4218">
                  <c:v>1.2754099983201428E-2</c:v>
                </c:pt>
                <c:pt idx="4219">
                  <c:v>1.6094752210191743E-2</c:v>
                </c:pt>
                <c:pt idx="4220">
                  <c:v>1.9333193791388315E-2</c:v>
                </c:pt>
                <c:pt idx="4221">
                  <c:v>2.2468204167373607E-2</c:v>
                </c:pt>
                <c:pt idx="4222">
                  <c:v>1.6367652714879277E-3</c:v>
                </c:pt>
                <c:pt idx="4223">
                  <c:v>9.9837237267141887E-4</c:v>
                </c:pt>
                <c:pt idx="4224">
                  <c:v>4.014896619781716E-3</c:v>
                </c:pt>
                <c:pt idx="4225">
                  <c:v>7.6023771826467801E-3</c:v>
                </c:pt>
                <c:pt idx="4226">
                  <c:v>1.1190749928073451E-2</c:v>
                </c:pt>
                <c:pt idx="4227">
                  <c:v>1.4679341937045898E-2</c:v>
                </c:pt>
                <c:pt idx="4228">
                  <c:v>1.8054820111427006E-2</c:v>
                </c:pt>
                <c:pt idx="4229">
                  <c:v>2.1319819913762306E-2</c:v>
                </c:pt>
                <c:pt idx="4230">
                  <c:v>2.0818218866018867E-3</c:v>
                </c:pt>
                <c:pt idx="4231">
                  <c:v>1.7822578034145664E-3</c:v>
                </c:pt>
                <c:pt idx="4232">
                  <c:v>4.90187916722995E-3</c:v>
                </c:pt>
                <c:pt idx="4233">
                  <c:v>8.5471929228937427E-3</c:v>
                </c:pt>
                <c:pt idx="4234">
                  <c:v>1.2183784276893928E-2</c:v>
                </c:pt>
                <c:pt idx="4235">
                  <c:v>1.5717693888788631E-2</c:v>
                </c:pt>
                <c:pt idx="4236">
                  <c:v>1.9136891845368265E-2</c:v>
                </c:pt>
                <c:pt idx="4237">
                  <c:v>2.2444303039852898E-2</c:v>
                </c:pt>
                <c:pt idx="4238">
                  <c:v>3.7382787582287413E-3</c:v>
                </c:pt>
                <c:pt idx="4239">
                  <c:v>3.5523795522824919E-3</c:v>
                </c:pt>
                <c:pt idx="4240">
                  <c:v>6.7075740981592524E-3</c:v>
                </c:pt>
                <c:pt idx="4241">
                  <c:v>1.0373924632563813E-2</c:v>
                </c:pt>
                <c:pt idx="4242">
                  <c:v>1.4028871036450674E-2</c:v>
                </c:pt>
                <c:pt idx="4243">
                  <c:v>1.7580648973664292E-2</c:v>
                </c:pt>
                <c:pt idx="4244">
                  <c:v>2.1017620356874822E-2</c:v>
                </c:pt>
                <c:pt idx="4245">
                  <c:v>3.9090490331625816E-3</c:v>
                </c:pt>
                <c:pt idx="4246">
                  <c:v>4.0626972620385615E-3</c:v>
                </c:pt>
                <c:pt idx="4247">
                  <c:v>7.3209717906101979E-3</c:v>
                </c:pt>
                <c:pt idx="4248">
                  <c:v>1.1044891284021752E-2</c:v>
                </c:pt>
                <c:pt idx="4249">
                  <c:v>1.4747646090608857E-2</c:v>
                </c:pt>
                <c:pt idx="4250">
                  <c:v>1.8344213372217144E-2</c:v>
                </c:pt>
                <c:pt idx="4251">
                  <c:v>2.1824271741134105E-2</c:v>
                </c:pt>
                <c:pt idx="4252">
                  <c:v>5.2533868992510335E-3</c:v>
                </c:pt>
                <c:pt idx="4253">
                  <c:v>5.5218233229741287E-3</c:v>
                </c:pt>
                <c:pt idx="4254">
                  <c:v>8.8158467450316635E-3</c:v>
                </c:pt>
                <c:pt idx="4255">
                  <c:v>1.2560719043800628E-2</c:v>
                </c:pt>
                <c:pt idx="4256">
                  <c:v>1.6281620580017808E-2</c:v>
                </c:pt>
                <c:pt idx="4257">
                  <c:v>1.989575507766661E-2</c:v>
                </c:pt>
                <c:pt idx="4258">
                  <c:v>5.0125449860503046E-3</c:v>
                </c:pt>
                <c:pt idx="4259">
                  <c:v>5.6395561419835261E-3</c:v>
                </c:pt>
                <c:pt idx="4260">
                  <c:v>9.0421867717878079E-3</c:v>
                </c:pt>
                <c:pt idx="4261">
                  <c:v>1.2847451112780739E-2</c:v>
                </c:pt>
                <c:pt idx="4262">
                  <c:v>1.6618310433320183E-2</c:v>
                </c:pt>
                <c:pt idx="4263">
                  <c:v>2.0279101346135864E-2</c:v>
                </c:pt>
                <c:pt idx="4264">
                  <c:v>5.9720173739004068E-3</c:v>
                </c:pt>
                <c:pt idx="4265">
                  <c:v>6.7219151544266609E-3</c:v>
                </c:pt>
                <c:pt idx="4266">
                  <c:v>1.0162619654642491E-2</c:v>
                </c:pt>
                <c:pt idx="4267">
                  <c:v>1.3989986677777289E-2</c:v>
                </c:pt>
                <c:pt idx="4268">
                  <c:v>1.7779833446662785E-2</c:v>
                </c:pt>
                <c:pt idx="4269">
                  <c:v>2.1458891101520994E-2</c:v>
                </c:pt>
                <c:pt idx="4270">
                  <c:v>7.3847933705124547E-3</c:v>
                </c:pt>
                <c:pt idx="4271">
                  <c:v>8.1847241535348836E-3</c:v>
                </c:pt>
                <c:pt idx="4272">
                  <c:v>1.1641539385170319E-2</c:v>
                </c:pt>
                <c:pt idx="4273">
                  <c:v>1.5478914830557855E-2</c:v>
                </c:pt>
                <c:pt idx="4274">
                  <c:v>1.9277838216015031E-2</c:v>
                </c:pt>
                <c:pt idx="4275">
                  <c:v>2.2965980863171698E-2</c:v>
                </c:pt>
                <c:pt idx="4276">
                  <c:v>9.0125517714545467E-3</c:v>
                </c:pt>
                <c:pt idx="4277">
                  <c:v>9.8386081220476207E-3</c:v>
                </c:pt>
                <c:pt idx="4278">
                  <c:v>1.3304217542892793E-2</c:v>
                </c:pt>
                <c:pt idx="4279">
                  <c:v>1.7147453040374128E-2</c:v>
                </c:pt>
                <c:pt idx="4280">
                  <c:v>2.0951963291118147E-2</c:v>
                </c:pt>
                <c:pt idx="4281">
                  <c:v>8.6412542403775383E-3</c:v>
                </c:pt>
                <c:pt idx="4282">
                  <c:v>9.8160396880793144E-3</c:v>
                </c:pt>
                <c:pt idx="4283">
                  <c:v>1.3386849522315281E-2</c:v>
                </c:pt>
                <c:pt idx="4284">
                  <c:v>1.7288165071145833E-2</c:v>
                </c:pt>
                <c:pt idx="4285">
                  <c:v>2.1140429890885493E-2</c:v>
                </c:pt>
                <c:pt idx="4286">
                  <c:v>9.3966851856803757E-3</c:v>
                </c:pt>
                <c:pt idx="4287">
                  <c:v>1.0692259988443809E-2</c:v>
                </c:pt>
                <c:pt idx="4288">
                  <c:v>1.4300225151955281E-2</c:v>
                </c:pt>
                <c:pt idx="4289">
                  <c:v>1.8222817028820337E-2</c:v>
                </c:pt>
                <c:pt idx="4290">
                  <c:v>2.209314437102039E-2</c:v>
                </c:pt>
                <c:pt idx="4291">
                  <c:v>1.0570714092661859E-2</c:v>
                </c:pt>
                <c:pt idx="4292">
                  <c:v>1.1913724865583841E-2</c:v>
                </c:pt>
                <c:pt idx="4293">
                  <c:v>1.5536798341821534E-2</c:v>
                </c:pt>
                <c:pt idx="4294">
                  <c:v>1.9468602170463978E-2</c:v>
                </c:pt>
                <c:pt idx="4295">
                  <c:v>9.730189490295249E-3</c:v>
                </c:pt>
                <c:pt idx="4296">
                  <c:v>1.1451337022394092E-2</c:v>
                </c:pt>
                <c:pt idx="4297">
                  <c:v>1.5187894514817391E-2</c:v>
                </c:pt>
                <c:pt idx="4298">
                  <c:v>1.9181914466118055E-2</c:v>
                </c:pt>
                <c:pt idx="4299">
                  <c:v>1.0071713910161595E-2</c:v>
                </c:pt>
                <c:pt idx="4300">
                  <c:v>1.192666305503387E-2</c:v>
                </c:pt>
                <c:pt idx="4301">
                  <c:v>1.5704245173439713E-2</c:v>
                </c:pt>
                <c:pt idx="4302">
                  <c:v>1.9721581816751765E-2</c:v>
                </c:pt>
                <c:pt idx="4303">
                  <c:v>1.0855808589211424E-2</c:v>
                </c:pt>
                <c:pt idx="4304">
                  <c:v>1.2763089330904087E-2</c:v>
                </c:pt>
                <c:pt idx="4305">
                  <c:v>1.655720961630136E-2</c:v>
                </c:pt>
                <c:pt idx="4306">
                  <c:v>2.0584482639591339E-2</c:v>
                </c:pt>
                <c:pt idx="4307">
                  <c:v>1.1829272992066375E-2</c:v>
                </c:pt>
                <c:pt idx="4308">
                  <c:v>1.3760433772466829E-2</c:v>
                </c:pt>
                <c:pt idx="4309">
                  <c:v>1.7562477399423848E-2</c:v>
                </c:pt>
                <c:pt idx="4310">
                  <c:v>2.1594909426378095E-2</c:v>
                </c:pt>
                <c:pt idx="4311">
                  <c:v>1.2901614545496987E-2</c:v>
                </c:pt>
                <c:pt idx="4312">
                  <c:v>1.4846287230438904E-2</c:v>
                </c:pt>
                <c:pt idx="4313">
                  <c:v>1.8653063900511135E-2</c:v>
                </c:pt>
                <c:pt idx="4314">
                  <c:v>2.2688830161907259E-2</c:v>
                </c:pt>
                <c:pt idx="4315">
                  <c:v>1.4038199439755594E-2</c:v>
                </c:pt>
                <c:pt idx="4316">
                  <c:v>1.599225948060079E-2</c:v>
                </c:pt>
                <c:pt idx="4317">
                  <c:v>1.9802460777703423E-2</c:v>
                </c:pt>
                <c:pt idx="4318">
                  <c:v>1.2984814592023941E-2</c:v>
                </c:pt>
                <c:pt idx="4319">
                  <c:v>1.5325054162954821E-2</c:v>
                </c:pt>
                <c:pt idx="4320">
                  <c:v>1.9249042805788985E-2</c:v>
                </c:pt>
                <c:pt idx="4321">
                  <c:v>1.3065904397476125E-2</c:v>
                </c:pt>
                <c:pt idx="4322">
                  <c:v>1.554151850109875E-2</c:v>
                </c:pt>
                <c:pt idx="4323">
                  <c:v>1.9507061519919322E-2</c:v>
                </c:pt>
                <c:pt idx="4324">
                  <c:v>1.3575339684165577E-2</c:v>
                </c:pt>
                <c:pt idx="4325">
                  <c:v>1.61047800055103E-2</c:v>
                </c:pt>
                <c:pt idx="4326">
                  <c:v>2.0087203212844074E-2</c:v>
                </c:pt>
                <c:pt idx="4327">
                  <c:v>1.4264009599832761E-2</c:v>
                </c:pt>
                <c:pt idx="4328">
                  <c:v>1.6816855167606004E-2</c:v>
                </c:pt>
                <c:pt idx="4329">
                  <c:v>2.0806930046282979E-2</c:v>
                </c:pt>
                <c:pt idx="4330">
                  <c:v>1.5038290167563861E-2</c:v>
                </c:pt>
                <c:pt idx="4331">
                  <c:v>1.7603032331519941E-2</c:v>
                </c:pt>
                <c:pt idx="4332">
                  <c:v>2.1597235895203237E-2</c:v>
                </c:pt>
                <c:pt idx="4333">
                  <c:v>1.5861989029762213E-2</c:v>
                </c:pt>
                <c:pt idx="4334">
                  <c:v>1.8434101350510712E-2</c:v>
                </c:pt>
                <c:pt idx="4335">
                  <c:v>2.2431021584065736E-2</c:v>
                </c:pt>
                <c:pt idx="4336">
                  <c:v>1.6720226381329084E-2</c:v>
                </c:pt>
                <c:pt idx="4337">
                  <c:v>1.92977845005875E-2</c:v>
                </c:pt>
                <c:pt idx="4338">
                  <c:v>2.3296799739388696E-2</c:v>
                </c:pt>
                <c:pt idx="4339">
                  <c:v>1.7606153668274338E-2</c:v>
                </c:pt>
                <c:pt idx="4340">
                  <c:v>2.0188222703209302E-2</c:v>
                </c:pt>
                <c:pt idx="4341">
                  <c:v>2.4189014824925081E-2</c:v>
                </c:pt>
                <c:pt idx="4342">
                  <c:v>1.8516049282989666E-2</c:v>
                </c:pt>
                <c:pt idx="4343">
                  <c:v>2.1102086872619275E-2</c:v>
                </c:pt>
                <c:pt idx="4344">
                  <c:v>2.5104460600005485E-2</c:v>
                </c:pt>
                <c:pt idx="4345">
                  <c:v>1.9447491209133361E-2</c:v>
                </c:pt>
                <c:pt idx="4346">
                  <c:v>2.2037123890441102E-2</c:v>
                </c:pt>
                <c:pt idx="4347">
                  <c:v>1.8329262845899752E-2</c:v>
                </c:pt>
                <c:pt idx="4348">
                  <c:v>2.1320584503488949E-2</c:v>
                </c:pt>
                <c:pt idx="4349">
                  <c:v>1.8178737896784813E-2</c:v>
                </c:pt>
                <c:pt idx="4350">
                  <c:v>2.1292967669460872E-2</c:v>
                </c:pt>
                <c:pt idx="4351">
                  <c:v>1.8412816526826692E-2</c:v>
                </c:pt>
                <c:pt idx="4352">
                  <c:v>2.1583526226365279E-2</c:v>
                </c:pt>
                <c:pt idx="4353">
                  <c:v>1.8821048934307694E-2</c:v>
                </c:pt>
                <c:pt idx="4354">
                  <c:v>2.2017282730562027E-2</c:v>
                </c:pt>
                <c:pt idx="4355">
                  <c:v>1.9311470040396905E-2</c:v>
                </c:pt>
                <c:pt idx="4356">
                  <c:v>2.2520085259929434E-2</c:v>
                </c:pt>
                <c:pt idx="4357">
                  <c:v>1.9844522082442584E-2</c:v>
                </c:pt>
                <c:pt idx="4358">
                  <c:v>2.3059822951515319E-2</c:v>
                </c:pt>
                <c:pt idx="4359">
                  <c:v>2.0402878956377712E-2</c:v>
                </c:pt>
                <c:pt idx="4360">
                  <c:v>2.362235182780914E-2</c:v>
                </c:pt>
                <c:pt idx="4361">
                  <c:v>2.0978718667466811E-2</c:v>
                </c:pt>
                <c:pt idx="4362">
                  <c:v>2.4201211204187167E-2</c:v>
                </c:pt>
                <c:pt idx="4363">
                  <c:v>2.1568302998749456E-2</c:v>
                </c:pt>
                <c:pt idx="4364">
                  <c:v>2.4793249588873412E-2</c:v>
                </c:pt>
                <c:pt idx="4365">
                  <c:v>2.2169668853353031E-2</c:v>
                </c:pt>
                <c:pt idx="4366">
                  <c:v>2.5396760435183907E-2</c:v>
                </c:pt>
                <c:pt idx="4367">
                  <c:v>2.2781642444954286E-2</c:v>
                </c:pt>
                <c:pt idx="4368">
                  <c:v>2.6010685345220885E-2</c:v>
                </c:pt>
                <c:pt idx="4369">
                  <c:v>2.3403416301067459E-2</c:v>
                </c:pt>
                <c:pt idx="4370">
                  <c:v>2.6634271510261875E-2</c:v>
                </c:pt>
                <c:pt idx="4371">
                  <c:v>2.4034365978049532E-2</c:v>
                </c:pt>
                <c:pt idx="4372">
                  <c:v>2.7266922705366792E-2</c:v>
                </c:pt>
                <c:pt idx="4373">
                  <c:v>2.4673969102882332E-2</c:v>
                </c:pt>
                <c:pt idx="4374">
                  <c:v>2.7908132981393496E-2</c:v>
                </c:pt>
                <c:pt idx="4375">
                  <c:v>2.5321768292533076E-2</c:v>
                </c:pt>
                <c:pt idx="4376">
                  <c:v>2.8557455881002003E-2</c:v>
                </c:pt>
                <c:pt idx="4377">
                  <c:v>2.597735305726534E-2</c:v>
                </c:pt>
                <c:pt idx="4378">
                  <c:v>2.9214489078887684E-2</c:v>
                </c:pt>
                <c:pt idx="4379">
                  <c:v>2.6640350062486107E-2</c:v>
                </c:pt>
                <c:pt idx="4380">
                  <c:v>2.98788658593514E-2</c:v>
                </c:pt>
                <c:pt idx="4381">
                  <c:v>2.7310417194203573E-2</c:v>
                </c:pt>
                <c:pt idx="4382">
                  <c:v>3.0550249743958258E-2</c:v>
                </c:pt>
                <c:pt idx="4383">
                  <c:v>2.7987239458498792E-2</c:v>
                </c:pt>
                <c:pt idx="4384">
                  <c:v>3.1228330669279991E-2</c:v>
                </c:pt>
                <c:pt idx="4385">
                  <c:v>2.8670525849095352E-2</c:v>
                </c:pt>
                <c:pt idx="4386">
                  <c:v>3.1912822006947561E-2</c:v>
                </c:pt>
                <c:pt idx="4387">
                  <c:v>2.9360006790141835E-2</c:v>
                </c:pt>
                <c:pt idx="4388">
                  <c:v>2.8913673412908292E-2</c:v>
                </c:pt>
                <c:pt idx="4389">
                  <c:v>2.8579518090773526E-2</c:v>
                </c:pt>
                <c:pt idx="4390">
                  <c:v>2.8542435967397584E-2</c:v>
                </c:pt>
                <c:pt idx="4391">
                  <c:v>2.8634003772131322E-2</c:v>
                </c:pt>
                <c:pt idx="4392">
                  <c:v>2.8811965362912417E-2</c:v>
                </c:pt>
                <c:pt idx="4393">
                  <c:v>2.9039930837672312E-2</c:v>
                </c:pt>
                <c:pt idx="4394">
                  <c:v>2.9298874800607777E-2</c:v>
                </c:pt>
                <c:pt idx="4395">
                  <c:v>2.9577112446871112E-2</c:v>
                </c:pt>
                <c:pt idx="4396">
                  <c:v>2.9867847514619239E-2</c:v>
                </c:pt>
                <c:pt idx="4397">
                  <c:v>3.0167033989701331E-2</c:v>
                </c:pt>
                <c:pt idx="4398">
                  <c:v>3.0472265104423801E-2</c:v>
                </c:pt>
                <c:pt idx="4399">
                  <c:v>3.0782092441409059E-2</c:v>
                </c:pt>
                <c:pt idx="4400">
                  <c:v>3.1095632487397662E-2</c:v>
                </c:pt>
                <c:pt idx="4401">
                  <c:v>3.1412334566058853E-2</c:v>
                </c:pt>
                <c:pt idx="4402">
                  <c:v>3.1731844886125238E-2</c:v>
                </c:pt>
                <c:pt idx="4403">
                  <c:v>3.2053926660931875E-2</c:v>
                </c:pt>
                <c:pt idx="4404">
                  <c:v>3.2378413178150378E-2</c:v>
                </c:pt>
                <c:pt idx="4405">
                  <c:v>3.2705180186429761E-2</c:v>
                </c:pt>
                <c:pt idx="4406">
                  <c:v>3.3034129618724428E-2</c:v>
                </c:pt>
                <c:pt idx="4407">
                  <c:v>3.3365179968962266E-2</c:v>
                </c:pt>
                <c:pt idx="4408">
                  <c:v>3.3698260575883321E-2</c:v>
                </c:pt>
                <c:pt idx="4409">
                  <c:v>3.4033308203032409E-2</c:v>
                </c:pt>
                <c:pt idx="4410">
                  <c:v>3.4370264969938891E-2</c:v>
                </c:pt>
                <c:pt idx="4411">
                  <c:v>3.4709077079897011E-2</c:v>
                </c:pt>
                <c:pt idx="4412">
                  <c:v>3.5049694018865818E-2</c:v>
                </c:pt>
                <c:pt idx="4413">
                  <c:v>3.5392068034316715E-2</c:v>
                </c:pt>
                <c:pt idx="4414">
                  <c:v>3.5736153781656288E-2</c:v>
                </c:pt>
                <c:pt idx="4415">
                  <c:v>3.6081908072077784E-2</c:v>
                </c:pt>
                <c:pt idx="4416">
                  <c:v>3.6429289682837762E-2</c:v>
                </c:pt>
                <c:pt idx="4417">
                  <c:v>3.6778259206851516E-2</c:v>
                </c:pt>
                <c:pt idx="4418">
                  <c:v>3.7128778927893791E-2</c:v>
                </c:pt>
                <c:pt idx="4419">
                  <c:v>3.7480812713154954E-2</c:v>
                </c:pt>
                <c:pt idx="4420">
                  <c:v>3.7834325918168599E-2</c:v>
                </c:pt>
                <c:pt idx="4421">
                  <c:v>3.8189285301024167E-2</c:v>
                </c:pt>
                <c:pt idx="4422">
                  <c:v>3.8545658943921701E-2</c:v>
                </c:pt>
                <c:pt idx="4423">
                  <c:v>3.8903416180781303E-2</c:v>
                </c:pt>
                <c:pt idx="4424">
                  <c:v>3.9262527530057323E-2</c:v>
                </c:pt>
                <c:pt idx="4425">
                  <c:v>3.9622964632115565E-2</c:v>
                </c:pt>
                <c:pt idx="4426">
                  <c:v>3.9984700190717426E-2</c:v>
                </c:pt>
                <c:pt idx="4427">
                  <c:v>4.0347707918237496E-2</c:v>
                </c:pt>
                <c:pt idx="4428">
                  <c:v>4.0711962484296649E-2</c:v>
                </c:pt>
                <c:pt idx="4429">
                  <c:v>4.1077439467562815E-2</c:v>
                </c:pt>
                <c:pt idx="4430">
                  <c:v>4.1444115310475649E-2</c:v>
                </c:pt>
                <c:pt idx="4431">
                  <c:v>4.1811967276690343E-2</c:v>
                </c:pt>
                <c:pt idx="4432">
                  <c:v>4.2180973411058087E-2</c:v>
                </c:pt>
                <c:pt idx="4433">
                  <c:v>4.2551112501960198E-2</c:v>
                </c:pt>
                <c:pt idx="4434">
                  <c:v>4.2922364045851147E-2</c:v>
                </c:pt>
                <c:pt idx="4435">
                  <c:v>4.3294708213856392E-2</c:v>
                </c:pt>
                <c:pt idx="4436">
                  <c:v>4.3668125820286008E-2</c:v>
                </c:pt>
                <c:pt idx="4437">
                  <c:v>4.4042598292949542E-2</c:v>
                </c:pt>
                <c:pt idx="4438">
                  <c:v>4.4418107645150862E-2</c:v>
                </c:pt>
                <c:pt idx="4439">
                  <c:v>4.4794636449249747E-2</c:v>
                </c:pt>
                <c:pt idx="4440">
                  <c:v>4.5172167811701858E-2</c:v>
                </c:pt>
                <c:pt idx="4441">
                  <c:v>4.5550685349468267E-2</c:v>
                </c:pt>
                <c:pt idx="4442">
                  <c:v>4.5930173167723964E-2</c:v>
                </c:pt>
                <c:pt idx="4443">
                  <c:v>4.6310615838773384E-2</c:v>
                </c:pt>
                <c:pt idx="4444">
                  <c:v>4.6691998382098365E-2</c:v>
                </c:pt>
                <c:pt idx="4445">
                  <c:v>4.7074306245475928E-2</c:v>
                </c:pt>
                <c:pt idx="4446">
                  <c:v>4.7457525287091684E-2</c:v>
                </c:pt>
                <c:pt idx="4447">
                  <c:v>4.7841641758592068E-2</c:v>
                </c:pt>
                <c:pt idx="4448">
                  <c:v>4.8226642289020294E-2</c:v>
                </c:pt>
                <c:pt idx="4449">
                  <c:v>2.7399174746660648E-2</c:v>
                </c:pt>
                <c:pt idx="4450">
                  <c:v>2.6804153412262721E-2</c:v>
                </c:pt>
                <c:pt idx="4451">
                  <c:v>1.859275271854699E-2</c:v>
                </c:pt>
                <c:pt idx="4452">
                  <c:v>2.0652791069026399E-2</c:v>
                </c:pt>
                <c:pt idx="4453">
                  <c:v>2.4551018164708616E-2</c:v>
                </c:pt>
                <c:pt idx="4454">
                  <c:v>1.9461807855513324E-2</c:v>
                </c:pt>
                <c:pt idx="4455">
                  <c:v>2.2209773504117347E-2</c:v>
                </c:pt>
                <c:pt idx="4456">
                  <c:v>1.9887993837605311E-2</c:v>
                </c:pt>
                <c:pt idx="4457">
                  <c:v>2.3209250584930619E-2</c:v>
                </c:pt>
                <c:pt idx="4458">
                  <c:v>2.1683716137680609E-2</c:v>
                </c:pt>
                <c:pt idx="4459">
                  <c:v>2.5174872611173793E-2</c:v>
                </c:pt>
                <c:pt idx="4460">
                  <c:v>2.3925857806373241E-2</c:v>
                </c:pt>
                <c:pt idx="4461">
                  <c:v>2.747434771618984E-2</c:v>
                </c:pt>
                <c:pt idx="4462">
                  <c:v>2.6274257210520346E-2</c:v>
                </c:pt>
                <c:pt idx="4463">
                  <c:v>2.9831397774064072E-2</c:v>
                </c:pt>
                <c:pt idx="4464">
                  <c:v>2.859177697174875E-2</c:v>
                </c:pt>
                <c:pt idx="4465">
                  <c:v>2.9062039433878084E-2</c:v>
                </c:pt>
                <c:pt idx="4466">
                  <c:v>2.9597844964143416E-2</c:v>
                </c:pt>
                <c:pt idx="4467">
                  <c:v>3.0351417880766896E-2</c:v>
                </c:pt>
                <c:pt idx="4468">
                  <c:v>3.1184532249469932E-2</c:v>
                </c:pt>
                <c:pt idx="4469">
                  <c:v>3.2063247962188068E-2</c:v>
                </c:pt>
                <c:pt idx="4470">
                  <c:v>3.2958622000175186E-2</c:v>
                </c:pt>
                <c:pt idx="4471">
                  <c:v>3.3856081353921041E-2</c:v>
                </c:pt>
                <c:pt idx="4472">
                  <c:v>3.4747107922251441E-2</c:v>
                </c:pt>
                <c:pt idx="4473">
                  <c:v>3.5627187192822429E-2</c:v>
                </c:pt>
                <c:pt idx="4474">
                  <c:v>3.6494030198821026E-2</c:v>
                </c:pt>
                <c:pt idx="4475">
                  <c:v>3.7346650372970913E-2</c:v>
                </c:pt>
                <c:pt idx="4476">
                  <c:v>3.8184799630310184E-2</c:v>
                </c:pt>
                <c:pt idx="4477">
                  <c:v>3.9008644014824512E-2</c:v>
                </c:pt>
                <c:pt idx="4478">
                  <c:v>3.9818573800028734E-2</c:v>
                </c:pt>
                <c:pt idx="4479">
                  <c:v>4.0615093553712178E-2</c:v>
                </c:pt>
                <c:pt idx="4480">
                  <c:v>4.1398758760675225E-2</c:v>
                </c:pt>
                <c:pt idx="4481">
                  <c:v>4.2170139718159749E-2</c:v>
                </c:pt>
                <c:pt idx="4482">
                  <c:v>4.2929801339781637E-2</c:v>
                </c:pt>
                <c:pt idx="4483">
                  <c:v>4.3678292221787096E-2</c:v>
                </c:pt>
                <c:pt idx="4484">
                  <c:v>4.4416139076752792E-2</c:v>
                </c:pt>
                <c:pt idx="4485">
                  <c:v>4.5143844255970844E-2</c:v>
                </c:pt>
                <c:pt idx="4486">
                  <c:v>4.5861885028438909E-2</c:v>
                </c:pt>
                <c:pt idx="4487">
                  <c:v>4.6570713839373834E-2</c:v>
                </c:pt>
                <c:pt idx="4488">
                  <c:v>2.8225991693388686E-2</c:v>
                </c:pt>
                <c:pt idx="4489">
                  <c:v>2.816298119936711E-2</c:v>
                </c:pt>
                <c:pt idx="4490">
                  <c:v>2.1050695484714943E-2</c:v>
                </c:pt>
                <c:pt idx="4491">
                  <c:v>2.3351772444259566E-2</c:v>
                </c:pt>
                <c:pt idx="4492">
                  <c:v>2.0154483085355057E-2</c:v>
                </c:pt>
                <c:pt idx="4493">
                  <c:v>2.3296960179892245E-2</c:v>
                </c:pt>
                <c:pt idx="4494">
                  <c:v>2.1692561444164316E-2</c:v>
                </c:pt>
                <c:pt idx="4495">
                  <c:v>2.5174660548147543E-2</c:v>
                </c:pt>
                <c:pt idx="4496">
                  <c:v>2.4149898556985683E-2</c:v>
                </c:pt>
                <c:pt idx="4497">
                  <c:v>2.7754070989842283E-2</c:v>
                </c:pt>
                <c:pt idx="4498">
                  <c:v>2.689077325997058E-2</c:v>
                </c:pt>
                <c:pt idx="4499">
                  <c:v>2.7665559654318272E-2</c:v>
                </c:pt>
                <c:pt idx="4500">
                  <c:v>2.8512176128929756E-2</c:v>
                </c:pt>
                <c:pt idx="4501">
                  <c:v>2.9564924948700888E-2</c:v>
                </c:pt>
                <c:pt idx="4502">
                  <c:v>3.0688380804929416E-2</c:v>
                </c:pt>
                <c:pt idx="4503">
                  <c:v>3.1847797351191698E-2</c:v>
                </c:pt>
                <c:pt idx="4504">
                  <c:v>3.3014513294528314E-2</c:v>
                </c:pt>
                <c:pt idx="4505">
                  <c:v>3.4174204643518724E-2</c:v>
                </c:pt>
                <c:pt idx="4506">
                  <c:v>3.531870520518865E-2</c:v>
                </c:pt>
                <c:pt idx="4507">
                  <c:v>3.6443873827617157E-2</c:v>
                </c:pt>
                <c:pt idx="4508">
                  <c:v>3.7547802467993385E-2</c:v>
                </c:pt>
                <c:pt idx="4509">
                  <c:v>3.8629878883463586E-2</c:v>
                </c:pt>
                <c:pt idx="4510">
                  <c:v>3.9690216473398543E-2</c:v>
                </c:pt>
                <c:pt idx="4511">
                  <c:v>4.072932661737827E-2</c:v>
                </c:pt>
                <c:pt idx="4512">
                  <c:v>4.1747927479372837E-2</c:v>
                </c:pt>
                <c:pt idx="4513">
                  <c:v>4.2746833843382515E-2</c:v>
                </c:pt>
                <c:pt idx="4514">
                  <c:v>4.3726894107225522E-2</c:v>
                </c:pt>
                <c:pt idx="4515">
                  <c:v>4.4688954861237473E-2</c:v>
                </c:pt>
                <c:pt idx="4516">
                  <c:v>4.5633841525179797E-2</c:v>
                </c:pt>
                <c:pt idx="4517">
                  <c:v>2.908892064176527E-2</c:v>
                </c:pt>
                <c:pt idx="4518">
                  <c:v>2.9411572071647907E-2</c:v>
                </c:pt>
                <c:pt idx="4519">
                  <c:v>2.3095518445086505E-2</c:v>
                </c:pt>
                <c:pt idx="4520">
                  <c:v>2.5571174364107385E-2</c:v>
                </c:pt>
                <c:pt idx="4521">
                  <c:v>2.2815305632219562E-2</c:v>
                </c:pt>
                <c:pt idx="4522">
                  <c:v>2.605570177122507E-2</c:v>
                </c:pt>
                <c:pt idx="4523">
                  <c:v>2.4735701105323304E-2</c:v>
                </c:pt>
                <c:pt idx="4524">
                  <c:v>2.8281869847501806E-2</c:v>
                </c:pt>
                <c:pt idx="4525">
                  <c:v>2.7472393040508525E-2</c:v>
                </c:pt>
                <c:pt idx="4526">
                  <c:v>2.8353525967719229E-2</c:v>
                </c:pt>
                <c:pt idx="4527">
                  <c:v>2.9336868612562572E-2</c:v>
                </c:pt>
                <c:pt idx="4528">
                  <c:v>3.0541314197177094E-2</c:v>
                </c:pt>
                <c:pt idx="4529">
                  <c:v>3.1823044671089651E-2</c:v>
                </c:pt>
                <c:pt idx="4530">
                  <c:v>3.3142399654732202E-2</c:v>
                </c:pt>
                <c:pt idx="4531">
                  <c:v>3.4467965079855833E-2</c:v>
                </c:pt>
                <c:pt idx="4532">
                  <c:v>3.5783898751551746E-2</c:v>
                </c:pt>
                <c:pt idx="4533">
                  <c:v>3.708123947046138E-2</c:v>
                </c:pt>
                <c:pt idx="4534">
                  <c:v>3.8355468363059142E-2</c:v>
                </c:pt>
                <c:pt idx="4535">
                  <c:v>3.9604539268992767E-2</c:v>
                </c:pt>
                <c:pt idx="4536">
                  <c:v>4.0827837330631223E-2</c:v>
                </c:pt>
                <c:pt idx="4537">
                  <c:v>4.2025548180380845E-2</c:v>
                </c:pt>
                <c:pt idx="4538">
                  <c:v>4.3198295010350218E-2</c:v>
                </c:pt>
                <c:pt idx="4539">
                  <c:v>4.4346926986148283E-2</c:v>
                </c:pt>
                <c:pt idx="4540">
                  <c:v>2.9351717346564943E-2</c:v>
                </c:pt>
                <c:pt idx="4541">
                  <c:v>3.0006431702510827E-2</c:v>
                </c:pt>
                <c:pt idx="4542">
                  <c:v>2.4375417610916106E-2</c:v>
                </c:pt>
                <c:pt idx="4543">
                  <c:v>2.7001240607650967E-2</c:v>
                </c:pt>
                <c:pt idx="4544">
                  <c:v>2.4623954977420759E-2</c:v>
                </c:pt>
                <c:pt idx="4545">
                  <c:v>2.7948289995652686E-2</c:v>
                </c:pt>
                <c:pt idx="4546">
                  <c:v>2.687073689578634E-2</c:v>
                </c:pt>
                <c:pt idx="4547">
                  <c:v>2.7715354317157992E-2</c:v>
                </c:pt>
                <c:pt idx="4548">
                  <c:v>2.8741661146194364E-2</c:v>
                </c:pt>
                <c:pt idx="4549">
                  <c:v>3.0043926476306382E-2</c:v>
                </c:pt>
                <c:pt idx="4550">
                  <c:v>3.145087548332004E-2</c:v>
                </c:pt>
                <c:pt idx="4551">
                  <c:v>3.29095716279868E-2</c:v>
                </c:pt>
                <c:pt idx="4552">
                  <c:v>3.4380392475006794E-2</c:v>
                </c:pt>
                <c:pt idx="4553">
                  <c:v>3.5842913190151204E-2</c:v>
                </c:pt>
                <c:pt idx="4554">
                  <c:v>3.7285573331402588E-2</c:v>
                </c:pt>
                <c:pt idx="4555">
                  <c:v>3.8702438537357331E-2</c:v>
                </c:pt>
                <c:pt idx="4556">
                  <c:v>4.0090729185004559E-2</c:v>
                </c:pt>
                <c:pt idx="4557">
                  <c:v>4.1449492013246214E-2</c:v>
                </c:pt>
                <c:pt idx="4558">
                  <c:v>4.2778800057492461E-2</c:v>
                </c:pt>
                <c:pt idx="4559">
                  <c:v>2.9165036011193468E-2</c:v>
                </c:pt>
                <c:pt idx="4560">
                  <c:v>3.0115743898714076E-2</c:v>
                </c:pt>
                <c:pt idx="4561">
                  <c:v>2.5094945155867521E-2</c:v>
                </c:pt>
                <c:pt idx="4562">
                  <c:v>2.7854516189047551E-2</c:v>
                </c:pt>
                <c:pt idx="4563">
                  <c:v>2.5813823304329908E-2</c:v>
                </c:pt>
                <c:pt idx="4564">
                  <c:v>2.9212764513574463E-2</c:v>
                </c:pt>
                <c:pt idx="4565">
                  <c:v>2.83499593872647E-2</c:v>
                </c:pt>
                <c:pt idx="4566">
                  <c:v>2.93234613332789E-2</c:v>
                </c:pt>
                <c:pt idx="4567">
                  <c:v>3.0461933933975782E-2</c:v>
                </c:pt>
                <c:pt idx="4568">
                  <c:v>3.1858997152740542E-2</c:v>
                </c:pt>
                <c:pt idx="4569">
                  <c:v>3.335143149167763E-2</c:v>
                </c:pt>
                <c:pt idx="4570">
                  <c:v>3.4889316994559216E-2</c:v>
                </c:pt>
                <c:pt idx="4571">
                  <c:v>3.6435165447012086E-2</c:v>
                </c:pt>
                <c:pt idx="4572">
                  <c:v>3.7969744899389646E-2</c:v>
                </c:pt>
                <c:pt idx="4573">
                  <c:v>3.9482222021005153E-2</c:v>
                </c:pt>
                <c:pt idx="4574">
                  <c:v>4.0967098416070602E-2</c:v>
                </c:pt>
                <c:pt idx="4575">
                  <c:v>4.2421862992302106E-2</c:v>
                </c:pt>
                <c:pt idx="4576">
                  <c:v>2.9802398613889558E-2</c:v>
                </c:pt>
                <c:pt idx="4577">
                  <c:v>3.0966123440370197E-2</c:v>
                </c:pt>
                <c:pt idx="4578">
                  <c:v>2.6384423388860156E-2</c:v>
                </c:pt>
                <c:pt idx="4579">
                  <c:v>2.924026237363897E-2</c:v>
                </c:pt>
                <c:pt idx="4580">
                  <c:v>2.744267960826452E-2</c:v>
                </c:pt>
                <c:pt idx="4581">
                  <c:v>3.0895536302468773E-2</c:v>
                </c:pt>
                <c:pt idx="4582">
                  <c:v>3.0188903067189354E-2</c:v>
                </c:pt>
                <c:pt idx="4583">
                  <c:v>3.1256611592111572E-2</c:v>
                </c:pt>
                <c:pt idx="4584">
                  <c:v>3.2477442823903413E-2</c:v>
                </c:pt>
                <c:pt idx="4585">
                  <c:v>3.3944490722015441E-2</c:v>
                </c:pt>
                <c:pt idx="4586">
                  <c:v>3.5500347188790027E-2</c:v>
                </c:pt>
                <c:pt idx="4587">
                  <c:v>3.7097256056724426E-2</c:v>
                </c:pt>
                <c:pt idx="4588">
                  <c:v>3.8699258867467279E-2</c:v>
                </c:pt>
                <c:pt idx="4589">
                  <c:v>4.0287974147645844E-2</c:v>
                </c:pt>
                <c:pt idx="4590">
                  <c:v>4.1853083593002882E-2</c:v>
                </c:pt>
                <c:pt idx="4591">
                  <c:v>3.018371077124149E-2</c:v>
                </c:pt>
                <c:pt idx="4592">
                  <c:v>3.1550903173457101E-2</c:v>
                </c:pt>
                <c:pt idx="4593">
                  <c:v>2.7387379528740485E-2</c:v>
                </c:pt>
                <c:pt idx="4594">
                  <c:v>3.0334890311248142E-2</c:v>
                </c:pt>
                <c:pt idx="4595">
                  <c:v>2.8768387830691911E-2</c:v>
                </c:pt>
                <c:pt idx="4596">
                  <c:v>2.9533247562890885E-2</c:v>
                </c:pt>
                <c:pt idx="4597">
                  <c:v>3.0617883476102392E-2</c:v>
                </c:pt>
                <c:pt idx="4598">
                  <c:v>3.2075698523789331E-2</c:v>
                </c:pt>
                <c:pt idx="4599">
                  <c:v>3.3687539736005245E-2</c:v>
                </c:pt>
                <c:pt idx="4600">
                  <c:v>3.537749126416978E-2</c:v>
                </c:pt>
                <c:pt idx="4601">
                  <c:v>3.7091611199069341E-2</c:v>
                </c:pt>
                <c:pt idx="4602">
                  <c:v>3.8801435780667415E-2</c:v>
                </c:pt>
                <c:pt idx="4603">
                  <c:v>4.0490791896335754E-2</c:v>
                </c:pt>
                <c:pt idx="4604">
                  <c:v>4.2151183869984621E-2</c:v>
                </c:pt>
                <c:pt idx="4605">
                  <c:v>3.1184336518281786E-2</c:v>
                </c:pt>
                <c:pt idx="4606">
                  <c:v>3.2702088212932079E-2</c:v>
                </c:pt>
                <c:pt idx="4607">
                  <c:v>2.8849648791195559E-2</c:v>
                </c:pt>
                <c:pt idx="4608">
                  <c:v>3.1865360978059698E-2</c:v>
                </c:pt>
                <c:pt idx="4609">
                  <c:v>3.047114260487449E-2</c:v>
                </c:pt>
                <c:pt idx="4610">
                  <c:v>3.1330558774895767E-2</c:v>
                </c:pt>
                <c:pt idx="4611">
                  <c:v>3.249224399244266E-2</c:v>
                </c:pt>
                <c:pt idx="4612">
                  <c:v>3.4010823910804344E-2</c:v>
                </c:pt>
                <c:pt idx="4613">
                  <c:v>3.5674832363536968E-2</c:v>
                </c:pt>
                <c:pt idx="4614">
                  <c:v>3.7411439985287842E-2</c:v>
                </c:pt>
                <c:pt idx="4615">
                  <c:v>3.916880858236782E-2</c:v>
                </c:pt>
                <c:pt idx="4616">
                  <c:v>4.0919651497121734E-2</c:v>
                </c:pt>
                <c:pt idx="4617">
                  <c:v>3.0912923505743262E-2</c:v>
                </c:pt>
                <c:pt idx="4618">
                  <c:v>3.2636119675646391E-2</c:v>
                </c:pt>
                <c:pt idx="4619">
                  <c:v>2.9203285361357523E-2</c:v>
                </c:pt>
                <c:pt idx="4620">
                  <c:v>3.2310967691727477E-2</c:v>
                </c:pt>
                <c:pt idx="4621">
                  <c:v>3.1147831870970144E-2</c:v>
                </c:pt>
                <c:pt idx="4622">
                  <c:v>3.2133061638505822E-2</c:v>
                </c:pt>
                <c:pt idx="4623">
                  <c:v>3.3396376961791763E-2</c:v>
                </c:pt>
                <c:pt idx="4624">
                  <c:v>3.4994121065938799E-2</c:v>
                </c:pt>
                <c:pt idx="4625">
                  <c:v>3.6725224240750087E-2</c:v>
                </c:pt>
                <c:pt idx="4626">
                  <c:v>3.8521056971823509E-2</c:v>
                </c:pt>
                <c:pt idx="4627">
                  <c:v>4.0332652436741778E-2</c:v>
                </c:pt>
                <c:pt idx="4628">
                  <c:v>3.1057648890485012E-2</c:v>
                </c:pt>
                <c:pt idx="4629">
                  <c:v>3.2937364418271109E-2</c:v>
                </c:pt>
                <c:pt idx="4630">
                  <c:v>2.9823742076844795E-2</c:v>
                </c:pt>
                <c:pt idx="4631">
                  <c:v>3.000737802308473E-2</c:v>
                </c:pt>
                <c:pt idx="4632">
                  <c:v>3.0817301783220952E-2</c:v>
                </c:pt>
                <c:pt idx="4633">
                  <c:v>3.2228461281351262E-2</c:v>
                </c:pt>
                <c:pt idx="4634">
                  <c:v>3.3912968393621234E-2</c:v>
                </c:pt>
                <c:pt idx="4635">
                  <c:v>3.5744204392943235E-2</c:v>
                </c:pt>
                <c:pt idx="4636">
                  <c:v>3.7636052123489083E-2</c:v>
                </c:pt>
                <c:pt idx="4637">
                  <c:v>3.9541891313563671E-2</c:v>
                </c:pt>
                <c:pt idx="4638">
                  <c:v>3.099055270907991E-2</c:v>
                </c:pt>
                <c:pt idx="4639">
                  <c:v>3.3025315181284487E-2</c:v>
                </c:pt>
                <c:pt idx="4640">
                  <c:v>3.0231070964713336E-2</c:v>
                </c:pt>
                <c:pt idx="4641">
                  <c:v>3.0576409150581352E-2</c:v>
                </c:pt>
                <c:pt idx="4642">
                  <c:v>3.1507020786254447E-2</c:v>
                </c:pt>
                <c:pt idx="4643">
                  <c:v>3.3003852664196476E-2</c:v>
                </c:pt>
                <c:pt idx="4644">
                  <c:v>3.4755304337394044E-2</c:v>
                </c:pt>
                <c:pt idx="4645">
                  <c:v>3.6641713389971908E-2</c:v>
                </c:pt>
                <c:pt idx="4646">
                  <c:v>3.8581586201106965E-2</c:v>
                </c:pt>
                <c:pt idx="4647">
                  <c:v>4.05309159287226E-2</c:v>
                </c:pt>
                <c:pt idx="4648">
                  <c:v>3.2280530248253836E-2</c:v>
                </c:pt>
                <c:pt idx="4649">
                  <c:v>3.4379823060501025E-2</c:v>
                </c:pt>
                <c:pt idx="4650">
                  <c:v>3.1719727491092975E-2</c:v>
                </c:pt>
                <c:pt idx="4651">
                  <c:v>3.2133643200438655E-2</c:v>
                </c:pt>
                <c:pt idx="4652">
                  <c:v>3.3116159780956167E-2</c:v>
                </c:pt>
                <c:pt idx="4653">
                  <c:v>3.4650693064075977E-2</c:v>
                </c:pt>
                <c:pt idx="4654">
                  <c:v>3.6432434702286187E-2</c:v>
                </c:pt>
                <c:pt idx="4655">
                  <c:v>3.8344603046004178E-2</c:v>
                </c:pt>
                <c:pt idx="4656">
                  <c:v>4.0307609898534658E-2</c:v>
                </c:pt>
                <c:pt idx="4657">
                  <c:v>3.2622121013904604E-2</c:v>
                </c:pt>
                <c:pt idx="4658">
                  <c:v>3.4841997414468029E-2</c:v>
                </c:pt>
                <c:pt idx="4659">
                  <c:v>3.242448361456951E-2</c:v>
                </c:pt>
                <c:pt idx="4660">
                  <c:v>3.2962026510409803E-2</c:v>
                </c:pt>
                <c:pt idx="4661">
                  <c:v>3.403698142971523E-2</c:v>
                </c:pt>
                <c:pt idx="4662">
                  <c:v>3.5637433682424557E-2</c:v>
                </c:pt>
                <c:pt idx="4663">
                  <c:v>3.7470889061353319E-2</c:v>
                </c:pt>
                <c:pt idx="4664">
                  <c:v>3.9425842049051418E-2</c:v>
                </c:pt>
                <c:pt idx="4665">
                  <c:v>3.2401746864129777E-2</c:v>
                </c:pt>
                <c:pt idx="4666">
                  <c:v>3.4762619989152199E-2</c:v>
                </c:pt>
                <c:pt idx="4667">
                  <c:v>3.2626148211960082E-2</c:v>
                </c:pt>
                <c:pt idx="4668">
                  <c:v>3.3307003838906279E-2</c:v>
                </c:pt>
                <c:pt idx="4669">
                  <c:v>3.4488925642049306E-2</c:v>
                </c:pt>
                <c:pt idx="4670">
                  <c:v>3.6165467280444119E-2</c:v>
                </c:pt>
                <c:pt idx="4671">
                  <c:v>3.8058394003025686E-2</c:v>
                </c:pt>
                <c:pt idx="4672">
                  <c:v>4.0062323026365032E-2</c:v>
                </c:pt>
                <c:pt idx="4673">
                  <c:v>3.3318078377108762E-2</c:v>
                </c:pt>
                <c:pt idx="4674">
                  <c:v>3.5739015934180607E-2</c:v>
                </c:pt>
                <c:pt idx="4675">
                  <c:v>3.3728024830871117E-2</c:v>
                </c:pt>
                <c:pt idx="4676">
                  <c:v>3.4472723042518805E-2</c:v>
                </c:pt>
                <c:pt idx="4677">
                  <c:v>3.5702751822005219E-2</c:v>
                </c:pt>
                <c:pt idx="4678">
                  <c:v>3.7413969779022338E-2</c:v>
                </c:pt>
                <c:pt idx="4679">
                  <c:v>3.9334517782454004E-2</c:v>
                </c:pt>
                <c:pt idx="4680">
                  <c:v>4.1361719883732828E-2</c:v>
                </c:pt>
                <c:pt idx="4681">
                  <c:v>3.4759613137500978E-2</c:v>
                </c:pt>
                <c:pt idx="4682">
                  <c:v>3.7211055680004712E-2</c:v>
                </c:pt>
                <c:pt idx="4683">
                  <c:v>3.5264068435617357E-2</c:v>
                </c:pt>
                <c:pt idx="4684">
                  <c:v>3.6041734147737259E-2</c:v>
                </c:pt>
                <c:pt idx="4685">
                  <c:v>3.7296998170113671E-2</c:v>
                </c:pt>
                <c:pt idx="4686">
                  <c:v>3.9026875890361801E-2</c:v>
                </c:pt>
                <c:pt idx="4687">
                  <c:v>4.0962730918795209E-2</c:v>
                </c:pt>
                <c:pt idx="4688">
                  <c:v>3.4882066017598579E-2</c:v>
                </c:pt>
                <c:pt idx="4689">
                  <c:v>3.4115498450887571E-2</c:v>
                </c:pt>
                <c:pt idx="4690">
                  <c:v>3.4377481102084495E-2</c:v>
                </c:pt>
                <c:pt idx="4691">
                  <c:v>3.5630399090753162E-2</c:v>
                </c:pt>
                <c:pt idx="4692">
                  <c:v>3.7348371403212344E-2</c:v>
                </c:pt>
                <c:pt idx="4693">
                  <c:v>3.932790534839814E-2</c:v>
                </c:pt>
                <c:pt idx="4694">
                  <c:v>3.3992595857796015E-2</c:v>
                </c:pt>
                <c:pt idx="4695">
                  <c:v>3.3538458293809192E-2</c:v>
                </c:pt>
                <c:pt idx="4696">
                  <c:v>3.4030766694808534E-2</c:v>
                </c:pt>
                <c:pt idx="4697">
                  <c:v>3.5430013525755921E-2</c:v>
                </c:pt>
                <c:pt idx="4698">
                  <c:v>3.7251675184216904E-2</c:v>
                </c:pt>
                <c:pt idx="4699">
                  <c:v>3.9307869368513604E-2</c:v>
                </c:pt>
                <c:pt idx="4700">
                  <c:v>3.4295323121005694E-2</c:v>
                </c:pt>
                <c:pt idx="4701">
                  <c:v>3.3983545953917282E-2</c:v>
                </c:pt>
                <c:pt idx="4702">
                  <c:v>3.457863215807766E-2</c:v>
                </c:pt>
                <c:pt idx="4703">
                  <c:v>3.6043765882683321E-2</c:v>
                </c:pt>
                <c:pt idx="4704">
                  <c:v>3.7912329324601757E-2</c:v>
                </c:pt>
                <c:pt idx="4705">
                  <c:v>4.0003605683327059E-2</c:v>
                </c:pt>
                <c:pt idx="4706">
                  <c:v>3.5146510519552976E-2</c:v>
                </c:pt>
                <c:pt idx="4707">
                  <c:v>3.4903230432917987E-2</c:v>
                </c:pt>
                <c:pt idx="4708">
                  <c:v>3.5548084694879911E-2</c:v>
                </c:pt>
                <c:pt idx="4709">
                  <c:v>3.7045467617112138E-2</c:v>
                </c:pt>
                <c:pt idx="4710">
                  <c:v>3.8937389997161453E-2</c:v>
                </c:pt>
                <c:pt idx="4711">
                  <c:v>4.1046567828001201E-2</c:v>
                </c:pt>
                <c:pt idx="4712">
                  <c:v>3.6276521580379306E-2</c:v>
                </c:pt>
                <c:pt idx="4713">
                  <c:v>3.6071493678972555E-2</c:v>
                </c:pt>
                <c:pt idx="4714">
                  <c:v>3.6744377281461293E-2</c:v>
                </c:pt>
                <c:pt idx="4715">
                  <c:v>3.8260156652619504E-2</c:v>
                </c:pt>
                <c:pt idx="4716">
                  <c:v>4.0165678320031262E-2</c:v>
                </c:pt>
                <c:pt idx="4717">
                  <c:v>3.5922335389384941E-2</c:v>
                </c:pt>
                <c:pt idx="4718">
                  <c:v>3.5909976457165982E-2</c:v>
                </c:pt>
                <c:pt idx="4719">
                  <c:v>3.6734886904997488E-2</c:v>
                </c:pt>
                <c:pt idx="4720">
                  <c:v>3.8346618080322692E-2</c:v>
                </c:pt>
                <c:pt idx="4721">
                  <c:v>4.0321306777983512E-2</c:v>
                </c:pt>
                <c:pt idx="4722">
                  <c:v>3.6318226199148373E-2</c:v>
                </c:pt>
                <c:pt idx="4723">
                  <c:v>3.6413289439168217E-2</c:v>
                </c:pt>
                <c:pt idx="4724">
                  <c:v>3.7315259937257483E-2</c:v>
                </c:pt>
                <c:pt idx="4725">
                  <c:v>3.8976420424759795E-2</c:v>
                </c:pt>
                <c:pt idx="4726">
                  <c:v>4.0986233802047689E-2</c:v>
                </c:pt>
                <c:pt idx="4727">
                  <c:v>3.7103280558264284E-2</c:v>
                </c:pt>
                <c:pt idx="4728">
                  <c:v>3.7252230238200568E-2</c:v>
                </c:pt>
                <c:pt idx="4729">
                  <c:v>3.8193014262751568E-2</c:v>
                </c:pt>
                <c:pt idx="4730">
                  <c:v>3.9879332203488715E-2</c:v>
                </c:pt>
                <c:pt idx="4731">
                  <c:v>4.1907313191233975E-2</c:v>
                </c:pt>
                <c:pt idx="4732">
                  <c:v>3.8092280275158874E-2</c:v>
                </c:pt>
                <c:pt idx="4733">
                  <c:v>3.8271578366790404E-2</c:v>
                </c:pt>
                <c:pt idx="4734">
                  <c:v>3.9234422626945875E-2</c:v>
                </c:pt>
                <c:pt idx="4735">
                  <c:v>4.0935225675759135E-2</c:v>
                </c:pt>
                <c:pt idx="4736">
                  <c:v>3.7615899818843168E-2</c:v>
                </c:pt>
                <c:pt idx="4737">
                  <c:v>3.7960765121400009E-2</c:v>
                </c:pt>
                <c:pt idx="4738">
                  <c:v>3.9061077398509614E-2</c:v>
                </c:pt>
                <c:pt idx="4739">
                  <c:v>4.0848502335318226E-2</c:v>
                </c:pt>
                <c:pt idx="4740">
                  <c:v>3.7774978138156445E-2</c:v>
                </c:pt>
                <c:pt idx="4741">
                  <c:v>3.8231537229576507E-2</c:v>
                </c:pt>
                <c:pt idx="4742">
                  <c:v>3.9411215160984003E-2</c:v>
                </c:pt>
                <c:pt idx="4743">
                  <c:v>4.1249422479776587E-2</c:v>
                </c:pt>
                <c:pt idx="4744">
                  <c:v>3.8301668595715821E-2</c:v>
                </c:pt>
                <c:pt idx="4745">
                  <c:v>3.8816251850060546E-2</c:v>
                </c:pt>
                <c:pt idx="4746">
                  <c:v>4.0037059013549037E-2</c:v>
                </c:pt>
                <c:pt idx="4747">
                  <c:v>4.1901819706167576E-2</c:v>
                </c:pt>
                <c:pt idx="4748">
                  <c:v>3.9023972671393459E-2</c:v>
                </c:pt>
                <c:pt idx="4749">
                  <c:v>3.9570683486780389E-2</c:v>
                </c:pt>
                <c:pt idx="4750">
                  <c:v>4.0814449976737333E-2</c:v>
                </c:pt>
                <c:pt idx="4751">
                  <c:v>4.2694202248667601E-2</c:v>
                </c:pt>
                <c:pt idx="4752">
                  <c:v>3.9859542818378113E-2</c:v>
                </c:pt>
                <c:pt idx="4753">
                  <c:v>4.0425989009621688E-2</c:v>
                </c:pt>
                <c:pt idx="4754">
                  <c:v>4.1684004763357319E-2</c:v>
                </c:pt>
                <c:pt idx="4755">
                  <c:v>4.3573186069719494E-2</c:v>
                </c:pt>
                <c:pt idx="4756">
                  <c:v>4.0768433587999642E-2</c:v>
                </c:pt>
                <c:pt idx="4757">
                  <c:v>4.1348470548558502E-2</c:v>
                </c:pt>
                <c:pt idx="4758">
                  <c:v>4.2616398314810677E-2</c:v>
                </c:pt>
                <c:pt idx="4759">
                  <c:v>4.4512223113434501E-2</c:v>
                </c:pt>
                <c:pt idx="4760">
                  <c:v>4.1730378219816622E-2</c:v>
                </c:pt>
                <c:pt idx="4761">
                  <c:v>4.2320779443640433E-2</c:v>
                </c:pt>
                <c:pt idx="4762">
                  <c:v>4.3596327285798875E-2</c:v>
                </c:pt>
                <c:pt idx="4763">
                  <c:v>4.1296064908099783E-2</c:v>
                </c:pt>
                <c:pt idx="4764">
                  <c:v>4.2009313259030012E-2</c:v>
                </c:pt>
                <c:pt idx="4765">
                  <c:v>4.3402158197235252E-2</c:v>
                </c:pt>
                <c:pt idx="4766">
                  <c:v>4.1323879731512747E-2</c:v>
                </c:pt>
                <c:pt idx="4767">
                  <c:v>4.2142844718312755E-2</c:v>
                </c:pt>
                <c:pt idx="4768">
                  <c:v>4.3609325005313337E-2</c:v>
                </c:pt>
                <c:pt idx="4769">
                  <c:v>4.16549335095171E-2</c:v>
                </c:pt>
                <c:pt idx="4770">
                  <c:v>4.2533858879913122E-2</c:v>
                </c:pt>
                <c:pt idx="4771">
                  <c:v>4.40418446373263E-2</c:v>
                </c:pt>
                <c:pt idx="4772">
                  <c:v>4.2158347861689371E-2</c:v>
                </c:pt>
                <c:pt idx="4773">
                  <c:v>4.3071563328201279E-2</c:v>
                </c:pt>
                <c:pt idx="4774">
                  <c:v>4.4603396109369697E-2</c:v>
                </c:pt>
                <c:pt idx="4775">
                  <c:v>4.2762883630442783E-2</c:v>
                </c:pt>
                <c:pt idx="4776">
                  <c:v>4.3696777191056579E-2</c:v>
                </c:pt>
                <c:pt idx="4777">
                  <c:v>4.5243113410144087E-2</c:v>
                </c:pt>
                <c:pt idx="4778">
                  <c:v>4.3430676664678813E-2</c:v>
                </c:pt>
                <c:pt idx="4779">
                  <c:v>4.4377983979223767E-2</c:v>
                </c:pt>
                <c:pt idx="4780">
                  <c:v>4.5933827423286111E-2</c:v>
                </c:pt>
                <c:pt idx="4781">
                  <c:v>4.4141324165717588E-2</c:v>
                </c:pt>
                <c:pt idx="4782">
                  <c:v>4.5098087122290131E-2</c:v>
                </c:pt>
                <c:pt idx="4783">
                  <c:v>4.6660705981710571E-2</c:v>
                </c:pt>
                <c:pt idx="4784">
                  <c:v>4.4883537123833417E-2</c:v>
                </c:pt>
                <c:pt idx="4785">
                  <c:v>4.5847527903598806E-2</c:v>
                </c:pt>
                <c:pt idx="4786">
                  <c:v>4.4348066021708377E-2</c:v>
                </c:pt>
                <c:pt idx="4787">
                  <c:v>4.5360614608739525E-2</c:v>
                </c:pt>
                <c:pt idx="4788">
                  <c:v>4.4116269843486933E-2</c:v>
                </c:pt>
                <c:pt idx="4789">
                  <c:v>4.5238995123082937E-2</c:v>
                </c:pt>
                <c:pt idx="4790">
                  <c:v>4.4143239887712848E-2</c:v>
                </c:pt>
                <c:pt idx="4791">
                  <c:v>4.5340117023452642E-2</c:v>
                </c:pt>
                <c:pt idx="4792">
                  <c:v>4.4335246016039331E-2</c:v>
                </c:pt>
                <c:pt idx="4793">
                  <c:v>4.5578387528034003E-2</c:v>
                </c:pt>
                <c:pt idx="4794">
                  <c:v>4.4631306808455395E-2</c:v>
                </c:pt>
                <c:pt idx="4795">
                  <c:v>4.590380086470347E-2</c:v>
                </c:pt>
                <c:pt idx="4796">
                  <c:v>4.4994596342734727E-2</c:v>
                </c:pt>
                <c:pt idx="4797">
                  <c:v>4.6286242368967834E-2</c:v>
                </c:pt>
                <c:pt idx="4798">
                  <c:v>4.5402769283988675E-2</c:v>
                </c:pt>
                <c:pt idx="4799">
                  <c:v>4.6707357743779099E-2</c:v>
                </c:pt>
                <c:pt idx="4800">
                  <c:v>4.5842148240446523E-2</c:v>
                </c:pt>
                <c:pt idx="4801">
                  <c:v>4.7155866690415493E-2</c:v>
                </c:pt>
                <c:pt idx="4802">
                  <c:v>4.6304277533785854E-2</c:v>
                </c:pt>
                <c:pt idx="4803">
                  <c:v>4.7624759803115868E-2</c:v>
                </c:pt>
                <c:pt idx="4804">
                  <c:v>4.678385804099916E-2</c:v>
                </c:pt>
                <c:pt idx="4805">
                  <c:v>4.810961318444118E-2</c:v>
                </c:pt>
                <c:pt idx="4806">
                  <c:v>4.7277505559786714E-2</c:v>
                </c:pt>
                <c:pt idx="4807">
                  <c:v>4.8607574337779624E-2</c:v>
                </c:pt>
                <c:pt idx="4808">
                  <c:v>4.7783003352955156E-2</c:v>
                </c:pt>
                <c:pt idx="4809">
                  <c:v>4.9116751349856713E-2</c:v>
                </c:pt>
                <c:pt idx="4810">
                  <c:v>4.8298851544247512E-2</c:v>
                </c:pt>
                <c:pt idx="4811">
                  <c:v>4.9635844376432203E-2</c:v>
                </c:pt>
                <c:pt idx="4812">
                  <c:v>4.8823994910099255E-2</c:v>
                </c:pt>
                <c:pt idx="4813">
                  <c:v>5.0163922775368075E-2</c:v>
                </c:pt>
                <c:pt idx="4814">
                  <c:v>4.9357657948272848E-2</c:v>
                </c:pt>
                <c:pt idx="4815">
                  <c:v>5.0700289854141989E-2</c:v>
                </c:pt>
                <c:pt idx="4816">
                  <c:v>4.989924451714467E-2</c:v>
                </c:pt>
                <c:pt idx="4817">
                  <c:v>5.1244400380021649E-2</c:v>
                </c:pt>
                <c:pt idx="4818">
                  <c:v>5.0448276393147751E-2</c:v>
                </c:pt>
                <c:pt idx="4819">
                  <c:v>5.1795809914649382E-2</c:v>
                </c:pt>
                <c:pt idx="4820">
                  <c:v>5.1004355330533713E-2</c:v>
                </c:pt>
                <c:pt idx="4821">
                  <c:v>5.2354143387238761E-2</c:v>
                </c:pt>
                <c:pt idx="4822">
                  <c:v>5.1567139353339453E-2</c:v>
                </c:pt>
                <c:pt idx="4823">
                  <c:v>5.291907533528617E-2</c:v>
                </c:pt>
                <c:pt idx="4824">
                  <c:v>5.2136327699879192E-2</c:v>
                </c:pt>
                <c:pt idx="4825">
                  <c:v>5.3490317253614972E-2</c:v>
                </c:pt>
                <c:pt idx="4826">
                  <c:v>5.2711651056952746E-2</c:v>
                </c:pt>
                <c:pt idx="4827">
                  <c:v>5.4067609301903019E-2</c:v>
                </c:pt>
                <c:pt idx="4828">
                  <c:v>5.3292865053204075E-2</c:v>
                </c:pt>
                <c:pt idx="4829">
                  <c:v>5.4650714708660786E-2</c:v>
                </c:pt>
                <c:pt idx="4830">
                  <c:v>5.3879745782241528E-2</c:v>
                </c:pt>
                <c:pt idx="4831">
                  <c:v>5.3816151266989465E-2</c:v>
                </c:pt>
                <c:pt idx="4832">
                  <c:v>5.3618127850229236E-2</c:v>
                </c:pt>
                <c:pt idx="4833">
                  <c:v>5.3600193227147042E-2</c:v>
                </c:pt>
                <c:pt idx="4834">
                  <c:v>5.3622248365615022E-2</c:v>
                </c:pt>
                <c:pt idx="4835">
                  <c:v>5.371184633261139E-2</c:v>
                </c:pt>
                <c:pt idx="4836">
                  <c:v>5.3839725891345225E-2</c:v>
                </c:pt>
                <c:pt idx="4837">
                  <c:v>5.4001992778348828E-2</c:v>
                </c:pt>
                <c:pt idx="4838">
                  <c:v>5.4188971487248327E-2</c:v>
                </c:pt>
                <c:pt idx="4839">
                  <c:v>5.4395815150653171E-2</c:v>
                </c:pt>
                <c:pt idx="4840">
                  <c:v>5.4617946476982038E-2</c:v>
                </c:pt>
                <c:pt idx="4841">
                  <c:v>5.4852232150973013E-2</c:v>
                </c:pt>
                <c:pt idx="4842">
                  <c:v>5.5096172205431948E-2</c:v>
                </c:pt>
                <c:pt idx="4843">
                  <c:v>5.5347912237786456E-2</c:v>
                </c:pt>
                <c:pt idx="4844">
                  <c:v>5.5606023489822576E-2</c:v>
                </c:pt>
                <c:pt idx="4845">
                  <c:v>5.5869421294309163E-2</c:v>
                </c:pt>
                <c:pt idx="4846">
                  <c:v>5.6137272627485579E-2</c:v>
                </c:pt>
                <c:pt idx="4847">
                  <c:v>5.6408937787497226E-2</c:v>
                </c:pt>
                <c:pt idx="4848">
                  <c:v>5.6683922227927397E-2</c:v>
                </c:pt>
                <c:pt idx="4849">
                  <c:v>5.6961841765781784E-2</c:v>
                </c:pt>
                <c:pt idx="4850">
                  <c:v>5.7242395766550214E-2</c:v>
                </c:pt>
                <c:pt idx="4851">
                  <c:v>5.7525347115083392E-2</c:v>
                </c:pt>
                <c:pt idx="4852">
                  <c:v>5.7810507017447499E-2</c:v>
                </c:pt>
                <c:pt idx="4853">
                  <c:v>5.8097723549257019E-2</c:v>
                </c:pt>
                <c:pt idx="4854">
                  <c:v>5.8386872990388472E-2</c:v>
                </c:pt>
                <c:pt idx="4855">
                  <c:v>5.8677853275013181E-2</c:v>
                </c:pt>
                <c:pt idx="4856">
                  <c:v>5.8970579031915271E-2</c:v>
                </c:pt>
                <c:pt idx="4857">
                  <c:v>5.9264977826475995E-2</c:v>
                </c:pt>
                <c:pt idx="4858">
                  <c:v>5.9560987308783009E-2</c:v>
                </c:pt>
                <c:pt idx="4859">
                  <c:v>5.9858553046053586E-2</c:v>
                </c:pt>
                <c:pt idx="4860">
                  <c:v>6.0157626871794267E-2</c:v>
                </c:pt>
                <c:pt idx="4861">
                  <c:v>6.0458165625469906E-2</c:v>
                </c:pt>
                <c:pt idx="4862">
                  <c:v>6.0760130187471173E-2</c:v>
                </c:pt>
                <c:pt idx="4863">
                  <c:v>6.1063484737524654E-2</c:v>
                </c:pt>
                <c:pt idx="4864">
                  <c:v>6.1368196182421286E-2</c:v>
                </c:pt>
                <c:pt idx="4865">
                  <c:v>6.1674233712139426E-2</c:v>
                </c:pt>
                <c:pt idx="4866">
                  <c:v>6.198156845350411E-2</c:v>
                </c:pt>
                <c:pt idx="4867">
                  <c:v>6.229017319807939E-2</c:v>
                </c:pt>
                <c:pt idx="4868">
                  <c:v>6.2600022186676263E-2</c:v>
                </c:pt>
                <c:pt idx="4869">
                  <c:v>6.2911090937151304E-2</c:v>
                </c:pt>
                <c:pt idx="4870">
                  <c:v>6.3223356105430284E-2</c:v>
                </c:pt>
                <c:pt idx="4871">
                  <c:v>6.3536795372107768E-2</c:v>
                </c:pt>
                <c:pt idx="4872">
                  <c:v>6.3851387348846878E-2</c:v>
                </c:pt>
                <c:pt idx="4873">
                  <c:v>6.4167111500174734E-2</c:v>
                </c:pt>
                <c:pt idx="4874">
                  <c:v>6.4483948077328712E-2</c:v>
                </c:pt>
                <c:pt idx="4875">
                  <c:v>6.4801878061607976E-2</c:v>
                </c:pt>
                <c:pt idx="4876">
                  <c:v>6.5120883115278527E-2</c:v>
                </c:pt>
                <c:pt idx="4877">
                  <c:v>6.5440945538534301E-2</c:v>
                </c:pt>
                <c:pt idx="4878">
                  <c:v>6.5762048231371661E-2</c:v>
                </c:pt>
                <c:pt idx="4879">
                  <c:v>6.6084174659482464E-2</c:v>
                </c:pt>
                <c:pt idx="4880">
                  <c:v>6.6407308823477784E-2</c:v>
                </c:pt>
                <c:pt idx="4881">
                  <c:v>6.6731435230905856E-2</c:v>
                </c:pt>
                <c:pt idx="4882">
                  <c:v>6.7056538870633009E-2</c:v>
                </c:pt>
                <c:pt idx="4883">
                  <c:v>6.7382605189258538E-2</c:v>
                </c:pt>
                <c:pt idx="4884">
                  <c:v>6.7709620069293486E-2</c:v>
                </c:pt>
                <c:pt idx="4885">
                  <c:v>6.8037569808879095E-2</c:v>
                </c:pt>
                <c:pt idx="4886">
                  <c:v>6.8366441102880149E-2</c:v>
                </c:pt>
                <c:pt idx="4887">
                  <c:v>6.8696221025195126E-2</c:v>
                </c:pt>
                <c:pt idx="4888">
                  <c:v>6.902689701217124E-2</c:v>
                </c:pt>
                <c:pt idx="4889">
                  <c:v>6.9358456847016914E-2</c:v>
                </c:pt>
                <c:pt idx="4890">
                  <c:v>6.969088864512285E-2</c:v>
                </c:pt>
                <c:pt idx="4891">
                  <c:v>7.0024180840222883E-2</c:v>
                </c:pt>
                <c:pt idx="4892">
                  <c:v>7.0358322171321319E-2</c:v>
                </c:pt>
                <c:pt idx="4893">
                  <c:v>7.0693301670333053E-2</c:v>
                </c:pt>
                <c:pt idx="4894">
                  <c:v>7.1029108650388473E-2</c:v>
                </c:pt>
                <c:pt idx="4895">
                  <c:v>6.3068570760701714E-2</c:v>
                </c:pt>
                <c:pt idx="4896">
                  <c:v>6.1357021830321212E-2</c:v>
                </c:pt>
                <c:pt idx="4897">
                  <c:v>5.6597928130130537E-2</c:v>
                </c:pt>
                <c:pt idx="4898">
                  <c:v>5.597285367751903E-2</c:v>
                </c:pt>
                <c:pt idx="4899">
                  <c:v>5.3335395596369573E-2</c:v>
                </c:pt>
                <c:pt idx="4900">
                  <c:v>5.3706687535230557E-2</c:v>
                </c:pt>
                <c:pt idx="4901">
                  <c:v>5.2252458586934392E-2</c:v>
                </c:pt>
                <c:pt idx="4902">
                  <c:v>5.322674253143056E-2</c:v>
                </c:pt>
                <c:pt idx="4903">
                  <c:v>5.2439514315282043E-2</c:v>
                </c:pt>
                <c:pt idx="4904">
                  <c:v>5.3758565254828472E-2</c:v>
                </c:pt>
                <c:pt idx="4905">
                  <c:v>5.3340910081117077E-2</c:v>
                </c:pt>
                <c:pt idx="4906">
                  <c:v>5.364925898870343E-2</c:v>
                </c:pt>
                <c:pt idx="4907">
                  <c:v>5.3907807898351923E-2</c:v>
                </c:pt>
                <c:pt idx="4908">
                  <c:v>5.4371696931848401E-2</c:v>
                </c:pt>
                <c:pt idx="4909">
                  <c:v>5.4900147553369916E-2</c:v>
                </c:pt>
                <c:pt idx="4910">
                  <c:v>5.5505101425328274E-2</c:v>
                </c:pt>
                <c:pt idx="4911">
                  <c:v>5.6151608714044343E-2</c:v>
                </c:pt>
                <c:pt idx="4912">
                  <c:v>5.6829649207209343E-2</c:v>
                </c:pt>
                <c:pt idx="4913">
                  <c:v>5.7525957558824281E-2</c:v>
                </c:pt>
                <c:pt idx="4914">
                  <c:v>5.8232929126320165E-2</c:v>
                </c:pt>
                <c:pt idx="4915">
                  <c:v>5.8944231612625853E-2</c:v>
                </c:pt>
                <c:pt idx="4916">
                  <c:v>5.9655575347299372E-2</c:v>
                </c:pt>
                <c:pt idx="4917">
                  <c:v>6.0363795391606967E-2</c:v>
                </c:pt>
                <c:pt idx="4918">
                  <c:v>6.1066711633413817E-2</c:v>
                </c:pt>
                <c:pt idx="4919">
                  <c:v>6.1762821553189795E-2</c:v>
                </c:pt>
                <c:pt idx="4920">
                  <c:v>6.2451143857634062E-2</c:v>
                </c:pt>
                <c:pt idx="4921">
                  <c:v>6.3131073919018288E-2</c:v>
                </c:pt>
                <c:pt idx="4922">
                  <c:v>6.3802285494241051E-2</c:v>
                </c:pt>
                <c:pt idx="4923">
                  <c:v>6.4464653513515824E-2</c:v>
                </c:pt>
                <c:pt idx="4924">
                  <c:v>6.5118197763612606E-2</c:v>
                </c:pt>
                <c:pt idx="4925">
                  <c:v>6.5763040419620999E-2</c:v>
                </c:pt>
                <c:pt idx="4926">
                  <c:v>6.6399374661659127E-2</c:v>
                </c:pt>
                <c:pt idx="4927">
                  <c:v>6.702744136202865E-2</c:v>
                </c:pt>
                <c:pt idx="4928">
                  <c:v>6.7647511917381831E-2</c:v>
                </c:pt>
                <c:pt idx="4929">
                  <c:v>6.0915017318226017E-2</c:v>
                </c:pt>
                <c:pt idx="4930">
                  <c:v>5.974541996304783E-2</c:v>
                </c:pt>
                <c:pt idx="4931">
                  <c:v>5.5815285299025685E-2</c:v>
                </c:pt>
                <c:pt idx="4932">
                  <c:v>5.559712075891543E-2</c:v>
                </c:pt>
                <c:pt idx="4933">
                  <c:v>5.3521946809302445E-2</c:v>
                </c:pt>
                <c:pt idx="4934">
                  <c:v>5.4174866001139854E-2</c:v>
                </c:pt>
                <c:pt idx="4935">
                  <c:v>5.3127277095151193E-2</c:v>
                </c:pt>
                <c:pt idx="4936">
                  <c:v>5.4304338291057075E-2</c:v>
                </c:pt>
                <c:pt idx="4937">
                  <c:v>5.3829401008122169E-2</c:v>
                </c:pt>
                <c:pt idx="4938">
                  <c:v>5.4138261081630557E-2</c:v>
                </c:pt>
                <c:pt idx="4939">
                  <c:v>5.444024685948845E-2</c:v>
                </c:pt>
                <c:pt idx="4940">
                  <c:v>5.4978303255630134E-2</c:v>
                </c:pt>
                <c:pt idx="4941">
                  <c:v>5.5603077284215985E-2</c:v>
                </c:pt>
                <c:pt idx="4942">
                  <c:v>5.6319925794176218E-2</c:v>
                </c:pt>
                <c:pt idx="4943">
                  <c:v>5.708905318417612E-2</c:v>
                </c:pt>
                <c:pt idx="4944">
                  <c:v>5.7896806699636816E-2</c:v>
                </c:pt>
                <c:pt idx="4945">
                  <c:v>5.8727233935670586E-2</c:v>
                </c:pt>
                <c:pt idx="4946">
                  <c:v>5.9570740773203124E-2</c:v>
                </c:pt>
                <c:pt idx="4947">
                  <c:v>6.0419533565924333E-2</c:v>
                </c:pt>
                <c:pt idx="4948">
                  <c:v>6.1268255586673703E-2</c:v>
                </c:pt>
                <c:pt idx="4949">
                  <c:v>6.2112970731728279E-2</c:v>
                </c:pt>
                <c:pt idx="4950">
                  <c:v>6.2950948736767209E-2</c:v>
                </c:pt>
                <c:pt idx="4951">
                  <c:v>6.3780301942538919E-2</c:v>
                </c:pt>
                <c:pt idx="4952">
                  <c:v>6.4599786717318697E-2</c:v>
                </c:pt>
                <c:pt idx="4953">
                  <c:v>6.5408627225305604E-2</c:v>
                </c:pt>
                <c:pt idx="4954">
                  <c:v>5.9531523053120594E-2</c:v>
                </c:pt>
                <c:pt idx="4955">
                  <c:v>5.8738311897881257E-2</c:v>
                </c:pt>
                <c:pt idx="4956">
                  <c:v>5.538544440274995E-2</c:v>
                </c:pt>
                <c:pt idx="4957">
                  <c:v>5.5450513210698382E-2</c:v>
                </c:pt>
                <c:pt idx="4958">
                  <c:v>5.3766722864394545E-2</c:v>
                </c:pt>
                <c:pt idx="4959">
                  <c:v>5.4615666048690059E-2</c:v>
                </c:pt>
                <c:pt idx="4960">
                  <c:v>5.3850939306341328E-2</c:v>
                </c:pt>
                <c:pt idx="4961">
                  <c:v>5.4001160987665831E-2</c:v>
                </c:pt>
                <c:pt idx="4962">
                  <c:v>5.4210387008310601E-2</c:v>
                </c:pt>
                <c:pt idx="4963">
                  <c:v>5.4717052931489096E-2</c:v>
                </c:pt>
                <c:pt idx="4964">
                  <c:v>5.5351077703366336E-2</c:v>
                </c:pt>
                <c:pt idx="4965">
                  <c:v>5.6108454973780031E-2</c:v>
                </c:pt>
                <c:pt idx="4966">
                  <c:v>5.6940068832545876E-2</c:v>
                </c:pt>
                <c:pt idx="4967">
                  <c:v>5.782613605341469E-2</c:v>
                </c:pt>
                <c:pt idx="4968">
                  <c:v>5.8745818225833801E-2</c:v>
                </c:pt>
                <c:pt idx="4969">
                  <c:v>5.9685996280533171E-2</c:v>
                </c:pt>
                <c:pt idx="4970">
                  <c:v>6.0636218204945358E-2</c:v>
                </c:pt>
                <c:pt idx="4971">
                  <c:v>6.158917704631417E-2</c:v>
                </c:pt>
                <c:pt idx="4972">
                  <c:v>6.2539496709707709E-2</c:v>
                </c:pt>
                <c:pt idx="4973">
                  <c:v>6.3483397122151786E-2</c:v>
                </c:pt>
                <c:pt idx="4974">
                  <c:v>6.441823004792413E-2</c:v>
                </c:pt>
                <c:pt idx="4975">
                  <c:v>5.9154955942323451E-2</c:v>
                </c:pt>
                <c:pt idx="4976">
                  <c:v>5.863070794741887E-2</c:v>
                </c:pt>
                <c:pt idx="4977">
                  <c:v>5.5692171960584069E-2</c:v>
                </c:pt>
                <c:pt idx="4978">
                  <c:v>5.5960394644243738E-2</c:v>
                </c:pt>
                <c:pt idx="4979">
                  <c:v>5.455781848602026E-2</c:v>
                </c:pt>
                <c:pt idx="4980">
                  <c:v>5.554757866406268E-2</c:v>
                </c:pt>
                <c:pt idx="4981">
                  <c:v>5.4986537931219548E-2</c:v>
                </c:pt>
                <c:pt idx="4982">
                  <c:v>5.5285983398558614E-2</c:v>
                </c:pt>
                <c:pt idx="4983">
                  <c:v>5.5632864970429186E-2</c:v>
                </c:pt>
                <c:pt idx="4984">
                  <c:v>5.6255838817941495E-2</c:v>
                </c:pt>
                <c:pt idx="4985">
                  <c:v>5.699412750460775E-2</c:v>
                </c:pt>
                <c:pt idx="4986">
                  <c:v>5.7844841534467228E-2</c:v>
                </c:pt>
                <c:pt idx="4987">
                  <c:v>5.8761922526802124E-2</c:v>
                </c:pt>
                <c:pt idx="4988">
                  <c:v>5.9727090203296918E-2</c:v>
                </c:pt>
                <c:pt idx="4989">
                  <c:v>6.0720939828874165E-2</c:v>
                </c:pt>
                <c:pt idx="4990">
                  <c:v>6.1731327365286415E-2</c:v>
                </c:pt>
                <c:pt idx="4991">
                  <c:v>6.2748579402841287E-2</c:v>
                </c:pt>
                <c:pt idx="4992">
                  <c:v>5.807514682447712E-2</c:v>
                </c:pt>
                <c:pt idx="4993">
                  <c:v>5.7804715186534406E-2</c:v>
                </c:pt>
                <c:pt idx="4994">
                  <c:v>5.5263998517137924E-2</c:v>
                </c:pt>
                <c:pt idx="4995">
                  <c:v>5.5726733822294428E-2</c:v>
                </c:pt>
                <c:pt idx="4996">
                  <c:v>5.4593958429959955E-2</c:v>
                </c:pt>
                <c:pt idx="4997">
                  <c:v>5.5718769584099714E-2</c:v>
                </c:pt>
                <c:pt idx="4998">
                  <c:v>5.5353005246568721E-2</c:v>
                </c:pt>
                <c:pt idx="4999">
                  <c:v>5.5795361802529975E-2</c:v>
                </c:pt>
                <c:pt idx="5000">
                  <c:v>5.6273903453783358E-2</c:v>
                </c:pt>
                <c:pt idx="5001">
                  <c:v>5.7007884867987357E-2</c:v>
                </c:pt>
                <c:pt idx="5002">
                  <c:v>5.7845442101568612E-2</c:v>
                </c:pt>
                <c:pt idx="5003">
                  <c:v>5.8784752967463216E-2</c:v>
                </c:pt>
                <c:pt idx="5004">
                  <c:v>5.9782693023890499E-2</c:v>
                </c:pt>
                <c:pt idx="5005">
                  <c:v>6.0822428188614719E-2</c:v>
                </c:pt>
                <c:pt idx="5006">
                  <c:v>6.1885935840989781E-2</c:v>
                </c:pt>
                <c:pt idx="5007">
                  <c:v>6.2962015633121204E-2</c:v>
                </c:pt>
                <c:pt idx="5008">
                  <c:v>5.8635907457294856E-2</c:v>
                </c:pt>
                <c:pt idx="5009">
                  <c:v>5.8516176295161593E-2</c:v>
                </c:pt>
                <c:pt idx="5010">
                  <c:v>5.6210123106064547E-2</c:v>
                </c:pt>
                <c:pt idx="5011">
                  <c:v>5.678773648367752E-2</c:v>
                </c:pt>
                <c:pt idx="5012">
                  <c:v>5.5814823673583813E-2</c:v>
                </c:pt>
                <c:pt idx="5013">
                  <c:v>5.5889624420749406E-2</c:v>
                </c:pt>
                <c:pt idx="5014">
                  <c:v>5.6092497608540626E-2</c:v>
                </c:pt>
                <c:pt idx="5015">
                  <c:v>5.6654568089442137E-2</c:v>
                </c:pt>
                <c:pt idx="5016">
                  <c:v>5.7384979845100048E-2</c:v>
                </c:pt>
                <c:pt idx="5017">
                  <c:v>5.8269698612031906E-2</c:v>
                </c:pt>
                <c:pt idx="5018">
                  <c:v>5.9250056819170283E-2</c:v>
                </c:pt>
                <c:pt idx="5019">
                  <c:v>6.0299887346944026E-2</c:v>
                </c:pt>
                <c:pt idx="5020">
                  <c:v>6.139331984229468E-2</c:v>
                </c:pt>
                <c:pt idx="5021">
                  <c:v>6.251359844163229E-2</c:v>
                </c:pt>
                <c:pt idx="5022">
                  <c:v>5.8575766312255695E-2</c:v>
                </c:pt>
                <c:pt idx="5023">
                  <c:v>5.8621912598512349E-2</c:v>
                </c:pt>
                <c:pt idx="5024">
                  <c:v>5.6577800751124396E-2</c:v>
                </c:pt>
                <c:pt idx="5025">
                  <c:v>5.7283345415381604E-2</c:v>
                </c:pt>
                <c:pt idx="5026">
                  <c:v>5.6488342606643371E-2</c:v>
                </c:pt>
                <c:pt idx="5027">
                  <c:v>5.668982905033193E-2</c:v>
                </c:pt>
                <c:pt idx="5028">
                  <c:v>5.7006798635927058E-2</c:v>
                </c:pt>
                <c:pt idx="5029">
                  <c:v>5.7662427779878733E-2</c:v>
                </c:pt>
                <c:pt idx="5030">
                  <c:v>5.8474500539461349E-2</c:v>
                </c:pt>
                <c:pt idx="5031">
                  <c:v>5.9430315079280316E-2</c:v>
                </c:pt>
                <c:pt idx="5032">
                  <c:v>6.0474154971920768E-2</c:v>
                </c:pt>
                <c:pt idx="5033">
                  <c:v>6.1581374462220673E-2</c:v>
                </c:pt>
                <c:pt idx="5034">
                  <c:v>5.8026014720593544E-2</c:v>
                </c:pt>
                <c:pt idx="5035">
                  <c:v>5.8228782835120452E-2</c:v>
                </c:pt>
                <c:pt idx="5036">
                  <c:v>5.6442637714653632E-2</c:v>
                </c:pt>
                <c:pt idx="5037">
                  <c:v>5.7273363136808086E-2</c:v>
                </c:pt>
                <c:pt idx="5038">
                  <c:v>5.6653943293431652E-2</c:v>
                </c:pt>
                <c:pt idx="5039">
                  <c:v>5.6980681864728933E-2</c:v>
                </c:pt>
                <c:pt idx="5040">
                  <c:v>5.7410804628319934E-2</c:v>
                </c:pt>
                <c:pt idx="5041">
                  <c:v>5.8159447208971038E-2</c:v>
                </c:pt>
                <c:pt idx="5042">
                  <c:v>5.9052876452755587E-2</c:v>
                </c:pt>
                <c:pt idx="5043">
                  <c:v>6.0079637504836025E-2</c:v>
                </c:pt>
                <c:pt idx="5044">
                  <c:v>6.1186891278694588E-2</c:v>
                </c:pt>
                <c:pt idx="5045">
                  <c:v>6.2351464169830617E-2</c:v>
                </c:pt>
                <c:pt idx="5046">
                  <c:v>5.8991969413622503E-2</c:v>
                </c:pt>
                <c:pt idx="5047">
                  <c:v>5.9282619692716754E-2</c:v>
                </c:pt>
                <c:pt idx="5048">
                  <c:v>5.7628958273575392E-2</c:v>
                </c:pt>
                <c:pt idx="5049">
                  <c:v>5.8524883055734556E-2</c:v>
                </c:pt>
                <c:pt idx="5050">
                  <c:v>5.7995778664565734E-2</c:v>
                </c:pt>
                <c:pt idx="5051">
                  <c:v>5.8387002184316472E-2</c:v>
                </c:pt>
                <c:pt idx="5052">
                  <c:v>5.8875320873968295E-2</c:v>
                </c:pt>
                <c:pt idx="5053">
                  <c:v>5.9671927310345207E-2</c:v>
                </c:pt>
                <c:pt idx="5054">
                  <c:v>6.0607483755533043E-2</c:v>
                </c:pt>
                <c:pt idx="5055">
                  <c:v>6.1671233528581393E-2</c:v>
                </c:pt>
                <c:pt idx="5056">
                  <c:v>6.2811839632129107E-2</c:v>
                </c:pt>
                <c:pt idx="5057">
                  <c:v>5.966199679485884E-2</c:v>
                </c:pt>
                <c:pt idx="5058">
                  <c:v>6.0036464511378007E-2</c:v>
                </c:pt>
                <c:pt idx="5059">
                  <c:v>5.8523958559903555E-2</c:v>
                </c:pt>
                <c:pt idx="5060">
                  <c:v>5.8352267804777647E-2</c:v>
                </c:pt>
                <c:pt idx="5061">
                  <c:v>5.8374155021828411E-2</c:v>
                </c:pt>
                <c:pt idx="5062">
                  <c:v>5.886873038554663E-2</c:v>
                </c:pt>
                <c:pt idx="5063">
                  <c:v>5.9593246652958509E-2</c:v>
                </c:pt>
                <c:pt idx="5064">
                  <c:v>6.0525594828059859E-2</c:v>
                </c:pt>
                <c:pt idx="5065">
                  <c:v>6.1589437115917356E-2</c:v>
                </c:pt>
                <c:pt idx="5066">
                  <c:v>5.8788840060293168E-2</c:v>
                </c:pt>
                <c:pt idx="5067">
                  <c:v>5.9298541032178687E-2</c:v>
                </c:pt>
                <c:pt idx="5068">
                  <c:v>5.8021128194591487E-2</c:v>
                </c:pt>
                <c:pt idx="5069">
                  <c:v>5.8006221025652671E-2</c:v>
                </c:pt>
                <c:pt idx="5070">
                  <c:v>5.8170861037070587E-2</c:v>
                </c:pt>
                <c:pt idx="5071">
                  <c:v>5.877854273658123E-2</c:v>
                </c:pt>
                <c:pt idx="5072">
                  <c:v>5.9600038454598714E-2</c:v>
                </c:pt>
                <c:pt idx="5073">
                  <c:v>6.061448154073279E-2</c:v>
                </c:pt>
                <c:pt idx="5074">
                  <c:v>6.1749839101254089E-2</c:v>
                </c:pt>
                <c:pt idx="5075">
                  <c:v>5.9148284887160507E-2</c:v>
                </c:pt>
                <c:pt idx="5076">
                  <c:v>5.9748875968794302E-2</c:v>
                </c:pt>
                <c:pt idx="5077">
                  <c:v>5.8605922579650027E-2</c:v>
                </c:pt>
                <c:pt idx="5078">
                  <c:v>5.8682440096235577E-2</c:v>
                </c:pt>
                <c:pt idx="5079">
                  <c:v>5.8928130124376477E-2</c:v>
                </c:pt>
                <c:pt idx="5080">
                  <c:v>5.959975342210555E-2</c:v>
                </c:pt>
                <c:pt idx="5081">
                  <c:v>6.0475428643520068E-2</c:v>
                </c:pt>
                <c:pt idx="5082">
                  <c:v>6.1535431988091638E-2</c:v>
                </c:pt>
                <c:pt idx="5083">
                  <c:v>5.9129458078260644E-2</c:v>
                </c:pt>
                <c:pt idx="5084">
                  <c:v>5.9801988330785871E-2</c:v>
                </c:pt>
                <c:pt idx="5085">
                  <c:v>5.8792246874225906E-2</c:v>
                </c:pt>
                <c:pt idx="5086">
                  <c:v>5.8957416249609373E-2</c:v>
                </c:pt>
                <c:pt idx="5087">
                  <c:v>5.928481158468113E-2</c:v>
                </c:pt>
                <c:pt idx="5088">
                  <c:v>6.0021666802953177E-2</c:v>
                </c:pt>
                <c:pt idx="5089">
                  <c:v>6.0953867276592355E-2</c:v>
                </c:pt>
                <c:pt idx="5090">
                  <c:v>6.206225065524773E-2</c:v>
                </c:pt>
                <c:pt idx="5091">
                  <c:v>5.9788423288337E-2</c:v>
                </c:pt>
                <c:pt idx="5092">
                  <c:v>6.0521403600401147E-2</c:v>
                </c:pt>
                <c:pt idx="5093">
                  <c:v>5.9600989649650771E-2</c:v>
                </c:pt>
                <c:pt idx="5094">
                  <c:v>5.9827002854291322E-2</c:v>
                </c:pt>
                <c:pt idx="5095">
                  <c:v>6.0208420337506396E-2</c:v>
                </c:pt>
                <c:pt idx="5096">
                  <c:v>6.0988026650533822E-2</c:v>
                </c:pt>
                <c:pt idx="5097">
                  <c:v>6.195658300329665E-2</c:v>
                </c:pt>
                <c:pt idx="5098">
                  <c:v>6.3095688401764605E-2</c:v>
                </c:pt>
                <c:pt idx="5099">
                  <c:v>6.0900238449168143E-2</c:v>
                </c:pt>
                <c:pt idx="5100">
                  <c:v>6.1669318443001941E-2</c:v>
                </c:pt>
                <c:pt idx="5101">
                  <c:v>6.0802045691064954E-2</c:v>
                </c:pt>
                <c:pt idx="5102">
                  <c:v>6.1064421979653449E-2</c:v>
                </c:pt>
                <c:pt idx="5103">
                  <c:v>6.1478238914183247E-2</c:v>
                </c:pt>
                <c:pt idx="5104">
                  <c:v>6.2283677991965547E-2</c:v>
                </c:pt>
                <c:pt idx="5105">
                  <c:v>6.3274392451618144E-2</c:v>
                </c:pt>
                <c:pt idx="5106">
                  <c:v>6.1217997869547958E-2</c:v>
                </c:pt>
                <c:pt idx="5107">
                  <c:v>6.0710971637011113E-2</c:v>
                </c:pt>
                <c:pt idx="5108">
                  <c:v>6.046023558531477E-2</c:v>
                </c:pt>
                <c:pt idx="5109">
                  <c:v>6.0820785804777788E-2</c:v>
                </c:pt>
                <c:pt idx="5110">
                  <c:v>6.1491117070056944E-2</c:v>
                </c:pt>
                <c:pt idx="5111">
                  <c:v>6.2438352149956522E-2</c:v>
                </c:pt>
                <c:pt idx="5112">
                  <c:v>6.06163503949948E-2</c:v>
                </c:pt>
                <c:pt idx="5113">
                  <c:v>6.0252354924312801E-2</c:v>
                </c:pt>
                <c:pt idx="5114">
                  <c:v>6.0142765846952884E-2</c:v>
                </c:pt>
                <c:pt idx="5115">
                  <c:v>6.0609732637566971E-2</c:v>
                </c:pt>
                <c:pt idx="5116">
                  <c:v>6.1370620320045255E-2</c:v>
                </c:pt>
                <c:pt idx="5117">
                  <c:v>6.2392055537065616E-2</c:v>
                </c:pt>
                <c:pt idx="5118">
                  <c:v>6.0730310192365522E-2</c:v>
                </c:pt>
                <c:pt idx="5119">
                  <c:v>6.0473788653357285E-2</c:v>
                </c:pt>
                <c:pt idx="5120">
                  <c:v>6.0459319292561986E-2</c:v>
                </c:pt>
                <c:pt idx="5121">
                  <c:v>6.099889109231782E-2</c:v>
                </c:pt>
                <c:pt idx="5122">
                  <c:v>6.1819602214800096E-2</c:v>
                </c:pt>
                <c:pt idx="5123">
                  <c:v>6.2889497075833134E-2</c:v>
                </c:pt>
                <c:pt idx="5124">
                  <c:v>6.1320046952066498E-2</c:v>
                </c:pt>
                <c:pt idx="5125">
                  <c:v>6.1126154124800713E-2</c:v>
                </c:pt>
                <c:pt idx="5126">
                  <c:v>6.1166620464049082E-2</c:v>
                </c:pt>
                <c:pt idx="5127">
                  <c:v>6.1748329873279051E-2</c:v>
                </c:pt>
                <c:pt idx="5128">
                  <c:v>6.2603803769607058E-2</c:v>
                </c:pt>
                <c:pt idx="5129">
                  <c:v>6.3702015305825199E-2</c:v>
                </c:pt>
                <c:pt idx="5130">
                  <c:v>6.2189253540053002E-2</c:v>
                </c:pt>
                <c:pt idx="5131">
                  <c:v>6.2033698704617724E-2</c:v>
                </c:pt>
                <c:pt idx="5132">
                  <c:v>6.2108003932038969E-2</c:v>
                </c:pt>
                <c:pt idx="5133">
                  <c:v>6.2715752516375289E-2</c:v>
                </c:pt>
                <c:pt idx="5134">
                  <c:v>6.3592855060009335E-2</c:v>
                </c:pt>
                <c:pt idx="5135">
                  <c:v>6.219376788334996E-2</c:v>
                </c:pt>
                <c:pt idx="5136">
                  <c:v>6.2078623040554781E-2</c:v>
                </c:pt>
                <c:pt idx="5137">
                  <c:v>6.221703486112018E-2</c:v>
                </c:pt>
                <c:pt idx="5138">
                  <c:v>6.2869684767113743E-2</c:v>
                </c:pt>
                <c:pt idx="5139">
                  <c:v>6.378911746041549E-2</c:v>
                </c:pt>
                <c:pt idx="5140">
                  <c:v>6.2496645234751735E-2</c:v>
                </c:pt>
                <c:pt idx="5141">
                  <c:v>6.2452543796337245E-2</c:v>
                </c:pt>
                <c:pt idx="5142">
                  <c:v>6.2654499024265231E-2</c:v>
                </c:pt>
                <c:pt idx="5143">
                  <c:v>6.3355666073284578E-2</c:v>
                </c:pt>
                <c:pt idx="5144">
                  <c:v>6.4315259438597394E-2</c:v>
                </c:pt>
                <c:pt idx="5145">
                  <c:v>6.3091432470179676E-2</c:v>
                </c:pt>
                <c:pt idx="5146">
                  <c:v>6.3094494023576697E-2</c:v>
                </c:pt>
                <c:pt idx="5147">
                  <c:v>6.3337393242311357E-2</c:v>
                </c:pt>
                <c:pt idx="5148">
                  <c:v>6.4070039713554738E-2</c:v>
                </c:pt>
                <c:pt idx="5149">
                  <c:v>6.5055530481387347E-2</c:v>
                </c:pt>
                <c:pt idx="5150">
                  <c:v>6.3875988069382661E-2</c:v>
                </c:pt>
                <c:pt idx="5151">
                  <c:v>6.3909491195484502E-2</c:v>
                </c:pt>
                <c:pt idx="5152">
                  <c:v>6.4178868613673945E-2</c:v>
                </c:pt>
                <c:pt idx="5153">
                  <c:v>6.4931943318883967E-2</c:v>
                </c:pt>
                <c:pt idx="5154">
                  <c:v>6.3812401348640524E-2</c:v>
                </c:pt>
                <c:pt idx="5155">
                  <c:v>6.3864435699126254E-2</c:v>
                </c:pt>
                <c:pt idx="5156">
                  <c:v>6.4174922559078862E-2</c:v>
                </c:pt>
                <c:pt idx="5157">
                  <c:v>6.495793532273364E-2</c:v>
                </c:pt>
                <c:pt idx="5158">
                  <c:v>6.3942332167327809E-2</c:v>
                </c:pt>
                <c:pt idx="5159">
                  <c:v>6.4061496540926299E-2</c:v>
                </c:pt>
                <c:pt idx="5160">
                  <c:v>6.4433303737030823E-2</c:v>
                </c:pt>
                <c:pt idx="5161">
                  <c:v>6.5262800763121298E-2</c:v>
                </c:pt>
                <c:pt idx="5162">
                  <c:v>6.4319340461775454E-2</c:v>
                </c:pt>
                <c:pt idx="5163">
                  <c:v>6.4488270911468248E-2</c:v>
                </c:pt>
                <c:pt idx="5164">
                  <c:v>6.4902864005476069E-2</c:v>
                </c:pt>
                <c:pt idx="5165">
                  <c:v>6.5765194912954961E-2</c:v>
                </c:pt>
                <c:pt idx="5166">
                  <c:v>6.4869239521563316E-2</c:v>
                </c:pt>
                <c:pt idx="5167">
                  <c:v>6.5071263241186283E-2</c:v>
                </c:pt>
                <c:pt idx="5168">
                  <c:v>6.5514123686547077E-2</c:v>
                </c:pt>
                <c:pt idx="5169">
                  <c:v>6.6398242141314068E-2</c:v>
                </c:pt>
                <c:pt idx="5170">
                  <c:v>6.5534711772805565E-2</c:v>
                </c:pt>
                <c:pt idx="5171">
                  <c:v>6.5759275960306507E-2</c:v>
                </c:pt>
                <c:pt idx="5172">
                  <c:v>6.6221482876207993E-2</c:v>
                </c:pt>
                <c:pt idx="5173">
                  <c:v>6.7120556676334875E-2</c:v>
                </c:pt>
                <c:pt idx="5174">
                  <c:v>6.6280458540563192E-2</c:v>
                </c:pt>
                <c:pt idx="5175">
                  <c:v>6.6521234901897763E-2</c:v>
                </c:pt>
                <c:pt idx="5176">
                  <c:v>6.6997459236825208E-2</c:v>
                </c:pt>
                <c:pt idx="5177">
                  <c:v>6.6242446230440954E-2</c:v>
                </c:pt>
                <c:pt idx="5178">
                  <c:v>6.646383190795202E-2</c:v>
                </c:pt>
                <c:pt idx="5179">
                  <c:v>6.6973532757497178E-2</c:v>
                </c:pt>
                <c:pt idx="5180">
                  <c:v>6.6296112143164887E-2</c:v>
                </c:pt>
                <c:pt idx="5181">
                  <c:v>6.6572943409012986E-2</c:v>
                </c:pt>
                <c:pt idx="5182">
                  <c:v>6.7131288771014486E-2</c:v>
                </c:pt>
                <c:pt idx="5183">
                  <c:v>6.6519639555878918E-2</c:v>
                </c:pt>
                <c:pt idx="5184">
                  <c:v>6.6843116894975907E-2</c:v>
                </c:pt>
                <c:pt idx="5185">
                  <c:v>6.7440840585498929E-2</c:v>
                </c:pt>
                <c:pt idx="5186">
                  <c:v>6.687588393605326E-2</c:v>
                </c:pt>
                <c:pt idx="5187">
                  <c:v>6.7233016576651483E-2</c:v>
                </c:pt>
                <c:pt idx="5188">
                  <c:v>6.7858717301016558E-2</c:v>
                </c:pt>
                <c:pt idx="5189">
                  <c:v>6.7326797885789436E-2</c:v>
                </c:pt>
                <c:pt idx="5190">
                  <c:v>6.7707740819124229E-2</c:v>
                </c:pt>
                <c:pt idx="5191">
                  <c:v>6.8353252169353063E-2</c:v>
                </c:pt>
                <c:pt idx="5192">
                  <c:v>6.7845288043745455E-2</c:v>
                </c:pt>
                <c:pt idx="5193">
                  <c:v>6.8243449358486696E-2</c:v>
                </c:pt>
                <c:pt idx="5194">
                  <c:v>6.8903353453450222E-2</c:v>
                </c:pt>
                <c:pt idx="5195">
                  <c:v>6.8413398460765773E-2</c:v>
                </c:pt>
                <c:pt idx="5196">
                  <c:v>6.8824455942237961E-2</c:v>
                </c:pt>
                <c:pt idx="5197">
                  <c:v>6.9495204904816976E-2</c:v>
                </c:pt>
                <c:pt idx="5198">
                  <c:v>6.9019336376867635E-2</c:v>
                </c:pt>
                <c:pt idx="5199">
                  <c:v>6.944044141128014E-2</c:v>
                </c:pt>
                <c:pt idx="5200">
                  <c:v>7.0119692908989784E-2</c:v>
                </c:pt>
                <c:pt idx="5201">
                  <c:v>6.9655279473771259E-2</c:v>
                </c:pt>
                <c:pt idx="5202">
                  <c:v>7.0084524837370044E-2</c:v>
                </c:pt>
                <c:pt idx="5203">
                  <c:v>6.9564023331899261E-2</c:v>
                </c:pt>
                <c:pt idx="5204">
                  <c:v>6.9962767232241152E-2</c:v>
                </c:pt>
                <c:pt idx="5205">
                  <c:v>6.9503914971729586E-2</c:v>
                </c:pt>
                <c:pt idx="5206">
                  <c:v>6.993781422546208E-2</c:v>
                </c:pt>
                <c:pt idx="5207">
                  <c:v>6.9543966082118214E-2</c:v>
                </c:pt>
                <c:pt idx="5208">
                  <c:v>7.0020954840023908E-2</c:v>
                </c:pt>
                <c:pt idx="5209">
                  <c:v>6.9678882367190553E-2</c:v>
                </c:pt>
                <c:pt idx="5210">
                  <c:v>7.01922409033644E-2</c:v>
                </c:pt>
                <c:pt idx="5211">
                  <c:v>6.9889505136406349E-2</c:v>
                </c:pt>
                <c:pt idx="5212">
                  <c:v>7.0431084408841382E-2</c:v>
                </c:pt>
                <c:pt idx="5213">
                  <c:v>7.0158189254693415E-2</c:v>
                </c:pt>
                <c:pt idx="5214">
                  <c:v>7.0721307369026931E-2</c:v>
                </c:pt>
                <c:pt idx="5215">
                  <c:v>7.0471300471685261E-2</c:v>
                </c:pt>
                <c:pt idx="5216">
                  <c:v>7.1050945628190032E-2</c:v>
                </c:pt>
                <c:pt idx="5217">
                  <c:v>7.0818773459267792E-2</c:v>
                </c:pt>
                <c:pt idx="5218">
                  <c:v>7.1411274318303519E-2</c:v>
                </c:pt>
                <c:pt idx="5219">
                  <c:v>7.1193256517417147E-2</c:v>
                </c:pt>
                <c:pt idx="5220">
                  <c:v>7.1795934071625656E-2</c:v>
                </c:pt>
                <c:pt idx="5221">
                  <c:v>7.15893768388427E-2</c:v>
                </c:pt>
                <c:pt idx="5222">
                  <c:v>7.2200270370988751E-2</c:v>
                </c:pt>
                <c:pt idx="5223">
                  <c:v>7.2003188631912796E-2</c:v>
                </c:pt>
                <c:pt idx="5224">
                  <c:v>7.2620854538282487E-2</c:v>
                </c:pt>
                <c:pt idx="5225">
                  <c:v>7.2431773282780387E-2</c:v>
                </c:pt>
                <c:pt idx="5226">
                  <c:v>7.3055140261391482E-2</c:v>
                </c:pt>
                <c:pt idx="5227">
                  <c:v>7.2872952565412152E-2</c:v>
                </c:pt>
                <c:pt idx="5228">
                  <c:v>7.350121791859543E-2</c:v>
                </c:pt>
                <c:pt idx="5229">
                  <c:v>7.3325083398696034E-2</c:v>
                </c:pt>
                <c:pt idx="5230">
                  <c:v>7.395763883255313E-2</c:v>
                </c:pt>
                <c:pt idx="5231">
                  <c:v>7.3786910927309712E-2</c:v>
                </c:pt>
                <c:pt idx="5232">
                  <c:v>7.4423289417212324E-2</c:v>
                </c:pt>
                <c:pt idx="5233">
                  <c:v>7.4257463228310616E-2</c:v>
                </c:pt>
                <c:pt idx="5234">
                  <c:v>7.4897300915418796E-2</c:v>
                </c:pt>
                <c:pt idx="5235">
                  <c:v>7.4735975721588854E-2</c:v>
                </c:pt>
                <c:pt idx="5236">
                  <c:v>7.5378984537081806E-2</c:v>
                </c:pt>
                <c:pt idx="5237">
                  <c:v>7.5221836788193386E-2</c:v>
                </c:pt>
                <c:pt idx="5238">
                  <c:v>7.5867784739054311E-2</c:v>
                </c:pt>
                <c:pt idx="5239">
                  <c:v>7.5714548543386773E-2</c:v>
                </c:pt>
                <c:pt idx="5240">
                  <c:v>7.6363245475207009E-2</c:v>
                </c:pt>
                <c:pt idx="5241">
                  <c:v>7.6213698450823042E-2</c:v>
                </c:pt>
                <c:pt idx="5242">
                  <c:v>7.6864985730595414E-2</c:v>
                </c:pt>
                <c:pt idx="5243">
                  <c:v>7.671893870244384E-2</c:v>
                </c:pt>
                <c:pt idx="5244">
                  <c:v>7.7372681711039171E-2</c:v>
                </c:pt>
                <c:pt idx="5245">
                  <c:v>7.7229971170196698E-2</c:v>
                </c:pt>
                <c:pt idx="5246">
                  <c:v>7.7886053812221245E-2</c:v>
                </c:pt>
                <c:pt idx="5247">
                  <c:v>7.7746536363358931E-2</c:v>
                </c:pt>
                <c:pt idx="5248">
                  <c:v>7.7847199266737999E-2</c:v>
                </c:pt>
                <c:pt idx="5249">
                  <c:v>7.7822279062890409E-2</c:v>
                </c:pt>
                <c:pt idx="5250">
                  <c:v>7.7875496170859204E-2</c:v>
                </c:pt>
                <c:pt idx="5251">
                  <c:v>7.7928413047309686E-2</c:v>
                </c:pt>
                <c:pt idx="5252">
                  <c:v>7.8018047993841044E-2</c:v>
                </c:pt>
                <c:pt idx="5253">
                  <c:v>7.8125433520998211E-2</c:v>
                </c:pt>
                <c:pt idx="5254">
                  <c:v>7.8255345291653011E-2</c:v>
                </c:pt>
                <c:pt idx="5255">
                  <c:v>7.8401753135707519E-2</c:v>
                </c:pt>
                <c:pt idx="5256">
                  <c:v>7.8563758481073442E-2</c:v>
                </c:pt>
                <c:pt idx="5257">
                  <c:v>7.8738591355984155E-2</c:v>
                </c:pt>
                <c:pt idx="5258">
                  <c:v>7.8924761927474663E-2</c:v>
                </c:pt>
                <c:pt idx="5259">
                  <c:v>7.9120612485818587E-2</c:v>
                </c:pt>
                <c:pt idx="5260">
                  <c:v>7.9324916513502597E-2</c:v>
                </c:pt>
                <c:pt idx="5261">
                  <c:v>7.9536559456176992E-2</c:v>
                </c:pt>
                <c:pt idx="5262">
                  <c:v>7.9754635438816113E-2</c:v>
                </c:pt>
                <c:pt idx="5263">
                  <c:v>7.9978363389322737E-2</c:v>
                </c:pt>
                <c:pt idx="5264">
                  <c:v>8.0207089957387012E-2</c:v>
                </c:pt>
                <c:pt idx="5265">
                  <c:v>8.0440258850518198E-2</c:v>
                </c:pt>
                <c:pt idx="5266">
                  <c:v>8.067739985927691E-2</c:v>
                </c:pt>
                <c:pt idx="5267">
                  <c:v>8.091811301853058E-2</c:v>
                </c:pt>
                <c:pt idx="5268">
                  <c:v>8.1162058298319906E-2</c:v>
                </c:pt>
                <c:pt idx="5269">
                  <c:v>8.140894563417822E-2</c:v>
                </c:pt>
                <c:pt idx="5270">
                  <c:v>8.1658527169695461E-2</c:v>
                </c:pt>
                <c:pt idx="5271">
                  <c:v>8.1910590488747825E-2</c:v>
                </c:pt>
                <c:pt idx="5272">
                  <c:v>8.2164953063202706E-2</c:v>
                </c:pt>
                <c:pt idx="5273">
                  <c:v>8.2421457544695542E-2</c:v>
                </c:pt>
                <c:pt idx="5274">
                  <c:v>8.2679967840651347E-2</c:v>
                </c:pt>
                <c:pt idx="5275">
                  <c:v>8.2940365811950301E-2</c:v>
                </c:pt>
                <c:pt idx="5276">
                  <c:v>8.3202548506615237E-2</c:v>
                </c:pt>
                <c:pt idx="5277">
                  <c:v>8.3466425835303948E-2</c:v>
                </c:pt>
                <c:pt idx="5278">
                  <c:v>8.3731918619897705E-2</c:v>
                </c:pt>
                <c:pt idx="5279">
                  <c:v>8.3998956953177384E-2</c:v>
                </c:pt>
                <c:pt idx="5280">
                  <c:v>8.4267478819726627E-2</c:v>
                </c:pt>
                <c:pt idx="5281">
                  <c:v>8.4537428935446357E-2</c:v>
                </c:pt>
                <c:pt idx="5282">
                  <c:v>8.480875777041641E-2</c:v>
                </c:pt>
                <c:pt idx="5283">
                  <c:v>8.5081420725399592E-2</c:v>
                </c:pt>
                <c:pt idx="5284">
                  <c:v>8.5355377437267954E-2</c:v>
                </c:pt>
                <c:pt idx="5285">
                  <c:v>8.5630591192498606E-2</c:v>
                </c:pt>
                <c:pt idx="5286">
                  <c:v>8.5907028431432497E-2</c:v>
                </c:pt>
                <c:pt idx="5287">
                  <c:v>8.6184658328730013E-2</c:v>
                </c:pt>
                <c:pt idx="5288">
                  <c:v>8.6463452437804733E-2</c:v>
                </c:pt>
                <c:pt idx="5289">
                  <c:v>8.6743384389053713E-2</c:v>
                </c:pt>
                <c:pt idx="5290">
                  <c:v>8.7024429633324019E-2</c:v>
                </c:pt>
                <c:pt idx="5291">
                  <c:v>8.7306565223443044E-2</c:v>
                </c:pt>
                <c:pt idx="5292">
                  <c:v>8.7589769627803626E-2</c:v>
                </c:pt>
                <c:pt idx="5293">
                  <c:v>8.7874022570968879E-2</c:v>
                </c:pt>
                <c:pt idx="5294">
                  <c:v>8.815930489706636E-2</c:v>
                </c:pt>
                <c:pt idx="5295">
                  <c:v>8.8445598452421947E-2</c:v>
                </c:pt>
                <c:pt idx="5296">
                  <c:v>8.8732885984463827E-2</c:v>
                </c:pt>
                <c:pt idx="5297">
                  <c:v>8.9021151054390124E-2</c:v>
                </c:pt>
                <c:pt idx="5298">
                  <c:v>8.9310377961496545E-2</c:v>
                </c:pt>
                <c:pt idx="5299">
                  <c:v>8.9600551677408102E-2</c:v>
                </c:pt>
                <c:pt idx="5300">
                  <c:v>8.9891657788717882E-2</c:v>
                </c:pt>
                <c:pt idx="5301">
                  <c:v>9.0183682446785429E-2</c:v>
                </c:pt>
                <c:pt idx="5302">
                  <c:v>9.0476612323648009E-2</c:v>
                </c:pt>
                <c:pt idx="5303">
                  <c:v>9.0770434573144154E-2</c:v>
                </c:pt>
                <c:pt idx="5304">
                  <c:v>9.1065136796507851E-2</c:v>
                </c:pt>
                <c:pt idx="5305">
                  <c:v>9.1360707011803655E-2</c:v>
                </c:pt>
                <c:pt idx="5306">
                  <c:v>9.1657133626652509E-2</c:v>
                </c:pt>
                <c:pt idx="5307">
                  <c:v>9.1954405413814833E-2</c:v>
                </c:pt>
                <c:pt idx="5308">
                  <c:v>9.2252511489230749E-2</c:v>
                </c:pt>
                <c:pt idx="5309">
                  <c:v>9.2551441292196834E-2</c:v>
                </c:pt>
                <c:pt idx="5310">
                  <c:v>9.2851184567408929E-2</c:v>
                </c:pt>
                <c:pt idx="5311">
                  <c:v>9.3151731348620093E-2</c:v>
                </c:pt>
                <c:pt idx="5312">
                  <c:v>9.3453071943729871E-2</c:v>
                </c:pt>
                <c:pt idx="5313">
                  <c:v>9.3755196921105455E-2</c:v>
                </c:pt>
                <c:pt idx="5314">
                  <c:v>9.0808555333174112E-2</c:v>
                </c:pt>
                <c:pt idx="5315">
                  <c:v>8.9658554373477806E-2</c:v>
                </c:pt>
                <c:pt idx="5316">
                  <c:v>8.7156492313688272E-2</c:v>
                </c:pt>
                <c:pt idx="5317">
                  <c:v>8.6184905839478354E-2</c:v>
                </c:pt>
                <c:pt idx="5318">
                  <c:v>8.4470637006238025E-2</c:v>
                </c:pt>
                <c:pt idx="5319">
                  <c:v>8.3989307682696523E-2</c:v>
                </c:pt>
                <c:pt idx="5320">
                  <c:v>8.2911236848382419E-2</c:v>
                </c:pt>
                <c:pt idx="5321">
                  <c:v>8.2868665613652137E-2</c:v>
                </c:pt>
                <c:pt idx="5322">
                  <c:v>8.2245158436788479E-2</c:v>
                </c:pt>
                <c:pt idx="5323">
                  <c:v>8.2529213609236152E-2</c:v>
                </c:pt>
                <c:pt idx="5324">
                  <c:v>8.2218729239659449E-2</c:v>
                </c:pt>
                <c:pt idx="5325">
                  <c:v>8.2241965150969154E-2</c:v>
                </c:pt>
                <c:pt idx="5326">
                  <c:v>8.2240681007031746E-2</c:v>
                </c:pt>
                <c:pt idx="5327">
                  <c:v>8.2384745243829549E-2</c:v>
                </c:pt>
                <c:pt idx="5328">
                  <c:v>8.2587234500489881E-2</c:v>
                </c:pt>
                <c:pt idx="5329">
                  <c:v>8.2870097209001958E-2</c:v>
                </c:pt>
                <c:pt idx="5330">
                  <c:v>8.3205845222256603E-2</c:v>
                </c:pt>
                <c:pt idx="5331">
                  <c:v>8.3590622148053129E-2</c:v>
                </c:pt>
                <c:pt idx="5332">
                  <c:v>8.4012089594922568E-2</c:v>
                </c:pt>
                <c:pt idx="5333">
                  <c:v>8.4463856289711536E-2</c:v>
                </c:pt>
                <c:pt idx="5334">
                  <c:v>8.4938822026929373E-2</c:v>
                </c:pt>
                <c:pt idx="5335">
                  <c:v>8.5431907451816169E-2</c:v>
                </c:pt>
                <c:pt idx="5336">
                  <c:v>8.5938576732500938E-2</c:v>
                </c:pt>
                <c:pt idx="5337">
                  <c:v>8.6455269397502921E-2</c:v>
                </c:pt>
                <c:pt idx="5338">
                  <c:v>8.6979006510406798E-2</c:v>
                </c:pt>
                <c:pt idx="5339">
                  <c:v>8.7507396602596987E-2</c:v>
                </c:pt>
                <c:pt idx="5340">
                  <c:v>8.8038489238547513E-2</c:v>
                </c:pt>
                <c:pt idx="5341">
                  <c:v>8.8570720146962767E-2</c:v>
                </c:pt>
                <c:pt idx="5342">
                  <c:v>8.91028351309191E-2</c:v>
                </c:pt>
                <c:pt idx="5343">
                  <c:v>8.6795534380845751E-2</c:v>
                </c:pt>
                <c:pt idx="5344">
                  <c:v>8.6069531172694003E-2</c:v>
                </c:pt>
                <c:pt idx="5345">
                  <c:v>8.4141911242523459E-2</c:v>
                </c:pt>
                <c:pt idx="5346">
                  <c:v>8.3568600292893702E-2</c:v>
                </c:pt>
                <c:pt idx="5347">
                  <c:v>8.2319089681762048E-2</c:v>
                </c:pt>
                <c:pt idx="5348">
                  <c:v>8.2167688301352015E-2</c:v>
                </c:pt>
                <c:pt idx="5349">
                  <c:v>8.1463152861941612E-2</c:v>
                </c:pt>
                <c:pt idx="5350">
                  <c:v>8.1687694770489649E-2</c:v>
                </c:pt>
                <c:pt idx="5351">
                  <c:v>8.1369254661804558E-2</c:v>
                </c:pt>
                <c:pt idx="5352">
                  <c:v>8.1405883679027902E-2</c:v>
                </c:pt>
                <c:pt idx="5353">
                  <c:v>8.1443137221012041E-2</c:v>
                </c:pt>
                <c:pt idx="5354">
                  <c:v>8.1641833343638393E-2</c:v>
                </c:pt>
                <c:pt idx="5355">
                  <c:v>8.1913390777539785E-2</c:v>
                </c:pt>
                <c:pt idx="5356">
                  <c:v>8.2275931425106918E-2</c:v>
                </c:pt>
                <c:pt idx="5357">
                  <c:v>8.2699973804727378E-2</c:v>
                </c:pt>
                <c:pt idx="5358">
                  <c:v>8.3179523036859493E-2</c:v>
                </c:pt>
                <c:pt idx="5359">
                  <c:v>8.3700712706968439E-2</c:v>
                </c:pt>
                <c:pt idx="5360">
                  <c:v>8.4255796015685558E-2</c:v>
                </c:pt>
                <c:pt idx="5361">
                  <c:v>8.4836607624831917E-2</c:v>
                </c:pt>
                <c:pt idx="5362">
                  <c:v>8.5437177133118158E-2</c:v>
                </c:pt>
                <c:pt idx="5363">
                  <c:v>8.6052251792216428E-2</c:v>
                </c:pt>
                <c:pt idx="5364">
                  <c:v>8.6677685256682402E-2</c:v>
                </c:pt>
                <c:pt idx="5365">
                  <c:v>8.4746752167883521E-2</c:v>
                </c:pt>
                <c:pt idx="5366">
                  <c:v>8.4265206148287586E-2</c:v>
                </c:pt>
                <c:pt idx="5367">
                  <c:v>8.2684056090368774E-2</c:v>
                </c:pt>
                <c:pt idx="5368">
                  <c:v>8.2349317487460993E-2</c:v>
                </c:pt>
                <c:pt idx="5369">
                  <c:v>8.1382745734188244E-2</c:v>
                </c:pt>
                <c:pt idx="5370">
                  <c:v>8.143165894484472E-2</c:v>
                </c:pt>
                <c:pt idx="5371">
                  <c:v>8.0956194292172601E-2</c:v>
                </c:pt>
                <c:pt idx="5372">
                  <c:v>8.0886457084408114E-2</c:v>
                </c:pt>
                <c:pt idx="5373">
                  <c:v>8.0848077965947063E-2</c:v>
                </c:pt>
                <c:pt idx="5374">
                  <c:v>8.1003400656766811E-2</c:v>
                </c:pt>
                <c:pt idx="5375">
                  <c:v>8.1255763897101652E-2</c:v>
                </c:pt>
                <c:pt idx="5376">
                  <c:v>8.162021915181894E-2</c:v>
                </c:pt>
                <c:pt idx="5377">
                  <c:v>8.2062862577555684E-2</c:v>
                </c:pt>
                <c:pt idx="5378">
                  <c:v>8.2574762751730812E-2</c:v>
                </c:pt>
                <c:pt idx="5379">
                  <c:v>8.3139243737551549E-2</c:v>
                </c:pt>
                <c:pt idx="5380">
                  <c:v>8.3746379447318997E-2</c:v>
                </c:pt>
                <c:pt idx="5381">
                  <c:v>8.4386126945289242E-2</c:v>
                </c:pt>
                <c:pt idx="5382">
                  <c:v>8.5050994743517627E-2</c:v>
                </c:pt>
                <c:pt idx="5383">
                  <c:v>8.5734460943344359E-2</c:v>
                </c:pt>
                <c:pt idx="5384">
                  <c:v>8.4057670942395468E-2</c:v>
                </c:pt>
                <c:pt idx="5385">
                  <c:v>8.374057939029278E-2</c:v>
                </c:pt>
                <c:pt idx="5386">
                  <c:v>8.2394417564076949E-2</c:v>
                </c:pt>
                <c:pt idx="5387">
                  <c:v>8.2221296346119743E-2</c:v>
                </c:pt>
                <c:pt idx="5388">
                  <c:v>8.1447089585780841E-2</c:v>
                </c:pt>
                <c:pt idx="5389">
                  <c:v>8.1632122026030984E-2</c:v>
                </c:pt>
                <c:pt idx="5390">
                  <c:v>8.1312835860192223E-2</c:v>
                </c:pt>
                <c:pt idx="5391">
                  <c:v>8.1374285349183673E-2</c:v>
                </c:pt>
                <c:pt idx="5392">
                  <c:v>8.1460942325926933E-2</c:v>
                </c:pt>
                <c:pt idx="5393">
                  <c:v>8.1727641690829689E-2</c:v>
                </c:pt>
                <c:pt idx="5394">
                  <c:v>8.2082848660491425E-2</c:v>
                </c:pt>
                <c:pt idx="5395">
                  <c:v>8.2541217677781109E-2</c:v>
                </c:pt>
                <c:pt idx="5396">
                  <c:v>8.3070802085432049E-2</c:v>
                </c:pt>
                <c:pt idx="5397">
                  <c:v>8.3663365809844237E-2</c:v>
                </c:pt>
                <c:pt idx="5398">
                  <c:v>8.4303274842591591E-2</c:v>
                </c:pt>
                <c:pt idx="5399">
                  <c:v>8.4981286266124112E-2</c:v>
                </c:pt>
                <c:pt idx="5400">
                  <c:v>8.3494953237768232E-2</c:v>
                </c:pt>
                <c:pt idx="5401">
                  <c:v>8.3295153243375442E-2</c:v>
                </c:pt>
                <c:pt idx="5402">
                  <c:v>8.2134715613816134E-2</c:v>
                </c:pt>
                <c:pt idx="5403">
                  <c:v>8.208747248689896E-2</c:v>
                </c:pt>
                <c:pt idx="5404">
                  <c:v>8.1467992824090896E-2</c:v>
                </c:pt>
                <c:pt idx="5405">
                  <c:v>8.1761921307412777E-2</c:v>
                </c:pt>
                <c:pt idx="5406">
                  <c:v>8.1569685607697728E-2</c:v>
                </c:pt>
                <c:pt idx="5407">
                  <c:v>8.173813649474182E-2</c:v>
                </c:pt>
                <c:pt idx="5408">
                  <c:v>8.1927421988756688E-2</c:v>
                </c:pt>
                <c:pt idx="5409">
                  <c:v>8.228589573443168E-2</c:v>
                </c:pt>
                <c:pt idx="5410">
                  <c:v>8.2726214858241054E-2</c:v>
                </c:pt>
                <c:pt idx="5411">
                  <c:v>8.3262595984435528E-2</c:v>
                </c:pt>
                <c:pt idx="5412">
                  <c:v>8.3864656384184944E-2</c:v>
                </c:pt>
                <c:pt idx="5413">
                  <c:v>8.4524676177320845E-2</c:v>
                </c:pt>
                <c:pt idx="5414">
                  <c:v>8.5227842011732058E-2</c:v>
                </c:pt>
                <c:pt idx="5415">
                  <c:v>8.3884655289816035E-2</c:v>
                </c:pt>
                <c:pt idx="5416">
                  <c:v>8.3776466896523516E-2</c:v>
                </c:pt>
                <c:pt idx="5417">
                  <c:v>8.2749675849884685E-2</c:v>
                </c:pt>
                <c:pt idx="5418">
                  <c:v>8.2794062659584E-2</c:v>
                </c:pt>
                <c:pt idx="5419">
                  <c:v>8.2284528026213888E-2</c:v>
                </c:pt>
                <c:pt idx="5420">
                  <c:v>8.2220757698599822E-2</c:v>
                </c:pt>
                <c:pt idx="5421">
                  <c:v>8.2205334670459429E-2</c:v>
                </c:pt>
                <c:pt idx="5422">
                  <c:v>8.241014722313178E-2</c:v>
                </c:pt>
                <c:pt idx="5423">
                  <c:v>8.2730266143257403E-2</c:v>
                </c:pt>
                <c:pt idx="5424">
                  <c:v>8.3179670781327708E-2</c:v>
                </c:pt>
                <c:pt idx="5425">
                  <c:v>8.3720331179101493E-2</c:v>
                </c:pt>
                <c:pt idx="5426">
                  <c:v>8.4341065932184378E-2</c:v>
                </c:pt>
                <c:pt idx="5427">
                  <c:v>8.5022691395654437E-2</c:v>
                </c:pt>
                <c:pt idx="5428">
                  <c:v>8.3812123787176063E-2</c:v>
                </c:pt>
                <c:pt idx="5429">
                  <c:v>8.3783408607039256E-2</c:v>
                </c:pt>
                <c:pt idx="5430">
                  <c:v>8.2889314864752262E-2</c:v>
                </c:pt>
                <c:pt idx="5431">
                  <c:v>8.3022999781248608E-2</c:v>
                </c:pt>
                <c:pt idx="5432">
                  <c:v>8.2624904775475017E-2</c:v>
                </c:pt>
                <c:pt idx="5433">
                  <c:v>8.2653484074608485E-2</c:v>
                </c:pt>
                <c:pt idx="5434">
                  <c:v>8.2727201294833463E-2</c:v>
                </c:pt>
                <c:pt idx="5435">
                  <c:v>8.3010820836887156E-2</c:v>
                </c:pt>
                <c:pt idx="5436">
                  <c:v>8.3403611341884343E-2</c:v>
                </c:pt>
                <c:pt idx="5437">
                  <c:v>8.3918954613830365E-2</c:v>
                </c:pt>
                <c:pt idx="5438">
                  <c:v>8.4520359552088031E-2</c:v>
                </c:pt>
                <c:pt idx="5439">
                  <c:v>8.519710657701518E-2</c:v>
                </c:pt>
                <c:pt idx="5440">
                  <c:v>8.4094279536527594E-2</c:v>
                </c:pt>
                <c:pt idx="5441">
                  <c:v>8.4131880677555504E-2</c:v>
                </c:pt>
                <c:pt idx="5442">
                  <c:v>8.3343709510308894E-2</c:v>
                </c:pt>
                <c:pt idx="5443">
                  <c:v>8.3549128827009156E-2</c:v>
                </c:pt>
                <c:pt idx="5444">
                  <c:v>8.3239557698674638E-2</c:v>
                </c:pt>
                <c:pt idx="5445">
                  <c:v>8.3341537542523714E-2</c:v>
                </c:pt>
                <c:pt idx="5446">
                  <c:v>8.3485934518693128E-2</c:v>
                </c:pt>
                <c:pt idx="5447">
                  <c:v>8.3832037616886179E-2</c:v>
                </c:pt>
                <c:pt idx="5448">
                  <c:v>8.4282418732188891E-2</c:v>
                </c:pt>
                <c:pt idx="5449">
                  <c:v>8.4850030668193632E-2</c:v>
                </c:pt>
                <c:pt idx="5450">
                  <c:v>8.5499605066998718E-2</c:v>
                </c:pt>
                <c:pt idx="5451">
                  <c:v>8.4482926771807243E-2</c:v>
                </c:pt>
                <c:pt idx="5452">
                  <c:v>8.4570019811057051E-2</c:v>
                </c:pt>
                <c:pt idx="5453">
                  <c:v>8.3869290672811569E-2</c:v>
                </c:pt>
                <c:pt idx="5454">
                  <c:v>8.3680958197613453E-2</c:v>
                </c:pt>
                <c:pt idx="5455">
                  <c:v>8.3535767906198544E-2</c:v>
                </c:pt>
                <c:pt idx="5456">
                  <c:v>8.3658426552799536E-2</c:v>
                </c:pt>
                <c:pt idx="5457">
                  <c:v>8.3923185870390604E-2</c:v>
                </c:pt>
                <c:pt idx="5458">
                  <c:v>8.4349457724063104E-2</c:v>
                </c:pt>
                <c:pt idx="5459">
                  <c:v>8.4890776112219513E-2</c:v>
                </c:pt>
                <c:pt idx="5460">
                  <c:v>8.5533541390767631E-2</c:v>
                </c:pt>
                <c:pt idx="5461">
                  <c:v>8.4613348768760588E-2</c:v>
                </c:pt>
                <c:pt idx="5462">
                  <c:v>8.4759901090681655E-2</c:v>
                </c:pt>
                <c:pt idx="5463">
                  <c:v>8.4155436342177037E-2</c:v>
                </c:pt>
                <c:pt idx="5464">
                  <c:v>8.4045319143105424E-2</c:v>
                </c:pt>
                <c:pt idx="5465">
                  <c:v>8.3978168233895811E-2</c:v>
                </c:pt>
                <c:pt idx="5466">
                  <c:v>8.4168846831756738E-2</c:v>
                </c:pt>
                <c:pt idx="5467">
                  <c:v>8.44962170138297E-2</c:v>
                </c:pt>
                <c:pt idx="5468">
                  <c:v>8.4978550136026509E-2</c:v>
                </c:pt>
                <c:pt idx="5469">
                  <c:v>8.5571001839327199E-2</c:v>
                </c:pt>
                <c:pt idx="5470">
                  <c:v>8.4722900795367817E-2</c:v>
                </c:pt>
                <c:pt idx="5471">
                  <c:v>8.4907240907418302E-2</c:v>
                </c:pt>
                <c:pt idx="5472">
                  <c:v>8.4380614924113306E-2</c:v>
                </c:pt>
                <c:pt idx="5473">
                  <c:v>8.4333030370291162E-2</c:v>
                </c:pt>
                <c:pt idx="5474">
                  <c:v>8.4330584539535458E-2</c:v>
                </c:pt>
                <c:pt idx="5475">
                  <c:v>8.457792338384218E-2</c:v>
                </c:pt>
                <c:pt idx="5476">
                  <c:v>8.4958205254661578E-2</c:v>
                </c:pt>
                <c:pt idx="5477">
                  <c:v>8.5488290312216719E-2</c:v>
                </c:pt>
                <c:pt idx="5478">
                  <c:v>8.469459993370787E-2</c:v>
                </c:pt>
                <c:pt idx="5479">
                  <c:v>8.4906144488877899E-2</c:v>
                </c:pt>
                <c:pt idx="5480">
                  <c:v>8.4447338264621141E-2</c:v>
                </c:pt>
                <c:pt idx="5481">
                  <c:v>8.4454702212740873E-2</c:v>
                </c:pt>
                <c:pt idx="5482">
                  <c:v>8.4510352069087524E-2</c:v>
                </c:pt>
                <c:pt idx="5483">
                  <c:v>8.4808945739880404E-2</c:v>
                </c:pt>
                <c:pt idx="5484">
                  <c:v>8.5237522746509864E-2</c:v>
                </c:pt>
                <c:pt idx="5485">
                  <c:v>8.5811476279829879E-2</c:v>
                </c:pt>
                <c:pt idx="5486">
                  <c:v>8.5098184010378386E-2</c:v>
                </c:pt>
                <c:pt idx="5487">
                  <c:v>8.5364851372245809E-2</c:v>
                </c:pt>
                <c:pt idx="5488">
                  <c:v>8.4975382301624602E-2</c:v>
                </c:pt>
                <c:pt idx="5489">
                  <c:v>8.5039358607978066E-2</c:v>
                </c:pt>
                <c:pt idx="5490">
                  <c:v>8.5148821408399744E-2</c:v>
                </c:pt>
                <c:pt idx="5491">
                  <c:v>8.5493925562878381E-2</c:v>
                </c:pt>
                <c:pt idx="5492">
                  <c:v>8.5964485787075162E-2</c:v>
                </c:pt>
                <c:pt idx="5493">
                  <c:v>8.6575634827249281E-2</c:v>
                </c:pt>
                <c:pt idx="5494">
                  <c:v>8.5918948833711095E-2</c:v>
                </c:pt>
                <c:pt idx="5495">
                  <c:v>8.6225197786106822E-2</c:v>
                </c:pt>
                <c:pt idx="5496">
                  <c:v>8.5883363617120789E-2</c:v>
                </c:pt>
                <c:pt idx="5497">
                  <c:v>8.5986338140968233E-2</c:v>
                </c:pt>
                <c:pt idx="5498">
                  <c:v>8.6132550186722057E-2</c:v>
                </c:pt>
                <c:pt idx="5499">
                  <c:v>8.6509438618484147E-2</c:v>
                </c:pt>
                <c:pt idx="5500">
                  <c:v>8.7008647258625782E-2</c:v>
                </c:pt>
                <c:pt idx="5501">
                  <c:v>8.6369662682793447E-2</c:v>
                </c:pt>
                <c:pt idx="5502">
                  <c:v>8.6146533752876842E-2</c:v>
                </c:pt>
                <c:pt idx="5503">
                  <c:v>8.5940283639975856E-2</c:v>
                </c:pt>
                <c:pt idx="5504">
                  <c:v>8.6019343209553956E-2</c:v>
                </c:pt>
                <c:pt idx="5505">
                  <c:v>8.6264750888365604E-2</c:v>
                </c:pt>
                <c:pt idx="5506">
                  <c:v>8.6698997514934373E-2</c:v>
                </c:pt>
                <c:pt idx="5507">
                  <c:v>8.6103450262168924E-2</c:v>
                </c:pt>
                <c:pt idx="5508">
                  <c:v>8.5922499536101427E-2</c:v>
                </c:pt>
                <c:pt idx="5509">
                  <c:v>8.5774282773776189E-2</c:v>
                </c:pt>
                <c:pt idx="5510">
                  <c:v>8.5905976624603753E-2</c:v>
                </c:pt>
                <c:pt idx="5511">
                  <c:v>8.6202917119978739E-2</c:v>
                </c:pt>
                <c:pt idx="5512">
                  <c:v>8.6683982772953527E-2</c:v>
                </c:pt>
                <c:pt idx="5513">
                  <c:v>8.6170398457197539E-2</c:v>
                </c:pt>
                <c:pt idx="5514">
                  <c:v>8.6058191590643318E-2</c:v>
                </c:pt>
                <c:pt idx="5515">
                  <c:v>8.5977805477765568E-2</c:v>
                </c:pt>
                <c:pt idx="5516">
                  <c:v>8.6167947329219174E-2</c:v>
                </c:pt>
                <c:pt idx="5517">
                  <c:v>8.6517541373662077E-2</c:v>
                </c:pt>
                <c:pt idx="5518">
                  <c:v>8.7044674194362681E-2</c:v>
                </c:pt>
                <c:pt idx="5519">
                  <c:v>8.6592422667320257E-2</c:v>
                </c:pt>
                <c:pt idx="5520">
                  <c:v>8.653180919737391E-2</c:v>
                </c:pt>
                <c:pt idx="5521">
                  <c:v>8.6500273016389517E-2</c:v>
                </c:pt>
                <c:pt idx="5522">
                  <c:v>8.6732431948829181E-2</c:v>
                </c:pt>
                <c:pt idx="5523">
                  <c:v>8.7119434655117622E-2</c:v>
                </c:pt>
                <c:pt idx="5524">
                  <c:v>8.6673193670764093E-2</c:v>
                </c:pt>
                <c:pt idx="5525">
                  <c:v>8.6605394479128517E-2</c:v>
                </c:pt>
                <c:pt idx="5526">
                  <c:v>8.6594946296967734E-2</c:v>
                </c:pt>
                <c:pt idx="5527">
                  <c:v>8.6844451333876638E-2</c:v>
                </c:pt>
                <c:pt idx="5528">
                  <c:v>8.7253599409099269E-2</c:v>
                </c:pt>
                <c:pt idx="5529">
                  <c:v>8.6859033133509733E-2</c:v>
                </c:pt>
                <c:pt idx="5530">
                  <c:v>8.6835434987912574E-2</c:v>
                </c:pt>
                <c:pt idx="5531">
                  <c:v>8.6869920229153408E-2</c:v>
                </c:pt>
                <c:pt idx="5532">
                  <c:v>8.715846726918608E-2</c:v>
                </c:pt>
                <c:pt idx="5533">
                  <c:v>8.7603150047405709E-2</c:v>
                </c:pt>
                <c:pt idx="5534">
                  <c:v>8.7255433185311926E-2</c:v>
                </c:pt>
                <c:pt idx="5535">
                  <c:v>8.7271522856498862E-2</c:v>
                </c:pt>
                <c:pt idx="5536">
                  <c:v>8.7343510485925702E-2</c:v>
                </c:pt>
                <c:pt idx="5537">
                  <c:v>8.7664382309316835E-2</c:v>
                </c:pt>
                <c:pt idx="5538">
                  <c:v>8.8137842183117154E-2</c:v>
                </c:pt>
                <c:pt idx="5539">
                  <c:v>8.7825512740244527E-2</c:v>
                </c:pt>
                <c:pt idx="5540">
                  <c:v>8.7871551817746418E-2</c:v>
                </c:pt>
                <c:pt idx="5541">
                  <c:v>8.7971494157225827E-2</c:v>
                </c:pt>
                <c:pt idx="5542">
                  <c:v>8.8316451436535992E-2</c:v>
                </c:pt>
                <c:pt idx="5543">
                  <c:v>8.8811293913654499E-2</c:v>
                </c:pt>
                <c:pt idx="5544">
                  <c:v>8.8525430033727481E-2</c:v>
                </c:pt>
                <c:pt idx="5545">
                  <c:v>8.859385791863561E-2</c:v>
                </c:pt>
                <c:pt idx="5546">
                  <c:v>8.8714738673440152E-2</c:v>
                </c:pt>
                <c:pt idx="5547">
                  <c:v>8.907775591033662E-2</c:v>
                </c:pt>
                <c:pt idx="5548">
                  <c:v>8.8750855319779998E-2</c:v>
                </c:pt>
                <c:pt idx="5549">
                  <c:v>8.8792122416997632E-2</c:v>
                </c:pt>
                <c:pt idx="5550">
                  <c:v>8.8906254485785929E-2</c:v>
                </c:pt>
                <c:pt idx="5551">
                  <c:v>8.9266926402948421E-2</c:v>
                </c:pt>
                <c:pt idx="5552">
                  <c:v>8.8972428828624661E-2</c:v>
                </c:pt>
                <c:pt idx="5553">
                  <c:v>8.9040786433158381E-2</c:v>
                </c:pt>
                <c:pt idx="5554">
                  <c:v>8.9185560409898557E-2</c:v>
                </c:pt>
                <c:pt idx="5555">
                  <c:v>8.9572899072048351E-2</c:v>
                </c:pt>
                <c:pt idx="5556">
                  <c:v>8.931638837628153E-2</c:v>
                </c:pt>
                <c:pt idx="5557">
                  <c:v>8.9416650530717234E-2</c:v>
                </c:pt>
                <c:pt idx="5558">
                  <c:v>8.9591971681620031E-2</c:v>
                </c:pt>
                <c:pt idx="5559">
                  <c:v>9.0005587538031229E-2</c:v>
                </c:pt>
                <c:pt idx="5560">
                  <c:v>8.9780393076871245E-2</c:v>
                </c:pt>
                <c:pt idx="5561">
                  <c:v>8.9907033199384312E-2</c:v>
                </c:pt>
                <c:pt idx="5562">
                  <c:v>9.0106813282367693E-2</c:v>
                </c:pt>
                <c:pt idx="5563">
                  <c:v>9.0541444444814712E-2</c:v>
                </c:pt>
                <c:pt idx="5564">
                  <c:v>9.0340569722193731E-2</c:v>
                </c:pt>
                <c:pt idx="5565">
                  <c:v>9.0487710603773586E-2</c:v>
                </c:pt>
                <c:pt idx="5566">
                  <c:v>9.0706396393476219E-2</c:v>
                </c:pt>
                <c:pt idx="5567">
                  <c:v>9.1157281976917304E-2</c:v>
                </c:pt>
                <c:pt idx="5568">
                  <c:v>9.0975382740756672E-2</c:v>
                </c:pt>
                <c:pt idx="5569">
                  <c:v>9.1138520568231129E-2</c:v>
                </c:pt>
                <c:pt idx="5570">
                  <c:v>9.1371994621041175E-2</c:v>
                </c:pt>
                <c:pt idx="5571">
                  <c:v>9.1178400092097434E-2</c:v>
                </c:pt>
                <c:pt idx="5572">
                  <c:v>9.1292208735236802E-2</c:v>
                </c:pt>
                <c:pt idx="5573">
                  <c:v>9.1520395654536291E-2</c:v>
                </c:pt>
                <c:pt idx="5574">
                  <c:v>9.1340484816208267E-2</c:v>
                </c:pt>
                <c:pt idx="5575">
                  <c:v>9.1472418993599369E-2</c:v>
                </c:pt>
                <c:pt idx="5576">
                  <c:v>9.1720336452218554E-2</c:v>
                </c:pt>
                <c:pt idx="5577">
                  <c:v>9.1570553984948067E-2</c:v>
                </c:pt>
                <c:pt idx="5578">
                  <c:v>9.1728533245116761E-2</c:v>
                </c:pt>
                <c:pt idx="5579">
                  <c:v>9.2001589656140581E-2</c:v>
                </c:pt>
                <c:pt idx="5580">
                  <c:v>9.1879894008824348E-2</c:v>
                </c:pt>
                <c:pt idx="5581">
                  <c:v>9.2062110420214616E-2</c:v>
                </c:pt>
                <c:pt idx="5582">
                  <c:v>9.2357313513073969E-2</c:v>
                </c:pt>
                <c:pt idx="5583">
                  <c:v>9.2259069439712516E-2</c:v>
                </c:pt>
                <c:pt idx="5584">
                  <c:v>9.24613664046956E-2</c:v>
                </c:pt>
                <c:pt idx="5585">
                  <c:v>9.2774712526357384E-2</c:v>
                </c:pt>
                <c:pt idx="5586">
                  <c:v>9.2695458543107456E-2</c:v>
                </c:pt>
                <c:pt idx="5587">
                  <c:v>9.2913988556415639E-2</c:v>
                </c:pt>
                <c:pt idx="5588">
                  <c:v>9.3241969407439118E-2</c:v>
                </c:pt>
                <c:pt idx="5589">
                  <c:v>9.3178119272512738E-2</c:v>
                </c:pt>
                <c:pt idx="5590">
                  <c:v>9.3409809899273721E-2</c:v>
                </c:pt>
                <c:pt idx="5591">
                  <c:v>9.327063348988851E-2</c:v>
                </c:pt>
                <c:pt idx="5592">
                  <c:v>9.3462299987203679E-2</c:v>
                </c:pt>
                <c:pt idx="5593">
                  <c:v>9.3771680376086852E-2</c:v>
                </c:pt>
                <c:pt idx="5594">
                  <c:v>9.3729914797614722E-2</c:v>
                </c:pt>
                <c:pt idx="5595">
                  <c:v>9.3980046336272327E-2</c:v>
                </c:pt>
                <c:pt idx="5596">
                  <c:v>9.3877015673246245E-2</c:v>
                </c:pt>
                <c:pt idx="5597">
                  <c:v>9.4098891584759592E-2</c:v>
                </c:pt>
                <c:pt idx="5598">
                  <c:v>9.3995470692386451E-2</c:v>
                </c:pt>
                <c:pt idx="5599">
                  <c:v>9.4220906103492652E-2</c:v>
                </c:pt>
                <c:pt idx="5600">
                  <c:v>9.4135069848755304E-2</c:v>
                </c:pt>
                <c:pt idx="5601">
                  <c:v>9.437589973528393E-2</c:v>
                </c:pt>
                <c:pt idx="5602">
                  <c:v>9.4311175904950417E-2</c:v>
                </c:pt>
                <c:pt idx="5603">
                  <c:v>9.456986069632789E-2</c:v>
                </c:pt>
                <c:pt idx="5604">
                  <c:v>9.4525116881128746E-2</c:v>
                </c:pt>
                <c:pt idx="5605">
                  <c:v>9.4800650419275101E-2</c:v>
                </c:pt>
                <c:pt idx="5606">
                  <c:v>9.4773501419203487E-2</c:v>
                </c:pt>
                <c:pt idx="5607">
                  <c:v>9.5063879338693535E-2</c:v>
                </c:pt>
                <c:pt idx="5608">
                  <c:v>9.5051853335474057E-2</c:v>
                </c:pt>
                <c:pt idx="5609">
                  <c:v>9.5354997085842719E-2</c:v>
                </c:pt>
                <c:pt idx="5610">
                  <c:v>9.5355896490637804E-2</c:v>
                </c:pt>
                <c:pt idx="5611">
                  <c:v>9.5669954022243875E-2</c:v>
                </c:pt>
                <c:pt idx="5612">
                  <c:v>9.5681929643406605E-2</c:v>
                </c:pt>
                <c:pt idx="5613">
                  <c:v>9.6005340367032677E-2</c:v>
                </c:pt>
                <c:pt idx="5614">
                  <c:v>9.6026869620094324E-2</c:v>
                </c:pt>
                <c:pt idx="5615">
                  <c:v>9.6358347659017518E-2</c:v>
                </c:pt>
                <c:pt idx="5616">
                  <c:v>9.6388186539453358E-2</c:v>
                </c:pt>
                <c:pt idx="5617">
                  <c:v>9.6726680936281006E-2</c:v>
                </c:pt>
                <c:pt idx="5618">
                  <c:v>9.676381424652547E-2</c:v>
                </c:pt>
                <c:pt idx="5619">
                  <c:v>9.7108467230532458E-2</c:v>
                </c:pt>
                <c:pt idx="5620">
                  <c:v>9.7152064715573694E-2</c:v>
                </c:pt>
                <c:pt idx="5621">
                  <c:v>9.7502174759713789E-2</c:v>
                </c:pt>
                <c:pt idx="5622">
                  <c:v>9.7551554703294574E-2</c:v>
                </c:pt>
                <c:pt idx="5623">
                  <c:v>9.7906545803783551E-2</c:v>
                </c:pt>
                <c:pt idx="5624">
                  <c:v>9.796114558144664E-2</c:v>
                </c:pt>
                <c:pt idx="5625">
                  <c:v>9.8320542385056608E-2</c:v>
                </c:pt>
                <c:pt idx="5626">
                  <c:v>9.8379894912082655E-2</c:v>
                </c:pt>
                <c:pt idx="5627">
                  <c:v>9.8743302813921296E-2</c:v>
                </c:pt>
                <c:pt idx="5628">
                  <c:v>9.8807017796322505E-2</c:v>
                </c:pt>
                <c:pt idx="5629">
                  <c:v>9.9174107093131347E-2</c:v>
                </c:pt>
                <c:pt idx="5630">
                  <c:v>9.9241856124383965E-2</c:v>
                </c:pt>
                <c:pt idx="5631">
                  <c:v>9.9612349417173451E-2</c:v>
                </c:pt>
                <c:pt idx="5632">
                  <c:v>9.9683854130085514E-2</c:v>
                </c:pt>
                <c:pt idx="5633">
                  <c:v>0.10005751630890458</c:v>
                </c:pt>
                <c:pt idx="5634">
                  <c:v>0.10013253894647134</c:v>
                </c:pt>
                <c:pt idx="5635">
                  <c:v>0.10050916921995645</c:v>
                </c:pt>
                <c:pt idx="5636">
                  <c:v>0.10058750511941073</c:v>
                </c:pt>
                <c:pt idx="5637">
                  <c:v>0.10096693066165718</c:v>
                </c:pt>
                <c:pt idx="5638">
                  <c:v>0.10104840225172751</c:v>
                </c:pt>
                <c:pt idx="5639">
                  <c:v>0.10121114703693079</c:v>
                </c:pt>
                <c:pt idx="5640">
                  <c:v>0.10129559903273044</c:v>
                </c:pt>
                <c:pt idx="5641">
                  <c:v>0.10140631299502223</c:v>
                </c:pt>
                <c:pt idx="5642">
                  <c:v>0.10150512316158444</c:v>
                </c:pt>
                <c:pt idx="5643">
                  <c:v>0.10161835828238308</c:v>
                </c:pt>
                <c:pt idx="5644">
                  <c:v>0.10173664777802394</c:v>
                </c:pt>
                <c:pt idx="5645">
                  <c:v>0.1018660793748265</c:v>
                </c:pt>
                <c:pt idx="5646">
                  <c:v>0.10200389466830906</c:v>
                </c:pt>
                <c:pt idx="5647">
                  <c:v>0.10215104874450409</c:v>
                </c:pt>
                <c:pt idx="5648">
                  <c:v>0.10230633887179952</c:v>
                </c:pt>
                <c:pt idx="5649">
                  <c:v>0.10246948837494196</c:v>
                </c:pt>
                <c:pt idx="5650">
                  <c:v>0.10263972954822576</c:v>
                </c:pt>
                <c:pt idx="5651">
                  <c:v>0.10281655935555634</c:v>
                </c:pt>
                <c:pt idx="5652">
                  <c:v>0.10299939519530321</c:v>
                </c:pt>
                <c:pt idx="5653">
                  <c:v>0.1031877574191693</c:v>
                </c:pt>
                <c:pt idx="5654">
                  <c:v>0.10338118298141241</c:v>
                </c:pt>
                <c:pt idx="5655">
                  <c:v>0.10357926687319141</c:v>
                </c:pt>
                <c:pt idx="5656">
                  <c:v>0.10378163800508533</c:v>
                </c:pt>
                <c:pt idx="5657">
                  <c:v>0.10398796629381968</c:v>
                </c:pt>
                <c:pt idx="5658">
                  <c:v>0.10419795398137133</c:v>
                </c:pt>
                <c:pt idx="5659">
                  <c:v>0.10441133478256859</c:v>
                </c:pt>
                <c:pt idx="5660">
                  <c:v>0.10462786943651325</c:v>
                </c:pt>
                <c:pt idx="5661">
                  <c:v>0.10484734340028279</c:v>
                </c:pt>
                <c:pt idx="5662">
                  <c:v>0.10506956388927646</c:v>
                </c:pt>
                <c:pt idx="5663">
                  <c:v>0.10529435764320327</c:v>
                </c:pt>
                <c:pt idx="5664">
                  <c:v>0.10552156871803486</c:v>
                </c:pt>
                <c:pt idx="5665">
                  <c:v>0.10575105662088857</c:v>
                </c:pt>
                <c:pt idx="5666">
                  <c:v>0.10598269459983856</c:v>
                </c:pt>
                <c:pt idx="5667">
                  <c:v>0.10621636814954805</c:v>
                </c:pt>
                <c:pt idx="5668">
                  <c:v>0.10645197367219206</c:v>
                </c:pt>
                <c:pt idx="5669">
                  <c:v>0.10668941729522663</c:v>
                </c:pt>
                <c:pt idx="5670">
                  <c:v>0.10692861381940588</c:v>
                </c:pt>
                <c:pt idx="5671">
                  <c:v>0.1071694857868688</c:v>
                </c:pt>
                <c:pt idx="5672">
                  <c:v>0.10741196265344666</c:v>
                </c:pt>
                <c:pt idx="5673">
                  <c:v>0.10765598005439614</c:v>
                </c:pt>
                <c:pt idx="5674">
                  <c:v>0.10790147915234671</c:v>
                </c:pt>
                <c:pt idx="5675">
                  <c:v>0.10814840605831666</c:v>
                </c:pt>
                <c:pt idx="5676">
                  <c:v>0.10839671131728901</c:v>
                </c:pt>
                <c:pt idx="5677">
                  <c:v>0.10864634945106655</c:v>
                </c:pt>
                <c:pt idx="5678">
                  <c:v>0.10889727855177478</c:v>
                </c:pt>
                <c:pt idx="5679">
                  <c:v>0.10914945992028535</c:v>
                </c:pt>
                <c:pt idx="5680">
                  <c:v>0.10940285774441572</c:v>
                </c:pt>
                <c:pt idx="5681">
                  <c:v>0.10965743881239076</c:v>
                </c:pt>
                <c:pt idx="5682">
                  <c:v>0.10991317225755193</c:v>
                </c:pt>
                <c:pt idx="5683">
                  <c:v>0.1101700293307819</c:v>
                </c:pt>
                <c:pt idx="5684">
                  <c:v>0.11042798319750702</c:v>
                </c:pt>
                <c:pt idx="5685">
                  <c:v>0.11068700875650572</c:v>
                </c:pt>
                <c:pt idx="5686">
                  <c:v>0.11094708247807317</c:v>
                </c:pt>
                <c:pt idx="5687">
                  <c:v>0.11120818225936535</c:v>
                </c:pt>
                <c:pt idx="5688">
                  <c:v>0.11147028729500619</c:v>
                </c:pt>
                <c:pt idx="5689">
                  <c:v>0.11173337796125482</c:v>
                </c:pt>
                <c:pt idx="5690">
                  <c:v>0.11199743571222243</c:v>
                </c:pt>
                <c:pt idx="5691">
                  <c:v>0.11226244298680843</c:v>
                </c:pt>
                <c:pt idx="5692">
                  <c:v>0.11252838312517133</c:v>
                </c:pt>
                <c:pt idx="5693">
                  <c:v>0.11279524029368515</c:v>
                </c:pt>
                <c:pt idx="5694">
                  <c:v>0.11306299941745701</c:v>
                </c:pt>
                <c:pt idx="5695">
                  <c:v>0.11333164611957214</c:v>
                </c:pt>
                <c:pt idx="5696">
                  <c:v>0.11360116666635012</c:v>
                </c:pt>
                <c:pt idx="5697">
                  <c:v>0.11387154791795018</c:v>
                </c:pt>
                <c:pt idx="5698">
                  <c:v>0.11414277728375799</c:v>
                </c:pt>
                <c:pt idx="5699">
                  <c:v>0.11441484268204238</c:v>
                </c:pt>
                <c:pt idx="5700">
                  <c:v>0.11468773250342634</c:v>
                </c:pt>
                <c:pt idx="5701">
                  <c:v>0.11496143557777039</c:v>
                </c:pt>
                <c:pt idx="5702">
                  <c:v>0.11523594114411129</c:v>
                </c:pt>
                <c:pt idx="5703">
                  <c:v>0.11551123882333414</c:v>
                </c:pt>
                <c:pt idx="5704">
                  <c:v>0.11578731859329761</c:v>
                </c:pt>
                <c:pt idx="5705">
                  <c:v>0.11606417076616538</c:v>
                </c:pt>
                <c:pt idx="5706">
                  <c:v>0.11506828774399791</c:v>
                </c:pt>
                <c:pt idx="5707">
                  <c:v>0.1145219746330759</c:v>
                </c:pt>
                <c:pt idx="5708">
                  <c:v>0.1133325862914174</c:v>
                </c:pt>
                <c:pt idx="5709">
                  <c:v>0.11264533096205209</c:v>
                </c:pt>
                <c:pt idx="5710">
                  <c:v>0.11163877742789685</c:v>
                </c:pt>
                <c:pt idx="5711">
                  <c:v>0.11110417491635394</c:v>
                </c:pt>
                <c:pt idx="5712">
                  <c:v>0.110364002756556</c:v>
                </c:pt>
                <c:pt idx="5713">
                  <c:v>0.11005223456902602</c:v>
                </c:pt>
                <c:pt idx="5714">
                  <c:v>0.1095634681836497</c:v>
                </c:pt>
                <c:pt idx="5715">
                  <c:v>0.1094630802587897</c:v>
                </c:pt>
                <c:pt idx="5716">
                  <c:v>0.1091836915876474</c:v>
                </c:pt>
                <c:pt idx="5717">
                  <c:v>0.10906609324706817</c:v>
                </c:pt>
                <c:pt idx="5718">
                  <c:v>0.10895194612457804</c:v>
                </c:pt>
                <c:pt idx="5719">
                  <c:v>0.10892832866995494</c:v>
                </c:pt>
                <c:pt idx="5720">
                  <c:v>0.1089510889474532</c:v>
                </c:pt>
                <c:pt idx="5721">
                  <c:v>0.1090367150234326</c:v>
                </c:pt>
                <c:pt idx="5722">
                  <c:v>0.1091695395746668</c:v>
                </c:pt>
                <c:pt idx="5723">
                  <c:v>0.10934903231954252</c:v>
                </c:pt>
                <c:pt idx="5724">
                  <c:v>0.10956722576228239</c:v>
                </c:pt>
                <c:pt idx="5725">
                  <c:v>0.10982026465839523</c:v>
                </c:pt>
                <c:pt idx="5726">
                  <c:v>0.11010289701082376</c:v>
                </c:pt>
                <c:pt idx="5727">
                  <c:v>0.11041126006693691</c:v>
                </c:pt>
                <c:pt idx="5728">
                  <c:v>0.11074150590972653</c:v>
                </c:pt>
                <c:pt idx="5729">
                  <c:v>0.11109044466766882</c:v>
                </c:pt>
                <c:pt idx="5730">
                  <c:v>0.11145517558065388</c:v>
                </c:pt>
                <c:pt idx="5731">
                  <c:v>0.11183321132873614</c:v>
                </c:pt>
                <c:pt idx="5732">
                  <c:v>0.1111219461342281</c:v>
                </c:pt>
                <c:pt idx="5733">
                  <c:v>0.11081578930824865</c:v>
                </c:pt>
                <c:pt idx="5734">
                  <c:v>0.10995280399137375</c:v>
                </c:pt>
                <c:pt idx="5735">
                  <c:v>0.10953980178967937</c:v>
                </c:pt>
                <c:pt idx="5736">
                  <c:v>0.10884415264177738</c:v>
                </c:pt>
                <c:pt idx="5737">
                  <c:v>0.10857138122276622</c:v>
                </c:pt>
                <c:pt idx="5738">
                  <c:v>0.10811079055798745</c:v>
                </c:pt>
                <c:pt idx="5739">
                  <c:v>0.10803480696214907</c:v>
                </c:pt>
                <c:pt idx="5740">
                  <c:v>0.10779314916796379</c:v>
                </c:pt>
                <c:pt idx="5741">
                  <c:v>0.10771877047592193</c:v>
                </c:pt>
                <c:pt idx="5742">
                  <c:v>0.10765746892345174</c:v>
                </c:pt>
                <c:pt idx="5743">
                  <c:v>0.1076932249497573</c:v>
                </c:pt>
                <c:pt idx="5744">
                  <c:v>0.10778213360324473</c:v>
                </c:pt>
                <c:pt idx="5745">
                  <c:v>0.10793918441664774</c:v>
                </c:pt>
                <c:pt idx="5746">
                  <c:v>0.10814811439211436</c:v>
                </c:pt>
                <c:pt idx="5747">
                  <c:v>0.10840744425467852</c:v>
                </c:pt>
                <c:pt idx="5748">
                  <c:v>0.10870854825387788</c:v>
                </c:pt>
                <c:pt idx="5749">
                  <c:v>0.10904689178154969</c:v>
                </c:pt>
                <c:pt idx="5750">
                  <c:v>0.10941667318535986</c:v>
                </c:pt>
                <c:pt idx="5751">
                  <c:v>0.10981352763250918</c:v>
                </c:pt>
                <c:pt idx="5752">
                  <c:v>0.11023318349194344</c:v>
                </c:pt>
                <c:pt idx="5753">
                  <c:v>0.10967512401721358</c:v>
                </c:pt>
                <c:pt idx="5754">
                  <c:v>0.10949793875052993</c:v>
                </c:pt>
                <c:pt idx="5755">
                  <c:v>0.10881651113999125</c:v>
                </c:pt>
                <c:pt idx="5756">
                  <c:v>0.1085559354611072</c:v>
                </c:pt>
                <c:pt idx="5757">
                  <c:v>0.1080353812380288</c:v>
                </c:pt>
                <c:pt idx="5758">
                  <c:v>0.10791002461251065</c:v>
                </c:pt>
                <c:pt idx="5759">
                  <c:v>0.10760813470537167</c:v>
                </c:pt>
                <c:pt idx="5760">
                  <c:v>0.10748692529711112</c:v>
                </c:pt>
                <c:pt idx="5761">
                  <c:v>0.10738650782541281</c:v>
                </c:pt>
                <c:pt idx="5762">
                  <c:v>0.10739622262323545</c:v>
                </c:pt>
                <c:pt idx="5763">
                  <c:v>0.10746985749612126</c:v>
                </c:pt>
                <c:pt idx="5764">
                  <c:v>0.10762272800548756</c:v>
                </c:pt>
                <c:pt idx="5765">
                  <c:v>0.10783703695018332</c:v>
                </c:pt>
                <c:pt idx="5766">
                  <c:v>0.1081104690925816</c:v>
                </c:pt>
                <c:pt idx="5767">
                  <c:v>0.1084331862987602</c:v>
                </c:pt>
                <c:pt idx="5768">
                  <c:v>0.10879969500998676</c:v>
                </c:pt>
                <c:pt idx="5769">
                  <c:v>0.10920322573606134</c:v>
                </c:pt>
                <c:pt idx="5770">
                  <c:v>0.10873105011875772</c:v>
                </c:pt>
                <c:pt idx="5771">
                  <c:v>0.10862531618825022</c:v>
                </c:pt>
                <c:pt idx="5772">
                  <c:v>0.10806355413553703</c:v>
                </c:pt>
                <c:pt idx="5773">
                  <c:v>0.10790308469023024</c:v>
                </c:pt>
                <c:pt idx="5774">
                  <c:v>0.10750382865050634</c:v>
                </c:pt>
                <c:pt idx="5775">
                  <c:v>0.10748046419149748</c:v>
                </c:pt>
                <c:pt idx="5776">
                  <c:v>0.10729130429648759</c:v>
                </c:pt>
                <c:pt idx="5777">
                  <c:v>0.10727337380207302</c:v>
                </c:pt>
                <c:pt idx="5778">
                  <c:v>0.10727495598386838</c:v>
                </c:pt>
                <c:pt idx="5779">
                  <c:v>0.10738023124568308</c:v>
                </c:pt>
                <c:pt idx="5780">
                  <c:v>0.10754526581025159</c:v>
                </c:pt>
                <c:pt idx="5781">
                  <c:v>0.10778439345716873</c:v>
                </c:pt>
                <c:pt idx="5782">
                  <c:v>0.10808067113728193</c:v>
                </c:pt>
                <c:pt idx="5783">
                  <c:v>0.10843183201623319</c:v>
                </c:pt>
                <c:pt idx="5784">
                  <c:v>0.10882851565700769</c:v>
                </c:pt>
                <c:pt idx="5785">
                  <c:v>0.10842321870449867</c:v>
                </c:pt>
                <c:pt idx="5786">
                  <c:v>0.10837302089654788</c:v>
                </c:pt>
                <c:pt idx="5787">
                  <c:v>0.10790154522365025</c:v>
                </c:pt>
                <c:pt idx="5788">
                  <c:v>0.10781660434054618</c:v>
                </c:pt>
                <c:pt idx="5789">
                  <c:v>0.10750814791399455</c:v>
                </c:pt>
                <c:pt idx="5790">
                  <c:v>0.10738569687045674</c:v>
                </c:pt>
                <c:pt idx="5791">
                  <c:v>0.10728068722568951</c:v>
                </c:pt>
                <c:pt idx="5792">
                  <c:v>0.10729598085626835</c:v>
                </c:pt>
                <c:pt idx="5793">
                  <c:v>0.10738285764691335</c:v>
                </c:pt>
                <c:pt idx="5794">
                  <c:v>0.10755924791114202</c:v>
                </c:pt>
                <c:pt idx="5795">
                  <c:v>0.10780590635670428</c:v>
                </c:pt>
                <c:pt idx="5796">
                  <c:v>0.10812028992066214</c:v>
                </c:pt>
                <c:pt idx="5797">
                  <c:v>0.10849137285718458</c:v>
                </c:pt>
                <c:pt idx="5798">
                  <c:v>0.10813284162531112</c:v>
                </c:pt>
                <c:pt idx="5799">
                  <c:v>0.10812112194675194</c:v>
                </c:pt>
                <c:pt idx="5800">
                  <c:v>0.10772235639382455</c:v>
                </c:pt>
                <c:pt idx="5801">
                  <c:v>0.10769809747075865</c:v>
                </c:pt>
                <c:pt idx="5802">
                  <c:v>0.10746548929826849</c:v>
                </c:pt>
                <c:pt idx="5803">
                  <c:v>0.10741318429747482</c:v>
                </c:pt>
                <c:pt idx="5804">
                  <c:v>0.1073796607240447</c:v>
                </c:pt>
                <c:pt idx="5805">
                  <c:v>0.10746226508400758</c:v>
                </c:pt>
                <c:pt idx="5806">
                  <c:v>0.10761409550021028</c:v>
                </c:pt>
                <c:pt idx="5807">
                  <c:v>0.10785187378755356</c:v>
                </c:pt>
                <c:pt idx="5808">
                  <c:v>0.10815698120997874</c:v>
                </c:pt>
                <c:pt idx="5809">
                  <c:v>0.10852677197191563</c:v>
                </c:pt>
                <c:pt idx="5810">
                  <c:v>0.1082155547635737</c:v>
                </c:pt>
                <c:pt idx="5811">
                  <c:v>0.10824363030494366</c:v>
                </c:pt>
                <c:pt idx="5812">
                  <c:v>0.10790800292964819</c:v>
                </c:pt>
                <c:pt idx="5813">
                  <c:v>0.10793667216933489</c:v>
                </c:pt>
                <c:pt idx="5814">
                  <c:v>0.10776733517725035</c:v>
                </c:pt>
                <c:pt idx="5815">
                  <c:v>0.10777323868787736</c:v>
                </c:pt>
                <c:pt idx="5816">
                  <c:v>0.10779827056264191</c:v>
                </c:pt>
                <c:pt idx="5817">
                  <c:v>0.10793575853893067</c:v>
                </c:pt>
                <c:pt idx="5818">
                  <c:v>0.1081402484104288</c:v>
                </c:pt>
                <c:pt idx="5819">
                  <c:v>0.10842762805232287</c:v>
                </c:pt>
                <c:pt idx="5820">
                  <c:v>0.10877980643187746</c:v>
                </c:pt>
                <c:pt idx="5821">
                  <c:v>0.10850043182465408</c:v>
                </c:pt>
                <c:pt idx="5822">
                  <c:v>0.10855344081130536</c:v>
                </c:pt>
                <c:pt idx="5823">
                  <c:v>0.1082652998558622</c:v>
                </c:pt>
                <c:pt idx="5824">
                  <c:v>0.10833334568059927</c:v>
                </c:pt>
                <c:pt idx="5825">
                  <c:v>0.10821325831604556</c:v>
                </c:pt>
                <c:pt idx="5826">
                  <c:v>0.10826466983891425</c:v>
                </c:pt>
                <c:pt idx="5827">
                  <c:v>0.10833612339205789</c:v>
                </c:pt>
                <c:pt idx="5828">
                  <c:v>0.1085173585322301</c:v>
                </c:pt>
                <c:pt idx="5829">
                  <c:v>0.10876412472975439</c:v>
                </c:pt>
                <c:pt idx="5830">
                  <c:v>0.10909152511692932</c:v>
                </c:pt>
                <c:pt idx="5831">
                  <c:v>0.10882872670338672</c:v>
                </c:pt>
                <c:pt idx="5832">
                  <c:v>0.10889629847507232</c:v>
                </c:pt>
                <c:pt idx="5833">
                  <c:v>0.10864375118247294</c:v>
                </c:pt>
                <c:pt idx="5834">
                  <c:v>0.10856587729123879</c:v>
                </c:pt>
                <c:pt idx="5835">
                  <c:v>0.10848536403153242</c:v>
                </c:pt>
                <c:pt idx="5836">
                  <c:v>0.10852985951876759</c:v>
                </c:pt>
                <c:pt idx="5837">
                  <c:v>0.10864897276099628</c:v>
                </c:pt>
                <c:pt idx="5838">
                  <c:v>0.10886656756463031</c:v>
                </c:pt>
                <c:pt idx="5839">
                  <c:v>0.10916240516653231</c:v>
                </c:pt>
                <c:pt idx="5840">
                  <c:v>0.10892238751474403</c:v>
                </c:pt>
                <c:pt idx="5841">
                  <c:v>0.10900633684683791</c:v>
                </c:pt>
                <c:pt idx="5842">
                  <c:v>0.10879424355963874</c:v>
                </c:pt>
                <c:pt idx="5843">
                  <c:v>0.1087547267550355</c:v>
                </c:pt>
                <c:pt idx="5844">
                  <c:v>0.10871787130786048</c:v>
                </c:pt>
                <c:pt idx="5845">
                  <c:v>0.10880414239345226</c:v>
                </c:pt>
                <c:pt idx="5846">
                  <c:v>0.10896481820406212</c:v>
                </c:pt>
                <c:pt idx="5847">
                  <c:v>0.10922197097121744</c:v>
                </c:pt>
                <c:pt idx="5848">
                  <c:v>0.10955581772745715</c:v>
                </c:pt>
                <c:pt idx="5849">
                  <c:v>0.1093686182491953</c:v>
                </c:pt>
                <c:pt idx="5850">
                  <c:v>0.10949763126066792</c:v>
                </c:pt>
                <c:pt idx="5851">
                  <c:v>0.10933755744413176</c:v>
                </c:pt>
                <c:pt idx="5852">
                  <c:v>0.10934541621021543</c:v>
                </c:pt>
                <c:pt idx="5853">
                  <c:v>0.1093552796628674</c:v>
                </c:pt>
                <c:pt idx="5854">
                  <c:v>0.10948463213765036</c:v>
                </c:pt>
                <c:pt idx="5855">
                  <c:v>0.10968589876730173</c:v>
                </c:pt>
                <c:pt idx="5856">
                  <c:v>0.10998060773714613</c:v>
                </c:pt>
                <c:pt idx="5857">
                  <c:v>0.10979077930267733</c:v>
                </c:pt>
                <c:pt idx="5858">
                  <c:v>0.10991793881719047</c:v>
                </c:pt>
                <c:pt idx="5859">
                  <c:v>0.10977499386649825</c:v>
                </c:pt>
                <c:pt idx="5860">
                  <c:v>0.10980087687723694</c:v>
                </c:pt>
                <c:pt idx="5861">
                  <c:v>0.10983396127470346</c:v>
                </c:pt>
                <c:pt idx="5862">
                  <c:v>0.10998656155013764</c:v>
                </c:pt>
                <c:pt idx="5863">
                  <c:v>0.11021194381151211</c:v>
                </c:pt>
                <c:pt idx="5864">
                  <c:v>0.11053025230482572</c:v>
                </c:pt>
                <c:pt idx="5865">
                  <c:v>0.11037750295188076</c:v>
                </c:pt>
                <c:pt idx="5866">
                  <c:v>0.11053622079874703</c:v>
                </c:pt>
                <c:pt idx="5867">
                  <c:v>0.11043114138167809</c:v>
                </c:pt>
                <c:pt idx="5868">
                  <c:v>0.11049165544295292</c:v>
                </c:pt>
                <c:pt idx="5869">
                  <c:v>0.11055929121543828</c:v>
                </c:pt>
                <c:pt idx="5870">
                  <c:v>0.11074387961220911</c:v>
                </c:pt>
                <c:pt idx="5871">
                  <c:v>0.11099956616678996</c:v>
                </c:pt>
                <c:pt idx="5872">
                  <c:v>0.11083919826605015</c:v>
                </c:pt>
                <c:pt idx="5873">
                  <c:v>0.1107761446640283</c:v>
                </c:pt>
                <c:pt idx="5874">
                  <c:v>0.11067965569119309</c:v>
                </c:pt>
                <c:pt idx="5875">
                  <c:v>0.11069661393089714</c:v>
                </c:pt>
                <c:pt idx="5876">
                  <c:v>0.11079011514078196</c:v>
                </c:pt>
                <c:pt idx="5877">
                  <c:v>0.11098973008985569</c:v>
                </c:pt>
                <c:pt idx="5878">
                  <c:v>0.11081456111746268</c:v>
                </c:pt>
                <c:pt idx="5879">
                  <c:v>0.11075027421700812</c:v>
                </c:pt>
                <c:pt idx="5880">
                  <c:v>0.11066722228801495</c:v>
                </c:pt>
                <c:pt idx="5881">
                  <c:v>0.11070233319896339</c:v>
                </c:pt>
                <c:pt idx="5882">
                  <c:v>0.1108181710309073</c:v>
                </c:pt>
                <c:pt idx="5883">
                  <c:v>0.11104130321619721</c:v>
                </c:pt>
                <c:pt idx="5884">
                  <c:v>0.11090612958810775</c:v>
                </c:pt>
                <c:pt idx="5885">
                  <c:v>0.11088093480547601</c:v>
                </c:pt>
                <c:pt idx="5886">
                  <c:v>0.11083987277107843</c:v>
                </c:pt>
                <c:pt idx="5887">
                  <c:v>0.11091472221615151</c:v>
                </c:pt>
                <c:pt idx="5888">
                  <c:v>0.11106893654426386</c:v>
                </c:pt>
                <c:pt idx="5889">
                  <c:v>0.11132786247911364</c:v>
                </c:pt>
                <c:pt idx="5890">
                  <c:v>0.11123450043308081</c:v>
                </c:pt>
                <c:pt idx="5891">
                  <c:v>0.11124831385407141</c:v>
                </c:pt>
                <c:pt idx="5892">
                  <c:v>0.11124578846743916</c:v>
                </c:pt>
                <c:pt idx="5893">
                  <c:v>0.11135624350842654</c:v>
                </c:pt>
                <c:pt idx="5894">
                  <c:v>0.11154382908756766</c:v>
                </c:pt>
                <c:pt idx="5895">
                  <c:v>0.11143510107220811</c:v>
                </c:pt>
                <c:pt idx="5896">
                  <c:v>0.11143135681079963</c:v>
                </c:pt>
                <c:pt idx="5897">
                  <c:v>0.11142961773781179</c:v>
                </c:pt>
                <c:pt idx="5898">
                  <c:v>0.11154223990493861</c:v>
                </c:pt>
                <c:pt idx="5899">
                  <c:v>0.11173773204204851</c:v>
                </c:pt>
                <c:pt idx="5900">
                  <c:v>0.11165046655833866</c:v>
                </c:pt>
                <c:pt idx="5901">
                  <c:v>0.1116694313956077</c:v>
                </c:pt>
                <c:pt idx="5902">
                  <c:v>0.11169348626779385</c:v>
                </c:pt>
                <c:pt idx="5903">
                  <c:v>0.11183116714681551</c:v>
                </c:pt>
                <c:pt idx="5904">
                  <c:v>0.11205132508149784</c:v>
                </c:pt>
                <c:pt idx="5905">
                  <c:v>0.1119937026516955</c:v>
                </c:pt>
                <c:pt idx="5906">
                  <c:v>0.1120407623992099</c:v>
                </c:pt>
                <c:pt idx="5907">
                  <c:v>0.11209280608451611</c:v>
                </c:pt>
                <c:pt idx="5908">
                  <c:v>0.11225650966519796</c:v>
                </c:pt>
                <c:pt idx="5909">
                  <c:v>0.11250115137544947</c:v>
                </c:pt>
                <c:pt idx="5910">
                  <c:v>0.11247029153481858</c:v>
                </c:pt>
                <c:pt idx="5911">
                  <c:v>0.11254223576827993</c:v>
                </c:pt>
                <c:pt idx="5912">
                  <c:v>0.11261838101561938</c:v>
                </c:pt>
                <c:pt idx="5913">
                  <c:v>0.11280427674408244</c:v>
                </c:pt>
                <c:pt idx="5914">
                  <c:v>0.11273606176217132</c:v>
                </c:pt>
                <c:pt idx="5915">
                  <c:v>0.112782678054129</c:v>
                </c:pt>
                <c:pt idx="5916">
                  <c:v>0.11284409500746406</c:v>
                </c:pt>
                <c:pt idx="5917">
                  <c:v>0.11302088655792053</c:v>
                </c:pt>
                <c:pt idx="5918">
                  <c:v>0.11296027110599205</c:v>
                </c:pt>
                <c:pt idx="5919">
                  <c:v>0.11301677025305601</c:v>
                </c:pt>
                <c:pt idx="5920">
                  <c:v>0.11309283327496988</c:v>
                </c:pt>
                <c:pt idx="5921">
                  <c:v>0.11328459609008856</c:v>
                </c:pt>
                <c:pt idx="5922">
                  <c:v>0.11324520911509461</c:v>
                </c:pt>
                <c:pt idx="5923">
                  <c:v>0.11332217915929643</c:v>
                </c:pt>
                <c:pt idx="5924">
                  <c:v>0.11341942298309915</c:v>
                </c:pt>
                <c:pt idx="5925">
                  <c:v>0.11363106383158428</c:v>
                </c:pt>
                <c:pt idx="5926">
                  <c:v>0.11361398632558606</c:v>
                </c:pt>
                <c:pt idx="5927">
                  <c:v>0.1137117269225083</c:v>
                </c:pt>
                <c:pt idx="5928">
                  <c:v>0.11382922311266919</c:v>
                </c:pt>
                <c:pt idx="5929">
                  <c:v>0.11405952854374224</c:v>
                </c:pt>
                <c:pt idx="5930">
                  <c:v>0.11406230960593478</c:v>
                </c:pt>
                <c:pt idx="5931">
                  <c:v>0.11417835509546626</c:v>
                </c:pt>
                <c:pt idx="5932">
                  <c:v>0.11431340317385619</c:v>
                </c:pt>
                <c:pt idx="5933">
                  <c:v>0.11455979753874024</c:v>
                </c:pt>
                <c:pt idx="5934">
                  <c:v>0.1145794834528262</c:v>
                </c:pt>
                <c:pt idx="5935">
                  <c:v>0.11471106840736667</c:v>
                </c:pt>
                <c:pt idx="5936">
                  <c:v>0.11486095779839633</c:v>
                </c:pt>
                <c:pt idx="5937">
                  <c:v>0.1148605717359179</c:v>
                </c:pt>
                <c:pt idx="5938">
                  <c:v>0.11495359416362572</c:v>
                </c:pt>
                <c:pt idx="5939">
                  <c:v>0.11508915259829422</c:v>
                </c:pt>
                <c:pt idx="5940">
                  <c:v>0.11508250394580033</c:v>
                </c:pt>
                <c:pt idx="5941">
                  <c:v>0.11517687517899056</c:v>
                </c:pt>
                <c:pt idx="5942">
                  <c:v>0.11531701760417734</c:v>
                </c:pt>
                <c:pt idx="5943">
                  <c:v>0.11532182759066512</c:v>
                </c:pt>
                <c:pt idx="5944">
                  <c:v>0.11542833542417386</c:v>
                </c:pt>
                <c:pt idx="5945">
                  <c:v>0.11558204838590225</c:v>
                </c:pt>
                <c:pt idx="5946">
                  <c:v>0.11560260210865314</c:v>
                </c:pt>
                <c:pt idx="5947">
                  <c:v>0.11572443669251431</c:v>
                </c:pt>
                <c:pt idx="5948">
                  <c:v>0.11589325493708591</c:v>
                </c:pt>
                <c:pt idx="5949">
                  <c:v>0.11592972115056144</c:v>
                </c:pt>
                <c:pt idx="5950">
                  <c:v>0.11606649516164147</c:v>
                </c:pt>
                <c:pt idx="5951">
                  <c:v>0.11624960019267494</c:v>
                </c:pt>
                <c:pt idx="5952">
                  <c:v>0.11630060915372376</c:v>
                </c:pt>
                <c:pt idx="5953">
                  <c:v>0.11645088114115953</c:v>
                </c:pt>
                <c:pt idx="5954">
                  <c:v>0.11664674316035661</c:v>
                </c:pt>
                <c:pt idx="5955">
                  <c:v>0.11671060201551287</c:v>
                </c:pt>
                <c:pt idx="5956">
                  <c:v>0.11687274771898437</c:v>
                </c:pt>
                <c:pt idx="5957">
                  <c:v>0.11707979014621905</c:v>
                </c:pt>
                <c:pt idx="5958">
                  <c:v>0.11715489493159348</c:v>
                </c:pt>
                <c:pt idx="5959">
                  <c:v>0.11732741991492679</c:v>
                </c:pt>
                <c:pt idx="5960">
                  <c:v>0.11735561873549782</c:v>
                </c:pt>
                <c:pt idx="5961">
                  <c:v>0.11749847305620253</c:v>
                </c:pt>
                <c:pt idx="5962">
                  <c:v>0.11751069495644728</c:v>
                </c:pt>
                <c:pt idx="5963">
                  <c:v>0.11764424599439582</c:v>
                </c:pt>
                <c:pt idx="5964">
                  <c:v>0.11765711032627468</c:v>
                </c:pt>
                <c:pt idx="5965">
                  <c:v>0.11779375728578056</c:v>
                </c:pt>
                <c:pt idx="5966">
                  <c:v>0.11781497109157835</c:v>
                </c:pt>
                <c:pt idx="5967">
                  <c:v>0.11796047446840996</c:v>
                </c:pt>
                <c:pt idx="5968">
                  <c:v>0.11799303761943936</c:v>
                </c:pt>
                <c:pt idx="5969">
                  <c:v>0.11814949727146828</c:v>
                </c:pt>
                <c:pt idx="5970">
                  <c:v>0.11819410093678773</c:v>
                </c:pt>
                <c:pt idx="5971">
                  <c:v>0.11836182681483898</c:v>
                </c:pt>
                <c:pt idx="5972">
                  <c:v>0.11841810380019968</c:v>
                </c:pt>
                <c:pt idx="5973">
                  <c:v>0.1185966028811265</c:v>
                </c:pt>
                <c:pt idx="5974">
                  <c:v>0.11866375277915919</c:v>
                </c:pt>
                <c:pt idx="5975">
                  <c:v>0.11885221962831238</c:v>
                </c:pt>
                <c:pt idx="5976">
                  <c:v>0.1189293110751608</c:v>
                </c:pt>
                <c:pt idx="5977">
                  <c:v>0.11912686226100222</c:v>
                </c:pt>
                <c:pt idx="5978">
                  <c:v>0.11921297251477414</c:v>
                </c:pt>
                <c:pt idx="5979">
                  <c:v>0.11941875280879444</c:v>
                </c:pt>
                <c:pt idx="5980">
                  <c:v>0.11951302685809084</c:v>
                </c:pt>
                <c:pt idx="5981">
                  <c:v>0.11972625249114888</c:v>
                </c:pt>
                <c:pt idx="5982">
                  <c:v>0.11982792323903269</c:v>
                </c:pt>
                <c:pt idx="5983">
                  <c:v>0.12004789500128776</c:v>
                </c:pt>
                <c:pt idx="5984">
                  <c:v>0.12015628530014233</c:v>
                </c:pt>
                <c:pt idx="5985">
                  <c:v>0.12038238779475519</c:v>
                </c:pt>
                <c:pt idx="5986">
                  <c:v>0.12049690459897544</c:v>
                </c:pt>
                <c:pt idx="5987">
                  <c:v>0.1207285996660632</c:v>
                </c:pt>
                <c:pt idx="5988">
                  <c:v>0.12084872528593182</c:v>
                </c:pt>
                <c:pt idx="5989">
                  <c:v>0.12108554345877209</c:v>
                </c:pt>
                <c:pt idx="5990">
                  <c:v>0.12121082625961632</c:v>
                </c:pt>
                <c:pt idx="5991">
                  <c:v>0.1214523580467004</c:v>
                </c:pt>
                <c:pt idx="5992">
                  <c:v>0.121582403631459</c:v>
                </c:pt>
                <c:pt idx="5993">
                  <c:v>0.12182829139861262</c:v>
                </c:pt>
                <c:pt idx="5994">
                  <c:v>0.12196275467569384</c:v>
                </c:pt>
                <c:pt idx="5995">
                  <c:v>0.12221268540892094</c:v>
                </c:pt>
                <c:pt idx="5996">
                  <c:v>0.12235126364568227</c:v>
                </c:pt>
                <c:pt idx="5997">
                  <c:v>0.12260496264401688</c:v>
                </c:pt>
                <c:pt idx="5998">
                  <c:v>0.12274738947056107</c:v>
                </c:pt>
                <c:pt idx="5999">
                  <c:v>0.12300461491636749</c:v>
                </c:pt>
                <c:pt idx="6000">
                  <c:v>0.12315065518978852</c:v>
                </c:pt>
                <c:pt idx="6001">
                  <c:v>0.12341119350510654</c:v>
                </c:pt>
                <c:pt idx="6002">
                  <c:v>0.12356063892845759</c:v>
                </c:pt>
                <c:pt idx="6003">
                  <c:v>0.1238243008168789</c:v>
                </c:pt>
                <c:pt idx="6004">
                  <c:v>0.12397696620890475</c:v>
                </c:pt>
                <c:pt idx="6005">
                  <c:v>0.12415727872347349</c:v>
                </c:pt>
                <c:pt idx="6006">
                  <c:v>0.12429573793155768</c:v>
                </c:pt>
                <c:pt idx="6007">
                  <c:v>0.1244401499185126</c:v>
                </c:pt>
                <c:pt idx="6008">
                  <c:v>0.12457278227619994</c:v>
                </c:pt>
                <c:pt idx="6009">
                  <c:v>0.12470868219002407</c:v>
                </c:pt>
                <c:pt idx="6010">
                  <c:v>0.12484382035779262</c:v>
                </c:pt>
                <c:pt idx="6011">
                  <c:v>0.1249828544287217</c:v>
                </c:pt>
                <c:pt idx="6012">
                  <c:v>0.12512495157234271</c:v>
                </c:pt>
                <c:pt idx="6013">
                  <c:v>0.12527149226306245</c:v>
                </c:pt>
                <c:pt idx="6014">
                  <c:v>0.12542225639816307</c:v>
                </c:pt>
                <c:pt idx="6015">
                  <c:v>0.12557756052879743</c:v>
                </c:pt>
                <c:pt idx="6016">
                  <c:v>0.12573724565133126</c:v>
                </c:pt>
                <c:pt idx="6017">
                  <c:v>0.12590127533481166</c:v>
                </c:pt>
                <c:pt idx="6018">
                  <c:v>0.12606947200730634</c:v>
                </c:pt>
                <c:pt idx="6019">
                  <c:v>0.12624168695461657</c:v>
                </c:pt>
                <c:pt idx="6020">
                  <c:v>0.12641773354739261</c:v>
                </c:pt>
                <c:pt idx="6021">
                  <c:v>0.12659743649281863</c:v>
                </c:pt>
                <c:pt idx="6022">
                  <c:v>0.12678061556321518</c:v>
                </c:pt>
                <c:pt idx="6023">
                  <c:v>0.12696710002254541</c:v>
                </c:pt>
                <c:pt idx="6024">
                  <c:v>0.12715672471313644</c:v>
                </c:pt>
                <c:pt idx="6025">
                  <c:v>0.12734933412233884</c:v>
                </c:pt>
                <c:pt idx="6026">
                  <c:v>0.12754478123776369</c:v>
                </c:pt>
                <c:pt idx="6027">
                  <c:v>0.12774292842591883</c:v>
                </c:pt>
                <c:pt idx="6028">
                  <c:v>0.1279436468100843</c:v>
                </c:pt>
                <c:pt idx="6029">
                  <c:v>0.12814681615162105</c:v>
                </c:pt>
                <c:pt idx="6030">
                  <c:v>0.12835232430368881</c:v>
                </c:pt>
                <c:pt idx="6031">
                  <c:v>0.12856006679870813</c:v>
                </c:pt>
                <c:pt idx="6032">
                  <c:v>0.12876994632756533</c:v>
                </c:pt>
                <c:pt idx="6033">
                  <c:v>0.12898187226968583</c:v>
                </c:pt>
                <c:pt idx="6034">
                  <c:v>0.12919576021208767</c:v>
                </c:pt>
                <c:pt idx="6035">
                  <c:v>0.12941153150257456</c:v>
                </c:pt>
                <c:pt idx="6036">
                  <c:v>0.12962911282096234</c:v>
                </c:pt>
                <c:pt idx="6037">
                  <c:v>0.12984843578050054</c:v>
                </c:pt>
                <c:pt idx="6038">
                  <c:v>0.13006943655449099</c:v>
                </c:pt>
                <c:pt idx="6039">
                  <c:v>0.1302920555304965</c:v>
                </c:pt>
                <c:pt idx="6040">
                  <c:v>0.13051623698968839</c:v>
                </c:pt>
                <c:pt idx="6041">
                  <c:v>0.13074192881082158</c:v>
                </c:pt>
                <c:pt idx="6042">
                  <c:v>0.13096908219698511</c:v>
                </c:pt>
                <c:pt idx="6043">
                  <c:v>0.13119765142383155</c:v>
                </c:pt>
                <c:pt idx="6044">
                  <c:v>0.13142759360765277</c:v>
                </c:pt>
                <c:pt idx="6045">
                  <c:v>0.13165886849189823</c:v>
                </c:pt>
                <c:pt idx="6046">
                  <c:v>0.13189143825069349</c:v>
                </c:pt>
                <c:pt idx="6047">
                  <c:v>0.13212526730802221</c:v>
                </c:pt>
                <c:pt idx="6048">
                  <c:v>0.13236032217135341</c:v>
                </c:pt>
                <c:pt idx="6049">
                  <c:v>0.13259657127852442</c:v>
                </c:pt>
                <c:pt idx="6050">
                  <c:v>0.13283398485681674</c:v>
                </c:pt>
                <c:pt idx="6051">
                  <c:v>0.13307253479322423</c:v>
                </c:pt>
                <c:pt idx="6052">
                  <c:v>0.13331219451500287</c:v>
                </c:pt>
                <c:pt idx="6053">
                  <c:v>0.13355293887965303</c:v>
                </c:pt>
                <c:pt idx="6054">
                  <c:v>0.1337947440735654</c:v>
                </c:pt>
                <c:pt idx="6055">
                  <c:v>0.13403758751861483</c:v>
                </c:pt>
                <c:pt idx="6056">
                  <c:v>0.13428144778605233</c:v>
                </c:pt>
                <c:pt idx="6057">
                  <c:v>0.13452630451709835</c:v>
                </c:pt>
                <c:pt idx="6058">
                  <c:v>0.13477213834968849</c:v>
                </c:pt>
                <c:pt idx="6059">
                  <c:v>0.13501893085086403</c:v>
                </c:pt>
                <c:pt idx="6060">
                  <c:v>0.13526666445435875</c:v>
                </c:pt>
                <c:pt idx="6061">
                  <c:v>0.13551532240294728</c:v>
                </c:pt>
                <c:pt idx="6062">
                  <c:v>0.13576488869517833</c:v>
                </c:pt>
                <c:pt idx="6063">
                  <c:v>0.13601534803613191</c:v>
                </c:pt>
                <c:pt idx="6064">
                  <c:v>0.13626668579188861</c:v>
                </c:pt>
                <c:pt idx="6065">
                  <c:v>0.13651888794738198</c:v>
                </c:pt>
                <c:pt idx="6066">
                  <c:v>0.13677194106740753</c:v>
                </c:pt>
                <c:pt idx="6067">
                  <c:v>0.1370258322604978</c:v>
                </c:pt>
                <c:pt idx="6068">
                  <c:v>0.13728054914545895</c:v>
                </c:pt>
                <c:pt idx="6069">
                  <c:v>0.1375360798203431</c:v>
                </c:pt>
                <c:pt idx="6070">
                  <c:v>0.13779241283367494</c:v>
                </c:pt>
                <c:pt idx="6071">
                  <c:v>0.13804953715774726</c:v>
                </c:pt>
                <c:pt idx="6072">
                  <c:v>0.1378085365249504</c:v>
                </c:pt>
                <c:pt idx="6073">
                  <c:v>0.13764431008483147</c:v>
                </c:pt>
                <c:pt idx="6074">
                  <c:v>0.13716404020896888</c:v>
                </c:pt>
                <c:pt idx="6075">
                  <c:v>0.13681371763019579</c:v>
                </c:pt>
                <c:pt idx="6076">
                  <c:v>0.13630044877541625</c:v>
                </c:pt>
                <c:pt idx="6077">
                  <c:v>0.13594436576811342</c:v>
                </c:pt>
                <c:pt idx="6078">
                  <c:v>0.13550136218151332</c:v>
                </c:pt>
                <c:pt idx="6079">
                  <c:v>0.13522363389314407</c:v>
                </c:pt>
                <c:pt idx="6080">
                  <c:v>0.1348896705321887</c:v>
                </c:pt>
                <c:pt idx="6081">
                  <c:v>0.13471836731939879</c:v>
                </c:pt>
                <c:pt idx="6082">
                  <c:v>0.13449946887342135</c:v>
                </c:pt>
                <c:pt idx="6083">
                  <c:v>0.13435996464437716</c:v>
                </c:pt>
                <c:pt idx="6084">
                  <c:v>0.13423236937063221</c:v>
                </c:pt>
                <c:pt idx="6085">
                  <c:v>0.13415740518009889</c:v>
                </c:pt>
                <c:pt idx="6086">
                  <c:v>0.13411485394633083</c:v>
                </c:pt>
                <c:pt idx="6087">
                  <c:v>0.13411482471706782</c:v>
                </c:pt>
                <c:pt idx="6088">
                  <c:v>0.13414987410505352</c:v>
                </c:pt>
                <c:pt idx="6089">
                  <c:v>0.13422077798019805</c:v>
                </c:pt>
                <c:pt idx="6090">
                  <c:v>0.13432345288348335</c:v>
                </c:pt>
                <c:pt idx="6091">
                  <c:v>0.13445610386538664</c:v>
                </c:pt>
                <c:pt idx="6092">
                  <c:v>0.13461570030890302</c:v>
                </c:pt>
                <c:pt idx="6093">
                  <c:v>0.13479994914453997</c:v>
                </c:pt>
                <c:pt idx="6094">
                  <c:v>0.13500634840203496</c:v>
                </c:pt>
                <c:pt idx="6095">
                  <c:v>0.13523272754119819</c:v>
                </c:pt>
                <c:pt idx="6096">
                  <c:v>0.13547698874281</c:v>
                </c:pt>
                <c:pt idx="6097">
                  <c:v>0.1353084493167529</c:v>
                </c:pt>
                <c:pt idx="6098">
                  <c:v>0.13522349752924168</c:v>
                </c:pt>
                <c:pt idx="6099">
                  <c:v>0.13487572755065491</c:v>
                </c:pt>
                <c:pt idx="6100">
                  <c:v>0.13465538958483281</c:v>
                </c:pt>
                <c:pt idx="6101">
                  <c:v>0.13429959123241808</c:v>
                </c:pt>
                <c:pt idx="6102">
                  <c:v>0.13409256446454165</c:v>
                </c:pt>
                <c:pt idx="6103">
                  <c:v>0.13381246076091857</c:v>
                </c:pt>
                <c:pt idx="6104">
                  <c:v>0.1336863498274643</c:v>
                </c:pt>
                <c:pt idx="6105">
                  <c:v>0.13351128000734436</c:v>
                </c:pt>
                <c:pt idx="6106">
                  <c:v>0.13341490618719254</c:v>
                </c:pt>
                <c:pt idx="6107">
                  <c:v>0.13333256638598234</c:v>
                </c:pt>
                <c:pt idx="6108">
                  <c:v>0.13330506312882928</c:v>
                </c:pt>
                <c:pt idx="6109">
                  <c:v>0.13331294701024188</c:v>
                </c:pt>
                <c:pt idx="6110">
                  <c:v>0.13336619497171132</c:v>
                </c:pt>
                <c:pt idx="6111">
                  <c:v>0.13345738733744916</c:v>
                </c:pt>
                <c:pt idx="6112">
                  <c:v>0.13358704579223835</c:v>
                </c:pt>
                <c:pt idx="6113">
                  <c:v>0.1337508670507801</c:v>
                </c:pt>
                <c:pt idx="6114">
                  <c:v>0.13394676171885678</c:v>
                </c:pt>
                <c:pt idx="6115">
                  <c:v>0.13417142273421412</c:v>
                </c:pt>
                <c:pt idx="6116">
                  <c:v>0.13442227295280595</c:v>
                </c:pt>
                <c:pt idx="6117">
                  <c:v>0.13430971294748639</c:v>
                </c:pt>
                <c:pt idx="6118">
                  <c:v>0.13428340453435927</c:v>
                </c:pt>
                <c:pt idx="6119">
                  <c:v>0.13402507765133942</c:v>
                </c:pt>
                <c:pt idx="6120">
                  <c:v>0.13389159599375144</c:v>
                </c:pt>
                <c:pt idx="6121">
                  <c:v>0.13363843431883726</c:v>
                </c:pt>
                <c:pt idx="6122">
                  <c:v>0.13352815279627661</c:v>
                </c:pt>
                <c:pt idx="6123">
                  <c:v>0.13335266463219053</c:v>
                </c:pt>
                <c:pt idx="6124">
                  <c:v>0.13325336126582243</c:v>
                </c:pt>
                <c:pt idx="6125">
                  <c:v>0.1331655034528767</c:v>
                </c:pt>
                <c:pt idx="6126">
                  <c:v>0.13313464854220269</c:v>
                </c:pt>
                <c:pt idx="6127">
                  <c:v>0.13314174029525416</c:v>
                </c:pt>
                <c:pt idx="6128">
                  <c:v>0.13319820545216832</c:v>
                </c:pt>
                <c:pt idx="6129">
                  <c:v>0.13329669107195219</c:v>
                </c:pt>
                <c:pt idx="6130">
                  <c:v>0.13343796307356959</c:v>
                </c:pt>
                <c:pt idx="6131">
                  <c:v>0.13361752041411012</c:v>
                </c:pt>
                <c:pt idx="6132">
                  <c:v>0.13383309086636297</c:v>
                </c:pt>
                <c:pt idx="6133">
                  <c:v>0.13373111169518959</c:v>
                </c:pt>
                <c:pt idx="6134">
                  <c:v>0.13372094065176698</c:v>
                </c:pt>
                <c:pt idx="6135">
                  <c:v>0.13350775730101105</c:v>
                </c:pt>
                <c:pt idx="6136">
                  <c:v>0.13342022109321716</c:v>
                </c:pt>
                <c:pt idx="6137">
                  <c:v>0.1332284417392513</c:v>
                </c:pt>
                <c:pt idx="6138">
                  <c:v>0.13317708796285332</c:v>
                </c:pt>
                <c:pt idx="6139">
                  <c:v>0.13306872367377709</c:v>
                </c:pt>
                <c:pt idx="6140">
                  <c:v>0.13303565217958013</c:v>
                </c:pt>
                <c:pt idx="6141">
                  <c:v>0.13301604076020457</c:v>
                </c:pt>
                <c:pt idx="6142">
                  <c:v>0.13305227987899615</c:v>
                </c:pt>
                <c:pt idx="6143">
                  <c:v>0.13312592540905133</c:v>
                </c:pt>
                <c:pt idx="6144">
                  <c:v>0.13324738979246042</c:v>
                </c:pt>
                <c:pt idx="6145">
                  <c:v>0.13340943504126246</c:v>
                </c:pt>
                <c:pt idx="6146">
                  <c:v>0.13361253815491381</c:v>
                </c:pt>
                <c:pt idx="6147">
                  <c:v>0.13352936381187641</c:v>
                </c:pt>
                <c:pt idx="6148">
                  <c:v>0.13354063904055602</c:v>
                </c:pt>
                <c:pt idx="6149">
                  <c:v>0.13336883541995359</c:v>
                </c:pt>
                <c:pt idx="6150">
                  <c:v>0.13332227579933598</c:v>
                </c:pt>
                <c:pt idx="6151">
                  <c:v>0.13318199315578561</c:v>
                </c:pt>
                <c:pt idx="6152">
                  <c:v>0.13311086118052051</c:v>
                </c:pt>
                <c:pt idx="6153">
                  <c:v>0.13304323563658516</c:v>
                </c:pt>
                <c:pt idx="6154">
                  <c:v>0.13303258223890602</c:v>
                </c:pt>
                <c:pt idx="6155">
                  <c:v>0.13306045535409305</c:v>
                </c:pt>
                <c:pt idx="6156">
                  <c:v>0.13314091493394686</c:v>
                </c:pt>
                <c:pt idx="6157">
                  <c:v>0.13326691257664525</c:v>
                </c:pt>
                <c:pt idx="6158">
                  <c:v>0.1334398870509399</c:v>
                </c:pt>
                <c:pt idx="6159">
                  <c:v>0.13335836854200211</c:v>
                </c:pt>
                <c:pt idx="6160">
                  <c:v>0.13337525409726414</c:v>
                </c:pt>
                <c:pt idx="6161">
                  <c:v>0.13322931227540113</c:v>
                </c:pt>
                <c:pt idx="6162">
                  <c:v>0.13320954605743518</c:v>
                </c:pt>
                <c:pt idx="6163">
                  <c:v>0.1331069353976182</c:v>
                </c:pt>
                <c:pt idx="6164">
                  <c:v>0.1330748023095647</c:v>
                </c:pt>
                <c:pt idx="6165">
                  <c:v>0.13304995360515992</c:v>
                </c:pt>
                <c:pt idx="6166">
                  <c:v>0.13308243021199528</c:v>
                </c:pt>
                <c:pt idx="6167">
                  <c:v>0.13315415422126042</c:v>
                </c:pt>
                <c:pt idx="6168">
                  <c:v>0.13327801285127627</c:v>
                </c:pt>
                <c:pt idx="6169">
                  <c:v>0.1334469337279991</c:v>
                </c:pt>
                <c:pt idx="6170">
                  <c:v>0.13338395330542596</c:v>
                </c:pt>
                <c:pt idx="6171">
                  <c:v>0.13341945090504082</c:v>
                </c:pt>
                <c:pt idx="6172">
                  <c:v>0.13330576948402717</c:v>
                </c:pt>
                <c:pt idx="6173">
                  <c:v>0.13331727730136134</c:v>
                </c:pt>
                <c:pt idx="6174">
                  <c:v>0.13325294138053856</c:v>
                </c:pt>
                <c:pt idx="6175">
                  <c:v>0.13325898968641914</c:v>
                </c:pt>
                <c:pt idx="6176">
                  <c:v>0.1332743001116734</c:v>
                </c:pt>
                <c:pt idx="6177">
                  <c:v>0.13334643537619861</c:v>
                </c:pt>
                <c:pt idx="6178">
                  <c:v>0.13345771579813626</c:v>
                </c:pt>
                <c:pt idx="6179">
                  <c:v>0.13362022307185084</c:v>
                </c:pt>
                <c:pt idx="6180">
                  <c:v>0.13356619397674319</c:v>
                </c:pt>
                <c:pt idx="6181">
                  <c:v>0.1336129940880717</c:v>
                </c:pt>
                <c:pt idx="6182">
                  <c:v>0.1335217824079038</c:v>
                </c:pt>
                <c:pt idx="6183">
                  <c:v>0.1334855693762913</c:v>
                </c:pt>
                <c:pt idx="6184">
                  <c:v>0.13343589618078155</c:v>
                </c:pt>
                <c:pt idx="6185">
                  <c:v>0.13343947016994706</c:v>
                </c:pt>
                <c:pt idx="6186">
                  <c:v>0.1334787734658236</c:v>
                </c:pt>
                <c:pt idx="6187">
                  <c:v>0.13357270013596434</c:v>
                </c:pt>
                <c:pt idx="6188">
                  <c:v>0.13371496190275423</c:v>
                </c:pt>
                <c:pt idx="6189">
                  <c:v>0.13366470896067639</c:v>
                </c:pt>
                <c:pt idx="6190">
                  <c:v>0.13371608052674189</c:v>
                </c:pt>
                <c:pt idx="6191">
                  <c:v>0.13364335839999031</c:v>
                </c:pt>
                <c:pt idx="6192">
                  <c:v>0.13362791494761517</c:v>
                </c:pt>
                <c:pt idx="6193">
                  <c:v>0.1336044305069839</c:v>
                </c:pt>
                <c:pt idx="6194">
                  <c:v>0.13363539980717531</c:v>
                </c:pt>
                <c:pt idx="6195">
                  <c:v>0.13370375567804782</c:v>
                </c:pt>
                <c:pt idx="6196">
                  <c:v>0.13382692267998042</c:v>
                </c:pt>
                <c:pt idx="6197">
                  <c:v>0.13399855551344375</c:v>
                </c:pt>
                <c:pt idx="6198">
                  <c:v>0.13398440091880737</c:v>
                </c:pt>
                <c:pt idx="6199">
                  <c:v>0.1340702369917568</c:v>
                </c:pt>
                <c:pt idx="6200">
                  <c:v>0.13403593432582328</c:v>
                </c:pt>
                <c:pt idx="6201">
                  <c:v>0.13405787020874183</c:v>
                </c:pt>
                <c:pt idx="6202">
                  <c:v>0.13407223491271436</c:v>
                </c:pt>
                <c:pt idx="6203">
                  <c:v>0.1341397541828786</c:v>
                </c:pt>
                <c:pt idx="6204">
                  <c:v>0.13424369716787865</c:v>
                </c:pt>
                <c:pt idx="6205">
                  <c:v>0.13440095454680323</c:v>
                </c:pt>
                <c:pt idx="6206">
                  <c:v>0.13438354913094308</c:v>
                </c:pt>
                <c:pt idx="6207">
                  <c:v>0.13446854727211965</c:v>
                </c:pt>
                <c:pt idx="6208">
                  <c:v>0.13444235297157903</c:v>
                </c:pt>
                <c:pt idx="6209">
                  <c:v>0.13447481496033564</c:v>
                </c:pt>
                <c:pt idx="6210">
                  <c:v>0.13450363763562878</c:v>
                </c:pt>
                <c:pt idx="6211">
                  <c:v>0.13458697710406797</c:v>
                </c:pt>
                <c:pt idx="6212">
                  <c:v>0.13470821653505194</c:v>
                </c:pt>
                <c:pt idx="6213">
                  <c:v>0.13467918605204643</c:v>
                </c:pt>
                <c:pt idx="6214">
                  <c:v>0.13475084217392119</c:v>
                </c:pt>
                <c:pt idx="6215">
                  <c:v>0.13472465593937821</c:v>
                </c:pt>
                <c:pt idx="6216">
                  <c:v>0.13475914083193441</c:v>
                </c:pt>
                <c:pt idx="6217">
                  <c:v>0.13479569227832755</c:v>
                </c:pt>
                <c:pt idx="6218">
                  <c:v>0.13488851123109091</c:v>
                </c:pt>
                <c:pt idx="6219">
                  <c:v>0.13502161504122512</c:v>
                </c:pt>
                <c:pt idx="6220">
                  <c:v>0.13501152058443289</c:v>
                </c:pt>
                <c:pt idx="6221">
                  <c:v>0.13502018982818731</c:v>
                </c:pt>
                <c:pt idx="6222">
                  <c:v>0.13500092859433188</c:v>
                </c:pt>
                <c:pt idx="6223">
                  <c:v>0.13502191163038102</c:v>
                </c:pt>
                <c:pt idx="6224">
                  <c:v>0.13507467399204076</c:v>
                </c:pt>
                <c:pt idx="6225">
                  <c:v>0.13518080817869516</c:v>
                </c:pt>
                <c:pt idx="6226">
                  <c:v>0.13515494944980988</c:v>
                </c:pt>
                <c:pt idx="6227">
                  <c:v>0.13515646579857643</c:v>
                </c:pt>
                <c:pt idx="6228">
                  <c:v>0.13513765107486453</c:v>
                </c:pt>
                <c:pt idx="6229">
                  <c:v>0.13516379284811419</c:v>
                </c:pt>
                <c:pt idx="6230">
                  <c:v>0.13522544420274141</c:v>
                </c:pt>
                <c:pt idx="6231">
                  <c:v>0.13534277554679841</c:v>
                </c:pt>
                <c:pt idx="6232">
                  <c:v>0.13533560268987976</c:v>
                </c:pt>
                <c:pt idx="6233">
                  <c:v>0.13535770464683106</c:v>
                </c:pt>
                <c:pt idx="6234">
                  <c:v>0.1353624416342214</c:v>
                </c:pt>
                <c:pt idx="6235">
                  <c:v>0.13541266692351028</c:v>
                </c:pt>
                <c:pt idx="6236">
                  <c:v>0.13549892862003832</c:v>
                </c:pt>
                <c:pt idx="6237">
                  <c:v>0.13564050148259721</c:v>
                </c:pt>
                <c:pt idx="6238">
                  <c:v>0.13566025877672283</c:v>
                </c:pt>
                <c:pt idx="6239">
                  <c:v>0.13570898826555666</c:v>
                </c:pt>
                <c:pt idx="6240">
                  <c:v>0.1357407743868233</c:v>
                </c:pt>
                <c:pt idx="6241">
                  <c:v>0.13581723235264498</c:v>
                </c:pt>
                <c:pt idx="6242">
                  <c:v>0.13592901412739922</c:v>
                </c:pt>
                <c:pt idx="6243">
                  <c:v>0.13593773349073457</c:v>
                </c:pt>
                <c:pt idx="6244">
                  <c:v>0.13597353189950345</c:v>
                </c:pt>
                <c:pt idx="6245">
                  <c:v>0.13600133936411041</c:v>
                </c:pt>
                <c:pt idx="6246">
                  <c:v>0.13607527325601332</c:v>
                </c:pt>
                <c:pt idx="6247">
                  <c:v>0.13618849544427158</c:v>
                </c:pt>
                <c:pt idx="6248">
                  <c:v>0.13620503545841345</c:v>
                </c:pt>
                <c:pt idx="6249">
                  <c:v>0.13625126128984943</c:v>
                </c:pt>
                <c:pt idx="6250">
                  <c:v>0.13629241652983382</c:v>
                </c:pt>
                <c:pt idx="6251">
                  <c:v>0.13638077956886541</c:v>
                </c:pt>
                <c:pt idx="6252">
                  <c:v>0.13650931350943862</c:v>
                </c:pt>
                <c:pt idx="6253">
                  <c:v>0.13654385888899689</c:v>
                </c:pt>
                <c:pt idx="6254">
                  <c:v>0.13660845387086695</c:v>
                </c:pt>
                <c:pt idx="6255">
                  <c:v>0.13666868968707391</c:v>
                </c:pt>
                <c:pt idx="6256">
                  <c:v>0.13677582986511627</c:v>
                </c:pt>
                <c:pt idx="6257">
                  <c:v>0.1367900652789511</c:v>
                </c:pt>
                <c:pt idx="6258">
                  <c:v>0.13683951529397653</c:v>
                </c:pt>
                <c:pt idx="6259">
                  <c:v>0.13688860131986003</c:v>
                </c:pt>
                <c:pt idx="6260">
                  <c:v>0.13698802289157186</c:v>
                </c:pt>
                <c:pt idx="6261">
                  <c:v>0.13700228689811267</c:v>
                </c:pt>
                <c:pt idx="6262">
                  <c:v>0.13705468882714245</c:v>
                </c:pt>
                <c:pt idx="6263">
                  <c:v>0.1371104470458655</c:v>
                </c:pt>
                <c:pt idx="6264">
                  <c:v>0.13721807822960486</c:v>
                </c:pt>
                <c:pt idx="6265">
                  <c:v>0.13724432462316116</c:v>
                </c:pt>
                <c:pt idx="6266">
                  <c:v>0.13730963773447646</c:v>
                </c:pt>
                <c:pt idx="6267">
                  <c:v>0.13737962947362758</c:v>
                </c:pt>
                <c:pt idx="6268">
                  <c:v>0.13750162639612107</c:v>
                </c:pt>
                <c:pt idx="6269">
                  <c:v>0.13754378019338187</c:v>
                </c:pt>
                <c:pt idx="6270">
                  <c:v>0.1376248846227095</c:v>
                </c:pt>
                <c:pt idx="6271">
                  <c:v>0.13771084794267274</c:v>
                </c:pt>
                <c:pt idx="6272">
                  <c:v>0.13784832974201899</c:v>
                </c:pt>
                <c:pt idx="6273">
                  <c:v>0.137906573340703</c:v>
                </c:pt>
                <c:pt idx="6274">
                  <c:v>0.1380032557420301</c:v>
                </c:pt>
                <c:pt idx="6275">
                  <c:v>0.13810455327131921</c:v>
                </c:pt>
                <c:pt idx="6276">
                  <c:v>0.13825669206245639</c:v>
                </c:pt>
                <c:pt idx="6277">
                  <c:v>0.13832984212815669</c:v>
                </c:pt>
                <c:pt idx="6278">
                  <c:v>0.13844082219510279</c:v>
                </c:pt>
                <c:pt idx="6279">
                  <c:v>0.13855605461089926</c:v>
                </c:pt>
                <c:pt idx="6280">
                  <c:v>0.13861835177882931</c:v>
                </c:pt>
                <c:pt idx="6281">
                  <c:v>0.13870762614548449</c:v>
                </c:pt>
                <c:pt idx="6282">
                  <c:v>0.13881180898884171</c:v>
                </c:pt>
                <c:pt idx="6283">
                  <c:v>0.13886576715249577</c:v>
                </c:pt>
                <c:pt idx="6284">
                  <c:v>0.13895176067399095</c:v>
                </c:pt>
                <c:pt idx="6285">
                  <c:v>0.13905506596088157</c:v>
                </c:pt>
                <c:pt idx="6286">
                  <c:v>0.13911234898127489</c:v>
                </c:pt>
                <c:pt idx="6287">
                  <c:v>0.13920324879752011</c:v>
                </c:pt>
                <c:pt idx="6288">
                  <c:v>0.13931323818850894</c:v>
                </c:pt>
                <c:pt idx="6289">
                  <c:v>0.13937893671679369</c:v>
                </c:pt>
                <c:pt idx="6290">
                  <c:v>0.13947895892140005</c:v>
                </c:pt>
                <c:pt idx="6291">
                  <c:v>0.13959860915810607</c:v>
                </c:pt>
                <c:pt idx="6292">
                  <c:v>0.13967475626245163</c:v>
                </c:pt>
                <c:pt idx="6293">
                  <c:v>0.13978525798604746</c:v>
                </c:pt>
                <c:pt idx="6294">
                  <c:v>0.13991541193246126</c:v>
                </c:pt>
                <c:pt idx="6295">
                  <c:v>0.14000233676807383</c:v>
                </c:pt>
                <c:pt idx="6296">
                  <c:v>0.14012336504780487</c:v>
                </c:pt>
                <c:pt idx="6297">
                  <c:v>0.14026382870156562</c:v>
                </c:pt>
                <c:pt idx="6298">
                  <c:v>0.14036111332880763</c:v>
                </c:pt>
                <c:pt idx="6299">
                  <c:v>0.14049213871560351</c:v>
                </c:pt>
                <c:pt idx="6300">
                  <c:v>0.14064229530132755</c:v>
                </c:pt>
                <c:pt idx="6301">
                  <c:v>0.1407492316522192</c:v>
                </c:pt>
                <c:pt idx="6302">
                  <c:v>0.14088952054764414</c:v>
                </c:pt>
                <c:pt idx="6303">
                  <c:v>0.14097415825829929</c:v>
                </c:pt>
                <c:pt idx="6304">
                  <c:v>0.14109792456522019</c:v>
                </c:pt>
                <c:pt idx="6305">
                  <c:v>0.14116952105436686</c:v>
                </c:pt>
                <c:pt idx="6306">
                  <c:v>0.1412840119196983</c:v>
                </c:pt>
                <c:pt idx="6307">
                  <c:v>0.14135101717188503</c:v>
                </c:pt>
                <c:pt idx="6308">
                  <c:v>0.14146336647811664</c:v>
                </c:pt>
                <c:pt idx="6309">
                  <c:v>0.14153152784313017</c:v>
                </c:pt>
                <c:pt idx="6310">
                  <c:v>0.14164644933945247</c:v>
                </c:pt>
                <c:pt idx="6311">
                  <c:v>0.1417191713619812</c:v>
                </c:pt>
                <c:pt idx="6312">
                  <c:v>0.14183934405017329</c:v>
                </c:pt>
                <c:pt idx="6313">
                  <c:v>0.14191842917214048</c:v>
                </c:pt>
                <c:pt idx="6314">
                  <c:v>0.14204519316841591</c:v>
                </c:pt>
                <c:pt idx="6315">
                  <c:v>0.14213144993192373</c:v>
                </c:pt>
                <c:pt idx="6316">
                  <c:v>0.1422653395074418</c:v>
                </c:pt>
                <c:pt idx="6317">
                  <c:v>0.14235899369867111</c:v>
                </c:pt>
                <c:pt idx="6318">
                  <c:v>0.14250008236128853</c:v>
                </c:pt>
                <c:pt idx="6319">
                  <c:v>0.14260103409882996</c:v>
                </c:pt>
                <c:pt idx="6320">
                  <c:v>0.14274914452210785</c:v>
                </c:pt>
                <c:pt idx="6321">
                  <c:v>0.14285712275599405</c:v>
                </c:pt>
                <c:pt idx="6322">
                  <c:v>0.14301195064671868</c:v>
                </c:pt>
                <c:pt idx="6323">
                  <c:v>0.1431266036298191</c:v>
                </c:pt>
                <c:pt idx="6324">
                  <c:v>0.14328778925676433</c:v>
                </c:pt>
                <c:pt idx="6325">
                  <c:v>0.14340873628586692</c:v>
                </c:pt>
                <c:pt idx="6326">
                  <c:v>0.14357590483573501</c:v>
                </c:pt>
                <c:pt idx="6327">
                  <c:v>0.14370276497431167</c:v>
                </c:pt>
                <c:pt idx="6328">
                  <c:v>0.14387554856406704</c:v>
                </c:pt>
                <c:pt idx="6329">
                  <c:v>0.14400795585684767</c:v>
                </c:pt>
                <c:pt idx="6330">
                  <c:v>0.14418600486149469</c:v>
                </c:pt>
                <c:pt idx="6331">
                  <c:v>0.14432361572028318</c:v>
                </c:pt>
                <c:pt idx="6332">
                  <c:v>0.14450660395351322</c:v>
                </c:pt>
                <c:pt idx="6333">
                  <c:v>0.14464910007839737</c:v>
                </c:pt>
                <c:pt idx="6334">
                  <c:v>0.14483672650007318</c:v>
                </c:pt>
                <c:pt idx="6335">
                  <c:v>0.14498381531588356</c:v>
                </c:pt>
                <c:pt idx="6336">
                  <c:v>0.14517580383378359</c:v>
                </c:pt>
                <c:pt idx="6337">
                  <c:v>0.14532721759889533</c:v>
                </c:pt>
                <c:pt idx="6338">
                  <c:v>0.14552331587702616</c:v>
                </c:pt>
                <c:pt idx="6339">
                  <c:v>0.14567881013448059</c:v>
                </c:pt>
                <c:pt idx="6340">
                  <c:v>0.1458787879334813</c:v>
                </c:pt>
                <c:pt idx="6341">
                  <c:v>0.14603813968702184</c:v>
                </c:pt>
                <c:pt idx="6342">
                  <c:v>0.14624178703438506</c:v>
                </c:pt>
                <c:pt idx="6343">
                  <c:v>0.14640479286312535</c:v>
                </c:pt>
                <c:pt idx="6344">
                  <c:v>0.14661191821747721</c:v>
                </c:pt>
                <c:pt idx="6345">
                  <c:v>0.14677839244422852</c:v>
                </c:pt>
                <c:pt idx="6346">
                  <c:v>0.14695482926362002</c:v>
                </c:pt>
                <c:pt idx="6347">
                  <c:v>0.14711100556413292</c:v>
                </c:pt>
                <c:pt idx="6348">
                  <c:v>0.14726719175033365</c:v>
                </c:pt>
                <c:pt idx="6349">
                  <c:v>0.14741513149598306</c:v>
                </c:pt>
                <c:pt idx="6350">
                  <c:v>0.14756238076013162</c:v>
                </c:pt>
                <c:pt idx="6351">
                  <c:v>0.14770726191466554</c:v>
                </c:pt>
                <c:pt idx="6352">
                  <c:v>0.14785266119637264</c:v>
                </c:pt>
                <c:pt idx="6353">
                  <c:v>0.14799851565181532</c:v>
                </c:pt>
                <c:pt idx="6354">
                  <c:v>0.14814598351485175</c:v>
                </c:pt>
                <c:pt idx="6355">
                  <c:v>0.14829525442695601</c:v>
                </c:pt>
                <c:pt idx="6356">
                  <c:v>0.14844680322697545</c:v>
                </c:pt>
                <c:pt idx="6357">
                  <c:v>0.14860076698938185</c:v>
                </c:pt>
                <c:pt idx="6358">
                  <c:v>0.1487573261674493</c:v>
                </c:pt>
                <c:pt idx="6359">
                  <c:v>0.14891653348022782</c:v>
                </c:pt>
                <c:pt idx="6360">
                  <c:v>0.14907843316107527</c:v>
                </c:pt>
                <c:pt idx="6361">
                  <c:v>0.14924301716185839</c:v>
                </c:pt>
                <c:pt idx="6362">
                  <c:v>0.14941026442601046</c:v>
                </c:pt>
                <c:pt idx="6363">
                  <c:v>0.14958013153121552</c:v>
                </c:pt>
                <c:pt idx="6364">
                  <c:v>0.1497525666454913</c:v>
                </c:pt>
                <c:pt idx="6365">
                  <c:v>0.14992750867447624</c:v>
                </c:pt>
                <c:pt idx="6366">
                  <c:v>0.15010489269852556</c:v>
                </c:pt>
                <c:pt idx="6367">
                  <c:v>0.1502846507284854</c:v>
                </c:pt>
                <c:pt idx="6368">
                  <c:v>0.15046671401118639</c:v>
                </c:pt>
                <c:pt idx="6369">
                  <c:v>0.15065101376253587</c:v>
                </c:pt>
                <c:pt idx="6370">
                  <c:v>0.15083748219379345</c:v>
                </c:pt>
                <c:pt idx="6371">
                  <c:v>0.15102605296278782</c:v>
                </c:pt>
                <c:pt idx="6372">
                  <c:v>0.15121666162294733</c:v>
                </c:pt>
                <c:pt idx="6373">
                  <c:v>0.15140924584045257</c:v>
                </c:pt>
                <c:pt idx="6374">
                  <c:v>0.15160374556337963</c:v>
                </c:pt>
                <c:pt idx="6375">
                  <c:v>0.15180010308899394</c:v>
                </c:pt>
                <c:pt idx="6376">
                  <c:v>0.15199826309245124</c:v>
                </c:pt>
                <c:pt idx="6377">
                  <c:v>0.15219817260856727</c:v>
                </c:pt>
                <c:pt idx="6378">
                  <c:v>0.15239978099053886</c:v>
                </c:pt>
                <c:pt idx="6379">
                  <c:v>0.15260303984726287</c:v>
                </c:pt>
                <c:pt idx="6380">
                  <c:v>0.15280790296923596</c:v>
                </c:pt>
                <c:pt idx="6381">
                  <c:v>0.15301432624573152</c:v>
                </c:pt>
                <c:pt idx="6382">
                  <c:v>0.15322226757778523</c:v>
                </c:pt>
                <c:pt idx="6383">
                  <c:v>0.15343168678895269</c:v>
                </c:pt>
                <c:pt idx="6384">
                  <c:v>0.15364254553597734</c:v>
                </c:pt>
                <c:pt idx="6385">
                  <c:v>0.15385480722052636</c:v>
                </c:pt>
                <c:pt idx="6386">
                  <c:v>0.15406843690300187</c:v>
                </c:pt>
                <c:pt idx="6387">
                  <c:v>0.15428340121900552</c:v>
                </c:pt>
                <c:pt idx="6388">
                  <c:v>0.15449966829889572</c:v>
                </c:pt>
                <c:pt idx="6389">
                  <c:v>0.15471720769067732</c:v>
                </c:pt>
                <c:pt idx="6390">
                  <c:v>0.15493599028633476</c:v>
                </c:pt>
                <c:pt idx="6391">
                  <c:v>0.15515598825168109</c:v>
                </c:pt>
                <c:pt idx="6392">
                  <c:v>0.15537717495968151</c:v>
                </c:pt>
                <c:pt idx="6393">
                  <c:v>0.15559952492719065</c:v>
                </c:pt>
                <c:pt idx="6394">
                  <c:v>0.15582301375500895</c:v>
                </c:pt>
                <c:pt idx="6395">
                  <c:v>0.15604761807114231</c:v>
                </c:pt>
                <c:pt idx="6396">
                  <c:v>0.15627331547713741</c:v>
                </c:pt>
                <c:pt idx="6397">
                  <c:v>0.15650008449735209</c:v>
                </c:pt>
                <c:pt idx="6398">
                  <c:v>0.15672790453102659</c:v>
                </c:pt>
                <c:pt idx="6399">
                  <c:v>0.15695675580701085</c:v>
                </c:pt>
                <c:pt idx="6400">
                  <c:v>0.15718661934101474</c:v>
                </c:pt>
                <c:pt idx="6401">
                  <c:v>0.15741747689524521</c:v>
                </c:pt>
                <c:pt idx="6402">
                  <c:v>0.15764931094029677</c:v>
                </c:pt>
                <c:pt idx="6403">
                  <c:v>0.15788210461917629</c:v>
                </c:pt>
                <c:pt idx="6404">
                  <c:v>0.15811584171333859</c:v>
                </c:pt>
                <c:pt idx="6405">
                  <c:v>0.15835050661061834</c:v>
                </c:pt>
                <c:pt idx="6406">
                  <c:v>0.15858608427495069</c:v>
                </c:pt>
                <c:pt idx="6407">
                  <c:v>0.1588225602177884</c:v>
                </c:pt>
                <c:pt idx="6408">
                  <c:v>0.15905992047108652</c:v>
                </c:pt>
                <c:pt idx="6409">
                  <c:v>0.15929815156180371</c:v>
                </c:pt>
                <c:pt idx="6410">
                  <c:v>0.15953724048780904</c:v>
                </c:pt>
                <c:pt idx="6411">
                  <c:v>0.15977717469511177</c:v>
                </c:pt>
                <c:pt idx="6412">
                  <c:v>0.15982252982479617</c:v>
                </c:pt>
                <c:pt idx="6413">
                  <c:v>0.15985939760690782</c:v>
                </c:pt>
                <c:pt idx="6414">
                  <c:v>0.15973985794072076</c:v>
                </c:pt>
                <c:pt idx="6415">
                  <c:v>0.15963253520607212</c:v>
                </c:pt>
                <c:pt idx="6416">
                  <c:v>0.15943246437346925</c:v>
                </c:pt>
                <c:pt idx="6417">
                  <c:v>0.15926898425625691</c:v>
                </c:pt>
                <c:pt idx="6418">
                  <c:v>0.15905647307935133</c:v>
                </c:pt>
                <c:pt idx="6419">
                  <c:v>0.15889754185120397</c:v>
                </c:pt>
                <c:pt idx="6420">
                  <c:v>0.15871389413195613</c:v>
                </c:pt>
                <c:pt idx="6421">
                  <c:v>0.15859284606069757</c:v>
                </c:pt>
                <c:pt idx="6422">
                  <c:v>0.15845873257345211</c:v>
                </c:pt>
                <c:pt idx="6423">
                  <c:v>0.15836083257250833</c:v>
                </c:pt>
                <c:pt idx="6424">
                  <c:v>0.15827198688367039</c:v>
                </c:pt>
                <c:pt idx="6425">
                  <c:v>0.15821100280277633</c:v>
                </c:pt>
                <c:pt idx="6426">
                  <c:v>0.15816966498988494</c:v>
                </c:pt>
                <c:pt idx="6427">
                  <c:v>0.15815397394102471</c:v>
                </c:pt>
                <c:pt idx="6428">
                  <c:v>0.1581611272535115</c:v>
                </c:pt>
                <c:pt idx="6429">
                  <c:v>0.1581923780938177</c:v>
                </c:pt>
                <c:pt idx="6430">
                  <c:v>0.15824617065278446</c:v>
                </c:pt>
                <c:pt idx="6431">
                  <c:v>0.15832204769340841</c:v>
                </c:pt>
                <c:pt idx="6432">
                  <c:v>0.15841866747195832</c:v>
                </c:pt>
                <c:pt idx="6433">
                  <c:v>0.1585349887680465</c:v>
                </c:pt>
                <c:pt idx="6434">
                  <c:v>0.15866971397699059</c:v>
                </c:pt>
                <c:pt idx="6435">
                  <c:v>0.15882165274542581</c:v>
                </c:pt>
                <c:pt idx="6436">
                  <c:v>0.15898957087410226</c:v>
                </c:pt>
                <c:pt idx="6437">
                  <c:v>0.15900460648749881</c:v>
                </c:pt>
                <c:pt idx="6438">
                  <c:v>0.15902702132130164</c:v>
                </c:pt>
                <c:pt idx="6439">
                  <c:v>0.15892611513304944</c:v>
                </c:pt>
                <c:pt idx="6440">
                  <c:v>0.15884884320056836</c:v>
                </c:pt>
                <c:pt idx="6441">
                  <c:v>0.15870029938278396</c:v>
                </c:pt>
                <c:pt idx="6442">
                  <c:v>0.1585946298067582</c:v>
                </c:pt>
                <c:pt idx="6443">
                  <c:v>0.15845313088371027</c:v>
                </c:pt>
                <c:pt idx="6444">
                  <c:v>0.15833826005165541</c:v>
                </c:pt>
                <c:pt idx="6445">
                  <c:v>0.15822429781384617</c:v>
                </c:pt>
                <c:pt idx="6446">
                  <c:v>0.15813604625061073</c:v>
                </c:pt>
                <c:pt idx="6447">
                  <c:v>0.15806697459786845</c:v>
                </c:pt>
                <c:pt idx="6448">
                  <c:v>0.15802572390151282</c:v>
                </c:pt>
                <c:pt idx="6449">
                  <c:v>0.15801050597585053</c:v>
                </c:pt>
                <c:pt idx="6450">
                  <c:v>0.15802363496477723</c:v>
                </c:pt>
                <c:pt idx="6451">
                  <c:v>0.15806396328887873</c:v>
                </c:pt>
                <c:pt idx="6452">
                  <c:v>0.1581313335794361</c:v>
                </c:pt>
                <c:pt idx="6453">
                  <c:v>0.15822442774522294</c:v>
                </c:pt>
                <c:pt idx="6454">
                  <c:v>0.1583421393047777</c:v>
                </c:pt>
                <c:pt idx="6455">
                  <c:v>0.1584829880034162</c:v>
                </c:pt>
                <c:pt idx="6456">
                  <c:v>0.15849589583428747</c:v>
                </c:pt>
                <c:pt idx="6457">
                  <c:v>0.15852466221546591</c:v>
                </c:pt>
                <c:pt idx="6458">
                  <c:v>0.15845010453754549</c:v>
                </c:pt>
                <c:pt idx="6459">
                  <c:v>0.15840527214916689</c:v>
                </c:pt>
                <c:pt idx="6460">
                  <c:v>0.15830204412575588</c:v>
                </c:pt>
                <c:pt idx="6461">
                  <c:v>0.15824476391161379</c:v>
                </c:pt>
                <c:pt idx="6462">
                  <c:v>0.15815943919020858</c:v>
                </c:pt>
                <c:pt idx="6463">
                  <c:v>0.15810320450580084</c:v>
                </c:pt>
                <c:pt idx="6464">
                  <c:v>0.15805147140052878</c:v>
                </c:pt>
                <c:pt idx="6465">
                  <c:v>0.15802670246952699</c:v>
                </c:pt>
                <c:pt idx="6466">
                  <c:v>0.15802234199283083</c:v>
                </c:pt>
                <c:pt idx="6467">
                  <c:v>0.15804601229235526</c:v>
                </c:pt>
                <c:pt idx="6468">
                  <c:v>0.15809570494846747</c:v>
                </c:pt>
                <c:pt idx="6469">
                  <c:v>0.15817327609865339</c:v>
                </c:pt>
                <c:pt idx="6470">
                  <c:v>0.15827740586862271</c:v>
                </c:pt>
                <c:pt idx="6471">
                  <c:v>0.15827341384201832</c:v>
                </c:pt>
                <c:pt idx="6472">
                  <c:v>0.15829181333138242</c:v>
                </c:pt>
                <c:pt idx="6473">
                  <c:v>0.15822332829302121</c:v>
                </c:pt>
                <c:pt idx="6474">
                  <c:v>0.15818994909988238</c:v>
                </c:pt>
                <c:pt idx="6475">
                  <c:v>0.15810905268956343</c:v>
                </c:pt>
                <c:pt idx="6476">
                  <c:v>0.15804926191598367</c:v>
                </c:pt>
                <c:pt idx="6477">
                  <c:v>0.15798506980486282</c:v>
                </c:pt>
                <c:pt idx="6478">
                  <c:v>0.15794449443464265</c:v>
                </c:pt>
                <c:pt idx="6479">
                  <c:v>0.15792184690850553</c:v>
                </c:pt>
                <c:pt idx="6480">
                  <c:v>0.15792727960447017</c:v>
                </c:pt>
                <c:pt idx="6481">
                  <c:v>0.15795958504874452</c:v>
                </c:pt>
                <c:pt idx="6482">
                  <c:v>0.15802171527595466</c:v>
                </c:pt>
                <c:pt idx="6483">
                  <c:v>0.15811277932528611</c:v>
                </c:pt>
                <c:pt idx="6484">
                  <c:v>0.15810971675410501</c:v>
                </c:pt>
                <c:pt idx="6485">
                  <c:v>0.15813328000809257</c:v>
                </c:pt>
                <c:pt idx="6486">
                  <c:v>0.15808149793893955</c:v>
                </c:pt>
                <c:pt idx="6487">
                  <c:v>0.15806809783096121</c:v>
                </c:pt>
                <c:pt idx="6488">
                  <c:v>0.15801467299333982</c:v>
                </c:pt>
                <c:pt idx="6489">
                  <c:v>0.15798524939601588</c:v>
                </c:pt>
                <c:pt idx="6490">
                  <c:v>0.15795525172512237</c:v>
                </c:pt>
                <c:pt idx="6491">
                  <c:v>0.15795063131122911</c:v>
                </c:pt>
                <c:pt idx="6492">
                  <c:v>0.15796562088387978</c:v>
                </c:pt>
                <c:pt idx="6493">
                  <c:v>0.15800944717753396</c:v>
                </c:pt>
                <c:pt idx="6494">
                  <c:v>0.15808066827806266</c:v>
                </c:pt>
                <c:pt idx="6495">
                  <c:v>0.1581818044681409</c:v>
                </c:pt>
                <c:pt idx="6496">
                  <c:v>0.15819640950452296</c:v>
                </c:pt>
                <c:pt idx="6497">
                  <c:v>0.15823946103153963</c:v>
                </c:pt>
                <c:pt idx="6498">
                  <c:v>0.15821382008244322</c:v>
                </c:pt>
                <c:pt idx="6499">
                  <c:v>0.15822776264253813</c:v>
                </c:pt>
                <c:pt idx="6500">
                  <c:v>0.15820591841561882</c:v>
                </c:pt>
                <c:pt idx="6501">
                  <c:v>0.15820922464936871</c:v>
                </c:pt>
                <c:pt idx="6502">
                  <c:v>0.15821384948011419</c:v>
                </c:pt>
                <c:pt idx="6503">
                  <c:v>0.15824437779889422</c:v>
                </c:pt>
                <c:pt idx="6504">
                  <c:v>0.1582950572622539</c:v>
                </c:pt>
                <c:pt idx="6505">
                  <c:v>0.15837452622030446</c:v>
                </c:pt>
                <c:pt idx="6506">
                  <c:v>0.15837622977890931</c:v>
                </c:pt>
                <c:pt idx="6507">
                  <c:v>0.15840886761427875</c:v>
                </c:pt>
                <c:pt idx="6508">
                  <c:v>0.15838150988891542</c:v>
                </c:pt>
                <c:pt idx="6509">
                  <c:v>0.15836827809319542</c:v>
                </c:pt>
                <c:pt idx="6510">
                  <c:v>0.15834231448469227</c:v>
                </c:pt>
                <c:pt idx="6511">
                  <c:v>0.1583360871349262</c:v>
                </c:pt>
                <c:pt idx="6512">
                  <c:v>0.15834470223230968</c:v>
                </c:pt>
                <c:pt idx="6513">
                  <c:v>0.15838068746638667</c:v>
                </c:pt>
                <c:pt idx="6514">
                  <c:v>0.15844367766282152</c:v>
                </c:pt>
                <c:pt idx="6515">
                  <c:v>0.15844038325722787</c:v>
                </c:pt>
                <c:pt idx="6516">
                  <c:v>0.15847019084839475</c:v>
                </c:pt>
                <c:pt idx="6517">
                  <c:v>0.15844855854277196</c:v>
                </c:pt>
                <c:pt idx="6518">
                  <c:v>0.15844434081392089</c:v>
                </c:pt>
                <c:pt idx="6519">
                  <c:v>0.1584322173964865</c:v>
                </c:pt>
                <c:pt idx="6520">
                  <c:v>0.1584422835456385</c:v>
                </c:pt>
                <c:pt idx="6521">
                  <c:v>0.15846969213064543</c:v>
                </c:pt>
                <c:pt idx="6522">
                  <c:v>0.15852590242871889</c:v>
                </c:pt>
                <c:pt idx="6523">
                  <c:v>0.15861031190128205</c:v>
                </c:pt>
                <c:pt idx="6524">
                  <c:v>0.15863234201019072</c:v>
                </c:pt>
                <c:pt idx="6525">
                  <c:v>0.15868805709181855</c:v>
                </c:pt>
                <c:pt idx="6526">
                  <c:v>0.15869516952298346</c:v>
                </c:pt>
                <c:pt idx="6527">
                  <c:v>0.15872024923967132</c:v>
                </c:pt>
                <c:pt idx="6528">
                  <c:v>0.15873852655394138</c:v>
                </c:pt>
                <c:pt idx="6529">
                  <c:v>0.1587790382969021</c:v>
                </c:pt>
                <c:pt idx="6530">
                  <c:v>0.15883694112690439</c:v>
                </c:pt>
                <c:pt idx="6531">
                  <c:v>0.15892323923681184</c:v>
                </c:pt>
                <c:pt idx="6532">
                  <c:v>0.15894926593496761</c:v>
                </c:pt>
                <c:pt idx="6533">
                  <c:v>0.15900988957947204</c:v>
                </c:pt>
                <c:pt idx="6534">
                  <c:v>0.15902550743587485</c:v>
                </c:pt>
                <c:pt idx="6535">
                  <c:v>0.15906067758856368</c:v>
                </c:pt>
                <c:pt idx="6536">
                  <c:v>0.15909133526973873</c:v>
                </c:pt>
                <c:pt idx="6537">
                  <c:v>0.15914543737209241</c:v>
                </c:pt>
                <c:pt idx="6538">
                  <c:v>0.15921814391063016</c:v>
                </c:pt>
                <c:pt idx="6539">
                  <c:v>0.15923907270681337</c:v>
                </c:pt>
                <c:pt idx="6540">
                  <c:v>0.15929325715083831</c:v>
                </c:pt>
                <c:pt idx="6541">
                  <c:v>0.15930846927632381</c:v>
                </c:pt>
                <c:pt idx="6542">
                  <c:v>0.15934466310810302</c:v>
                </c:pt>
                <c:pt idx="6543">
                  <c:v>0.15937979014754777</c:v>
                </c:pt>
                <c:pt idx="6544">
                  <c:v>0.15943992773603988</c:v>
                </c:pt>
                <c:pt idx="6545">
                  <c:v>0.15952058235624778</c:v>
                </c:pt>
                <c:pt idx="6546">
                  <c:v>0.15955309051725974</c:v>
                </c:pt>
                <c:pt idx="6547">
                  <c:v>0.15958751270247351</c:v>
                </c:pt>
                <c:pt idx="6548">
                  <c:v>0.15960519910773918</c:v>
                </c:pt>
                <c:pt idx="6549">
                  <c:v>0.15963540138160459</c:v>
                </c:pt>
                <c:pt idx="6550">
                  <c:v>0.15967736028698054</c:v>
                </c:pt>
                <c:pt idx="6551">
                  <c:v>0.15974417955444187</c:v>
                </c:pt>
                <c:pt idx="6552">
                  <c:v>0.15976543754122163</c:v>
                </c:pt>
                <c:pt idx="6553">
                  <c:v>0.15979289295270593</c:v>
                </c:pt>
                <c:pt idx="6554">
                  <c:v>0.15980740993631048</c:v>
                </c:pt>
                <c:pt idx="6555">
                  <c:v>0.15983768914240981</c:v>
                </c:pt>
                <c:pt idx="6556">
                  <c:v>0.1598824408557844</c:v>
                </c:pt>
                <c:pt idx="6557">
                  <c:v>0.15995417681945323</c:v>
                </c:pt>
                <c:pt idx="6558">
                  <c:v>0.15998440839283168</c:v>
                </c:pt>
                <c:pt idx="6559">
                  <c:v>0.16002296308807429</c:v>
                </c:pt>
                <c:pt idx="6560">
                  <c:v>0.16005106025952331</c:v>
                </c:pt>
                <c:pt idx="6561">
                  <c:v>0.16009624732020455</c:v>
                </c:pt>
                <c:pt idx="6562">
                  <c:v>0.16015706955937237</c:v>
                </c:pt>
                <c:pt idx="6563">
                  <c:v>0.16024545223728026</c:v>
                </c:pt>
                <c:pt idx="6564">
                  <c:v>0.16029400500306279</c:v>
                </c:pt>
                <c:pt idx="6565">
                  <c:v>0.16035141768387318</c:v>
                </c:pt>
                <c:pt idx="6566">
                  <c:v>0.16039912576728632</c:v>
                </c:pt>
                <c:pt idx="6567">
                  <c:v>0.16046403507508877</c:v>
                </c:pt>
                <c:pt idx="6568">
                  <c:v>0.16054462469680209</c:v>
                </c:pt>
                <c:pt idx="6569">
                  <c:v>0.16059049858226926</c:v>
                </c:pt>
                <c:pt idx="6570">
                  <c:v>0.16064298436175495</c:v>
                </c:pt>
                <c:pt idx="6571">
                  <c:v>0.16068918180333647</c:v>
                </c:pt>
                <c:pt idx="6572">
                  <c:v>0.16075305307702425</c:v>
                </c:pt>
                <c:pt idx="6573">
                  <c:v>0.16083461544165178</c:v>
                </c:pt>
                <c:pt idx="6574">
                  <c:v>0.16088433526733548</c:v>
                </c:pt>
                <c:pt idx="6575">
                  <c:v>0.16094257060428596</c:v>
                </c:pt>
                <c:pt idx="6576">
                  <c:v>0.16099651131261572</c:v>
                </c:pt>
                <c:pt idx="6577">
                  <c:v>0.16106936070679634</c:v>
                </c:pt>
                <c:pt idx="6578">
                  <c:v>0.16116094590186014</c:v>
                </c:pt>
                <c:pt idx="6579">
                  <c:v>0.161222338608495</c:v>
                </c:pt>
                <c:pt idx="6580">
                  <c:v>0.16129304167358161</c:v>
                </c:pt>
                <c:pt idx="6581">
                  <c:v>0.16136030281346692</c:v>
                </c:pt>
                <c:pt idx="6582">
                  <c:v>0.16144680601509043</c:v>
                </c:pt>
                <c:pt idx="6583">
                  <c:v>0.16149999261777293</c:v>
                </c:pt>
                <c:pt idx="6584">
                  <c:v>0.1615636636055271</c:v>
                </c:pt>
                <c:pt idx="6585">
                  <c:v>0.16162459218690106</c:v>
                </c:pt>
                <c:pt idx="6586">
                  <c:v>0.16170614108612025</c:v>
                </c:pt>
                <c:pt idx="6587">
                  <c:v>0.1617575318752289</c:v>
                </c:pt>
                <c:pt idx="6588">
                  <c:v>0.16182128391523776</c:v>
                </c:pt>
                <c:pt idx="6589">
                  <c:v>0.16188455609524466</c:v>
                </c:pt>
                <c:pt idx="6590">
                  <c:v>0.16196985224050264</c:v>
                </c:pt>
                <c:pt idx="6591">
                  <c:v>0.16202722955826276</c:v>
                </c:pt>
                <c:pt idx="6592">
                  <c:v>0.16209813683329477</c:v>
                </c:pt>
                <c:pt idx="6593">
                  <c:v>0.16216982341223751</c:v>
                </c:pt>
                <c:pt idx="6594">
                  <c:v>0.16226419048137286</c:v>
                </c:pt>
                <c:pt idx="6595">
                  <c:v>0.16233176397962135</c:v>
                </c:pt>
                <c:pt idx="6596">
                  <c:v>0.16241330977323676</c:v>
                </c:pt>
                <c:pt idx="6597">
                  <c:v>0.16249612264612479</c:v>
                </c:pt>
                <c:pt idx="6598">
                  <c:v>0.16260173128712951</c:v>
                </c:pt>
                <c:pt idx="6599">
                  <c:v>0.16268102872928525</c:v>
                </c:pt>
                <c:pt idx="6600">
                  <c:v>0.16277432109123957</c:v>
                </c:pt>
                <c:pt idx="6601">
                  <c:v>0.16286896253061256</c:v>
                </c:pt>
                <c:pt idx="6602">
                  <c:v>0.16294545599103172</c:v>
                </c:pt>
                <c:pt idx="6603">
                  <c:v>0.16302950698468743</c:v>
                </c:pt>
                <c:pt idx="6604">
                  <c:v>0.16311875840512169</c:v>
                </c:pt>
                <c:pt idx="6605">
                  <c:v>0.1631902405204384</c:v>
                </c:pt>
                <c:pt idx="6606">
                  <c:v>0.16327175452856002</c:v>
                </c:pt>
                <c:pt idx="6607">
                  <c:v>0.16335972727998138</c:v>
                </c:pt>
                <c:pt idx="6608">
                  <c:v>0.16343221656594409</c:v>
                </c:pt>
                <c:pt idx="6609">
                  <c:v>0.1635159862976554</c:v>
                </c:pt>
                <c:pt idx="6610">
                  <c:v>0.16360758474049009</c:v>
                </c:pt>
                <c:pt idx="6611">
                  <c:v>0.16368494823470137</c:v>
                </c:pt>
                <c:pt idx="6612">
                  <c:v>0.16377444468992275</c:v>
                </c:pt>
                <c:pt idx="6613">
                  <c:v>0.16387245721546018</c:v>
                </c:pt>
                <c:pt idx="6614">
                  <c:v>0.1639569506571128</c:v>
                </c:pt>
                <c:pt idx="6615">
                  <c:v>0.1640539485233572</c:v>
                </c:pt>
                <c:pt idx="6616">
                  <c:v>0.16415976094098816</c:v>
                </c:pt>
                <c:pt idx="6617">
                  <c:v>0.16425238811736564</c:v>
                </c:pt>
                <c:pt idx="6618">
                  <c:v>0.16435761562075291</c:v>
                </c:pt>
                <c:pt idx="6619">
                  <c:v>0.16447171436028807</c:v>
                </c:pt>
                <c:pt idx="6620">
                  <c:v>0.16457274832906954</c:v>
                </c:pt>
                <c:pt idx="6621">
                  <c:v>0.16468632207379308</c:v>
                </c:pt>
                <c:pt idx="6622">
                  <c:v>0.16477922377194654</c:v>
                </c:pt>
                <c:pt idx="6623">
                  <c:v>0.16488578499590467</c:v>
                </c:pt>
                <c:pt idx="6624">
                  <c:v>0.16497168842601218</c:v>
                </c:pt>
                <c:pt idx="6625">
                  <c:v>0.16507262932453459</c:v>
                </c:pt>
                <c:pt idx="6626">
                  <c:v>0.16515472173169643</c:v>
                </c:pt>
                <c:pt idx="6627">
                  <c:v>0.16525325180693784</c:v>
                </c:pt>
                <c:pt idx="6628">
                  <c:v>0.16533470387315186</c:v>
                </c:pt>
                <c:pt idx="6629">
                  <c:v>0.16543372162869563</c:v>
                </c:pt>
                <c:pt idx="6630">
                  <c:v>0.1655169915880963</c:v>
                </c:pt>
                <c:pt idx="6631">
                  <c:v>0.16561861348154627</c:v>
                </c:pt>
                <c:pt idx="6632">
                  <c:v>0.16570538975543592</c:v>
                </c:pt>
                <c:pt idx="6633">
                  <c:v>0.16581100644624547</c:v>
                </c:pt>
                <c:pt idx="6634">
                  <c:v>0.16590235245315821</c:v>
                </c:pt>
                <c:pt idx="6635">
                  <c:v>0.16601280293396981</c:v>
                </c:pt>
                <c:pt idx="6636">
                  <c:v>0.16610932826268199</c:v>
                </c:pt>
                <c:pt idx="6637">
                  <c:v>0.16622506533828219</c:v>
                </c:pt>
                <c:pt idx="6638">
                  <c:v>0.1663270686733167</c:v>
                </c:pt>
                <c:pt idx="6639">
                  <c:v>0.16644828671558676</c:v>
                </c:pt>
                <c:pt idx="6640">
                  <c:v>0.16655586165768987</c:v>
                </c:pt>
                <c:pt idx="6641">
                  <c:v>0.16668258758597565</c:v>
                </c:pt>
                <c:pt idx="6642">
                  <c:v>0.16679569669369876</c:v>
                </c:pt>
                <c:pt idx="6643">
                  <c:v>0.16692785225649054</c:v>
                </c:pt>
                <c:pt idx="6644">
                  <c:v>0.16704637727312344</c:v>
                </c:pt>
                <c:pt idx="6645">
                  <c:v>0.16718382073344529</c:v>
                </c:pt>
                <c:pt idx="6646">
                  <c:v>0.16730759600173917</c:v>
                </c:pt>
                <c:pt idx="6647">
                  <c:v>0.16745014961301985</c:v>
                </c:pt>
                <c:pt idx="6648">
                  <c:v>0.16757898398003634</c:v>
                </c:pt>
                <c:pt idx="6649">
                  <c:v>0.16772645186039359</c:v>
                </c:pt>
                <c:pt idx="6650">
                  <c:v>0.16786014283707829</c:v>
                </c:pt>
                <c:pt idx="6651">
                  <c:v>0.16801232243300257</c:v>
                </c:pt>
                <c:pt idx="6652">
                  <c:v>0.16815066519652877</c:v>
                </c:pt>
                <c:pt idx="6653">
                  <c:v>0.16830735449976642</c:v>
                </c:pt>
                <c:pt idx="6654">
                  <c:v>0.16845014748727349</c:v>
                </c:pt>
                <c:pt idx="6655">
                  <c:v>0.16861114945547406</c:v>
                </c:pt>
                <c:pt idx="6656">
                  <c:v>0.16875819771916811</c:v>
                </c:pt>
                <c:pt idx="6657">
                  <c:v>0.16892332286638556</c:v>
                </c:pt>
                <c:pt idx="6658">
                  <c:v>0.1690744399682389</c:v>
                </c:pt>
                <c:pt idx="6659">
                  <c:v>0.1692435077660801</c:v>
                </c:pt>
                <c:pt idx="6660">
                  <c:v>0.16939851672785133</c:v>
                </c:pt>
                <c:pt idx="6661">
                  <c:v>0.16957135624108943</c:v>
                </c:pt>
                <c:pt idx="6662">
                  <c:v>0.16973008989037464</c:v>
                </c:pt>
                <c:pt idx="6663">
                  <c:v>0.16989314688883583</c:v>
                </c:pt>
                <c:pt idx="6664">
                  <c:v>0.17004741200302886</c:v>
                </c:pt>
                <c:pt idx="6665">
                  <c:v>0.17020096424262787</c:v>
                </c:pt>
                <c:pt idx="6666">
                  <c:v>0.17034985936921299</c:v>
                </c:pt>
                <c:pt idx="6667">
                  <c:v>0.17049751466693719</c:v>
                </c:pt>
                <c:pt idx="6668">
                  <c:v>0.17064316166468219</c:v>
                </c:pt>
                <c:pt idx="6669">
                  <c:v>0.17078834551363498</c:v>
                </c:pt>
                <c:pt idx="6670">
                  <c:v>0.17093317634273619</c:v>
                </c:pt>
                <c:pt idx="6671">
                  <c:v>0.17107842357029313</c:v>
                </c:pt>
                <c:pt idx="6672">
                  <c:v>0.1712243449154327</c:v>
                </c:pt>
                <c:pt idx="6673">
                  <c:v>0.17137135277368865</c:v>
                </c:pt>
                <c:pt idx="6674">
                  <c:v>0.17151965985140594</c:v>
                </c:pt>
                <c:pt idx="6675">
                  <c:v>0.17166949304977797</c:v>
                </c:pt>
                <c:pt idx="6676">
                  <c:v>0.17182099086005831</c:v>
                </c:pt>
                <c:pt idx="6677">
                  <c:v>0.17197427441095892</c:v>
                </c:pt>
                <c:pt idx="6678">
                  <c:v>0.17212942040143675</c:v>
                </c:pt>
                <c:pt idx="6679">
                  <c:v>0.17228648640461763</c:v>
                </c:pt>
                <c:pt idx="6680">
                  <c:v>0.172445505483386</c:v>
                </c:pt>
                <c:pt idx="6681">
                  <c:v>0.1726064962546916</c:v>
                </c:pt>
                <c:pt idx="6682">
                  <c:v>0.17276946313158836</c:v>
                </c:pt>
                <c:pt idx="6683">
                  <c:v>0.17293440091172485</c:v>
                </c:pt>
                <c:pt idx="6684">
                  <c:v>0.17310129607141356</c:v>
                </c:pt>
                <c:pt idx="6685">
                  <c:v>0.17327012914332052</c:v>
                </c:pt>
                <c:pt idx="6686">
                  <c:v>0.17344087589435686</c:v>
                </c:pt>
                <c:pt idx="6687">
                  <c:v>0.17361350867590453</c:v>
                </c:pt>
                <c:pt idx="6688">
                  <c:v>0.17378799728092886</c:v>
                </c:pt>
                <c:pt idx="6689">
                  <c:v>0.17396430975079857</c:v>
                </c:pt>
                <c:pt idx="6690">
                  <c:v>0.17414241294903254</c:v>
                </c:pt>
                <c:pt idx="6691">
                  <c:v>0.1743222730530376</c:v>
                </c:pt>
                <c:pt idx="6692">
                  <c:v>0.17450385592120154</c:v>
                </c:pt>
                <c:pt idx="6693">
                  <c:v>0.17468712739190595</c:v>
                </c:pt>
                <c:pt idx="6694">
                  <c:v>0.17487205350997348</c:v>
                </c:pt>
                <c:pt idx="6695">
                  <c:v>0.17505860070466017</c:v>
                </c:pt>
                <c:pt idx="6696">
                  <c:v>0.17524673592333961</c:v>
                </c:pt>
                <c:pt idx="6697">
                  <c:v>0.17543642673272597</c:v>
                </c:pt>
                <c:pt idx="6698">
                  <c:v>0.17562764139247911</c:v>
                </c:pt>
                <c:pt idx="6699">
                  <c:v>0.17582034890770348</c:v>
                </c:pt>
                <c:pt idx="6700">
                  <c:v>0.17601451906416532</c:v>
                </c:pt>
                <c:pt idx="6701">
                  <c:v>0.17621012245008538</c:v>
                </c:pt>
                <c:pt idx="6702">
                  <c:v>0.1764071304671897</c:v>
                </c:pt>
                <c:pt idx="6703">
                  <c:v>0.17660551533341096</c:v>
                </c:pt>
                <c:pt idx="6704">
                  <c:v>0.17680525007903469</c:v>
                </c:pt>
                <c:pt idx="6705">
                  <c:v>0.17700630853780508</c:v>
                </c:pt>
                <c:pt idx="6706">
                  <c:v>0.17720866533416402</c:v>
                </c:pt>
                <c:pt idx="6707">
                  <c:v>0.17741229586758456</c:v>
                </c:pt>
                <c:pt idx="6708">
                  <c:v>0.17761717629476426</c:v>
                </c:pt>
                <c:pt idx="6709">
                  <c:v>0.17782328351028287</c:v>
                </c:pt>
                <c:pt idx="6710">
                  <c:v>0.17803059512621378</c:v>
                </c:pt>
                <c:pt idx="6711">
                  <c:v>0.17823908945107503</c:v>
                </c:pt>
                <c:pt idx="6712">
                  <c:v>0.17844874546841716</c:v>
                </c:pt>
                <c:pt idx="6713">
                  <c:v>0.17865954281530882</c:v>
                </c:pt>
                <c:pt idx="6714">
                  <c:v>0.17887146176086732</c:v>
                </c:pt>
                <c:pt idx="6715">
                  <c:v>0.17908448318503023</c:v>
                </c:pt>
                <c:pt idx="6716">
                  <c:v>0.17929858855763925</c:v>
                </c:pt>
                <c:pt idx="6717">
                  <c:v>0.17951375991794105</c:v>
                </c:pt>
                <c:pt idx="6718">
                  <c:v>0.17972997985456196</c:v>
                </c:pt>
                <c:pt idx="6719">
                  <c:v>0.17994723148600178</c:v>
                </c:pt>
                <c:pt idx="6720">
                  <c:v>0.18016549844167917</c:v>
                </c:pt>
                <c:pt idx="6721">
                  <c:v>0.18038476484354948</c:v>
                </c:pt>
                <c:pt idx="6722">
                  <c:v>0.18060501528830564</c:v>
                </c:pt>
                <c:pt idx="6723">
                  <c:v>0.1808262348301648</c:v>
                </c:pt>
                <c:pt idx="6724">
                  <c:v>0.1810484089642479</c:v>
                </c:pt>
                <c:pt idx="6725">
                  <c:v>0.18127152361053511</c:v>
                </c:pt>
                <c:pt idx="6726">
                  <c:v>0.18141902399845655</c:v>
                </c:pt>
                <c:pt idx="6727">
                  <c:v>0.18154849334605805</c:v>
                </c:pt>
                <c:pt idx="6728">
                  <c:v>0.18160124139352618</c:v>
                </c:pt>
                <c:pt idx="6729">
                  <c:v>0.18163835485629631</c:v>
                </c:pt>
                <c:pt idx="6730">
                  <c:v>0.18162091958985593</c:v>
                </c:pt>
                <c:pt idx="6731">
                  <c:v>0.18160029028707747</c:v>
                </c:pt>
                <c:pt idx="6732">
                  <c:v>0.18154687639872602</c:v>
                </c:pt>
                <c:pt idx="6733">
                  <c:v>0.18150296186873849</c:v>
                </c:pt>
                <c:pt idx="6734">
                  <c:v>0.18144206704983468</c:v>
                </c:pt>
                <c:pt idx="6735">
                  <c:v>0.18138824012357935</c:v>
                </c:pt>
                <c:pt idx="6736">
                  <c:v>0.18133224306639972</c:v>
                </c:pt>
                <c:pt idx="6737">
                  <c:v>0.18128520241578183</c:v>
                </c:pt>
                <c:pt idx="6738">
                  <c:v>0.18124531581318193</c:v>
                </c:pt>
                <c:pt idx="6739">
                  <c:v>0.18121746730175392</c:v>
                </c:pt>
                <c:pt idx="6740">
                  <c:v>0.18120180770446126</c:v>
                </c:pt>
                <c:pt idx="6741">
                  <c:v>0.18120036552952268</c:v>
                </c:pt>
                <c:pt idx="6742">
                  <c:v>0.18121340303294486</c:v>
                </c:pt>
                <c:pt idx="6743">
                  <c:v>0.18124158326404549</c:v>
                </c:pt>
                <c:pt idx="6744">
                  <c:v>0.18128486729013149</c:v>
                </c:pt>
                <c:pt idx="6745">
                  <c:v>0.18134322903655331</c:v>
                </c:pt>
                <c:pt idx="6746">
                  <c:v>0.18141634327021583</c:v>
                </c:pt>
                <c:pt idx="6747">
                  <c:v>0.18150383064268372</c:v>
                </c:pt>
                <c:pt idx="6748">
                  <c:v>0.18160518080568311</c:v>
                </c:pt>
                <c:pt idx="6749">
                  <c:v>0.18171984268257058</c:v>
                </c:pt>
                <c:pt idx="6750">
                  <c:v>0.18184721260819359</c:v>
                </c:pt>
                <c:pt idx="6751">
                  <c:v>0.18192117408760389</c:v>
                </c:pt>
                <c:pt idx="6752">
                  <c:v>0.18199104895500096</c:v>
                </c:pt>
                <c:pt idx="6753">
                  <c:v>0.18200506187007059</c:v>
                </c:pt>
                <c:pt idx="6754">
                  <c:v>0.18201608935164204</c:v>
                </c:pt>
                <c:pt idx="6755">
                  <c:v>0.18198880279520369</c:v>
                </c:pt>
                <c:pt idx="6756">
                  <c:v>0.18196808375143325</c:v>
                </c:pt>
                <c:pt idx="6757">
                  <c:v>0.18192638426772456</c:v>
                </c:pt>
                <c:pt idx="6758">
                  <c:v>0.18188957535170625</c:v>
                </c:pt>
                <c:pt idx="6759">
                  <c:v>0.18184874453013711</c:v>
                </c:pt>
                <c:pt idx="6760">
                  <c:v>0.18181615432853659</c:v>
                </c:pt>
                <c:pt idx="6761">
                  <c:v>0.181790514706198</c:v>
                </c:pt>
                <c:pt idx="6762">
                  <c:v>0.18177737291193585</c:v>
                </c:pt>
                <c:pt idx="6763">
                  <c:v>0.18177725723426175</c:v>
                </c:pt>
                <c:pt idx="6764">
                  <c:v>0.18179254999662264</c:v>
                </c:pt>
                <c:pt idx="6765">
                  <c:v>0.18182372217492393</c:v>
                </c:pt>
                <c:pt idx="6766">
                  <c:v>0.18187159415498488</c:v>
                </c:pt>
                <c:pt idx="6767">
                  <c:v>0.18193620555447421</c:v>
                </c:pt>
                <c:pt idx="6768">
                  <c:v>0.18201756710286698</c:v>
                </c:pt>
                <c:pt idx="6769">
                  <c:v>0.18205760514598524</c:v>
                </c:pt>
                <c:pt idx="6770">
                  <c:v>0.18210056676660802</c:v>
                </c:pt>
                <c:pt idx="6771">
                  <c:v>0.18209992500754124</c:v>
                </c:pt>
                <c:pt idx="6772">
                  <c:v>0.18210331934352553</c:v>
                </c:pt>
                <c:pt idx="6773">
                  <c:v>0.1820781561728384</c:v>
                </c:pt>
                <c:pt idx="6774">
                  <c:v>0.18206514598295698</c:v>
                </c:pt>
                <c:pt idx="6775">
                  <c:v>0.18203830189377701</c:v>
                </c:pt>
                <c:pt idx="6776">
                  <c:v>0.18202097900963121</c:v>
                </c:pt>
                <c:pt idx="6777">
                  <c:v>0.18200443049495485</c:v>
                </c:pt>
                <c:pt idx="6778">
                  <c:v>0.18199954329383727</c:v>
                </c:pt>
                <c:pt idx="6779">
                  <c:v>0.18200471051170464</c:v>
                </c:pt>
                <c:pt idx="6780">
                  <c:v>0.18202469744965866</c:v>
                </c:pt>
                <c:pt idx="6781">
                  <c:v>0.18205966184195876</c:v>
                </c:pt>
                <c:pt idx="6782">
                  <c:v>0.1821115129710611</c:v>
                </c:pt>
                <c:pt idx="6783">
                  <c:v>0.18218042081563413</c:v>
                </c:pt>
                <c:pt idx="6784">
                  <c:v>0.1822146116096417</c:v>
                </c:pt>
                <c:pt idx="6785">
                  <c:v>0.18225486842062022</c:v>
                </c:pt>
                <c:pt idx="6786">
                  <c:v>0.18225866211877273</c:v>
                </c:pt>
                <c:pt idx="6787">
                  <c:v>0.18227011442036201</c:v>
                </c:pt>
                <c:pt idx="6788">
                  <c:v>0.18225873613168986</c:v>
                </c:pt>
                <c:pt idx="6789">
                  <c:v>0.18225146819339466</c:v>
                </c:pt>
                <c:pt idx="6790">
                  <c:v>0.18223891130862668</c:v>
                </c:pt>
                <c:pt idx="6791">
                  <c:v>0.18223430424119647</c:v>
                </c:pt>
                <c:pt idx="6792">
                  <c:v>0.18223659655071112</c:v>
                </c:pt>
                <c:pt idx="6793">
                  <c:v>0.18225197627758183</c:v>
                </c:pt>
                <c:pt idx="6794">
                  <c:v>0.18228127280656414</c:v>
                </c:pt>
                <c:pt idx="6795">
                  <c:v>0.18232722787148381</c:v>
                </c:pt>
                <c:pt idx="6796">
                  <c:v>0.18239050410236723</c:v>
                </c:pt>
                <c:pt idx="6797">
                  <c:v>0.18242408633256568</c:v>
                </c:pt>
                <c:pt idx="6798">
                  <c:v>0.18246611844640181</c:v>
                </c:pt>
                <c:pt idx="6799">
                  <c:v>0.18247717837408306</c:v>
                </c:pt>
                <c:pt idx="6800">
                  <c:v>0.18249862025117025</c:v>
                </c:pt>
                <c:pt idx="6801">
                  <c:v>0.18250162181397567</c:v>
                </c:pt>
                <c:pt idx="6802">
                  <c:v>0.18251137182933075</c:v>
                </c:pt>
                <c:pt idx="6803">
                  <c:v>0.18251880317040525</c:v>
                </c:pt>
                <c:pt idx="6804">
                  <c:v>0.18253619133339871</c:v>
                </c:pt>
                <c:pt idx="6805">
                  <c:v>0.18256234166803775</c:v>
                </c:pt>
                <c:pt idx="6806">
                  <c:v>0.18260289952415931</c:v>
                </c:pt>
                <c:pt idx="6807">
                  <c:v>0.18265846656903006</c:v>
                </c:pt>
                <c:pt idx="6808">
                  <c:v>0.18268772910102493</c:v>
                </c:pt>
                <c:pt idx="6809">
                  <c:v>0.1827263993031365</c:v>
                </c:pt>
                <c:pt idx="6810">
                  <c:v>0.18273846957783713</c:v>
                </c:pt>
                <c:pt idx="6811">
                  <c:v>0.18275147753590293</c:v>
                </c:pt>
                <c:pt idx="6812">
                  <c:v>0.18275433163588151</c:v>
                </c:pt>
                <c:pt idx="6813">
                  <c:v>0.18276194501675969</c:v>
                </c:pt>
                <c:pt idx="6814">
                  <c:v>0.18277345650825261</c:v>
                </c:pt>
                <c:pt idx="6815">
                  <c:v>0.18279637556607398</c:v>
                </c:pt>
                <c:pt idx="6816">
                  <c:v>0.18283213372643647</c:v>
                </c:pt>
                <c:pt idx="6817">
                  <c:v>0.1828843320646123</c:v>
                </c:pt>
                <c:pt idx="6818">
                  <c:v>0.1829134370571297</c:v>
                </c:pt>
                <c:pt idx="6819">
                  <c:v>0.18295408093333965</c:v>
                </c:pt>
                <c:pt idx="6820">
                  <c:v>0.18297197074457738</c:v>
                </c:pt>
                <c:pt idx="6821">
                  <c:v>0.18299333273939489</c:v>
                </c:pt>
                <c:pt idx="6822">
                  <c:v>0.18300749389701032</c:v>
                </c:pt>
                <c:pt idx="6823">
                  <c:v>0.1830285122859121</c:v>
                </c:pt>
                <c:pt idx="6824">
                  <c:v>0.18305541126050873</c:v>
                </c:pt>
                <c:pt idx="6825">
                  <c:v>0.18309517697664024</c:v>
                </c:pt>
                <c:pt idx="6826">
                  <c:v>0.18314901457505783</c:v>
                </c:pt>
                <c:pt idx="6827">
                  <c:v>0.18318235687694662</c:v>
                </c:pt>
                <c:pt idx="6828">
                  <c:v>0.18322744934866231</c:v>
                </c:pt>
                <c:pt idx="6829">
                  <c:v>0.18325264635032035</c:v>
                </c:pt>
                <c:pt idx="6830">
                  <c:v>0.18328268396661418</c:v>
                </c:pt>
                <c:pt idx="6831">
                  <c:v>0.18330767651149538</c:v>
                </c:pt>
                <c:pt idx="6832">
                  <c:v>0.18334089105157414</c:v>
                </c:pt>
                <c:pt idx="6833">
                  <c:v>0.18338142599047913</c:v>
                </c:pt>
                <c:pt idx="6834">
                  <c:v>0.18343583557061516</c:v>
                </c:pt>
                <c:pt idx="6835">
                  <c:v>0.18347019664489661</c:v>
                </c:pt>
                <c:pt idx="6836">
                  <c:v>0.18351696676901774</c:v>
                </c:pt>
                <c:pt idx="6837">
                  <c:v>0.18354582609269832</c:v>
                </c:pt>
                <c:pt idx="6838">
                  <c:v>0.18358090566060659</c:v>
                </c:pt>
                <c:pt idx="6839">
                  <c:v>0.1836127406035919</c:v>
                </c:pt>
                <c:pt idx="6840">
                  <c:v>0.18365412229945122</c:v>
                </c:pt>
                <c:pt idx="6841">
                  <c:v>0.18370414153558112</c:v>
                </c:pt>
                <c:pt idx="6842">
                  <c:v>0.18373699604935956</c:v>
                </c:pt>
                <c:pt idx="6843">
                  <c:v>0.18376807743319201</c:v>
                </c:pt>
                <c:pt idx="6844">
                  <c:v>0.18378921236322476</c:v>
                </c:pt>
                <c:pt idx="6845">
                  <c:v>0.18381253815967824</c:v>
                </c:pt>
                <c:pt idx="6846">
                  <c:v>0.18383875999480992</c:v>
                </c:pt>
                <c:pt idx="6847">
                  <c:v>0.18387526024107226</c:v>
                </c:pt>
                <c:pt idx="6848">
                  <c:v>0.18392448307607401</c:v>
                </c:pt>
                <c:pt idx="6849">
                  <c:v>0.18395936522751954</c:v>
                </c:pt>
                <c:pt idx="6850">
                  <c:v>0.18399567853487442</c:v>
                </c:pt>
                <c:pt idx="6851">
                  <c:v>0.18402460015928002</c:v>
                </c:pt>
                <c:pt idx="6852">
                  <c:v>0.18405796795583074</c:v>
                </c:pt>
                <c:pt idx="6853">
                  <c:v>0.18409600713803265</c:v>
                </c:pt>
                <c:pt idx="6854">
                  <c:v>0.18414574590737143</c:v>
                </c:pt>
                <c:pt idx="6855">
                  <c:v>0.18418085464739375</c:v>
                </c:pt>
                <c:pt idx="6856">
                  <c:v>0.18421784709551803</c:v>
                </c:pt>
                <c:pt idx="6857">
                  <c:v>0.18424852716597551</c:v>
                </c:pt>
                <c:pt idx="6858">
                  <c:v>0.18428466709261127</c:v>
                </c:pt>
                <c:pt idx="6859">
                  <c:v>0.1843266296620909</c:v>
                </c:pt>
                <c:pt idx="6860">
                  <c:v>0.18438126619039164</c:v>
                </c:pt>
                <c:pt idx="6861">
                  <c:v>0.18442313658834619</c:v>
                </c:pt>
                <c:pt idx="6862">
                  <c:v>0.18446817314752462</c:v>
                </c:pt>
                <c:pt idx="6863">
                  <c:v>0.184508407437455</c:v>
                </c:pt>
                <c:pt idx="6864">
                  <c:v>0.18455515720140925</c:v>
                </c:pt>
                <c:pt idx="6865">
                  <c:v>0.18460870660590878</c:v>
                </c:pt>
                <c:pt idx="6866">
                  <c:v>0.18465086301243172</c:v>
                </c:pt>
                <c:pt idx="6867">
                  <c:v>0.18469466190518657</c:v>
                </c:pt>
                <c:pt idx="6868">
                  <c:v>0.18473498885586714</c:v>
                </c:pt>
                <c:pt idx="6869">
                  <c:v>0.18478200073585294</c:v>
                </c:pt>
                <c:pt idx="6870">
                  <c:v>0.1848368844662267</c:v>
                </c:pt>
                <c:pt idx="6871">
                  <c:v>0.18488183960125237</c:v>
                </c:pt>
                <c:pt idx="6872">
                  <c:v>0.18492973274730407</c:v>
                </c:pt>
                <c:pt idx="6873">
                  <c:v>0.18497552928602179</c:v>
                </c:pt>
                <c:pt idx="6874">
                  <c:v>0.18502909039718585</c:v>
                </c:pt>
                <c:pt idx="6875">
                  <c:v>0.18509149314755824</c:v>
                </c:pt>
                <c:pt idx="6876">
                  <c:v>0.18514515956874078</c:v>
                </c:pt>
                <c:pt idx="6877">
                  <c:v>0.18520261015151451</c:v>
                </c:pt>
                <c:pt idx="6878">
                  <c:v>0.18525880400899908</c:v>
                </c:pt>
                <c:pt idx="6879">
                  <c:v>0.18532332521274197</c:v>
                </c:pt>
                <c:pt idx="6880">
                  <c:v>0.18537642498518547</c:v>
                </c:pt>
                <c:pt idx="6881">
                  <c:v>0.18543308782145917</c:v>
                </c:pt>
                <c:pt idx="6882">
                  <c:v>0.18548808115526505</c:v>
                </c:pt>
                <c:pt idx="6883">
                  <c:v>0.18555166755744024</c:v>
                </c:pt>
                <c:pt idx="6884">
                  <c:v>0.18560491299419279</c:v>
                </c:pt>
                <c:pt idx="6885">
                  <c:v>0.18566260948306113</c:v>
                </c:pt>
                <c:pt idx="6886">
                  <c:v>0.18571979320675114</c:v>
                </c:pt>
                <c:pt idx="6887">
                  <c:v>0.18578646324039427</c:v>
                </c:pt>
                <c:pt idx="6888">
                  <c:v>0.18584405817687388</c:v>
                </c:pt>
                <c:pt idx="6889">
                  <c:v>0.18590699320947346</c:v>
                </c:pt>
                <c:pt idx="6890">
                  <c:v>0.18597034648034949</c:v>
                </c:pt>
                <c:pt idx="6891">
                  <c:v>0.18604383959431514</c:v>
                </c:pt>
                <c:pt idx="6892">
                  <c:v>0.18610907477397332</c:v>
                </c:pt>
                <c:pt idx="6893">
                  <c:v>0.18618017461900749</c:v>
                </c:pt>
                <c:pt idx="6894">
                  <c:v>0.18625220614401705</c:v>
                </c:pt>
                <c:pt idx="6895">
                  <c:v>0.186334688751296</c:v>
                </c:pt>
                <c:pt idx="6896">
                  <c:v>0.1864093396105222</c:v>
                </c:pt>
                <c:pt idx="6897">
                  <c:v>0.18649007108544691</c:v>
                </c:pt>
                <c:pt idx="6898">
                  <c:v>0.18657194621192863</c:v>
                </c:pt>
                <c:pt idx="6899">
                  <c:v>0.1866482476118847</c:v>
                </c:pt>
                <c:pt idx="6900">
                  <c:v>0.18672697588945741</c:v>
                </c:pt>
                <c:pt idx="6901">
                  <c:v>0.18680784644523873</c:v>
                </c:pt>
                <c:pt idx="6902">
                  <c:v>0.18688270215495928</c:v>
                </c:pt>
                <c:pt idx="6903">
                  <c:v>0.186960884854809</c:v>
                </c:pt>
                <c:pt idx="6904">
                  <c:v>0.18704165374012094</c:v>
                </c:pt>
                <c:pt idx="6905">
                  <c:v>0.18711746807187657</c:v>
                </c:pt>
                <c:pt idx="6906">
                  <c:v>0.18719732042372872</c:v>
                </c:pt>
                <c:pt idx="6907">
                  <c:v>0.18728059483717185</c:v>
                </c:pt>
                <c:pt idx="6908">
                  <c:v>0.18735969859346069</c:v>
                </c:pt>
                <c:pt idx="6909">
                  <c:v>0.18744349883422462</c:v>
                </c:pt>
                <c:pt idx="6910">
                  <c:v>0.18753129139335334</c:v>
                </c:pt>
                <c:pt idx="6911">
                  <c:v>0.18761547538321821</c:v>
                </c:pt>
                <c:pt idx="6912">
                  <c:v>0.18770476495408683</c:v>
                </c:pt>
                <c:pt idx="6913">
                  <c:v>0.18779839747537075</c:v>
                </c:pt>
                <c:pt idx="6914">
                  <c:v>0.18788875440345487</c:v>
                </c:pt>
                <c:pt idx="6915">
                  <c:v>0.18798443616027827</c:v>
                </c:pt>
                <c:pt idx="6916">
                  <c:v>0.18807297684938451</c:v>
                </c:pt>
                <c:pt idx="6917">
                  <c:v>0.18816664972867336</c:v>
                </c:pt>
                <c:pt idx="6918">
                  <c:v>0.18825244268714902</c:v>
                </c:pt>
                <c:pt idx="6919">
                  <c:v>0.18834361869759819</c:v>
                </c:pt>
                <c:pt idx="6920">
                  <c:v>0.18842741792893891</c:v>
                </c:pt>
                <c:pt idx="6921">
                  <c:v>0.18851719722899452</c:v>
                </c:pt>
                <c:pt idx="6922">
                  <c:v>0.18860042154027257</c:v>
                </c:pt>
                <c:pt idx="6923">
                  <c:v>0.18869029515071123</c:v>
                </c:pt>
                <c:pt idx="6924">
                  <c:v>0.18877439590236689</c:v>
                </c:pt>
                <c:pt idx="6925">
                  <c:v>0.18886573409017293</c:v>
                </c:pt>
                <c:pt idx="6926">
                  <c:v>0.18895193273706035</c:v>
                </c:pt>
                <c:pt idx="6927">
                  <c:v>0.18904582474189757</c:v>
                </c:pt>
                <c:pt idx="6928">
                  <c:v>0.18913505028377831</c:v>
                </c:pt>
                <c:pt idx="6929">
                  <c:v>0.1892322935291717</c:v>
                </c:pt>
                <c:pt idx="6930">
                  <c:v>0.18932520488574056</c:v>
                </c:pt>
                <c:pt idx="6931">
                  <c:v>0.18942634693605198</c:v>
                </c:pt>
                <c:pt idx="6932">
                  <c:v>0.18952338222197396</c:v>
                </c:pt>
                <c:pt idx="6933">
                  <c:v>0.18962877407358869</c:v>
                </c:pt>
                <c:pt idx="6934">
                  <c:v>0.18973020176439404</c:v>
                </c:pt>
                <c:pt idx="6935">
                  <c:v>0.18984004678071065</c:v>
                </c:pt>
                <c:pt idx="6936">
                  <c:v>0.18994600979271015</c:v>
                </c:pt>
                <c:pt idx="6937">
                  <c:v>0.19006040370497868</c:v>
                </c:pt>
                <c:pt idx="6938">
                  <c:v>0.19017095439859055</c:v>
                </c:pt>
                <c:pt idx="6939">
                  <c:v>0.19028991621008329</c:v>
                </c:pt>
                <c:pt idx="6940">
                  <c:v>0.19040504301700523</c:v>
                </c:pt>
                <c:pt idx="6941">
                  <c:v>0.19052853814181603</c:v>
                </c:pt>
                <c:pt idx="6942">
                  <c:v>0.1906481853188029</c:v>
                </c:pt>
                <c:pt idx="6943">
                  <c:v>0.19077614257949582</c:v>
                </c:pt>
                <c:pt idx="6944">
                  <c:v>0.19090022463248957</c:v>
                </c:pt>
                <c:pt idx="6945">
                  <c:v>0.19103254859040408</c:v>
                </c:pt>
                <c:pt idx="6946">
                  <c:v>0.19116096069212452</c:v>
                </c:pt>
                <c:pt idx="6947">
                  <c:v>0.19129754050971481</c:v>
                </c:pt>
                <c:pt idx="6948">
                  <c:v>0.19143016595940976</c:v>
                </c:pt>
                <c:pt idx="6949">
                  <c:v>0.19157088172038916</c:v>
                </c:pt>
                <c:pt idx="6950">
                  <c:v>0.19170759724389486</c:v>
                </c:pt>
                <c:pt idx="6951">
                  <c:v>0.19185232442533451</c:v>
                </c:pt>
                <c:pt idx="6952">
                  <c:v>0.19199300390914997</c:v>
                </c:pt>
                <c:pt idx="6953">
                  <c:v>0.19214161651740058</c:v>
                </c:pt>
                <c:pt idx="6954">
                  <c:v>0.19228613361246394</c:v>
                </c:pt>
                <c:pt idx="6955">
                  <c:v>0.1924332342742554</c:v>
                </c:pt>
                <c:pt idx="6956">
                  <c:v>0.1925772465207567</c:v>
                </c:pt>
                <c:pt idx="6957">
                  <c:v>0.19272119567950829</c:v>
                </c:pt>
                <c:pt idx="6958">
                  <c:v>0.19286313855002568</c:v>
                </c:pt>
                <c:pt idx="6959">
                  <c:v>0.19300445921314768</c:v>
                </c:pt>
                <c:pt idx="6960">
                  <c:v>0.19314473171876401</c:v>
                </c:pt>
                <c:pt idx="6961">
                  <c:v>0.19328467435177155</c:v>
                </c:pt>
                <c:pt idx="6962">
                  <c:v>0.19342436085753478</c:v>
                </c:pt>
                <c:pt idx="6963">
                  <c:v>0.19356422074388302</c:v>
                </c:pt>
                <c:pt idx="6964">
                  <c:v>0.19370444335875536</c:v>
                </c:pt>
                <c:pt idx="6965">
                  <c:v>0.1938453090696024</c:v>
                </c:pt>
                <c:pt idx="6966">
                  <c:v>0.19398699739195369</c:v>
                </c:pt>
                <c:pt idx="6967">
                  <c:v>0.19412969674517466</c:v>
                </c:pt>
                <c:pt idx="6968">
                  <c:v>0.19427354529995</c:v>
                </c:pt>
                <c:pt idx="6969">
                  <c:v>0.19441866853366685</c:v>
                </c:pt>
                <c:pt idx="6970">
                  <c:v>0.19456516255881873</c:v>
                </c:pt>
                <c:pt idx="6971">
                  <c:v>0.1947131080363449</c:v>
                </c:pt>
                <c:pt idx="6972">
                  <c:v>0.19486256661432977</c:v>
                </c:pt>
                <c:pt idx="6973">
                  <c:v>0.19501358684420111</c:v>
                </c:pt>
                <c:pt idx="6974">
                  <c:v>0.19516620435679988</c:v>
                </c:pt>
                <c:pt idx="6975">
                  <c:v>0.19532044485152777</c:v>
                </c:pt>
                <c:pt idx="6976">
                  <c:v>0.19547632510893331</c:v>
                </c:pt>
                <c:pt idx="6977">
                  <c:v>0.19563385474922379</c:v>
                </c:pt>
                <c:pt idx="6978">
                  <c:v>0.1957930372440897</c:v>
                </c:pt>
                <c:pt idx="6979">
                  <c:v>0.19595387105784345</c:v>
                </c:pt>
                <c:pt idx="6980">
                  <c:v>0.1961163504625052</c:v>
                </c:pt>
                <c:pt idx="6981">
                  <c:v>0.19628046631623297</c:v>
                </c:pt>
                <c:pt idx="6982">
                  <c:v>0.19644620667317358</c:v>
                </c:pt>
                <c:pt idx="6983">
                  <c:v>0.19661355732582875</c:v>
                </c:pt>
                <c:pt idx="6984">
                  <c:v>0.19678250224691229</c:v>
                </c:pt>
                <c:pt idx="6985">
                  <c:v>0.19695302396978986</c:v>
                </c:pt>
                <c:pt idx="6986">
                  <c:v>0.19712510390331639</c:v>
                </c:pt>
                <c:pt idx="6987">
                  <c:v>0.19729872259862713</c:v>
                </c:pt>
                <c:pt idx="6988">
                  <c:v>0.1974738599710224</c:v>
                </c:pt>
                <c:pt idx="6989">
                  <c:v>0.1976504954862639</c:v>
                </c:pt>
                <c:pt idx="6990">
                  <c:v>0.1978286083154619</c:v>
                </c:pt>
                <c:pt idx="6991">
                  <c:v>0.19800817746419064</c:v>
                </c:pt>
                <c:pt idx="6992">
                  <c:v>0.19818918187943924</c:v>
                </c:pt>
                <c:pt idx="6993">
                  <c:v>0.1983716005381031</c:v>
                </c:pt>
                <c:pt idx="6994">
                  <c:v>0.19855541251977593</c:v>
                </c:pt>
                <c:pt idx="6995">
                  <c:v>0.19874059706639668</c:v>
                </c:pt>
                <c:pt idx="6996">
                  <c:v>0.19892713363077696</c:v>
                </c:pt>
                <c:pt idx="6997">
                  <c:v>0.1991150019157959</c:v>
                </c:pt>
                <c:pt idx="6998">
                  <c:v>0.19930418190573507</c:v>
                </c:pt>
                <c:pt idx="6999">
                  <c:v>0.19949465389100851</c:v>
                </c:pt>
                <c:pt idx="7000">
                  <c:v>0.19968639848734693</c:v>
                </c:pt>
                <c:pt idx="7001">
                  <c:v>0.19987939665033005</c:v>
                </c:pt>
                <c:pt idx="7002">
                  <c:v>0.20007362968602971</c:v>
                </c:pt>
                <c:pt idx="7003">
                  <c:v>0.20026907925837589</c:v>
                </c:pt>
                <c:pt idx="7004">
                  <c:v>0.20046572739381974</c:v>
                </c:pt>
                <c:pt idx="7005">
                  <c:v>0.20066355648372181</c:v>
                </c:pt>
                <c:pt idx="7006">
                  <c:v>0.2008625492848588</c:v>
                </c:pt>
                <c:pt idx="7007">
                  <c:v>0.2010626889183702</c:v>
                </c:pt>
                <c:pt idx="7008">
                  <c:v>0.20126395886742454</c:v>
                </c:pt>
                <c:pt idx="7009">
                  <c:v>0.20146634297382704</c:v>
                </c:pt>
                <c:pt idx="7010">
                  <c:v>0.20166982543377099</c:v>
                </c:pt>
                <c:pt idx="7011">
                  <c:v>0.20187439079289549</c:v>
                </c:pt>
                <c:pt idx="7012">
                  <c:v>0.20208002394078584</c:v>
                </c:pt>
                <c:pt idx="7013">
                  <c:v>0.20228671010503696</c:v>
                </c:pt>
                <c:pt idx="7014">
                  <c:v>0.2024944348449762</c:v>
                </c:pt>
                <c:pt idx="7015">
                  <c:v>0.20267326206303471</c:v>
                </c:pt>
                <c:pt idx="7016">
                  <c:v>0.20283971741546614</c:v>
                </c:pt>
                <c:pt idx="7017">
                  <c:v>0.20296935826950024</c:v>
                </c:pt>
                <c:pt idx="7018">
                  <c:v>0.20308287239520739</c:v>
                </c:pt>
                <c:pt idx="7019">
                  <c:v>0.20316482778320788</c:v>
                </c:pt>
                <c:pt idx="7020">
                  <c:v>0.20323478370247106</c:v>
                </c:pt>
                <c:pt idx="7021">
                  <c:v>0.2032823170852649</c:v>
                </c:pt>
                <c:pt idx="7022">
                  <c:v>0.20332470761809729</c:v>
                </c:pt>
                <c:pt idx="7023">
                  <c:v>0.20335340395802559</c:v>
                </c:pt>
                <c:pt idx="7024">
                  <c:v>0.20337888729449505</c:v>
                </c:pt>
                <c:pt idx="7025">
                  <c:v>0.20339851898072991</c:v>
                </c:pt>
                <c:pt idx="7026">
                  <c:v>0.20341798750894924</c:v>
                </c:pt>
                <c:pt idx="7027">
                  <c:v>0.20343750949625017</c:v>
                </c:pt>
                <c:pt idx="7028">
                  <c:v>0.20346021974921458</c:v>
                </c:pt>
                <c:pt idx="7029">
                  <c:v>0.20348706925354776</c:v>
                </c:pt>
                <c:pt idx="7030">
                  <c:v>0.20351982978137872</c:v>
                </c:pt>
                <c:pt idx="7031">
                  <c:v>0.20355935596872188</c:v>
                </c:pt>
                <c:pt idx="7032">
                  <c:v>0.20360662612159119</c:v>
                </c:pt>
                <c:pt idx="7033">
                  <c:v>0.20366218775956124</c:v>
                </c:pt>
                <c:pt idx="7034">
                  <c:v>0.20372652122589718</c:v>
                </c:pt>
                <c:pt idx="7035">
                  <c:v>0.20379987833643431</c:v>
                </c:pt>
                <c:pt idx="7036">
                  <c:v>0.20388241660194062</c:v>
                </c:pt>
                <c:pt idx="7037">
                  <c:v>0.20397416174446192</c:v>
                </c:pt>
                <c:pt idx="7038">
                  <c:v>0.20407506288267951</c:v>
                </c:pt>
                <c:pt idx="7039">
                  <c:v>0.20415960913546538</c:v>
                </c:pt>
                <c:pt idx="7040">
                  <c:v>0.20424193237282573</c:v>
                </c:pt>
                <c:pt idx="7041">
                  <c:v>0.20430074393869946</c:v>
                </c:pt>
                <c:pt idx="7042">
                  <c:v>0.20435383695239562</c:v>
                </c:pt>
                <c:pt idx="7043">
                  <c:v>0.20438729628054553</c:v>
                </c:pt>
                <c:pt idx="7044">
                  <c:v>0.20441803146061011</c:v>
                </c:pt>
                <c:pt idx="7045">
                  <c:v>0.20443623900136565</c:v>
                </c:pt>
                <c:pt idx="7046">
                  <c:v>0.20445247137745381</c:v>
                </c:pt>
                <c:pt idx="7047">
                  <c:v>0.20446381487654808</c:v>
                </c:pt>
                <c:pt idx="7048">
                  <c:v>0.20447614738079789</c:v>
                </c:pt>
                <c:pt idx="7049">
                  <c:v>0.20448973055832598</c:v>
                </c:pt>
                <c:pt idx="7050">
                  <c:v>0.20450787672752702</c:v>
                </c:pt>
                <c:pt idx="7051">
                  <c:v>0.20453163975962418</c:v>
                </c:pt>
                <c:pt idx="7052">
                  <c:v>0.20456291308183561</c:v>
                </c:pt>
                <c:pt idx="7053">
                  <c:v>0.20460262596300405</c:v>
                </c:pt>
                <c:pt idx="7054">
                  <c:v>0.20465181754548434</c:v>
                </c:pt>
                <c:pt idx="7055">
                  <c:v>0.20471106404901729</c:v>
                </c:pt>
                <c:pt idx="7056">
                  <c:v>0.20478085589600292</c:v>
                </c:pt>
                <c:pt idx="7057">
                  <c:v>0.20483897474371204</c:v>
                </c:pt>
                <c:pt idx="7058">
                  <c:v>0.20489844622020437</c:v>
                </c:pt>
                <c:pt idx="7059">
                  <c:v>0.20494034173078113</c:v>
                </c:pt>
                <c:pt idx="7060">
                  <c:v>0.20498092119148881</c:v>
                </c:pt>
                <c:pt idx="7061">
                  <c:v>0.2050074918643312</c:v>
                </c:pt>
                <c:pt idx="7062">
                  <c:v>0.2050355022779824</c:v>
                </c:pt>
                <c:pt idx="7063">
                  <c:v>0.20505573643431019</c:v>
                </c:pt>
                <c:pt idx="7064">
                  <c:v>0.20507774298727854</c:v>
                </c:pt>
                <c:pt idx="7065">
                  <c:v>0.20509860777165834</c:v>
                </c:pt>
                <c:pt idx="7066">
                  <c:v>0.20512355053646303</c:v>
                </c:pt>
                <c:pt idx="7067">
                  <c:v>0.20515259625259263</c:v>
                </c:pt>
                <c:pt idx="7068">
                  <c:v>0.20518860436368058</c:v>
                </c:pt>
                <c:pt idx="7069">
                  <c:v>0.20523235281084951</c:v>
                </c:pt>
                <c:pt idx="7070">
                  <c:v>0.20528540928817796</c:v>
                </c:pt>
                <c:pt idx="7071">
                  <c:v>0.20532849301640299</c:v>
                </c:pt>
                <c:pt idx="7072">
                  <c:v>0.20537413835015927</c:v>
                </c:pt>
                <c:pt idx="7073">
                  <c:v>0.20540558785633101</c:v>
                </c:pt>
                <c:pt idx="7074">
                  <c:v>0.20543814646505698</c:v>
                </c:pt>
                <c:pt idx="7075">
                  <c:v>0.20546028755641821</c:v>
                </c:pt>
                <c:pt idx="7076">
                  <c:v>0.20548221612089757</c:v>
                </c:pt>
                <c:pt idx="7077">
                  <c:v>0.20550042628041032</c:v>
                </c:pt>
                <c:pt idx="7078">
                  <c:v>0.20552084762081657</c:v>
                </c:pt>
                <c:pt idx="7079">
                  <c:v>0.20554365728351831</c:v>
                </c:pt>
                <c:pt idx="7080">
                  <c:v>0.20557231002440668</c:v>
                </c:pt>
                <c:pt idx="7081">
                  <c:v>0.20560792643679537</c:v>
                </c:pt>
                <c:pt idx="7082">
                  <c:v>0.20565252287972147</c:v>
                </c:pt>
                <c:pt idx="7083">
                  <c:v>0.20568895648559904</c:v>
                </c:pt>
                <c:pt idx="7084">
                  <c:v>0.20572920528632332</c:v>
                </c:pt>
                <c:pt idx="7085">
                  <c:v>0.20575806478261738</c:v>
                </c:pt>
                <c:pt idx="7086">
                  <c:v>0.20579000728787822</c:v>
                </c:pt>
                <c:pt idx="7087">
                  <c:v>0.2058143354232338</c:v>
                </c:pt>
                <c:pt idx="7088">
                  <c:v>0.20584063513327333</c:v>
                </c:pt>
                <c:pt idx="7089">
                  <c:v>0.20586559129887272</c:v>
                </c:pt>
                <c:pt idx="7090">
                  <c:v>0.20589471324273845</c:v>
                </c:pt>
                <c:pt idx="7091">
                  <c:v>0.20592809069919449</c:v>
                </c:pt>
                <c:pt idx="7092">
                  <c:v>0.2059688804526032</c:v>
                </c:pt>
                <c:pt idx="7093">
                  <c:v>0.20601804033996318</c:v>
                </c:pt>
                <c:pt idx="7094">
                  <c:v>0.20606047982489839</c:v>
                </c:pt>
                <c:pt idx="7095">
                  <c:v>0.20610730749069361</c:v>
                </c:pt>
                <c:pt idx="7096">
                  <c:v>0.20614456838634121</c:v>
                </c:pt>
                <c:pt idx="7097">
                  <c:v>0.20618153452861199</c:v>
                </c:pt>
                <c:pt idx="7098">
                  <c:v>0.20621348112660076</c:v>
                </c:pt>
                <c:pt idx="7099">
                  <c:v>0.20624643542270205</c:v>
                </c:pt>
                <c:pt idx="7100">
                  <c:v>0.20628037098383123</c:v>
                </c:pt>
                <c:pt idx="7101">
                  <c:v>0.20631910985978541</c:v>
                </c:pt>
                <c:pt idx="7102">
                  <c:v>0.20636396865664697</c:v>
                </c:pt>
                <c:pt idx="7103">
                  <c:v>0.20640213653061856</c:v>
                </c:pt>
                <c:pt idx="7104">
                  <c:v>0.20644440401359088</c:v>
                </c:pt>
                <c:pt idx="7105">
                  <c:v>0.20647843241739405</c:v>
                </c:pt>
                <c:pt idx="7106">
                  <c:v>0.2065131655372201</c:v>
                </c:pt>
                <c:pt idx="7107">
                  <c:v>0.20654452129208156</c:v>
                </c:pt>
                <c:pt idx="7108">
                  <c:v>0.20657828146936152</c:v>
                </c:pt>
                <c:pt idx="7109">
                  <c:v>0.20661456043683746</c:v>
                </c:pt>
                <c:pt idx="7110">
                  <c:v>0.20665698673900712</c:v>
                </c:pt>
                <c:pt idx="7111">
                  <c:v>0.20669290347728309</c:v>
                </c:pt>
                <c:pt idx="7112">
                  <c:v>0.20673347424444666</c:v>
                </c:pt>
                <c:pt idx="7113">
                  <c:v>0.20676702292385229</c:v>
                </c:pt>
                <c:pt idx="7114">
                  <c:v>0.20680239918775145</c:v>
                </c:pt>
                <c:pt idx="7115">
                  <c:v>0.2068357953213984</c:v>
                </c:pt>
                <c:pt idx="7116">
                  <c:v>0.20687282882905533</c:v>
                </c:pt>
                <c:pt idx="7117">
                  <c:v>0.20691363170865396</c:v>
                </c:pt>
                <c:pt idx="7118">
                  <c:v>0.20696167530203535</c:v>
                </c:pt>
                <c:pt idx="7119">
                  <c:v>0.20700473399706132</c:v>
                </c:pt>
                <c:pt idx="7120">
                  <c:v>0.20705354845767943</c:v>
                </c:pt>
                <c:pt idx="7121">
                  <c:v>0.2070967689798322</c:v>
                </c:pt>
                <c:pt idx="7122">
                  <c:v>0.20714288573679518</c:v>
                </c:pt>
                <c:pt idx="7123">
                  <c:v>0.20718814162656063</c:v>
                </c:pt>
                <c:pt idx="7124">
                  <c:v>0.20723789757984701</c:v>
                </c:pt>
                <c:pt idx="7125">
                  <c:v>0.20729220860538033</c:v>
                </c:pt>
                <c:pt idx="7126">
                  <c:v>0.2073419781533139</c:v>
                </c:pt>
                <c:pt idx="7127">
                  <c:v>0.20739138651568689</c:v>
                </c:pt>
                <c:pt idx="7128">
                  <c:v>0.20743678925887377</c:v>
                </c:pt>
                <c:pt idx="7129">
                  <c:v>0.20748255802114546</c:v>
                </c:pt>
                <c:pt idx="7130">
                  <c:v>0.20752914207331319</c:v>
                </c:pt>
                <c:pt idx="7131">
                  <c:v>0.20758006842136867</c:v>
                </c:pt>
                <c:pt idx="7132">
                  <c:v>0.20762576368157504</c:v>
                </c:pt>
                <c:pt idx="7133">
                  <c:v>0.20767156817072996</c:v>
                </c:pt>
                <c:pt idx="7134">
                  <c:v>0.20771396326612823</c:v>
                </c:pt>
                <c:pt idx="7135">
                  <c:v>0.20775764534304386</c:v>
                </c:pt>
                <c:pt idx="7136">
                  <c:v>0.20780311099417137</c:v>
                </c:pt>
                <c:pt idx="7137">
                  <c:v>0.20785392276950532</c:v>
                </c:pt>
                <c:pt idx="7138">
                  <c:v>0.20790089547701918</c:v>
                </c:pt>
                <c:pt idx="7139">
                  <c:v>0.20794920487909074</c:v>
                </c:pt>
                <c:pt idx="7140">
                  <c:v>0.20799545163018784</c:v>
                </c:pt>
                <c:pt idx="7141">
                  <c:v>0.20804413635394736</c:v>
                </c:pt>
                <c:pt idx="7142">
                  <c:v>0.20809569935570238</c:v>
                </c:pt>
                <c:pt idx="7143">
                  <c:v>0.20814378596383598</c:v>
                </c:pt>
                <c:pt idx="7144">
                  <c:v>0.20819237995510953</c:v>
                </c:pt>
                <c:pt idx="7145">
                  <c:v>0.20823938814042142</c:v>
                </c:pt>
                <c:pt idx="7146">
                  <c:v>0.20828888054901951</c:v>
                </c:pt>
                <c:pt idx="7147">
                  <c:v>0.20834178492948618</c:v>
                </c:pt>
                <c:pt idx="7148">
                  <c:v>0.20839193586247839</c:v>
                </c:pt>
                <c:pt idx="7149">
                  <c:v>0.20844337485598929</c:v>
                </c:pt>
                <c:pt idx="7150">
                  <c:v>0.20849408784120671</c:v>
                </c:pt>
                <c:pt idx="7151">
                  <c:v>0.20854806925392344</c:v>
                </c:pt>
                <c:pt idx="7152">
                  <c:v>0.20860621112277755</c:v>
                </c:pt>
                <c:pt idx="7153">
                  <c:v>0.20866243627611247</c:v>
                </c:pt>
                <c:pt idx="7154">
                  <c:v>0.2087206614208923</c:v>
                </c:pt>
                <c:pt idx="7155">
                  <c:v>0.20877886388541622</c:v>
                </c:pt>
                <c:pt idx="7156">
                  <c:v>0.20884090781813702</c:v>
                </c:pt>
                <c:pt idx="7157">
                  <c:v>0.20889949051920365</c:v>
                </c:pt>
                <c:pt idx="7158">
                  <c:v>0.20895964971091274</c:v>
                </c:pt>
                <c:pt idx="7159">
                  <c:v>0.2090192434697804</c:v>
                </c:pt>
                <c:pt idx="7160">
                  <c:v>0.20908255309084467</c:v>
                </c:pt>
                <c:pt idx="7161">
                  <c:v>0.20914264422253837</c:v>
                </c:pt>
                <c:pt idx="7162">
                  <c:v>0.2092046310718314</c:v>
                </c:pt>
                <c:pt idx="7163">
                  <c:v>0.20926655644045233</c:v>
                </c:pt>
                <c:pt idx="7164">
                  <c:v>0.20933267026279667</c:v>
                </c:pt>
                <c:pt idx="7165">
                  <c:v>0.20939622874987451</c:v>
                </c:pt>
                <c:pt idx="7166">
                  <c:v>0.20946224631476928</c:v>
                </c:pt>
                <c:pt idx="7167">
                  <c:v>0.20952880677559005</c:v>
                </c:pt>
                <c:pt idx="7168">
                  <c:v>0.20960005565137596</c:v>
                </c:pt>
                <c:pt idx="7169">
                  <c:v>0.20966931284160895</c:v>
                </c:pt>
                <c:pt idx="7170">
                  <c:v>0.20974147746153626</c:v>
                </c:pt>
                <c:pt idx="7171">
                  <c:v>0.20981462072054224</c:v>
                </c:pt>
                <c:pt idx="7172">
                  <c:v>0.20988643951979169</c:v>
                </c:pt>
                <c:pt idx="7173">
                  <c:v>0.20995933630114605</c:v>
                </c:pt>
                <c:pt idx="7174">
                  <c:v>0.21003336970264996</c:v>
                </c:pt>
                <c:pt idx="7175">
                  <c:v>0.21010562244106001</c:v>
                </c:pt>
                <c:pt idx="7176">
                  <c:v>0.21017922034934333</c:v>
                </c:pt>
                <c:pt idx="7177">
                  <c:v>0.21025406916036316</c:v>
                </c:pt>
                <c:pt idx="7178">
                  <c:v>0.21032760589299526</c:v>
                </c:pt>
                <c:pt idx="7179">
                  <c:v>0.21040286371647943</c:v>
                </c:pt>
                <c:pt idx="7180">
                  <c:v>0.21047985453893547</c:v>
                </c:pt>
                <c:pt idx="7181">
                  <c:v>0.21055601339411778</c:v>
                </c:pt>
                <c:pt idx="7182">
                  <c:v>0.21063435099591521</c:v>
                </c:pt>
                <c:pt idx="7183">
                  <c:v>0.21071484640242621</c:v>
                </c:pt>
                <c:pt idx="7184">
                  <c:v>0.21079493160119256</c:v>
                </c:pt>
                <c:pt idx="7185">
                  <c:v>0.21087755231952832</c:v>
                </c:pt>
                <c:pt idx="7186">
                  <c:v>0.21096265375007617</c:v>
                </c:pt>
                <c:pt idx="7187">
                  <c:v>0.21104764690195843</c:v>
                </c:pt>
                <c:pt idx="7188">
                  <c:v>0.21113542065681523</c:v>
                </c:pt>
                <c:pt idx="7189">
                  <c:v>0.21122130923507543</c:v>
                </c:pt>
                <c:pt idx="7190">
                  <c:v>0.21130960116872055</c:v>
                </c:pt>
                <c:pt idx="7191">
                  <c:v>0.21139533551235168</c:v>
                </c:pt>
                <c:pt idx="7192">
                  <c:v>0.21148332735206843</c:v>
                </c:pt>
                <c:pt idx="7193">
                  <c:v>0.21156875164007571</c:v>
                </c:pt>
                <c:pt idx="7194">
                  <c:v>0.2116565810896911</c:v>
                </c:pt>
                <c:pt idx="7195">
                  <c:v>0.2117421360651095</c:v>
                </c:pt>
                <c:pt idx="7196">
                  <c:v>0.21183040125193386</c:v>
                </c:pt>
                <c:pt idx="7197">
                  <c:v>0.21191678034611705</c:v>
                </c:pt>
                <c:pt idx="7198">
                  <c:v>0.21200621518058682</c:v>
                </c:pt>
                <c:pt idx="7199">
                  <c:v>0.2120941445943787</c:v>
                </c:pt>
                <c:pt idx="7200">
                  <c:v>0.21218545024231572</c:v>
                </c:pt>
                <c:pt idx="7201">
                  <c:v>0.21227558005107916</c:v>
                </c:pt>
                <c:pt idx="7202">
                  <c:v>0.2123693539014786</c:v>
                </c:pt>
                <c:pt idx="7203">
                  <c:v>0.21246221780584706</c:v>
                </c:pt>
                <c:pt idx="7204">
                  <c:v>0.21255893457594466</c:v>
                </c:pt>
                <c:pt idx="7205">
                  <c:v>0.21265494547383224</c:v>
                </c:pt>
                <c:pt idx="7206">
                  <c:v>0.21275496298866337</c:v>
                </c:pt>
                <c:pt idx="7207">
                  <c:v>0.21285442460791737</c:v>
                </c:pt>
                <c:pt idx="7208">
                  <c:v>0.21295799937439952</c:v>
                </c:pt>
                <c:pt idx="7209">
                  <c:v>0.21306112342542205</c:v>
                </c:pt>
                <c:pt idx="7210">
                  <c:v>0.21316842857228169</c:v>
                </c:pt>
                <c:pt idx="7211">
                  <c:v>0.21327535231356354</c:v>
                </c:pt>
                <c:pt idx="7212">
                  <c:v>0.21338649452900604</c:v>
                </c:pt>
                <c:pt idx="7213">
                  <c:v>0.21349729656557859</c:v>
                </c:pt>
                <c:pt idx="7214">
                  <c:v>0.21361233075095409</c:v>
                </c:pt>
                <c:pt idx="7215">
                  <c:v>0.21372704436077994</c:v>
                </c:pt>
                <c:pt idx="7216">
                  <c:v>0.2138459857267434</c:v>
                </c:pt>
                <c:pt idx="7217">
                  <c:v>0.2139646096995369</c:v>
                </c:pt>
                <c:pt idx="7218">
                  <c:v>0.21408744347616304</c:v>
                </c:pt>
                <c:pt idx="7219">
                  <c:v>0.21420995073387017</c:v>
                </c:pt>
                <c:pt idx="7220">
                  <c:v>0.21433663982896967</c:v>
                </c:pt>
                <c:pt idx="7221">
                  <c:v>0.21446298418333942</c:v>
                </c:pt>
                <c:pt idx="7222">
                  <c:v>0.21459347515230487</c:v>
                </c:pt>
                <c:pt idx="7223">
                  <c:v>0.21472359655047679</c:v>
                </c:pt>
                <c:pt idx="7224">
                  <c:v>0.21485575509858768</c:v>
                </c:pt>
                <c:pt idx="7225">
                  <c:v>0.21498751455291387</c:v>
                </c:pt>
                <c:pt idx="7226">
                  <c:v>0.21511992801762991</c:v>
                </c:pt>
                <c:pt idx="7227">
                  <c:v>0.21525201826880291</c:v>
                </c:pt>
                <c:pt idx="7228">
                  <c:v>0.21538426822647549</c:v>
                </c:pt>
                <c:pt idx="7229">
                  <c:v>0.21551640387811544</c:v>
                </c:pt>
                <c:pt idx="7230">
                  <c:v>0.21564870314544438</c:v>
                </c:pt>
                <c:pt idx="7231">
                  <c:v>0.2157811741407718</c:v>
                </c:pt>
                <c:pt idx="7232">
                  <c:v>0.21591401644242314</c:v>
                </c:pt>
                <c:pt idx="7233">
                  <c:v>0.21604733015562783</c:v>
                </c:pt>
                <c:pt idx="7234">
                  <c:v>0.21618127276624888</c:v>
                </c:pt>
                <c:pt idx="7235">
                  <c:v>0.21631595928023772</c:v>
                </c:pt>
                <c:pt idx="7236">
                  <c:v>0.21645151478457958</c:v>
                </c:pt>
                <c:pt idx="7237">
                  <c:v>0.21658804127380549</c:v>
                </c:pt>
                <c:pt idx="7238">
                  <c:v>0.21672563554399371</c:v>
                </c:pt>
                <c:pt idx="7239">
                  <c:v>0.21686437884004928</c:v>
                </c:pt>
                <c:pt idx="7240">
                  <c:v>0.21700434341290498</c:v>
                </c:pt>
                <c:pt idx="7241">
                  <c:v>0.21714558982364718</c:v>
                </c:pt>
                <c:pt idx="7242">
                  <c:v>0.21728816977076537</c:v>
                </c:pt>
                <c:pt idx="7243">
                  <c:v>0.21743212586465388</c:v>
                </c:pt>
                <c:pt idx="7244">
                  <c:v>0.21757749315704977</c:v>
                </c:pt>
                <c:pt idx="7245">
                  <c:v>0.21772429962807704</c:v>
                </c:pt>
                <c:pt idx="7246">
                  <c:v>0.21787256719133641</c:v>
                </c:pt>
                <c:pt idx="7247">
                  <c:v>0.21802231231004976</c:v>
                </c:pt>
                <c:pt idx="7248">
                  <c:v>0.21817354673235334</c:v>
                </c:pt>
                <c:pt idx="7249">
                  <c:v>0.21832627805527505</c:v>
                </c:pt>
                <c:pt idx="7250">
                  <c:v>0.21848051028546633</c:v>
                </c:pt>
                <c:pt idx="7251">
                  <c:v>0.21863624430659812</c:v>
                </c:pt>
                <c:pt idx="7252">
                  <c:v>0.21879347831150486</c:v>
                </c:pt>
                <c:pt idx="7253">
                  <c:v>0.21895220817358663</c:v>
                </c:pt>
                <c:pt idx="7254">
                  <c:v>0.21911242777959483</c:v>
                </c:pt>
                <c:pt idx="7255">
                  <c:v>0.21927412931867662</c:v>
                </c:pt>
                <c:pt idx="7256">
                  <c:v>0.21943730353761914</c:v>
                </c:pt>
                <c:pt idx="7257">
                  <c:v>0.21960193996319832</c:v>
                </c:pt>
                <c:pt idx="7258">
                  <c:v>0.21976802709709409</c:v>
                </c:pt>
                <c:pt idx="7259">
                  <c:v>0.21993555258568342</c:v>
                </c:pt>
                <c:pt idx="7260">
                  <c:v>0.22010450336826537</c:v>
                </c:pt>
                <c:pt idx="7261">
                  <c:v>0.22027486580604272</c:v>
                </c:pt>
                <c:pt idx="7262">
                  <c:v>0.22044662579439445</c:v>
                </c:pt>
                <c:pt idx="7263">
                  <c:v>0.22061976886041368</c:v>
                </c:pt>
                <c:pt idx="7264">
                  <c:v>0.22079428024760572</c:v>
                </c:pt>
                <c:pt idx="7265">
                  <c:v>0.22097014498931467</c:v>
                </c:pt>
                <c:pt idx="7266">
                  <c:v>0.22114734797232138</c:v>
                </c:pt>
                <c:pt idx="7267">
                  <c:v>0.2213258739918369</c:v>
                </c:pt>
                <c:pt idx="7268">
                  <c:v>0.22150570779898482</c:v>
                </c:pt>
                <c:pt idx="7269">
                  <c:v>0.22168683414171841</c:v>
                </c:pt>
                <c:pt idx="7270">
                  <c:v>0.22186923780001067</c:v>
                </c:pt>
                <c:pt idx="7271">
                  <c:v>0.2220529036160368</c:v>
                </c:pt>
                <c:pt idx="7272">
                  <c:v>0.22223781651998875</c:v>
                </c:pt>
                <c:pt idx="7273">
                  <c:v>0.22242396155208333</c:v>
                </c:pt>
                <c:pt idx="7274">
                  <c:v>0.2226113238812264</c:v>
                </c:pt>
                <c:pt idx="7275">
                  <c:v>0.22279988882078916</c:v>
                </c:pt>
                <c:pt idx="7276">
                  <c:v>0.22298964184184022</c:v>
                </c:pt>
                <c:pt idx="7277">
                  <c:v>0.22318056858417368</c:v>
                </c:pt>
                <c:pt idx="7278">
                  <c:v>0.22337265486540225</c:v>
                </c:pt>
                <c:pt idx="7279">
                  <c:v>0.22356588668837718</c:v>
                </c:pt>
                <c:pt idx="7280">
                  <c:v>0.22374859204458719</c:v>
                </c:pt>
                <c:pt idx="7281">
                  <c:v>0.2239248748181315</c:v>
                </c:pt>
                <c:pt idx="7282">
                  <c:v>0.2240841556608717</c:v>
                </c:pt>
                <c:pt idx="7283">
                  <c:v>0.22423266734918901</c:v>
                </c:pt>
                <c:pt idx="7284">
                  <c:v>0.22436369772629705</c:v>
                </c:pt>
                <c:pt idx="7285">
                  <c:v>0.22448412739081691</c:v>
                </c:pt>
                <c:pt idx="7286">
                  <c:v>0.22458994511275776</c:v>
                </c:pt>
                <c:pt idx="7287">
                  <c:v>0.22468793698667344</c:v>
                </c:pt>
                <c:pt idx="7288">
                  <c:v>0.22477537032950856</c:v>
                </c:pt>
                <c:pt idx="7289">
                  <c:v>0.22485678708858137</c:v>
                </c:pt>
                <c:pt idx="7290">
                  <c:v>0.2249316587352741</c:v>
                </c:pt>
                <c:pt idx="7291">
                  <c:v>0.22500286236318834</c:v>
                </c:pt>
                <c:pt idx="7292">
                  <c:v>0.22507104186429405</c:v>
                </c:pt>
                <c:pt idx="7293">
                  <c:v>0.22513811650155668</c:v>
                </c:pt>
                <c:pt idx="7294">
                  <c:v>0.22520505377565314</c:v>
                </c:pt>
                <c:pt idx="7295">
                  <c:v>0.22527318787284889</c:v>
                </c:pt>
                <c:pt idx="7296">
                  <c:v>0.22534341196083396</c:v>
                </c:pt>
                <c:pt idx="7297">
                  <c:v>0.22541665338897054</c:v>
                </c:pt>
                <c:pt idx="7298">
                  <c:v>0.22549360050017819</c:v>
                </c:pt>
                <c:pt idx="7299">
                  <c:v>0.22557487486959893</c:v>
                </c:pt>
                <c:pt idx="7300">
                  <c:v>0.225660947740284</c:v>
                </c:pt>
                <c:pt idx="7301">
                  <c:v>0.22575220674247509</c:v>
                </c:pt>
                <c:pt idx="7302">
                  <c:v>0.2258489362974383</c:v>
                </c:pt>
                <c:pt idx="7303">
                  <c:v>0.22594155166846575</c:v>
                </c:pt>
                <c:pt idx="7304">
                  <c:v>0.22603376980195877</c:v>
                </c:pt>
                <c:pt idx="7305">
                  <c:v>0.22611667415209746</c:v>
                </c:pt>
                <c:pt idx="7306">
                  <c:v>0.22619574350074778</c:v>
                </c:pt>
                <c:pt idx="7307">
                  <c:v>0.22626512888989803</c:v>
                </c:pt>
                <c:pt idx="7308">
                  <c:v>0.22633081847952363</c:v>
                </c:pt>
                <c:pt idx="7309">
                  <c:v>0.22638911759051661</c:v>
                </c:pt>
                <c:pt idx="7310">
                  <c:v>0.22644416580492743</c:v>
                </c:pt>
                <c:pt idx="7311">
                  <c:v>0.22649501136257788</c:v>
                </c:pt>
                <c:pt idx="7312">
                  <c:v>0.226544357268748</c:v>
                </c:pt>
                <c:pt idx="7313">
                  <c:v>0.22659268406644895</c:v>
                </c:pt>
                <c:pt idx="7314">
                  <c:v>0.22664184695946599</c:v>
                </c:pt>
                <c:pt idx="7315">
                  <c:v>0.22669275665405975</c:v>
                </c:pt>
                <c:pt idx="7316">
                  <c:v>0.22674672437725762</c:v>
                </c:pt>
                <c:pt idx="7317">
                  <c:v>0.22680461993886114</c:v>
                </c:pt>
                <c:pt idx="7318">
                  <c:v>0.22686735455969353</c:v>
                </c:pt>
                <c:pt idx="7319">
                  <c:v>0.22693559558570353</c:v>
                </c:pt>
                <c:pt idx="7320">
                  <c:v>0.22700135299760671</c:v>
                </c:pt>
                <c:pt idx="7321">
                  <c:v>0.22706830829612512</c:v>
                </c:pt>
                <c:pt idx="7322">
                  <c:v>0.22712882458656791</c:v>
                </c:pt>
                <c:pt idx="7323">
                  <c:v>0.22718809173887999</c:v>
                </c:pt>
                <c:pt idx="7324">
                  <c:v>0.22724098612508747</c:v>
                </c:pt>
                <c:pt idx="7325">
                  <c:v>0.2272930868904961</c:v>
                </c:pt>
                <c:pt idx="7326">
                  <c:v>0.22734104072572459</c:v>
                </c:pt>
                <c:pt idx="7327">
                  <c:v>0.22738864470097253</c:v>
                </c:pt>
                <c:pt idx="7328">
                  <c:v>0.22743497812967339</c:v>
                </c:pt>
                <c:pt idx="7329">
                  <c:v>0.22748246427409269</c:v>
                </c:pt>
                <c:pt idx="7330">
                  <c:v>0.22753146235586419</c:v>
                </c:pt>
                <c:pt idx="7331">
                  <c:v>0.22758358989783334</c:v>
                </c:pt>
                <c:pt idx="7332">
                  <c:v>0.22763958736849021</c:v>
                </c:pt>
                <c:pt idx="7333">
                  <c:v>0.22770056231722391</c:v>
                </c:pt>
                <c:pt idx="7334">
                  <c:v>0.22775950292491975</c:v>
                </c:pt>
                <c:pt idx="7335">
                  <c:v>0.22782014720482868</c:v>
                </c:pt>
                <c:pt idx="7336">
                  <c:v>0.22787574626140739</c:v>
                </c:pt>
                <c:pt idx="7337">
                  <c:v>0.2279313408634982</c:v>
                </c:pt>
                <c:pt idx="7338">
                  <c:v>0.22798234382007898</c:v>
                </c:pt>
                <c:pt idx="7339">
                  <c:v>0.22803243041643695</c:v>
                </c:pt>
                <c:pt idx="7340">
                  <c:v>0.22808018085474835</c:v>
                </c:pt>
                <c:pt idx="7341">
                  <c:v>0.22812810917973669</c:v>
                </c:pt>
                <c:pt idx="7342">
                  <c:v>0.2281765143857033</c:v>
                </c:pt>
                <c:pt idx="7343">
                  <c:v>0.22822719987682927</c:v>
                </c:pt>
                <c:pt idx="7344">
                  <c:v>0.22828102985356447</c:v>
                </c:pt>
                <c:pt idx="7345">
                  <c:v>0.22833931770894589</c:v>
                </c:pt>
                <c:pt idx="7346">
                  <c:v>0.22839591632175704</c:v>
                </c:pt>
                <c:pt idx="7347">
                  <c:v>0.22845455604030462</c:v>
                </c:pt>
                <c:pt idx="7348">
                  <c:v>0.22850922211481484</c:v>
                </c:pt>
                <c:pt idx="7349">
                  <c:v>0.22856481509492887</c:v>
                </c:pt>
                <c:pt idx="7350">
                  <c:v>0.22861718381056395</c:v>
                </c:pt>
                <c:pt idx="7351">
                  <c:v>0.22866987119370519</c:v>
                </c:pt>
                <c:pt idx="7352">
                  <c:v>0.22872160673002817</c:v>
                </c:pt>
                <c:pt idx="7353">
                  <c:v>0.22877478421742214</c:v>
                </c:pt>
                <c:pt idx="7354">
                  <c:v>0.22882969590979929</c:v>
                </c:pt>
                <c:pt idx="7355">
                  <c:v>0.22888803105906241</c:v>
                </c:pt>
                <c:pt idx="7356">
                  <c:v>0.22894426116839028</c:v>
                </c:pt>
                <c:pt idx="7357">
                  <c:v>0.22900222809395165</c:v>
                </c:pt>
                <c:pt idx="7358">
                  <c:v>0.22905658423962594</c:v>
                </c:pt>
                <c:pt idx="7359">
                  <c:v>0.22911048172544746</c:v>
                </c:pt>
                <c:pt idx="7360">
                  <c:v>0.22916192233686772</c:v>
                </c:pt>
                <c:pt idx="7361">
                  <c:v>0.22921328791322892</c:v>
                </c:pt>
                <c:pt idx="7362">
                  <c:v>0.22926469757689949</c:v>
                </c:pt>
                <c:pt idx="7363">
                  <c:v>0.22931802414724389</c:v>
                </c:pt>
                <c:pt idx="7364">
                  <c:v>0.22937417966266027</c:v>
                </c:pt>
                <c:pt idx="7365">
                  <c:v>0.22942879518062353</c:v>
                </c:pt>
                <c:pt idx="7366">
                  <c:v>0.22948537062009544</c:v>
                </c:pt>
                <c:pt idx="7367">
                  <c:v>0.22953926271687797</c:v>
                </c:pt>
                <c:pt idx="7368">
                  <c:v>0.22959346887057874</c:v>
                </c:pt>
                <c:pt idx="7369">
                  <c:v>0.22964628756489702</c:v>
                </c:pt>
                <c:pt idx="7370">
                  <c:v>0.22970000284737369</c:v>
                </c:pt>
                <c:pt idx="7371">
                  <c:v>0.22975480445784724</c:v>
                </c:pt>
                <c:pt idx="7372">
                  <c:v>0.22981247709980579</c:v>
                </c:pt>
                <c:pt idx="7373">
                  <c:v>0.22986853747215941</c:v>
                </c:pt>
                <c:pt idx="7374">
                  <c:v>0.22992674000910851</c:v>
                </c:pt>
                <c:pt idx="7375">
                  <c:v>0.22998267572313136</c:v>
                </c:pt>
                <c:pt idx="7376">
                  <c:v>0.23003940947492429</c:v>
                </c:pt>
                <c:pt idx="7377">
                  <c:v>0.23009538584893763</c:v>
                </c:pt>
                <c:pt idx="7378">
                  <c:v>0.23015288747402796</c:v>
                </c:pt>
                <c:pt idx="7379">
                  <c:v>0.23021214428424353</c:v>
                </c:pt>
                <c:pt idx="7380">
                  <c:v>0.23027001131296343</c:v>
                </c:pt>
                <c:pt idx="7381">
                  <c:v>0.230327599272941</c:v>
                </c:pt>
                <c:pt idx="7382">
                  <c:v>0.23038328380583639</c:v>
                </c:pt>
                <c:pt idx="7383">
                  <c:v>0.2304385941528202</c:v>
                </c:pt>
                <c:pt idx="7384">
                  <c:v>0.2304937379022185</c:v>
                </c:pt>
                <c:pt idx="7385">
                  <c:v>0.23055036154560771</c:v>
                </c:pt>
                <c:pt idx="7386">
                  <c:v>0.23060506711319162</c:v>
                </c:pt>
                <c:pt idx="7387">
                  <c:v>0.23065958224224925</c:v>
                </c:pt>
                <c:pt idx="7388">
                  <c:v>0.23071239596662885</c:v>
                </c:pt>
                <c:pt idx="7389">
                  <c:v>0.2307652933754647</c:v>
                </c:pt>
                <c:pt idx="7390">
                  <c:v>0.23081857191539257</c:v>
                </c:pt>
                <c:pt idx="7391">
                  <c:v>0.23087396426628004</c:v>
                </c:pt>
                <c:pt idx="7392">
                  <c:v>0.23092827842990493</c:v>
                </c:pt>
                <c:pt idx="7393">
                  <c:v>0.23098323999172043</c:v>
                </c:pt>
                <c:pt idx="7394">
                  <c:v>0.2310374304627234</c:v>
                </c:pt>
                <c:pt idx="7395">
                  <c:v>0.2310925844283287</c:v>
                </c:pt>
                <c:pt idx="7396">
                  <c:v>0.23114899137907319</c:v>
                </c:pt>
                <c:pt idx="7397">
                  <c:v>0.23120449679188182</c:v>
                </c:pt>
                <c:pt idx="7398">
                  <c:v>0.2312602963308672</c:v>
                </c:pt>
                <c:pt idx="7399">
                  <c:v>0.23131552355996421</c:v>
                </c:pt>
                <c:pt idx="7400">
                  <c:v>0.23137174734222432</c:v>
                </c:pt>
                <c:pt idx="7401">
                  <c:v>0.23142950032630027</c:v>
                </c:pt>
                <c:pt idx="7402">
                  <c:v>0.23148672246297419</c:v>
                </c:pt>
                <c:pt idx="7403">
                  <c:v>0.23154469271862244</c:v>
                </c:pt>
                <c:pt idx="7404">
                  <c:v>0.23160260977103819</c:v>
                </c:pt>
                <c:pt idx="7405">
                  <c:v>0.23166204700537163</c:v>
                </c:pt>
                <c:pt idx="7406">
                  <c:v>0.23172354061064349</c:v>
                </c:pt>
                <c:pt idx="7407">
                  <c:v>0.23178507713706553</c:v>
                </c:pt>
                <c:pt idx="7408">
                  <c:v>0.23184790025560975</c:v>
                </c:pt>
                <c:pt idx="7409">
                  <c:v>0.23191121059291886</c:v>
                </c:pt>
                <c:pt idx="7410">
                  <c:v>0.23197652809413505</c:v>
                </c:pt>
                <c:pt idx="7411">
                  <c:v>0.23204118394486128</c:v>
                </c:pt>
                <c:pt idx="7412">
                  <c:v>0.23210685460148106</c:v>
                </c:pt>
                <c:pt idx="7413">
                  <c:v>0.23217264390445891</c:v>
                </c:pt>
                <c:pt idx="7414">
                  <c:v>0.23224027179730644</c:v>
                </c:pt>
                <c:pt idx="7415">
                  <c:v>0.2323072238285695</c:v>
                </c:pt>
                <c:pt idx="7416">
                  <c:v>0.23237526719414925</c:v>
                </c:pt>
                <c:pt idx="7417">
                  <c:v>0.23244361846620443</c:v>
                </c:pt>
                <c:pt idx="7418">
                  <c:v>0.23251402898469076</c:v>
                </c:pt>
                <c:pt idx="7419">
                  <c:v>0.23258409103596067</c:v>
                </c:pt>
                <c:pt idx="7420">
                  <c:v>0.2326555666744059</c:v>
                </c:pt>
                <c:pt idx="7421">
                  <c:v>0.23272771221955146</c:v>
                </c:pt>
                <c:pt idx="7422">
                  <c:v>0.23280225270128829</c:v>
                </c:pt>
                <c:pt idx="7423">
                  <c:v>0.23287681467580068</c:v>
                </c:pt>
                <c:pt idx="7424">
                  <c:v>0.23295312220278541</c:v>
                </c:pt>
                <c:pt idx="7425">
                  <c:v>0.2330304290035401</c:v>
                </c:pt>
                <c:pt idx="7426">
                  <c:v>0.23310794677852398</c:v>
                </c:pt>
                <c:pt idx="7427">
                  <c:v>0.23318633672131961</c:v>
                </c:pt>
                <c:pt idx="7428">
                  <c:v>0.23326564422076546</c:v>
                </c:pt>
                <c:pt idx="7429">
                  <c:v>0.23334481058080003</c:v>
                </c:pt>
                <c:pt idx="7430">
                  <c:v>0.2334248456809469</c:v>
                </c:pt>
                <c:pt idx="7431">
                  <c:v>0.23350575185796529</c:v>
                </c:pt>
                <c:pt idx="7432">
                  <c:v>0.23358666257716143</c:v>
                </c:pt>
                <c:pt idx="7433">
                  <c:v>0.23366858395334367</c:v>
                </c:pt>
                <c:pt idx="7434">
                  <c:v>0.23375159848864602</c:v>
                </c:pt>
                <c:pt idx="7435">
                  <c:v>0.23383486123899111</c:v>
                </c:pt>
                <c:pt idx="7436">
                  <c:v>0.23391939487714408</c:v>
                </c:pt>
                <c:pt idx="7437">
                  <c:v>0.23400528213500493</c:v>
                </c:pt>
                <c:pt idx="7438">
                  <c:v>0.23409168692940963</c:v>
                </c:pt>
                <c:pt idx="7439">
                  <c:v>0.23417961291108691</c:v>
                </c:pt>
                <c:pt idx="7440">
                  <c:v>0.23426734183072151</c:v>
                </c:pt>
                <c:pt idx="7441">
                  <c:v>0.23435636464536946</c:v>
                </c:pt>
                <c:pt idx="7442">
                  <c:v>0.23444479306847077</c:v>
                </c:pt>
                <c:pt idx="7443">
                  <c:v>0.23453435013202073</c:v>
                </c:pt>
                <c:pt idx="7444">
                  <c:v>0.23462320629932343</c:v>
                </c:pt>
                <c:pt idx="7445">
                  <c:v>0.23471319109091748</c:v>
                </c:pt>
                <c:pt idx="7446">
                  <c:v>0.23480255984594001</c:v>
                </c:pt>
                <c:pt idx="7447">
                  <c:v>0.23489318397506764</c:v>
                </c:pt>
                <c:pt idx="7448">
                  <c:v>0.23498337741024411</c:v>
                </c:pt>
                <c:pt idx="7449">
                  <c:v>0.23507501845672962</c:v>
                </c:pt>
                <c:pt idx="7450">
                  <c:v>0.235166451315453</c:v>
                </c:pt>
                <c:pt idx="7451">
                  <c:v>0.23525954247406355</c:v>
                </c:pt>
                <c:pt idx="7452">
                  <c:v>0.23535264710378945</c:v>
                </c:pt>
                <c:pt idx="7453">
                  <c:v>0.2354476107793313</c:v>
                </c:pt>
                <c:pt idx="7454">
                  <c:v>0.23554278882712776</c:v>
                </c:pt>
                <c:pt idx="7455">
                  <c:v>0.23564000248712214</c:v>
                </c:pt>
                <c:pt idx="7456">
                  <c:v>0.23573760218844741</c:v>
                </c:pt>
                <c:pt idx="7457">
                  <c:v>0.2358373846061288</c:v>
                </c:pt>
                <c:pt idx="7458">
                  <c:v>0.23593769363028594</c:v>
                </c:pt>
                <c:pt idx="7459">
                  <c:v>0.23604030278670329</c:v>
                </c:pt>
                <c:pt idx="7460">
                  <c:v>0.23614354961075179</c:v>
                </c:pt>
                <c:pt idx="7461">
                  <c:v>0.2362491866154981</c:v>
                </c:pt>
                <c:pt idx="7462">
                  <c:v>0.23635554603116748</c:v>
                </c:pt>
                <c:pt idx="7463">
                  <c:v>0.23646436169119012</c:v>
                </c:pt>
                <c:pt idx="7464">
                  <c:v>0.23657396189147573</c:v>
                </c:pt>
                <c:pt idx="7465">
                  <c:v>0.23668606403919012</c:v>
                </c:pt>
                <c:pt idx="7466">
                  <c:v>0.23679899389898962</c:v>
                </c:pt>
                <c:pt idx="7467">
                  <c:v>0.23691445449610748</c:v>
                </c:pt>
                <c:pt idx="7468">
                  <c:v>0.23703077035876685</c:v>
                </c:pt>
                <c:pt idx="7469">
                  <c:v>0.23714882104634682</c:v>
                </c:pt>
                <c:pt idx="7470">
                  <c:v>0.23726757967802392</c:v>
                </c:pt>
                <c:pt idx="7471">
                  <c:v>0.23738739032109102</c:v>
                </c:pt>
                <c:pt idx="7472">
                  <c:v>0.23750776689656883</c:v>
                </c:pt>
                <c:pt idx="7473">
                  <c:v>0.23762884506010495</c:v>
                </c:pt>
                <c:pt idx="7474">
                  <c:v>0.23775044797562606</c:v>
                </c:pt>
                <c:pt idx="7475">
                  <c:v>0.23787265715605432</c:v>
                </c:pt>
                <c:pt idx="7476">
                  <c:v>0.23799544678583562</c:v>
                </c:pt>
                <c:pt idx="7477">
                  <c:v>0.23811889214211579</c:v>
                </c:pt>
                <c:pt idx="7478">
                  <c:v>0.23824303264126501</c:v>
                </c:pt>
                <c:pt idx="7479">
                  <c:v>0.23836794404854222</c:v>
                </c:pt>
                <c:pt idx="7480">
                  <c:v>0.23849368837483143</c:v>
                </c:pt>
                <c:pt idx="7481">
                  <c:v>0.23862033790152548</c:v>
                </c:pt>
                <c:pt idx="7482">
                  <c:v>0.23874795711888819</c:v>
                </c:pt>
                <c:pt idx="7483">
                  <c:v>0.23887661052282461</c:v>
                </c:pt>
                <c:pt idx="7484">
                  <c:v>0.23900635625568789</c:v>
                </c:pt>
                <c:pt idx="7485">
                  <c:v>0.23913724869767217</c:v>
                </c:pt>
                <c:pt idx="7486">
                  <c:v>0.23926933638921133</c:v>
                </c:pt>
                <c:pt idx="7487">
                  <c:v>0.23940266304205737</c:v>
                </c:pt>
                <c:pt idx="7488">
                  <c:v>0.23953726703458189</c:v>
                </c:pt>
                <c:pt idx="7489">
                  <c:v>0.23967318196804799</c:v>
                </c:pt>
                <c:pt idx="7490">
                  <c:v>0.23981043673186697</c:v>
                </c:pt>
                <c:pt idx="7491">
                  <c:v>0.23994905592536897</c:v>
                </c:pt>
                <c:pt idx="7492">
                  <c:v>0.24008906011309605</c:v>
                </c:pt>
                <c:pt idx="7493">
                  <c:v>0.24023046618985289</c:v>
                </c:pt>
                <c:pt idx="7494">
                  <c:v>0.24037328767921551</c:v>
                </c:pt>
                <c:pt idx="7495">
                  <c:v>0.24051753505503415</c:v>
                </c:pt>
                <c:pt idx="7496">
                  <c:v>0.24066321602678897</c:v>
                </c:pt>
                <c:pt idx="7497">
                  <c:v>0.24081033581810107</c:v>
                </c:pt>
                <c:pt idx="7498">
                  <c:v>0.24095889741909948</c:v>
                </c:pt>
                <c:pt idx="7499">
                  <c:v>0.24110890182280187</c:v>
                </c:pt>
                <c:pt idx="7500">
                  <c:v>0.24126034823984854</c:v>
                </c:pt>
                <c:pt idx="7501">
                  <c:v>0.24141323429573491</c:v>
                </c:pt>
                <c:pt idx="7502">
                  <c:v>0.24156755620954451</c:v>
                </c:pt>
                <c:pt idx="7503">
                  <c:v>0.2417233089564248</c:v>
                </c:pt>
                <c:pt idx="7504">
                  <c:v>0.24188048641433246</c:v>
                </c:pt>
                <c:pt idx="7505">
                  <c:v>0.24203908149663089</c:v>
                </c:pt>
                <c:pt idx="7506">
                  <c:v>0.24219908627149112</c:v>
                </c:pt>
                <c:pt idx="7507">
                  <c:v>0.24236049206936983</c:v>
                </c:pt>
                <c:pt idx="7508">
                  <c:v>0.24252328957955749</c:v>
                </c:pt>
                <c:pt idx="7509">
                  <c:v>0.24268746893685211</c:v>
                </c:pt>
                <c:pt idx="7510">
                  <c:v>0.24285301979927354</c:v>
                </c:pt>
                <c:pt idx="7511">
                  <c:v>0.24301993141769129</c:v>
                </c:pt>
                <c:pt idx="7512">
                  <c:v>0.24318819269815162</c:v>
                </c:pt>
                <c:pt idx="7513">
                  <c:v>0.24335779225763199</c:v>
                </c:pt>
                <c:pt idx="7514">
                  <c:v>0.2435287184738768</c:v>
                </c:pt>
                <c:pt idx="7515">
                  <c:v>0.24370095952991377</c:v>
                </c:pt>
                <c:pt idx="7516">
                  <c:v>0.24387450345377859</c:v>
                </c:pt>
                <c:pt idx="7517">
                  <c:v>0.24404933815396346</c:v>
                </c:pt>
                <c:pt idx="7518">
                  <c:v>0.2442254514509874</c:v>
                </c:pt>
                <c:pt idx="7519">
                  <c:v>0.24440283110551864</c:v>
                </c:pt>
                <c:pt idx="7520">
                  <c:v>0.24457693530463986</c:v>
                </c:pt>
                <c:pt idx="7521">
                  <c:v>0.24474844845731347</c:v>
                </c:pt>
                <c:pt idx="7522">
                  <c:v>0.24491266489219754</c:v>
                </c:pt>
                <c:pt idx="7523">
                  <c:v>0.24507103133711716</c:v>
                </c:pt>
                <c:pt idx="7524">
                  <c:v>0.24522034642757617</c:v>
                </c:pt>
                <c:pt idx="7525">
                  <c:v>0.24536267336916717</c:v>
                </c:pt>
                <c:pt idx="7526">
                  <c:v>0.24549618822447794</c:v>
                </c:pt>
                <c:pt idx="7527">
                  <c:v>0.24562332471085702</c:v>
                </c:pt>
                <c:pt idx="7528">
                  <c:v>0.24574309559002216</c:v>
                </c:pt>
                <c:pt idx="7529">
                  <c:v>0.24585735948595921</c:v>
                </c:pt>
                <c:pt idx="7530">
                  <c:v>0.24596607840986495</c:v>
                </c:pt>
                <c:pt idx="7531">
                  <c:v>0.24607063290757614</c:v>
                </c:pt>
                <c:pt idx="7532">
                  <c:v>0.24617153988660334</c:v>
                </c:pt>
                <c:pt idx="7533">
                  <c:v>0.24626989200511318</c:v>
                </c:pt>
                <c:pt idx="7534">
                  <c:v>0.2463664008355364</c:v>
                </c:pt>
                <c:pt idx="7535">
                  <c:v>0.24646195817475158</c:v>
                </c:pt>
                <c:pt idx="7536">
                  <c:v>0.24655726649908738</c:v>
                </c:pt>
                <c:pt idx="7537">
                  <c:v>0.24665304587034687</c:v>
                </c:pt>
                <c:pt idx="7538">
                  <c:v>0.24674989998922614</c:v>
                </c:pt>
                <c:pt idx="7539">
                  <c:v>0.24684839181332396</c:v>
                </c:pt>
                <c:pt idx="7540">
                  <c:v>0.24694899900175571</c:v>
                </c:pt>
                <c:pt idx="7541">
                  <c:v>0.24705214341412773</c:v>
                </c:pt>
                <c:pt idx="7542">
                  <c:v>0.24715817921137262</c:v>
                </c:pt>
                <c:pt idx="7543">
                  <c:v>0.24726361608256298</c:v>
                </c:pt>
                <c:pt idx="7544">
                  <c:v>0.24736932924557564</c:v>
                </c:pt>
                <c:pt idx="7545">
                  <c:v>0.24747155299520029</c:v>
                </c:pt>
                <c:pt idx="7546">
                  <c:v>0.24757174261866011</c:v>
                </c:pt>
                <c:pt idx="7547">
                  <c:v>0.24766727761340679</c:v>
                </c:pt>
                <c:pt idx="7548">
                  <c:v>0.247760073098096</c:v>
                </c:pt>
                <c:pt idx="7549">
                  <c:v>0.24784857673682881</c:v>
                </c:pt>
                <c:pt idx="7550">
                  <c:v>0.2479342904282289</c:v>
                </c:pt>
                <c:pt idx="7551">
                  <c:v>0.2480168411430328</c:v>
                </c:pt>
                <c:pt idx="7552">
                  <c:v>0.24809739359569072</c:v>
                </c:pt>
                <c:pt idx="7553">
                  <c:v>0.24817628063563779</c:v>
                </c:pt>
                <c:pt idx="7554">
                  <c:v>0.24825447261345746</c:v>
                </c:pt>
                <c:pt idx="7555">
                  <c:v>0.2483325818246338</c:v>
                </c:pt>
                <c:pt idx="7556">
                  <c:v>0.24841143047337289</c:v>
                </c:pt>
                <c:pt idx="7557">
                  <c:v>0.24849166413899137</c:v>
                </c:pt>
                <c:pt idx="7558">
                  <c:v>0.24857395882461519</c:v>
                </c:pt>
                <c:pt idx="7559">
                  <c:v>0.24865561032017025</c:v>
                </c:pt>
                <c:pt idx="7560">
                  <c:v>0.24873773802394616</c:v>
                </c:pt>
                <c:pt idx="7561">
                  <c:v>0.2488173288419504</c:v>
                </c:pt>
                <c:pt idx="7562">
                  <c:v>0.24889597087524384</c:v>
                </c:pt>
                <c:pt idx="7563">
                  <c:v>0.24897155380394276</c:v>
                </c:pt>
                <c:pt idx="7564">
                  <c:v>0.24904533696203091</c:v>
                </c:pt>
                <c:pt idx="7565">
                  <c:v>0.24911659721797719</c:v>
                </c:pt>
                <c:pt idx="7566">
                  <c:v>0.24918637355984163</c:v>
                </c:pt>
                <c:pt idx="7567">
                  <c:v>0.24925484889117877</c:v>
                </c:pt>
                <c:pt idx="7568">
                  <c:v>0.24932296310308377</c:v>
                </c:pt>
                <c:pt idx="7569">
                  <c:v>0.2493913003992918</c:v>
                </c:pt>
                <c:pt idx="7570">
                  <c:v>0.24946070931457243</c:v>
                </c:pt>
                <c:pt idx="7571">
                  <c:v>0.24953186569652441</c:v>
                </c:pt>
                <c:pt idx="7572">
                  <c:v>0.24960259322199896</c:v>
                </c:pt>
                <c:pt idx="7573">
                  <c:v>0.24967407014208831</c:v>
                </c:pt>
                <c:pt idx="7574">
                  <c:v>0.24974377770339373</c:v>
                </c:pt>
                <c:pt idx="7575">
                  <c:v>0.24981333696760144</c:v>
                </c:pt>
                <c:pt idx="7576">
                  <c:v>0.24988096858143694</c:v>
                </c:pt>
                <c:pt idx="7577">
                  <c:v>0.24994794927068442</c:v>
                </c:pt>
                <c:pt idx="7578">
                  <c:v>0.25001371013652562</c:v>
                </c:pt>
                <c:pt idx="7579">
                  <c:v>0.25007927851109146</c:v>
                </c:pt>
                <c:pt idx="7580">
                  <c:v>0.25014487369575011</c:v>
                </c:pt>
                <c:pt idx="7581">
                  <c:v>0.25021139494881695</c:v>
                </c:pt>
                <c:pt idx="7582">
                  <c:v>0.25027939938326149</c:v>
                </c:pt>
                <c:pt idx="7583">
                  <c:v>0.25034706372759219</c:v>
                </c:pt>
                <c:pt idx="7584">
                  <c:v>0.25041555306414409</c:v>
                </c:pt>
                <c:pt idx="7585">
                  <c:v>0.25048270472440537</c:v>
                </c:pt>
                <c:pt idx="7586">
                  <c:v>0.25054945343774815</c:v>
                </c:pt>
                <c:pt idx="7587">
                  <c:v>0.25061481794906504</c:v>
                </c:pt>
                <c:pt idx="7588">
                  <c:v>0.25067963586594466</c:v>
                </c:pt>
                <c:pt idx="7589">
                  <c:v>0.25074391928693318</c:v>
                </c:pt>
                <c:pt idx="7590">
                  <c:v>0.25080851808412286</c:v>
                </c:pt>
                <c:pt idx="7591">
                  <c:v>0.25087395072950969</c:v>
                </c:pt>
                <c:pt idx="7592">
                  <c:v>0.25093872421958885</c:v>
                </c:pt>
                <c:pt idx="7593">
                  <c:v>0.25100404436436552</c:v>
                </c:pt>
                <c:pt idx="7594">
                  <c:v>0.25106811186230349</c:v>
                </c:pt>
                <c:pt idx="7595">
                  <c:v>0.25113194227281976</c:v>
                </c:pt>
                <c:pt idx="7596">
                  <c:v>0.25119479137314116</c:v>
                </c:pt>
                <c:pt idx="7597">
                  <c:v>0.25125756289005929</c:v>
                </c:pt>
                <c:pt idx="7598">
                  <c:v>0.25132038809905977</c:v>
                </c:pt>
                <c:pt idx="7599">
                  <c:v>0.25138414883348892</c:v>
                </c:pt>
                <c:pt idx="7600">
                  <c:v>0.25144728848997078</c:v>
                </c:pt>
                <c:pt idx="7601">
                  <c:v>0.25151115890886766</c:v>
                </c:pt>
                <c:pt idx="7602">
                  <c:v>0.25157408807715553</c:v>
                </c:pt>
                <c:pt idx="7603">
                  <c:v>0.25163716835551231</c:v>
                </c:pt>
                <c:pt idx="7604">
                  <c:v>0.25169975940076617</c:v>
                </c:pt>
                <c:pt idx="7605">
                  <c:v>0.25176280106493643</c:v>
                </c:pt>
                <c:pt idx="7606">
                  <c:v>0.2518264718512091</c:v>
                </c:pt>
                <c:pt idx="7607">
                  <c:v>0.25189165872234298</c:v>
                </c:pt>
                <c:pt idx="7608">
                  <c:v>0.25195689678226696</c:v>
                </c:pt>
                <c:pt idx="7609">
                  <c:v>0.25202270028310769</c:v>
                </c:pt>
                <c:pt idx="7610">
                  <c:v>0.25208811592036495</c:v>
                </c:pt>
                <c:pt idx="7611">
                  <c:v>0.2521536739094925</c:v>
                </c:pt>
                <c:pt idx="7612">
                  <c:v>0.25221929274268673</c:v>
                </c:pt>
                <c:pt idx="7613">
                  <c:v>0.25228566639606198</c:v>
                </c:pt>
                <c:pt idx="7614">
                  <c:v>0.25235150194997846</c:v>
                </c:pt>
                <c:pt idx="7615">
                  <c:v>0.25241732289857355</c:v>
                </c:pt>
                <c:pt idx="7616">
                  <c:v>0.2524824125932561</c:v>
                </c:pt>
                <c:pt idx="7617">
                  <c:v>0.25254738530763632</c:v>
                </c:pt>
                <c:pt idx="7618">
                  <c:v>0.2526123348173166</c:v>
                </c:pt>
                <c:pt idx="7619">
                  <c:v>0.252678037675238</c:v>
                </c:pt>
                <c:pt idx="7620">
                  <c:v>0.25274339974519311</c:v>
                </c:pt>
                <c:pt idx="7621">
                  <c:v>0.25280901564431923</c:v>
                </c:pt>
                <c:pt idx="7622">
                  <c:v>0.25287429947547491</c:v>
                </c:pt>
                <c:pt idx="7623">
                  <c:v>0.25293990556388524</c:v>
                </c:pt>
                <c:pt idx="7624">
                  <c:v>0.25300598529440377</c:v>
                </c:pt>
                <c:pt idx="7625">
                  <c:v>0.25307183297654356</c:v>
                </c:pt>
                <c:pt idx="7626">
                  <c:v>0.25313780891900883</c:v>
                </c:pt>
                <c:pt idx="7627">
                  <c:v>0.2532035609938621</c:v>
                </c:pt>
                <c:pt idx="7628">
                  <c:v>0.25326968195266453</c:v>
                </c:pt>
                <c:pt idx="7629">
                  <c:v>0.25333644536389688</c:v>
                </c:pt>
                <c:pt idx="7630">
                  <c:v>0.25340319883129148</c:v>
                </c:pt>
                <c:pt idx="7631">
                  <c:v>0.25347036823663771</c:v>
                </c:pt>
                <c:pt idx="7632">
                  <c:v>0.25353765143607498</c:v>
                </c:pt>
                <c:pt idx="7633">
                  <c:v>0.25360566764045522</c:v>
                </c:pt>
                <c:pt idx="7634">
                  <c:v>0.25367470911844814</c:v>
                </c:pt>
                <c:pt idx="7635">
                  <c:v>0.25374415598489586</c:v>
                </c:pt>
                <c:pt idx="7636">
                  <c:v>0.25381443292948092</c:v>
                </c:pt>
                <c:pt idx="7637">
                  <c:v>0.25388524730398965</c:v>
                </c:pt>
                <c:pt idx="7638">
                  <c:v>0.25395720131189181</c:v>
                </c:pt>
                <c:pt idx="7639">
                  <c:v>0.2540293420608748</c:v>
                </c:pt>
                <c:pt idx="7640">
                  <c:v>0.2541022337614649</c:v>
                </c:pt>
                <c:pt idx="7641">
                  <c:v>0.25417550727129079</c:v>
                </c:pt>
                <c:pt idx="7642">
                  <c:v>0.25424983994401629</c:v>
                </c:pt>
                <c:pt idx="7643">
                  <c:v>0.25432433218683714</c:v>
                </c:pt>
                <c:pt idx="7644">
                  <c:v>0.25439960087544655</c:v>
                </c:pt>
                <c:pt idx="7645">
                  <c:v>0.25447533536265476</c:v>
                </c:pt>
                <c:pt idx="7646">
                  <c:v>0.25455224488157047</c:v>
                </c:pt>
                <c:pt idx="7647">
                  <c:v>0.2546294885255822</c:v>
                </c:pt>
                <c:pt idx="7648">
                  <c:v>0.25470769996014697</c:v>
                </c:pt>
                <c:pt idx="7649">
                  <c:v>0.2547865995736065</c:v>
                </c:pt>
                <c:pt idx="7650">
                  <c:v>0.25486592995336377</c:v>
                </c:pt>
                <c:pt idx="7651">
                  <c:v>0.25494586556143517</c:v>
                </c:pt>
                <c:pt idx="7652">
                  <c:v>0.25502643533629721</c:v>
                </c:pt>
                <c:pt idx="7653">
                  <c:v>0.25510725664492018</c:v>
                </c:pt>
                <c:pt idx="7654">
                  <c:v>0.25518866158626974</c:v>
                </c:pt>
                <c:pt idx="7655">
                  <c:v>0.25527066752508576</c:v>
                </c:pt>
                <c:pt idx="7656">
                  <c:v>0.25535299102541664</c:v>
                </c:pt>
                <c:pt idx="7657">
                  <c:v>0.25543597861290479</c:v>
                </c:pt>
                <c:pt idx="7658">
                  <c:v>0.25551969990532619</c:v>
                </c:pt>
                <c:pt idx="7659">
                  <c:v>0.25560389447334053</c:v>
                </c:pt>
                <c:pt idx="7660">
                  <c:v>0.25568893066907039</c:v>
                </c:pt>
                <c:pt idx="7661">
                  <c:v>0.25577488831506479</c:v>
                </c:pt>
                <c:pt idx="7662">
                  <c:v>0.25586151889871633</c:v>
                </c:pt>
                <c:pt idx="7663">
                  <c:v>0.25594918884503448</c:v>
                </c:pt>
                <c:pt idx="7664">
                  <c:v>0.25603727999812698</c:v>
                </c:pt>
                <c:pt idx="7665">
                  <c:v>0.25612631111841999</c:v>
                </c:pt>
                <c:pt idx="7666">
                  <c:v>0.25621556542697776</c:v>
                </c:pt>
                <c:pt idx="7667">
                  <c:v>0.25630564833929137</c:v>
                </c:pt>
                <c:pt idx="7668">
                  <c:v>0.25639586030803674</c:v>
                </c:pt>
                <c:pt idx="7669">
                  <c:v>0.25648686144798072</c:v>
                </c:pt>
                <c:pt idx="7670">
                  <c:v>0.25657799589773234</c:v>
                </c:pt>
                <c:pt idx="7671">
                  <c:v>0.25666995741932341</c:v>
                </c:pt>
                <c:pt idx="7672">
                  <c:v>0.25676212751227423</c:v>
                </c:pt>
                <c:pt idx="7673">
                  <c:v>0.25685521750806961</c:v>
                </c:pt>
                <c:pt idx="7674">
                  <c:v>0.25694863286576997</c:v>
                </c:pt>
                <c:pt idx="7675">
                  <c:v>0.25704309057086361</c:v>
                </c:pt>
                <c:pt idx="7676">
                  <c:v>0.25713800830433398</c:v>
                </c:pt>
                <c:pt idx="7677">
                  <c:v>0.257234100605368</c:v>
                </c:pt>
                <c:pt idx="7678">
                  <c:v>0.257330789185231</c:v>
                </c:pt>
                <c:pt idx="7679">
                  <c:v>0.25742878117697776</c:v>
                </c:pt>
                <c:pt idx="7680">
                  <c:v>0.25752749731057722</c:v>
                </c:pt>
                <c:pt idx="7681">
                  <c:v>0.25762763467548488</c:v>
                </c:pt>
                <c:pt idx="7682">
                  <c:v>0.25772861032717209</c:v>
                </c:pt>
                <c:pt idx="7683">
                  <c:v>0.25783111024922967</c:v>
                </c:pt>
                <c:pt idx="7684">
                  <c:v>0.25793454665624305</c:v>
                </c:pt>
                <c:pt idx="7685">
                  <c:v>0.25803959435366064</c:v>
                </c:pt>
                <c:pt idx="7686">
                  <c:v>0.25814566048361121</c:v>
                </c:pt>
                <c:pt idx="7687">
                  <c:v>0.25825340917401407</c:v>
                </c:pt>
                <c:pt idx="7688">
                  <c:v>0.25836224279416165</c:v>
                </c:pt>
                <c:pt idx="7689">
                  <c:v>0.25847281558972046</c:v>
                </c:pt>
                <c:pt idx="7690">
                  <c:v>0.25858452572792334</c:v>
                </c:pt>
                <c:pt idx="7691">
                  <c:v>0.25869770368455391</c:v>
                </c:pt>
                <c:pt idx="7692">
                  <c:v>0.25881193298770722</c:v>
                </c:pt>
                <c:pt idx="7693">
                  <c:v>0.25892732002650298</c:v>
                </c:pt>
                <c:pt idx="7694">
                  <c:v>0.25904363195734614</c:v>
                </c:pt>
                <c:pt idx="7695">
                  <c:v>0.25916088981582774</c:v>
                </c:pt>
                <c:pt idx="7696">
                  <c:v>0.25927898590777509</c:v>
                </c:pt>
                <c:pt idx="7697">
                  <c:v>0.25939792807894735</c:v>
                </c:pt>
                <c:pt idx="7698">
                  <c:v>0.25951768297410771</c:v>
                </c:pt>
                <c:pt idx="7699">
                  <c:v>0.25963826843931548</c:v>
                </c:pt>
                <c:pt idx="7700">
                  <c:v>0.2597596918535463</c:v>
                </c:pt>
                <c:pt idx="7701">
                  <c:v>0.25988198269781781</c:v>
                </c:pt>
                <c:pt idx="7702">
                  <c:v>0.26000516859171308</c:v>
                </c:pt>
                <c:pt idx="7703">
                  <c:v>0.26012928592663576</c:v>
                </c:pt>
                <c:pt idx="7704">
                  <c:v>0.26025437047521605</c:v>
                </c:pt>
                <c:pt idx="7705">
                  <c:v>0.26038046050820807</c:v>
                </c:pt>
                <c:pt idx="7706">
                  <c:v>0.26050759304370175</c:v>
                </c:pt>
                <c:pt idx="7707">
                  <c:v>0.26063580460644253</c:v>
                </c:pt>
                <c:pt idx="7708">
                  <c:v>0.26076512971655319</c:v>
                </c:pt>
                <c:pt idx="7709">
                  <c:v>0.26089560102133502</c:v>
                </c:pt>
                <c:pt idx="7710">
                  <c:v>0.26102724871411676</c:v>
                </c:pt>
                <c:pt idx="7711">
                  <c:v>0.26116010056530614</c:v>
                </c:pt>
                <c:pt idx="7712">
                  <c:v>0.26129418174774255</c:v>
                </c:pt>
                <c:pt idx="7713">
                  <c:v>0.26142951489693766</c:v>
                </c:pt>
                <c:pt idx="7714">
                  <c:v>0.2615661201204218</c:v>
                </c:pt>
                <c:pt idx="7715">
                  <c:v>0.26170401509900332</c:v>
                </c:pt>
                <c:pt idx="7716">
                  <c:v>0.26184321517851661</c:v>
                </c:pt>
                <c:pt idx="7717">
                  <c:v>0.2619837334965105</c:v>
                </c:pt>
                <c:pt idx="7718">
                  <c:v>0.26212558110696049</c:v>
                </c:pt>
                <c:pt idx="7719">
                  <c:v>0.26226876711589853</c:v>
                </c:pt>
                <c:pt idx="7720">
                  <c:v>0.2624132988141028</c:v>
                </c:pt>
                <c:pt idx="7721">
                  <c:v>0.26255918181013405</c:v>
                </c:pt>
                <c:pt idx="7722">
                  <c:v>0.26270642015839796</c:v>
                </c:pt>
                <c:pt idx="7723">
                  <c:v>0.26285501648290355</c:v>
                </c:pt>
                <c:pt idx="7724">
                  <c:v>0.26300497209471452</c:v>
                </c:pt>
                <c:pt idx="7725">
                  <c:v>0.26315628710323269</c:v>
                </c:pt>
                <c:pt idx="7726">
                  <c:v>0.26330896052068153</c:v>
                </c:pt>
                <c:pt idx="7727">
                  <c:v>0.26346299035992882</c:v>
                </c:pt>
                <c:pt idx="7728">
                  <c:v>0.26361837372562213</c:v>
                </c:pt>
                <c:pt idx="7729">
                  <c:v>0.2637751068988563</c:v>
                </c:pt>
                <c:pt idx="7730">
                  <c:v>0.26393318541559729</c:v>
                </c:pt>
                <c:pt idx="7731">
                  <c:v>0.26409260413917135</c:v>
                </c:pt>
                <c:pt idx="7732">
                  <c:v>0.26425335732712618</c:v>
                </c:pt>
                <c:pt idx="7733">
                  <c:v>0.26441543869280304</c:v>
                </c:pt>
                <c:pt idx="7734">
                  <c:v>0.26457884146195676</c:v>
                </c:pt>
                <c:pt idx="7735">
                  <c:v>0.26474355842475861</c:v>
                </c:pt>
                <c:pt idx="7736">
                  <c:v>0.2649078348791214</c:v>
                </c:pt>
                <c:pt idx="7737">
                  <c:v>0.26507158368106021</c:v>
                </c:pt>
                <c:pt idx="7738">
                  <c:v>0.2652326897078372</c:v>
                </c:pt>
                <c:pt idx="7739">
                  <c:v>0.26539121957171519</c:v>
                </c:pt>
                <c:pt idx="7740">
                  <c:v>0.26554555182356143</c:v>
                </c:pt>
                <c:pt idx="7741">
                  <c:v>0.26569607097894998</c:v>
                </c:pt>
                <c:pt idx="7742">
                  <c:v>0.26584179540422603</c:v>
                </c:pt>
                <c:pt idx="7743">
                  <c:v>0.26598342663871932</c:v>
                </c:pt>
                <c:pt idx="7744">
                  <c:v>0.26612047835719777</c:v>
                </c:pt>
                <c:pt idx="7745">
                  <c:v>0.26625360304123413</c:v>
                </c:pt>
                <c:pt idx="7746">
                  <c:v>0.26638278104563451</c:v>
                </c:pt>
                <c:pt idx="7747">
                  <c:v>0.26650860066569892</c:v>
                </c:pt>
                <c:pt idx="7748">
                  <c:v>0.2666313458378613</c:v>
                </c:pt>
                <c:pt idx="7749">
                  <c:v>0.26675157468942512</c:v>
                </c:pt>
                <c:pt idx="7750">
                  <c:v>0.26686971519947145</c:v>
                </c:pt>
                <c:pt idx="7751">
                  <c:v>0.26698629684911079</c:v>
                </c:pt>
                <c:pt idx="7752">
                  <c:v>0.26710178398476581</c:v>
                </c:pt>
                <c:pt idx="7753">
                  <c:v>0.26721666133202904</c:v>
                </c:pt>
                <c:pt idx="7754">
                  <c:v>0.26733136842276206</c:v>
                </c:pt>
                <c:pt idx="7755">
                  <c:v>0.26744632969712967</c:v>
                </c:pt>
                <c:pt idx="7756">
                  <c:v>0.2675619299492995</c:v>
                </c:pt>
                <c:pt idx="7757">
                  <c:v>0.26767852517402879</c:v>
                </c:pt>
                <c:pt idx="7758">
                  <c:v>0.26779498870850738</c:v>
                </c:pt>
                <c:pt idx="7759">
                  <c:v>0.26791156138127192</c:v>
                </c:pt>
                <c:pt idx="7760">
                  <c:v>0.26802674086788336</c:v>
                </c:pt>
                <c:pt idx="7761">
                  <c:v>0.26814084492744561</c:v>
                </c:pt>
                <c:pt idx="7762">
                  <c:v>0.26825270706578541</c:v>
                </c:pt>
                <c:pt idx="7763">
                  <c:v>0.26836285717378727</c:v>
                </c:pt>
                <c:pt idx="7764">
                  <c:v>0.26847059604674506</c:v>
                </c:pt>
                <c:pt idx="7765">
                  <c:v>0.2685764087250031</c:v>
                </c:pt>
                <c:pt idx="7766">
                  <c:v>0.26868011091133015</c:v>
                </c:pt>
                <c:pt idx="7767">
                  <c:v>0.26878216478954187</c:v>
                </c:pt>
                <c:pt idx="7768">
                  <c:v>0.26888274330329898</c:v>
                </c:pt>
                <c:pt idx="7769">
                  <c:v>0.26898231972793862</c:v>
                </c:pt>
                <c:pt idx="7770">
                  <c:v>0.26908125118363024</c:v>
                </c:pt>
                <c:pt idx="7771">
                  <c:v>0.26918001211742748</c:v>
                </c:pt>
                <c:pt idx="7772">
                  <c:v>0.26927902128588199</c:v>
                </c:pt>
                <c:pt idx="7773">
                  <c:v>0.26937749479035578</c:v>
                </c:pt>
                <c:pt idx="7774">
                  <c:v>0.269475822237359</c:v>
                </c:pt>
                <c:pt idx="7775">
                  <c:v>0.26957289258830386</c:v>
                </c:pt>
                <c:pt idx="7776">
                  <c:v>0.26966918175429777</c:v>
                </c:pt>
                <c:pt idx="7777">
                  <c:v>0.26976384010709831</c:v>
                </c:pt>
                <c:pt idx="7778">
                  <c:v>0.26985725522784287</c:v>
                </c:pt>
                <c:pt idx="7779">
                  <c:v>0.26994909995350902</c:v>
                </c:pt>
                <c:pt idx="7780">
                  <c:v>0.27003975982413042</c:v>
                </c:pt>
                <c:pt idx="7781">
                  <c:v>0.27012932485706864</c:v>
                </c:pt>
                <c:pt idx="7782">
                  <c:v>0.27021823182526594</c:v>
                </c:pt>
                <c:pt idx="7783">
                  <c:v>0.27030680869313573</c:v>
                </c:pt>
                <c:pt idx="7784">
                  <c:v>0.27039552765926755</c:v>
                </c:pt>
                <c:pt idx="7785">
                  <c:v>0.27048373205822296</c:v>
                </c:pt>
                <c:pt idx="7786">
                  <c:v>0.27057188972878787</c:v>
                </c:pt>
                <c:pt idx="7787">
                  <c:v>0.27065909806155952</c:v>
                </c:pt>
                <c:pt idx="7788">
                  <c:v>0.27074591267391623</c:v>
                </c:pt>
                <c:pt idx="7789">
                  <c:v>0.27083166483432208</c:v>
                </c:pt>
                <c:pt idx="7790">
                  <c:v>0.27091681247710042</c:v>
                </c:pt>
                <c:pt idx="7791">
                  <c:v>0.27100114384863527</c:v>
                </c:pt>
                <c:pt idx="7792">
                  <c:v>0.27108509004447834</c:v>
                </c:pt>
                <c:pt idx="7793">
                  <c:v>0.27116879758882195</c:v>
                </c:pt>
                <c:pt idx="7794">
                  <c:v>0.27125272046585858</c:v>
                </c:pt>
                <c:pt idx="7795">
                  <c:v>0.27133720168647146</c:v>
                </c:pt>
                <c:pt idx="7796">
                  <c:v>0.27142171580072993</c:v>
                </c:pt>
                <c:pt idx="7797">
                  <c:v>0.27150668743351458</c:v>
                </c:pt>
                <c:pt idx="7798">
                  <c:v>0.27159133220606924</c:v>
                </c:pt>
                <c:pt idx="7799">
                  <c:v>0.27167592785163253</c:v>
                </c:pt>
                <c:pt idx="7800">
                  <c:v>0.27176004591722869</c:v>
                </c:pt>
                <c:pt idx="7801">
                  <c:v>0.2718439577845535</c:v>
                </c:pt>
                <c:pt idx="7802">
                  <c:v>0.27192764686481974</c:v>
                </c:pt>
                <c:pt idx="7803">
                  <c:v>0.27201146734340353</c:v>
                </c:pt>
                <c:pt idx="7804">
                  <c:v>0.27209567811453406</c:v>
                </c:pt>
                <c:pt idx="7805">
                  <c:v>0.27217982020569664</c:v>
                </c:pt>
                <c:pt idx="7806">
                  <c:v>0.27226431180375732</c:v>
                </c:pt>
                <c:pt idx="7807">
                  <c:v>0.27234849414376594</c:v>
                </c:pt>
                <c:pt idx="7808">
                  <c:v>0.27243268671738186</c:v>
                </c:pt>
                <c:pt idx="7809">
                  <c:v>0.272516568921362</c:v>
                </c:pt>
                <c:pt idx="7810">
                  <c:v>0.27260046147438244</c:v>
                </c:pt>
                <c:pt idx="7811">
                  <c:v>0.27268441886300865</c:v>
                </c:pt>
                <c:pt idx="7812">
                  <c:v>0.27276883146165609</c:v>
                </c:pt>
                <c:pt idx="7813">
                  <c:v>0.27285318989827356</c:v>
                </c:pt>
                <c:pt idx="7814">
                  <c:v>0.27293765716495422</c:v>
                </c:pt>
                <c:pt idx="7815">
                  <c:v>0.27302181442650308</c:v>
                </c:pt>
                <c:pt idx="7816">
                  <c:v>0.27310580997501921</c:v>
                </c:pt>
                <c:pt idx="7817">
                  <c:v>0.27318956967533659</c:v>
                </c:pt>
                <c:pt idx="7818">
                  <c:v>0.27327336900666133</c:v>
                </c:pt>
                <c:pt idx="7819">
                  <c:v>0.27335743072084284</c:v>
                </c:pt>
                <c:pt idx="7820">
                  <c:v>0.27344142223854639</c:v>
                </c:pt>
                <c:pt idx="7821">
                  <c:v>0.27352548018894174</c:v>
                </c:pt>
                <c:pt idx="7822">
                  <c:v>0.2736093185796209</c:v>
                </c:pt>
                <c:pt idx="7823">
                  <c:v>0.2736931129422584</c:v>
                </c:pt>
                <c:pt idx="7824">
                  <c:v>0.27377687548818175</c:v>
                </c:pt>
                <c:pt idx="7825">
                  <c:v>0.27386091420626046</c:v>
                </c:pt>
                <c:pt idx="7826">
                  <c:v>0.27394484086875437</c:v>
                </c:pt>
                <c:pt idx="7827">
                  <c:v>0.27402884695737084</c:v>
                </c:pt>
                <c:pt idx="7828">
                  <c:v>0.27411267301663367</c:v>
                </c:pt>
                <c:pt idx="7829">
                  <c:v>0.27419654185473208</c:v>
                </c:pt>
                <c:pt idx="7830">
                  <c:v>0.27428050531752923</c:v>
                </c:pt>
                <c:pt idx="7831">
                  <c:v>0.27436432656254972</c:v>
                </c:pt>
                <c:pt idx="7832">
                  <c:v>0.27444810343161308</c:v>
                </c:pt>
                <c:pt idx="7833">
                  <c:v>0.27453168623637003</c:v>
                </c:pt>
                <c:pt idx="7834">
                  <c:v>0.27461528709804162</c:v>
                </c:pt>
                <c:pt idx="7835">
                  <c:v>0.27469903109090499</c:v>
                </c:pt>
                <c:pt idx="7836">
                  <c:v>0.27478272482117427</c:v>
                </c:pt>
                <c:pt idx="7837">
                  <c:v>0.27486652093014019</c:v>
                </c:pt>
                <c:pt idx="7838">
                  <c:v>0.27495031588924945</c:v>
                </c:pt>
                <c:pt idx="7839">
                  <c:v>0.27503435790336583</c:v>
                </c:pt>
                <c:pt idx="7840">
                  <c:v>0.27511831734915271</c:v>
                </c:pt>
                <c:pt idx="7841">
                  <c:v>0.27520240278948904</c:v>
                </c:pt>
                <c:pt idx="7842">
                  <c:v>0.27528647688887986</c:v>
                </c:pt>
                <c:pt idx="7843">
                  <c:v>0.27537082252763012</c:v>
                </c:pt>
                <c:pt idx="7844">
                  <c:v>0.27545513634526841</c:v>
                </c:pt>
                <c:pt idx="7845">
                  <c:v>0.27553965925135415</c:v>
                </c:pt>
                <c:pt idx="7846">
                  <c:v>0.27562428921516835</c:v>
                </c:pt>
                <c:pt idx="7847">
                  <c:v>0.27570933436916034</c:v>
                </c:pt>
                <c:pt idx="7848">
                  <c:v>0.27579452760946577</c:v>
                </c:pt>
                <c:pt idx="7849">
                  <c:v>0.27588012831355702</c:v>
                </c:pt>
                <c:pt idx="7850">
                  <c:v>0.27596605777013528</c:v>
                </c:pt>
                <c:pt idx="7851">
                  <c:v>0.27605225642523257</c:v>
                </c:pt>
                <c:pt idx="7852">
                  <c:v>0.27613878370524647</c:v>
                </c:pt>
                <c:pt idx="7853">
                  <c:v>0.27622567035754964</c:v>
                </c:pt>
                <c:pt idx="7854">
                  <c:v>0.27631279314183521</c:v>
                </c:pt>
                <c:pt idx="7855">
                  <c:v>0.27640027342771978</c:v>
                </c:pt>
                <c:pt idx="7856">
                  <c:v>0.2764881347674093</c:v>
                </c:pt>
                <c:pt idx="7857">
                  <c:v>0.27657629873916667</c:v>
                </c:pt>
                <c:pt idx="7858">
                  <c:v>0.27666489731963528</c:v>
                </c:pt>
                <c:pt idx="7859">
                  <c:v>0.27675398276637964</c:v>
                </c:pt>
                <c:pt idx="7860">
                  <c:v>0.27684349247840379</c:v>
                </c:pt>
                <c:pt idx="7861">
                  <c:v>0.27693357476394853</c:v>
                </c:pt>
                <c:pt idx="7862">
                  <c:v>0.277024291911109</c:v>
                </c:pt>
                <c:pt idx="7863">
                  <c:v>0.27711559142684061</c:v>
                </c:pt>
                <c:pt idx="7864">
                  <c:v>0.27720762500230434</c:v>
                </c:pt>
                <c:pt idx="7865">
                  <c:v>0.2773001882905497</c:v>
                </c:pt>
                <c:pt idx="7866">
                  <c:v>0.27739347293863847</c:v>
                </c:pt>
                <c:pt idx="7867">
                  <c:v>0.27748721887344052</c:v>
                </c:pt>
                <c:pt idx="7868">
                  <c:v>0.27758164255907625</c:v>
                </c:pt>
                <c:pt idx="7869">
                  <c:v>0.27767648285552315</c:v>
                </c:pt>
                <c:pt idx="7870">
                  <c:v>0.27777197801283959</c:v>
                </c:pt>
                <c:pt idx="7871">
                  <c:v>0.27786788535991302</c:v>
                </c:pt>
                <c:pt idx="7872">
                  <c:v>0.27796446190458957</c:v>
                </c:pt>
                <c:pt idx="7873">
                  <c:v>0.27806148540967435</c:v>
                </c:pt>
                <c:pt idx="7874">
                  <c:v>0.27815922678673743</c:v>
                </c:pt>
                <c:pt idx="7875">
                  <c:v>0.27825747972553483</c:v>
                </c:pt>
                <c:pt idx="7876">
                  <c:v>0.27835652357800855</c:v>
                </c:pt>
                <c:pt idx="7877">
                  <c:v>0.27845616221016201</c:v>
                </c:pt>
                <c:pt idx="7878">
                  <c:v>0.278556678512341</c:v>
                </c:pt>
                <c:pt idx="7879">
                  <c:v>0.27865788153524207</c:v>
                </c:pt>
                <c:pt idx="7880">
                  <c:v>0.27876005389961334</c:v>
                </c:pt>
                <c:pt idx="7881">
                  <c:v>0.27886300613330484</c:v>
                </c:pt>
                <c:pt idx="7882">
                  <c:v>0.27896701793529122</c:v>
                </c:pt>
                <c:pt idx="7883">
                  <c:v>0.27907189882444117</c:v>
                </c:pt>
                <c:pt idx="7884">
                  <c:v>0.27917792391673268</c:v>
                </c:pt>
                <c:pt idx="7885">
                  <c:v>0.27928490021109509</c:v>
                </c:pt>
                <c:pt idx="7886">
                  <c:v>0.27939309733850104</c:v>
                </c:pt>
                <c:pt idx="7887">
                  <c:v>0.27950231897811362</c:v>
                </c:pt>
                <c:pt idx="7888">
                  <c:v>0.27961270716425002</c:v>
                </c:pt>
                <c:pt idx="7889">
                  <c:v>0.27972411064323088</c:v>
                </c:pt>
                <c:pt idx="7890">
                  <c:v>0.27983657239123527</c:v>
                </c:pt>
                <c:pt idx="7891">
                  <c:v>0.27994999483604177</c:v>
                </c:pt>
                <c:pt idx="7892">
                  <c:v>0.28006437943632978</c:v>
                </c:pt>
                <c:pt idx="7893">
                  <c:v>0.28017967286240486</c:v>
                </c:pt>
                <c:pt idx="7894">
                  <c:v>0.28029587048180771</c:v>
                </c:pt>
                <c:pt idx="7895">
                  <c:v>0.28041295111295295</c:v>
                </c:pt>
                <c:pt idx="7896">
                  <c:v>0.28053091777407513</c:v>
                </c:pt>
                <c:pt idx="7897">
                  <c:v>0.28064977100875055</c:v>
                </c:pt>
                <c:pt idx="7898">
                  <c:v>0.28076952361428509</c:v>
                </c:pt>
                <c:pt idx="7899">
                  <c:v>0.28089018973922597</c:v>
                </c:pt>
                <c:pt idx="7900">
                  <c:v>0.28101178963490092</c:v>
                </c:pt>
                <c:pt idx="7901">
                  <c:v>0.2811343450453756</c:v>
                </c:pt>
                <c:pt idx="7902">
                  <c:v>0.28125788042407951</c:v>
                </c:pt>
                <c:pt idx="7903">
                  <c:v>0.28138242086437915</c:v>
                </c:pt>
                <c:pt idx="7904">
                  <c:v>0.28150799220343758</c:v>
                </c:pt>
                <c:pt idx="7905">
                  <c:v>0.28163462003187378</c:v>
                </c:pt>
                <c:pt idx="7906">
                  <c:v>0.28176232953362401</c:v>
                </c:pt>
                <c:pt idx="7907">
                  <c:v>0.28189114499407308</c:v>
                </c:pt>
                <c:pt idx="7908">
                  <c:v>0.28202108964155226</c:v>
                </c:pt>
                <c:pt idx="7909">
                  <c:v>0.28215218540882825</c:v>
                </c:pt>
                <c:pt idx="7910">
                  <c:v>0.28228445283866499</c:v>
                </c:pt>
                <c:pt idx="7911">
                  <c:v>0.2824179109845133</c:v>
                </c:pt>
                <c:pt idx="7912">
                  <c:v>0.28255257737871586</c:v>
                </c:pt>
                <c:pt idx="7913">
                  <c:v>0.28268846801289316</c:v>
                </c:pt>
                <c:pt idx="7914">
                  <c:v>0.28282559735199175</c:v>
                </c:pt>
                <c:pt idx="7915">
                  <c:v>0.28296397836028664</c:v>
                </c:pt>
                <c:pt idx="7916">
                  <c:v>0.28310362254445653</c:v>
                </c:pt>
                <c:pt idx="7917">
                  <c:v>0.28324454000452093</c:v>
                </c:pt>
                <c:pt idx="7918">
                  <c:v>0.2833867394929519</c:v>
                </c:pt>
                <c:pt idx="7919">
                  <c:v>0.28353022847769749</c:v>
                </c:pt>
                <c:pt idx="7920">
                  <c:v>0.28367501320833144</c:v>
                </c:pt>
                <c:pt idx="7921">
                  <c:v>0.28382109878320128</c:v>
                </c:pt>
                <c:pt idx="7922">
                  <c:v>0.28396848921678952</c:v>
                </c:pt>
                <c:pt idx="7923">
                  <c:v>0.28411718750617876</c:v>
                </c:pt>
                <c:pt idx="7924">
                  <c:v>0.28426719569607783</c:v>
                </c:pt>
                <c:pt idx="7925">
                  <c:v>0.28441851494184123</c:v>
                </c:pt>
                <c:pt idx="7926">
                  <c:v>0.28457114557017205</c:v>
                </c:pt>
                <c:pt idx="7927">
                  <c:v>0.28472508713724576</c:v>
                </c:pt>
                <c:pt idx="7928">
                  <c:v>0.28487967021035976</c:v>
                </c:pt>
                <c:pt idx="7929">
                  <c:v>0.28503472979507549</c:v>
                </c:pt>
                <c:pt idx="7930">
                  <c:v>0.28518931754470644</c:v>
                </c:pt>
                <c:pt idx="7931">
                  <c:v>0.2853432237659792</c:v>
                </c:pt>
                <c:pt idx="7932">
                  <c:v>0.2854956078946449</c:v>
                </c:pt>
                <c:pt idx="7933">
                  <c:v>0.28564637068744947</c:v>
                </c:pt>
                <c:pt idx="7934">
                  <c:v>0.28579493225463182</c:v>
                </c:pt>
                <c:pt idx="7935">
                  <c:v>0.28594137217752014</c:v>
                </c:pt>
                <c:pt idx="7936">
                  <c:v>0.28608537174445337</c:v>
                </c:pt>
                <c:pt idx="7937">
                  <c:v>0.2862270757021621</c:v>
                </c:pt>
                <c:pt idx="7938">
                  <c:v>0.28636640812265401</c:v>
                </c:pt>
                <c:pt idx="7939">
                  <c:v>0.28650356185739811</c:v>
                </c:pt>
                <c:pt idx="7940">
                  <c:v>0.2866386391536917</c:v>
                </c:pt>
                <c:pt idx="7941">
                  <c:v>0.2867718804247299</c:v>
                </c:pt>
                <c:pt idx="7942">
                  <c:v>0.28690349638262003</c:v>
                </c:pt>
                <c:pt idx="7943">
                  <c:v>0.28703376116541479</c:v>
                </c:pt>
                <c:pt idx="7944">
                  <c:v>0.2871629383556451</c:v>
                </c:pt>
                <c:pt idx="7945">
                  <c:v>0.28729131453181633</c:v>
                </c:pt>
                <c:pt idx="7946">
                  <c:v>0.28741916730615413</c:v>
                </c:pt>
                <c:pt idx="7947">
                  <c:v>0.28754677579194743</c:v>
                </c:pt>
                <c:pt idx="7948">
                  <c:v>0.28767386507280168</c:v>
                </c:pt>
                <c:pt idx="7949">
                  <c:v>0.28780056903309381</c:v>
                </c:pt>
                <c:pt idx="7950">
                  <c:v>0.28792635897053165</c:v>
                </c:pt>
                <c:pt idx="7951">
                  <c:v>0.28805131008682228</c:v>
                </c:pt>
                <c:pt idx="7952">
                  <c:v>0.28817494548256439</c:v>
                </c:pt>
                <c:pt idx="7953">
                  <c:v>0.28829739976848856</c:v>
                </c:pt>
                <c:pt idx="7954">
                  <c:v>0.28841836999071813</c:v>
                </c:pt>
                <c:pt idx="7955">
                  <c:v>0.28853800325665491</c:v>
                </c:pt>
                <c:pt idx="7956">
                  <c:v>0.2886562122290397</c:v>
                </c:pt>
                <c:pt idx="7957">
                  <c:v>0.28877317754072873</c:v>
                </c:pt>
                <c:pt idx="7958">
                  <c:v>0.28888898710223243</c:v>
                </c:pt>
                <c:pt idx="7959">
                  <c:v>0.28900386972518755</c:v>
                </c:pt>
                <c:pt idx="7960">
                  <c:v>0.28911802599946324</c:v>
                </c:pt>
                <c:pt idx="7961">
                  <c:v>0.28923172266720609</c:v>
                </c:pt>
                <c:pt idx="7962">
                  <c:v>0.28934521758047627</c:v>
                </c:pt>
                <c:pt idx="7963">
                  <c:v>0.28945832726888865</c:v>
                </c:pt>
                <c:pt idx="7964">
                  <c:v>0.28957122695495841</c:v>
                </c:pt>
                <c:pt idx="7965">
                  <c:v>0.28968352752077475</c:v>
                </c:pt>
                <c:pt idx="7966">
                  <c:v>0.2897953746885098</c:v>
                </c:pt>
                <c:pt idx="7967">
                  <c:v>0.28990642588588633</c:v>
                </c:pt>
                <c:pt idx="7968">
                  <c:v>0.29001678396350039</c:v>
                </c:pt>
                <c:pt idx="7969">
                  <c:v>0.2901262902802797</c:v>
                </c:pt>
                <c:pt idx="7970">
                  <c:v>0.29023506980130565</c:v>
                </c:pt>
                <c:pt idx="7971">
                  <c:v>0.29034314966941066</c:v>
                </c:pt>
                <c:pt idx="7972">
                  <c:v>0.29045071522271737</c:v>
                </c:pt>
                <c:pt idx="7973">
                  <c:v>0.29055792834436689</c:v>
                </c:pt>
                <c:pt idx="7974">
                  <c:v>0.29066463242590945</c:v>
                </c:pt>
                <c:pt idx="7975">
                  <c:v>0.29077099135884277</c:v>
                </c:pt>
                <c:pt idx="7976">
                  <c:v>0.29087670618463601</c:v>
                </c:pt>
                <c:pt idx="7977">
                  <c:v>0.29098185656895081</c:v>
                </c:pt>
                <c:pt idx="7978">
                  <c:v>0.29108624542827499</c:v>
                </c:pt>
                <c:pt idx="7979">
                  <c:v>0.29118995475495746</c:v>
                </c:pt>
                <c:pt idx="7980">
                  <c:v>0.29129296350577594</c:v>
                </c:pt>
                <c:pt idx="7981">
                  <c:v>0.29139542245636774</c:v>
                </c:pt>
                <c:pt idx="7982">
                  <c:v>0.29149746405325416</c:v>
                </c:pt>
                <c:pt idx="7983">
                  <c:v>0.29159896726311629</c:v>
                </c:pt>
                <c:pt idx="7984">
                  <c:v>0.29170010681023406</c:v>
                </c:pt>
                <c:pt idx="7985">
                  <c:v>0.29180065794533006</c:v>
                </c:pt>
                <c:pt idx="7986">
                  <c:v>0.29190074245983011</c:v>
                </c:pt>
                <c:pt idx="7987">
                  <c:v>0.29200023900047878</c:v>
                </c:pt>
                <c:pt idx="7988">
                  <c:v>0.29209927928553681</c:v>
                </c:pt>
                <c:pt idx="7989">
                  <c:v>0.29219790239440657</c:v>
                </c:pt>
                <c:pt idx="7990">
                  <c:v>0.29229630068259072</c:v>
                </c:pt>
                <c:pt idx="7991">
                  <c:v>0.29239433299124462</c:v>
                </c:pt>
                <c:pt idx="7992">
                  <c:v>0.2924922068419451</c:v>
                </c:pt>
                <c:pt idx="7993">
                  <c:v>0.29258972247941983</c:v>
                </c:pt>
                <c:pt idx="7994">
                  <c:v>0.2926870317697694</c:v>
                </c:pt>
                <c:pt idx="7995">
                  <c:v>0.29278404680316283</c:v>
                </c:pt>
                <c:pt idx="7996">
                  <c:v>0.29288092516803665</c:v>
                </c:pt>
                <c:pt idx="7997">
                  <c:v>0.29297773194714294</c:v>
                </c:pt>
                <c:pt idx="7998">
                  <c:v>0.29307439340919617</c:v>
                </c:pt>
                <c:pt idx="7999">
                  <c:v>0.29317094136751054</c:v>
                </c:pt>
                <c:pt idx="8000">
                  <c:v>0.29326727223366511</c:v>
                </c:pt>
                <c:pt idx="8001">
                  <c:v>0.29336343240624529</c:v>
                </c:pt>
                <c:pt idx="8002">
                  <c:v>0.29345942464694064</c:v>
                </c:pt>
                <c:pt idx="8003">
                  <c:v>0.29355537414131794</c:v>
                </c:pt>
                <c:pt idx="8004">
                  <c:v>0.29365116001113512</c:v>
                </c:pt>
                <c:pt idx="8005">
                  <c:v>0.29374685627124641</c:v>
                </c:pt>
                <c:pt idx="8006">
                  <c:v>0.293842367500734</c:v>
                </c:pt>
                <c:pt idx="8007">
                  <c:v>0.29393777802695764</c:v>
                </c:pt>
                <c:pt idx="8008">
                  <c:v>0.29403311594183634</c:v>
                </c:pt>
                <c:pt idx="8009">
                  <c:v>0.29412831447523669</c:v>
                </c:pt>
                <c:pt idx="8010">
                  <c:v>0.29422340909581735</c:v>
                </c:pt>
                <c:pt idx="8011">
                  <c:v>0.29431834773888488</c:v>
                </c:pt>
                <c:pt idx="8012">
                  <c:v>0.29441321278145738</c:v>
                </c:pt>
                <c:pt idx="8013">
                  <c:v>0.29450806668010987</c:v>
                </c:pt>
                <c:pt idx="8014">
                  <c:v>0.2946028660369171</c:v>
                </c:pt>
                <c:pt idx="8015">
                  <c:v>0.2946976777865955</c:v>
                </c:pt>
                <c:pt idx="8016">
                  <c:v>0.29479247825638399</c:v>
                </c:pt>
                <c:pt idx="8017">
                  <c:v>0.29488737536719922</c:v>
                </c:pt>
                <c:pt idx="8018">
                  <c:v>0.2949822682440506</c:v>
                </c:pt>
                <c:pt idx="8019">
                  <c:v>0.29507724084789544</c:v>
                </c:pt>
                <c:pt idx="8020">
                  <c:v>0.29517224996972136</c:v>
                </c:pt>
                <c:pt idx="8021">
                  <c:v>0.29526741430056624</c:v>
                </c:pt>
                <c:pt idx="8022">
                  <c:v>0.29536264054613337</c:v>
                </c:pt>
                <c:pt idx="8023">
                  <c:v>0.29545802692036505</c:v>
                </c:pt>
                <c:pt idx="8024">
                  <c:v>0.29555354658601596</c:v>
                </c:pt>
                <c:pt idx="8025">
                  <c:v>0.29564933275923178</c:v>
                </c:pt>
                <c:pt idx="8026">
                  <c:v>0.29574531147441929</c:v>
                </c:pt>
                <c:pt idx="8027">
                  <c:v>0.29584159434954893</c:v>
                </c:pt>
                <c:pt idx="8028">
                  <c:v>0.29593816982110965</c:v>
                </c:pt>
                <c:pt idx="8029">
                  <c:v>0.29603503673430076</c:v>
                </c:pt>
                <c:pt idx="8030">
                  <c:v>0.2961322223965368</c:v>
                </c:pt>
                <c:pt idx="8031">
                  <c:v>0.29622975089794412</c:v>
                </c:pt>
                <c:pt idx="8032">
                  <c:v>0.2963275890090542</c:v>
                </c:pt>
                <c:pt idx="8033">
                  <c:v>0.2964257854606136</c:v>
                </c:pt>
                <c:pt idx="8034">
                  <c:v>0.29652435886269357</c:v>
                </c:pt>
                <c:pt idx="8035">
                  <c:v>0.29662329435337798</c:v>
                </c:pt>
                <c:pt idx="8036">
                  <c:v>0.29672264632560674</c:v>
                </c:pt>
                <c:pt idx="8037">
                  <c:v>0.29682244798670387</c:v>
                </c:pt>
                <c:pt idx="8038">
                  <c:v>0.29692269414882544</c:v>
                </c:pt>
                <c:pt idx="8039">
                  <c:v>0.2970234499336657</c:v>
                </c:pt>
                <c:pt idx="8040">
                  <c:v>0.29712465312967584</c:v>
                </c:pt>
                <c:pt idx="8041">
                  <c:v>0.29722637923359585</c:v>
                </c:pt>
                <c:pt idx="8042">
                  <c:v>0.29732853938698245</c:v>
                </c:pt>
                <c:pt idx="8043">
                  <c:v>0.29743121503786618</c:v>
                </c:pt>
                <c:pt idx="8044">
                  <c:v>0.29753431374906603</c:v>
                </c:pt>
                <c:pt idx="8045">
                  <c:v>0.29763792507288622</c:v>
                </c:pt>
                <c:pt idx="8046">
                  <c:v>0.29774196427396094</c:v>
                </c:pt>
                <c:pt idx="8047">
                  <c:v>0.2978465306046032</c:v>
                </c:pt>
                <c:pt idx="8048">
                  <c:v>0.29795155028725473</c:v>
                </c:pt>
                <c:pt idx="8049">
                  <c:v>0.29805713174014725</c:v>
                </c:pt>
                <c:pt idx="8050">
                  <c:v>0.29816321127580592</c:v>
                </c:pt>
                <c:pt idx="8051">
                  <c:v>0.29826990446506985</c:v>
                </c:pt>
                <c:pt idx="8052">
                  <c:v>0.29837715522748409</c:v>
                </c:pt>
                <c:pt idx="8053">
                  <c:v>0.29848508373646032</c:v>
                </c:pt>
                <c:pt idx="8054">
                  <c:v>0.29859363875367961</c:v>
                </c:pt>
                <c:pt idx="8055">
                  <c:v>0.29870294261018815</c:v>
                </c:pt>
                <c:pt idx="8056">
                  <c:v>0.2988129464646847</c:v>
                </c:pt>
                <c:pt idx="8057">
                  <c:v>0.29892377277532001</c:v>
                </c:pt>
                <c:pt idx="8058">
                  <c:v>0.29903537317576667</c:v>
                </c:pt>
                <c:pt idx="8059">
                  <c:v>0.29914786872204946</c:v>
                </c:pt>
                <c:pt idx="8060">
                  <c:v>0.29926121013308116</c:v>
                </c:pt>
                <c:pt idx="8061">
                  <c:v>0.29937546951484384</c:v>
                </c:pt>
                <c:pt idx="8062">
                  <c:v>0.29949060504014335</c:v>
                </c:pt>
                <c:pt idx="8063">
                  <c:v>0.29960664455704755</c:v>
                </c:pt>
                <c:pt idx="8064">
                  <c:v>0.29972355747267532</c:v>
                </c:pt>
                <c:pt idx="8065">
                  <c:v>0.29984134946531737</c:v>
                </c:pt>
                <c:pt idx="8066">
                  <c:v>0.2999600020702986</c:v>
                </c:pt>
                <c:pt idx="8067">
                  <c:v>0.300079515673918</c:v>
                </c:pt>
                <c:pt idx="8068">
                  <c:v>0.30019988329416902</c:v>
                </c:pt>
                <c:pt idx="8069">
                  <c:v>0.30032110833276127</c:v>
                </c:pt>
                <c:pt idx="8070">
                  <c:v>0.30044319360373706</c:v>
                </c:pt>
                <c:pt idx="8071">
                  <c:v>0.3005661480132864</c:v>
                </c:pt>
                <c:pt idx="8072">
                  <c:v>0.30068998191928964</c:v>
                </c:pt>
                <c:pt idx="8073">
                  <c:v>0.30081470932058663</c:v>
                </c:pt>
                <c:pt idx="8074">
                  <c:v>0.30094034576761208</c:v>
                </c:pt>
                <c:pt idx="8075">
                  <c:v>0.30106690886780063</c:v>
                </c:pt>
                <c:pt idx="8076">
                  <c:v>0.30119441724198781</c:v>
                </c:pt>
                <c:pt idx="8077">
                  <c:v>0.301322890470614</c:v>
                </c:pt>
                <c:pt idx="8078">
                  <c:v>0.30145234851294456</c:v>
                </c:pt>
                <c:pt idx="8079">
                  <c:v>0.30158281151764355</c:v>
                </c:pt>
                <c:pt idx="8080">
                  <c:v>0.30171429947542538</c:v>
                </c:pt>
                <c:pt idx="8081">
                  <c:v>0.30184683203896601</c:v>
                </c:pt>
                <c:pt idx="8082">
                  <c:v>0.30198042831118421</c:v>
                </c:pt>
                <c:pt idx="8083">
                  <c:v>0.30211510671377706</c:v>
                </c:pt>
                <c:pt idx="8084">
                  <c:v>0.30225088486277141</c:v>
                </c:pt>
                <c:pt idx="8085">
                  <c:v>0.30238777948761042</c:v>
                </c:pt>
                <c:pt idx="8086">
                  <c:v>0.30252580636563398</c:v>
                </c:pt>
                <c:pt idx="8087">
                  <c:v>0.30266498028246591</c:v>
                </c:pt>
                <c:pt idx="8088">
                  <c:v>0.30280531500659036</c:v>
                </c:pt>
                <c:pt idx="8089">
                  <c:v>0.30294682328009204</c:v>
                </c:pt>
                <c:pt idx="8090">
                  <c:v>0.30308951682005958</c:v>
                </c:pt>
                <c:pt idx="8091">
                  <c:v>0.30323340633011187</c:v>
                </c:pt>
                <c:pt idx="8092">
                  <c:v>0.30337850151912038</c:v>
                </c:pt>
                <c:pt idx="8093">
                  <c:v>0.30352481112606267</c:v>
                </c:pt>
                <c:pt idx="8094">
                  <c:v>0.30367209003455509</c:v>
                </c:pt>
                <c:pt idx="8095">
                  <c:v>0.30382023319960094</c:v>
                </c:pt>
                <c:pt idx="8096">
                  <c:v>0.30396882563463601</c:v>
                </c:pt>
                <c:pt idx="8097">
                  <c:v>0.30411768476699352</c:v>
                </c:pt>
                <c:pt idx="8098">
                  <c:v>0.30426638126935091</c:v>
                </c:pt>
                <c:pt idx="8099">
                  <c:v>0.30441474541367608</c:v>
                </c:pt>
                <c:pt idx="8100">
                  <c:v>0.30456243275137318</c:v>
                </c:pt>
                <c:pt idx="8101">
                  <c:v>0.30470934980109243</c:v>
                </c:pt>
                <c:pt idx="8102">
                  <c:v>0.30485527214591324</c:v>
                </c:pt>
                <c:pt idx="8103">
                  <c:v>0.30500016369916327</c:v>
                </c:pt>
                <c:pt idx="8104">
                  <c:v>0.30514392291473147</c:v>
                </c:pt>
                <c:pt idx="8105">
                  <c:v>0.30528656895814388</c:v>
                </c:pt>
                <c:pt idx="8106">
                  <c:v>0.30542810315913682</c:v>
                </c:pt>
                <c:pt idx="8107">
                  <c:v>0.30556859862594132</c:v>
                </c:pt>
                <c:pt idx="8108">
                  <c:v>0.30570813228704319</c:v>
                </c:pt>
                <c:pt idx="8109">
                  <c:v>0.30584682174982936</c:v>
                </c:pt>
                <c:pt idx="8110">
                  <c:v>0.30598479326909089</c:v>
                </c:pt>
                <c:pt idx="8111">
                  <c:v>0.30612219436733756</c:v>
                </c:pt>
                <c:pt idx="8112">
                  <c:v>0.30625917855042539</c:v>
                </c:pt>
                <c:pt idx="8113">
                  <c:v>0.30639570647782532</c:v>
                </c:pt>
                <c:pt idx="8114">
                  <c:v>0.30653185635335101</c:v>
                </c:pt>
                <c:pt idx="8115">
                  <c:v>0.30666745628115333</c:v>
                </c:pt>
                <c:pt idx="8116">
                  <c:v>0.30680252537553043</c:v>
                </c:pt>
                <c:pt idx="8117">
                  <c:v>0.30693687352014676</c:v>
                </c:pt>
                <c:pt idx="8118">
                  <c:v>0.30707052294613701</c:v>
                </c:pt>
                <c:pt idx="8119">
                  <c:v>0.30720333816965972</c:v>
                </c:pt>
                <c:pt idx="8120">
                  <c:v>0.30733535116101551</c:v>
                </c:pt>
                <c:pt idx="8121">
                  <c:v>0.30746651312869977</c:v>
                </c:pt>
                <c:pt idx="8122">
                  <c:v>0.30759688528510054</c:v>
                </c:pt>
                <c:pt idx="8123">
                  <c:v>0.30772650319244921</c:v>
                </c:pt>
                <c:pt idx="8124">
                  <c:v>0.30785546881748083</c:v>
                </c:pt>
                <c:pt idx="8125">
                  <c:v>0.30798388397346077</c:v>
                </c:pt>
                <c:pt idx="8126">
                  <c:v>0.30811188826030778</c:v>
                </c:pt>
                <c:pt idx="8127">
                  <c:v>0.3082394565479496</c:v>
                </c:pt>
                <c:pt idx="8128">
                  <c:v>0.3083666846285591</c:v>
                </c:pt>
                <c:pt idx="8129">
                  <c:v>0.30849345606094625</c:v>
                </c:pt>
                <c:pt idx="8130">
                  <c:v>0.30861983239319635</c:v>
                </c:pt>
                <c:pt idx="8131">
                  <c:v>0.30874569381153227</c:v>
                </c:pt>
                <c:pt idx="8132">
                  <c:v>0.30887107603629271</c:v>
                </c:pt>
                <c:pt idx="8133">
                  <c:v>0.30899591802296422</c:v>
                </c:pt>
                <c:pt idx="8134">
                  <c:v>0.30912026758623012</c:v>
                </c:pt>
                <c:pt idx="8135">
                  <c:v>0.30924414112242626</c:v>
                </c:pt>
                <c:pt idx="8136">
                  <c:v>0.30936762467927759</c:v>
                </c:pt>
                <c:pt idx="8137">
                  <c:v>0.30949066080394116</c:v>
                </c:pt>
                <c:pt idx="8138">
                  <c:v>0.30961332345792458</c:v>
                </c:pt>
                <c:pt idx="8139">
                  <c:v>0.30973550899359426</c:v>
                </c:pt>
                <c:pt idx="8140">
                  <c:v>0.30985724888686184</c:v>
                </c:pt>
                <c:pt idx="8141">
                  <c:v>0.30997846792467953</c:v>
                </c:pt>
                <c:pt idx="8142">
                  <c:v>0.31009919596729052</c:v>
                </c:pt>
                <c:pt idx="8143">
                  <c:v>0.31021942682175441</c:v>
                </c:pt>
                <c:pt idx="8144">
                  <c:v>0.31033922780132039</c:v>
                </c:pt>
                <c:pt idx="8145">
                  <c:v>0.31045866778883591</c:v>
                </c:pt>
                <c:pt idx="8146">
                  <c:v>0.31057773546531209</c:v>
                </c:pt>
                <c:pt idx="8147">
                  <c:v>0.31069651450531444</c:v>
                </c:pt>
                <c:pt idx="8148">
                  <c:v>0.31081494857372816</c:v>
                </c:pt>
                <c:pt idx="8149">
                  <c:v>0.31093309505344813</c:v>
                </c:pt>
                <c:pt idx="8150">
                  <c:v>0.31105092212603269</c:v>
                </c:pt>
                <c:pt idx="8151">
                  <c:v>0.31116848951895415</c:v>
                </c:pt>
                <c:pt idx="8152">
                  <c:v>0.31128582596018406</c:v>
                </c:pt>
                <c:pt idx="8153">
                  <c:v>0.31140291389408059</c:v>
                </c:pt>
                <c:pt idx="8154">
                  <c:v>0.31151976400884385</c:v>
                </c:pt>
                <c:pt idx="8155">
                  <c:v>0.31163633434168192</c:v>
                </c:pt>
                <c:pt idx="8156">
                  <c:v>0.3117526342973802</c:v>
                </c:pt>
                <c:pt idx="8157">
                  <c:v>0.31186865862505986</c:v>
                </c:pt>
                <c:pt idx="8158">
                  <c:v>0.31198445425738575</c:v>
                </c:pt>
                <c:pt idx="8159">
                  <c:v>0.31209998247042536</c:v>
                </c:pt>
                <c:pt idx="8160">
                  <c:v>0.31221527193677057</c:v>
                </c:pt>
                <c:pt idx="8161">
                  <c:v>0.31233028806717433</c:v>
                </c:pt>
                <c:pt idx="8162">
                  <c:v>0.31244506301153674</c:v>
                </c:pt>
                <c:pt idx="8163">
                  <c:v>0.31255961122266873</c:v>
                </c:pt>
                <c:pt idx="8164">
                  <c:v>0.31267391843910364</c:v>
                </c:pt>
                <c:pt idx="8165">
                  <c:v>0.31278800151720265</c:v>
                </c:pt>
                <c:pt idx="8166">
                  <c:v>0.31290184714162628</c:v>
                </c:pt>
                <c:pt idx="8167">
                  <c:v>0.31301549129182238</c:v>
                </c:pt>
                <c:pt idx="8168">
                  <c:v>0.31312896800030376</c:v>
                </c:pt>
                <c:pt idx="8169">
                  <c:v>0.31324227859417331</c:v>
                </c:pt>
                <c:pt idx="8170">
                  <c:v>0.31335546026234429</c:v>
                </c:pt>
                <c:pt idx="8171">
                  <c:v>0.3134685191481168</c:v>
                </c:pt>
                <c:pt idx="8172">
                  <c:v>0.31358151015446589</c:v>
                </c:pt>
                <c:pt idx="8173">
                  <c:v>0.31369441467067727</c:v>
                </c:pt>
                <c:pt idx="8174">
                  <c:v>0.31380727689490895</c:v>
                </c:pt>
                <c:pt idx="8175">
                  <c:v>0.31392009466003268</c:v>
                </c:pt>
                <c:pt idx="8176">
                  <c:v>0.31403292669241978</c:v>
                </c:pt>
                <c:pt idx="8177">
                  <c:v>0.31414575673912726</c:v>
                </c:pt>
                <c:pt idx="8178">
                  <c:v>0.31425863528049991</c:v>
                </c:pt>
                <c:pt idx="8179">
                  <c:v>0.31437156771707953</c:v>
                </c:pt>
                <c:pt idx="8180">
                  <c:v>0.31448456551345005</c:v>
                </c:pt>
                <c:pt idx="8181">
                  <c:v>0.31459764574775084</c:v>
                </c:pt>
                <c:pt idx="8182">
                  <c:v>0.31471082741266976</c:v>
                </c:pt>
                <c:pt idx="8183">
                  <c:v>0.31482410873857525</c:v>
                </c:pt>
                <c:pt idx="8184">
                  <c:v>0.31493751626301059</c:v>
                </c:pt>
                <c:pt idx="8185">
                  <c:v>0.31505106791666071</c:v>
                </c:pt>
                <c:pt idx="8186">
                  <c:v>0.31516477176715796</c:v>
                </c:pt>
                <c:pt idx="8187">
                  <c:v>0.31527865944743416</c:v>
                </c:pt>
                <c:pt idx="8188">
                  <c:v>0.31539275836455216</c:v>
                </c:pt>
                <c:pt idx="8189">
                  <c:v>0.31550708419464035</c:v>
                </c:pt>
                <c:pt idx="8190">
                  <c:v>0.31562167690111176</c:v>
                </c:pt>
                <c:pt idx="8191">
                  <c:v>0.31573653184823858</c:v>
                </c:pt>
                <c:pt idx="8192">
                  <c:v>0.31585169127686186</c:v>
                </c:pt>
                <c:pt idx="8193">
                  <c:v>0.31596713815903943</c:v>
                </c:pt>
                <c:pt idx="8194">
                  <c:v>0.3160829146953783</c:v>
                </c:pt>
                <c:pt idx="8195">
                  <c:v>0.31619900016095182</c:v>
                </c:pt>
                <c:pt idx="8196">
                  <c:v>0.316315438485264</c:v>
                </c:pt>
                <c:pt idx="8197">
                  <c:v>0.31643221098230567</c:v>
                </c:pt>
                <c:pt idx="8198">
                  <c:v>0.31654936531439581</c:v>
                </c:pt>
                <c:pt idx="8199">
                  <c:v>0.31666688750830652</c:v>
                </c:pt>
                <c:pt idx="8200">
                  <c:v>0.31678482981386091</c:v>
                </c:pt>
                <c:pt idx="8201">
                  <c:v>0.31690318349938096</c:v>
                </c:pt>
                <c:pt idx="8202">
                  <c:v>0.31702200512642076</c:v>
                </c:pt>
                <c:pt idx="8203">
                  <c:v>0.31714129052268492</c:v>
                </c:pt>
                <c:pt idx="8204">
                  <c:v>0.31726109959583582</c:v>
                </c:pt>
                <c:pt idx="8205">
                  <c:v>0.31738143152043818</c:v>
                </c:pt>
                <c:pt idx="8206">
                  <c:v>0.31750234831515023</c:v>
                </c:pt>
                <c:pt idx="8207">
                  <c:v>0.31762385117815395</c:v>
                </c:pt>
                <c:pt idx="8208">
                  <c:v>0.31774598542241828</c:v>
                </c:pt>
                <c:pt idx="8209">
                  <c:v>0.31786875305953233</c:v>
                </c:pt>
                <c:pt idx="8210">
                  <c:v>0.31799218087035452</c:v>
                </c:pt>
                <c:pt idx="8211">
                  <c:v>0.31811627160312161</c:v>
                </c:pt>
                <c:pt idx="8212">
                  <c:v>0.31824104067428527</c:v>
                </c:pt>
                <c:pt idx="8213">
                  <c:v>0.31836649267617956</c:v>
                </c:pt>
                <c:pt idx="8214">
                  <c:v>0.31849263888520207</c:v>
                </c:pt>
                <c:pt idx="8215">
                  <c:v>0.3186194869350838</c:v>
                </c:pt>
                <c:pt idx="8216">
                  <c:v>0.31874704843766644</c:v>
                </c:pt>
                <c:pt idx="8217">
                  <c:v>0.31887533463150008</c:v>
                </c:pt>
                <c:pt idx="8218">
                  <c:v>0.31900435940824456</c:v>
                </c:pt>
                <c:pt idx="8219">
                  <c:v>0.31913413744727093</c:v>
                </c:pt>
                <c:pt idx="8220">
                  <c:v>0.31926468525555274</c:v>
                </c:pt>
                <c:pt idx="8221">
                  <c:v>0.31939602028840142</c:v>
                </c:pt>
                <c:pt idx="8222">
                  <c:v>0.31952816118666583</c:v>
                </c:pt>
                <c:pt idx="8223">
                  <c:v>0.31966112729155149</c:v>
                </c:pt>
                <c:pt idx="8224">
                  <c:v>0.31979493858896335</c:v>
                </c:pt>
                <c:pt idx="8225">
                  <c:v>0.31992961539840969</c:v>
                </c:pt>
                <c:pt idx="8226">
                  <c:v>0.32006517823458669</c:v>
                </c:pt>
                <c:pt idx="8227">
                  <c:v>0.32020164759038217</c:v>
                </c:pt>
                <c:pt idx="8228">
                  <c:v>0.32033904379718514</c:v>
                </c:pt>
                <c:pt idx="8229">
                  <c:v>0.32047738687073979</c:v>
                </c:pt>
                <c:pt idx="8230">
                  <c:v>0.3206166963977588</c:v>
                </c:pt>
                <c:pt idx="8231">
                  <c:v>0.32075699142924963</c:v>
                </c:pt>
                <c:pt idx="8232">
                  <c:v>0.32089829039908269</c:v>
                </c:pt>
                <c:pt idx="8233">
                  <c:v>0.32104061105449455</c:v>
                </c:pt>
                <c:pt idx="8234">
                  <c:v>0.32118397040393409</c:v>
                </c:pt>
                <c:pt idx="8235">
                  <c:v>0.3213283846764563</c:v>
                </c:pt>
                <c:pt idx="8236">
                  <c:v>0.32147377539396427</c:v>
                </c:pt>
                <c:pt idx="8237">
                  <c:v>0.32162009702823546</c:v>
                </c:pt>
                <c:pt idx="8238">
                  <c:v>0.32176717994088344</c:v>
                </c:pt>
                <c:pt idx="8239">
                  <c:v>0.32191491842720055</c:v>
                </c:pt>
                <c:pt idx="8240">
                  <c:v>0.32206310545007666</c:v>
                </c:pt>
                <c:pt idx="8241">
                  <c:v>0.32221161619188265</c:v>
                </c:pt>
                <c:pt idx="8242">
                  <c:v>0.32236025766725707</c:v>
                </c:pt>
                <c:pt idx="8243">
                  <c:v>0.32250892625194805</c:v>
                </c:pt>
                <c:pt idx="8244">
                  <c:v>0.32265747403739509</c:v>
                </c:pt>
                <c:pt idx="8245">
                  <c:v>0.32280582679141911</c:v>
                </c:pt>
                <c:pt idx="8246">
                  <c:v>0.32295389284857912</c:v>
                </c:pt>
                <c:pt idx="8247">
                  <c:v>0.32310163363114341</c:v>
                </c:pt>
                <c:pt idx="8248">
                  <c:v>0.32324901223888602</c:v>
                </c:pt>
                <c:pt idx="8249">
                  <c:v>0.32339602844740822</c:v>
                </c:pt>
                <c:pt idx="8250">
                  <c:v>0.32354269240857692</c:v>
                </c:pt>
                <c:pt idx="8251">
                  <c:v>0.32368903925197401</c:v>
                </c:pt>
                <c:pt idx="8252">
                  <c:v>0.32383511588993086</c:v>
                </c:pt>
                <c:pt idx="8253">
                  <c:v>0.32398091296908405</c:v>
                </c:pt>
                <c:pt idx="8254">
                  <c:v>0.32412645858729494</c:v>
                </c:pt>
                <c:pt idx="8255">
                  <c:v>0.32427169368550768</c:v>
                </c:pt>
                <c:pt idx="8256">
                  <c:v>0.32441661902447949</c:v>
                </c:pt>
                <c:pt idx="8257">
                  <c:v>0.32456115908824312</c:v>
                </c:pt>
                <c:pt idx="8258">
                  <c:v>0.32470529499288281</c:v>
                </c:pt>
                <c:pt idx="8259">
                  <c:v>0.32484896737806235</c:v>
                </c:pt>
                <c:pt idx="8260">
                  <c:v>0.3249921620311027</c:v>
                </c:pt>
                <c:pt idx="8261">
                  <c:v>0.32513485492307925</c:v>
                </c:pt>
                <c:pt idx="8262">
                  <c:v>0.32527705671680485</c:v>
                </c:pt>
                <c:pt idx="8263">
                  <c:v>0.32541878489501475</c:v>
                </c:pt>
                <c:pt idx="8264">
                  <c:v>0.32556008317196605</c:v>
                </c:pt>
                <c:pt idx="8265">
                  <c:v>0.32570094762315094</c:v>
                </c:pt>
                <c:pt idx="8266">
                  <c:v>0.32584141769667019</c:v>
                </c:pt>
                <c:pt idx="8267">
                  <c:v>0.32598146281690044</c:v>
                </c:pt>
                <c:pt idx="8268">
                  <c:v>0.32612109638023057</c:v>
                </c:pt>
                <c:pt idx="8269">
                  <c:v>0.32626028549781072</c:v>
                </c:pt>
                <c:pt idx="8270">
                  <c:v>0.32639903463734043</c:v>
                </c:pt>
                <c:pt idx="8271">
                  <c:v>0.32653733245018612</c:v>
                </c:pt>
                <c:pt idx="8272">
                  <c:v>0.32667519851599147</c:v>
                </c:pt>
                <c:pt idx="8273">
                  <c:v>0.32681265605233101</c:v>
                </c:pt>
                <c:pt idx="8274">
                  <c:v>0.32694970333652495</c:v>
                </c:pt>
                <c:pt idx="8275">
                  <c:v>0.32708637199375534</c:v>
                </c:pt>
                <c:pt idx="8276">
                  <c:v>0.32722264336398954</c:v>
                </c:pt>
                <c:pt idx="8277">
                  <c:v>0.32735853850929209</c:v>
                </c:pt>
                <c:pt idx="8278">
                  <c:v>0.32749404489980627</c:v>
                </c:pt>
                <c:pt idx="8279">
                  <c:v>0.32762918516558326</c:v>
                </c:pt>
                <c:pt idx="8280">
                  <c:v>0.32776397214313713</c:v>
                </c:pt>
                <c:pt idx="8281">
                  <c:v>0.32789844762164844</c:v>
                </c:pt>
                <c:pt idx="8282">
                  <c:v>0.32803261428412478</c:v>
                </c:pt>
                <c:pt idx="8283">
                  <c:v>0.3281664999074283</c:v>
                </c:pt>
                <c:pt idx="8284">
                  <c:v>0.32830009843449615</c:v>
                </c:pt>
                <c:pt idx="8285">
                  <c:v>0.32843342725943092</c:v>
                </c:pt>
                <c:pt idx="8286">
                  <c:v>0.32856649105926605</c:v>
                </c:pt>
                <c:pt idx="8287">
                  <c:v>0.32869931756474147</c:v>
                </c:pt>
                <c:pt idx="8288">
                  <c:v>0.32883190129040418</c:v>
                </c:pt>
                <c:pt idx="8289">
                  <c:v>0.3289642602497107</c:v>
                </c:pt>
                <c:pt idx="8290">
                  <c:v>0.32909638677219277</c:v>
                </c:pt>
                <c:pt idx="8291">
                  <c:v>0.32922829703947354</c:v>
                </c:pt>
                <c:pt idx="8292">
                  <c:v>0.32936000053444969</c:v>
                </c:pt>
                <c:pt idx="8293">
                  <c:v>0.32949149847645165</c:v>
                </c:pt>
                <c:pt idx="8294">
                  <c:v>0.32962280091762697</c:v>
                </c:pt>
                <c:pt idx="8295">
                  <c:v>0.32975390760719225</c:v>
                </c:pt>
                <c:pt idx="8296">
                  <c:v>0.32988483583160688</c:v>
                </c:pt>
                <c:pt idx="8297">
                  <c:v>0.33001560430597854</c:v>
                </c:pt>
                <c:pt idx="8298">
                  <c:v>0.33014622273381633</c:v>
                </c:pt>
                <c:pt idx="8299">
                  <c:v>0.33027671307601825</c:v>
                </c:pt>
                <c:pt idx="8300">
                  <c:v>0.33040708745277581</c:v>
                </c:pt>
                <c:pt idx="8301">
                  <c:v>0.33053737620900536</c:v>
                </c:pt>
                <c:pt idx="8302">
                  <c:v>0.33066758498391513</c:v>
                </c:pt>
                <c:pt idx="8303">
                  <c:v>0.33079774088153924</c:v>
                </c:pt>
                <c:pt idx="8304">
                  <c:v>0.33092785472801545</c:v>
                </c:pt>
                <c:pt idx="8305">
                  <c:v>0.33105795997036669</c:v>
                </c:pt>
                <c:pt idx="8306">
                  <c:v>0.33118806453037442</c:v>
                </c:pt>
                <c:pt idx="8307">
                  <c:v>0.33131819957256514</c:v>
                </c:pt>
                <c:pt idx="8308">
                  <c:v>0.33144838058854287</c:v>
                </c:pt>
                <c:pt idx="8309">
                  <c:v>0.33157862582646969</c:v>
                </c:pt>
                <c:pt idx="8310">
                  <c:v>0.33170895379331133</c:v>
                </c:pt>
                <c:pt idx="8311">
                  <c:v>0.33183938431046522</c:v>
                </c:pt>
                <c:pt idx="8312">
                  <c:v>0.33196992964003913</c:v>
                </c:pt>
                <c:pt idx="8313">
                  <c:v>0.33210061117247003</c:v>
                </c:pt>
                <c:pt idx="8314">
                  <c:v>0.33223143287069368</c:v>
                </c:pt>
                <c:pt idx="8315">
                  <c:v>0.33236241512123899</c:v>
                </c:pt>
                <c:pt idx="8316">
                  <c:v>0.33249355639645639</c:v>
                </c:pt>
                <c:pt idx="8317">
                  <c:v>0.33262487624948012</c:v>
                </c:pt>
                <c:pt idx="8318">
                  <c:v>0.3327563716890154</c:v>
                </c:pt>
                <c:pt idx="8319">
                  <c:v>0.33288806331262499</c:v>
                </c:pt>
                <c:pt idx="8320">
                  <c:v>0.33301994995266471</c:v>
                </c:pt>
                <c:pt idx="8321">
                  <c:v>0.33315205512395396</c:v>
                </c:pt>
                <c:pt idx="8322">
                  <c:v>0.33328438143480454</c:v>
                </c:pt>
                <c:pt idx="8323">
                  <c:v>0.33341695638840729</c:v>
                </c:pt>
                <c:pt idx="8324">
                  <c:v>0.33354978708829108</c:v>
                </c:pt>
                <c:pt idx="8325">
                  <c:v>0.33368290522305832</c:v>
                </c:pt>
                <c:pt idx="8326">
                  <c:v>0.33381632222560809</c:v>
                </c:pt>
                <c:pt idx="8327">
                  <c:v>0.33395007352572037</c:v>
                </c:pt>
                <c:pt idx="8328">
                  <c:v>0.33408417419698466</c:v>
                </c:pt>
                <c:pt idx="8329">
                  <c:v>0.33421865606946444</c:v>
                </c:pt>
                <c:pt idx="8330">
                  <c:v>0.33435353562483439</c:v>
                </c:pt>
                <c:pt idx="8331">
                  <c:v>0.33448883858018874</c:v>
                </c:pt>
                <c:pt idx="8332">
                  <c:v>0.33462458146655694</c:v>
                </c:pt>
                <c:pt idx="8333">
                  <c:v>0.33476078537787624</c:v>
                </c:pt>
                <c:pt idx="8334">
                  <c:v>0.33489746691177791</c:v>
                </c:pt>
                <c:pt idx="8335">
                  <c:v>0.33503464503014824</c:v>
                </c:pt>
                <c:pt idx="8336">
                  <c:v>0.33517233703536586</c:v>
                </c:pt>
                <c:pt idx="8337">
                  <c:v>0.33531056171283646</c:v>
                </c:pt>
                <c:pt idx="8338">
                  <c:v>0.33544933763699669</c:v>
                </c:pt>
                <c:pt idx="8339">
                  <c:v>0.33558868448955392</c:v>
                </c:pt>
                <c:pt idx="8340">
                  <c:v>0.33572862233216583</c:v>
                </c:pt>
                <c:pt idx="8341">
                  <c:v>0.33586917208250888</c:v>
                </c:pt>
                <c:pt idx="8342">
                  <c:v>0.33601035515664313</c:v>
                </c:pt>
                <c:pt idx="8343">
                  <c:v>0.33615219357588577</c:v>
                </c:pt>
                <c:pt idx="8344">
                  <c:v>0.33629470974589593</c:v>
                </c:pt>
                <c:pt idx="8345">
                  <c:v>0.33643792641364012</c:v>
                </c:pt>
                <c:pt idx="8346">
                  <c:v>0.33658186650254152</c:v>
                </c:pt>
                <c:pt idx="8347">
                  <c:v>0.33672655301907195</c:v>
                </c:pt>
                <c:pt idx="8348">
                  <c:v>0.33687200891985425</c:v>
                </c:pt>
                <c:pt idx="8349">
                  <c:v>0.33701825701193089</c:v>
                </c:pt>
                <c:pt idx="8350">
                  <c:v>0.3371653198456479</c:v>
                </c:pt>
                <c:pt idx="8351">
                  <c:v>0.33731318562251156</c:v>
                </c:pt>
                <c:pt idx="8352">
                  <c:v>0.33746184766992471</c:v>
                </c:pt>
                <c:pt idx="8353">
                  <c:v>0.3376112497229764</c:v>
                </c:pt>
                <c:pt idx="8354">
                  <c:v>0.33776134863541118</c:v>
                </c:pt>
                <c:pt idx="8355">
                  <c:v>0.33791205798139767</c:v>
                </c:pt>
                <c:pt idx="8356">
                  <c:v>0.33806331274960311</c:v>
                </c:pt>
                <c:pt idx="8357">
                  <c:v>0.33821501858432423</c:v>
                </c:pt>
                <c:pt idx="8358">
                  <c:v>0.33836710333446485</c:v>
                </c:pt>
                <c:pt idx="8359">
                  <c:v>0.33851948245862662</c:v>
                </c:pt>
                <c:pt idx="8360">
                  <c:v>0.33867209163909129</c:v>
                </c:pt>
                <c:pt idx="8361">
                  <c:v>0.33882486736401063</c:v>
                </c:pt>
                <c:pt idx="8362">
                  <c:v>0.33897776422033976</c:v>
                </c:pt>
                <c:pt idx="8363">
                  <c:v>0.33913074498891493</c:v>
                </c:pt>
                <c:pt idx="8364">
                  <c:v>0.33928378841187135</c:v>
                </c:pt>
                <c:pt idx="8365">
                  <c:v>0.33943688407699524</c:v>
                </c:pt>
                <c:pt idx="8366">
                  <c:v>0.33959003510657171</c:v>
                </c:pt>
                <c:pt idx="8367">
                  <c:v>0.33974322953564418</c:v>
                </c:pt>
                <c:pt idx="8368">
                  <c:v>0.33989647110922272</c:v>
                </c:pt>
                <c:pt idx="8369">
                  <c:v>0.34004973476380052</c:v>
                </c:pt>
                <c:pt idx="8370">
                  <c:v>0.34020301521172946</c:v>
                </c:pt>
                <c:pt idx="8371">
                  <c:v>0.34035628019997599</c:v>
                </c:pt>
                <c:pt idx="8372">
                  <c:v>0.34050951591592993</c:v>
                </c:pt>
                <c:pt idx="8373">
                  <c:v>0.34066269368893431</c:v>
                </c:pt>
                <c:pt idx="8374">
                  <c:v>0.34081580086133867</c:v>
                </c:pt>
                <c:pt idx="8375">
                  <c:v>0.34096882195970091</c:v>
                </c:pt>
                <c:pt idx="8376">
                  <c:v>0.34112175580447568</c:v>
                </c:pt>
                <c:pt idx="8377">
                  <c:v>0.34127458596016647</c:v>
                </c:pt>
                <c:pt idx="8378">
                  <c:v>0.34142731338122756</c:v>
                </c:pt>
                <c:pt idx="8379">
                  <c:v>0.34157991701675217</c:v>
                </c:pt>
                <c:pt idx="8380">
                  <c:v>0.34173239183022819</c:v>
                </c:pt>
                <c:pt idx="8381">
                  <c:v>0.34188471803354625</c:v>
                </c:pt>
                <c:pt idx="8382">
                  <c:v>0.34203689001531679</c:v>
                </c:pt>
                <c:pt idx="8383">
                  <c:v>0.34218889836753963</c:v>
                </c:pt>
                <c:pt idx="8384">
                  <c:v>0.34234074706117879</c:v>
                </c:pt>
                <c:pt idx="8385">
                  <c:v>0.34249242764919563</c:v>
                </c:pt>
                <c:pt idx="8386">
                  <c:v>0.34264394191529135</c:v>
                </c:pt>
                <c:pt idx="8387">
                  <c:v>0.34279527987492342</c:v>
                </c:pt>
                <c:pt idx="8388">
                  <c:v>0.34294644055503687</c:v>
                </c:pt>
                <c:pt idx="8389">
                  <c:v>0.34309741889838241</c:v>
                </c:pt>
                <c:pt idx="8390">
                  <c:v>0.34324821982843501</c:v>
                </c:pt>
                <c:pt idx="8391">
                  <c:v>0.34339883807189642</c:v>
                </c:pt>
                <c:pt idx="8392">
                  <c:v>0.34354927746714026</c:v>
                </c:pt>
                <c:pt idx="8393">
                  <c:v>0.34369953348416171</c:v>
                </c:pt>
                <c:pt idx="8394">
                  <c:v>0.34384961084054089</c:v>
                </c:pt>
                <c:pt idx="8395">
                  <c:v>0.34399951297652187</c:v>
                </c:pt>
                <c:pt idx="8396">
                  <c:v>0.34414924220315379</c:v>
                </c:pt>
                <c:pt idx="8397">
                  <c:v>0.34429880421921677</c:v>
                </c:pt>
                <c:pt idx="8398">
                  <c:v>0.34444820220993311</c:v>
                </c:pt>
                <c:pt idx="8399">
                  <c:v>0.34459744618565757</c:v>
                </c:pt>
                <c:pt idx="8400">
                  <c:v>0.34474653843835235</c:v>
                </c:pt>
                <c:pt idx="8401">
                  <c:v>0.34489548925270164</c:v>
                </c:pt>
                <c:pt idx="8402">
                  <c:v>0.34504430389608354</c:v>
                </c:pt>
                <c:pt idx="8403">
                  <c:v>0.34519299689205818</c:v>
                </c:pt>
                <c:pt idx="8404">
                  <c:v>0.34534157506119767</c:v>
                </c:pt>
                <c:pt idx="8405">
                  <c:v>0.34549005447377024</c:v>
                </c:pt>
                <c:pt idx="8406">
                  <c:v>0.34563844682781975</c:v>
                </c:pt>
                <c:pt idx="8407">
                  <c:v>0.3457867661754479</c:v>
                </c:pt>
                <c:pt idx="8408">
                  <c:v>0.34593502712820845</c:v>
                </c:pt>
                <c:pt idx="8409">
                  <c:v>0.34608324599253448</c:v>
                </c:pt>
                <c:pt idx="8410">
                  <c:v>0.34623143729868211</c:v>
                </c:pt>
                <c:pt idx="8411">
                  <c:v>0.34637961940601691</c:v>
                </c:pt>
                <c:pt idx="8412">
                  <c:v>0.34652780537852612</c:v>
                </c:pt>
                <c:pt idx="8413">
                  <c:v>0.34667601418976846</c:v>
                </c:pt>
                <c:pt idx="8414">
                  <c:v>0.34682425769029823</c:v>
                </c:pt>
                <c:pt idx="8415">
                  <c:v>0.34697255509472669</c:v>
                </c:pt>
                <c:pt idx="8416">
                  <c:v>0.34712091816626778</c:v>
                </c:pt>
                <c:pt idx="8417">
                  <c:v>0.34726936695424104</c:v>
                </c:pt>
                <c:pt idx="8418">
                  <c:v>0.34741791439425107</c:v>
                </c:pt>
                <c:pt idx="8419">
                  <c:v>0.34756658222190584</c:v>
                </c:pt>
                <c:pt idx="8420">
                  <c:v>0.3477153854939572</c:v>
                </c:pt>
                <c:pt idx="8421">
                  <c:v>0.34786434825887858</c:v>
                </c:pt>
                <c:pt idx="8422">
                  <c:v>0.34801348817736732</c:v>
                </c:pt>
                <c:pt idx="8423">
                  <c:v>0.34816282948776056</c:v>
                </c:pt>
                <c:pt idx="8424">
                  <c:v>0.34831239155774885</c:v>
                </c:pt>
                <c:pt idx="8425">
                  <c:v>0.34846219756611418</c:v>
                </c:pt>
                <c:pt idx="8426">
                  <c:v>0.34861226771985487</c:v>
                </c:pt>
                <c:pt idx="8427">
                  <c:v>0.34876262423631621</c:v>
                </c:pt>
                <c:pt idx="8428">
                  <c:v>0.34891328791485643</c:v>
                </c:pt>
                <c:pt idx="8429">
                  <c:v>0.34906428070921969</c:v>
                </c:pt>
                <c:pt idx="8430">
                  <c:v>0.349215624174807</c:v>
                </c:pt>
                <c:pt idx="8431">
                  <c:v>0.34936734069179742</c:v>
                </c:pt>
                <c:pt idx="8432">
                  <c:v>0.34951945280092289</c:v>
                </c:pt>
                <c:pt idx="8433">
                  <c:v>0.3496719837314477</c:v>
                </c:pt>
                <c:pt idx="8434">
                  <c:v>0.34982495710474648</c:v>
                </c:pt>
                <c:pt idx="8435">
                  <c:v>0.34997839712024748</c:v>
                </c:pt>
                <c:pt idx="8436">
                  <c:v>0.35013232839258501</c:v>
                </c:pt>
                <c:pt idx="8437">
                  <c:v>0.35028677597497326</c:v>
                </c:pt>
                <c:pt idx="8438">
                  <c:v>0.35044176523929593</c:v>
                </c:pt>
                <c:pt idx="8439">
                  <c:v>0.35059732182662762</c:v>
                </c:pt>
                <c:pt idx="8440">
                  <c:v>0.35075345986819029</c:v>
                </c:pt>
                <c:pt idx="8441">
                  <c:v>0.35091019323137873</c:v>
                </c:pt>
                <c:pt idx="8442">
                  <c:v>0.35106751691987004</c:v>
                </c:pt>
                <c:pt idx="8443">
                  <c:v>0.35122542649188704</c:v>
                </c:pt>
                <c:pt idx="8444">
                  <c:v>0.35138389927561109</c:v>
                </c:pt>
                <c:pt idx="8445">
                  <c:v>0.35154291579107433</c:v>
                </c:pt>
                <c:pt idx="8446">
                  <c:v>0.35170244325734457</c:v>
                </c:pt>
                <c:pt idx="8447">
                  <c:v>0.35186245346211331</c:v>
                </c:pt>
                <c:pt idx="8448">
                  <c:v>0.3520229116661584</c:v>
                </c:pt>
                <c:pt idx="8449">
                  <c:v>0.35218378859585497</c:v>
                </c:pt>
                <c:pt idx="8450">
                  <c:v>0.35234505438975505</c:v>
                </c:pt>
                <c:pt idx="8451">
                  <c:v>0.35250668546804587</c:v>
                </c:pt>
                <c:pt idx="8452">
                  <c:v>0.35266866161483224</c:v>
                </c:pt>
                <c:pt idx="8453">
                  <c:v>0.35283096115145707</c:v>
                </c:pt>
                <c:pt idx="8454">
                  <c:v>0.35299356786185454</c:v>
                </c:pt>
                <c:pt idx="8455">
                  <c:v>0.35315645875354829</c:v>
                </c:pt>
                <c:pt idx="8456">
                  <c:v>0.35331961570845927</c:v>
                </c:pt>
                <c:pt idx="8457">
                  <c:v>0.35348301486546507</c:v>
                </c:pt>
                <c:pt idx="8458">
                  <c:v>0.35364663690833753</c:v>
                </c:pt>
                <c:pt idx="8459">
                  <c:v>0.35381046083830503</c:v>
                </c:pt>
                <c:pt idx="8460">
                  <c:v>0.3539744708932222</c:v>
                </c:pt>
                <c:pt idx="8461">
                  <c:v>0.35413865362700125</c:v>
                </c:pt>
                <c:pt idx="8462">
                  <c:v>0.35430299546223676</c:v>
                </c:pt>
                <c:pt idx="8463">
                  <c:v>0.35446748555043595</c:v>
                </c:pt>
                <c:pt idx="8464">
                  <c:v>0.3546321107859316</c:v>
                </c:pt>
                <c:pt idx="8465">
                  <c:v>0.3547968608583818</c:v>
                </c:pt>
                <c:pt idx="8466">
                  <c:v>0.3549617248448933</c:v>
                </c:pt>
                <c:pt idx="8467">
                  <c:v>0.35512669565139587</c:v>
                </c:pt>
                <c:pt idx="8468">
                  <c:v>0.35529176360762049</c:v>
                </c:pt>
                <c:pt idx="8469">
                  <c:v>0.35545692257248795</c:v>
                </c:pt>
                <c:pt idx="8470">
                  <c:v>0.3556221641435795</c:v>
                </c:pt>
                <c:pt idx="8471">
                  <c:v>0.35578748360227674</c:v>
                </c:pt>
                <c:pt idx="8472">
                  <c:v>0.355952876537597</c:v>
                </c:pt>
                <c:pt idx="8473">
                  <c:v>0.3561183392538112</c:v>
                </c:pt>
                <c:pt idx="8474">
                  <c:v>0.35628386986107019</c:v>
                </c:pt>
                <c:pt idx="8475">
                  <c:v>0.35644946663636112</c:v>
                </c:pt>
                <c:pt idx="8476">
                  <c:v>0.35661513098729092</c:v>
                </c:pt>
                <c:pt idx="8477">
                  <c:v>0.35678086292176969</c:v>
                </c:pt>
                <c:pt idx="8478">
                  <c:v>0.35694666588810398</c:v>
                </c:pt>
                <c:pt idx="8479">
                  <c:v>0.35711254267286163</c:v>
                </c:pt>
                <c:pt idx="8480">
                  <c:v>0.35727849751319773</c:v>
                </c:pt>
                <c:pt idx="8481">
                  <c:v>0.35744453539276133</c:v>
                </c:pt>
                <c:pt idx="8482">
                  <c:v>0.35761066263394303</c:v>
                </c:pt>
                <c:pt idx="8483">
                  <c:v>0.35777688575860989</c:v>
                </c:pt>
                <c:pt idx="8484">
                  <c:v>0.35794321330971091</c:v>
                </c:pt>
                <c:pt idx="8485">
                  <c:v>0.35810965298238751</c:v>
                </c:pt>
                <c:pt idx="8486">
                  <c:v>0.35827621512425534</c:v>
                </c:pt>
                <c:pt idx="8487">
                  <c:v>0.35844290863435857</c:v>
                </c:pt>
                <c:pt idx="8488">
                  <c:v>0.35860974551650093</c:v>
                </c:pt>
                <c:pt idx="8489">
                  <c:v>0.35877673621861783</c:v>
                </c:pt>
                <c:pt idx="8490">
                  <c:v>0.35894389460736731</c:v>
                </c:pt>
                <c:pt idx="8491">
                  <c:v>0.35911123313583415</c:v>
                </c:pt>
                <c:pt idx="8492">
                  <c:v>0.35927876707736406</c:v>
                </c:pt>
                <c:pt idx="8493">
                  <c:v>0.35944651079018941</c:v>
                </c:pt>
                <c:pt idx="8494">
                  <c:v>0.35961448061628154</c:v>
                </c:pt>
                <c:pt idx="8495">
                  <c:v>0.35978269258854922</c:v>
                </c:pt>
                <c:pt idx="8496">
                  <c:v>0.35995116413830441</c:v>
                </c:pt>
                <c:pt idx="8497">
                  <c:v>0.36011991289905776</c:v>
                </c:pt>
                <c:pt idx="8498">
                  <c:v>0.36028895761145785</c:v>
                </c:pt>
                <c:pt idx="8499">
                  <c:v>0.3604583175622218</c:v>
                </c:pt>
                <c:pt idx="8500">
                  <c:v>0.36062801301911263</c:v>
                </c:pt>
                <c:pt idx="8501">
                  <c:v>0.36079806497361355</c:v>
                </c:pt>
                <c:pt idx="8502">
                  <c:v>0.3609684917640168</c:v>
                </c:pt>
                <c:pt idx="8503">
                  <c:v>0.36113931173599889</c:v>
                </c:pt>
                <c:pt idx="8504">
                  <c:v>0.36131053754258158</c:v>
                </c:pt>
                <c:pt idx="8505">
                  <c:v>0.3614821813231246</c:v>
                </c:pt>
                <c:pt idx="8506">
                  <c:v>0.36165424888952469</c:v>
                </c:pt>
                <c:pt idx="8507">
                  <c:v>0.36182674521091629</c:v>
                </c:pt>
                <c:pt idx="8508">
                  <c:v>0.36199967042251613</c:v>
                </c:pt>
                <c:pt idx="8509">
                  <c:v>0.36217302417822195</c:v>
                </c:pt>
                <c:pt idx="8510">
                  <c:v>0.36234680365693883</c:v>
                </c:pt>
                <c:pt idx="8511">
                  <c:v>0.36252100651394192</c:v>
                </c:pt>
                <c:pt idx="8512">
                  <c:v>0.36269562794640464</c:v>
                </c:pt>
                <c:pt idx="8513">
                  <c:v>0.36287066350457531</c:v>
                </c:pt>
                <c:pt idx="8514">
                  <c:v>0.36304610642016399</c:v>
                </c:pt>
                <c:pt idx="8515">
                  <c:v>0.36322195020283443</c:v>
                </c:pt>
                <c:pt idx="8516">
                  <c:v>0.36339818714056227</c:v>
                </c:pt>
                <c:pt idx="8517">
                  <c:v>0.36357481039717587</c:v>
                </c:pt>
                <c:pt idx="8518">
                  <c:v>0.36375181201833096</c:v>
                </c:pt>
                <c:pt idx="8519">
                  <c:v>0.36392918511414241</c:v>
                </c:pt>
                <c:pt idx="8520">
                  <c:v>0.36410692216189533</c:v>
                </c:pt>
                <c:pt idx="8521">
                  <c:v>0.36428501703658167</c:v>
                </c:pt>
                <c:pt idx="8522">
                  <c:v>0.36446346306871424</c:v>
                </c:pt>
                <c:pt idx="8523">
                  <c:v>0.36464225511822246</c:v>
                </c:pt>
                <c:pt idx="8524">
                  <c:v>0.36482138811583775</c:v>
                </c:pt>
                <c:pt idx="8525">
                  <c:v>0.36500085813922345</c:v>
                </c:pt>
                <c:pt idx="8526">
                  <c:v>0.36518066205173305</c:v>
                </c:pt>
                <c:pt idx="8527">
                  <c:v>0.3653607974743216</c:v>
                </c:pt>
                <c:pt idx="8528">
                  <c:v>0.36554126338225279</c:v>
                </c:pt>
                <c:pt idx="8529">
                  <c:v>0.36572205938544133</c:v>
                </c:pt>
                <c:pt idx="8530">
                  <c:v>0.36590318687503176</c:v>
                </c:pt>
                <c:pt idx="8531">
                  <c:v>0.36608464798621565</c:v>
                </c:pt>
                <c:pt idx="8532">
                  <c:v>0.36626644673877218</c:v>
                </c:pt>
                <c:pt idx="8533">
                  <c:v>0.36644858814547865</c:v>
                </c:pt>
                <c:pt idx="8534">
                  <c:v>0.36663107905440606</c:v>
                </c:pt>
                <c:pt idx="8535">
                  <c:v>0.3668139275712794</c:v>
                </c:pt>
                <c:pt idx="8536">
                  <c:v>0.3669971435785353</c:v>
                </c:pt>
                <c:pt idx="8537">
                  <c:v>0.36718073778265659</c:v>
                </c:pt>
                <c:pt idx="8538">
                  <c:v>0.36736472216344085</c:v>
                </c:pt>
                <c:pt idx="8539">
                  <c:v>0.36754910901973048</c:v>
                </c:pt>
                <c:pt idx="8540">
                  <c:v>0.36773391141404055</c:v>
                </c:pt>
                <c:pt idx="8541">
                  <c:v>0.36791914256867875</c:v>
                </c:pt>
                <c:pt idx="8542">
                  <c:v>0.36810481615743873</c:v>
                </c:pt>
                <c:pt idx="8543">
                  <c:v>0.36829094610874114</c:v>
                </c:pt>
                <c:pt idx="8544">
                  <c:v>0.3684775467661332</c:v>
                </c:pt>
                <c:pt idx="8545">
                  <c:v>0.36866463294777363</c:v>
                </c:pt>
                <c:pt idx="8546">
                  <c:v>0.36885222004940355</c:v>
                </c:pt>
                <c:pt idx="8547">
                  <c:v>0.36904032419735611</c:v>
                </c:pt>
                <c:pt idx="8548">
                  <c:v>0.36922896232779667</c:v>
                </c:pt>
                <c:pt idx="8549">
                  <c:v>0.36941815233224862</c:v>
                </c:pt>
                <c:pt idx="8550">
                  <c:v>0.36960791311169539</c:v>
                </c:pt>
                <c:pt idx="8551">
                  <c:v>0.36979826467028554</c:v>
                </c:pt>
                <c:pt idx="8552">
                  <c:v>0.36998922813392632</c:v>
                </c:pt>
                <c:pt idx="8553">
                  <c:v>0.37018082578202138</c:v>
                </c:pt>
                <c:pt idx="8554">
                  <c:v>0.37037308102564959</c:v>
                </c:pt>
                <c:pt idx="8555">
                  <c:v>0.37056601838385772</c:v>
                </c:pt>
                <c:pt idx="8556">
                  <c:v>0.37075966342455935</c:v>
                </c:pt>
                <c:pt idx="8557">
                  <c:v>0.37095404269835042</c:v>
                </c:pt>
                <c:pt idx="8558">
                  <c:v>0.37114918365058447</c:v>
                </c:pt>
                <c:pt idx="8559">
                  <c:v>0.37134511452688601</c:v>
                </c:pt>
                <c:pt idx="8560">
                  <c:v>0.37154186426680003</c:v>
                </c:pt>
                <c:pt idx="8561">
                  <c:v>0.37173946239381639</c:v>
                </c:pt>
                <c:pt idx="8562">
                  <c:v>0.37193793890055993</c:v>
                </c:pt>
                <c:pt idx="8563">
                  <c:v>0.37213732413373046</c:v>
                </c:pt>
                <c:pt idx="8564">
                  <c:v>0.3723376486790948</c:v>
                </c:pt>
                <c:pt idx="8565">
                  <c:v>0.37253894324913261</c:v>
                </c:pt>
                <c:pt idx="8566">
                  <c:v>0.37274123857397568</c:v>
                </c:pt>
                <c:pt idx="8567">
                  <c:v>0.37294456529711217</c:v>
                </c:pt>
                <c:pt idx="8568">
                  <c:v>0.3731489538764019</c:v>
                </c:pt>
                <c:pt idx="8569">
                  <c:v>0.37335443449113104</c:v>
                </c:pt>
                <c:pt idx="8570">
                  <c:v>0.3735610369554978</c:v>
                </c:pt>
                <c:pt idx="8571">
                  <c:v>0.37376879063875545</c:v>
                </c:pt>
                <c:pt idx="8572">
                  <c:v>0.37397772439216759</c:v>
                </c:pt>
                <c:pt idx="8573">
                  <c:v>0.37418786648278246</c:v>
                </c:pt>
                <c:pt idx="8574">
                  <c:v>0.37439924453393258</c:v>
                </c:pt>
                <c:pt idx="8575">
                  <c:v>0.37461188547231483</c:v>
                </c:pt>
                <c:pt idx="8576">
                  <c:v>0.37482581548143701</c:v>
                </c:pt>
                <c:pt idx="8577">
                  <c:v>0.37504105996116266</c:v>
                </c:pt>
                <c:pt idx="8578">
                  <c:v>0.37525764349307211</c:v>
                </c:pt>
                <c:pt idx="8579">
                  <c:v>0.37547558981132045</c:v>
                </c:pt>
                <c:pt idx="8580">
                  <c:v>0.37569492177865715</c:v>
                </c:pt>
                <c:pt idx="8581">
                  <c:v>0.37591566136727694</c:v>
                </c:pt>
                <c:pt idx="8582">
                  <c:v>0.37613782964415465</c:v>
                </c:pt>
                <c:pt idx="8583">
                  <c:v>0.37636144676053407</c:v>
                </c:pt>
                <c:pt idx="8584">
                  <c:v>0.37658653194523284</c:v>
                </c:pt>
                <c:pt idx="8585">
                  <c:v>0.37681310350144104</c:v>
                </c:pt>
                <c:pt idx="8586">
                  <c:v>0.37704117880672561</c:v>
                </c:pt>
                <c:pt idx="8587">
                  <c:v>0.3772707743158854</c:v>
                </c:pt>
                <c:pt idx="8588">
                  <c:v>0.37750190556647167</c:v>
                </c:pt>
                <c:pt idx="8589">
                  <c:v>0.37773458718659514</c:v>
                </c:pt>
                <c:pt idx="8590">
                  <c:v>0.37796883290485717</c:v>
                </c:pt>
                <c:pt idx="8591">
                  <c:v>0.37820465556212435</c:v>
                </c:pt>
                <c:pt idx="8592">
                  <c:v>0.37844206712493644</c:v>
                </c:pt>
                <c:pt idx="8593">
                  <c:v>0.37868107870034429</c:v>
                </c:pt>
                <c:pt idx="8594">
                  <c:v>0.37892170055198893</c:v>
                </c:pt>
                <c:pt idx="8595">
                  <c:v>0.37916394211724214</c:v>
                </c:pt>
                <c:pt idx="8596">
                  <c:v>0.37940781202524843</c:v>
                </c:pt>
                <c:pt idx="8597">
                  <c:v>0.37965331811572645</c:v>
                </c:pt>
                <c:pt idx="8598">
                  <c:v>0.37990046745838058</c:v>
                </c:pt>
                <c:pt idx="8599">
                  <c:v>0.38014926637281476</c:v>
                </c:pt>
                <c:pt idx="8600">
                  <c:v>0.38039972044881942</c:v>
                </c:pt>
                <c:pt idx="8601">
                  <c:v>0.38065183456694474</c:v>
                </c:pt>
                <c:pt idx="8602">
                  <c:v>0.38090561291925651</c:v>
                </c:pt>
                <c:pt idx="8603">
                  <c:v>0.38116105903019237</c:v>
                </c:pt>
                <c:pt idx="8604">
                  <c:v>0.38141817577746506</c:v>
                </c:pt>
                <c:pt idx="8605">
                  <c:v>0.38167696541288132</c:v>
                </c:pt>
                <c:pt idx="8606">
                  <c:v>0.38193742958313015</c:v>
                </c:pt>
                <c:pt idx="8607">
                  <c:v>0.38219956935035393</c:v>
                </c:pt>
                <c:pt idx="8608">
                  <c:v>0.38246338521256051</c:v>
                </c:pt>
                <c:pt idx="8609">
                  <c:v>0.38272887712378445</c:v>
                </c:pt>
                <c:pt idx="8610">
                  <c:v>0.3829960445139724</c:v>
                </c:pt>
                <c:pt idx="8611">
                  <c:v>0.38326488630855948</c:v>
                </c:pt>
                <c:pt idx="8612">
                  <c:v>0.38353540094771921</c:v>
                </c:pt>
                <c:pt idx="8613">
                  <c:v>0.38380758640525015</c:v>
                </c:pt>
                <c:pt idx="8614">
                  <c:v>0.38408144020708912</c:v>
                </c:pt>
                <c:pt idx="8615">
                  <c:v>0.38435695944943404</c:v>
                </c:pt>
                <c:pt idx="8616">
                  <c:v>0.38463414081646174</c:v>
                </c:pt>
                <c:pt idx="8617">
                  <c:v>0.3849129805976288</c:v>
                </c:pt>
                <c:pt idx="8618">
                  <c:v>0.38519347470455001</c:v>
                </c:pt>
                <c:pt idx="8619">
                  <c:v>0.38547561868745106</c:v>
                </c:pt>
                <c:pt idx="8620">
                  <c:v>0.38575940775118545</c:v>
                </c:pt>
                <c:pt idx="8621">
                  <c:v>0.38604483677081358</c:v>
                </c:pt>
                <c:pt idx="8622">
                  <c:v>0.38633190030676934</c:v>
                </c:pt>
                <c:pt idx="8623">
                  <c:v>0.3866205926195394</c:v>
                </c:pt>
                <c:pt idx="8624">
                  <c:v>0.38691090768398606</c:v>
                </c:pt>
                <c:pt idx="8625">
                  <c:v>0.38720283920317211</c:v>
                </c:pt>
                <c:pt idx="8626">
                  <c:v>0.38749638062180036</c:v>
                </c:pt>
                <c:pt idx="8627">
                  <c:v>0.38779152513922321</c:v>
                </c:pt>
                <c:pt idx="8628">
                  <c:v>0.38808826572203659</c:v>
                </c:pt>
                <c:pt idx="8629">
                  <c:v>0.3883865951162675</c:v>
                </c:pt>
                <c:pt idx="8630">
                  <c:v>0.38868650585916242</c:v>
                </c:pt>
                <c:pt idx="8631">
                  <c:v>0.38898799029058084</c:v>
                </c:pt>
                <c:pt idx="8632">
                  <c:v>0.38929104056400199</c:v>
                </c:pt>
                <c:pt idx="8633">
                  <c:v>0.38959564865715768</c:v>
                </c:pt>
                <c:pt idx="8634">
                  <c:v>0.38990180638229122</c:v>
                </c:pt>
                <c:pt idx="8635">
                  <c:v>0.39020950539605881</c:v>
                </c:pt>
                <c:pt idx="8636">
                  <c:v>0.39051873720907659</c:v>
                </c:pt>
                <c:pt idx="8637">
                  <c:v>0.39082949319512528</c:v>
                </c:pt>
                <c:pt idx="8638">
                  <c:v>0.39114176460001993</c:v>
                </c:pt>
                <c:pt idx="8639">
                  <c:v>0.39145554255014803</c:v>
                </c:pt>
                <c:pt idx="8640">
                  <c:v>0.3917708180607149</c:v>
                </c:pt>
                <c:pt idx="8641">
                  <c:v>0.39208758204362315</c:v>
                </c:pt>
                <c:pt idx="8642">
                  <c:v>0.3924058253151359</c:v>
                </c:pt>
                <c:pt idx="8643">
                  <c:v>0.39272553860317005</c:v>
                </c:pt>
                <c:pt idx="8644">
                  <c:v>0.39304671255435419</c:v>
                </c:pt>
                <c:pt idx="8645">
                  <c:v>0.39336933774079919</c:v>
                </c:pt>
                <c:pt idx="8646">
                  <c:v>0.39369340466660052</c:v>
                </c:pt>
                <c:pt idx="8647">
                  <c:v>0.39401890377408444</c:v>
                </c:pt>
                <c:pt idx="8648">
                  <c:v>0.39434582544981023</c:v>
                </c:pt>
                <c:pt idx="8649">
                  <c:v>0.39467416003032341</c:v>
                </c:pt>
                <c:pt idx="8650">
                  <c:v>0.39500389780767886</c:v>
                </c:pt>
                <c:pt idx="8651">
                  <c:v>0.39533502903473972</c:v>
                </c:pt>
                <c:pt idx="8652">
                  <c:v>0.39566754393025416</c:v>
                </c:pt>
                <c:pt idx="8653">
                  <c:v>0.39600143268372356</c:v>
                </c:pt>
                <c:pt idx="8654">
                  <c:v>0.39633668546006273</c:v>
                </c:pt>
                <c:pt idx="8655">
                  <c:v>0.39667329240406923</c:v>
                </c:pt>
                <c:pt idx="8656">
                  <c:v>0.39701124364469642</c:v>
                </c:pt>
                <c:pt idx="8657">
                  <c:v>0.39735052929913905</c:v>
                </c:pt>
                <c:pt idx="8658">
                  <c:v>0.39769113947676749</c:v>
                </c:pt>
                <c:pt idx="8659">
                  <c:v>0.39803306428283003</c:v>
                </c:pt>
                <c:pt idx="8660">
                  <c:v>0.39837629382207584</c:v>
                </c:pt>
                <c:pt idx="8661">
                  <c:v>0.39872081820213845</c:v>
                </c:pt>
                <c:pt idx="8662">
                  <c:v>0.39906662753681177</c:v>
                </c:pt>
                <c:pt idx="8663">
                  <c:v>0.39941371194916586</c:v>
                </c:pt>
                <c:pt idx="8664">
                  <c:v>0.3997620615745161</c:v>
                </c:pt>
                <c:pt idx="8665">
                  <c:v>0.40011166656325869</c:v>
                </c:pt>
                <c:pt idx="8666">
                  <c:v>0.4004625170835725</c:v>
                </c:pt>
                <c:pt idx="8667">
                  <c:v>0.40081460332399432</c:v>
                </c:pt>
                <c:pt idx="8668">
                  <c:v>0.40116791549586761</c:v>
                </c:pt>
                <c:pt idx="8669">
                  <c:v>0.4015224438356757</c:v>
                </c:pt>
                <c:pt idx="8670">
                  <c:v>0.40187817860726138</c:v>
                </c:pt>
                <c:pt idx="8671">
                  <c:v>0.40223511010393542</c:v>
                </c:pt>
                <c:pt idx="8672">
                  <c:v>0.40259322865047631</c:v>
                </c:pt>
                <c:pt idx="8673">
                  <c:v>0.40295252460503628</c:v>
                </c:pt>
                <c:pt idx="8674">
                  <c:v>0.40331298836094343</c:v>
                </c:pt>
                <c:pt idx="8675">
                  <c:v>0.40367461034840346</c:v>
                </c:pt>
                <c:pt idx="8676">
                  <c:v>0.40403738103614417</c:v>
                </c:pt>
                <c:pt idx="8677">
                  <c:v>0.40440129093290178</c:v>
                </c:pt>
                <c:pt idx="8678">
                  <c:v>0.40476633058892197</c:v>
                </c:pt>
                <c:pt idx="8679">
                  <c:v>0.40513249059729128</c:v>
                </c:pt>
                <c:pt idx="8680">
                  <c:v>0.40549976159523959</c:v>
                </c:pt>
                <c:pt idx="8681">
                  <c:v>0.4058681342653605</c:v>
                </c:pt>
                <c:pt idx="8682">
                  <c:v>0.40623759933675396</c:v>
                </c:pt>
                <c:pt idx="8683">
                  <c:v>0.40660814758610053</c:v>
                </c:pt>
                <c:pt idx="8684">
                  <c:v>0.40697976983867834</c:v>
                </c:pt>
                <c:pt idx="8685">
                  <c:v>0.40735245696930766</c:v>
                </c:pt>
                <c:pt idx="8686">
                  <c:v>0.40772619990324177</c:v>
                </c:pt>
                <c:pt idx="8687">
                  <c:v>0.40810098961699159</c:v>
                </c:pt>
                <c:pt idx="8688">
                  <c:v>0.40847681713910644</c:v>
                </c:pt>
                <c:pt idx="8689">
                  <c:v>0.40885367355089031</c:v>
                </c:pt>
                <c:pt idx="8690">
                  <c:v>0.40923154998706934</c:v>
                </c:pt>
                <c:pt idx="8691">
                  <c:v>0.40961043763641758</c:v>
                </c:pt>
                <c:pt idx="8692">
                  <c:v>0.40999032774232536</c:v>
                </c:pt>
                <c:pt idx="8693">
                  <c:v>0.41037121160332202</c:v>
                </c:pt>
                <c:pt idx="8694">
                  <c:v>0.41075308057358395</c:v>
                </c:pt>
                <c:pt idx="8695">
                  <c:v>0.4111359260633316</c:v>
                </c:pt>
                <c:pt idx="8696">
                  <c:v>0.41151973953928467</c:v>
                </c:pt>
                <c:pt idx="8697">
                  <c:v>0.41190451252498939</c:v>
                </c:pt>
                <c:pt idx="8698">
                  <c:v>0.4122902366011596</c:v>
                </c:pt>
                <c:pt idx="8699">
                  <c:v>0.41267690340597252</c:v>
                </c:pt>
                <c:pt idx="8700">
                  <c:v>0.41306450463532496</c:v>
                </c:pt>
                <c:pt idx="8701">
                  <c:v>0.41345303204305894</c:v>
                </c:pt>
                <c:pt idx="8702">
                  <c:v>0.41384247744116376</c:v>
                </c:pt>
                <c:pt idx="8703">
                  <c:v>0.41423283269994027</c:v>
                </c:pt>
                <c:pt idx="8704">
                  <c:v>0.41462408974814302</c:v>
                </c:pt>
                <c:pt idx="8705">
                  <c:v>0.41501624057308906</c:v>
                </c:pt>
                <c:pt idx="8706">
                  <c:v>0.41540927722075027</c:v>
                </c:pt>
                <c:pt idx="8707">
                  <c:v>0.41580319179581515</c:v>
                </c:pt>
                <c:pt idx="8708">
                  <c:v>0.41619797646172429</c:v>
                </c:pt>
                <c:pt idx="8709">
                  <c:v>0.41659362344069439</c:v>
                </c:pt>
                <c:pt idx="8710">
                  <c:v>0.41699012501370936</c:v>
                </c:pt>
                <c:pt idx="8711">
                  <c:v>0.41738747352049232</c:v>
                </c:pt>
                <c:pt idx="8712">
                  <c:v>0.41778566135948703</c:v>
                </c:pt>
                <c:pt idx="8713">
                  <c:v>0.41818468098774586</c:v>
                </c:pt>
                <c:pt idx="8714">
                  <c:v>0.41858452492090814</c:v>
                </c:pt>
                <c:pt idx="8715">
                  <c:v>0.41898518573306287</c:v>
                </c:pt>
                <c:pt idx="8716">
                  <c:v>0.41938665605665149</c:v>
                </c:pt>
                <c:pt idx="8717">
                  <c:v>0.41978892858234085</c:v>
                </c:pt>
                <c:pt idx="8718">
                  <c:v>0.42019199605888069</c:v>
                </c:pt>
                <c:pt idx="8719">
                  <c:v>0.42059585129294419</c:v>
                </c:pt>
                <c:pt idx="8720">
                  <c:v>0.42100048714896543</c:v>
                </c:pt>
                <c:pt idx="8721">
                  <c:v>0.42140589654895422</c:v>
                </c:pt>
                <c:pt idx="8722">
                  <c:v>0.42181207247230645</c:v>
                </c:pt>
                <c:pt idx="8723">
                  <c:v>0.4222190079555963</c:v>
                </c:pt>
                <c:pt idx="8724">
                  <c:v>0.42262669609236792</c:v>
                </c:pt>
                <c:pt idx="8725">
                  <c:v>0.42303513003290627</c:v>
                </c:pt>
                <c:pt idx="8726">
                  <c:v>0.42344430298400493</c:v>
                </c:pt>
                <c:pt idx="8727">
                  <c:v>0.42385420820872532</c:v>
                </c:pt>
                <c:pt idx="8728">
                  <c:v>0.42426483902614454</c:v>
                </c:pt>
                <c:pt idx="8729">
                  <c:v>0.42467618881109015</c:v>
                </c:pt>
                <c:pt idx="8730">
                  <c:v>0.42508825099389913</c:v>
                </c:pt>
                <c:pt idx="8731">
                  <c:v>0.42550101906009496</c:v>
                </c:pt>
                <c:pt idx="8732">
                  <c:v>0.42591448655016695</c:v>
                </c:pt>
                <c:pt idx="8733">
                  <c:v>0.42632864705923978</c:v>
                </c:pt>
                <c:pt idx="8734">
                  <c:v>0.42674349423679869</c:v>
                </c:pt>
                <c:pt idx="8735">
                  <c:v>0.42715902178639142</c:v>
                </c:pt>
                <c:pt idx="8736">
                  <c:v>0.42757522346532406</c:v>
                </c:pt>
                <c:pt idx="8737">
                  <c:v>0.42799209308435326</c:v>
                </c:pt>
                <c:pt idx="8738">
                  <c:v>0.42840962450737319</c:v>
                </c:pt>
                <c:pt idx="8739">
                  <c:v>0.42882781165110329</c:v>
                </c:pt>
                <c:pt idx="8740">
                  <c:v>0.4292466484847659</c:v>
                </c:pt>
                <c:pt idx="8741">
                  <c:v>0.42966612902976076</c:v>
                </c:pt>
                <c:pt idx="8742">
                  <c:v>0.43008624735934253</c:v>
                </c:pt>
                <c:pt idx="8743">
                  <c:v>0.43050699759829092</c:v>
                </c:pt>
                <c:pt idx="8744">
                  <c:v>0.4309283739225731</c:v>
                </c:pt>
                <c:pt idx="8745">
                  <c:v>0.43135037055901559</c:v>
                </c:pt>
                <c:pt idx="8746">
                  <c:v>0.43177298178496359</c:v>
                </c:pt>
                <c:pt idx="8747">
                  <c:v>0.43219620192793595</c:v>
                </c:pt>
                <c:pt idx="8748">
                  <c:v>0.43262002536531075</c:v>
                </c:pt>
                <c:pt idx="8749">
                  <c:v>0.43304444652393093</c:v>
                </c:pt>
                <c:pt idx="8750">
                  <c:v>0.43346945987982144</c:v>
                </c:pt>
                <c:pt idx="8751">
                  <c:v>0.43389505995779798</c:v>
                </c:pt>
                <c:pt idx="8752">
                  <c:v>0.43432124133114014</c:v>
                </c:pt>
                <c:pt idx="8753">
                  <c:v>0.43474799862124192</c:v>
                </c:pt>
                <c:pt idx="8754">
                  <c:v>0.43517532649726265</c:v>
                </c:pt>
                <c:pt idx="8755">
                  <c:v>0.43560321967577886</c:v>
                </c:pt>
                <c:pt idx="8756">
                  <c:v>0.43603167292043299</c:v>
                </c:pt>
                <c:pt idx="8757">
                  <c:v>0.43646068104158786</c:v>
                </c:pt>
                <c:pt idx="8758">
                  <c:v>0.436890238895975</c:v>
                </c:pt>
                <c:pt idx="8759">
                  <c:v>0.43732034138634424</c:v>
                </c:pt>
                <c:pt idx="8760">
                  <c:v>0.43775098346111729</c:v>
                </c:pt>
                <c:pt idx="8761">
                  <c:v>0.43818216011403655</c:v>
                </c:pt>
                <c:pt idx="8762">
                  <c:v>0.43861386638381505</c:v>
                </c:pt>
                <c:pt idx="8763">
                  <c:v>0.43904609735379196</c:v>
                </c:pt>
                <c:pt idx="8764">
                  <c:v>0.43947884815158123</c:v>
                </c:pt>
                <c:pt idx="8765">
                  <c:v>0.43991211394871987</c:v>
                </c:pt>
                <c:pt idx="8766">
                  <c:v>0.4403458899603474</c:v>
                </c:pt>
                <c:pt idx="8767">
                  <c:v>0.44078017144480697</c:v>
                </c:pt>
                <c:pt idx="8768">
                  <c:v>0.44121495370336472</c:v>
                </c:pt>
                <c:pt idx="8769">
                  <c:v>0.44165023207981768</c:v>
                </c:pt>
                <c:pt idx="8770">
                  <c:v>0.44208600196017045</c:v>
                </c:pt>
                <c:pt idx="8771">
                  <c:v>0.44252225877229368</c:v>
                </c:pt>
                <c:pt idx="8772">
                  <c:v>0.44295899798557947</c:v>
                </c:pt>
                <c:pt idx="8773">
                  <c:v>0.44339621511060523</c:v>
                </c:pt>
                <c:pt idx="8774">
                  <c:v>0.44383390569879122</c:v>
                </c:pt>
                <c:pt idx="8775">
                  <c:v>0.44427206534206976</c:v>
                </c:pt>
                <c:pt idx="8776">
                  <c:v>0.44471068967254723</c:v>
                </c:pt>
                <c:pt idx="8777">
                  <c:v>0.44514977436216885</c:v>
                </c:pt>
                <c:pt idx="8778">
                  <c:v>0.44558931512238953</c:v>
                </c:pt>
                <c:pt idx="8779">
                  <c:v>0.44602930770384352</c:v>
                </c:pt>
                <c:pt idx="8780">
                  <c:v>0.44646974789601135</c:v>
                </c:pt>
                <c:pt idx="8781">
                  <c:v>0.44691063152689736</c:v>
                </c:pt>
                <c:pt idx="8782">
                  <c:v>0.44735195446270204</c:v>
                </c:pt>
                <c:pt idx="8783">
                  <c:v>0.44779371260749157</c:v>
                </c:pt>
                <c:pt idx="8784">
                  <c:v>0.44823590190290341</c:v>
                </c:pt>
                <c:pt idx="8785">
                  <c:v>0.44867851832777195</c:v>
                </c:pt>
                <c:pt idx="8786">
                  <c:v>0.44912155789787445</c:v>
                </c:pt>
                <c:pt idx="8787">
                  <c:v>0.44956501666556603</c:v>
                </c:pt>
                <c:pt idx="8788">
                  <c:v>0.45000889071948436</c:v>
                </c:pt>
                <c:pt idx="8789">
                  <c:v>0.45045317618423608</c:v>
                </c:pt>
                <c:pt idx="8790">
                  <c:v>0.45089786922008379</c:v>
                </c:pt>
                <c:pt idx="8791">
                  <c:v>0.45134296602263779</c:v>
                </c:pt>
                <c:pt idx="8792">
                  <c:v>0.45178846282254659</c:v>
                </c:pt>
                <c:pt idx="8793">
                  <c:v>0.45223435588519578</c:v>
                </c:pt>
                <c:pt idx="8794">
                  <c:v>0.45268064151040255</c:v>
                </c:pt>
                <c:pt idx="8795">
                  <c:v>0.45312731603211365</c:v>
                </c:pt>
                <c:pt idx="8796">
                  <c:v>0.45357437581810922</c:v>
                </c:pt>
                <c:pt idx="8797">
                  <c:v>0.45402181726970392</c:v>
                </c:pt>
                <c:pt idx="8798">
                  <c:v>0.45446963682145025</c:v>
                </c:pt>
                <c:pt idx="8799">
                  <c:v>0.45491783094084948</c:v>
                </c:pt>
                <c:pt idx="8800">
                  <c:v>0.45536639612805896</c:v>
                </c:pt>
                <c:pt idx="8801">
                  <c:v>0.45581532891559995</c:v>
                </c:pt>
                <c:pt idx="8802">
                  <c:v>0.45626462586807248</c:v>
                </c:pt>
                <c:pt idx="8803">
                  <c:v>0.45671428358188271</c:v>
                </c:pt>
                <c:pt idx="8804">
                  <c:v>0.45716429868493824</c:v>
                </c:pt>
                <c:pt idx="8805">
                  <c:v>0.45761466783638305</c:v>
                </c:pt>
                <c:pt idx="8806">
                  <c:v>0.45806538772631189</c:v>
                </c:pt>
                <c:pt idx="8807">
                  <c:v>0.45851645507549987</c:v>
                </c:pt>
                <c:pt idx="8808">
                  <c:v>0.45896786663512268</c:v>
                </c:pt>
                <c:pt idx="8809">
                  <c:v>0.45941961918648877</c:v>
                </c:pt>
                <c:pt idx="8810">
                  <c:v>0.45987170954076317</c:v>
                </c:pt>
                <c:pt idx="8811">
                  <c:v>0.46032413453870547</c:v>
                </c:pt>
                <c:pt idx="8812">
                  <c:v>0.46077689105040243</c:v>
                </c:pt>
                <c:pt idx="8813">
                  <c:v>0.46122997597499893</c:v>
                </c:pt>
                <c:pt idx="8814">
                  <c:v>0.46168338624044347</c:v>
                </c:pt>
                <c:pt idx="8815">
                  <c:v>0.46213711880322395</c:v>
                </c:pt>
                <c:pt idx="8816">
                  <c:v>0.46259117064810873</c:v>
                </c:pt>
                <c:pt idx="8817">
                  <c:v>0.46304553878789534</c:v>
                </c:pt>
                <c:pt idx="8818">
                  <c:v>0.46350022026315463</c:v>
                </c:pt>
                <c:pt idx="8819">
                  <c:v>0.46395521214197499</c:v>
                </c:pt>
                <c:pt idx="8820">
                  <c:v>0.46441051151971591</c:v>
                </c:pt>
                <c:pt idx="8821">
                  <c:v>0.46486611551877255</c:v>
                </c:pt>
                <c:pt idx="8822">
                  <c:v>0.46532202128831024</c:v>
                </c:pt>
                <c:pt idx="8823">
                  <c:v>0.46577822600401486</c:v>
                </c:pt>
                <c:pt idx="8824">
                  <c:v>0.46623472686789524</c:v>
                </c:pt>
                <c:pt idx="8825">
                  <c:v>0.46669152110799139</c:v>
                </c:pt>
                <c:pt idx="8826">
                  <c:v>0.46714860597816799</c:v>
                </c:pt>
                <c:pt idx="8827">
                  <c:v>0.46760597875786969</c:v>
                </c:pt>
                <c:pt idx="8828">
                  <c:v>0.46806363675188578</c:v>
                </c:pt>
                <c:pt idx="8829">
                  <c:v>0.46852157729012323</c:v>
                </c:pt>
                <c:pt idx="8830">
                  <c:v>0.46897979772737441</c:v>
                </c:pt>
                <c:pt idx="8831">
                  <c:v>0.46943829544308757</c:v>
                </c:pt>
                <c:pt idx="8832">
                  <c:v>0.46989706784114427</c:v>
                </c:pt>
                <c:pt idx="8833">
                  <c:v>0.47035611234963515</c:v>
                </c:pt>
                <c:pt idx="8834">
                  <c:v>0.4708154264206339</c:v>
                </c:pt>
                <c:pt idx="8835">
                  <c:v>0.4712750075299823</c:v>
                </c:pt>
                <c:pt idx="8836">
                  <c:v>0.47173485317706954</c:v>
                </c:pt>
                <c:pt idx="8837">
                  <c:v>0.4721949608846141</c:v>
                </c:pt>
                <c:pt idx="8838">
                  <c:v>0.47265532819844935</c:v>
                </c:pt>
                <c:pt idx="8839">
                  <c:v>0.47311595268732365</c:v>
                </c:pt>
                <c:pt idx="8840">
                  <c:v>0.47357683194267164</c:v>
                </c:pt>
                <c:pt idx="8841">
                  <c:v>0.47403796357839667</c:v>
                </c:pt>
                <c:pt idx="8842">
                  <c:v>0.47449934523070914</c:v>
                </c:pt>
                <c:pt idx="8843">
                  <c:v>0.47496097455786979</c:v>
                </c:pt>
                <c:pt idx="8844">
                  <c:v>0.47542284924001388</c:v>
                </c:pt>
                <c:pt idx="8845">
                  <c:v>0.47588496697894334</c:v>
                </c:pt>
                <c:pt idx="8846">
                  <c:v>0.47634732549792425</c:v>
                </c:pt>
                <c:pt idx="8847">
                  <c:v>0.47680992254149324</c:v>
                </c:pt>
                <c:pt idx="8848">
                  <c:v>0.47727275587525897</c:v>
                </c:pt>
                <c:pt idx="8849">
                  <c:v>0.47773582328570319</c:v>
                </c:pt>
                <c:pt idx="8850">
                  <c:v>0.47819912257999553</c:v>
                </c:pt>
                <c:pt idx="8851">
                  <c:v>0.47866265158579635</c:v>
                </c:pt>
                <c:pt idx="8852">
                  <c:v>0.479126408151068</c:v>
                </c:pt>
                <c:pt idx="8853">
                  <c:v>0.47959039014388916</c:v>
                </c:pt>
                <c:pt idx="8854">
                  <c:v>0.48005459545226703</c:v>
                </c:pt>
                <c:pt idx="8855">
                  <c:v>0.4805190219839508</c:v>
                </c:pt>
                <c:pt idx="8856">
                  <c:v>0.48098366766624912</c:v>
                </c:pt>
                <c:pt idx="8857">
                  <c:v>0.48144853044586133</c:v>
                </c:pt>
                <c:pt idx="8858">
                  <c:v>0.48191360828867946</c:v>
                </c:pt>
                <c:pt idx="8859">
                  <c:v>0.48237889917960164</c:v>
                </c:pt>
                <c:pt idx="8860">
                  <c:v>0.48284440112240157</c:v>
                </c:pt>
                <c:pt idx="8861">
                  <c:v>0.48331011213950203</c:v>
                </c:pt>
                <c:pt idx="8862">
                  <c:v>0.48377603027182925</c:v>
                </c:pt>
                <c:pt idx="8863">
                  <c:v>0.4842421535786352</c:v>
                </c:pt>
                <c:pt idx="8864">
                  <c:v>0.48470848013732448</c:v>
                </c:pt>
                <c:pt idx="8865">
                  <c:v>0.48517500804329039</c:v>
                </c:pt>
                <c:pt idx="8866">
                  <c:v>0.48564173540974531</c:v>
                </c:pt>
                <c:pt idx="8867">
                  <c:v>0.48610866036755285</c:v>
                </c:pt>
                <c:pt idx="8868">
                  <c:v>0.48657578106506838</c:v>
                </c:pt>
                <c:pt idx="8869">
                  <c:v>0.48704309566797388</c:v>
                </c:pt>
                <c:pt idx="8870">
                  <c:v>0.48751060235911492</c:v>
                </c:pt>
                <c:pt idx="8871">
                  <c:v>0.48797829933834436</c:v>
                </c:pt>
                <c:pt idx="8872">
                  <c:v>0.48844618482236291</c:v>
                </c:pt>
                <c:pt idx="8873">
                  <c:v>0.48891425704455971</c:v>
                </c:pt>
                <c:pt idx="8874">
                  <c:v>0.48938251425485779</c:v>
                </c:pt>
                <c:pt idx="8875">
                  <c:v>0.4898509547195764</c:v>
                </c:pt>
                <c:pt idx="8876">
                  <c:v>0.49031957672123472</c:v>
                </c:pt>
                <c:pt idx="8877">
                  <c:v>0.49078837855845903</c:v>
                </c:pt>
                <c:pt idx="8878">
                  <c:v>0.49125735854578645</c:v>
                </c:pt>
                <c:pt idx="8879">
                  <c:v>0.49172651501353615</c:v>
                </c:pt>
                <c:pt idx="8880">
                  <c:v>0.492195846307661</c:v>
                </c:pt>
                <c:pt idx="8881">
                  <c:v>0.49266535078960105</c:v>
                </c:pt>
                <c:pt idx="8882">
                  <c:v>0.49313502683613519</c:v>
                </c:pt>
                <c:pt idx="8883">
                  <c:v>0.49360487283924437</c:v>
                </c:pt>
                <c:pt idx="8884">
                  <c:v>0.49407488720596637</c:v>
                </c:pt>
                <c:pt idx="8885">
                  <c:v>0.49454506835825329</c:v>
                </c:pt>
                <c:pt idx="8886">
                  <c:v>0.49501541473283694</c:v>
                </c:pt>
                <c:pt idx="8887">
                  <c:v>0.49548592478108944</c:v>
                </c:pt>
                <c:pt idx="8888">
                  <c:v>0.49595659696888283</c:v>
                </c:pt>
                <c:pt idx="8889">
                  <c:v>0.49642742977646037</c:v>
                </c:pt>
                <c:pt idx="8890">
                  <c:v>0.49689842169829745</c:v>
                </c:pt>
                <c:pt idx="8891">
                  <c:v>0.49736957124296888</c:v>
                </c:pt>
                <c:pt idx="8892">
                  <c:v>0.49784087693301604</c:v>
                </c:pt>
                <c:pt idx="8893">
                  <c:v>0.49831233730483504</c:v>
                </c:pt>
                <c:pt idx="8894">
                  <c:v>0.49878395090850169</c:v>
                </c:pt>
                <c:pt idx="8895">
                  <c:v>0.49925571630770316</c:v>
                </c:pt>
                <c:pt idx="8896">
                  <c:v>0.49972763207956472</c:v>
                </c:pt>
                <c:pt idx="8897">
                  <c:v>0.50019969681454146</c:v>
                </c:pt>
                <c:pt idx="8898">
                  <c:v>0.50067190911629655</c:v>
                </c:pt>
                <c:pt idx="8899">
                  <c:v>0.50114426760157249</c:v>
                </c:pt>
                <c:pt idx="8900">
                  <c:v>0.50161677090006851</c:v>
                </c:pt>
                <c:pt idx="8901">
                  <c:v>0.50208941765432424</c:v>
                </c:pt>
                <c:pt idx="8902">
                  <c:v>0.50256220651959582</c:v>
                </c:pt>
                <c:pt idx="8903">
                  <c:v>0.50303513616373641</c:v>
                </c:pt>
                <c:pt idx="8904">
                  <c:v>0.50350820526708207</c:v>
                </c:pt>
                <c:pt idx="8905">
                  <c:v>0.50398141252233319</c:v>
                </c:pt>
                <c:pt idx="8906">
                  <c:v>0.50445475663443595</c:v>
                </c:pt>
                <c:pt idx="8907">
                  <c:v>0.50492823632047301</c:v>
                </c:pt>
                <c:pt idx="8908">
                  <c:v>0.50540185030954676</c:v>
                </c:pt>
                <c:pt idx="8909">
                  <c:v>0.50587559734266874</c:v>
                </c:pt>
                <c:pt idx="8910">
                  <c:v>0.50634947617264014</c:v>
                </c:pt>
                <c:pt idx="8911">
                  <c:v>0.50682348556397017</c:v>
                </c:pt>
                <c:pt idx="8912">
                  <c:v>0.50729762429271119</c:v>
                </c:pt>
                <c:pt idx="8913">
                  <c:v>0.50777189114641574</c:v>
                </c:pt>
                <c:pt idx="8914">
                  <c:v>0.50824628492398194</c:v>
                </c:pt>
                <c:pt idx="8915">
                  <c:v>0.50872080443556467</c:v>
                </c:pt>
                <c:pt idx="8916">
                  <c:v>0.50919544850247078</c:v>
                </c:pt>
                <c:pt idx="8917">
                  <c:v>0.50967021595705342</c:v>
                </c:pt>
                <c:pt idx="8918">
                  <c:v>0.5101451056426054</c:v>
                </c:pt>
                <c:pt idx="8919">
                  <c:v>0.5106201164132611</c:v>
                </c:pt>
                <c:pt idx="8920">
                  <c:v>0.51109524713389431</c:v>
                </c:pt>
                <c:pt idx="8921">
                  <c:v>0.51157049668001342</c:v>
                </c:pt>
                <c:pt idx="8922">
                  <c:v>0.51204586393766816</c:v>
                </c:pt>
                <c:pt idx="8923">
                  <c:v>0.51252134780334746</c:v>
                </c:pt>
                <c:pt idx="8924">
                  <c:v>0.51299694718388045</c:v>
                </c:pt>
                <c:pt idx="8925">
                  <c:v>0.51347266099634359</c:v>
                </c:pt>
                <c:pt idx="8926">
                  <c:v>0.51394848816796124</c:v>
                </c:pt>
                <c:pt idx="8927">
                  <c:v>0.51442442763601326</c:v>
                </c:pt>
                <c:pt idx="8928">
                  <c:v>0.51490047834773245</c:v>
                </c:pt>
                <c:pt idx="8929">
                  <c:v>0.51537663926024102</c:v>
                </c:pt>
                <c:pt idx="8930">
                  <c:v>0.51585290934040007</c:v>
                </c:pt>
                <c:pt idx="8931">
                  <c:v>0.51632928756478647</c:v>
                </c:pt>
                <c:pt idx="8932">
                  <c:v>0.51680577291955254</c:v>
                </c:pt>
                <c:pt idx="8933">
                  <c:v>0.51728236440035547</c:v>
                </c:pt>
                <c:pt idx="8934">
                  <c:v>0.51775906101226754</c:v>
                </c:pt>
                <c:pt idx="8935">
                  <c:v>0.51823586176968739</c:v>
                </c:pt>
                <c:pt idx="8936">
                  <c:v>0.51871276569624847</c:v>
                </c:pt>
                <c:pt idx="8937">
                  <c:v>0.51918977182473824</c:v>
                </c:pt>
                <c:pt idx="8938">
                  <c:v>0.51966687919700982</c:v>
                </c:pt>
                <c:pt idx="8939">
                  <c:v>0.52014408686389579</c:v>
                </c:pt>
                <c:pt idx="8940">
                  <c:v>0.52062139388512696</c:v>
                </c:pt>
                <c:pt idx="8941">
                  <c:v>0.52109879932924796</c:v>
                </c:pt>
                <c:pt idx="8942">
                  <c:v>0.52157630227353158</c:v>
                </c:pt>
                <c:pt idx="8943">
                  <c:v>0.52205390180390276</c:v>
                </c:pt>
                <c:pt idx="8944">
                  <c:v>0.52253159701485385</c:v>
                </c:pt>
                <c:pt idx="8945">
                  <c:v>0.52300938700936461</c:v>
                </c:pt>
                <c:pt idx="8946">
                  <c:v>0.52348727089881697</c:v>
                </c:pt>
                <c:pt idx="8947">
                  <c:v>0.52396524780294484</c:v>
                </c:pt>
                <c:pt idx="8948">
                  <c:v>0.5244433168496978</c:v>
                </c:pt>
                <c:pt idx="8949">
                  <c:v>0.52492147717523308</c:v>
                </c:pt>
                <c:pt idx="8950">
                  <c:v>0.52539972792378853</c:v>
                </c:pt>
                <c:pt idx="8951">
                  <c:v>0.5258780682476254</c:v>
                </c:pt>
                <c:pt idx="8952">
                  <c:v>0.52635649730695411</c:v>
                </c:pt>
                <c:pt idx="8953">
                  <c:v>0.52683501426985746</c:v>
                </c:pt>
                <c:pt idx="8954">
                  <c:v>0.52731361831221424</c:v>
                </c:pt>
                <c:pt idx="8955">
                  <c:v>0.52779230861763127</c:v>
                </c:pt>
                <c:pt idx="8956">
                  <c:v>0.52827108437736747</c:v>
                </c:pt>
                <c:pt idx="8957">
                  <c:v>0.52874994479026149</c:v>
                </c:pt>
                <c:pt idx="8958">
                  <c:v>0.52922888906266463</c:v>
                </c:pt>
                <c:pt idx="8959">
                  <c:v>0.52970791640836756</c:v>
                </c:pt>
                <c:pt idx="8960">
                  <c:v>0.53018702604852885</c:v>
                </c:pt>
                <c:pt idx="8961">
                  <c:v>0.530666217211611</c:v>
                </c:pt>
                <c:pt idx="8962">
                  <c:v>0.5311454891333085</c:v>
                </c:pt>
                <c:pt idx="8963">
                  <c:v>0.53162484105648078</c:v>
                </c:pt>
                <c:pt idx="8964">
                  <c:v>0.53210427223107803</c:v>
                </c:pt>
                <c:pt idx="8965">
                  <c:v>0.53258378191410438</c:v>
                </c:pt>
                <c:pt idx="8966">
                  <c:v>0.53306336936949394</c:v>
                </c:pt>
                <c:pt idx="8967">
                  <c:v>0.53354303386811397</c:v>
                </c:pt>
                <c:pt idx="8968">
                  <c:v>0.53402277468765025</c:v>
                </c:pt>
                <c:pt idx="8969">
                  <c:v>0.53450259111256138</c:v>
                </c:pt>
                <c:pt idx="8970">
                  <c:v>0.53498248243401658</c:v>
                </c:pt>
                <c:pt idx="8971">
                  <c:v>0.53546244794983</c:v>
                </c:pt>
                <c:pt idx="8972">
                  <c:v>0.53594248696439672</c:v>
                </c:pt>
                <c:pt idx="8973">
                  <c:v>0.53642259878863419</c:v>
                </c:pt>
                <c:pt idx="8974">
                  <c:v>0.53690278273992131</c:v>
                </c:pt>
                <c:pt idx="8975">
                  <c:v>0.53738303814203237</c:v>
                </c:pt>
                <c:pt idx="8976">
                  <c:v>0.53786336432508497</c:v>
                </c:pt>
                <c:pt idx="8977">
                  <c:v>0.53834376062547618</c:v>
                </c:pt>
                <c:pt idx="8978">
                  <c:v>0.53882422638582161</c:v>
                </c:pt>
                <c:pt idx="8979">
                  <c:v>0.53930476095490221</c:v>
                </c:pt>
                <c:pt idx="8980">
                  <c:v>0.53978536368760421</c:v>
                </c:pt>
                <c:pt idx="8981">
                  <c:v>0.54026603394486106</c:v>
                </c:pt>
                <c:pt idx="8982">
                  <c:v>0.54074677109359071</c:v>
                </c:pt>
                <c:pt idx="8983">
                  <c:v>0.54122757450666903</c:v>
                </c:pt>
                <c:pt idx="8984">
                  <c:v>0.54170844356281522</c:v>
                </c:pt>
                <c:pt idx="8985">
                  <c:v>0.54218937764660691</c:v>
                </c:pt>
                <c:pt idx="8986">
                  <c:v>0.5426703761483731</c:v>
                </c:pt>
                <c:pt idx="8987">
                  <c:v>0.54315143846416136</c:v>
                </c:pt>
                <c:pt idx="8988">
                  <c:v>0.54363256399568272</c:v>
                </c:pt>
                <c:pt idx="8989">
                  <c:v>0.54411375215025837</c:v>
                </c:pt>
                <c:pt idx="8990">
                  <c:v>0.54459500234076286</c:v>
                </c:pt>
                <c:pt idx="8991">
                  <c:v>0.54507631398557743</c:v>
                </c:pt>
                <c:pt idx="8992">
                  <c:v>0.54555768650853675</c:v>
                </c:pt>
                <c:pt idx="8993">
                  <c:v>0.54603911933887339</c:v>
                </c:pt>
                <c:pt idx="8994">
                  <c:v>0.54652061191117474</c:v>
                </c:pt>
                <c:pt idx="8995">
                  <c:v>0.54700216366532706</c:v>
                </c:pt>
                <c:pt idx="8996">
                  <c:v>0.5474837740464702</c:v>
                </c:pt>
                <c:pt idx="8997">
                  <c:v>0.54796544250494117</c:v>
                </c:pt>
                <c:pt idx="8998">
                  <c:v>0.54844716849623509</c:v>
                </c:pt>
                <c:pt idx="8999">
                  <c:v>0.54892895148095011</c:v>
                </c:pt>
                <c:pt idx="9000">
                  <c:v>0.54941079092473943</c:v>
                </c:pt>
                <c:pt idx="9001">
                  <c:v>0.54989268629826471</c:v>
                </c:pt>
                <c:pt idx="9002">
                  <c:v>0.55037463707716183</c:v>
                </c:pt>
                <c:pt idx="9003">
                  <c:v>0.55085664274196944</c:v>
                </c:pt>
                <c:pt idx="9004">
                  <c:v>0.55133870277810226</c:v>
                </c:pt>
                <c:pt idx="9005">
                  <c:v>0.55182081667579652</c:v>
                </c:pt>
                <c:pt idx="9006">
                  <c:v>0.55230298393006949</c:v>
                </c:pt>
                <c:pt idx="9007">
                  <c:v>0.55278520404067422</c:v>
                </c:pt>
                <c:pt idx="9008">
                  <c:v>0.55326747651204977</c:v>
                </c:pt>
                <c:pt idx="9009">
                  <c:v>0.5537498008532844</c:v>
                </c:pt>
                <c:pt idx="9010">
                  <c:v>0.55423217657806934</c:v>
                </c:pt>
                <c:pt idx="9011">
                  <c:v>0.55471460320465171</c:v>
                </c:pt>
                <c:pt idx="9012">
                  <c:v>0.55519708025579817</c:v>
                </c:pt>
                <c:pt idx="9013">
                  <c:v>0.5556796072587491</c:v>
                </c:pt>
                <c:pt idx="9014">
                  <c:v>0.55616218374517778</c:v>
                </c:pt>
                <c:pt idx="9015">
                  <c:v>0.55664480925114512</c:v>
                </c:pt>
                <c:pt idx="9016">
                  <c:v>0.55712748331706452</c:v>
                </c:pt>
                <c:pt idx="9017">
                  <c:v>0.55761020548765883</c:v>
                </c:pt>
                <c:pt idx="9018">
                  <c:v>0.55809297531191593</c:v>
                </c:pt>
                <c:pt idx="9019">
                  <c:v>0.55857579234305099</c:v>
                </c:pt>
                <c:pt idx="9020">
                  <c:v>0.55905865613847938</c:v>
                </c:pt>
                <c:pt idx="9021">
                  <c:v>0.5595415662597536</c:v>
                </c:pt>
                <c:pt idx="9022">
                  <c:v>0.56002452227254196</c:v>
                </c:pt>
                <c:pt idx="9023">
                  <c:v>0.56050752374658108</c:v>
                </c:pt>
                <c:pt idx="9024">
                  <c:v>0.56099057025564569</c:v>
                </c:pt>
                <c:pt idx="9025">
                  <c:v>0.56147366137750554</c:v>
                </c:pt>
                <c:pt idx="9026">
                  <c:v>0.56195679669388721</c:v>
                </c:pt>
                <c:pt idx="9027">
                  <c:v>0.56243997579043992</c:v>
                </c:pt>
                <c:pt idx="9028">
                  <c:v>0.56292319825669956</c:v>
                </c:pt>
                <c:pt idx="9029">
                  <c:v>0.56340646368604608</c:v>
                </c:pt>
                <c:pt idx="9030">
                  <c:v>0.563889771675675</c:v>
                </c:pt>
                <c:pt idx="9031">
                  <c:v>0.56437312182655752</c:v>
                </c:pt>
                <c:pt idx="9032">
                  <c:v>0.56485651374340673</c:v>
                </c:pt>
                <c:pt idx="9033">
                  <c:v>0.56533994703463897</c:v>
                </c:pt>
                <c:pt idx="9034">
                  <c:v>0.56582342131234453</c:v>
                </c:pt>
                <c:pt idx="9035">
                  <c:v>0.56630693619225081</c:v>
                </c:pt>
                <c:pt idx="9036">
                  <c:v>0.56679049129368453</c:v>
                </c:pt>
                <c:pt idx="9037">
                  <c:v>0.56727408623954112</c:v>
                </c:pt>
                <c:pt idx="9038">
                  <c:v>0.56775772065626207</c:v>
                </c:pt>
                <c:pt idx="9039">
                  <c:v>0.56824139417377939</c:v>
                </c:pt>
                <c:pt idx="9040">
                  <c:v>0.56872510642549967</c:v>
                </c:pt>
                <c:pt idx="9041">
                  <c:v>0.56920885704826318</c:v>
                </c:pt>
                <c:pt idx="9042">
                  <c:v>0.56969264568231859</c:v>
                </c:pt>
                <c:pt idx="9043">
                  <c:v>0.57017647197128651</c:v>
                </c:pt>
                <c:pt idx="9044">
                  <c:v>0.5706603355621267</c:v>
                </c:pt>
                <c:pt idx="9045">
                  <c:v>0.57114423610511178</c:v>
                </c:pt>
                <c:pt idx="9046">
                  <c:v>0.57162817325379267</c:v>
                </c:pt>
                <c:pt idx="9047">
                  <c:v>0.57211214666496613</c:v>
                </c:pt>
                <c:pt idx="9048">
                  <c:v>0.57259615599864899</c:v>
                </c:pt>
                <c:pt idx="9049">
                  <c:v>0.5730802009180449</c:v>
                </c:pt>
                <c:pt idx="9050">
                  <c:v>0.57356428108951585</c:v>
                </c:pt>
                <c:pt idx="9051">
                  <c:v>0.57404839618255021</c:v>
                </c:pt>
                <c:pt idx="9052">
                  <c:v>0.57453254586973612</c:v>
                </c:pt>
                <c:pt idx="9053">
                  <c:v>0.57501672982673258</c:v>
                </c:pt>
                <c:pt idx="9054">
                  <c:v>0.57550094773223659</c:v>
                </c:pt>
                <c:pt idx="9055">
                  <c:v>0.57598519926795566</c:v>
                </c:pt>
                <c:pt idx="9056">
                  <c:v>0.57646948411859356</c:v>
                </c:pt>
                <c:pt idx="9057">
                  <c:v>0.57695380197179746</c:v>
                </c:pt>
                <c:pt idx="9058">
                  <c:v>0.57743815251814778</c:v>
                </c:pt>
                <c:pt idx="9059">
                  <c:v>0.57792253545112349</c:v>
                </c:pt>
                <c:pt idx="9060">
                  <c:v>0.57840695046708035</c:v>
                </c:pt>
                <c:pt idx="9061">
                  <c:v>0.57889139726522032</c:v>
                </c:pt>
                <c:pt idx="9062">
                  <c:v>0.57937587554756353</c:v>
                </c:pt>
                <c:pt idx="9063">
                  <c:v>0.57986038501892612</c:v>
                </c:pt>
                <c:pt idx="9064">
                  <c:v>0.5803449253868922</c:v>
                </c:pt>
                <c:pt idx="9065">
                  <c:v>0.58082949636178416</c:v>
                </c:pt>
                <c:pt idx="9066">
                  <c:v>0.5813140976566431</c:v>
                </c:pt>
                <c:pt idx="9067">
                  <c:v>0.58179872898719953</c:v>
                </c:pt>
                <c:pt idx="9068">
                  <c:v>0.5822833900718507</c:v>
                </c:pt>
                <c:pt idx="9069">
                  <c:v>0.58276808063163044</c:v>
                </c:pt>
                <c:pt idx="9070">
                  <c:v>0.58325280039019178</c:v>
                </c:pt>
                <c:pt idx="9071">
                  <c:v>0.58373754907377817</c:v>
                </c:pt>
                <c:pt idx="9072">
                  <c:v>0.58422232641119676</c:v>
                </c:pt>
                <c:pt idx="9073">
                  <c:v>0.58470713213379577</c:v>
                </c:pt>
                <c:pt idx="9074">
                  <c:v>0.58519196597545431</c:v>
                </c:pt>
                <c:pt idx="9075">
                  <c:v>0.58567682767253393</c:v>
                </c:pt>
                <c:pt idx="9076">
                  <c:v>0.58616171696387287</c:v>
                </c:pt>
                <c:pt idx="9077">
                  <c:v>0.58664663359075497</c:v>
                </c:pt>
                <c:pt idx="9078">
                  <c:v>0.5871315772968928</c:v>
                </c:pt>
                <c:pt idx="9079">
                  <c:v>0.58761654782840189</c:v>
                </c:pt>
                <c:pt idx="9080">
                  <c:v>0.58810154493377498</c:v>
                </c:pt>
                <c:pt idx="9081">
                  <c:v>0.58858656836386558</c:v>
                </c:pt>
                <c:pt idx="9082">
                  <c:v>0.58907161787186224</c:v>
                </c:pt>
                <c:pt idx="9083">
                  <c:v>0.58955669321326853</c:v>
                </c:pt>
                <c:pt idx="9084">
                  <c:v>0.59004179414587821</c:v>
                </c:pt>
                <c:pt idx="9085">
                  <c:v>0.59052692042975696</c:v>
                </c:pt>
                <c:pt idx="9086">
                  <c:v>0.59101207182722204</c:v>
                </c:pt>
                <c:pt idx="9087">
                  <c:v>0.59149724810281468</c:v>
                </c:pt>
                <c:pt idx="9088">
                  <c:v>0.59198244902328723</c:v>
                </c:pt>
                <c:pt idx="9089">
                  <c:v>0.59246767435757874</c:v>
                </c:pt>
                <c:pt idx="9090">
                  <c:v>0.59295292387679233</c:v>
                </c:pt>
                <c:pt idx="9091">
                  <c:v>0.59343819735417469</c:v>
                </c:pt>
                <c:pt idx="9092">
                  <c:v>0.59392349456511129</c:v>
                </c:pt>
                <c:pt idx="9093">
                  <c:v>0.59440881528707967</c:v>
                </c:pt>
                <c:pt idx="9094">
                  <c:v>0.59489415929964995</c:v>
                </c:pt>
                <c:pt idx="9095">
                  <c:v>0.59537952638445546</c:v>
                </c:pt>
                <c:pt idx="9096">
                  <c:v>0.59586491632517991</c:v>
                </c:pt>
                <c:pt idx="9097">
                  <c:v>0.59635032890753514</c:v>
                </c:pt>
                <c:pt idx="9098">
                  <c:v>0.59683576391923898</c:v>
                </c:pt>
                <c:pt idx="9099">
                  <c:v>0.59732122115000275</c:v>
                </c:pt>
                <c:pt idx="9100">
                  <c:v>0.59780670039150818</c:v>
                </c:pt>
                <c:pt idx="9101">
                  <c:v>0.59829220143739104</c:v>
                </c:pt>
                <c:pt idx="9102">
                  <c:v>0.59877772408321883</c:v>
                </c:pt>
                <c:pt idx="9103">
                  <c:v>0.59926326812647934</c:v>
                </c:pt>
                <c:pt idx="9104">
                  <c:v>0.59974883336655793</c:v>
                </c:pt>
                <c:pt idx="9105">
                  <c:v>0.60023441960471935</c:v>
                </c:pt>
                <c:pt idx="9106">
                  <c:v>0.60072002664409352</c:v>
                </c:pt>
                <c:pt idx="9107">
                  <c:v>0.601205654289656</c:v>
                </c:pt>
                <c:pt idx="9108">
                  <c:v>0.60169130234820889</c:v>
                </c:pt>
                <c:pt idx="9109">
                  <c:v>0.60217697062836351</c:v>
                </c:pt>
                <c:pt idx="9110">
                  <c:v>0.60266265894053728</c:v>
                </c:pt>
                <c:pt idx="9111">
                  <c:v>0.60314836709691289</c:v>
                </c:pt>
                <c:pt idx="9112">
                  <c:v>0.60363409491143871</c:v>
                </c:pt>
                <c:pt idx="9113">
                  <c:v>0.60411984219980486</c:v>
                </c:pt>
                <c:pt idx="9114">
                  <c:v>0.60460560877943204</c:v>
                </c:pt>
                <c:pt idx="9115">
                  <c:v>0.60509139446945337</c:v>
                </c:pt>
                <c:pt idx="9116">
                  <c:v>0.60557719909069441</c:v>
                </c:pt>
                <c:pt idx="9117">
                  <c:v>0.60606302246566335</c:v>
                </c:pt>
                <c:pt idx="9118">
                  <c:v>0.60654886441853151</c:v>
                </c:pt>
                <c:pt idx="9119">
                  <c:v>0.60703472477511999</c:v>
                </c:pt>
                <c:pt idx="9120">
                  <c:v>0.60752060336287972</c:v>
                </c:pt>
                <c:pt idx="9121">
                  <c:v>0.60800650001088252</c:v>
                </c:pt>
                <c:pt idx="9122">
                  <c:v>0.60849241454980296</c:v>
                </c:pt>
                <c:pt idx="9123">
                  <c:v>0.60897834681189966</c:v>
                </c:pt>
                <c:pt idx="9124">
                  <c:v>0.60946429663100732</c:v>
                </c:pt>
                <c:pt idx="9125">
                  <c:v>0.60995026384251849</c:v>
                </c:pt>
                <c:pt idx="9126">
                  <c:v>0.61043624828336585</c:v>
                </c:pt>
                <c:pt idx="9127">
                  <c:v>0.61092224979200971</c:v>
                </c:pt>
                <c:pt idx="9128">
                  <c:v>0.61140826820843674</c:v>
                </c:pt>
                <c:pt idx="9129">
                  <c:v>0.61189430337412087</c:v>
                </c:pt>
                <c:pt idx="9130">
                  <c:v>0.61238035513202815</c:v>
                </c:pt>
                <c:pt idx="9131">
                  <c:v>0.61286642332659369</c:v>
                </c:pt>
                <c:pt idx="9132">
                  <c:v>0.61335250780371364</c:v>
                </c:pt>
                <c:pt idx="9133">
                  <c:v>0.61383860841072924</c:v>
                </c:pt>
                <c:pt idx="9134">
                  <c:v>0.61432472499641033</c:v>
                </c:pt>
                <c:pt idx="9135">
                  <c:v>0.61481085741094743</c:v>
                </c:pt>
                <c:pt idx="9136">
                  <c:v>0.6152970055059348</c:v>
                </c:pt>
                <c:pt idx="9137">
                  <c:v>0.61578316913435849</c:v>
                </c:pt>
                <c:pt idx="9138">
                  <c:v>0.61626934815058032</c:v>
                </c:pt>
                <c:pt idx="9139">
                  <c:v>0.61675554241033081</c:v>
                </c:pt>
                <c:pt idx="9140">
                  <c:v>0.61724175177069229</c:v>
                </c:pt>
                <c:pt idx="9141">
                  <c:v>0.61772797609008512</c:v>
                </c:pt>
                <c:pt idx="9142">
                  <c:v>0.61821421522825926</c:v>
                </c:pt>
                <c:pt idx="9143">
                  <c:v>0.61870046904628007</c:v>
                </c:pt>
                <c:pt idx="9144">
                  <c:v>0.61918673740651231</c:v>
                </c:pt>
                <c:pt idx="9145">
                  <c:v>0.61967302017260995</c:v>
                </c:pt>
                <c:pt idx="9146">
                  <c:v>0.62015931720951656</c:v>
                </c:pt>
                <c:pt idx="9147">
                  <c:v>0.62064562838342985</c:v>
                </c:pt>
                <c:pt idx="9148">
                  <c:v>0.62113195356180739</c:v>
                </c:pt>
                <c:pt idx="9149">
                  <c:v>0.62161829261334578</c:v>
                </c:pt>
                <c:pt idx="9150">
                  <c:v>0.62210464540797616</c:v>
                </c:pt>
                <c:pt idx="9151">
                  <c:v>0.62259101181684784</c:v>
                </c:pt>
                <c:pt idx="9152">
                  <c:v>0.62307739171231935</c:v>
                </c:pt>
                <c:pt idx="9153">
                  <c:v>0.62356378496794296</c:v>
                </c:pt>
                <c:pt idx="9154">
                  <c:v>0.6240501914584593</c:v>
                </c:pt>
                <c:pt idx="9155">
                  <c:v>0.62453661105978364</c:v>
                </c:pt>
                <c:pt idx="9156">
                  <c:v>0.62502304364899164</c:v>
                </c:pt>
                <c:pt idx="9157">
                  <c:v>0.62550948910431403</c:v>
                </c:pt>
                <c:pt idx="9158">
                  <c:v>0.62599594730512376</c:v>
                </c:pt>
                <c:pt idx="9159">
                  <c:v>0.62648241813192129</c:v>
                </c:pt>
                <c:pt idx="9160">
                  <c:v>0.62696890146633066</c:v>
                </c:pt>
                <c:pt idx="9161">
                  <c:v>0.62745539719108567</c:v>
                </c:pt>
                <c:pt idx="9162">
                  <c:v>0.62794190519001702</c:v>
                </c:pt>
                <c:pt idx="9163">
                  <c:v>0.62842842534804255</c:v>
                </c:pt>
                <c:pt idx="9164">
                  <c:v>0.62891495755117166</c:v>
                </c:pt>
                <c:pt idx="9165">
                  <c:v>0.62940150168646891</c:v>
                </c:pt>
                <c:pt idx="9166">
                  <c:v>0.62988805764206335</c:v>
                </c:pt>
                <c:pt idx="9167">
                  <c:v>0.63037462530713029</c:v>
                </c:pt>
                <c:pt idx="9168">
                  <c:v>0.63086120457188644</c:v>
                </c:pt>
                <c:pt idx="9169">
                  <c:v>0.63134779532757701</c:v>
                </c:pt>
                <c:pt idx="9170">
                  <c:v>0.63183439746646775</c:v>
                </c:pt>
                <c:pt idx="9171">
                  <c:v>0.63232101088183201</c:v>
                </c:pt>
                <c:pt idx="9172">
                  <c:v>0.63280763546794638</c:v>
                </c:pt>
                <c:pt idx="9173">
                  <c:v>0.63329427112007819</c:v>
                </c:pt>
                <c:pt idx="9174">
                  <c:v>0.63378091773447487</c:v>
                </c:pt>
                <c:pt idx="9175">
                  <c:v>0.63426757520835864</c:v>
                </c:pt>
                <c:pt idx="9176">
                  <c:v>0.63475424343991582</c:v>
                </c:pt>
                <c:pt idx="9177">
                  <c:v>0.63524092232828355</c:v>
                </c:pt>
                <c:pt idx="9178">
                  <c:v>0.63572761177354886</c:v>
                </c:pt>
                <c:pt idx="9179">
                  <c:v>0.63621431167673448</c:v>
                </c:pt>
                <c:pt idx="9180">
                  <c:v>0.63670102193978906</c:v>
                </c:pt>
                <c:pt idx="9181">
                  <c:v>0.63718774246557786</c:v>
                </c:pt>
                <c:pt idx="9182">
                  <c:v>0.63767447315788983</c:v>
                </c:pt>
                <c:pt idx="9183">
                  <c:v>0.63816121392140346</c:v>
                </c:pt>
                <c:pt idx="9184">
                  <c:v>0.63864796466169471</c:v>
                </c:pt>
                <c:pt idx="9185">
                  <c:v>0.6391347252852233</c:v>
                </c:pt>
                <c:pt idx="9186">
                  <c:v>0.6396214956993278</c:v>
                </c:pt>
                <c:pt idx="9187">
                  <c:v>0.64010827581221541</c:v>
                </c:pt>
                <c:pt idx="9188">
                  <c:v>0.64059506553295487</c:v>
                </c:pt>
                <c:pt idx="9189">
                  <c:v>0.64108186477146401</c:v>
                </c:pt>
                <c:pt idx="9190">
                  <c:v>0.64156867343850843</c:v>
                </c:pt>
                <c:pt idx="9191">
                  <c:v>0.64205549144568996</c:v>
                </c:pt>
                <c:pt idx="9192">
                  <c:v>0.64254231870543732</c:v>
                </c:pt>
                <c:pt idx="9193">
                  <c:v>0.64302915513100256</c:v>
                </c:pt>
                <c:pt idx="9194">
                  <c:v>0.64351600063645042</c:v>
                </c:pt>
                <c:pt idx="9195">
                  <c:v>0.6440028551366499</c:v>
                </c:pt>
                <c:pt idx="9196">
                  <c:v>0.64448971854726933</c:v>
                </c:pt>
                <c:pt idx="9197">
                  <c:v>0.64497659078476932</c:v>
                </c:pt>
                <c:pt idx="9198">
                  <c:v>0.64546347176638985</c:v>
                </c:pt>
                <c:pt idx="9199">
                  <c:v>0.64595036141014583</c:v>
                </c:pt>
                <c:pt idx="9200">
                  <c:v>0.64643725963483245</c:v>
                </c:pt>
                <c:pt idx="9201">
                  <c:v>0.64692416635999317</c:v>
                </c:pt>
                <c:pt idx="9202">
                  <c:v>0.64741108150593174</c:v>
                </c:pt>
                <c:pt idx="9203">
                  <c:v>0.64789800499369621</c:v>
                </c:pt>
                <c:pt idx="9204">
                  <c:v>0.64838493674507713</c:v>
                </c:pt>
                <c:pt idx="9205">
                  <c:v>0.64887187668259738</c:v>
                </c:pt>
                <c:pt idx="9206">
                  <c:v>0.64935882472950768</c:v>
                </c:pt>
                <c:pt idx="9207">
                  <c:v>0.64984578080977551</c:v>
                </c:pt>
                <c:pt idx="9208">
                  <c:v>0.65033274484808334</c:v>
                </c:pt>
                <c:pt idx="9209">
                  <c:v>0.6508197167698202</c:v>
                </c:pt>
                <c:pt idx="9210">
                  <c:v>0.65130669650107231</c:v>
                </c:pt>
                <c:pt idx="9211">
                  <c:v>0.65179368396862092</c:v>
                </c:pt>
                <c:pt idx="9212">
                  <c:v>0.65228067909993426</c:v>
                </c:pt>
                <c:pt idx="9213">
                  <c:v>0.65276768182315736</c:v>
                </c:pt>
                <c:pt idx="9214">
                  <c:v>0.65325469206711251</c:v>
                </c:pt>
                <c:pt idx="9215">
                  <c:v>0.65374170976128809</c:v>
                </c:pt>
                <c:pt idx="9216">
                  <c:v>0.65422873483583199</c:v>
                </c:pt>
                <c:pt idx="9217">
                  <c:v>0.6547157672215449</c:v>
                </c:pt>
                <c:pt idx="9218">
                  <c:v>0.65520280684988785</c:v>
                </c:pt>
                <c:pt idx="9219">
                  <c:v>0.65568985365295251</c:v>
                </c:pt>
                <c:pt idx="9220">
                  <c:v>0.65617690756347224</c:v>
                </c:pt>
                <c:pt idx="9221">
                  <c:v>0.65666396851480835</c:v>
                </c:pt>
                <c:pt idx="9222">
                  <c:v>0.65715103644094874</c:v>
                </c:pt>
                <c:pt idx="9223">
                  <c:v>0.6576381112765004</c:v>
                </c:pt>
                <c:pt idx="9224">
                  <c:v>0.65812519295668404</c:v>
                </c:pt>
                <c:pt idx="9225">
                  <c:v>0.65861228141732475</c:v>
                </c:pt>
                <c:pt idx="9226">
                  <c:v>0.65909937659485207</c:v>
                </c:pt>
                <c:pt idx="9227">
                  <c:v>0.65958647842629148</c:v>
                </c:pt>
                <c:pt idx="9228">
                  <c:v>0.66007358684925688</c:v>
                </c:pt>
                <c:pt idx="9229">
                  <c:v>0.66056070180194881</c:v>
                </c:pt>
                <c:pt idx="9230">
                  <c:v>0.66104782322314826</c:v>
                </c:pt>
                <c:pt idx="9231">
                  <c:v>0.66153495105220594</c:v>
                </c:pt>
                <c:pt idx="9232">
                  <c:v>0.66202208522904593</c:v>
                </c:pt>
                <c:pt idx="9233">
                  <c:v>0.6625092256941536</c:v>
                </c:pt>
                <c:pt idx="9234">
                  <c:v>0.66299637238857123</c:v>
                </c:pt>
                <c:pt idx="9235">
                  <c:v>0.66348352525389087</c:v>
                </c:pt>
                <c:pt idx="9236">
                  <c:v>0.66397068423226502</c:v>
                </c:pt>
                <c:pt idx="9237">
                  <c:v>0.66445784926637552</c:v>
                </c:pt>
                <c:pt idx="9238">
                  <c:v>0.66494502029944602</c:v>
                </c:pt>
                <c:pt idx="9239">
                  <c:v>0.66543219727523262</c:v>
                </c:pt>
                <c:pt idx="9240">
                  <c:v>0.66591938013801721</c:v>
                </c:pt>
                <c:pt idx="9241">
                  <c:v>0.66640656883260618</c:v>
                </c:pt>
                <c:pt idx="9242">
                  <c:v>0.66689376330432326</c:v>
                </c:pt>
                <c:pt idx="9243">
                  <c:v>0.667380963499002</c:v>
                </c:pt>
                <c:pt idx="9244">
                  <c:v>0.6678681693629871</c:v>
                </c:pt>
                <c:pt idx="9245">
                  <c:v>0.66835538084312596</c:v>
                </c:pt>
                <c:pt idx="9246">
                  <c:v>0.66884259788676159</c:v>
                </c:pt>
                <c:pt idx="9247">
                  <c:v>0.66932982044173306</c:v>
                </c:pt>
                <c:pt idx="9248">
                  <c:v>0.66981704845636925</c:v>
                </c:pt>
                <c:pt idx="9249">
                  <c:v>0.67030428187948043</c:v>
                </c:pt>
                <c:pt idx="9250">
                  <c:v>0.67079152066035919</c:v>
                </c:pt>
                <c:pt idx="9251">
                  <c:v>0.67127876474877413</c:v>
                </c:pt>
                <c:pt idx="9252">
                  <c:v>0.67176601409496151</c:v>
                </c:pt>
                <c:pt idx="9253">
                  <c:v>0.67225326864962742</c:v>
                </c:pt>
                <c:pt idx="9254">
                  <c:v>0.6727405283639345</c:v>
                </c:pt>
                <c:pt idx="9255">
                  <c:v>0.67322779318951653</c:v>
                </c:pt>
                <c:pt idx="9256">
                  <c:v>0.67371506307844697</c:v>
                </c:pt>
                <c:pt idx="9257">
                  <c:v>0.67420233798325491</c:v>
                </c:pt>
                <c:pt idx="9258">
                  <c:v>0.67468961785691173</c:v>
                </c:pt>
                <c:pt idx="9259">
                  <c:v>0.67517690265283159</c:v>
                </c:pt>
                <c:pt idx="9260">
                  <c:v>0.67566419232486608</c:v>
                </c:pt>
                <c:pt idx="9261">
                  <c:v>0.67615148682729664</c:v>
                </c:pt>
                <c:pt idx="9262">
                  <c:v>0.67663878611483552</c:v>
                </c:pt>
                <c:pt idx="9263">
                  <c:v>0.67712609014262082</c:v>
                </c:pt>
                <c:pt idx="9264">
                  <c:v>0.67761339886620719</c:v>
                </c:pt>
                <c:pt idx="9265">
                  <c:v>0.67810071224156987</c:v>
                </c:pt>
                <c:pt idx="9266">
                  <c:v>0.67858803022509617</c:v>
                </c:pt>
                <c:pt idx="9267">
                  <c:v>0.67907535277357933</c:v>
                </c:pt>
                <c:pt idx="9268">
                  <c:v>0.67956267984422114</c:v>
                </c:pt>
                <c:pt idx="9269">
                  <c:v>0.68005001139462395</c:v>
                </c:pt>
                <c:pt idx="9270">
                  <c:v>0.68053734738278537</c:v>
                </c:pt>
                <c:pt idx="9271">
                  <c:v>0.68102468776709957</c:v>
                </c:pt>
                <c:pt idx="9272">
                  <c:v>0.68151203250634529</c:v>
                </c:pt>
                <c:pt idx="9273">
                  <c:v>0.68199938155970052</c:v>
                </c:pt>
                <c:pt idx="9274">
                  <c:v>0.68248673488671363</c:v>
                </c:pt>
                <c:pt idx="9275">
                  <c:v>0.6829740924473171</c:v>
                </c:pt>
                <c:pt idx="9276">
                  <c:v>0.68346145420181603</c:v>
                </c:pt>
                <c:pt idx="9277">
                  <c:v>0.6839488201108912</c:v>
                </c:pt>
                <c:pt idx="9278">
                  <c:v>0.68443619013559154</c:v>
                </c:pt>
                <c:pt idx="9279">
                  <c:v>0.68492356423732881</c:v>
                </c:pt>
                <c:pt idx="9280">
                  <c:v>0.68541094237787847</c:v>
                </c:pt>
                <c:pt idx="9281">
                  <c:v>0.68589832451937527</c:v>
                </c:pt>
                <c:pt idx="9282">
                  <c:v>0.68638571062430564</c:v>
                </c:pt>
                <c:pt idx="9283">
                  <c:v>0.68687310065551088</c:v>
                </c:pt>
                <c:pt idx="9284">
                  <c:v>0.68736049457618043</c:v>
                </c:pt>
                <c:pt idx="9285">
                  <c:v>0.68784789234984611</c:v>
                </c:pt>
                <c:pt idx="9286">
                  <c:v>0.6883352939403844</c:v>
                </c:pt>
                <c:pt idx="9287">
                  <c:v>0.68882269931201057</c:v>
                </c:pt>
                <c:pt idx="9288">
                  <c:v>0.68931010842927254</c:v>
                </c:pt>
                <c:pt idx="9289">
                  <c:v>0.68979752125705351</c:v>
                </c:pt>
                <c:pt idx="9290">
                  <c:v>0.69028493776056088</c:v>
                </c:pt>
                <c:pt idx="9291">
                  <c:v>0.69077235790534042</c:v>
                </c:pt>
                <c:pt idx="9292">
                  <c:v>0.69125978165724877</c:v>
                </c:pt>
                <c:pt idx="9293">
                  <c:v>0.69174720898246722</c:v>
                </c:pt>
                <c:pt idx="9294">
                  <c:v>0.69223463984749234</c:v>
                </c:pt>
                <c:pt idx="9295">
                  <c:v>0.69272207421913645</c:v>
                </c:pt>
                <c:pt idx="9296">
                  <c:v>0.69320951206452408</c:v>
                </c:pt>
                <c:pt idx="9297">
                  <c:v>0.69369695335108439</c:v>
                </c:pt>
                <c:pt idx="9298">
                  <c:v>0.69418439804655563</c:v>
                </c:pt>
                <c:pt idx="9299">
                  <c:v>0.69467184611897714</c:v>
                </c:pt>
                <c:pt idx="9300">
                  <c:v>0.6951592975366867</c:v>
                </c:pt>
                <c:pt idx="9301">
                  <c:v>0.69564675226832051</c:v>
                </c:pt>
                <c:pt idx="9302">
                  <c:v>0.6961342102828092</c:v>
                </c:pt>
                <c:pt idx="9303">
                  <c:v>0.69662167154937205</c:v>
                </c:pt>
                <c:pt idx="9304">
                  <c:v>0.69710913603751967</c:v>
                </c:pt>
                <c:pt idx="9305">
                  <c:v>0.69759660371704868</c:v>
                </c:pt>
                <c:pt idx="9306">
                  <c:v>0.69808407455803545</c:v>
                </c:pt>
                <c:pt idx="9307">
                  <c:v>0.69857154853084058</c:v>
                </c:pt>
                <c:pt idx="9308">
                  <c:v>0.6990590256060969</c:v>
                </c:pt>
                <c:pt idx="9309">
                  <c:v>0.69954650575472543</c:v>
                </c:pt>
                <c:pt idx="9310">
                  <c:v>0.70003398894790703</c:v>
                </c:pt>
                <c:pt idx="9311">
                  <c:v>0.7005214751570974</c:v>
                </c:pt>
                <c:pt idx="9312">
                  <c:v>0.70100896435401827</c:v>
                </c:pt>
                <c:pt idx="9313">
                  <c:v>0.70149645651065828</c:v>
                </c:pt>
                <c:pt idx="9314">
                  <c:v>0.70198395159926896</c:v>
                </c:pt>
                <c:pt idx="9315">
                  <c:v>0.70247144959235941</c:v>
                </c:pt>
                <c:pt idx="9316">
                  <c:v>0.70295895046269941</c:v>
                </c:pt>
                <c:pt idx="9317">
                  <c:v>0.70344645418331364</c:v>
                </c:pt>
                <c:pt idx="9318">
                  <c:v>0.70393396072747683</c:v>
                </c:pt>
                <c:pt idx="9319">
                  <c:v>0.70442147006871725</c:v>
                </c:pt>
                <c:pt idx="9320">
                  <c:v>0.70490898218081188</c:v>
                </c:pt>
                <c:pt idx="9321">
                  <c:v>0.70539649703777973</c:v>
                </c:pt>
                <c:pt idx="9322">
                  <c:v>0.70588401461388717</c:v>
                </c:pt>
                <c:pt idx="9323">
                  <c:v>0.70637153488363991</c:v>
                </c:pt>
                <c:pt idx="9324">
                  <c:v>0.70685905782178438</c:v>
                </c:pt>
                <c:pt idx="9325">
                  <c:v>0.70734658340330103</c:v>
                </c:pt>
                <c:pt idx="9326">
                  <c:v>0.70783411160340304</c:v>
                </c:pt>
                <c:pt idx="9327">
                  <c:v>0.7083216423975478</c:v>
                </c:pt>
                <c:pt idx="9328">
                  <c:v>0.70880917576141034</c:v>
                </c:pt>
                <c:pt idx="9329">
                  <c:v>0.70929671167089881</c:v>
                </c:pt>
                <c:pt idx="9330">
                  <c:v>0.7097842501021443</c:v>
                </c:pt>
                <c:pt idx="9331">
                  <c:v>0.71027179103150484</c:v>
                </c:pt>
                <c:pt idx="9332">
                  <c:v>0.71075933443555961</c:v>
                </c:pt>
                <c:pt idx="9333">
                  <c:v>0.71124688029110494</c:v>
                </c:pt>
                <c:pt idx="9334">
                  <c:v>0.71173442857515745</c:v>
                </c:pt>
                <c:pt idx="9335">
                  <c:v>0.71222197926494912</c:v>
                </c:pt>
                <c:pt idx="9336">
                  <c:v>0.71270953233792289</c:v>
                </c:pt>
                <c:pt idx="9337">
                  <c:v>0.71319708777173574</c:v>
                </c:pt>
                <c:pt idx="9338">
                  <c:v>0.71368464554425426</c:v>
                </c:pt>
                <c:pt idx="9339">
                  <c:v>0.71417220563354933</c:v>
                </c:pt>
                <c:pt idx="9340">
                  <c:v>0.71465976801790099</c:v>
                </c:pt>
                <c:pt idx="9341">
                  <c:v>0.71514733267579089</c:v>
                </c:pt>
                <c:pt idx="9342">
                  <c:v>0.71563489958590454</c:v>
                </c:pt>
                <c:pt idx="9343">
                  <c:v>0.71612246872712415</c:v>
                </c:pt>
                <c:pt idx="9344">
                  <c:v>0.71661004007852824</c:v>
                </c:pt>
                <c:pt idx="9345">
                  <c:v>0.71709761361940272</c:v>
                </c:pt>
                <c:pt idx="9346">
                  <c:v>0.71758518932921644</c:v>
                </c:pt>
                <c:pt idx="9347">
                  <c:v>0.71807276718763458</c:v>
                </c:pt>
                <c:pt idx="9348">
                  <c:v>0.718560347174511</c:v>
                </c:pt>
                <c:pt idx="9349">
                  <c:v>0.71904792926989103</c:v>
                </c:pt>
                <c:pt idx="9350">
                  <c:v>0.71953551345400646</c:v>
                </c:pt>
                <c:pt idx="9351">
                  <c:v>0.72002309970727296</c:v>
                </c:pt>
                <c:pt idx="9352">
                  <c:v>0.72051068801029095</c:v>
                </c:pt>
                <c:pt idx="9353">
                  <c:v>0.72099827834384378</c:v>
                </c:pt>
                <c:pt idx="9354">
                  <c:v>0.72148587068889247</c:v>
                </c:pt>
                <c:pt idx="9355">
                  <c:v>0.72197346502657833</c:v>
                </c:pt>
                <c:pt idx="9356">
                  <c:v>0.7224610613382203</c:v>
                </c:pt>
                <c:pt idx="9357">
                  <c:v>0.72294865960530919</c:v>
                </c:pt>
                <c:pt idx="9358">
                  <c:v>0.72343625980951209</c:v>
                </c:pt>
                <c:pt idx="9359">
                  <c:v>0.723923861932668</c:v>
                </c:pt>
                <c:pt idx="9360">
                  <c:v>0.72441146595678596</c:v>
                </c:pt>
                <c:pt idx="9361">
                  <c:v>0.72489907186404112</c:v>
                </c:pt>
                <c:pt idx="9362">
                  <c:v>0.72538667963677472</c:v>
                </c:pt>
                <c:pt idx="9363">
                  <c:v>0.72587428925750519</c:v>
                </c:pt>
                <c:pt idx="9364">
                  <c:v>0.72636190070890194</c:v>
                </c:pt>
                <c:pt idx="9365">
                  <c:v>0.72684951397380226</c:v>
                </c:pt>
                <c:pt idx="9366">
                  <c:v>0.72733712903520198</c:v>
                </c:pt>
                <c:pt idx="9367">
                  <c:v>0.72782474587625812</c:v>
                </c:pt>
                <c:pt idx="9368">
                  <c:v>0.72831236448028625</c:v>
                </c:pt>
                <c:pt idx="9369">
                  <c:v>0.72879998483075559</c:v>
                </c:pt>
                <c:pt idx="9370">
                  <c:v>0.72928760691129302</c:v>
                </c:pt>
                <c:pt idx="9371">
                  <c:v>0.72977523070567862</c:v>
                </c:pt>
                <c:pt idx="9372">
                  <c:v>0.73026285619784259</c:v>
                </c:pt>
                <c:pt idx="9373">
                  <c:v>0.73075048337186743</c:v>
                </c:pt>
                <c:pt idx="9374">
                  <c:v>0.7312381122119862</c:v>
                </c:pt>
                <c:pt idx="9375">
                  <c:v>0.73172574270257584</c:v>
                </c:pt>
                <c:pt idx="9376">
                  <c:v>0.7322133748281634</c:v>
                </c:pt>
                <c:pt idx="9377">
                  <c:v>0.73270100857341935</c:v>
                </c:pt>
                <c:pt idx="9378">
                  <c:v>0.73318864392315941</c:v>
                </c:pt>
                <c:pt idx="9379">
                  <c:v>0.73367628086233827</c:v>
                </c:pt>
                <c:pt idx="9380">
                  <c:v>0.73416391937605052</c:v>
                </c:pt>
                <c:pt idx="9381">
                  <c:v>0.73465155944954308</c:v>
                </c:pt>
                <c:pt idx="9382">
                  <c:v>0.7351392010681872</c:v>
                </c:pt>
                <c:pt idx="9383">
                  <c:v>0.73562684421749713</c:v>
                </c:pt>
                <c:pt idx="9384">
                  <c:v>0.73611448888311992</c:v>
                </c:pt>
                <c:pt idx="9385">
                  <c:v>0.73660213505083982</c:v>
                </c:pt>
                <c:pt idx="9386">
                  <c:v>0.73708978270657521</c:v>
                </c:pt>
                <c:pt idx="9387">
                  <c:v>0.73757743183637237</c:v>
                </c:pt>
                <c:pt idx="9388">
                  <c:v>0.73806508242641256</c:v>
                </c:pt>
                <c:pt idx="9389">
                  <c:v>0.73855273446300584</c:v>
                </c:pt>
                <c:pt idx="9390">
                  <c:v>0.73904038793258797</c:v>
                </c:pt>
                <c:pt idx="9391">
                  <c:v>0.73952804282172435</c:v>
                </c:pt>
                <c:pt idx="9392">
                  <c:v>0.74001569911710696</c:v>
                </c:pt>
                <c:pt idx="9393">
                  <c:v>0.74050335680554946</c:v>
                </c:pt>
                <c:pt idx="9394">
                  <c:v>0.74099101587399163</c:v>
                </c:pt>
                <c:pt idx="9395">
                  <c:v>0.74147867630949538</c:v>
                </c:pt>
                <c:pt idx="9396">
                  <c:v>0.74196633809924428</c:v>
                </c:pt>
                <c:pt idx="9397">
                  <c:v>0.74245400123053962</c:v>
                </c:pt>
                <c:pt idx="9398">
                  <c:v>0.74294166569079989</c:v>
                </c:pt>
                <c:pt idx="9399">
                  <c:v>0.74342933146757417</c:v>
                </c:pt>
                <c:pt idx="9400">
                  <c:v>0.74391699854851501</c:v>
                </c:pt>
                <c:pt idx="9401">
                  <c:v>0.74440466692139573</c:v>
                </c:pt>
                <c:pt idx="9402">
                  <c:v>0.74489233657410159</c:v>
                </c:pt>
                <c:pt idx="9403">
                  <c:v>0.74538000749463418</c:v>
                </c:pt>
                <c:pt idx="9404">
                  <c:v>0.74586767967110834</c:v>
                </c:pt>
                <c:pt idx="9405">
                  <c:v>0.74635535309174639</c:v>
                </c:pt>
                <c:pt idx="9406">
                  <c:v>0.74684302774488476</c:v>
                </c:pt>
                <c:pt idx="9407">
                  <c:v>0.74733070361896869</c:v>
                </c:pt>
                <c:pt idx="9408">
                  <c:v>0.74781838070254869</c:v>
                </c:pt>
                <c:pt idx="9409">
                  <c:v>0.7483060589842867</c:v>
                </c:pt>
                <c:pt idx="9410">
                  <c:v>0.74879373845294861</c:v>
                </c:pt>
                <c:pt idx="9411">
                  <c:v>0.74928141909740731</c:v>
                </c:pt>
                <c:pt idx="9412">
                  <c:v>0.74976910090663695</c:v>
                </c:pt>
                <c:pt idx="9413">
                  <c:v>0.75025678386971872</c:v>
                </c:pt>
                <c:pt idx="9414">
                  <c:v>0.75074446797583416</c:v>
                </c:pt>
                <c:pt idx="9415">
                  <c:v>0.75123215321426562</c:v>
                </c:pt>
                <c:pt idx="9416">
                  <c:v>0.75171983957439359</c:v>
                </c:pt>
                <c:pt idx="9417">
                  <c:v>0.75220752704570915</c:v>
                </c:pt>
                <c:pt idx="9418">
                  <c:v>0.75269521561779085</c:v>
                </c:pt>
                <c:pt idx="9419">
                  <c:v>0.7531829052803185</c:v>
                </c:pt>
                <c:pt idx="9420">
                  <c:v>0.75367059602306696</c:v>
                </c:pt>
                <c:pt idx="9421">
                  <c:v>0.75415828783590921</c:v>
                </c:pt>
                <c:pt idx="9422">
                  <c:v>0.75464598070881372</c:v>
                </c:pt>
                <c:pt idx="9423">
                  <c:v>0.75513367463183956</c:v>
                </c:pt>
                <c:pt idx="9424">
                  <c:v>0.7556213695951417</c:v>
                </c:pt>
                <c:pt idx="9425">
                  <c:v>0.7561090655889684</c:v>
                </c:pt>
                <c:pt idx="9426">
                  <c:v>0.75659676260365583</c:v>
                </c:pt>
                <c:pt idx="9427">
                  <c:v>0.75708446062963342</c:v>
                </c:pt>
                <c:pt idx="9428">
                  <c:v>0.75757215965741986</c:v>
                </c:pt>
                <c:pt idx="9429">
                  <c:v>0.75805985967762357</c:v>
                </c:pt>
                <c:pt idx="9430">
                  <c:v>0.75854756068093776</c:v>
                </c:pt>
                <c:pt idx="9431">
                  <c:v>0.75903526265814625</c:v>
                </c:pt>
                <c:pt idx="9432">
                  <c:v>0.759522965600119</c:v>
                </c:pt>
                <c:pt idx="9433">
                  <c:v>0.76001066949780904</c:v>
                </c:pt>
                <c:pt idx="9434">
                  <c:v>0.76049837434225243</c:v>
                </c:pt>
                <c:pt idx="9435">
                  <c:v>0.76098608012458113</c:v>
                </c:pt>
                <c:pt idx="9436">
                  <c:v>0.76147378683599776</c:v>
                </c:pt>
                <c:pt idx="9437">
                  <c:v>0.76196149446779193</c:v>
                </c:pt>
                <c:pt idx="9438">
                  <c:v>0.76244920301133368</c:v>
                </c:pt>
                <c:pt idx="9439">
                  <c:v>0.76293691245807471</c:v>
                </c:pt>
                <c:pt idx="9440">
                  <c:v>0.76342462279954848</c:v>
                </c:pt>
                <c:pt idx="9441">
                  <c:v>0.76391233402736392</c:v>
                </c:pt>
                <c:pt idx="9442">
                  <c:v>0.76440004613321255</c:v>
                </c:pt>
                <c:pt idx="9443">
                  <c:v>0.76488775910886275</c:v>
                </c:pt>
                <c:pt idx="9444">
                  <c:v>0.76537547294615793</c:v>
                </c:pt>
                <c:pt idx="9445">
                  <c:v>0.7658631876370201</c:v>
                </c:pt>
                <c:pt idx="9446">
                  <c:v>0.76635090317344678</c:v>
                </c:pt>
                <c:pt idx="9447">
                  <c:v>0.76683861954751098</c:v>
                </c:pt>
                <c:pt idx="9448">
                  <c:v>0.76732633675135764</c:v>
                </c:pt>
                <c:pt idx="9449">
                  <c:v>0.7678140547772081</c:v>
                </c:pt>
                <c:pt idx="9450">
                  <c:v>0.76830177361735608</c:v>
                </c:pt>
                <c:pt idx="9451">
                  <c:v>0.76878949326416546</c:v>
                </c:pt>
                <c:pt idx="9452">
                  <c:v>0.76927721371006985</c:v>
                </c:pt>
                <c:pt idx="9453">
                  <c:v>0.76976493494758547</c:v>
                </c:pt>
                <c:pt idx="9454">
                  <c:v>0.77025265696928669</c:v>
                </c:pt>
                <c:pt idx="9455">
                  <c:v>0.77074037976782162</c:v>
                </c:pt>
                <c:pt idx="9456">
                  <c:v>0.77122810333590541</c:v>
                </c:pt>
                <c:pt idx="9457">
                  <c:v>0.77171582766632341</c:v>
                </c:pt>
                <c:pt idx="9458">
                  <c:v>0.7722035527519302</c:v>
                </c:pt>
                <c:pt idx="9459">
                  <c:v>0.77269127858564257</c:v>
                </c:pt>
                <c:pt idx="9460">
                  <c:v>0.77317900516044791</c:v>
                </c:pt>
                <c:pt idx="9461">
                  <c:v>0.77366673246939888</c:v>
                </c:pt>
                <c:pt idx="9462">
                  <c:v>0.77415446050561076</c:v>
                </c:pt>
                <c:pt idx="9463">
                  <c:v>0.77464218926226547</c:v>
                </c:pt>
                <c:pt idx="9464">
                  <c:v>0.77512991873260839</c:v>
                </c:pt>
                <c:pt idx="9465">
                  <c:v>0.77561764890994933</c:v>
                </c:pt>
                <c:pt idx="9466">
                  <c:v>0.77610537978765803</c:v>
                </c:pt>
                <c:pt idx="9467">
                  <c:v>0.77659311135916864</c:v>
                </c:pt>
                <c:pt idx="9468">
                  <c:v>0.77708084361797747</c:v>
                </c:pt>
                <c:pt idx="9469">
                  <c:v>0.777568576557639</c:v>
                </c:pt>
                <c:pt idx="9470">
                  <c:v>0.77805631017176591</c:v>
                </c:pt>
                <c:pt idx="9471">
                  <c:v>0.77854404445404368</c:v>
                </c:pt>
                <c:pt idx="9472">
                  <c:v>0.77903177939820312</c:v>
                </c:pt>
                <c:pt idx="9473">
                  <c:v>0.77951951499804029</c:v>
                </c:pt>
                <c:pt idx="9474">
                  <c:v>0.78000725124740544</c:v>
                </c:pt>
                <c:pt idx="9475">
                  <c:v>0.78049498814020968</c:v>
                </c:pt>
                <c:pt idx="9476">
                  <c:v>0.78098272567042182</c:v>
                </c:pt>
                <c:pt idx="9477">
                  <c:v>0.78147046383206309</c:v>
                </c:pt>
                <c:pt idx="9478">
                  <c:v>0.78195820261921511</c:v>
                </c:pt>
                <c:pt idx="9479">
                  <c:v>0.7824459420260137</c:v>
                </c:pt>
                <c:pt idx="9480">
                  <c:v>0.78293368204664748</c:v>
                </c:pt>
                <c:pt idx="9481">
                  <c:v>0.78342142267536241</c:v>
                </c:pt>
                <c:pt idx="9482">
                  <c:v>0.78390916390645771</c:v>
                </c:pt>
                <c:pt idx="9483">
                  <c:v>0.78439690573428589</c:v>
                </c:pt>
                <c:pt idx="9484">
                  <c:v>0.78488464815325054</c:v>
                </c:pt>
                <c:pt idx="9485">
                  <c:v>0.78537239115781077</c:v>
                </c:pt>
                <c:pt idx="9486">
                  <c:v>0.78586013474247673</c:v>
                </c:pt>
                <c:pt idx="9487">
                  <c:v>0.78634787890180746</c:v>
                </c:pt>
                <c:pt idx="9488">
                  <c:v>0.78683562363041215</c:v>
                </c:pt>
                <c:pt idx="9489">
                  <c:v>0.78732336892296173</c:v>
                </c:pt>
                <c:pt idx="9490">
                  <c:v>0.78781111477416488</c:v>
                </c:pt>
                <c:pt idx="9491">
                  <c:v>0.78829886117878489</c:v>
                </c:pt>
                <c:pt idx="9492">
                  <c:v>0.78878660813163082</c:v>
                </c:pt>
                <c:pt idx="9493">
                  <c:v>0.78927435562756365</c:v>
                </c:pt>
                <c:pt idx="9494">
                  <c:v>0.7897621036614928</c:v>
                </c:pt>
                <c:pt idx="9495">
                  <c:v>0.79024985222837207</c:v>
                </c:pt>
                <c:pt idx="9496">
                  <c:v>0.79073760132320592</c:v>
                </c:pt>
                <c:pt idx="9497">
                  <c:v>0.79122535094104407</c:v>
                </c:pt>
                <c:pt idx="9498">
                  <c:v>0.79171310107698423</c:v>
                </c:pt>
                <c:pt idx="9499">
                  <c:v>0.79220085172616717</c:v>
                </c:pt>
                <c:pt idx="9500">
                  <c:v>0.79268860288378162</c:v>
                </c:pt>
                <c:pt idx="9501">
                  <c:v>0.79317635454506119</c:v>
                </c:pt>
                <c:pt idx="9502">
                  <c:v>0.79366410670528253</c:v>
                </c:pt>
                <c:pt idx="9503">
                  <c:v>0.79415185935976806</c:v>
                </c:pt>
                <c:pt idx="9504">
                  <c:v>0.79463961250388504</c:v>
                </c:pt>
                <c:pt idx="9505">
                  <c:v>0.79512736613304114</c:v>
                </c:pt>
                <c:pt idx="9506">
                  <c:v>0.79561512024268533</c:v>
                </c:pt>
                <c:pt idx="9507">
                  <c:v>0.79610287482832076</c:v>
                </c:pt>
                <c:pt idx="9508">
                  <c:v>0.79659062988548079</c:v>
                </c:pt>
                <c:pt idx="9509">
                  <c:v>0.7970783854097454</c:v>
                </c:pt>
                <c:pt idx="9510">
                  <c:v>0.79756614139673365</c:v>
                </c:pt>
                <c:pt idx="9511">
                  <c:v>0.79805389784210767</c:v>
                </c:pt>
                <c:pt idx="9512">
                  <c:v>0.79854165474157135</c:v>
                </c:pt>
                <c:pt idx="9513">
                  <c:v>0.79902941209086498</c:v>
                </c:pt>
                <c:pt idx="9514">
                  <c:v>0.79951716988577193</c:v>
                </c:pt>
                <c:pt idx="9515">
                  <c:v>0.80000492812211466</c:v>
                </c:pt>
                <c:pt idx="9516">
                  <c:v>0.80049268679575514</c:v>
                </c:pt>
                <c:pt idx="9517">
                  <c:v>0.80098044590259132</c:v>
                </c:pt>
                <c:pt idx="9518">
                  <c:v>0.8014682054385629</c:v>
                </c:pt>
                <c:pt idx="9519">
                  <c:v>0.80195596539964731</c:v>
                </c:pt>
                <c:pt idx="9520">
                  <c:v>0.80244372578185708</c:v>
                </c:pt>
                <c:pt idx="9521">
                  <c:v>0.80293148658124469</c:v>
                </c:pt>
                <c:pt idx="9522">
                  <c:v>0.80341924779389995</c:v>
                </c:pt>
                <c:pt idx="9523">
                  <c:v>0.80390700941594639</c:v>
                </c:pt>
                <c:pt idx="9524">
                  <c:v>0.80439477144354221</c:v>
                </c:pt>
                <c:pt idx="9525">
                  <c:v>0.8048825338728931</c:v>
                </c:pt>
                <c:pt idx="9526">
                  <c:v>0.80537029670022875</c:v>
                </c:pt>
                <c:pt idx="9527">
                  <c:v>0.8058580599218188</c:v>
                </c:pt>
                <c:pt idx="9528">
                  <c:v>0.80634582353396445</c:v>
                </c:pt>
                <c:pt idx="9529">
                  <c:v>0.80683358753300549</c:v>
                </c:pt>
                <c:pt idx="9530">
                  <c:v>0.80732135191531507</c:v>
                </c:pt>
                <c:pt idx="9531">
                  <c:v>0.80780911667729782</c:v>
                </c:pt>
                <c:pt idx="9532">
                  <c:v>0.80829688181539572</c:v>
                </c:pt>
                <c:pt idx="9533">
                  <c:v>0.8087846473260818</c:v>
                </c:pt>
                <c:pt idx="9534">
                  <c:v>0.80927241320586374</c:v>
                </c:pt>
                <c:pt idx="9535">
                  <c:v>0.80976017945127898</c:v>
                </c:pt>
                <c:pt idx="9536">
                  <c:v>0.81024794605890094</c:v>
                </c:pt>
                <c:pt idx="9537">
                  <c:v>0.81073571302533454</c:v>
                </c:pt>
                <c:pt idx="9538">
                  <c:v>0.81122348034721359</c:v>
                </c:pt>
                <c:pt idx="9539">
                  <c:v>0.81171124802120653</c:v>
                </c:pt>
                <c:pt idx="9540">
                  <c:v>0.8121990160440129</c:v>
                </c:pt>
                <c:pt idx="9541">
                  <c:v>0.81268678441236064</c:v>
                </c:pt>
                <c:pt idx="9542">
                  <c:v>0.81317455312300657</c:v>
                </c:pt>
                <c:pt idx="9543">
                  <c:v>0.81366232217275014</c:v>
                </c:pt>
                <c:pt idx="9544">
                  <c:v>0.81415009155840767</c:v>
                </c:pt>
                <c:pt idx="9545">
                  <c:v>0.81463786127683058</c:v>
                </c:pt>
                <c:pt idx="9546">
                  <c:v>0.81512563132489779</c:v>
                </c:pt>
                <c:pt idx="9547">
                  <c:v>0.8156134016995189</c:v>
                </c:pt>
                <c:pt idx="9548">
                  <c:v>0.81610117239763325</c:v>
                </c:pt>
                <c:pt idx="9549">
                  <c:v>0.81658894341620591</c:v>
                </c:pt>
                <c:pt idx="9550">
                  <c:v>0.81707671475223398</c:v>
                </c:pt>
                <c:pt idx="9551">
                  <c:v>0.81756448640274026</c:v>
                </c:pt>
                <c:pt idx="9552">
                  <c:v>0.8180522583647778</c:v>
                </c:pt>
                <c:pt idx="9553">
                  <c:v>0.81854003063542402</c:v>
                </c:pt>
                <c:pt idx="9554">
                  <c:v>0.81902780321178614</c:v>
                </c:pt>
                <c:pt idx="9555">
                  <c:v>0.81951557609099845</c:v>
                </c:pt>
                <c:pt idx="9556">
                  <c:v>0.82000334927022056</c:v>
                </c:pt>
                <c:pt idx="9557">
                  <c:v>0.82049112274664004</c:v>
                </c:pt>
                <c:pt idx="9558">
                  <c:v>0.82097889651747158</c:v>
                </c:pt>
                <c:pt idx="9559">
                  <c:v>0.82146667057995248</c:v>
                </c:pt>
                <c:pt idx="9560">
                  <c:v>0.82195444493134584</c:v>
                </c:pt>
                <c:pt idx="9561">
                  <c:v>0.82244221956895069</c:v>
                </c:pt>
                <c:pt idx="9562">
                  <c:v>0.82292999449007986</c:v>
                </c:pt>
                <c:pt idx="9563">
                  <c:v>0.82341776969207592</c:v>
                </c:pt>
                <c:pt idx="9564">
                  <c:v>0.82390554517230363</c:v>
                </c:pt>
                <c:pt idx="9565">
                  <c:v>0.82439332092815532</c:v>
                </c:pt>
                <c:pt idx="9566">
                  <c:v>0.8248810969570477</c:v>
                </c:pt>
                <c:pt idx="9567">
                  <c:v>0.82536887325641928</c:v>
                </c:pt>
                <c:pt idx="9568">
                  <c:v>0.82585664982373475</c:v>
                </c:pt>
                <c:pt idx="9569">
                  <c:v>0.82634442665648189</c:v>
                </c:pt>
                <c:pt idx="9570">
                  <c:v>0.82683220375217337</c:v>
                </c:pt>
                <c:pt idx="9571">
                  <c:v>0.82731998110834182</c:v>
                </c:pt>
                <c:pt idx="9572">
                  <c:v>0.82780775872254608</c:v>
                </c:pt>
                <c:pt idx="9573">
                  <c:v>0.8282955365923681</c:v>
                </c:pt>
                <c:pt idx="9574">
                  <c:v>0.82878331471540889</c:v>
                </c:pt>
                <c:pt idx="9575">
                  <c:v>0.8292710930892957</c:v>
                </c:pt>
                <c:pt idx="9576">
                  <c:v>0.8297588717116775</c:v>
                </c:pt>
                <c:pt idx="9577">
                  <c:v>0.8302466505802224</c:v>
                </c:pt>
                <c:pt idx="9578">
                  <c:v>0.83073442969261935</c:v>
                </c:pt>
                <c:pt idx="9579">
                  <c:v>0.83122220904659061</c:v>
                </c:pt>
                <c:pt idx="9580">
                  <c:v>0.83170998863986689</c:v>
                </c:pt>
                <c:pt idx="9581">
                  <c:v>0.83219776847020555</c:v>
                </c:pt>
                <c:pt idx="9582">
                  <c:v>0.83268554853538213</c:v>
                </c:pt>
                <c:pt idx="9583">
                  <c:v>0.83317332883319617</c:v>
                </c:pt>
                <c:pt idx="9584">
                  <c:v>0.83366110936146587</c:v>
                </c:pt>
                <c:pt idx="9585">
                  <c:v>0.83414889011803162</c:v>
                </c:pt>
                <c:pt idx="9586">
                  <c:v>0.83463667110075157</c:v>
                </c:pt>
                <c:pt idx="9587">
                  <c:v>0.83512445230750565</c:v>
                </c:pt>
                <c:pt idx="9588">
                  <c:v>0.83561223373619509</c:v>
                </c:pt>
                <c:pt idx="9589">
                  <c:v>0.83610001538473666</c:v>
                </c:pt>
                <c:pt idx="9590">
                  <c:v>0.83658779725107024</c:v>
                </c:pt>
                <c:pt idx="9591">
                  <c:v>0.8370755793331548</c:v>
                </c:pt>
                <c:pt idx="9592">
                  <c:v>0.83756336162896572</c:v>
                </c:pt>
                <c:pt idx="9593">
                  <c:v>0.83805114413650017</c:v>
                </c:pt>
                <c:pt idx="9594">
                  <c:v>0.83853892685377351</c:v>
                </c:pt>
                <c:pt idx="9595">
                  <c:v>0.83902670977881799</c:v>
                </c:pt>
                <c:pt idx="9596">
                  <c:v>0.83951449290968228</c:v>
                </c:pt>
                <c:pt idx="9597">
                  <c:v>0.84000227624444479</c:v>
                </c:pt>
                <c:pt idx="9598">
                  <c:v>0.84049005978118974</c:v>
                </c:pt>
                <c:pt idx="9599">
                  <c:v>0.8409778435180244</c:v>
                </c:pt>
                <c:pt idx="9600">
                  <c:v>0.84146562745307119</c:v>
                </c:pt>
                <c:pt idx="9601">
                  <c:v>0.8419534115844729</c:v>
                </c:pt>
                <c:pt idx="9602">
                  <c:v>0.84244119591038746</c:v>
                </c:pt>
                <c:pt idx="9603">
                  <c:v>0.84292898042899322</c:v>
                </c:pt>
                <c:pt idx="9604">
                  <c:v>0.84341676513848096</c:v>
                </c:pt>
                <c:pt idx="9605">
                  <c:v>0.84390455003706277</c:v>
                </c:pt>
                <c:pt idx="9606">
                  <c:v>0.84439233512296585</c:v>
                </c:pt>
                <c:pt idx="9607">
                  <c:v>0.8448801203944325</c:v>
                </c:pt>
                <c:pt idx="9608">
                  <c:v>0.84536790584972366</c:v>
                </c:pt>
                <c:pt idx="9609">
                  <c:v>0.84585569148711715</c:v>
                </c:pt>
                <c:pt idx="9610">
                  <c:v>0.84634347730490367</c:v>
                </c:pt>
                <c:pt idx="9611">
                  <c:v>0.84683126330139258</c:v>
                </c:pt>
                <c:pt idx="9612">
                  <c:v>0.84731904947490966</c:v>
                </c:pt>
                <c:pt idx="9613">
                  <c:v>0.84780683582379313</c:v>
                </c:pt>
                <c:pt idx="9614">
                  <c:v>0.84829462234639541</c:v>
                </c:pt>
                <c:pt idx="9615">
                  <c:v>0.84878240904109648</c:v>
                </c:pt>
                <c:pt idx="9616">
                  <c:v>0.8492701959062785</c:v>
                </c:pt>
                <c:pt idx="9617">
                  <c:v>0.84975798294034366</c:v>
                </c:pt>
                <c:pt idx="9618">
                  <c:v>0.85024577014170744</c:v>
                </c:pt>
                <c:pt idx="9619">
                  <c:v>0.85073355750880175</c:v>
                </c:pt>
                <c:pt idx="9620">
                  <c:v>0.85122134504007274</c:v>
                </c:pt>
                <c:pt idx="9621">
                  <c:v>0.85170913273398208</c:v>
                </c:pt>
                <c:pt idx="9622">
                  <c:v>0.85219692058900343</c:v>
                </c:pt>
                <c:pt idx="9623">
                  <c:v>0.85268470860362644</c:v>
                </c:pt>
                <c:pt idx="9624">
                  <c:v>0.85317249677635631</c:v>
                </c:pt>
                <c:pt idx="9625">
                  <c:v>0.8536602851057089</c:v>
                </c:pt>
                <c:pt idx="9626">
                  <c:v>0.85414807359021605</c:v>
                </c:pt>
                <c:pt idx="9627">
                  <c:v>0.85463586222842469</c:v>
                </c:pt>
                <c:pt idx="9628">
                  <c:v>0.85512365101889154</c:v>
                </c:pt>
                <c:pt idx="9629">
                  <c:v>0.85561143996019018</c:v>
                </c:pt>
                <c:pt idx="9630">
                  <c:v>0.85609922905090752</c:v>
                </c:pt>
                <c:pt idx="9631">
                  <c:v>0.85658701828964023</c:v>
                </c:pt>
                <c:pt idx="9632">
                  <c:v>0.85707480767499788</c:v>
                </c:pt>
                <c:pt idx="9633">
                  <c:v>0.85756259720561401</c:v>
                </c:pt>
                <c:pt idx="9634">
                  <c:v>0.85805038688012214</c:v>
                </c:pt>
                <c:pt idx="9635">
                  <c:v>0.85853817669717447</c:v>
                </c:pt>
                <c:pt idx="9636">
                  <c:v>0.85902596665543296</c:v>
                </c:pt>
                <c:pt idx="9637">
                  <c:v>0.85951375675357422</c:v>
                </c:pt>
                <c:pt idx="9638">
                  <c:v>0.86000154699028686</c:v>
                </c:pt>
                <c:pt idx="9639">
                  <c:v>0.8604893373642728</c:v>
                </c:pt>
                <c:pt idx="9640">
                  <c:v>0.86097712787424285</c:v>
                </c:pt>
                <c:pt idx="9641">
                  <c:v>0.86146491851892293</c:v>
                </c:pt>
                <c:pt idx="9642">
                  <c:v>0.86195270929705137</c:v>
                </c:pt>
                <c:pt idx="9643">
                  <c:v>0.86244050020737495</c:v>
                </c:pt>
                <c:pt idx="9644">
                  <c:v>0.86292829124865511</c:v>
                </c:pt>
                <c:pt idx="9645">
                  <c:v>0.86341608241966483</c:v>
                </c:pt>
                <c:pt idx="9646">
                  <c:v>0.86390387371918642</c:v>
                </c:pt>
                <c:pt idx="9647">
                  <c:v>0.86439166514601551</c:v>
                </c:pt>
                <c:pt idx="9648">
                  <c:v>0.86487945669895971</c:v>
                </c:pt>
                <c:pt idx="9649">
                  <c:v>0.86536724837683465</c:v>
                </c:pt>
                <c:pt idx="9650">
                  <c:v>0.86585504017846571</c:v>
                </c:pt>
                <c:pt idx="9651">
                  <c:v>0.86634283210270135</c:v>
                </c:pt>
                <c:pt idx="9652">
                  <c:v>0.86683062414838741</c:v>
                </c:pt>
                <c:pt idx="9653">
                  <c:v>0.86731841631438522</c:v>
                </c:pt>
                <c:pt idx="9654">
                  <c:v>0.8678062085995677</c:v>
                </c:pt>
                <c:pt idx="9655">
                  <c:v>0.86829400100281573</c:v>
                </c:pt>
                <c:pt idx="9656">
                  <c:v>0.86878179352302354</c:v>
                </c:pt>
                <c:pt idx="9657">
                  <c:v>0.86926958615909511</c:v>
                </c:pt>
                <c:pt idx="9658">
                  <c:v>0.86975737890994242</c:v>
                </c:pt>
                <c:pt idx="9659">
                  <c:v>0.8702451717744899</c:v>
                </c:pt>
                <c:pt idx="9660">
                  <c:v>0.87073296475167306</c:v>
                </c:pt>
                <c:pt idx="9661">
                  <c:v>0.87122075784043407</c:v>
                </c:pt>
                <c:pt idx="9662">
                  <c:v>0.87170855103972711</c:v>
                </c:pt>
                <c:pt idx="9663">
                  <c:v>0.87219634434851701</c:v>
                </c:pt>
                <c:pt idx="9664">
                  <c:v>0.87268413776577569</c:v>
                </c:pt>
                <c:pt idx="9665">
                  <c:v>0.87317193129048665</c:v>
                </c:pt>
                <c:pt idx="9666">
                  <c:v>0.87365972492164357</c:v>
                </c:pt>
                <c:pt idx="9667">
                  <c:v>0.8741475186582468</c:v>
                </c:pt>
                <c:pt idx="9668">
                  <c:v>0.87463531249930826</c:v>
                </c:pt>
                <c:pt idx="9669">
                  <c:v>0.87512310644384472</c:v>
                </c:pt>
                <c:pt idx="9670">
                  <c:v>0.87561090049089429</c:v>
                </c:pt>
                <c:pt idx="9671">
                  <c:v>0.87609869463949153</c:v>
                </c:pt>
                <c:pt idx="9672">
                  <c:v>0.87658648888868562</c:v>
                </c:pt>
                <c:pt idx="9673">
                  <c:v>0.87707428323753112</c:v>
                </c:pt>
                <c:pt idx="9674">
                  <c:v>0.87756207768509498</c:v>
                </c:pt>
                <c:pt idx="9675">
                  <c:v>0.87804987223045261</c:v>
                </c:pt>
                <c:pt idx="9676">
                  <c:v>0.87853766687268475</c:v>
                </c:pt>
                <c:pt idx="9677">
                  <c:v>0.87902546161088457</c:v>
                </c:pt>
                <c:pt idx="9678">
                  <c:v>0.87951325644415324</c:v>
                </c:pt>
                <c:pt idx="9679">
                  <c:v>0.88000105137159723</c:v>
                </c:pt>
                <c:pt idx="9680">
                  <c:v>0.88048884639233505</c:v>
                </c:pt>
                <c:pt idx="9681">
                  <c:v>0.88097664150549226</c:v>
                </c:pt>
                <c:pt idx="9682">
                  <c:v>0.88146443671020114</c:v>
                </c:pt>
                <c:pt idx="9683">
                  <c:v>0.88195223200560369</c:v>
                </c:pt>
                <c:pt idx="9684">
                  <c:v>0.88244002739085081</c:v>
                </c:pt>
                <c:pt idx="9685">
                  <c:v>0.8829278228650983</c:v>
                </c:pt>
                <c:pt idx="9686">
                  <c:v>0.88341561842751259</c:v>
                </c:pt>
                <c:pt idx="9687">
                  <c:v>0.88390341407726325</c:v>
                </c:pt>
                <c:pt idx="9688">
                  <c:v>0.88439120981353936</c:v>
                </c:pt>
                <c:pt idx="9689">
                  <c:v>0.88487900563552557</c:v>
                </c:pt>
                <c:pt idx="9690">
                  <c:v>0.88536680154241898</c:v>
                </c:pt>
                <c:pt idx="9691">
                  <c:v>0.88585459753342199</c:v>
                </c:pt>
                <c:pt idx="9692">
                  <c:v>0.88634239360774725</c:v>
                </c:pt>
                <c:pt idx="9693">
                  <c:v>0.88683018976461403</c:v>
                </c:pt>
                <c:pt idx="9694">
                  <c:v>0.88731798600324696</c:v>
                </c:pt>
                <c:pt idx="9695">
                  <c:v>0.88780578232287999</c:v>
                </c:pt>
                <c:pt idx="9696">
                  <c:v>0.88829357872275461</c:v>
                </c:pt>
                <c:pt idx="9697">
                  <c:v>0.8887813752021172</c:v>
                </c:pt>
                <c:pt idx="9698">
                  <c:v>0.88926917176022258</c:v>
                </c:pt>
                <c:pt idx="9699">
                  <c:v>0.889756968396334</c:v>
                </c:pt>
                <c:pt idx="9700">
                  <c:v>0.89024476510971828</c:v>
                </c:pt>
                <c:pt idx="9701">
                  <c:v>0.89073256189965155</c:v>
                </c:pt>
                <c:pt idx="9702">
                  <c:v>0.89122035876541705</c:v>
                </c:pt>
                <c:pt idx="9703">
                  <c:v>0.89170815570630202</c:v>
                </c:pt>
                <c:pt idx="9704">
                  <c:v>0.89219595272160346</c:v>
                </c:pt>
                <c:pt idx="9705">
                  <c:v>0.89268374981061882</c:v>
                </c:pt>
                <c:pt idx="9706">
                  <c:v>0.89317154697266554</c:v>
                </c:pt>
                <c:pt idx="9707">
                  <c:v>0.89365934420705528</c:v>
                </c:pt>
                <c:pt idx="9708">
                  <c:v>0.89414714151311037</c:v>
                </c:pt>
                <c:pt idx="9709">
                  <c:v>0.89463493889015666</c:v>
                </c:pt>
                <c:pt idx="9710">
                  <c:v>0.89512273633752981</c:v>
                </c:pt>
                <c:pt idx="9711">
                  <c:v>0.89561053385457168</c:v>
                </c:pt>
                <c:pt idx="9712">
                  <c:v>0.89609833144062678</c:v>
                </c:pt>
                <c:pt idx="9713">
                  <c:v>0.89658612909504898</c:v>
                </c:pt>
                <c:pt idx="9714">
                  <c:v>0.89707392681719833</c:v>
                </c:pt>
                <c:pt idx="9715">
                  <c:v>0.89756172460643846</c:v>
                </c:pt>
                <c:pt idx="9716">
                  <c:v>0.89804952246214054</c:v>
                </c:pt>
                <c:pt idx="9717">
                  <c:v>0.89853732038368284</c:v>
                </c:pt>
                <c:pt idx="9718">
                  <c:v>0.89902511837044585</c:v>
                </c:pt>
                <c:pt idx="9719">
                  <c:v>0.89951291642181941</c:v>
                </c:pt>
                <c:pt idx="9720">
                  <c:v>0.90000071453719821</c:v>
                </c:pt>
                <c:pt idx="9721">
                  <c:v>0.90048851271598096</c:v>
                </c:pt>
                <c:pt idx="9722">
                  <c:v>0.90097631095757347</c:v>
                </c:pt>
                <c:pt idx="9723">
                  <c:v>0.90146410926138332</c:v>
                </c:pt>
                <c:pt idx="9724">
                  <c:v>0.90195190762683497</c:v>
                </c:pt>
                <c:pt idx="9725">
                  <c:v>0.90243970605334667</c:v>
                </c:pt>
                <c:pt idx="9726">
                  <c:v>0.90292750454034643</c:v>
                </c:pt>
                <c:pt idx="9727">
                  <c:v>0.90341530308726581</c:v>
                </c:pt>
                <c:pt idx="9728">
                  <c:v>0.90390310169354349</c:v>
                </c:pt>
                <c:pt idx="9729">
                  <c:v>0.90439090035862435</c:v>
                </c:pt>
                <c:pt idx="9730">
                  <c:v>0.90487869908195462</c:v>
                </c:pt>
                <c:pt idx="9731">
                  <c:v>0.90536649786298984</c:v>
                </c:pt>
                <c:pt idx="9732">
                  <c:v>0.90585429670118911</c:v>
                </c:pt>
                <c:pt idx="9733">
                  <c:v>0.90634209559601508</c:v>
                </c:pt>
                <c:pt idx="9734">
                  <c:v>0.90682989454693796</c:v>
                </c:pt>
                <c:pt idx="9735">
                  <c:v>0.90731769355343239</c:v>
                </c:pt>
                <c:pt idx="9736">
                  <c:v>0.90780549261497567</c:v>
                </c:pt>
                <c:pt idx="9737">
                  <c:v>0.90829329173105222</c:v>
                </c:pt>
                <c:pt idx="9738">
                  <c:v>0.90878109090115133</c:v>
                </c:pt>
                <c:pt idx="9739">
                  <c:v>0.90926889012476719</c:v>
                </c:pt>
                <c:pt idx="9740">
                  <c:v>0.9097566894013962</c:v>
                </c:pt>
                <c:pt idx="9741">
                  <c:v>0.91024448873053787</c:v>
                </c:pt>
                <c:pt idx="9742">
                  <c:v>0.91073228811170814</c:v>
                </c:pt>
                <c:pt idx="9743">
                  <c:v>0.91122008754441586</c:v>
                </c:pt>
                <c:pt idx="9744">
                  <c:v>0.91170788702817784</c:v>
                </c:pt>
                <c:pt idx="9745">
                  <c:v>0.91219568656251404</c:v>
                </c:pt>
                <c:pt idx="9746">
                  <c:v>0.91268348614695105</c:v>
                </c:pt>
                <c:pt idx="9747">
                  <c:v>0.91317128578101991</c:v>
                </c:pt>
                <c:pt idx="9748">
                  <c:v>0.91365908546425345</c:v>
                </c:pt>
                <c:pt idx="9749">
                  <c:v>0.91414688519619203</c:v>
                </c:pt>
                <c:pt idx="9750">
                  <c:v>0.91463468497638001</c:v>
                </c:pt>
                <c:pt idx="9751">
                  <c:v>0.91512248480436265</c:v>
                </c:pt>
                <c:pt idx="9752">
                  <c:v>0.91561028467969319</c:v>
                </c:pt>
                <c:pt idx="9753">
                  <c:v>0.91609808460192799</c:v>
                </c:pt>
                <c:pt idx="9754">
                  <c:v>0.91658588457062651</c:v>
                </c:pt>
                <c:pt idx="9755">
                  <c:v>0.9170736845853531</c:v>
                </c:pt>
                <c:pt idx="9756">
                  <c:v>0.91756148464567655</c:v>
                </c:pt>
                <c:pt idx="9757">
                  <c:v>0.91804928475117054</c:v>
                </c:pt>
                <c:pt idx="9758">
                  <c:v>0.91853708490140917</c:v>
                </c:pt>
                <c:pt idx="9759">
                  <c:v>0.91902488509596969</c:v>
                </c:pt>
                <c:pt idx="9760">
                  <c:v>0.9195126853344453</c:v>
                </c:pt>
                <c:pt idx="9761">
                  <c:v>0.92000048561642034</c:v>
                </c:pt>
                <c:pt idx="9762">
                  <c:v>0.92048828594148713</c:v>
                </c:pt>
                <c:pt idx="9763">
                  <c:v>0.92097608630924066</c:v>
                </c:pt>
                <c:pt idx="9764">
                  <c:v>0.92146388671928081</c:v>
                </c:pt>
                <c:pt idx="9765">
                  <c:v>0.92195168717121234</c:v>
                </c:pt>
                <c:pt idx="9766">
                  <c:v>0.9224394876646409</c:v>
                </c:pt>
                <c:pt idx="9767">
                  <c:v>0.92292728819917835</c:v>
                </c:pt>
                <c:pt idx="9768">
                  <c:v>0.92341508877443967</c:v>
                </c:pt>
                <c:pt idx="9769">
                  <c:v>0.92390288939004162</c:v>
                </c:pt>
                <c:pt idx="9770">
                  <c:v>0.92439069004560714</c:v>
                </c:pt>
                <c:pt idx="9771">
                  <c:v>0.92487849074076189</c:v>
                </c:pt>
                <c:pt idx="9772">
                  <c:v>0.92536629147513327</c:v>
                </c:pt>
                <c:pt idx="9773">
                  <c:v>0.92585409224835447</c:v>
                </c:pt>
                <c:pt idx="9774">
                  <c:v>0.92634189306006087</c:v>
                </c:pt>
                <c:pt idx="9775">
                  <c:v>0.92682969390989278</c:v>
                </c:pt>
                <c:pt idx="9776">
                  <c:v>0.92731749479749093</c:v>
                </c:pt>
                <c:pt idx="9777">
                  <c:v>0.92780529572249826</c:v>
                </c:pt>
                <c:pt idx="9778">
                  <c:v>0.92829309668457194</c:v>
                </c:pt>
                <c:pt idx="9779">
                  <c:v>0.9287808976833607</c:v>
                </c:pt>
                <c:pt idx="9780">
                  <c:v>0.9292686987185208</c:v>
                </c:pt>
                <c:pt idx="9781">
                  <c:v>0.92975649978970987</c:v>
                </c:pt>
                <c:pt idx="9782">
                  <c:v>0.93024430089659038</c:v>
                </c:pt>
                <c:pt idx="9783">
                  <c:v>0.93073210203882928</c:v>
                </c:pt>
                <c:pt idx="9784">
                  <c:v>0.9312199032160926</c:v>
                </c:pt>
                <c:pt idx="9785">
                  <c:v>0.93170770442805351</c:v>
                </c:pt>
                <c:pt idx="9786">
                  <c:v>0.93219550567438736</c:v>
                </c:pt>
                <c:pt idx="9787">
                  <c:v>0.93268330695476998</c:v>
                </c:pt>
                <c:pt idx="9788">
                  <c:v>0.93317110826888294</c:v>
                </c:pt>
                <c:pt idx="9789">
                  <c:v>0.9336589096164114</c:v>
                </c:pt>
                <c:pt idx="9790">
                  <c:v>0.93414671099703961</c:v>
                </c:pt>
                <c:pt idx="9791">
                  <c:v>0.93463451241045847</c:v>
                </c:pt>
                <c:pt idx="9792">
                  <c:v>0.93512231385636069</c:v>
                </c:pt>
                <c:pt idx="9793">
                  <c:v>0.93561011533444249</c:v>
                </c:pt>
                <c:pt idx="9794">
                  <c:v>0.93609791684440014</c:v>
                </c:pt>
                <c:pt idx="9795">
                  <c:v>0.93658571838593163</c:v>
                </c:pt>
                <c:pt idx="9796">
                  <c:v>0.93707351995874966</c:v>
                </c:pt>
                <c:pt idx="9797">
                  <c:v>0.93756132156255623</c:v>
                </c:pt>
                <c:pt idx="9798">
                  <c:v>0.9380491231970618</c:v>
                </c:pt>
                <c:pt idx="9799">
                  <c:v>0.93853692486197682</c:v>
                </c:pt>
                <c:pt idx="9800">
                  <c:v>0.93902472655701708</c:v>
                </c:pt>
                <c:pt idx="9801">
                  <c:v>0.93951252828190102</c:v>
                </c:pt>
                <c:pt idx="9802">
                  <c:v>0.94000033003634709</c:v>
                </c:pt>
                <c:pt idx="9803">
                  <c:v>0.94048813182007907</c:v>
                </c:pt>
                <c:pt idx="9804">
                  <c:v>0.94097593363282339</c:v>
                </c:pt>
                <c:pt idx="9805">
                  <c:v>0.94146373547430562</c:v>
                </c:pt>
                <c:pt idx="9806">
                  <c:v>0.94195153734425796</c:v>
                </c:pt>
                <c:pt idx="9807">
                  <c:v>0.94243933924241396</c:v>
                </c:pt>
                <c:pt idx="9808">
                  <c:v>0.94292714116850762</c:v>
                </c:pt>
                <c:pt idx="9809">
                  <c:v>0.9434149431222778</c:v>
                </c:pt>
                <c:pt idx="9810">
                  <c:v>0.94390274510346517</c:v>
                </c:pt>
                <c:pt idx="9811">
                  <c:v>0.94439054711181347</c:v>
                </c:pt>
                <c:pt idx="9812">
                  <c:v>0.94487834914706603</c:v>
                </c:pt>
                <c:pt idx="9813">
                  <c:v>0.9453661512089675</c:v>
                </c:pt>
                <c:pt idx="9814">
                  <c:v>0.94585395329727628</c:v>
                </c:pt>
                <c:pt idx="9815">
                  <c:v>0.94634175541174104</c:v>
                </c:pt>
                <c:pt idx="9816">
                  <c:v>0.94682955755211662</c:v>
                </c:pt>
                <c:pt idx="9817">
                  <c:v>0.94731735971815922</c:v>
                </c:pt>
                <c:pt idx="9818">
                  <c:v>0.9478051619096286</c:v>
                </c:pt>
                <c:pt idx="9819">
                  <c:v>0.94829296412628716</c:v>
                </c:pt>
                <c:pt idx="9820">
                  <c:v>0.94878076636789732</c:v>
                </c:pt>
                <c:pt idx="9821">
                  <c:v>0.94926856863422548</c:v>
                </c:pt>
                <c:pt idx="9822">
                  <c:v>0.94975637092504162</c:v>
                </c:pt>
                <c:pt idx="9823">
                  <c:v>0.95024417324011345</c:v>
                </c:pt>
                <c:pt idx="9824">
                  <c:v>0.9507319755792154</c:v>
                </c:pt>
                <c:pt idx="9825">
                  <c:v>0.95121977794212142</c:v>
                </c:pt>
                <c:pt idx="9826">
                  <c:v>0.95170758032860947</c:v>
                </c:pt>
                <c:pt idx="9827">
                  <c:v>0.95219538273845661</c:v>
                </c:pt>
                <c:pt idx="9828">
                  <c:v>0.95268318517144479</c:v>
                </c:pt>
                <c:pt idx="9829">
                  <c:v>0.95317098762735775</c:v>
                </c:pt>
                <c:pt idx="9830">
                  <c:v>0.9536587901059792</c:v>
                </c:pt>
                <c:pt idx="9831">
                  <c:v>0.95414659260709245</c:v>
                </c:pt>
                <c:pt idx="9832">
                  <c:v>0.95463439513049497</c:v>
                </c:pt>
                <c:pt idx="9833">
                  <c:v>0.95512219767597406</c:v>
                </c:pt>
                <c:pt idx="9834">
                  <c:v>0.95561000024332365</c:v>
                </c:pt>
                <c:pt idx="9835">
                  <c:v>0.95609780283233681</c:v>
                </c:pt>
                <c:pt idx="9836">
                  <c:v>0.95658560544281102</c:v>
                </c:pt>
                <c:pt idx="9837">
                  <c:v>0.95707340807454599</c:v>
                </c:pt>
                <c:pt idx="9838">
                  <c:v>0.95756121072734102</c:v>
                </c:pt>
                <c:pt idx="9839">
                  <c:v>0.95804901340099891</c:v>
                </c:pt>
                <c:pt idx="9840">
                  <c:v>0.95853681609532559</c:v>
                </c:pt>
                <c:pt idx="9841">
                  <c:v>0.95902461881012524</c:v>
                </c:pt>
                <c:pt idx="9842">
                  <c:v>0.95951242154520644</c:v>
                </c:pt>
                <c:pt idx="9843">
                  <c:v>0.96000022430037957</c:v>
                </c:pt>
                <c:pt idx="9844">
                  <c:v>0.96048802707545722</c:v>
                </c:pt>
                <c:pt idx="9845">
                  <c:v>0.96097582987025021</c:v>
                </c:pt>
                <c:pt idx="9846">
                  <c:v>0.96146363268457558</c:v>
                </c:pt>
                <c:pt idx="9847">
                  <c:v>0.96195143551825035</c:v>
                </c:pt>
                <c:pt idx="9848">
                  <c:v>0.96243923837109158</c:v>
                </c:pt>
                <c:pt idx="9849">
                  <c:v>0.96292704124291628</c:v>
                </c:pt>
                <c:pt idx="9850">
                  <c:v>0.96341484413355483</c:v>
                </c:pt>
                <c:pt idx="9851">
                  <c:v>0.96390264704282647</c:v>
                </c:pt>
                <c:pt idx="9852">
                  <c:v>0.96439044997055801</c:v>
                </c:pt>
                <c:pt idx="9853">
                  <c:v>0.96487825291657403</c:v>
                </c:pt>
                <c:pt idx="9854">
                  <c:v>0.96536605588070401</c:v>
                </c:pt>
                <c:pt idx="9855">
                  <c:v>0.96585385886277919</c:v>
                </c:pt>
                <c:pt idx="9856">
                  <c:v>0.96634166186262949</c:v>
                </c:pt>
                <c:pt idx="9857">
                  <c:v>0.96682946488008925</c:v>
                </c:pt>
                <c:pt idx="9858">
                  <c:v>0.96731726791499373</c:v>
                </c:pt>
                <c:pt idx="9859">
                  <c:v>0.9678050709671786</c:v>
                </c:pt>
                <c:pt idx="9860">
                  <c:v>0.96829287403648179</c:v>
                </c:pt>
                <c:pt idx="9861">
                  <c:v>0.96878067712274341</c:v>
                </c:pt>
                <c:pt idx="9862">
                  <c:v>0.96926848022580492</c:v>
                </c:pt>
                <c:pt idx="9863">
                  <c:v>0.96975628334550734</c:v>
                </c:pt>
                <c:pt idx="9864">
                  <c:v>0.97024408648169524</c:v>
                </c:pt>
                <c:pt idx="9865">
                  <c:v>0.97073188963421497</c:v>
                </c:pt>
                <c:pt idx="9866">
                  <c:v>0.97121969280291198</c:v>
                </c:pt>
                <c:pt idx="9867">
                  <c:v>0.97170749598763084</c:v>
                </c:pt>
                <c:pt idx="9868">
                  <c:v>0.97219529918823033</c:v>
                </c:pt>
                <c:pt idx="9869">
                  <c:v>0.9726831024045568</c:v>
                </c:pt>
                <c:pt idx="9870">
                  <c:v>0.97317090563646413</c:v>
                </c:pt>
                <c:pt idx="9871">
                  <c:v>0.97365870888380401</c:v>
                </c:pt>
                <c:pt idx="9872">
                  <c:v>0.974146512146433</c:v>
                </c:pt>
                <c:pt idx="9873">
                  <c:v>0.97463431542420853</c:v>
                </c:pt>
                <c:pt idx="9874">
                  <c:v>0.97512211871698673</c:v>
                </c:pt>
                <c:pt idx="9875">
                  <c:v>0.97560992202462771</c:v>
                </c:pt>
                <c:pt idx="9876">
                  <c:v>0.97609772534699335</c:v>
                </c:pt>
                <c:pt idx="9877">
                  <c:v>0.97658552868394377</c:v>
                </c:pt>
                <c:pt idx="9878">
                  <c:v>0.97707333203534308</c:v>
                </c:pt>
                <c:pt idx="9879">
                  <c:v>0.97756113540105583</c:v>
                </c:pt>
                <c:pt idx="9880">
                  <c:v>0.97804893878094834</c:v>
                </c:pt>
                <c:pt idx="9881">
                  <c:v>0.97853674217488607</c:v>
                </c:pt>
                <c:pt idx="9882">
                  <c:v>0.97902454558273844</c:v>
                </c:pt>
                <c:pt idx="9883">
                  <c:v>0.97951234900437578</c:v>
                </c:pt>
                <c:pt idx="9884">
                  <c:v>0.98000015243966709</c:v>
                </c:pt>
                <c:pt idx="9885">
                  <c:v>0.98048795588848092</c:v>
                </c:pt>
                <c:pt idx="9886">
                  <c:v>0.9809757593506987</c:v>
                </c:pt>
                <c:pt idx="9887">
                  <c:v>0.98146356282619118</c:v>
                </c:pt>
                <c:pt idx="9888">
                  <c:v>0.98195136631483448</c:v>
                </c:pt>
                <c:pt idx="9889">
                  <c:v>0.98243916981650337</c:v>
                </c:pt>
                <c:pt idx="9890">
                  <c:v>0.98292697333107659</c:v>
                </c:pt>
                <c:pt idx="9891">
                  <c:v>0.98341477685843426</c:v>
                </c:pt>
                <c:pt idx="9892">
                  <c:v>0.98390258039845468</c:v>
                </c:pt>
                <c:pt idx="9893">
                  <c:v>0.98439038395102019</c:v>
                </c:pt>
                <c:pt idx="9894">
                  <c:v>0.98487818751601353</c:v>
                </c:pt>
                <c:pt idx="9895">
                  <c:v>0.98536599109331702</c:v>
                </c:pt>
                <c:pt idx="9896">
                  <c:v>0.98585379468281609</c:v>
                </c:pt>
                <c:pt idx="9897">
                  <c:v>0.98634159828439572</c:v>
                </c:pt>
                <c:pt idx="9898">
                  <c:v>0.98682940189794399</c:v>
                </c:pt>
                <c:pt idx="9899">
                  <c:v>0.98731720552334723</c:v>
                </c:pt>
                <c:pt idx="9900">
                  <c:v>0.98780500916049441</c:v>
                </c:pt>
                <c:pt idx="9901">
                  <c:v>0.98829281280927717</c:v>
                </c:pt>
                <c:pt idx="9902">
                  <c:v>0.98878061646958404</c:v>
                </c:pt>
                <c:pt idx="9903">
                  <c:v>0.98926842014130356</c:v>
                </c:pt>
                <c:pt idx="9904">
                  <c:v>0.98975622382433759</c:v>
                </c:pt>
                <c:pt idx="9905">
                  <c:v>0.99024402751857599</c:v>
                </c:pt>
                <c:pt idx="9906">
                  <c:v>0.99073183122391395</c:v>
                </c:pt>
                <c:pt idx="9907">
                  <c:v>0.99121963494024579</c:v>
                </c:pt>
                <c:pt idx="9908">
                  <c:v>0.9917074386674698</c:v>
                </c:pt>
                <c:pt idx="9909">
                  <c:v>0.99219524240548429</c:v>
                </c:pt>
                <c:pt idx="9910">
                  <c:v>0.99268304615418668</c:v>
                </c:pt>
                <c:pt idx="9911">
                  <c:v>0.99317084991347748</c:v>
                </c:pt>
                <c:pt idx="9912">
                  <c:v>0.99365865368325723</c:v>
                </c:pt>
                <c:pt idx="9913">
                  <c:v>0.99414645746342867</c:v>
                </c:pt>
                <c:pt idx="9914">
                  <c:v>0.99463426125389232</c:v>
                </c:pt>
                <c:pt idx="9915">
                  <c:v>0.99512206505455314</c:v>
                </c:pt>
                <c:pt idx="9916">
                  <c:v>0.99560986886531611</c:v>
                </c:pt>
                <c:pt idx="9917">
                  <c:v>0.9960976726860844</c:v>
                </c:pt>
                <c:pt idx="9918">
                  <c:v>0.99658547651676566</c:v>
                </c:pt>
                <c:pt idx="9919">
                  <c:v>0.9970732803572675</c:v>
                </c:pt>
                <c:pt idx="9920">
                  <c:v>0.99756108420749579</c:v>
                </c:pt>
                <c:pt idx="9921">
                  <c:v>0.99804888806735637</c:v>
                </c:pt>
                <c:pt idx="9922">
                  <c:v>0.99853669193676753</c:v>
                </c:pt>
                <c:pt idx="9923">
                  <c:v>0.99902449581563513</c:v>
                </c:pt>
                <c:pt idx="9924">
                  <c:v>0.99951229970387212</c:v>
                </c:pt>
                <c:pt idx="9925">
                  <c:v>1.0000001036013879</c:v>
                </c:pt>
                <c:pt idx="9926">
                  <c:v>1.0004879075080972</c:v>
                </c:pt>
                <c:pt idx="9927">
                  <c:v>1.0009757114239139</c:v>
                </c:pt>
                <c:pt idx="9928">
                  <c:v>1.0014635153487519</c:v>
                </c:pt>
                <c:pt idx="9929">
                  <c:v>1.0019513192825267</c:v>
                </c:pt>
                <c:pt idx="9930">
                  <c:v>1.0024391232251544</c:v>
                </c:pt>
                <c:pt idx="9931">
                  <c:v>1.0029269271765533</c:v>
                </c:pt>
                <c:pt idx="9932">
                  <c:v>1.003414731136639</c:v>
                </c:pt>
                <c:pt idx="9933">
                  <c:v>1.0039025351053317</c:v>
                </c:pt>
                <c:pt idx="9934">
                  <c:v>1.0043903390825508</c:v>
                </c:pt>
                <c:pt idx="9935">
                  <c:v>1.0048781430682148</c:v>
                </c:pt>
                <c:pt idx="9936">
                  <c:v>1.0053659470622458</c:v>
                </c:pt>
                <c:pt idx="9937">
                  <c:v>1.0058537510645658</c:v>
                </c:pt>
                <c:pt idx="9938">
                  <c:v>1.0063415550750952</c:v>
                </c:pt>
                <c:pt idx="9939">
                  <c:v>1.006829359093754</c:v>
                </c:pt>
                <c:pt idx="9940">
                  <c:v>1.0073171631204745</c:v>
                </c:pt>
                <c:pt idx="9941">
                  <c:v>1.0078049671551765</c:v>
                </c:pt>
                <c:pt idx="9942">
                  <c:v>1.0082927711977869</c:v>
                </c:pt>
                <c:pt idx="9943">
                  <c:v>1.0087805752482288</c:v>
                </c:pt>
                <c:pt idx="9944">
                  <c:v>1.0092683793064303</c:v>
                </c:pt>
                <c:pt idx="9945">
                  <c:v>1.009756183372319</c:v>
                </c:pt>
                <c:pt idx="9946">
                  <c:v>1.0102439874458216</c:v>
                </c:pt>
                <c:pt idx="9947">
                  <c:v>1.010731791526867</c:v>
                </c:pt>
                <c:pt idx="9948">
                  <c:v>1.0112195956153851</c:v>
                </c:pt>
                <c:pt idx="9949">
                  <c:v>1.0117073997113066</c:v>
                </c:pt>
                <c:pt idx="9950">
                  <c:v>1.0121952038145601</c:v>
                </c:pt>
                <c:pt idx="9951">
                  <c:v>1.0126830079250779</c:v>
                </c:pt>
                <c:pt idx="9952">
                  <c:v>1.0131708120427927</c:v>
                </c:pt>
                <c:pt idx="9953">
                  <c:v>1.0136586161676351</c:v>
                </c:pt>
                <c:pt idx="9954">
                  <c:v>1.0141464202995394</c:v>
                </c:pt>
                <c:pt idx="9955">
                  <c:v>1.0146342244384399</c:v>
                </c:pt>
                <c:pt idx="9956">
                  <c:v>1.0151220285842695</c:v>
                </c:pt>
                <c:pt idx="9957">
                  <c:v>1.0156098327369598</c:v>
                </c:pt>
                <c:pt idx="9958">
                  <c:v>1.0160976368964554</c:v>
                </c:pt>
                <c:pt idx="9959">
                  <c:v>1.0165854410626878</c:v>
                </c:pt>
                <c:pt idx="9960">
                  <c:v>1.0170732452355948</c:v>
                </c:pt>
                <c:pt idx="9961">
                  <c:v>1.0175610494151122</c:v>
                </c:pt>
                <c:pt idx="9962">
                  <c:v>1.0180488536011785</c:v>
                </c:pt>
                <c:pt idx="9963">
                  <c:v>1.0185366577937338</c:v>
                </c:pt>
                <c:pt idx="9964">
                  <c:v>1.0190244619927151</c:v>
                </c:pt>
                <c:pt idx="9965">
                  <c:v>1.0195122661980629</c:v>
                </c:pt>
                <c:pt idx="9966">
                  <c:v>1.0200000704097181</c:v>
                </c:pt>
                <c:pt idx="9967">
                  <c:v>1.0204878746276216</c:v>
                </c:pt>
                <c:pt idx="9968">
                  <c:v>1.0209756788517139</c:v>
                </c:pt>
                <c:pt idx="9969">
                  <c:v>1.0214634830819374</c:v>
                </c:pt>
                <c:pt idx="9970">
                  <c:v>1.0219512873182355</c:v>
                </c:pt>
                <c:pt idx="9971">
                  <c:v>1.0224390915605497</c:v>
                </c:pt>
                <c:pt idx="9972">
                  <c:v>1.022926895808824</c:v>
                </c:pt>
                <c:pt idx="9973">
                  <c:v>1.0234147000630038</c:v>
                </c:pt>
                <c:pt idx="9974">
                  <c:v>1.0239025043230323</c:v>
                </c:pt>
                <c:pt idx="9975">
                  <c:v>1.0243903085888504</c:v>
                </c:pt>
                <c:pt idx="9976">
                  <c:v>1.0248781128604127</c:v>
                </c:pt>
                <c:pt idx="9977">
                  <c:v>1.0253659171376617</c:v>
                </c:pt>
                <c:pt idx="9978">
                  <c:v>1.0258537214205443</c:v>
                </c:pt>
                <c:pt idx="9979">
                  <c:v>1.0263415257090061</c:v>
                </c:pt>
                <c:pt idx="9980">
                  <c:v>1.0268293300029958</c:v>
                </c:pt>
                <c:pt idx="9981">
                  <c:v>1.0273171343024621</c:v>
                </c:pt>
                <c:pt idx="9982">
                  <c:v>1.027804938607352</c:v>
                </c:pt>
                <c:pt idx="9983">
                  <c:v>1.0282927429176159</c:v>
                </c:pt>
                <c:pt idx="9984">
                  <c:v>1.028780547233203</c:v>
                </c:pt>
                <c:pt idx="9985">
                  <c:v>1.0292683515540646</c:v>
                </c:pt>
                <c:pt idx="9986">
                  <c:v>1.0297561558801491</c:v>
                </c:pt>
                <c:pt idx="9987">
                  <c:v>1.0302439602114086</c:v>
                </c:pt>
                <c:pt idx="9988">
                  <c:v>1.0307317645477956</c:v>
                </c:pt>
                <c:pt idx="9989">
                  <c:v>1.0312195688892603</c:v>
                </c:pt>
                <c:pt idx="9990">
                  <c:v>1.0317073732357556</c:v>
                </c:pt>
                <c:pt idx="9991">
                  <c:v>1.0321951775872358</c:v>
                </c:pt>
                <c:pt idx="9992">
                  <c:v>1.0326829819436516</c:v>
                </c:pt>
                <c:pt idx="9993">
                  <c:v>1.0331707863049542</c:v>
                </c:pt>
                <c:pt idx="9994">
                  <c:v>1.0336585906711058</c:v>
                </c:pt>
                <c:pt idx="9995">
                  <c:v>1.0341463950420566</c:v>
                </c:pt>
                <c:pt idx="9996">
                  <c:v>1.0346341994177628</c:v>
                </c:pt>
                <c:pt idx="9997">
                  <c:v>1.0351220037981776</c:v>
                </c:pt>
                <c:pt idx="9998">
                  <c:v>1.0356098081832581</c:v>
                </c:pt>
                <c:pt idx="9999">
                  <c:v>1.0360976125729606</c:v>
                </c:pt>
                <c:pt idx="10000">
                  <c:v>1.0365854169672426</c:v>
                </c:pt>
                <c:pt idx="10001">
                  <c:v>1.0370732213660743</c:v>
                </c:pt>
                <c:pt idx="10002">
                  <c:v>1.0375610257693841</c:v>
                </c:pt>
                <c:pt idx="10003">
                  <c:v>1.038048830177146</c:v>
                </c:pt>
                <c:pt idx="10004">
                  <c:v>1.0385366345893159</c:v>
                </c:pt>
                <c:pt idx="10005">
                  <c:v>1.0390244390058538</c:v>
                </c:pt>
                <c:pt idx="10006">
                  <c:v>1.0395122434267199</c:v>
                </c:pt>
                <c:pt idx="10007">
                  <c:v>1.0400000478518714</c:v>
                </c:pt>
                <c:pt idx="10008">
                  <c:v>1.0404878522812693</c:v>
                </c:pt>
                <c:pt idx="10009">
                  <c:v>1.0409756567148731</c:v>
                </c:pt>
                <c:pt idx="10010">
                  <c:v>1.0414634611526452</c:v>
                </c:pt>
                <c:pt idx="10011">
                  <c:v>1.0419512655945442</c:v>
                </c:pt>
                <c:pt idx="10012">
                  <c:v>1.0424390700405324</c:v>
                </c:pt>
                <c:pt idx="10013">
                  <c:v>1.042926874490572</c:v>
                </c:pt>
                <c:pt idx="10014">
                  <c:v>1.0434146789446239</c:v>
                </c:pt>
                <c:pt idx="10015">
                  <c:v>1.0439024834026509</c:v>
                </c:pt>
                <c:pt idx="10016">
                  <c:v>1.0443902878646165</c:v>
                </c:pt>
                <c:pt idx="10017">
                  <c:v>1.0448780923304826</c:v>
                </c:pt>
                <c:pt idx="10018">
                  <c:v>1.0453658968002131</c:v>
                </c:pt>
                <c:pt idx="10019">
                  <c:v>1.045853701273773</c:v>
                </c:pt>
                <c:pt idx="10020">
                  <c:v>1.0463415057511241</c:v>
                </c:pt>
                <c:pt idx="10021">
                  <c:v>1.0468293102322321</c:v>
                </c:pt>
                <c:pt idx="10022">
                  <c:v>1.0473171147170626</c:v>
                </c:pt>
                <c:pt idx="10023">
                  <c:v>1.0478049192055789</c:v>
                </c:pt>
                <c:pt idx="10024">
                  <c:v>1.0482927236977471</c:v>
                </c:pt>
                <c:pt idx="10025">
                  <c:v>1.0487805281935336</c:v>
                </c:pt>
                <c:pt idx="10026">
                  <c:v>1.0492683326929049</c:v>
                </c:pt>
                <c:pt idx="10027">
                  <c:v>1.0497561371958253</c:v>
                </c:pt>
                <c:pt idx="10028">
                  <c:v>1.0502439417022629</c:v>
                </c:pt>
                <c:pt idx="10029">
                  <c:v>1.0507317462121857</c:v>
                </c:pt>
                <c:pt idx="10030">
                  <c:v>1.0512195507255591</c:v>
                </c:pt>
                <c:pt idx="10031">
                  <c:v>1.0517073552423026</c:v>
                </c:pt>
                <c:pt idx="10032">
                  <c:v>1.0521951597625314</c:v>
                </c:pt>
                <c:pt idx="10033">
                  <c:v>1.052682964286066</c:v>
                </c:pt>
                <c:pt idx="10034">
                  <c:v>1.0531707688128757</c:v>
                </c:pt>
                <c:pt idx="10035">
                  <c:v>1.0536585733430268</c:v>
                </c:pt>
                <c:pt idx="10036">
                  <c:v>1.054146377876489</c:v>
                </c:pt>
                <c:pt idx="10037">
                  <c:v>1.0546341824130843</c:v>
                </c:pt>
                <c:pt idx="10038">
                  <c:v>1.0551219869529289</c:v>
                </c:pt>
                <c:pt idx="10039">
                  <c:v>1.0556097914959941</c:v>
                </c:pt>
                <c:pt idx="10040">
                  <c:v>1.0560975960421022</c:v>
                </c:pt>
                <c:pt idx="10041">
                  <c:v>1.0565854005913708</c:v>
                </c:pt>
                <c:pt idx="10042">
                  <c:v>1.0570732051437712</c:v>
                </c:pt>
                <c:pt idx="10043">
                  <c:v>1.0575610096991759</c:v>
                </c:pt>
                <c:pt idx="10044">
                  <c:v>1.0580488142575573</c:v>
                </c:pt>
                <c:pt idx="10045">
                  <c:v>1.058536618819033</c:v>
                </c:pt>
                <c:pt idx="10046">
                  <c:v>1.0590244233834278</c:v>
                </c:pt>
                <c:pt idx="10047">
                  <c:v>1.059512227950715</c:v>
                </c:pt>
                <c:pt idx="10048">
                  <c:v>1.0600000325209638</c:v>
                </c:pt>
                <c:pt idx="10049">
                  <c:v>1.0604878370940991</c:v>
                </c:pt>
                <c:pt idx="10050">
                  <c:v>1.0609756416700926</c:v>
                </c:pt>
                <c:pt idx="10051">
                  <c:v>1.0614634462489176</c:v>
                </c:pt>
                <c:pt idx="10052">
                  <c:v>1.0619512508305493</c:v>
                </c:pt>
                <c:pt idx="10053">
                  <c:v>1.0624390554149592</c:v>
                </c:pt>
                <c:pt idx="10054">
                  <c:v>1.062926860002122</c:v>
                </c:pt>
                <c:pt idx="10055">
                  <c:v>1.0634146645920128</c:v>
                </c:pt>
                <c:pt idx="10056">
                  <c:v>1.0639024691846046</c:v>
                </c:pt>
                <c:pt idx="10057">
                  <c:v>1.0643902737798729</c:v>
                </c:pt>
                <c:pt idx="10058">
                  <c:v>1.0648780783777925</c:v>
                </c:pt>
                <c:pt idx="10059">
                  <c:v>1.0653658829783392</c:v>
                </c:pt>
                <c:pt idx="10060">
                  <c:v>1.065853687581487</c:v>
                </c:pt>
                <c:pt idx="10061">
                  <c:v>1.0663414921872119</c:v>
                </c:pt>
                <c:pt idx="10062">
                  <c:v>1.0668292967954907</c:v>
                </c:pt>
                <c:pt idx="10063">
                  <c:v>1.0673171014062981</c:v>
                </c:pt>
                <c:pt idx="10064">
                  <c:v>1.0678049060196111</c:v>
                </c:pt>
                <c:pt idx="10065">
                  <c:v>1.068292710635407</c:v>
                </c:pt>
                <c:pt idx="10066">
                  <c:v>1.0687805152536609</c:v>
                </c:pt>
                <c:pt idx="10067">
                  <c:v>1.0692683198743507</c:v>
                </c:pt>
                <c:pt idx="10068">
                  <c:v>1.0697561244974541</c:v>
                </c:pt>
                <c:pt idx="10069">
                  <c:v>1.0702439291229466</c:v>
                </c:pt>
                <c:pt idx="10070">
                  <c:v>1.0707317337508075</c:v>
                </c:pt>
                <c:pt idx="10071">
                  <c:v>1.0712195383810146</c:v>
                </c:pt>
                <c:pt idx="10072">
                  <c:v>1.0717073430135446</c:v>
                </c:pt>
                <c:pt idx="10073">
                  <c:v>1.0721951476483764</c:v>
                </c:pt>
                <c:pt idx="10074">
                  <c:v>1.072682952285489</c:v>
                </c:pt>
                <c:pt idx="10075">
                  <c:v>1.0731707569248612</c:v>
                </c:pt>
                <c:pt idx="10076">
                  <c:v>1.0736585615664702</c:v>
                </c:pt>
                <c:pt idx="10077">
                  <c:v>1.0741463662102957</c:v>
                </c:pt>
                <c:pt idx="10078">
                  <c:v>1.0746341708563185</c:v>
                </c:pt>
                <c:pt idx="10079">
                  <c:v>1.0751219755045156</c:v>
                </c:pt>
                <c:pt idx="10080">
                  <c:v>1.0756097801548679</c:v>
                </c:pt>
                <c:pt idx="10081">
                  <c:v>1.0760975848073557</c:v>
                </c:pt>
                <c:pt idx="10082">
                  <c:v>1.0765853894619575</c:v>
                </c:pt>
                <c:pt idx="10083">
                  <c:v>1.077073194118654</c:v>
                </c:pt>
                <c:pt idx="10084">
                  <c:v>1.0775609987774271</c:v>
                </c:pt>
                <c:pt idx="10085">
                  <c:v>1.0780488034382549</c:v>
                </c:pt>
                <c:pt idx="10086">
                  <c:v>1.0785366081011194</c:v>
                </c:pt>
                <c:pt idx="10087">
                  <c:v>1.0790244127660022</c:v>
                </c:pt>
                <c:pt idx="10088">
                  <c:v>1.0795122174328826</c:v>
                </c:pt>
                <c:pt idx="10089">
                  <c:v>1.0800000221017432</c:v>
                </c:pt>
                <c:pt idx="10090">
                  <c:v>1.0804878267725648</c:v>
                </c:pt>
                <c:pt idx="10091">
                  <c:v>1.0809756314453303</c:v>
                </c:pt>
                <c:pt idx="10092">
                  <c:v>1.0814634361200195</c:v>
                </c:pt>
                <c:pt idx="10093">
                  <c:v>1.0819512407966152</c:v>
                </c:pt>
                <c:pt idx="10094">
                  <c:v>1.0824390454751009</c:v>
                </c:pt>
                <c:pt idx="10095">
                  <c:v>1.0829268501554563</c:v>
                </c:pt>
                <c:pt idx="10096">
                  <c:v>1.0834146548376653</c:v>
                </c:pt>
                <c:pt idx="10097">
                  <c:v>1.0839024595217115</c:v>
                </c:pt>
                <c:pt idx="10098">
                  <c:v>1.0843902642075758</c:v>
                </c:pt>
                <c:pt idx="10099">
                  <c:v>1.0848780688952417</c:v>
                </c:pt>
                <c:pt idx="10100">
                  <c:v>1.0853658735846938</c:v>
                </c:pt>
                <c:pt idx="10101">
                  <c:v>1.0858536782759129</c:v>
                </c:pt>
                <c:pt idx="10102">
                  <c:v>1.086341482968884</c:v>
                </c:pt>
                <c:pt idx="10103">
                  <c:v>1.086829287663591</c:v>
                </c:pt>
                <c:pt idx="10104">
                  <c:v>1.0873170923600162</c:v>
                </c:pt>
                <c:pt idx="10105">
                  <c:v>1.087804897058144</c:v>
                </c:pt>
                <c:pt idx="10106">
                  <c:v>1.0882927017579584</c:v>
                </c:pt>
                <c:pt idx="10107">
                  <c:v>1.0887805064594454</c:v>
                </c:pt>
                <c:pt idx="10108">
                  <c:v>1.0892683111625865</c:v>
                </c:pt>
                <c:pt idx="10109">
                  <c:v>1.0897561158673676</c:v>
                </c:pt>
                <c:pt idx="10110">
                  <c:v>1.0902439205737742</c:v>
                </c:pt>
                <c:pt idx="10111">
                  <c:v>1.0907317252817892</c:v>
                </c:pt>
                <c:pt idx="10112">
                  <c:v>1.091219529991398</c:v>
                </c:pt>
                <c:pt idx="10113">
                  <c:v>1.0917073347025874</c:v>
                </c:pt>
                <c:pt idx="10114">
                  <c:v>1.09219513941534</c:v>
                </c:pt>
                <c:pt idx="10115">
                  <c:v>1.0926829441296424</c:v>
                </c:pt>
                <c:pt idx="10116">
                  <c:v>1.0931707488454809</c:v>
                </c:pt>
                <c:pt idx="10117">
                  <c:v>1.0936585535628396</c:v>
                </c:pt>
                <c:pt idx="10118">
                  <c:v>1.0941463582817046</c:v>
                </c:pt>
                <c:pt idx="10119">
                  <c:v>1.0946341630020631</c:v>
                </c:pt>
                <c:pt idx="10120">
                  <c:v>1.095121967723899</c:v>
                </c:pt>
                <c:pt idx="10121">
                  <c:v>1.0956097724471996</c:v>
                </c:pt>
                <c:pt idx="10122">
                  <c:v>1.096097577171951</c:v>
                </c:pt>
                <c:pt idx="10123">
                  <c:v>1.0965853818981408</c:v>
                </c:pt>
                <c:pt idx="10124">
                  <c:v>1.097073186625753</c:v>
                </c:pt>
                <c:pt idx="10125">
                  <c:v>1.0975609913547761</c:v>
                </c:pt>
                <c:pt idx="10126">
                  <c:v>1.0980487960851972</c:v>
                </c:pt>
                <c:pt idx="10127">
                  <c:v>1.0985366008170012</c:v>
                </c:pt>
                <c:pt idx="10128">
                  <c:v>1.0990244055501766</c:v>
                </c:pt>
                <c:pt idx="10129">
                  <c:v>1.0995122102847112</c:v>
                </c:pt>
                <c:pt idx="10130">
                  <c:v>1.1000000150205902</c:v>
                </c:pt>
                <c:pt idx="10131">
                  <c:v>1.1004878197578023</c:v>
                </c:pt>
                <c:pt idx="10132">
                  <c:v>1.100975624496336</c:v>
                </c:pt>
                <c:pt idx="10133">
                  <c:v>1.1014634292361767</c:v>
                </c:pt>
                <c:pt idx="10134">
                  <c:v>1.1019512339773132</c:v>
                </c:pt>
                <c:pt idx="10135">
                  <c:v>1.102439038719734</c:v>
                </c:pt>
                <c:pt idx="10136">
                  <c:v>1.1029268434634258</c:v>
                </c:pt>
                <c:pt idx="10137">
                  <c:v>1.1034146482083771</c:v>
                </c:pt>
                <c:pt idx="10138">
                  <c:v>1.1039024529545762</c:v>
                </c:pt>
                <c:pt idx="10139">
                  <c:v>1.1043902577020126</c:v>
                </c:pt>
                <c:pt idx="10140">
                  <c:v>1.1048780624506724</c:v>
                </c:pt>
                <c:pt idx="10141">
                  <c:v>1.1053658672005455</c:v>
                </c:pt>
                <c:pt idx="10142">
                  <c:v>1.1058536719516212</c:v>
                </c:pt>
                <c:pt idx="10143">
                  <c:v>1.1063414767038866</c:v>
                </c:pt>
                <c:pt idx="10144">
                  <c:v>1.1068292814573311</c:v>
                </c:pt>
                <c:pt idx="10145">
                  <c:v>1.1073170862119448</c:v>
                </c:pt>
                <c:pt idx="10146">
                  <c:v>1.107804890967715</c:v>
                </c:pt>
                <c:pt idx="10147">
                  <c:v>1.1082926957246313</c:v>
                </c:pt>
                <c:pt idx="10148">
                  <c:v>1.1087805004826845</c:v>
                </c:pt>
                <c:pt idx="10149">
                  <c:v>1.1092683052418617</c:v>
                </c:pt>
                <c:pt idx="10150">
                  <c:v>1.1097561100021536</c:v>
                </c:pt>
                <c:pt idx="10151">
                  <c:v>1.1102439147635503</c:v>
                </c:pt>
                <c:pt idx="10152">
                  <c:v>1.11073171952604</c:v>
                </c:pt>
                <c:pt idx="10153">
                  <c:v>1.1112195242896132</c:v>
                </c:pt>
                <c:pt idx="10154">
                  <c:v>1.1117073290542594</c:v>
                </c:pt>
                <c:pt idx="10155">
                  <c:v>1.1121951338199696</c:v>
                </c:pt>
                <c:pt idx="10156">
                  <c:v>1.1126829385867323</c:v>
                </c:pt>
                <c:pt idx="10157">
                  <c:v>1.1131707433545386</c:v>
                </c:pt>
                <c:pt idx="10158">
                  <c:v>1.1136585481233792</c:v>
                </c:pt>
                <c:pt idx="10159">
                  <c:v>1.1141463528932429</c:v>
                </c:pt>
                <c:pt idx="10160">
                  <c:v>1.1146341576641206</c:v>
                </c:pt>
                <c:pt idx="10161">
                  <c:v>1.1151219624360045</c:v>
                </c:pt>
                <c:pt idx="10162">
                  <c:v>1.1156097672088823</c:v>
                </c:pt>
                <c:pt idx="10163">
                  <c:v>1.1160975719827464</c:v>
                </c:pt>
                <c:pt idx="10164">
                  <c:v>1.1165853767575884</c:v>
                </c:pt>
                <c:pt idx="10165">
                  <c:v>1.1170731815333972</c:v>
                </c:pt>
                <c:pt idx="10166">
                  <c:v>1.1175609863101643</c:v>
                </c:pt>
                <c:pt idx="10167">
                  <c:v>1.1180487910878809</c:v>
                </c:pt>
                <c:pt idx="10168">
                  <c:v>1.1185365958665394</c:v>
                </c:pt>
                <c:pt idx="10169">
                  <c:v>1.1190244006461287</c:v>
                </c:pt>
                <c:pt idx="10170">
                  <c:v>1.1195122054266413</c:v>
                </c:pt>
                <c:pt idx="10171">
                  <c:v>1.1200000102080687</c:v>
                </c:pt>
                <c:pt idx="10172">
                  <c:v>1.1204878149904016</c:v>
                </c:pt>
                <c:pt idx="10173">
                  <c:v>1.1209756197736316</c:v>
                </c:pt>
                <c:pt idx="10174">
                  <c:v>1.1214634245577515</c:v>
                </c:pt>
                <c:pt idx="10175">
                  <c:v>1.1219512293427512</c:v>
                </c:pt>
                <c:pt idx="10176">
                  <c:v>1.1224390341286234</c:v>
                </c:pt>
                <c:pt idx="10177">
                  <c:v>1.1229268389153608</c:v>
                </c:pt>
                <c:pt idx="10178">
                  <c:v>1.1234146437029531</c:v>
                </c:pt>
                <c:pt idx="10179">
                  <c:v>1.1239024484913935</c:v>
                </c:pt>
                <c:pt idx="10180">
                  <c:v>1.1243902532806751</c:v>
                </c:pt>
                <c:pt idx="10181">
                  <c:v>1.124878058070788</c:v>
                </c:pt>
                <c:pt idx="10182">
                  <c:v>1.1253658628617256</c:v>
                </c:pt>
                <c:pt idx="10183">
                  <c:v>1.1258536676534798</c:v>
                </c:pt>
                <c:pt idx="10184">
                  <c:v>1.1263414724460441</c:v>
                </c:pt>
                <c:pt idx="10185">
                  <c:v>1.1268292772394086</c:v>
                </c:pt>
                <c:pt idx="10186">
                  <c:v>1.1273170820335672</c:v>
                </c:pt>
                <c:pt idx="10187">
                  <c:v>1.1278048868285131</c:v>
                </c:pt>
                <c:pt idx="10188">
                  <c:v>1.1282926916242375</c:v>
                </c:pt>
                <c:pt idx="10189">
                  <c:v>1.1287804964207337</c:v>
                </c:pt>
                <c:pt idx="10190">
                  <c:v>1.1292683012179956</c:v>
                </c:pt>
                <c:pt idx="10191">
                  <c:v>1.1297561060160137</c:v>
                </c:pt>
                <c:pt idx="10192">
                  <c:v>1.1302439108147824</c:v>
                </c:pt>
                <c:pt idx="10193">
                  <c:v>1.1307317156142949</c:v>
                </c:pt>
                <c:pt idx="10194">
                  <c:v>1.1312195204145432</c:v>
                </c:pt>
                <c:pt idx="10195">
                  <c:v>1.1317073252155208</c:v>
                </c:pt>
                <c:pt idx="10196">
                  <c:v>1.1321951300172217</c:v>
                </c:pt>
                <c:pt idx="10197">
                  <c:v>1.1326829348196377</c:v>
                </c:pt>
                <c:pt idx="10198">
                  <c:v>1.1331707396227628</c:v>
                </c:pt>
                <c:pt idx="10199">
                  <c:v>1.1336585444265905</c:v>
                </c:pt>
                <c:pt idx="10200">
                  <c:v>1.134146349231115</c:v>
                </c:pt>
                <c:pt idx="10201">
                  <c:v>1.1346341540363278</c:v>
                </c:pt>
                <c:pt idx="10202">
                  <c:v>1.1351219588422237</c:v>
                </c:pt>
                <c:pt idx="10203">
                  <c:v>1.1356097636487967</c:v>
                </c:pt>
                <c:pt idx="10204">
                  <c:v>1.136097568456039</c:v>
                </c:pt>
                <c:pt idx="10205">
                  <c:v>1.1365853732639453</c:v>
                </c:pt>
                <c:pt idx="10206">
                  <c:v>1.1370731780725101</c:v>
                </c:pt>
                <c:pt idx="10207">
                  <c:v>1.137560982881725</c:v>
                </c:pt>
                <c:pt idx="10208">
                  <c:v>1.1380487876915857</c:v>
                </c:pt>
                <c:pt idx="10209">
                  <c:v>1.1385365925020863</c:v>
                </c:pt>
                <c:pt idx="10210">
                  <c:v>1.1390243973132197</c:v>
                </c:pt>
                <c:pt idx="10211">
                  <c:v>1.1395122021249318</c:v>
                </c:pt>
                <c:pt idx="10212">
                  <c:v>1.140000006937314</c:v>
                </c:pt>
                <c:pt idx="10213">
                  <c:v>1.140487811750361</c:v>
                </c:pt>
                <c:pt idx="10214">
                  <c:v>1.14097561656392</c:v>
                </c:pt>
                <c:pt idx="10215">
                  <c:v>1.1414634213781318</c:v>
                </c:pt>
                <c:pt idx="10216">
                  <c:v>1.1419512261929916</c:v>
                </c:pt>
                <c:pt idx="10217">
                  <c:v>1.1424390310083949</c:v>
                </c:pt>
                <c:pt idx="10218">
                  <c:v>1.142926835824337</c:v>
                </c:pt>
                <c:pt idx="10219">
                  <c:v>1.1434146406409589</c:v>
                </c:pt>
                <c:pt idx="10220">
                  <c:v>1.1439024454581075</c:v>
                </c:pt>
                <c:pt idx="10221">
                  <c:v>1.1443902502757788</c:v>
                </c:pt>
                <c:pt idx="10222">
                  <c:v>1.1448780550941136</c:v>
                </c:pt>
                <c:pt idx="10223">
                  <c:v>1.145365859912959</c:v>
                </c:pt>
                <c:pt idx="10224">
                  <c:v>1.1458536647323116</c:v>
                </c:pt>
                <c:pt idx="10225">
                  <c:v>1.1463414695523118</c:v>
                </c:pt>
                <c:pt idx="10226">
                  <c:v>1.146829274372807</c:v>
                </c:pt>
                <c:pt idx="10227">
                  <c:v>1.1473170791937934</c:v>
                </c:pt>
                <c:pt idx="10228">
                  <c:v>1.147804884015363</c:v>
                </c:pt>
                <c:pt idx="10229">
                  <c:v>1.1482926888374627</c:v>
                </c:pt>
                <c:pt idx="10230">
                  <c:v>1.1487804936600865</c:v>
                </c:pt>
                <c:pt idx="10231">
                  <c:v>1.1492682984832294</c:v>
                </c:pt>
                <c:pt idx="10232">
                  <c:v>1.1497561033068875</c:v>
                </c:pt>
                <c:pt idx="10233">
                  <c:v>1.1502439081310563</c:v>
                </c:pt>
                <c:pt idx="10234">
                  <c:v>1.1507317129557295</c:v>
                </c:pt>
                <c:pt idx="10235">
                  <c:v>1.1512195177809033</c:v>
                </c:pt>
                <c:pt idx="10236">
                  <c:v>1.1517073226065735</c:v>
                </c:pt>
                <c:pt idx="10237">
                  <c:v>1.152195127432734</c:v>
                </c:pt>
                <c:pt idx="10238">
                  <c:v>1.1526829322593808</c:v>
                </c:pt>
                <c:pt idx="10239">
                  <c:v>1.1531707370865103</c:v>
                </c:pt>
                <c:pt idx="10240">
                  <c:v>1.1536585419141163</c:v>
                </c:pt>
                <c:pt idx="10241">
                  <c:v>1.1541463467421953</c:v>
                </c:pt>
                <c:pt idx="10242">
                  <c:v>1.1546341515707437</c:v>
                </c:pt>
                <c:pt idx="10243">
                  <c:v>1.1551219563997552</c:v>
                </c:pt>
                <c:pt idx="10244">
                  <c:v>1.1556097612292269</c:v>
                </c:pt>
                <c:pt idx="10245">
                  <c:v>1.1560975660591546</c:v>
                </c:pt>
                <c:pt idx="10246">
                  <c:v>1.1565853708895326</c:v>
                </c:pt>
                <c:pt idx="10247">
                  <c:v>1.1570731757203578</c:v>
                </c:pt>
                <c:pt idx="10248">
                  <c:v>1.1575609805516254</c:v>
                </c:pt>
                <c:pt idx="10249">
                  <c:v>1.1580487853833326</c:v>
                </c:pt>
                <c:pt idx="10250">
                  <c:v>1.1585365902154736</c:v>
                </c:pt>
                <c:pt idx="10251">
                  <c:v>1.159024395048045</c:v>
                </c:pt>
                <c:pt idx="10252">
                  <c:v>1.1595121998810436</c:v>
                </c:pt>
                <c:pt idx="10253">
                  <c:v>1.1600000047144636</c:v>
                </c:pt>
                <c:pt idx="10254">
                  <c:v>1.160487809548302</c:v>
                </c:pt>
                <c:pt idx="10255">
                  <c:v>1.1609756143825556</c:v>
                </c:pt>
                <c:pt idx="10256">
                  <c:v>1.1614634192172191</c:v>
                </c:pt>
                <c:pt idx="10257">
                  <c:v>1.1619512240522893</c:v>
                </c:pt>
                <c:pt idx="10258">
                  <c:v>1.1624390288877637</c:v>
                </c:pt>
                <c:pt idx="10259">
                  <c:v>1.162926833723636</c:v>
                </c:pt>
                <c:pt idx="10260">
                  <c:v>1.163414638559904</c:v>
                </c:pt>
                <c:pt idx="10261">
                  <c:v>1.1639024433965646</c:v>
                </c:pt>
                <c:pt idx="10262">
                  <c:v>1.1643902482336124</c:v>
                </c:pt>
                <c:pt idx="10263">
                  <c:v>1.1648780530710443</c:v>
                </c:pt>
                <c:pt idx="10264">
                  <c:v>1.1653658579088573</c:v>
                </c:pt>
                <c:pt idx="10265">
                  <c:v>1.1658536627470482</c:v>
                </c:pt>
                <c:pt idx="10266">
                  <c:v>1.1663414675856121</c:v>
                </c:pt>
                <c:pt idx="10267">
                  <c:v>1.1668292724245459</c:v>
                </c:pt>
                <c:pt idx="10268">
                  <c:v>1.1673170772638475</c:v>
                </c:pt>
                <c:pt idx="10269">
                  <c:v>1.1678048821035114</c:v>
                </c:pt>
                <c:pt idx="10270">
                  <c:v>1.1682926869435355</c:v>
                </c:pt>
                <c:pt idx="10271">
                  <c:v>1.1687804917839166</c:v>
                </c:pt>
                <c:pt idx="10272">
                  <c:v>1.1692682966246504</c:v>
                </c:pt>
                <c:pt idx="10273">
                  <c:v>1.1697561014657336</c:v>
                </c:pt>
                <c:pt idx="10274">
                  <c:v>1.1702439063071646</c:v>
                </c:pt>
                <c:pt idx="10275">
                  <c:v>1.1707317111489379</c:v>
                </c:pt>
                <c:pt idx="10276">
                  <c:v>1.1712195159910515</c:v>
                </c:pt>
                <c:pt idx="10277">
                  <c:v>1.1717073208335025</c:v>
                </c:pt>
                <c:pt idx="10278">
                  <c:v>1.1721951256762866</c:v>
                </c:pt>
                <c:pt idx="10279">
                  <c:v>1.1726829305194011</c:v>
                </c:pt>
                <c:pt idx="10280">
                  <c:v>1.1731707353628433</c:v>
                </c:pt>
                <c:pt idx="10281">
                  <c:v>1.1736585402066111</c:v>
                </c:pt>
                <c:pt idx="10282">
                  <c:v>1.174146345050699</c:v>
                </c:pt>
                <c:pt idx="10283">
                  <c:v>1.1746341498951054</c:v>
                </c:pt>
                <c:pt idx="10284">
                  <c:v>1.1751219547398284</c:v>
                </c:pt>
                <c:pt idx="10285">
                  <c:v>1.1756097595848627</c:v>
                </c:pt>
                <c:pt idx="10286">
                  <c:v>1.1760975644302065</c:v>
                </c:pt>
                <c:pt idx="10287">
                  <c:v>1.1765853692758581</c:v>
                </c:pt>
                <c:pt idx="10288">
                  <c:v>1.1770731741218126</c:v>
                </c:pt>
                <c:pt idx="10289">
                  <c:v>1.1775609789680677</c:v>
                </c:pt>
                <c:pt idx="10290">
                  <c:v>1.1780487838146216</c:v>
                </c:pt>
                <c:pt idx="10291">
                  <c:v>1.1785365886614705</c:v>
                </c:pt>
                <c:pt idx="10292">
                  <c:v>1.1790243935086115</c:v>
                </c:pt>
                <c:pt idx="10293">
                  <c:v>1.179512198356043</c:v>
                </c:pt>
                <c:pt idx="10294">
                  <c:v>1.180000003203761</c:v>
                </c:pt>
                <c:pt idx="10295">
                  <c:v>1.1804878080517636</c:v>
                </c:pt>
                <c:pt idx="10296">
                  <c:v>1.1809756129000477</c:v>
                </c:pt>
                <c:pt idx="10297">
                  <c:v>1.1814634177486116</c:v>
                </c:pt>
                <c:pt idx="10298">
                  <c:v>1.1819512225974509</c:v>
                </c:pt>
                <c:pt idx="10299">
                  <c:v>1.1824390274465642</c:v>
                </c:pt>
                <c:pt idx="10300">
                  <c:v>1.1829268322959496</c:v>
                </c:pt>
                <c:pt idx="10301">
                  <c:v>1.1834146371456029</c:v>
                </c:pt>
                <c:pt idx="10302">
                  <c:v>1.1839024419955226</c:v>
                </c:pt>
                <c:pt idx="10303">
                  <c:v>1.1843902468457066</c:v>
                </c:pt>
                <c:pt idx="10304">
                  <c:v>1.1848780516961512</c:v>
                </c:pt>
                <c:pt idx="10305">
                  <c:v>1.1853658565468548</c:v>
                </c:pt>
                <c:pt idx="10306">
                  <c:v>1.1858536613978155</c:v>
                </c:pt>
                <c:pt idx="10307">
                  <c:v>1.1863414662490293</c:v>
                </c:pt>
                <c:pt idx="10308">
                  <c:v>1.1868292711004944</c:v>
                </c:pt>
                <c:pt idx="10309">
                  <c:v>1.18731707595221</c:v>
                </c:pt>
                <c:pt idx="10310">
                  <c:v>1.1878048808041712</c:v>
                </c:pt>
                <c:pt idx="10311">
                  <c:v>1.1882926856563776</c:v>
                </c:pt>
                <c:pt idx="10312">
                  <c:v>1.1887804905088259</c:v>
                </c:pt>
                <c:pt idx="10313">
                  <c:v>1.189268295361515</c:v>
                </c:pt>
                <c:pt idx="10314">
                  <c:v>1.1897561002144412</c:v>
                </c:pt>
                <c:pt idx="10315">
                  <c:v>1.1902439050676028</c:v>
                </c:pt>
                <c:pt idx="10316">
                  <c:v>1.1907317099209989</c:v>
                </c:pt>
                <c:pt idx="10317">
                  <c:v>1.191219514774625</c:v>
                </c:pt>
                <c:pt idx="10318">
                  <c:v>1.1917073196284802</c:v>
                </c:pt>
                <c:pt idx="10319">
                  <c:v>1.1921951244825633</c:v>
                </c:pt>
                <c:pt idx="10320">
                  <c:v>1.1926829293368697</c:v>
                </c:pt>
                <c:pt idx="10321">
                  <c:v>1.1931707341913991</c:v>
                </c:pt>
                <c:pt idx="10322">
                  <c:v>1.1936585390461496</c:v>
                </c:pt>
                <c:pt idx="10323">
                  <c:v>1.1941463439011177</c:v>
                </c:pt>
                <c:pt idx="10324">
                  <c:v>1.1946341487563021</c:v>
                </c:pt>
                <c:pt idx="10325">
                  <c:v>1.195121953611701</c:v>
                </c:pt>
                <c:pt idx="10326">
                  <c:v>1.1956097584673131</c:v>
                </c:pt>
                <c:pt idx="10327">
                  <c:v>1.1960975633231348</c:v>
                </c:pt>
                <c:pt idx="10328">
                  <c:v>1.1965853681791647</c:v>
                </c:pt>
                <c:pt idx="10329">
                  <c:v>1.1970731730354021</c:v>
                </c:pt>
                <c:pt idx="10330">
                  <c:v>1.1975609778918432</c:v>
                </c:pt>
                <c:pt idx="10331">
                  <c:v>1.1980487827484869</c:v>
                </c:pt>
                <c:pt idx="10332">
                  <c:v>1.1985365876053322</c:v>
                </c:pt>
                <c:pt idx="10333">
                  <c:v>1.1990243924623751</c:v>
                </c:pt>
                <c:pt idx="10334">
                  <c:v>1.1995121973196152</c:v>
                </c:pt>
                <c:pt idx="10335">
                  <c:v>1.2000000021770512</c:v>
                </c:pt>
                <c:pt idx="10336">
                  <c:v>1.2004878070346794</c:v>
                </c:pt>
                <c:pt idx="10337">
                  <c:v>1.200975611892499</c:v>
                </c:pt>
                <c:pt idx="10338">
                  <c:v>1.2014634167505096</c:v>
                </c:pt>
                <c:pt idx="10339">
                  <c:v>1.2019512216087067</c:v>
                </c:pt>
                <c:pt idx="10340">
                  <c:v>1.2024390264670903</c:v>
                </c:pt>
                <c:pt idx="10341">
                  <c:v>1.2029268313256583</c:v>
                </c:pt>
                <c:pt idx="10342">
                  <c:v>1.2034146361844096</c:v>
                </c:pt>
                <c:pt idx="10343">
                  <c:v>1.2039024410433412</c:v>
                </c:pt>
                <c:pt idx="10344">
                  <c:v>1.2043902459024518</c:v>
                </c:pt>
                <c:pt idx="10345">
                  <c:v>1.2048780507617409</c:v>
                </c:pt>
                <c:pt idx="10346">
                  <c:v>1.205365855621205</c:v>
                </c:pt>
                <c:pt idx="10347">
                  <c:v>1.2058536604808436</c:v>
                </c:pt>
                <c:pt idx="10348">
                  <c:v>1.2063414653406554</c:v>
                </c:pt>
                <c:pt idx="10349">
                  <c:v>1.2068292702006373</c:v>
                </c:pt>
                <c:pt idx="10350">
                  <c:v>1.2073170750607884</c:v>
                </c:pt>
                <c:pt idx="10351">
                  <c:v>1.2078048799211087</c:v>
                </c:pt>
                <c:pt idx="10352">
                  <c:v>1.2082926847815942</c:v>
                </c:pt>
                <c:pt idx="10353">
                  <c:v>1.2087804896422445</c:v>
                </c:pt>
                <c:pt idx="10354">
                  <c:v>1.2092682945030586</c:v>
                </c:pt>
                <c:pt idx="10355">
                  <c:v>1.2097560993640331</c:v>
                </c:pt>
                <c:pt idx="10356">
                  <c:v>1.2102439042251678</c:v>
                </c:pt>
                <c:pt idx="10357">
                  <c:v>1.2107317090864611</c:v>
                </c:pt>
                <c:pt idx="10358">
                  <c:v>1.2112195139479125</c:v>
                </c:pt>
                <c:pt idx="10359">
                  <c:v>1.2117073188095184</c:v>
                </c:pt>
                <c:pt idx="10360">
                  <c:v>1.2121951236712789</c:v>
                </c:pt>
                <c:pt idx="10361">
                  <c:v>1.2126829285331926</c:v>
                </c:pt>
                <c:pt idx="10362">
                  <c:v>1.2131707333952568</c:v>
                </c:pt>
                <c:pt idx="10363">
                  <c:v>1.2136585382574712</c:v>
                </c:pt>
                <c:pt idx="10364">
                  <c:v>1.2141463431198347</c:v>
                </c:pt>
                <c:pt idx="10365">
                  <c:v>1.2146341479823444</c:v>
                </c:pt>
                <c:pt idx="10366">
                  <c:v>1.2151219528449997</c:v>
                </c:pt>
                <c:pt idx="10367">
                  <c:v>1.2156097577078002</c:v>
                </c:pt>
                <c:pt idx="10368">
                  <c:v>1.2160975625707429</c:v>
                </c:pt>
                <c:pt idx="10369">
                  <c:v>1.2165853674338272</c:v>
                </c:pt>
                <c:pt idx="10370">
                  <c:v>1.2170731722970527</c:v>
                </c:pt>
                <c:pt idx="10371">
                  <c:v>1.2175609771604163</c:v>
                </c:pt>
                <c:pt idx="10372">
                  <c:v>1.2180487820239176</c:v>
                </c:pt>
                <c:pt idx="10373">
                  <c:v>1.2185365868875553</c:v>
                </c:pt>
                <c:pt idx="10374">
                  <c:v>1.2190243917513288</c:v>
                </c:pt>
                <c:pt idx="10375">
                  <c:v>1.2195121966152351</c:v>
                </c:pt>
                <c:pt idx="10376">
                  <c:v>1.2200000014792742</c:v>
                </c:pt>
                <c:pt idx="10377">
                  <c:v>1.2204878063434457</c:v>
                </c:pt>
                <c:pt idx="10378">
                  <c:v>1.2209756112077463</c:v>
                </c:pt>
                <c:pt idx="10379">
                  <c:v>1.2214634160721758</c:v>
                </c:pt>
                <c:pt idx="10380">
                  <c:v>1.221951220936734</c:v>
                </c:pt>
                <c:pt idx="10381">
                  <c:v>1.2224390258014175</c:v>
                </c:pt>
                <c:pt idx="10382">
                  <c:v>1.2229268306662266</c:v>
                </c:pt>
                <c:pt idx="10383">
                  <c:v>1.2234146355311606</c:v>
                </c:pt>
                <c:pt idx="10384">
                  <c:v>1.2239024403962167</c:v>
                </c:pt>
                <c:pt idx="10385">
                  <c:v>1.2243902452613944</c:v>
                </c:pt>
                <c:pt idx="10386">
                  <c:v>1.2248780501266938</c:v>
                </c:pt>
                <c:pt idx="10387">
                  <c:v>1.2253658549921118</c:v>
                </c:pt>
                <c:pt idx="10388">
                  <c:v>1.2258536598576484</c:v>
                </c:pt>
                <c:pt idx="10389">
                  <c:v>1.2263414647233022</c:v>
                </c:pt>
                <c:pt idx="10390">
                  <c:v>1.2268292695890732</c:v>
                </c:pt>
                <c:pt idx="10391">
                  <c:v>1.2273170744549584</c:v>
                </c:pt>
                <c:pt idx="10392">
                  <c:v>1.2278048793209093</c:v>
                </c:pt>
                <c:pt idx="10393">
                  <c:v>1.2282926841870712</c:v>
                </c:pt>
                <c:pt idx="10394">
                  <c:v>1.2287804890532952</c:v>
                </c:pt>
                <c:pt idx="10395">
                  <c:v>1.2292682939195818</c:v>
                </c:pt>
                <c:pt idx="10396">
                  <c:v>1.2297560987860758</c:v>
                </c:pt>
                <c:pt idx="10397">
                  <c:v>1.2302439036526294</c:v>
                </c:pt>
                <c:pt idx="10398">
                  <c:v>1.230731708519242</c:v>
                </c:pt>
                <c:pt idx="10399">
                  <c:v>1.2312195133860597</c:v>
                </c:pt>
                <c:pt idx="10400">
                  <c:v>1.2317073182529334</c:v>
                </c:pt>
                <c:pt idx="10401">
                  <c:v>1.2321951231198636</c:v>
                </c:pt>
                <c:pt idx="10402">
                  <c:v>1.2326829279869953</c:v>
                </c:pt>
                <c:pt idx="10403">
                  <c:v>1.2331707328541808</c:v>
                </c:pt>
                <c:pt idx="10404">
                  <c:v>1.2336585377214191</c:v>
                </c:pt>
                <c:pt idx="10405">
                  <c:v>1.2341463425888555</c:v>
                </c:pt>
                <c:pt idx="10406">
                  <c:v>1.2346341474563443</c:v>
                </c:pt>
                <c:pt idx="10407">
                  <c:v>1.2351219523239312</c:v>
                </c:pt>
                <c:pt idx="10408">
                  <c:v>1.2356097571915678</c:v>
                </c:pt>
                <c:pt idx="10409">
                  <c:v>1.2360975620593502</c:v>
                </c:pt>
                <c:pt idx="10410">
                  <c:v>1.2365853669272293</c:v>
                </c:pt>
                <c:pt idx="10411">
                  <c:v>1.237073171795203</c:v>
                </c:pt>
                <c:pt idx="10412">
                  <c:v>1.2375609766632714</c:v>
                </c:pt>
                <c:pt idx="10413">
                  <c:v>1.2380487815314338</c:v>
                </c:pt>
                <c:pt idx="10414">
                  <c:v>1.2385365863996887</c:v>
                </c:pt>
                <c:pt idx="10415">
                  <c:v>1.239024391268035</c:v>
                </c:pt>
                <c:pt idx="10416">
                  <c:v>1.2395121961364732</c:v>
                </c:pt>
                <c:pt idx="10417">
                  <c:v>1.2400000010050007</c:v>
                </c:pt>
                <c:pt idx="10418">
                  <c:v>1.2404878058736175</c:v>
                </c:pt>
                <c:pt idx="10419">
                  <c:v>1.2409756107423235</c:v>
                </c:pt>
                <c:pt idx="10420">
                  <c:v>1.2414634156111162</c:v>
                </c:pt>
                <c:pt idx="10421">
                  <c:v>1.2419512204799958</c:v>
                </c:pt>
                <c:pt idx="10422">
                  <c:v>1.2424390253489612</c:v>
                </c:pt>
                <c:pt idx="10423">
                  <c:v>1.2429268302180128</c:v>
                </c:pt>
                <c:pt idx="10424">
                  <c:v>1.2434146350871478</c:v>
                </c:pt>
                <c:pt idx="10425">
                  <c:v>1.2439024399563663</c:v>
                </c:pt>
                <c:pt idx="10426">
                  <c:v>1.2443902448256683</c:v>
                </c:pt>
                <c:pt idx="10427">
                  <c:v>1.2448780496950516</c:v>
                </c:pt>
                <c:pt idx="10428">
                  <c:v>1.2453658545645161</c:v>
                </c:pt>
                <c:pt idx="10429">
                  <c:v>1.2458536594340623</c:v>
                </c:pt>
                <c:pt idx="10430">
                  <c:v>1.2463414643036872</c:v>
                </c:pt>
                <c:pt idx="10431">
                  <c:v>1.2468292691733911</c:v>
                </c:pt>
                <c:pt idx="10432">
                  <c:v>1.247317074043174</c:v>
                </c:pt>
                <c:pt idx="10433">
                  <c:v>1.2478048789130334</c:v>
                </c:pt>
                <c:pt idx="10434">
                  <c:v>1.2482926837829695</c:v>
                </c:pt>
                <c:pt idx="10435">
                  <c:v>1.248780488652983</c:v>
                </c:pt>
                <c:pt idx="10436">
                  <c:v>1.2492682935230706</c:v>
                </c:pt>
                <c:pt idx="10437">
                  <c:v>1.2497560983932328</c:v>
                </c:pt>
                <c:pt idx="10438">
                  <c:v>1.2502439032634691</c:v>
                </c:pt>
                <c:pt idx="10439">
                  <c:v>1.2507317081337797</c:v>
                </c:pt>
                <c:pt idx="10440">
                  <c:v>1.2512195130041617</c:v>
                </c:pt>
                <c:pt idx="10441">
                  <c:v>1.2517073178746156</c:v>
                </c:pt>
                <c:pt idx="10442">
                  <c:v>1.2521951227451416</c:v>
                </c:pt>
                <c:pt idx="10443">
                  <c:v>1.2526829276157372</c:v>
                </c:pt>
                <c:pt idx="10444">
                  <c:v>1.2531707324864025</c:v>
                </c:pt>
                <c:pt idx="10445">
                  <c:v>1.2536585373571381</c:v>
                </c:pt>
                <c:pt idx="10446">
                  <c:v>1.2541463422279415</c:v>
                </c:pt>
                <c:pt idx="10447">
                  <c:v>1.2546341470988129</c:v>
                </c:pt>
                <c:pt idx="10448">
                  <c:v>1.2551219519697523</c:v>
                </c:pt>
                <c:pt idx="10449">
                  <c:v>1.2556097568407574</c:v>
                </c:pt>
                <c:pt idx="10450">
                  <c:v>1.2560975617118286</c:v>
                </c:pt>
                <c:pt idx="10451">
                  <c:v>1.256585366582966</c:v>
                </c:pt>
                <c:pt idx="10452">
                  <c:v>1.2570731714541674</c:v>
                </c:pt>
                <c:pt idx="10453">
                  <c:v>1.2575609763254332</c:v>
                </c:pt>
                <c:pt idx="10454">
                  <c:v>1.2580487811967624</c:v>
                </c:pt>
                <c:pt idx="10455">
                  <c:v>1.2585365860681557</c:v>
                </c:pt>
                <c:pt idx="10456">
                  <c:v>1.2590243909396106</c:v>
                </c:pt>
                <c:pt idx="10457">
                  <c:v>1.2595121958111268</c:v>
                </c:pt>
                <c:pt idx="10458">
                  <c:v>1.2600000006827057</c:v>
                </c:pt>
                <c:pt idx="10459">
                  <c:v>1.260487805554344</c:v>
                </c:pt>
                <c:pt idx="10460">
                  <c:v>1.2609756104260428</c:v>
                </c:pt>
                <c:pt idx="10461">
                  <c:v>1.2614634152978015</c:v>
                </c:pt>
                <c:pt idx="10462">
                  <c:v>1.2619512201696188</c:v>
                </c:pt>
                <c:pt idx="10463">
                  <c:v>1.2624390250414943</c:v>
                </c:pt>
                <c:pt idx="10464">
                  <c:v>1.2629268299134284</c:v>
                </c:pt>
                <c:pt idx="10465">
                  <c:v>1.2634146347854189</c:v>
                </c:pt>
                <c:pt idx="10466">
                  <c:v>1.2639024396574663</c:v>
                </c:pt>
                <c:pt idx="10467">
                  <c:v>1.2643902445295709</c:v>
                </c:pt>
                <c:pt idx="10468">
                  <c:v>1.2648780494017302</c:v>
                </c:pt>
                <c:pt idx="10469">
                  <c:v>1.265365854273945</c:v>
                </c:pt>
                <c:pt idx="10470">
                  <c:v>1.2658536591462144</c:v>
                </c:pt>
                <c:pt idx="10471">
                  <c:v>1.2663414640185389</c:v>
                </c:pt>
                <c:pt idx="10472">
                  <c:v>1.2668292688909162</c:v>
                </c:pt>
                <c:pt idx="10473">
                  <c:v>1.2673170737633463</c:v>
                </c:pt>
                <c:pt idx="10474">
                  <c:v>1.2678048786358302</c:v>
                </c:pt>
                <c:pt idx="10475">
                  <c:v>1.2682926835083657</c:v>
                </c:pt>
                <c:pt idx="10476">
                  <c:v>1.2687804883809526</c:v>
                </c:pt>
                <c:pt idx="10477">
                  <c:v>1.2692682932535915</c:v>
                </c:pt>
                <c:pt idx="10478">
                  <c:v>1.2697560981262805</c:v>
                </c:pt>
                <c:pt idx="10479">
                  <c:v>1.2702439029990198</c:v>
                </c:pt>
                <c:pt idx="10480">
                  <c:v>1.2707317078718097</c:v>
                </c:pt>
                <c:pt idx="10481">
                  <c:v>1.271219512744648</c:v>
                </c:pt>
                <c:pt idx="10482">
                  <c:v>1.2717073176175351</c:v>
                </c:pt>
                <c:pt idx="10483">
                  <c:v>1.2721951224904715</c:v>
                </c:pt>
                <c:pt idx="10484">
                  <c:v>1.272682927363455</c:v>
                </c:pt>
                <c:pt idx="10485">
                  <c:v>1.2731707322364856</c:v>
                </c:pt>
                <c:pt idx="10486">
                  <c:v>1.2736585371095637</c:v>
                </c:pt>
                <c:pt idx="10487">
                  <c:v>1.2741463419826888</c:v>
                </c:pt>
                <c:pt idx="10488">
                  <c:v>1.2746341468558597</c:v>
                </c:pt>
                <c:pt idx="10489">
                  <c:v>1.2751219517290759</c:v>
                </c:pt>
                <c:pt idx="10490">
                  <c:v>1.2756097566023388</c:v>
                </c:pt>
                <c:pt idx="10491">
                  <c:v>1.2760975614756456</c:v>
                </c:pt>
                <c:pt idx="10492">
                  <c:v>1.2765853663489968</c:v>
                </c:pt>
                <c:pt idx="10493">
                  <c:v>1.2770731712223928</c:v>
                </c:pt>
                <c:pt idx="10494">
                  <c:v>1.2775609760958315</c:v>
                </c:pt>
                <c:pt idx="10495">
                  <c:v>1.2780487809693133</c:v>
                </c:pt>
                <c:pt idx="10496">
                  <c:v>1.278536585842839</c:v>
                </c:pt>
                <c:pt idx="10497">
                  <c:v>1.2790243907164061</c:v>
                </c:pt>
                <c:pt idx="10498">
                  <c:v>1.2795121955900153</c:v>
                </c:pt>
                <c:pt idx="10499">
                  <c:v>1.2800000004636662</c:v>
                </c:pt>
                <c:pt idx="10500">
                  <c:v>1.280487805337359</c:v>
                </c:pt>
                <c:pt idx="10501">
                  <c:v>1.2809756102110921</c:v>
                </c:pt>
                <c:pt idx="10502">
                  <c:v>1.2814634150848652</c:v>
                </c:pt>
                <c:pt idx="10503">
                  <c:v>1.2819512199586796</c:v>
                </c:pt>
                <c:pt idx="10504">
                  <c:v>1.2824390248325326</c:v>
                </c:pt>
                <c:pt idx="10505">
                  <c:v>1.2829268297064251</c:v>
                </c:pt>
                <c:pt idx="10506">
                  <c:v>1.2834146345803572</c:v>
                </c:pt>
                <c:pt idx="10507">
                  <c:v>1.2839024394543275</c:v>
                </c:pt>
                <c:pt idx="10508">
                  <c:v>1.2843902443283359</c:v>
                </c:pt>
                <c:pt idx="10509">
                  <c:v>1.284878049202383</c:v>
                </c:pt>
                <c:pt idx="10510">
                  <c:v>1.2853658540764665</c:v>
                </c:pt>
                <c:pt idx="10511">
                  <c:v>1.2858536589505873</c:v>
                </c:pt>
                <c:pt idx="10512">
                  <c:v>1.2863414638247459</c:v>
                </c:pt>
                <c:pt idx="10513">
                  <c:v>1.28682926869894</c:v>
                </c:pt>
                <c:pt idx="10514">
                  <c:v>1.2873170735731705</c:v>
                </c:pt>
                <c:pt idx="10515">
                  <c:v>1.2878048784474365</c:v>
                </c:pt>
                <c:pt idx="10516">
                  <c:v>1.288292683321739</c:v>
                </c:pt>
                <c:pt idx="10517">
                  <c:v>1.2887804881960756</c:v>
                </c:pt>
                <c:pt idx="10518">
                  <c:v>1.2892682930704473</c:v>
                </c:pt>
                <c:pt idx="10519">
                  <c:v>1.2897560979448541</c:v>
                </c:pt>
                <c:pt idx="10520">
                  <c:v>1.2902439028192942</c:v>
                </c:pt>
                <c:pt idx="10521">
                  <c:v>1.2907317076937681</c:v>
                </c:pt>
                <c:pt idx="10522">
                  <c:v>1.2912195125682766</c:v>
                </c:pt>
                <c:pt idx="10523">
                  <c:v>1.2917073174428171</c:v>
                </c:pt>
                <c:pt idx="10524">
                  <c:v>1.2921951223173909</c:v>
                </c:pt>
                <c:pt idx="10525">
                  <c:v>1.292682927191998</c:v>
                </c:pt>
                <c:pt idx="10526">
                  <c:v>1.2931707320666361</c:v>
                </c:pt>
                <c:pt idx="10527">
                  <c:v>1.2936585369413067</c:v>
                </c:pt>
                <c:pt idx="10528">
                  <c:v>1.2941463418160097</c:v>
                </c:pt>
                <c:pt idx="10529">
                  <c:v>1.2946341466907429</c:v>
                </c:pt>
                <c:pt idx="10530">
                  <c:v>1.2951219515655077</c:v>
                </c:pt>
                <c:pt idx="10531">
                  <c:v>1.2956097564403031</c:v>
                </c:pt>
                <c:pt idx="10532">
                  <c:v>1.2960975613151295</c:v>
                </c:pt>
                <c:pt idx="10533">
                  <c:v>1.2965853661899858</c:v>
                </c:pt>
                <c:pt idx="10534">
                  <c:v>1.2970731710648717</c:v>
                </c:pt>
                <c:pt idx="10535">
                  <c:v>1.2975609759397884</c:v>
                </c:pt>
                <c:pt idx="10536">
                  <c:v>1.2980487808147334</c:v>
                </c:pt>
                <c:pt idx="10537">
                  <c:v>1.2985365856897073</c:v>
                </c:pt>
                <c:pt idx="10538">
                  <c:v>1.299024390564711</c:v>
                </c:pt>
                <c:pt idx="10539">
                  <c:v>1.2995121954397426</c:v>
                </c:pt>
                <c:pt idx="10540">
                  <c:v>1.3000000003148022</c:v>
                </c:pt>
                <c:pt idx="10541">
                  <c:v>1.3004878051898907</c:v>
                </c:pt>
                <c:pt idx="10542">
                  <c:v>1.3009756100650063</c:v>
                </c:pt>
                <c:pt idx="10543">
                  <c:v>1.3014634149401494</c:v>
                </c:pt>
                <c:pt idx="10544">
                  <c:v>1.3019512198153205</c:v>
                </c:pt>
                <c:pt idx="10545">
                  <c:v>1.3024390246905178</c:v>
                </c:pt>
                <c:pt idx="10546">
                  <c:v>1.3029268295657417</c:v>
                </c:pt>
                <c:pt idx="10547">
                  <c:v>1.3034146344409923</c:v>
                </c:pt>
                <c:pt idx="10548">
                  <c:v>1.3039024393162699</c:v>
                </c:pt>
                <c:pt idx="10549">
                  <c:v>1.3043902441915725</c:v>
                </c:pt>
                <c:pt idx="10550">
                  <c:v>1.3048780490669007</c:v>
                </c:pt>
                <c:pt idx="10551">
                  <c:v>1.3053658539422557</c:v>
                </c:pt>
                <c:pt idx="10552">
                  <c:v>1.305853658817635</c:v>
                </c:pt>
                <c:pt idx="10553">
                  <c:v>1.3063414636930393</c:v>
                </c:pt>
                <c:pt idx="10554">
                  <c:v>1.3068292685684693</c:v>
                </c:pt>
                <c:pt idx="10555">
                  <c:v>1.3073170734439228</c:v>
                </c:pt>
                <c:pt idx="10556">
                  <c:v>1.3078048783194007</c:v>
                </c:pt>
                <c:pt idx="10557">
                  <c:v>1.3082926831949035</c:v>
                </c:pt>
                <c:pt idx="10558">
                  <c:v>1.3087804880704295</c:v>
                </c:pt>
                <c:pt idx="10559">
                  <c:v>1.3092682929459789</c:v>
                </c:pt>
                <c:pt idx="10560">
                  <c:v>1.3097560978215528</c:v>
                </c:pt>
                <c:pt idx="10561">
                  <c:v>1.3102439026971489</c:v>
                </c:pt>
                <c:pt idx="10562">
                  <c:v>1.310731707572768</c:v>
                </c:pt>
                <c:pt idx="10563">
                  <c:v>1.3112195124484098</c:v>
                </c:pt>
                <c:pt idx="10564">
                  <c:v>1.3117073173240752</c:v>
                </c:pt>
                <c:pt idx="10565">
                  <c:v>1.3121951221997619</c:v>
                </c:pt>
                <c:pt idx="10566">
                  <c:v>1.3126829270754707</c:v>
                </c:pt>
                <c:pt idx="10567">
                  <c:v>1.3131707319512027</c:v>
                </c:pt>
                <c:pt idx="10568">
                  <c:v>1.3136585368269555</c:v>
                </c:pt>
                <c:pt idx="10569">
                  <c:v>1.3141463417027297</c:v>
                </c:pt>
                <c:pt idx="10570">
                  <c:v>1.3146341465785261</c:v>
                </c:pt>
                <c:pt idx="10571">
                  <c:v>1.3151219514543429</c:v>
                </c:pt>
                <c:pt idx="10572">
                  <c:v>1.3156097563301321</c:v>
                </c:pt>
                <c:pt idx="10573">
                  <c:v>1.3160975612060399</c:v>
                </c:pt>
                <c:pt idx="10574">
                  <c:v>1.3165853660819185</c:v>
                </c:pt>
                <c:pt idx="10575">
                  <c:v>1.317073170957769</c:v>
                </c:pt>
                <c:pt idx="10576">
                  <c:v>1.3175609758337377</c:v>
                </c:pt>
                <c:pt idx="10577">
                  <c:v>1.318048780709677</c:v>
                </c:pt>
                <c:pt idx="10578">
                  <c:v>1.3185365855856359</c:v>
                </c:pt>
                <c:pt idx="10579">
                  <c:v>1.3190243904616143</c:v>
                </c:pt>
                <c:pt idx="10580">
                  <c:v>1.3195121953376132</c:v>
                </c:pt>
                <c:pt idx="10581">
                  <c:v>1.3200000002136307</c:v>
                </c:pt>
                <c:pt idx="10582">
                  <c:v>1.3204878050896669</c:v>
                </c:pt>
                <c:pt idx="10583">
                  <c:v>1.3209756099657231</c:v>
                </c:pt>
                <c:pt idx="10584">
                  <c:v>1.321463414841797</c:v>
                </c:pt>
                <c:pt idx="10585">
                  <c:v>1.3219512197178411</c:v>
                </c:pt>
                <c:pt idx="10586">
                  <c:v>1.3224390245940012</c:v>
                </c:pt>
                <c:pt idx="10587">
                  <c:v>1.3229268294701302</c:v>
                </c:pt>
                <c:pt idx="10588">
                  <c:v>1.3234146343462285</c:v>
                </c:pt>
                <c:pt idx="10589">
                  <c:v>1.3239024392223935</c:v>
                </c:pt>
                <c:pt idx="10590">
                  <c:v>1.3243902440985766</c:v>
                </c:pt>
                <c:pt idx="10591">
                  <c:v>1.3248780489747762</c:v>
                </c:pt>
                <c:pt idx="10592">
                  <c:v>1.3253658538509936</c:v>
                </c:pt>
                <c:pt idx="10593">
                  <c:v>1.3258536587272287</c:v>
                </c:pt>
                <c:pt idx="10594">
                  <c:v>1.3263414636034798</c:v>
                </c:pt>
                <c:pt idx="10595">
                  <c:v>1.3268292684797482</c:v>
                </c:pt>
                <c:pt idx="10596">
                  <c:v>1.3273170733560331</c:v>
                </c:pt>
                <c:pt idx="10597">
                  <c:v>1.3278048782323357</c:v>
                </c:pt>
                <c:pt idx="10598">
                  <c:v>1.3282926831086534</c:v>
                </c:pt>
                <c:pt idx="10599">
                  <c:v>1.3287804879849876</c:v>
                </c:pt>
                <c:pt idx="10600">
                  <c:v>1.3292682928613386</c:v>
                </c:pt>
                <c:pt idx="10601">
                  <c:v>1.3297560977377048</c:v>
                </c:pt>
                <c:pt idx="10602">
                  <c:v>1.3302439026140864</c:v>
                </c:pt>
                <c:pt idx="10603">
                  <c:v>1.330731707490485</c:v>
                </c:pt>
                <c:pt idx="10604">
                  <c:v>1.3312195123668977</c:v>
                </c:pt>
                <c:pt idx="10605">
                  <c:v>1.331707317243326</c:v>
                </c:pt>
                <c:pt idx="10606">
                  <c:v>1.3321951221197703</c:v>
                </c:pt>
                <c:pt idx="10607">
                  <c:v>1.3326829269962288</c:v>
                </c:pt>
                <c:pt idx="10608">
                  <c:v>1.3331707318727024</c:v>
                </c:pt>
                <c:pt idx="10609">
                  <c:v>1.3336585367491915</c:v>
                </c:pt>
                <c:pt idx="10610">
                  <c:v>1.3341463416256945</c:v>
                </c:pt>
                <c:pt idx="10611">
                  <c:v>1.3346341465022116</c:v>
                </c:pt>
                <c:pt idx="10612">
                  <c:v>1.3351219513787433</c:v>
                </c:pt>
                <c:pt idx="10613">
                  <c:v>1.3356097562552902</c:v>
                </c:pt>
                <c:pt idx="10614">
                  <c:v>1.3360975611318504</c:v>
                </c:pt>
                <c:pt idx="10615">
                  <c:v>1.3365853660084244</c:v>
                </c:pt>
                <c:pt idx="10616">
                  <c:v>1.337073170885013</c:v>
                </c:pt>
                <c:pt idx="10617">
                  <c:v>1.3375609757616145</c:v>
                </c:pt>
                <c:pt idx="10618">
                  <c:v>1.3380487806382297</c:v>
                </c:pt>
                <c:pt idx="10619">
                  <c:v>1.3385365855148592</c:v>
                </c:pt>
                <c:pt idx="10620">
                  <c:v>1.3390243903915011</c:v>
                </c:pt>
                <c:pt idx="10621">
                  <c:v>1.3395121952681559</c:v>
                </c:pt>
                <c:pt idx="10622">
                  <c:v>1.3400000001448249</c:v>
                </c:pt>
                <c:pt idx="10623">
                  <c:v>1.3404878050215059</c:v>
                </c:pt>
                <c:pt idx="10624">
                  <c:v>1.3409756098981993</c:v>
                </c:pt>
                <c:pt idx="10625">
                  <c:v>1.3414634147749069</c:v>
                </c:pt>
                <c:pt idx="10626">
                  <c:v>1.3419512196516261</c:v>
                </c:pt>
                <c:pt idx="10627">
                  <c:v>1.3424390245283577</c:v>
                </c:pt>
                <c:pt idx="10628">
                  <c:v>1.3429268294051018</c:v>
                </c:pt>
                <c:pt idx="10629">
                  <c:v>1.3434146342818587</c:v>
                </c:pt>
                <c:pt idx="10630">
                  <c:v>1.3439024391586267</c:v>
                </c:pt>
                <c:pt idx="10631">
                  <c:v>1.3443902440354072</c:v>
                </c:pt>
                <c:pt idx="10632">
                  <c:v>1.3448780489122001</c:v>
                </c:pt>
                <c:pt idx="10633">
                  <c:v>1.3453658537890041</c:v>
                </c:pt>
                <c:pt idx="10634">
                  <c:v>1.3458536586658196</c:v>
                </c:pt>
                <c:pt idx="10635">
                  <c:v>1.3463414635426476</c:v>
                </c:pt>
                <c:pt idx="10636">
                  <c:v>1.3468292684194862</c:v>
                </c:pt>
                <c:pt idx="10637">
                  <c:v>1.347317073296336</c:v>
                </c:pt>
                <c:pt idx="10638">
                  <c:v>1.3478048781731982</c:v>
                </c:pt>
                <c:pt idx="10639">
                  <c:v>1.3482926830500706</c:v>
                </c:pt>
                <c:pt idx="10640">
                  <c:v>1.348780487926954</c:v>
                </c:pt>
                <c:pt idx="10641">
                  <c:v>1.3492682928038491</c:v>
                </c:pt>
                <c:pt idx="10642">
                  <c:v>1.3497560976807539</c:v>
                </c:pt>
                <c:pt idx="10643">
                  <c:v>1.3502439025576698</c:v>
                </c:pt>
                <c:pt idx="10644">
                  <c:v>1.3507317074345959</c:v>
                </c:pt>
                <c:pt idx="10645">
                  <c:v>1.3512195123115336</c:v>
                </c:pt>
                <c:pt idx="10646">
                  <c:v>1.351707317188481</c:v>
                </c:pt>
                <c:pt idx="10647">
                  <c:v>1.3521951220654387</c:v>
                </c:pt>
                <c:pt idx="10648">
                  <c:v>1.3526829269424074</c:v>
                </c:pt>
                <c:pt idx="10649">
                  <c:v>1.3531707318193855</c:v>
                </c:pt>
                <c:pt idx="10650">
                  <c:v>1.3536585366963738</c:v>
                </c:pt>
                <c:pt idx="10651">
                  <c:v>1.3541463415733728</c:v>
                </c:pt>
                <c:pt idx="10652">
                  <c:v>1.3546341464503806</c:v>
                </c:pt>
                <c:pt idx="10653">
                  <c:v>1.3551219513273982</c:v>
                </c:pt>
                <c:pt idx="10654">
                  <c:v>1.3556097562044265</c:v>
                </c:pt>
                <c:pt idx="10655">
                  <c:v>1.3560975610814632</c:v>
                </c:pt>
                <c:pt idx="10656">
                  <c:v>1.3565853659585096</c:v>
                </c:pt>
                <c:pt idx="10657">
                  <c:v>1.3570731708355654</c:v>
                </c:pt>
                <c:pt idx="10658">
                  <c:v>1.3575609757126315</c:v>
                </c:pt>
                <c:pt idx="10659">
                  <c:v>1.3580487805897059</c:v>
                </c:pt>
                <c:pt idx="10660">
                  <c:v>1.3585365854667892</c:v>
                </c:pt>
                <c:pt idx="10661">
                  <c:v>1.3590243903438823</c:v>
                </c:pt>
                <c:pt idx="10662">
                  <c:v>1.3595121952209839</c:v>
                </c:pt>
                <c:pt idx="10663">
                  <c:v>1.3600000000980943</c:v>
                </c:pt>
                <c:pt idx="10664">
                  <c:v>1.360487804975214</c:v>
                </c:pt>
                <c:pt idx="10665">
                  <c:v>1.3609756098523418</c:v>
                </c:pt>
                <c:pt idx="10666">
                  <c:v>1.3614634147294784</c:v>
                </c:pt>
                <c:pt idx="10667">
                  <c:v>1.3619512196066244</c:v>
                </c:pt>
                <c:pt idx="10668">
                  <c:v>1.3624390244837778</c:v>
                </c:pt>
                <c:pt idx="10669">
                  <c:v>1.3629268293609398</c:v>
                </c:pt>
                <c:pt idx="10670">
                  <c:v>1.3634146342381106</c:v>
                </c:pt>
                <c:pt idx="10671">
                  <c:v>1.363902439115289</c:v>
                </c:pt>
                <c:pt idx="10672">
                  <c:v>1.3643902439924753</c:v>
                </c:pt>
                <c:pt idx="10673">
                  <c:v>1.3648780488696701</c:v>
                </c:pt>
                <c:pt idx="10674">
                  <c:v>1.3653658537468738</c:v>
                </c:pt>
                <c:pt idx="10675">
                  <c:v>1.3658536586240841</c:v>
                </c:pt>
                <c:pt idx="10676">
                  <c:v>1.3663414635013025</c:v>
                </c:pt>
                <c:pt idx="10677">
                  <c:v>1.3668292683785297</c:v>
                </c:pt>
                <c:pt idx="10678">
                  <c:v>1.3673170732557636</c:v>
                </c:pt>
                <c:pt idx="10679">
                  <c:v>1.367804878133005</c:v>
                </c:pt>
                <c:pt idx="10680">
                  <c:v>1.3682926830102553</c:v>
                </c:pt>
                <c:pt idx="10681">
                  <c:v>1.3687804878875118</c:v>
                </c:pt>
                <c:pt idx="10682">
                  <c:v>1.3692682927647759</c:v>
                </c:pt>
                <c:pt idx="10683">
                  <c:v>1.369756097642048</c:v>
                </c:pt>
                <c:pt idx="10684">
                  <c:v>1.3702439025193267</c:v>
                </c:pt>
                <c:pt idx="10685">
                  <c:v>1.3707317073966125</c:v>
                </c:pt>
                <c:pt idx="10686">
                  <c:v>1.3712195122739064</c:v>
                </c:pt>
                <c:pt idx="10687">
                  <c:v>1.3717073171512064</c:v>
                </c:pt>
                <c:pt idx="10688">
                  <c:v>1.3721951220285136</c:v>
                </c:pt>
                <c:pt idx="10689">
                  <c:v>1.3726829269058278</c:v>
                </c:pt>
                <c:pt idx="10690">
                  <c:v>1.3731707317831496</c:v>
                </c:pt>
                <c:pt idx="10691">
                  <c:v>1.3736585366604777</c:v>
                </c:pt>
                <c:pt idx="10692">
                  <c:v>1.3741463415378123</c:v>
                </c:pt>
                <c:pt idx="10693">
                  <c:v>1.3746341464151546</c:v>
                </c:pt>
                <c:pt idx="10694">
                  <c:v>1.3751219512925026</c:v>
                </c:pt>
                <c:pt idx="10695">
                  <c:v>1.3756097561698568</c:v>
                </c:pt>
                <c:pt idx="10696">
                  <c:v>1.3760975610472186</c:v>
                </c:pt>
                <c:pt idx="10697">
                  <c:v>1.3765853659245861</c:v>
                </c:pt>
                <c:pt idx="10698">
                  <c:v>1.3770731708019599</c:v>
                </c:pt>
                <c:pt idx="10699">
                  <c:v>1.3775609756793408</c:v>
                </c:pt>
                <c:pt idx="10700">
                  <c:v>1.3780487805567274</c:v>
                </c:pt>
                <c:pt idx="10701">
                  <c:v>1.3785365854341198</c:v>
                </c:pt>
                <c:pt idx="10702">
                  <c:v>1.3790243903115194</c:v>
                </c:pt>
                <c:pt idx="10703">
                  <c:v>1.3795121951889242</c:v>
                </c:pt>
                <c:pt idx="10704">
                  <c:v>1.3800000000663353</c:v>
                </c:pt>
                <c:pt idx="10705">
                  <c:v>1.3804878049437521</c:v>
                </c:pt>
                <c:pt idx="10706">
                  <c:v>1.3809756098211756</c:v>
                </c:pt>
                <c:pt idx="10707">
                  <c:v>1.3814634146986045</c:v>
                </c:pt>
                <c:pt idx="10708">
                  <c:v>1.3819512195760386</c:v>
                </c:pt>
                <c:pt idx="10709">
                  <c:v>1.3824390244534799</c:v>
                </c:pt>
                <c:pt idx="10710">
                  <c:v>1.3829268293309256</c:v>
                </c:pt>
                <c:pt idx="10711">
                  <c:v>1.3834146342083775</c:v>
                </c:pt>
                <c:pt idx="10712">
                  <c:v>1.3839024390858357</c:v>
                </c:pt>
                <c:pt idx="10713">
                  <c:v>1.3843902439632982</c:v>
                </c:pt>
                <c:pt idx="10714">
                  <c:v>1.3848780488407666</c:v>
                </c:pt>
                <c:pt idx="10715">
                  <c:v>1.3853658537182412</c:v>
                </c:pt>
                <c:pt idx="10716">
                  <c:v>1.3858536585957202</c:v>
                </c:pt>
                <c:pt idx="10717">
                  <c:v>1.3863414634732045</c:v>
                </c:pt>
                <c:pt idx="10718">
                  <c:v>1.3868292683506951</c:v>
                </c:pt>
                <c:pt idx="10719">
                  <c:v>1.3873170732281901</c:v>
                </c:pt>
                <c:pt idx="10720">
                  <c:v>1.38780487810569</c:v>
                </c:pt>
                <c:pt idx="10721">
                  <c:v>1.3882926829831952</c:v>
                </c:pt>
                <c:pt idx="10722">
                  <c:v>1.3887804878607066</c:v>
                </c:pt>
                <c:pt idx="10723">
                  <c:v>1.3892682927382221</c:v>
                </c:pt>
                <c:pt idx="10724">
                  <c:v>1.3897560976157424</c:v>
                </c:pt>
                <c:pt idx="10725">
                  <c:v>1.3902439024932685</c:v>
                </c:pt>
                <c:pt idx="10726">
                  <c:v>1.3907317073707985</c:v>
                </c:pt>
                <c:pt idx="10727">
                  <c:v>1.391219512248334</c:v>
                </c:pt>
                <c:pt idx="10728">
                  <c:v>1.3917073171258747</c:v>
                </c:pt>
                <c:pt idx="10729">
                  <c:v>1.3921951220034194</c:v>
                </c:pt>
                <c:pt idx="10730">
                  <c:v>1.3926829268809691</c:v>
                </c:pt>
                <c:pt idx="10731">
                  <c:v>1.393170731758524</c:v>
                </c:pt>
                <c:pt idx="10732">
                  <c:v>1.3936585366360825</c:v>
                </c:pt>
                <c:pt idx="10733">
                  <c:v>1.3941463415136459</c:v>
                </c:pt>
                <c:pt idx="10734">
                  <c:v>1.3946341463912146</c:v>
                </c:pt>
                <c:pt idx="10735">
                  <c:v>1.3951219512687869</c:v>
                </c:pt>
                <c:pt idx="10736">
                  <c:v>1.3956097561463636</c:v>
                </c:pt>
                <c:pt idx="10737">
                  <c:v>1.3960975610239448</c:v>
                </c:pt>
                <c:pt idx="10738">
                  <c:v>1.3965853659015313</c:v>
                </c:pt>
                <c:pt idx="10739">
                  <c:v>1.3970731707791213</c:v>
                </c:pt>
                <c:pt idx="10740">
                  <c:v>1.3975609756567153</c:v>
                </c:pt>
                <c:pt idx="10741">
                  <c:v>1.3980487805343147</c:v>
                </c:pt>
                <c:pt idx="10742">
                  <c:v>1.3985365854119176</c:v>
                </c:pt>
                <c:pt idx="10743">
                  <c:v>1.3990243902895245</c:v>
                </c:pt>
                <c:pt idx="10744">
                  <c:v>1.3995121951671363</c:v>
                </c:pt>
                <c:pt idx="10745">
                  <c:v>1.4000000000447517</c:v>
                </c:pt>
                <c:pt idx="10746">
                  <c:v>1.400487804922371</c:v>
                </c:pt>
                <c:pt idx="10747">
                  <c:v>1.4009756097999952</c:v>
                </c:pt>
                <c:pt idx="10748">
                  <c:v>1.4014634146776226</c:v>
                </c:pt>
                <c:pt idx="10749">
                  <c:v>1.4019512195552539</c:v>
                </c:pt>
                <c:pt idx="10750">
                  <c:v>1.4024390244328897</c:v>
                </c:pt>
                <c:pt idx="10751">
                  <c:v>1.4029268293105286</c:v>
                </c:pt>
                <c:pt idx="10752">
                  <c:v>1.4034146341881715</c:v>
                </c:pt>
                <c:pt idx="10753">
                  <c:v>1.4039024390658179</c:v>
                </c:pt>
                <c:pt idx="10754">
                  <c:v>1.4043902439434692</c:v>
                </c:pt>
                <c:pt idx="10755">
                  <c:v>1.4048780488211237</c:v>
                </c:pt>
                <c:pt idx="10756">
                  <c:v>1.4053658536987328</c:v>
                </c:pt>
                <c:pt idx="10757">
                  <c:v>1.4058536585764436</c:v>
                </c:pt>
                <c:pt idx="10758">
                  <c:v>1.4063414634541087</c:v>
                </c:pt>
                <c:pt idx="10759">
                  <c:v>1.4068292683317289</c:v>
                </c:pt>
                <c:pt idx="10760">
                  <c:v>1.4073170732094011</c:v>
                </c:pt>
                <c:pt idx="10761">
                  <c:v>1.4078048780871266</c:v>
                </c:pt>
                <c:pt idx="10762">
                  <c:v>1.4082926829647575</c:v>
                </c:pt>
                <c:pt idx="10763">
                  <c:v>1.4087804878424404</c:v>
                </c:pt>
                <c:pt idx="10764">
                  <c:v>1.4092682927201761</c:v>
                </c:pt>
                <c:pt idx="10765">
                  <c:v>1.4097560975978172</c:v>
                </c:pt>
                <c:pt idx="10766">
                  <c:v>1.4102439024755098</c:v>
                </c:pt>
                <c:pt idx="10767">
                  <c:v>1.4107317073532557</c:v>
                </c:pt>
                <c:pt idx="10768">
                  <c:v>1.4112195122309554</c:v>
                </c:pt>
                <c:pt idx="10769">
                  <c:v>1.4117073171086099</c:v>
                </c:pt>
                <c:pt idx="10770">
                  <c:v>1.4121951219863158</c:v>
                </c:pt>
                <c:pt idx="10771">
                  <c:v>1.4126829268640257</c:v>
                </c:pt>
                <c:pt idx="10772">
                  <c:v>1.4131707317417384</c:v>
                </c:pt>
                <c:pt idx="10773">
                  <c:v>1.4136585366194541</c:v>
                </c:pt>
                <c:pt idx="10774">
                  <c:v>1.4141463414971738</c:v>
                </c:pt>
                <c:pt idx="10775">
                  <c:v>1.4146341463748957</c:v>
                </c:pt>
                <c:pt idx="10776">
                  <c:v>1.4151219512526203</c:v>
                </c:pt>
                <c:pt idx="10777">
                  <c:v>1.4156097561303493</c:v>
                </c:pt>
                <c:pt idx="10778">
                  <c:v>1.4160975610080802</c:v>
                </c:pt>
                <c:pt idx="10779">
                  <c:v>1.4165853658858141</c:v>
                </c:pt>
                <c:pt idx="10780">
                  <c:v>1.417073170763552</c:v>
                </c:pt>
                <c:pt idx="10781">
                  <c:v>1.4175609756412917</c:v>
                </c:pt>
                <c:pt idx="10782">
                  <c:v>1.4180487805190345</c:v>
                </c:pt>
                <c:pt idx="10783">
                  <c:v>1.4185365853967808</c:v>
                </c:pt>
                <c:pt idx="10784">
                  <c:v>1.4190243902745294</c:v>
                </c:pt>
                <c:pt idx="10785">
                  <c:v>1.4195121951522807</c:v>
                </c:pt>
                <c:pt idx="10786">
                  <c:v>1.4200000000300346</c:v>
                </c:pt>
                <c:pt idx="10787">
                  <c:v>1.420487804907792</c:v>
                </c:pt>
                <c:pt idx="10788">
                  <c:v>1.4209756097855517</c:v>
                </c:pt>
                <c:pt idx="10789">
                  <c:v>1.4214634146633136</c:v>
                </c:pt>
                <c:pt idx="10790">
                  <c:v>1.4219512195410795</c:v>
                </c:pt>
                <c:pt idx="10791">
                  <c:v>1.4224390244188472</c:v>
                </c:pt>
                <c:pt idx="10792">
                  <c:v>1.4229268292966171</c:v>
                </c:pt>
                <c:pt idx="10793">
                  <c:v>1.423414634174391</c:v>
                </c:pt>
                <c:pt idx="10794">
                  <c:v>1.4239024390521662</c:v>
                </c:pt>
                <c:pt idx="10795">
                  <c:v>1.4243902439299441</c:v>
                </c:pt>
                <c:pt idx="10796">
                  <c:v>1.4248780488077255</c:v>
                </c:pt>
                <c:pt idx="10797">
                  <c:v>1.4253658536855083</c:v>
                </c:pt>
                <c:pt idx="10798">
                  <c:v>1.4258536585632937</c:v>
                </c:pt>
                <c:pt idx="10799">
                  <c:v>1.4263414634410827</c:v>
                </c:pt>
                <c:pt idx="10800">
                  <c:v>1.426829268318873</c:v>
                </c:pt>
                <c:pt idx="10801">
                  <c:v>1.427317073196666</c:v>
                </c:pt>
                <c:pt idx="10802">
                  <c:v>1.4278048780744612</c:v>
                </c:pt>
                <c:pt idx="10803">
                  <c:v>1.4282926829522595</c:v>
                </c:pt>
                <c:pt idx="10804">
                  <c:v>1.4287804878300596</c:v>
                </c:pt>
                <c:pt idx="10805">
                  <c:v>1.4292682927078619</c:v>
                </c:pt>
                <c:pt idx="10806">
                  <c:v>1.4297560975856674</c:v>
                </c:pt>
                <c:pt idx="10807">
                  <c:v>1.4302439024634741</c:v>
                </c:pt>
                <c:pt idx="10808">
                  <c:v>1.4307317073412831</c:v>
                </c:pt>
                <c:pt idx="10809">
                  <c:v>1.4312195122190956</c:v>
                </c:pt>
                <c:pt idx="10810">
                  <c:v>1.431707317096909</c:v>
                </c:pt>
                <c:pt idx="10811">
                  <c:v>1.4321951219747246</c:v>
                </c:pt>
                <c:pt idx="10812">
                  <c:v>1.4326829268525434</c:v>
                </c:pt>
                <c:pt idx="10813">
                  <c:v>1.4331707317303635</c:v>
                </c:pt>
                <c:pt idx="10814">
                  <c:v>1.4336585366081858</c:v>
                </c:pt>
                <c:pt idx="10815">
                  <c:v>1.4341463414860103</c:v>
                </c:pt>
                <c:pt idx="10816">
                  <c:v>1.4346341463638375</c:v>
                </c:pt>
                <c:pt idx="10817">
                  <c:v>1.435121951241666</c:v>
                </c:pt>
                <c:pt idx="10818">
                  <c:v>1.4356097561194967</c:v>
                </c:pt>
                <c:pt idx="10819">
                  <c:v>1.4360975609973301</c:v>
                </c:pt>
                <c:pt idx="10820">
                  <c:v>1.4365853658751648</c:v>
                </c:pt>
                <c:pt idx="10821">
                  <c:v>1.4370731707530013</c:v>
                </c:pt>
                <c:pt idx="10822">
                  <c:v>1.437560975630841</c:v>
                </c:pt>
                <c:pt idx="10823">
                  <c:v>1.4380487805086819</c:v>
                </c:pt>
                <c:pt idx="10824">
                  <c:v>1.4385365853865246</c:v>
                </c:pt>
                <c:pt idx="10825">
                  <c:v>1.43902439026437</c:v>
                </c:pt>
                <c:pt idx="10826">
                  <c:v>1.4395121951422163</c:v>
                </c:pt>
                <c:pt idx="10827">
                  <c:v>1.4400000000200648</c:v>
                </c:pt>
                <c:pt idx="10828">
                  <c:v>1.4404878048979159</c:v>
                </c:pt>
                <c:pt idx="10829">
                  <c:v>1.440975609775768</c:v>
                </c:pt>
                <c:pt idx="10830">
                  <c:v>1.4414634146536218</c:v>
                </c:pt>
                <c:pt idx="10831">
                  <c:v>1.4419512195314774</c:v>
                </c:pt>
                <c:pt idx="10832">
                  <c:v>1.4424390244093361</c:v>
                </c:pt>
                <c:pt idx="10833">
                  <c:v>1.4429268292871953</c:v>
                </c:pt>
                <c:pt idx="10834">
                  <c:v>1.4434146341650567</c:v>
                </c:pt>
                <c:pt idx="10835">
                  <c:v>1.4439024390429203</c:v>
                </c:pt>
                <c:pt idx="10836">
                  <c:v>1.4443902439207847</c:v>
                </c:pt>
                <c:pt idx="10837">
                  <c:v>1.444878048798651</c:v>
                </c:pt>
                <c:pt idx="10838">
                  <c:v>1.4453658536765199</c:v>
                </c:pt>
                <c:pt idx="10839">
                  <c:v>1.4458536585543897</c:v>
                </c:pt>
                <c:pt idx="10840">
                  <c:v>1.4463414634322609</c:v>
                </c:pt>
                <c:pt idx="10841">
                  <c:v>1.4468292683101347</c:v>
                </c:pt>
                <c:pt idx="10842">
                  <c:v>1.4473170731880094</c:v>
                </c:pt>
                <c:pt idx="10843">
                  <c:v>1.4478048780658859</c:v>
                </c:pt>
                <c:pt idx="10844">
                  <c:v>1.448292682943765</c:v>
                </c:pt>
                <c:pt idx="10845">
                  <c:v>1.4487804878216446</c:v>
                </c:pt>
                <c:pt idx="10846">
                  <c:v>1.4492682926995255</c:v>
                </c:pt>
                <c:pt idx="10847">
                  <c:v>1.4497560975774082</c:v>
                </c:pt>
                <c:pt idx="10848">
                  <c:v>1.4502439024552936</c:v>
                </c:pt>
                <c:pt idx="10849">
                  <c:v>1.4507317073331794</c:v>
                </c:pt>
                <c:pt idx="10850">
                  <c:v>1.4512195122110665</c:v>
                </c:pt>
                <c:pt idx="10851">
                  <c:v>1.4517073170889563</c:v>
                </c:pt>
                <c:pt idx="10852">
                  <c:v>1.4521951219668465</c:v>
                </c:pt>
                <c:pt idx="10853">
                  <c:v>1.4526829268447385</c:v>
                </c:pt>
                <c:pt idx="10854">
                  <c:v>1.4531707317226328</c:v>
                </c:pt>
                <c:pt idx="10855">
                  <c:v>1.4536585366005275</c:v>
                </c:pt>
                <c:pt idx="10856">
                  <c:v>1.4541463414784235</c:v>
                </c:pt>
                <c:pt idx="10857">
                  <c:v>1.4546341463563222</c:v>
                </c:pt>
                <c:pt idx="10858">
                  <c:v>1.4551219512342213</c:v>
                </c:pt>
                <c:pt idx="10859">
                  <c:v>1.4556097561121217</c:v>
                </c:pt>
                <c:pt idx="10860">
                  <c:v>1.4560975609900244</c:v>
                </c:pt>
                <c:pt idx="10861">
                  <c:v>1.4565853658679275</c:v>
                </c:pt>
                <c:pt idx="10862">
                  <c:v>1.4570731707458324</c:v>
                </c:pt>
                <c:pt idx="10863">
                  <c:v>1.4575609756237382</c:v>
                </c:pt>
                <c:pt idx="10864">
                  <c:v>1.4580487805016462</c:v>
                </c:pt>
                <c:pt idx="10865">
                  <c:v>1.4585365853795547</c:v>
                </c:pt>
                <c:pt idx="10866">
                  <c:v>1.4590243902574649</c:v>
                </c:pt>
                <c:pt idx="10867">
                  <c:v>1.4595121951353769</c:v>
                </c:pt>
                <c:pt idx="10868">
                  <c:v>1.4600000000132893</c:v>
                </c:pt>
                <c:pt idx="10869">
                  <c:v>1.4604878048912031</c:v>
                </c:pt>
                <c:pt idx="10870">
                  <c:v>1.4609756097691191</c:v>
                </c:pt>
                <c:pt idx="10871">
                  <c:v>1.4614634146470356</c:v>
                </c:pt>
                <c:pt idx="10872">
                  <c:v>1.4619512195249529</c:v>
                </c:pt>
                <c:pt idx="10873">
                  <c:v>1.4624390244028724</c:v>
                </c:pt>
                <c:pt idx="10874">
                  <c:v>1.4629268292807924</c:v>
                </c:pt>
                <c:pt idx="10875">
                  <c:v>1.4634146341587133</c:v>
                </c:pt>
                <c:pt idx="10876">
                  <c:v>1.4639024390366369</c:v>
                </c:pt>
                <c:pt idx="10877">
                  <c:v>1.4643902439145604</c:v>
                </c:pt>
                <c:pt idx="10878">
                  <c:v>1.4648780487924848</c:v>
                </c:pt>
                <c:pt idx="10879">
                  <c:v>1.4653658536704111</c:v>
                </c:pt>
                <c:pt idx="10880">
                  <c:v>1.465853658548339</c:v>
                </c:pt>
                <c:pt idx="10881">
                  <c:v>1.466341463426267</c:v>
                </c:pt>
                <c:pt idx="10882">
                  <c:v>1.4668292683041964</c:v>
                </c:pt>
                <c:pt idx="10883">
                  <c:v>1.4673170731821275</c:v>
                </c:pt>
                <c:pt idx="10884">
                  <c:v>1.467804878060059</c:v>
                </c:pt>
                <c:pt idx="10885">
                  <c:v>1.4682926829379914</c:v>
                </c:pt>
                <c:pt idx="10886">
                  <c:v>1.4687804878159261</c:v>
                </c:pt>
                <c:pt idx="10887">
                  <c:v>1.4692682926938607</c:v>
                </c:pt>
                <c:pt idx="10888">
                  <c:v>1.4697560975717967</c:v>
                </c:pt>
                <c:pt idx="10889">
                  <c:v>1.4702439024497345</c:v>
                </c:pt>
                <c:pt idx="10890">
                  <c:v>1.4707317073276722</c:v>
                </c:pt>
                <c:pt idx="10891">
                  <c:v>1.4712195122056113</c:v>
                </c:pt>
                <c:pt idx="10892">
                  <c:v>1.4717073170835522</c:v>
                </c:pt>
                <c:pt idx="10893">
                  <c:v>1.4721951219614935</c:v>
                </c:pt>
                <c:pt idx="10894">
                  <c:v>1.4726829268394357</c:v>
                </c:pt>
                <c:pt idx="10895">
                  <c:v>1.4731707317173788</c:v>
                </c:pt>
                <c:pt idx="10896">
                  <c:v>1.4736585365953236</c:v>
                </c:pt>
                <c:pt idx="10897">
                  <c:v>1.4741463414732685</c:v>
                </c:pt>
                <c:pt idx="10898">
                  <c:v>1.4746341463512143</c:v>
                </c:pt>
                <c:pt idx="10899">
                  <c:v>1.4751219512291622</c:v>
                </c:pt>
                <c:pt idx="10900">
                  <c:v>1.4756097561071102</c:v>
                </c:pt>
                <c:pt idx="10901">
                  <c:v>1.4760975609850591</c:v>
                </c:pt>
                <c:pt idx="10902">
                  <c:v>1.4765853658630097</c:v>
                </c:pt>
                <c:pt idx="10903">
                  <c:v>1.4770731707409603</c:v>
                </c:pt>
                <c:pt idx="10904">
                  <c:v>1.4775609756189119</c:v>
                </c:pt>
                <c:pt idx="10905">
                  <c:v>1.4780487804968652</c:v>
                </c:pt>
                <c:pt idx="10906">
                  <c:v>1.4785365853748185</c:v>
                </c:pt>
                <c:pt idx="10907">
                  <c:v>1.4790243902527727</c:v>
                </c:pt>
                <c:pt idx="10908">
                  <c:v>1.4795121951307286</c:v>
                </c:pt>
                <c:pt idx="10909">
                  <c:v>1.4800000000086846</c:v>
                </c:pt>
                <c:pt idx="10910">
                  <c:v>1.4804878048866414</c:v>
                </c:pt>
                <c:pt idx="10911">
                  <c:v>1.4809756097645992</c:v>
                </c:pt>
                <c:pt idx="10912">
                  <c:v>1.4814634146425587</c:v>
                </c:pt>
                <c:pt idx="10913">
                  <c:v>1.4819512195205182</c:v>
                </c:pt>
                <c:pt idx="10914">
                  <c:v>1.4824390243984786</c:v>
                </c:pt>
                <c:pt idx="10915">
                  <c:v>1.4829268292764408</c:v>
                </c:pt>
                <c:pt idx="10916">
                  <c:v>1.4834146341544026</c:v>
                </c:pt>
                <c:pt idx="10917">
                  <c:v>1.4839024390323652</c:v>
                </c:pt>
                <c:pt idx="10918">
                  <c:v>1.4843902439103296</c:v>
                </c:pt>
                <c:pt idx="10919">
                  <c:v>1.484878048788294</c:v>
                </c:pt>
                <c:pt idx="10920">
                  <c:v>1.4853658536662593</c:v>
                </c:pt>
                <c:pt idx="10921">
                  <c:v>1.4858536585442259</c:v>
                </c:pt>
                <c:pt idx="10922">
                  <c:v>1.4863414634221925</c:v>
                </c:pt>
                <c:pt idx="10923">
                  <c:v>1.48682926830016</c:v>
                </c:pt>
                <c:pt idx="10924">
                  <c:v>1.4873170731781293</c:v>
                </c:pt>
                <c:pt idx="10925">
                  <c:v>1.4878048780560982</c:v>
                </c:pt>
                <c:pt idx="10926">
                  <c:v>1.4882926829340679</c:v>
                </c:pt>
                <c:pt idx="10927">
                  <c:v>1.4887804878120385</c:v>
                </c:pt>
                <c:pt idx="10928">
                  <c:v>1.4892682926900105</c:v>
                </c:pt>
                <c:pt idx="10929">
                  <c:v>1.4897560975679824</c:v>
                </c:pt>
                <c:pt idx="10930">
                  <c:v>1.4902439024459553</c:v>
                </c:pt>
                <c:pt idx="10931">
                  <c:v>1.4907317073239295</c:v>
                </c:pt>
                <c:pt idx="10932">
                  <c:v>1.4912195122019036</c:v>
                </c:pt>
                <c:pt idx="10933">
                  <c:v>1.4917073170798298</c:v>
                </c:pt>
                <c:pt idx="10934">
                  <c:v>1.4921951219578053</c:v>
                </c:pt>
                <c:pt idx="10935">
                  <c:v>1.492682926835831</c:v>
                </c:pt>
                <c:pt idx="10936">
                  <c:v>1.4931707317137595</c:v>
                </c:pt>
                <c:pt idx="10937">
                  <c:v>1.4936585365917368</c:v>
                </c:pt>
                <c:pt idx="10938">
                  <c:v>1.4941463414697647</c:v>
                </c:pt>
                <c:pt idx="10939">
                  <c:v>1.4946341463476949</c:v>
                </c:pt>
                <c:pt idx="10940">
                  <c:v>1.4951219512256744</c:v>
                </c:pt>
                <c:pt idx="10941">
                  <c:v>1.4956097561037041</c:v>
                </c:pt>
                <c:pt idx="10942">
                  <c:v>1.4960975609816844</c:v>
                </c:pt>
                <c:pt idx="10943">
                  <c:v>1.4965853658596173</c:v>
                </c:pt>
                <c:pt idx="10944">
                  <c:v>1.4970731707376488</c:v>
                </c:pt>
                <c:pt idx="10945">
                  <c:v>1.4975609756156314</c:v>
                </c:pt>
                <c:pt idx="10946">
                  <c:v>1.498048780493566</c:v>
                </c:pt>
                <c:pt idx="10947">
                  <c:v>1.4985365853715993</c:v>
                </c:pt>
                <c:pt idx="10948">
                  <c:v>1.4990243902495837</c:v>
                </c:pt>
                <c:pt idx="10949">
                  <c:v>1.4995121951275205</c:v>
                </c:pt>
                <c:pt idx="10950">
                  <c:v>1.5000000000055063</c:v>
                </c:pt>
                <c:pt idx="10951">
                  <c:v>1.5004878048834933</c:v>
                </c:pt>
                <c:pt idx="10952">
                  <c:v>1.5009756097614799</c:v>
                </c:pt>
                <c:pt idx="10953">
                  <c:v>1.5014634146394674</c:v>
                </c:pt>
                <c:pt idx="10954">
                  <c:v>1.5019512195174562</c:v>
                </c:pt>
                <c:pt idx="10955">
                  <c:v>1.5024390243954446</c:v>
                </c:pt>
                <c:pt idx="10956">
                  <c:v>1.5029268292734339</c:v>
                </c:pt>
                <c:pt idx="10957">
                  <c:v>1.5034146341514245</c:v>
                </c:pt>
                <c:pt idx="10958">
                  <c:v>1.5039024390294147</c:v>
                </c:pt>
                <c:pt idx="10959">
                  <c:v>1.5043902439074057</c:v>
                </c:pt>
                <c:pt idx="10960">
                  <c:v>1.5048780487853968</c:v>
                </c:pt>
                <c:pt idx="10961">
                  <c:v>1.5053658536633896</c:v>
                </c:pt>
                <c:pt idx="10962">
                  <c:v>1.505853658541382</c:v>
                </c:pt>
                <c:pt idx="10963">
                  <c:v>1.5063414634193748</c:v>
                </c:pt>
                <c:pt idx="10964">
                  <c:v>1.5068292682973694</c:v>
                </c:pt>
                <c:pt idx="10965">
                  <c:v>1.5073170731753631</c:v>
                </c:pt>
                <c:pt idx="10966">
                  <c:v>1.5078048780533577</c:v>
                </c:pt>
                <c:pt idx="10967">
                  <c:v>1.5082926829313537</c:v>
                </c:pt>
                <c:pt idx="10968">
                  <c:v>1.5087804878093491</c:v>
                </c:pt>
                <c:pt idx="10969">
                  <c:v>1.5092682926873451</c:v>
                </c:pt>
                <c:pt idx="10970">
                  <c:v>1.5097560975653423</c:v>
                </c:pt>
                <c:pt idx="10971">
                  <c:v>1.5102439024433396</c:v>
                </c:pt>
                <c:pt idx="10972">
                  <c:v>1.5107317073213369</c:v>
                </c:pt>
                <c:pt idx="10973">
                  <c:v>1.511219512199335</c:v>
                </c:pt>
                <c:pt idx="10974">
                  <c:v>1.5117073170773341</c:v>
                </c:pt>
                <c:pt idx="10975">
                  <c:v>1.5121951219553331</c:v>
                </c:pt>
                <c:pt idx="10976">
                  <c:v>1.5126829268333326</c:v>
                </c:pt>
                <c:pt idx="10977">
                  <c:v>1.5131707317113334</c:v>
                </c:pt>
                <c:pt idx="10978">
                  <c:v>1.5136585365893334</c:v>
                </c:pt>
                <c:pt idx="10979">
                  <c:v>1.5141463414673342</c:v>
                </c:pt>
                <c:pt idx="10980">
                  <c:v>1.5146341463453363</c:v>
                </c:pt>
                <c:pt idx="10981">
                  <c:v>1.515121951223338</c:v>
                </c:pt>
                <c:pt idx="10982">
                  <c:v>1.5156097561013397</c:v>
                </c:pt>
                <c:pt idx="10983">
                  <c:v>1.5160975609793432</c:v>
                </c:pt>
                <c:pt idx="10984">
                  <c:v>1.5165853658573463</c:v>
                </c:pt>
                <c:pt idx="10985">
                  <c:v>1.5170731707353498</c:v>
                </c:pt>
                <c:pt idx="10986">
                  <c:v>1.5175609756133541</c:v>
                </c:pt>
                <c:pt idx="10987">
                  <c:v>1.5180487804913585</c:v>
                </c:pt>
                <c:pt idx="10988">
                  <c:v>1.5185365853693629</c:v>
                </c:pt>
                <c:pt idx="10989">
                  <c:v>1.5190243902473681</c:v>
                </c:pt>
                <c:pt idx="10990">
                  <c:v>1.5195121951253743</c:v>
                </c:pt>
                <c:pt idx="10991">
                  <c:v>1.52000000000338</c:v>
                </c:pt>
                <c:pt idx="10992">
                  <c:v>1.5204878048813861</c:v>
                </c:pt>
                <c:pt idx="10993">
                  <c:v>1.5209756097593936</c:v>
                </c:pt>
                <c:pt idx="10994">
                  <c:v>1.5214634146374006</c:v>
                </c:pt>
                <c:pt idx="10995">
                  <c:v>1.5219512195154081</c:v>
                </c:pt>
                <c:pt idx="10996">
                  <c:v>1.5224390243934169</c:v>
                </c:pt>
                <c:pt idx="10997">
                  <c:v>1.5229268292714249</c:v>
                </c:pt>
                <c:pt idx="10998">
                  <c:v>1.5234146341494337</c:v>
                </c:pt>
                <c:pt idx="10999">
                  <c:v>1.5239024390274434</c:v>
                </c:pt>
                <c:pt idx="11000">
                  <c:v>1.5243902439054526</c:v>
                </c:pt>
                <c:pt idx="11001">
                  <c:v>1.5248780487834623</c:v>
                </c:pt>
                <c:pt idx="11002">
                  <c:v>1.5253658536614734</c:v>
                </c:pt>
                <c:pt idx="11003">
                  <c:v>1.525853658539484</c:v>
                </c:pt>
                <c:pt idx="11004">
                  <c:v>1.5263414634174945</c:v>
                </c:pt>
                <c:pt idx="11005">
                  <c:v>1.5268292682955056</c:v>
                </c:pt>
                <c:pt idx="11006">
                  <c:v>1.5273170731735179</c:v>
                </c:pt>
                <c:pt idx="11007">
                  <c:v>1.5278048780515299</c:v>
                </c:pt>
                <c:pt idx="11008">
                  <c:v>1.5282926829295418</c:v>
                </c:pt>
                <c:pt idx="11009">
                  <c:v>1.528780487807555</c:v>
                </c:pt>
                <c:pt idx="11010">
                  <c:v>1.5292682926855679</c:v>
                </c:pt>
                <c:pt idx="11011">
                  <c:v>1.5297560975635811</c:v>
                </c:pt>
                <c:pt idx="11012">
                  <c:v>1.5302439024415952</c:v>
                </c:pt>
                <c:pt idx="11013">
                  <c:v>1.5307317073196089</c:v>
                </c:pt>
                <c:pt idx="11014">
                  <c:v>1.5312195121976231</c:v>
                </c:pt>
                <c:pt idx="11015">
                  <c:v>1.5317073170756386</c:v>
                </c:pt>
                <c:pt idx="11016">
                  <c:v>1.5321951219536531</c:v>
                </c:pt>
                <c:pt idx="11017">
                  <c:v>1.5326829268316682</c:v>
                </c:pt>
                <c:pt idx="11018">
                  <c:v>1.5331707317096845</c:v>
                </c:pt>
                <c:pt idx="11019">
                  <c:v>1.5336585365877005</c:v>
                </c:pt>
                <c:pt idx="11020">
                  <c:v>1.5341463414657164</c:v>
                </c:pt>
                <c:pt idx="11021">
                  <c:v>1.5346341463437327</c:v>
                </c:pt>
                <c:pt idx="11022">
                  <c:v>1.5351219512217504</c:v>
                </c:pt>
                <c:pt idx="11023">
                  <c:v>1.5356097560997672</c:v>
                </c:pt>
                <c:pt idx="11024">
                  <c:v>1.5360975609777845</c:v>
                </c:pt>
                <c:pt idx="11025">
                  <c:v>1.5365853658558031</c:v>
                </c:pt>
                <c:pt idx="11026">
                  <c:v>1.5370731707338208</c:v>
                </c:pt>
                <c:pt idx="11027">
                  <c:v>1.5375609756118389</c:v>
                </c:pt>
                <c:pt idx="11028">
                  <c:v>1.5380487804898584</c:v>
                </c:pt>
                <c:pt idx="11029">
                  <c:v>1.538536585367877</c:v>
                </c:pt>
                <c:pt idx="11030">
                  <c:v>1.539024390245896</c:v>
                </c:pt>
                <c:pt idx="11031">
                  <c:v>1.5395121951239159</c:v>
                </c:pt>
                <c:pt idx="11032">
                  <c:v>1.5400000000019354</c:v>
                </c:pt>
                <c:pt idx="11033">
                  <c:v>1.5404878048799553</c:v>
                </c:pt>
                <c:pt idx="11034">
                  <c:v>1.5409756097579761</c:v>
                </c:pt>
                <c:pt idx="11035">
                  <c:v>1.5414634146359965</c:v>
                </c:pt>
                <c:pt idx="11036">
                  <c:v>1.5419512195140168</c:v>
                </c:pt>
                <c:pt idx="11037">
                  <c:v>1.5424390243920376</c:v>
                </c:pt>
                <c:pt idx="11038">
                  <c:v>1.5429268292700598</c:v>
                </c:pt>
                <c:pt idx="11039">
                  <c:v>1.543414634148081</c:v>
                </c:pt>
                <c:pt idx="11040">
                  <c:v>1.5439024390261027</c:v>
                </c:pt>
                <c:pt idx="11041">
                  <c:v>1.5443902439041253</c:v>
                </c:pt>
                <c:pt idx="11042">
                  <c:v>1.5448780487821474</c:v>
                </c:pt>
                <c:pt idx="11043">
                  <c:v>1.5453658536601695</c:v>
                </c:pt>
                <c:pt idx="11044">
                  <c:v>1.545853658538193</c:v>
                </c:pt>
                <c:pt idx="11045">
                  <c:v>1.546341463416216</c:v>
                </c:pt>
                <c:pt idx="11046">
                  <c:v>1.5468292682942391</c:v>
                </c:pt>
                <c:pt idx="11047">
                  <c:v>1.5473170731722634</c:v>
                </c:pt>
                <c:pt idx="11048">
                  <c:v>1.5478048780502869</c:v>
                </c:pt>
                <c:pt idx="11049">
                  <c:v>1.5482926829283108</c:v>
                </c:pt>
                <c:pt idx="11050">
                  <c:v>1.5487804878063356</c:v>
                </c:pt>
                <c:pt idx="11051">
                  <c:v>1.5492682926843599</c:v>
                </c:pt>
                <c:pt idx="11052">
                  <c:v>1.5497560975623843</c:v>
                </c:pt>
                <c:pt idx="11053">
                  <c:v>1.5502439024404091</c:v>
                </c:pt>
                <c:pt idx="11054">
                  <c:v>1.5507317073184348</c:v>
                </c:pt>
                <c:pt idx="11055">
                  <c:v>1.55121951219646</c:v>
                </c:pt>
                <c:pt idx="11056">
                  <c:v>1.5517073170744857</c:v>
                </c:pt>
                <c:pt idx="11057">
                  <c:v>1.5521951219525123</c:v>
                </c:pt>
                <c:pt idx="11058">
                  <c:v>1.552682926830538</c:v>
                </c:pt>
                <c:pt idx="11059">
                  <c:v>1.5531707317085641</c:v>
                </c:pt>
                <c:pt idx="11060">
                  <c:v>1.5536585365865911</c:v>
                </c:pt>
                <c:pt idx="11061">
                  <c:v>1.5541463414646177</c:v>
                </c:pt>
                <c:pt idx="11062">
                  <c:v>1.5546341463426443</c:v>
                </c:pt>
                <c:pt idx="11063">
                  <c:v>1.5551219512206718</c:v>
                </c:pt>
                <c:pt idx="11064">
                  <c:v>1.5556097560986988</c:v>
                </c:pt>
                <c:pt idx="11065">
                  <c:v>1.5560975609767262</c:v>
                </c:pt>
                <c:pt idx="11066">
                  <c:v>1.5565853658547546</c:v>
                </c:pt>
                <c:pt idx="11067">
                  <c:v>1.5570731707327821</c:v>
                </c:pt>
                <c:pt idx="11068">
                  <c:v>1.55756097561081</c:v>
                </c:pt>
                <c:pt idx="11069">
                  <c:v>1.5580487804888379</c:v>
                </c:pt>
                <c:pt idx="11070">
                  <c:v>1.5585365853668671</c:v>
                </c:pt>
                <c:pt idx="11071">
                  <c:v>1.5590243902448955</c:v>
                </c:pt>
                <c:pt idx="11072">
                  <c:v>1.5595121951229238</c:v>
                </c:pt>
                <c:pt idx="11073">
                  <c:v>1.5600000000009535</c:v>
                </c:pt>
                <c:pt idx="11074">
                  <c:v>1.5604878048789828</c:v>
                </c:pt>
                <c:pt idx="11075">
                  <c:v>1.560975609757012</c:v>
                </c:pt>
                <c:pt idx="11076">
                  <c:v>1.5614634146350421</c:v>
                </c:pt>
                <c:pt idx="11077">
                  <c:v>1.5619512195130718</c:v>
                </c:pt>
                <c:pt idx="11078">
                  <c:v>1.5624390243911015</c:v>
                </c:pt>
                <c:pt idx="11079">
                  <c:v>1.5629268292691321</c:v>
                </c:pt>
                <c:pt idx="11080">
                  <c:v>1.5634146341471622</c:v>
                </c:pt>
                <c:pt idx="11081">
                  <c:v>1.5639024390251923</c:v>
                </c:pt>
                <c:pt idx="11082">
                  <c:v>1.5643902439032238</c:v>
                </c:pt>
                <c:pt idx="11083">
                  <c:v>1.5648780487812544</c:v>
                </c:pt>
                <c:pt idx="11084">
                  <c:v>1.5653658536592849</c:v>
                </c:pt>
                <c:pt idx="11085">
                  <c:v>1.565853658537316</c:v>
                </c:pt>
                <c:pt idx="11086">
                  <c:v>1.5663414634153479</c:v>
                </c:pt>
                <c:pt idx="11087">
                  <c:v>1.5668292682933789</c:v>
                </c:pt>
                <c:pt idx="11088">
                  <c:v>1.5673170731714103</c:v>
                </c:pt>
                <c:pt idx="11089">
                  <c:v>1.5678048780494427</c:v>
                </c:pt>
                <c:pt idx="11090">
                  <c:v>1.5682926829274746</c:v>
                </c:pt>
                <c:pt idx="11091">
                  <c:v>1.5687804878055065</c:v>
                </c:pt>
                <c:pt idx="11092">
                  <c:v>1.5692682926835393</c:v>
                </c:pt>
                <c:pt idx="11093">
                  <c:v>1.5697560975615712</c:v>
                </c:pt>
                <c:pt idx="11094">
                  <c:v>1.5702439024396035</c:v>
                </c:pt>
                <c:pt idx="11095">
                  <c:v>1.5707317073176368</c:v>
                </c:pt>
                <c:pt idx="11096">
                  <c:v>1.5712195121956696</c:v>
                </c:pt>
                <c:pt idx="11097">
                  <c:v>1.5717073170737024</c:v>
                </c:pt>
                <c:pt idx="11098">
                  <c:v>1.5721951219517352</c:v>
                </c:pt>
                <c:pt idx="11099">
                  <c:v>1.5726829268297693</c:v>
                </c:pt>
                <c:pt idx="11100">
                  <c:v>1.5731707317078025</c:v>
                </c:pt>
                <c:pt idx="11101">
                  <c:v>1.5736585365858358</c:v>
                </c:pt>
                <c:pt idx="11102">
                  <c:v>1.5741463414638703</c:v>
                </c:pt>
                <c:pt idx="11103">
                  <c:v>1.574634146341904</c:v>
                </c:pt>
                <c:pt idx="11104">
                  <c:v>1.5751219512199377</c:v>
                </c:pt>
                <c:pt idx="11105">
                  <c:v>1.5756097560979723</c:v>
                </c:pt>
                <c:pt idx="11106">
                  <c:v>1.5760975609760064</c:v>
                </c:pt>
                <c:pt idx="11107">
                  <c:v>1.5765853658540405</c:v>
                </c:pt>
                <c:pt idx="11108">
                  <c:v>1.577073170732076</c:v>
                </c:pt>
                <c:pt idx="11109">
                  <c:v>1.5775609756101105</c:v>
                </c:pt>
                <c:pt idx="11110">
                  <c:v>1.5780487804881451</c:v>
                </c:pt>
                <c:pt idx="11111">
                  <c:v>1.5785365853661806</c:v>
                </c:pt>
                <c:pt idx="11112">
                  <c:v>1.5790243902442156</c:v>
                </c:pt>
                <c:pt idx="11113">
                  <c:v>1.5795121951222022</c:v>
                </c:pt>
                <c:pt idx="11114">
                  <c:v>1.5800000000002372</c:v>
                </c:pt>
                <c:pt idx="11115">
                  <c:v>1.580487804878322</c:v>
                </c:pt>
                <c:pt idx="11116">
                  <c:v>1.5809756097563574</c:v>
                </c:pt>
                <c:pt idx="11117">
                  <c:v>1.581463414634344</c:v>
                </c:pt>
                <c:pt idx="11118">
                  <c:v>1.5819512195124292</c:v>
                </c:pt>
                <c:pt idx="11119">
                  <c:v>1.5824390243904647</c:v>
                </c:pt>
                <c:pt idx="11120">
                  <c:v>1.5829268292684522</c:v>
                </c:pt>
                <c:pt idx="11121">
                  <c:v>1.5834146341465378</c:v>
                </c:pt>
                <c:pt idx="11122">
                  <c:v>1.5839024390245737</c:v>
                </c:pt>
                <c:pt idx="11123">
                  <c:v>1.5843902439025612</c:v>
                </c:pt>
                <c:pt idx="11124">
                  <c:v>1.5848780487806469</c:v>
                </c:pt>
                <c:pt idx="11125">
                  <c:v>1.5853658536586832</c:v>
                </c:pt>
                <c:pt idx="11126">
                  <c:v>1.5858536585366712</c:v>
                </c:pt>
                <c:pt idx="11127">
                  <c:v>1.5863414634147572</c:v>
                </c:pt>
                <c:pt idx="11128">
                  <c:v>1.586829268292794</c:v>
                </c:pt>
                <c:pt idx="11129">
                  <c:v>1.5873170731707824</c:v>
                </c:pt>
                <c:pt idx="11130">
                  <c:v>1.5878048780488192</c:v>
                </c:pt>
                <c:pt idx="11131">
                  <c:v>1.5882926829268564</c:v>
                </c:pt>
                <c:pt idx="11132">
                  <c:v>1.5887804878048946</c:v>
                </c:pt>
                <c:pt idx="11133">
                  <c:v>1.5892682926829318</c:v>
                </c:pt>
                <c:pt idx="11134">
                  <c:v>1.589756097560969</c:v>
                </c:pt>
                <c:pt idx="11135">
                  <c:v>1.5902439024390076</c:v>
                </c:pt>
                <c:pt idx="11136">
                  <c:v>1.5907317073170453</c:v>
                </c:pt>
                <c:pt idx="11137">
                  <c:v>1.591219512195083</c:v>
                </c:pt>
                <c:pt idx="11138">
                  <c:v>1.5917073170731215</c:v>
                </c:pt>
                <c:pt idx="11139">
                  <c:v>1.5921951219511596</c:v>
                </c:pt>
                <c:pt idx="11140">
                  <c:v>1.5926829268291978</c:v>
                </c:pt>
                <c:pt idx="11141">
                  <c:v>1.5931707317072368</c:v>
                </c:pt>
                <c:pt idx="11142">
                  <c:v>1.5936585365852749</c:v>
                </c:pt>
                <c:pt idx="11143">
                  <c:v>1.594146341463313</c:v>
                </c:pt>
                <c:pt idx="11144">
                  <c:v>1.5946341463413525</c:v>
                </c:pt>
                <c:pt idx="11145">
                  <c:v>1.595121951219391</c:v>
                </c:pt>
                <c:pt idx="11146">
                  <c:v>1.5956097560974296</c:v>
                </c:pt>
                <c:pt idx="11147">
                  <c:v>1.5960975609754682</c:v>
                </c:pt>
                <c:pt idx="11148">
                  <c:v>1.5965853658535081</c:v>
                </c:pt>
                <c:pt idx="11149">
                  <c:v>1.5970731707315471</c:v>
                </c:pt>
                <c:pt idx="11150">
                  <c:v>1.5975609756095861</c:v>
                </c:pt>
                <c:pt idx="11151">
                  <c:v>1.598048780487626</c:v>
                </c:pt>
                <c:pt idx="11152">
                  <c:v>1.598536585365665</c:v>
                </c:pt>
                <c:pt idx="11153">
                  <c:v>1.599024390243704</c:v>
                </c:pt>
                <c:pt idx="11154">
                  <c:v>1.5995121951217444</c:v>
                </c:pt>
                <c:pt idx="11155">
                  <c:v>1.5999999999997838</c:v>
                </c:pt>
                <c:pt idx="11156">
                  <c:v>1.6004878048778233</c:v>
                </c:pt>
                <c:pt idx="11157">
                  <c:v>1.6009756097558636</c:v>
                </c:pt>
                <c:pt idx="11158">
                  <c:v>1.6014634146339035</c:v>
                </c:pt>
                <c:pt idx="11159">
                  <c:v>1.6019512195119434</c:v>
                </c:pt>
                <c:pt idx="11160">
                  <c:v>1.6024390243899842</c:v>
                </c:pt>
                <c:pt idx="11161">
                  <c:v>1.6029268292680241</c:v>
                </c:pt>
                <c:pt idx="11162">
                  <c:v>1.603414634146064</c:v>
                </c:pt>
                <c:pt idx="11163">
                  <c:v>1.6039024390241039</c:v>
                </c:pt>
                <c:pt idx="11164">
                  <c:v>1.6043902439021447</c:v>
                </c:pt>
                <c:pt idx="11165">
                  <c:v>1.604878048780185</c:v>
                </c:pt>
                <c:pt idx="11166">
                  <c:v>1.6053658536582254</c:v>
                </c:pt>
                <c:pt idx="11167">
                  <c:v>1.6058536585362666</c:v>
                </c:pt>
                <c:pt idx="11168">
                  <c:v>1.6063414634143069</c:v>
                </c:pt>
                <c:pt idx="11169">
                  <c:v>1.6068292682923473</c:v>
                </c:pt>
                <c:pt idx="11170">
                  <c:v>1.607317073170389</c:v>
                </c:pt>
                <c:pt idx="11171">
                  <c:v>1.6078048780484298</c:v>
                </c:pt>
                <c:pt idx="11172">
                  <c:v>1.6082926829264705</c:v>
                </c:pt>
                <c:pt idx="11173">
                  <c:v>1.6087804878045122</c:v>
                </c:pt>
                <c:pt idx="11174">
                  <c:v>1.609268292682553</c:v>
                </c:pt>
                <c:pt idx="11175">
                  <c:v>1.6097560975605938</c:v>
                </c:pt>
                <c:pt idx="11176">
                  <c:v>1.6102439024386355</c:v>
                </c:pt>
                <c:pt idx="11177">
                  <c:v>1.6107317073166767</c:v>
                </c:pt>
                <c:pt idx="11178">
                  <c:v>1.6112195121947179</c:v>
                </c:pt>
                <c:pt idx="11179">
                  <c:v>1.6117073170727592</c:v>
                </c:pt>
                <c:pt idx="11180">
                  <c:v>1.6121951219508013</c:v>
                </c:pt>
                <c:pt idx="11181">
                  <c:v>1.612682926828843</c:v>
                </c:pt>
                <c:pt idx="11182">
                  <c:v>1.6131707317068842</c:v>
                </c:pt>
                <c:pt idx="11183">
                  <c:v>1.6136585365849268</c:v>
                </c:pt>
                <c:pt idx="11184">
                  <c:v>1.6141463414629684</c:v>
                </c:pt>
                <c:pt idx="11185">
                  <c:v>1.6146341463410101</c:v>
                </c:pt>
                <c:pt idx="11186">
                  <c:v>1.6151219512190527</c:v>
                </c:pt>
                <c:pt idx="11187">
                  <c:v>1.6156097560970943</c:v>
                </c:pt>
                <c:pt idx="11188">
                  <c:v>1.616097560975136</c:v>
                </c:pt>
                <c:pt idx="11189">
                  <c:v>1.6165853658531786</c:v>
                </c:pt>
                <c:pt idx="11190">
                  <c:v>1.6170731707312207</c:v>
                </c:pt>
                <c:pt idx="11191">
                  <c:v>1.6175609756092628</c:v>
                </c:pt>
                <c:pt idx="11192">
                  <c:v>1.6180487804873058</c:v>
                </c:pt>
                <c:pt idx="11193">
                  <c:v>1.6185365853653479</c:v>
                </c:pt>
                <c:pt idx="11194">
                  <c:v>1.6190243902433901</c:v>
                </c:pt>
                <c:pt idx="11195">
                  <c:v>1.6195121951214326</c:v>
                </c:pt>
                <c:pt idx="11196">
                  <c:v>1.6199999999994756</c:v>
                </c:pt>
                <c:pt idx="11197">
                  <c:v>1.6204878048775182</c:v>
                </c:pt>
                <c:pt idx="11198">
                  <c:v>1.6209756097555608</c:v>
                </c:pt>
                <c:pt idx="11199">
                  <c:v>1.6214634146336042</c:v>
                </c:pt>
                <c:pt idx="11200">
                  <c:v>1.6219512195116468</c:v>
                </c:pt>
                <c:pt idx="11201">
                  <c:v>1.6224390243896893</c:v>
                </c:pt>
                <c:pt idx="11202">
                  <c:v>1.6229268292677328</c:v>
                </c:pt>
                <c:pt idx="11203">
                  <c:v>1.6234146341457754</c:v>
                </c:pt>
                <c:pt idx="11204">
                  <c:v>1.6239024390238179</c:v>
                </c:pt>
                <c:pt idx="11205">
                  <c:v>1.6243902439018618</c:v>
                </c:pt>
                <c:pt idx="11206">
                  <c:v>1.6248780487799048</c:v>
                </c:pt>
                <c:pt idx="11207">
                  <c:v>1.6253658536579478</c:v>
                </c:pt>
                <c:pt idx="11208">
                  <c:v>1.6258536585359917</c:v>
                </c:pt>
                <c:pt idx="11209">
                  <c:v>1.6263414634140347</c:v>
                </c:pt>
                <c:pt idx="11210">
                  <c:v>1.6268292682920777</c:v>
                </c:pt>
                <c:pt idx="11211">
                  <c:v>1.6273170731701208</c:v>
                </c:pt>
                <c:pt idx="11212">
                  <c:v>1.6278048780481651</c:v>
                </c:pt>
                <c:pt idx="11213">
                  <c:v>1.6282926829262081</c:v>
                </c:pt>
                <c:pt idx="11214">
                  <c:v>1.6287804878042516</c:v>
                </c:pt>
                <c:pt idx="11215">
                  <c:v>1.6292682926822959</c:v>
                </c:pt>
                <c:pt idx="11216">
                  <c:v>1.6297560975603393</c:v>
                </c:pt>
                <c:pt idx="11217">
                  <c:v>1.6302439024383828</c:v>
                </c:pt>
                <c:pt idx="11218">
                  <c:v>1.6307317073164271</c:v>
                </c:pt>
                <c:pt idx="11219">
                  <c:v>1.6312195121944706</c:v>
                </c:pt>
                <c:pt idx="11220">
                  <c:v>1.631707317072514</c:v>
                </c:pt>
                <c:pt idx="11221">
                  <c:v>1.6321951219505584</c:v>
                </c:pt>
                <c:pt idx="11222">
                  <c:v>1.6326829268286018</c:v>
                </c:pt>
                <c:pt idx="11223">
                  <c:v>1.6331707317066457</c:v>
                </c:pt>
                <c:pt idx="11224">
                  <c:v>1.6336585365846905</c:v>
                </c:pt>
                <c:pt idx="11225">
                  <c:v>1.6341463414627344</c:v>
                </c:pt>
                <c:pt idx="11226">
                  <c:v>1.6346341463407783</c:v>
                </c:pt>
                <c:pt idx="11227">
                  <c:v>1.6351219512188222</c:v>
                </c:pt>
                <c:pt idx="11228">
                  <c:v>1.635609756096867</c:v>
                </c:pt>
                <c:pt idx="11229">
                  <c:v>1.6360975609749109</c:v>
                </c:pt>
                <c:pt idx="11230">
                  <c:v>1.6365853658529548</c:v>
                </c:pt>
                <c:pt idx="11231">
                  <c:v>1.637073170731</c:v>
                </c:pt>
                <c:pt idx="11232">
                  <c:v>1.6375609756090439</c:v>
                </c:pt>
                <c:pt idx="11233">
                  <c:v>1.6380487804870882</c:v>
                </c:pt>
                <c:pt idx="11234">
                  <c:v>1.6385365853651335</c:v>
                </c:pt>
                <c:pt idx="11235">
                  <c:v>1.6390243902431778</c:v>
                </c:pt>
                <c:pt idx="11236">
                  <c:v>1.6395121951212221</c:v>
                </c:pt>
                <c:pt idx="11237">
                  <c:v>1.6399999999992674</c:v>
                </c:pt>
                <c:pt idx="11238">
                  <c:v>1.6404878048773117</c:v>
                </c:pt>
                <c:pt idx="11239">
                  <c:v>1.6409756097553561</c:v>
                </c:pt>
                <c:pt idx="11240">
                  <c:v>1.6414634146334013</c:v>
                </c:pt>
                <c:pt idx="11241">
                  <c:v>1.6419512195114456</c:v>
                </c:pt>
                <c:pt idx="11242">
                  <c:v>1.64243902438949</c:v>
                </c:pt>
                <c:pt idx="11243">
                  <c:v>1.6429268292675343</c:v>
                </c:pt>
                <c:pt idx="11244">
                  <c:v>1.64341463414558</c:v>
                </c:pt>
                <c:pt idx="11245">
                  <c:v>1.6439024390236243</c:v>
                </c:pt>
                <c:pt idx="11246">
                  <c:v>1.6443902439016691</c:v>
                </c:pt>
                <c:pt idx="11247">
                  <c:v>1.6448780487797148</c:v>
                </c:pt>
                <c:pt idx="11248">
                  <c:v>1.6453658536577596</c:v>
                </c:pt>
                <c:pt idx="11249">
                  <c:v>1.6458536585358043</c:v>
                </c:pt>
                <c:pt idx="11250">
                  <c:v>1.64634146341385</c:v>
                </c:pt>
                <c:pt idx="11251">
                  <c:v>1.6468292682918948</c:v>
                </c:pt>
                <c:pt idx="11252">
                  <c:v>1.6473170731699396</c:v>
                </c:pt>
                <c:pt idx="11253">
                  <c:v>1.6478048780479853</c:v>
                </c:pt>
                <c:pt idx="11254">
                  <c:v>1.6482926829260305</c:v>
                </c:pt>
                <c:pt idx="11255">
                  <c:v>1.6487804878040753</c:v>
                </c:pt>
                <c:pt idx="11256">
                  <c:v>1.6492682926821205</c:v>
                </c:pt>
                <c:pt idx="11257">
                  <c:v>1.6497560975601666</c:v>
                </c:pt>
                <c:pt idx="11258">
                  <c:v>1.6502439024382118</c:v>
                </c:pt>
                <c:pt idx="11259">
                  <c:v>1.6507317073162571</c:v>
                </c:pt>
                <c:pt idx="11260">
                  <c:v>1.6512195121943032</c:v>
                </c:pt>
                <c:pt idx="11261">
                  <c:v>1.6517073170723484</c:v>
                </c:pt>
                <c:pt idx="11262">
                  <c:v>1.6521951219503936</c:v>
                </c:pt>
                <c:pt idx="11263">
                  <c:v>1.6526829268284398</c:v>
                </c:pt>
                <c:pt idx="11264">
                  <c:v>1.653170731706485</c:v>
                </c:pt>
                <c:pt idx="11265">
                  <c:v>1.6536585365845302</c:v>
                </c:pt>
                <c:pt idx="11266">
                  <c:v>1.6541463414625763</c:v>
                </c:pt>
                <c:pt idx="11267">
                  <c:v>1.6546341463406216</c:v>
                </c:pt>
                <c:pt idx="11268">
                  <c:v>1.6551219512186668</c:v>
                </c:pt>
                <c:pt idx="11269">
                  <c:v>1.6556097560967129</c:v>
                </c:pt>
                <c:pt idx="11270">
                  <c:v>1.6560975609747581</c:v>
                </c:pt>
                <c:pt idx="11271">
                  <c:v>1.6565853658528038</c:v>
                </c:pt>
                <c:pt idx="11272">
                  <c:v>1.657073170730849</c:v>
                </c:pt>
                <c:pt idx="11273">
                  <c:v>1.6575609756088956</c:v>
                </c:pt>
                <c:pt idx="11274">
                  <c:v>1.6580487804869413</c:v>
                </c:pt>
                <c:pt idx="11275">
                  <c:v>1.6585365853649869</c:v>
                </c:pt>
                <c:pt idx="11276">
                  <c:v>1.6590243902430335</c:v>
                </c:pt>
                <c:pt idx="11277">
                  <c:v>1.6595121951210792</c:v>
                </c:pt>
                <c:pt idx="11278">
                  <c:v>1.6599999999991248</c:v>
                </c:pt>
                <c:pt idx="11279">
                  <c:v>1.6604878048771714</c:v>
                </c:pt>
                <c:pt idx="11280">
                  <c:v>1.6609756097552171</c:v>
                </c:pt>
                <c:pt idx="11281">
                  <c:v>1.6614634146332627</c:v>
                </c:pt>
                <c:pt idx="11282">
                  <c:v>1.6619512195113093</c:v>
                </c:pt>
                <c:pt idx="11283">
                  <c:v>1.662439024389355</c:v>
                </c:pt>
                <c:pt idx="11284">
                  <c:v>1.6629268292674011</c:v>
                </c:pt>
                <c:pt idx="11285">
                  <c:v>1.6634146341454477</c:v>
                </c:pt>
                <c:pt idx="11286">
                  <c:v>1.6639024390234938</c:v>
                </c:pt>
                <c:pt idx="11287">
                  <c:v>1.6643902439015394</c:v>
                </c:pt>
                <c:pt idx="11288">
                  <c:v>1.6648780487795856</c:v>
                </c:pt>
                <c:pt idx="11289">
                  <c:v>1.6653658536576326</c:v>
                </c:pt>
                <c:pt idx="11290">
                  <c:v>1.6658536585356787</c:v>
                </c:pt>
                <c:pt idx="11291">
                  <c:v>1.6663414634137248</c:v>
                </c:pt>
                <c:pt idx="11292">
                  <c:v>1.6668292682917718</c:v>
                </c:pt>
                <c:pt idx="11293">
                  <c:v>1.6673170731698179</c:v>
                </c:pt>
                <c:pt idx="11294">
                  <c:v>1.6678048780478152</c:v>
                </c:pt>
                <c:pt idx="11295">
                  <c:v>1.6682926829259106</c:v>
                </c:pt>
                <c:pt idx="11296">
                  <c:v>1.6687804878039567</c:v>
                </c:pt>
                <c:pt idx="11297">
                  <c:v>1.6692682926819544</c:v>
                </c:pt>
                <c:pt idx="11298">
                  <c:v>1.6697560975600498</c:v>
                </c:pt>
                <c:pt idx="11299">
                  <c:v>1.670243902438096</c:v>
                </c:pt>
                <c:pt idx="11300">
                  <c:v>1.6707317073160937</c:v>
                </c:pt>
                <c:pt idx="11301">
                  <c:v>1.6712195121941891</c:v>
                </c:pt>
                <c:pt idx="11302">
                  <c:v>1.6717073170722352</c:v>
                </c:pt>
                <c:pt idx="11303">
                  <c:v>1.6721951219502329</c:v>
                </c:pt>
                <c:pt idx="11304">
                  <c:v>1.6726829268283279</c:v>
                </c:pt>
                <c:pt idx="11305">
                  <c:v>1.6731707317063749</c:v>
                </c:pt>
                <c:pt idx="11306">
                  <c:v>1.673658536584421</c:v>
                </c:pt>
                <c:pt idx="11307">
                  <c:v>1.6741463414624675</c:v>
                </c:pt>
                <c:pt idx="11308">
                  <c:v>1.6746341463405146</c:v>
                </c:pt>
                <c:pt idx="11309">
                  <c:v>1.6751219512185611</c:v>
                </c:pt>
                <c:pt idx="11310">
                  <c:v>1.6756097560965588</c:v>
                </c:pt>
                <c:pt idx="11311">
                  <c:v>1.6760975609746054</c:v>
                </c:pt>
                <c:pt idx="11312">
                  <c:v>1.6765853658526524</c:v>
                </c:pt>
                <c:pt idx="11313">
                  <c:v>1.6770731707306989</c:v>
                </c:pt>
                <c:pt idx="11314">
                  <c:v>1.6775609756087455</c:v>
                </c:pt>
                <c:pt idx="11315">
                  <c:v>1.678048780486793</c:v>
                </c:pt>
                <c:pt idx="11316">
                  <c:v>1.6785365853648395</c:v>
                </c:pt>
                <c:pt idx="11317">
                  <c:v>1.6790243902428861</c:v>
                </c:pt>
                <c:pt idx="11318">
                  <c:v>1.6795121951209335</c:v>
                </c:pt>
                <c:pt idx="11319">
                  <c:v>1.6799999999989801</c:v>
                </c:pt>
                <c:pt idx="11320">
                  <c:v>1.6804878048770266</c:v>
                </c:pt>
                <c:pt idx="11321">
                  <c:v>1.6809756097550732</c:v>
                </c:pt>
                <c:pt idx="11322">
                  <c:v>1.6814634146331207</c:v>
                </c:pt>
                <c:pt idx="11323">
                  <c:v>1.6819512195111672</c:v>
                </c:pt>
                <c:pt idx="11324">
                  <c:v>1.6824390243892138</c:v>
                </c:pt>
                <c:pt idx="11325">
                  <c:v>1.6829268292672617</c:v>
                </c:pt>
                <c:pt idx="11326">
                  <c:v>1.6834146341453082</c:v>
                </c:pt>
                <c:pt idx="11327">
                  <c:v>1.6839024390233552</c:v>
                </c:pt>
                <c:pt idx="11328">
                  <c:v>1.6843902439014027</c:v>
                </c:pt>
                <c:pt idx="11329">
                  <c:v>1.6848780487794497</c:v>
                </c:pt>
                <c:pt idx="11330">
                  <c:v>1.6853658536574962</c:v>
                </c:pt>
                <c:pt idx="11331">
                  <c:v>1.6858536585355441</c:v>
                </c:pt>
                <c:pt idx="11332">
                  <c:v>1.6863414634135907</c:v>
                </c:pt>
                <c:pt idx="11333">
                  <c:v>1.6868292682916377</c:v>
                </c:pt>
                <c:pt idx="11334">
                  <c:v>1.6873170731696856</c:v>
                </c:pt>
                <c:pt idx="11335">
                  <c:v>1.6878048780477326</c:v>
                </c:pt>
                <c:pt idx="11336">
                  <c:v>1.6882926829257796</c:v>
                </c:pt>
                <c:pt idx="11337">
                  <c:v>1.6887804878038266</c:v>
                </c:pt>
                <c:pt idx="11338">
                  <c:v>1.6892682926818745</c:v>
                </c:pt>
                <c:pt idx="11339">
                  <c:v>1.6897560975599215</c:v>
                </c:pt>
                <c:pt idx="11340">
                  <c:v>1.6902439024379685</c:v>
                </c:pt>
                <c:pt idx="11341">
                  <c:v>1.6907317073160164</c:v>
                </c:pt>
                <c:pt idx="11342">
                  <c:v>1.6912195121940634</c:v>
                </c:pt>
                <c:pt idx="11343">
                  <c:v>1.6917073170721104</c:v>
                </c:pt>
                <c:pt idx="11344">
                  <c:v>1.6921951219501583</c:v>
                </c:pt>
                <c:pt idx="11345">
                  <c:v>1.6926829268282053</c:v>
                </c:pt>
                <c:pt idx="11346">
                  <c:v>1.6931707317062523</c:v>
                </c:pt>
                <c:pt idx="11347">
                  <c:v>1.6936585365843002</c:v>
                </c:pt>
                <c:pt idx="11348">
                  <c:v>1.6941463414623472</c:v>
                </c:pt>
                <c:pt idx="11349">
                  <c:v>1.6946341463403942</c:v>
                </c:pt>
                <c:pt idx="11350">
                  <c:v>1.6951219512184421</c:v>
                </c:pt>
                <c:pt idx="11351">
                  <c:v>1.6956097560964891</c:v>
                </c:pt>
                <c:pt idx="11352">
                  <c:v>1.6960975609745361</c:v>
                </c:pt>
                <c:pt idx="11353">
                  <c:v>1.6965853658525831</c:v>
                </c:pt>
                <c:pt idx="11354">
                  <c:v>1.697073170730631</c:v>
                </c:pt>
                <c:pt idx="11355">
                  <c:v>1.697560975608678</c:v>
                </c:pt>
                <c:pt idx="11356">
                  <c:v>1.698048780486725</c:v>
                </c:pt>
                <c:pt idx="11357">
                  <c:v>1.6985365853647729</c:v>
                </c:pt>
                <c:pt idx="11358">
                  <c:v>1.6990243902428199</c:v>
                </c:pt>
                <c:pt idx="11359">
                  <c:v>1.6995121951208669</c:v>
                </c:pt>
                <c:pt idx="11360">
                  <c:v>1.6999999999989148</c:v>
                </c:pt>
                <c:pt idx="11361">
                  <c:v>1.7004878048769623</c:v>
                </c:pt>
                <c:pt idx="11362">
                  <c:v>1.7009756097550093</c:v>
                </c:pt>
                <c:pt idx="11363">
                  <c:v>1.7014634146330576</c:v>
                </c:pt>
                <c:pt idx="11364">
                  <c:v>1.7019512195111046</c:v>
                </c:pt>
                <c:pt idx="11365">
                  <c:v>1.7024390243891521</c:v>
                </c:pt>
                <c:pt idx="11366">
                  <c:v>1.7029268292672</c:v>
                </c:pt>
                <c:pt idx="11367">
                  <c:v>1.7034146341452474</c:v>
                </c:pt>
                <c:pt idx="11368">
                  <c:v>1.7039024390232944</c:v>
                </c:pt>
                <c:pt idx="11369">
                  <c:v>1.7043902439013419</c:v>
                </c:pt>
                <c:pt idx="11370">
                  <c:v>1.7048780487793898</c:v>
                </c:pt>
                <c:pt idx="11371">
                  <c:v>1.7053658536574372</c:v>
                </c:pt>
                <c:pt idx="11372">
                  <c:v>1.7058536585354847</c:v>
                </c:pt>
                <c:pt idx="11373">
                  <c:v>1.706341463413533</c:v>
                </c:pt>
                <c:pt idx="11374">
                  <c:v>1.7068292682915804</c:v>
                </c:pt>
                <c:pt idx="11375">
                  <c:v>1.7073170731696279</c:v>
                </c:pt>
                <c:pt idx="11376">
                  <c:v>1.7078048780476762</c:v>
                </c:pt>
                <c:pt idx="11377">
                  <c:v>1.7082926829257237</c:v>
                </c:pt>
                <c:pt idx="11378">
                  <c:v>1.7087804878037711</c:v>
                </c:pt>
                <c:pt idx="11379">
                  <c:v>1.7092682926818195</c:v>
                </c:pt>
                <c:pt idx="11380">
                  <c:v>1.7097560975598669</c:v>
                </c:pt>
                <c:pt idx="11381">
                  <c:v>1.7102439024379144</c:v>
                </c:pt>
                <c:pt idx="11382">
                  <c:v>1.7107317073159627</c:v>
                </c:pt>
                <c:pt idx="11383">
                  <c:v>1.7112195121940101</c:v>
                </c:pt>
                <c:pt idx="11384">
                  <c:v>1.7117073170720576</c:v>
                </c:pt>
                <c:pt idx="11385">
                  <c:v>1.712195121950105</c:v>
                </c:pt>
                <c:pt idx="11386">
                  <c:v>1.7126829268281534</c:v>
                </c:pt>
                <c:pt idx="11387">
                  <c:v>1.7131707317062008</c:v>
                </c:pt>
                <c:pt idx="11388">
                  <c:v>1.7136585365842483</c:v>
                </c:pt>
                <c:pt idx="11389">
                  <c:v>1.7141463414622966</c:v>
                </c:pt>
                <c:pt idx="11390">
                  <c:v>1.7146341463403441</c:v>
                </c:pt>
                <c:pt idx="11391">
                  <c:v>1.7151219512183915</c:v>
                </c:pt>
                <c:pt idx="11392">
                  <c:v>1.7156097560964398</c:v>
                </c:pt>
                <c:pt idx="11393">
                  <c:v>1.7160975609744877</c:v>
                </c:pt>
                <c:pt idx="11394">
                  <c:v>1.7165853658525352</c:v>
                </c:pt>
                <c:pt idx="11395">
                  <c:v>1.717073170730584</c:v>
                </c:pt>
                <c:pt idx="11396">
                  <c:v>1.7175609756086314</c:v>
                </c:pt>
                <c:pt idx="11397">
                  <c:v>1.7180487804866793</c:v>
                </c:pt>
                <c:pt idx="11398">
                  <c:v>1.7185365853647276</c:v>
                </c:pt>
                <c:pt idx="11399">
                  <c:v>1.7190243902427755</c:v>
                </c:pt>
                <c:pt idx="11400">
                  <c:v>1.719512195120823</c:v>
                </c:pt>
                <c:pt idx="11401">
                  <c:v>1.7199999999988709</c:v>
                </c:pt>
                <c:pt idx="11402">
                  <c:v>1.7204878048769192</c:v>
                </c:pt>
                <c:pt idx="11403">
                  <c:v>1.7209756097549671</c:v>
                </c:pt>
                <c:pt idx="11404">
                  <c:v>1.7214634146330146</c:v>
                </c:pt>
                <c:pt idx="11405">
                  <c:v>1.7219512195110633</c:v>
                </c:pt>
                <c:pt idx="11406">
                  <c:v>1.7224390243891108</c:v>
                </c:pt>
                <c:pt idx="11407">
                  <c:v>1.7229268292671587</c:v>
                </c:pt>
                <c:pt idx="11408">
                  <c:v>1.723414634145207</c:v>
                </c:pt>
                <c:pt idx="11409">
                  <c:v>1.7239024390232549</c:v>
                </c:pt>
                <c:pt idx="11410">
                  <c:v>1.7243902439013024</c:v>
                </c:pt>
                <c:pt idx="11411">
                  <c:v>1.7248780487793511</c:v>
                </c:pt>
                <c:pt idx="11412">
                  <c:v>1.7253658536573986</c:v>
                </c:pt>
                <c:pt idx="11413">
                  <c:v>1.7258536585354465</c:v>
                </c:pt>
                <c:pt idx="11414">
                  <c:v>1.7263414634134944</c:v>
                </c:pt>
                <c:pt idx="11415">
                  <c:v>1.7268292682915432</c:v>
                </c:pt>
                <c:pt idx="11416">
                  <c:v>1.727317073169591</c:v>
                </c:pt>
                <c:pt idx="11417">
                  <c:v>1.7278048780476389</c:v>
                </c:pt>
                <c:pt idx="11418">
                  <c:v>1.7282926829256877</c:v>
                </c:pt>
                <c:pt idx="11419">
                  <c:v>1.7287804878037356</c:v>
                </c:pt>
                <c:pt idx="11420">
                  <c:v>1.7292682926817835</c:v>
                </c:pt>
                <c:pt idx="11421">
                  <c:v>1.7297560975598323</c:v>
                </c:pt>
                <c:pt idx="11422">
                  <c:v>1.7302439024378802</c:v>
                </c:pt>
                <c:pt idx="11423">
                  <c:v>1.7307317073159281</c:v>
                </c:pt>
                <c:pt idx="11424">
                  <c:v>1.7312195121939769</c:v>
                </c:pt>
                <c:pt idx="11425">
                  <c:v>1.7317073170720247</c:v>
                </c:pt>
                <c:pt idx="11426">
                  <c:v>1.7321951219500726</c:v>
                </c:pt>
                <c:pt idx="11427">
                  <c:v>1.7326829268281214</c:v>
                </c:pt>
                <c:pt idx="11428">
                  <c:v>1.7331707317061693</c:v>
                </c:pt>
                <c:pt idx="11429">
                  <c:v>1.7336585365842172</c:v>
                </c:pt>
                <c:pt idx="11430">
                  <c:v>1.7341463414622651</c:v>
                </c:pt>
                <c:pt idx="11431">
                  <c:v>1.7346341463403139</c:v>
                </c:pt>
                <c:pt idx="11432">
                  <c:v>1.7351219512183618</c:v>
                </c:pt>
                <c:pt idx="11433">
                  <c:v>1.7356097560964097</c:v>
                </c:pt>
                <c:pt idx="11434">
                  <c:v>1.7360975609744584</c:v>
                </c:pt>
                <c:pt idx="11435">
                  <c:v>1.7365853658525063</c:v>
                </c:pt>
                <c:pt idx="11436">
                  <c:v>1.7370731707305542</c:v>
                </c:pt>
                <c:pt idx="11437">
                  <c:v>1.737560975608603</c:v>
                </c:pt>
                <c:pt idx="11438">
                  <c:v>1.7380487804866509</c:v>
                </c:pt>
                <c:pt idx="11439">
                  <c:v>1.7385365853646988</c:v>
                </c:pt>
                <c:pt idx="11440">
                  <c:v>1.7390243902427476</c:v>
                </c:pt>
                <c:pt idx="11441">
                  <c:v>1.7395121951207955</c:v>
                </c:pt>
                <c:pt idx="11442">
                  <c:v>1.7399999999988434</c:v>
                </c:pt>
                <c:pt idx="11443">
                  <c:v>1.7404878048768921</c:v>
                </c:pt>
                <c:pt idx="11444">
                  <c:v>1.74097560975494</c:v>
                </c:pt>
                <c:pt idx="11445">
                  <c:v>1.7414634146329879</c:v>
                </c:pt>
                <c:pt idx="11446">
                  <c:v>1.7419512195110358</c:v>
                </c:pt>
                <c:pt idx="11447">
                  <c:v>1.7424390243890846</c:v>
                </c:pt>
                <c:pt idx="11448">
                  <c:v>1.7429268292671325</c:v>
                </c:pt>
                <c:pt idx="11449">
                  <c:v>1.7434146341451804</c:v>
                </c:pt>
                <c:pt idx="11450">
                  <c:v>1.7439024390232292</c:v>
                </c:pt>
                <c:pt idx="11451">
                  <c:v>1.7443902439012771</c:v>
                </c:pt>
                <c:pt idx="11452">
                  <c:v>1.744878048779325</c:v>
                </c:pt>
                <c:pt idx="11453">
                  <c:v>1.7453658536573737</c:v>
                </c:pt>
                <c:pt idx="11454">
                  <c:v>1.7458536585354216</c:v>
                </c:pt>
                <c:pt idx="11455">
                  <c:v>1.7463414634134695</c:v>
                </c:pt>
                <c:pt idx="11456">
                  <c:v>1.7468292682915183</c:v>
                </c:pt>
                <c:pt idx="11457">
                  <c:v>1.7473170731695662</c:v>
                </c:pt>
                <c:pt idx="11458">
                  <c:v>1.7478048780476141</c:v>
                </c:pt>
                <c:pt idx="11459">
                  <c:v>1.7482926829256629</c:v>
                </c:pt>
                <c:pt idx="11460">
                  <c:v>1.7487804878037108</c:v>
                </c:pt>
                <c:pt idx="11461">
                  <c:v>1.7492682926817587</c:v>
                </c:pt>
                <c:pt idx="11462">
                  <c:v>1.7497560975598065</c:v>
                </c:pt>
                <c:pt idx="11463">
                  <c:v>1.7502439024378553</c:v>
                </c:pt>
                <c:pt idx="11464">
                  <c:v>1.7507317073159032</c:v>
                </c:pt>
                <c:pt idx="11465">
                  <c:v>1.7512195121939511</c:v>
                </c:pt>
                <c:pt idx="11466">
                  <c:v>1.7517073170719999</c:v>
                </c:pt>
                <c:pt idx="11467">
                  <c:v>1.7521951219500478</c:v>
                </c:pt>
                <c:pt idx="11468">
                  <c:v>1.7526829268280957</c:v>
                </c:pt>
                <c:pt idx="11469">
                  <c:v>1.7531707317061445</c:v>
                </c:pt>
                <c:pt idx="11470">
                  <c:v>1.7536585365841924</c:v>
                </c:pt>
                <c:pt idx="11471">
                  <c:v>1.7541463414622402</c:v>
                </c:pt>
                <c:pt idx="11472">
                  <c:v>1.754634146340289</c:v>
                </c:pt>
                <c:pt idx="11473">
                  <c:v>1.7551219512183369</c:v>
                </c:pt>
                <c:pt idx="11474">
                  <c:v>1.7556097560963364</c:v>
                </c:pt>
                <c:pt idx="11475">
                  <c:v>1.756097560974434</c:v>
                </c:pt>
                <c:pt idx="11476">
                  <c:v>1.7565853658524819</c:v>
                </c:pt>
                <c:pt idx="11477">
                  <c:v>1.7570731707304814</c:v>
                </c:pt>
                <c:pt idx="11478">
                  <c:v>1.7575609756085782</c:v>
                </c:pt>
                <c:pt idx="11479">
                  <c:v>1.7580487804866269</c:v>
                </c:pt>
                <c:pt idx="11480">
                  <c:v>1.7585365853646748</c:v>
                </c:pt>
                <c:pt idx="11481">
                  <c:v>1.7590243902427227</c:v>
                </c:pt>
                <c:pt idx="11482">
                  <c:v>1.7595121951207719</c:v>
                </c:pt>
                <c:pt idx="11483">
                  <c:v>1.7599999999988198</c:v>
                </c:pt>
                <c:pt idx="11484">
                  <c:v>1.7604878048768198</c:v>
                </c:pt>
                <c:pt idx="11485">
                  <c:v>1.7609756097549174</c:v>
                </c:pt>
                <c:pt idx="11486">
                  <c:v>1.7614634146329653</c:v>
                </c:pt>
                <c:pt idx="11487">
                  <c:v>1.7619512195109648</c:v>
                </c:pt>
                <c:pt idx="11488">
                  <c:v>1.7624390243890131</c:v>
                </c:pt>
                <c:pt idx="11489">
                  <c:v>1.7629268292671108</c:v>
                </c:pt>
                <c:pt idx="11490">
                  <c:v>1.7634146341451102</c:v>
                </c:pt>
                <c:pt idx="11491">
                  <c:v>1.7639024390231581</c:v>
                </c:pt>
                <c:pt idx="11492">
                  <c:v>1.7643902439012074</c:v>
                </c:pt>
                <c:pt idx="11493">
                  <c:v>1.7648780487792552</c:v>
                </c:pt>
                <c:pt idx="11494">
                  <c:v>1.7653658536573036</c:v>
                </c:pt>
                <c:pt idx="11495">
                  <c:v>1.7658536585353515</c:v>
                </c:pt>
                <c:pt idx="11496">
                  <c:v>1.7663414634134007</c:v>
                </c:pt>
                <c:pt idx="11497">
                  <c:v>1.7668292682914486</c:v>
                </c:pt>
                <c:pt idx="11498">
                  <c:v>1.7673170731694969</c:v>
                </c:pt>
                <c:pt idx="11499">
                  <c:v>1.7678048780475457</c:v>
                </c:pt>
                <c:pt idx="11500">
                  <c:v>1.7682926829255941</c:v>
                </c:pt>
                <c:pt idx="11501">
                  <c:v>1.7687804878036419</c:v>
                </c:pt>
                <c:pt idx="11502">
                  <c:v>1.7692682926816912</c:v>
                </c:pt>
                <c:pt idx="11503">
                  <c:v>1.7697560975597391</c:v>
                </c:pt>
                <c:pt idx="11504">
                  <c:v>1.7702439024377874</c:v>
                </c:pt>
                <c:pt idx="11505">
                  <c:v>1.7707317073158362</c:v>
                </c:pt>
                <c:pt idx="11506">
                  <c:v>1.7712195121938845</c:v>
                </c:pt>
                <c:pt idx="11507">
                  <c:v>1.7717073170719324</c:v>
                </c:pt>
                <c:pt idx="11508">
                  <c:v>1.7721951219499816</c:v>
                </c:pt>
                <c:pt idx="11509">
                  <c:v>1.7726829268280295</c:v>
                </c:pt>
                <c:pt idx="11510">
                  <c:v>1.7731707317060779</c:v>
                </c:pt>
                <c:pt idx="11511">
                  <c:v>1.7736585365841258</c:v>
                </c:pt>
                <c:pt idx="11512">
                  <c:v>1.774146341462175</c:v>
                </c:pt>
                <c:pt idx="11513">
                  <c:v>1.7746341463402229</c:v>
                </c:pt>
                <c:pt idx="11514">
                  <c:v>1.7751219512182712</c:v>
                </c:pt>
                <c:pt idx="11515">
                  <c:v>1.77560975609632</c:v>
                </c:pt>
                <c:pt idx="11516">
                  <c:v>1.7760975609743683</c:v>
                </c:pt>
                <c:pt idx="11517">
                  <c:v>1.7765853658524167</c:v>
                </c:pt>
                <c:pt idx="11518">
                  <c:v>1.7770731707304659</c:v>
                </c:pt>
                <c:pt idx="11519">
                  <c:v>1.7775609756085142</c:v>
                </c:pt>
                <c:pt idx="11520">
                  <c:v>1.7780487804865626</c:v>
                </c:pt>
                <c:pt idx="11521">
                  <c:v>1.7785365853646118</c:v>
                </c:pt>
                <c:pt idx="11522">
                  <c:v>1.7790243902426601</c:v>
                </c:pt>
                <c:pt idx="11523">
                  <c:v>1.7795121951207085</c:v>
                </c:pt>
                <c:pt idx="11524">
                  <c:v>1.7799999999987577</c:v>
                </c:pt>
                <c:pt idx="11525">
                  <c:v>1.780487804876806</c:v>
                </c:pt>
                <c:pt idx="11526">
                  <c:v>1.7809756097548544</c:v>
                </c:pt>
                <c:pt idx="11527">
                  <c:v>1.7814634146329027</c:v>
                </c:pt>
                <c:pt idx="11528">
                  <c:v>1.7819512195109519</c:v>
                </c:pt>
                <c:pt idx="11529">
                  <c:v>1.7824390243890003</c:v>
                </c:pt>
                <c:pt idx="11530">
                  <c:v>1.7829268292670486</c:v>
                </c:pt>
                <c:pt idx="11531">
                  <c:v>1.7834146341450978</c:v>
                </c:pt>
                <c:pt idx="11532">
                  <c:v>1.7839024390231462</c:v>
                </c:pt>
                <c:pt idx="11533">
                  <c:v>1.7843902439011945</c:v>
                </c:pt>
                <c:pt idx="11534">
                  <c:v>1.7848780487792437</c:v>
                </c:pt>
                <c:pt idx="11535">
                  <c:v>1.7853658536572921</c:v>
                </c:pt>
                <c:pt idx="11536">
                  <c:v>1.7858536585353404</c:v>
                </c:pt>
                <c:pt idx="11537">
                  <c:v>1.7863414634133896</c:v>
                </c:pt>
                <c:pt idx="11538">
                  <c:v>1.786829268291438</c:v>
                </c:pt>
                <c:pt idx="11539">
                  <c:v>1.7873170731694863</c:v>
                </c:pt>
                <c:pt idx="11540">
                  <c:v>1.7878048780475355</c:v>
                </c:pt>
                <c:pt idx="11541">
                  <c:v>1.7882926829255839</c:v>
                </c:pt>
                <c:pt idx="11542">
                  <c:v>1.7887804878036322</c:v>
                </c:pt>
                <c:pt idx="11543">
                  <c:v>1.7892682926816805</c:v>
                </c:pt>
                <c:pt idx="11544">
                  <c:v>1.7897560975597298</c:v>
                </c:pt>
                <c:pt idx="11545">
                  <c:v>1.7902439024377781</c:v>
                </c:pt>
                <c:pt idx="11546">
                  <c:v>1.7907317073158264</c:v>
                </c:pt>
                <c:pt idx="11547">
                  <c:v>1.7912195121938757</c:v>
                </c:pt>
                <c:pt idx="11548">
                  <c:v>1.791707317071924</c:v>
                </c:pt>
                <c:pt idx="11549">
                  <c:v>1.7921951219499723</c:v>
                </c:pt>
                <c:pt idx="11550">
                  <c:v>1.7926829268280216</c:v>
                </c:pt>
                <c:pt idx="11551">
                  <c:v>1.7931707317060699</c:v>
                </c:pt>
                <c:pt idx="11552">
                  <c:v>1.7936585365841182</c:v>
                </c:pt>
                <c:pt idx="11553">
                  <c:v>1.7941463414621674</c:v>
                </c:pt>
                <c:pt idx="11554">
                  <c:v>1.7946341463402158</c:v>
                </c:pt>
                <c:pt idx="11555">
                  <c:v>1.7951219512182641</c:v>
                </c:pt>
                <c:pt idx="11556">
                  <c:v>1.7956097560963133</c:v>
                </c:pt>
                <c:pt idx="11557">
                  <c:v>1.7960975609743617</c:v>
                </c:pt>
                <c:pt idx="11558">
                  <c:v>1.79658536585241</c:v>
                </c:pt>
                <c:pt idx="11559">
                  <c:v>1.7970731707304584</c:v>
                </c:pt>
                <c:pt idx="11560">
                  <c:v>1.7975609756085076</c:v>
                </c:pt>
                <c:pt idx="11561">
                  <c:v>1.7980487804865559</c:v>
                </c:pt>
                <c:pt idx="11562">
                  <c:v>1.7985365853646043</c:v>
                </c:pt>
                <c:pt idx="11563">
                  <c:v>1.7990243902426535</c:v>
                </c:pt>
                <c:pt idx="11564">
                  <c:v>1.7995121951207018</c:v>
                </c:pt>
                <c:pt idx="11565">
                  <c:v>1.7999999999987502</c:v>
                </c:pt>
                <c:pt idx="11566">
                  <c:v>1.8004878048767994</c:v>
                </c:pt>
                <c:pt idx="11567">
                  <c:v>1.8009756097548477</c:v>
                </c:pt>
                <c:pt idx="11568">
                  <c:v>1.8014634146328961</c:v>
                </c:pt>
                <c:pt idx="11569">
                  <c:v>1.8019512195109453</c:v>
                </c:pt>
                <c:pt idx="11570">
                  <c:v>1.8024390243889936</c:v>
                </c:pt>
                <c:pt idx="11571">
                  <c:v>1.802926829267042</c:v>
                </c:pt>
                <c:pt idx="11572">
                  <c:v>1.8034146341450903</c:v>
                </c:pt>
                <c:pt idx="11573">
                  <c:v>1.8039024390231395</c:v>
                </c:pt>
                <c:pt idx="11574">
                  <c:v>1.8043902439011879</c:v>
                </c:pt>
                <c:pt idx="11575">
                  <c:v>1.8048780487792362</c:v>
                </c:pt>
                <c:pt idx="11576">
                  <c:v>1.8053658536572854</c:v>
                </c:pt>
                <c:pt idx="11577">
                  <c:v>1.8058536585353338</c:v>
                </c:pt>
                <c:pt idx="11578">
                  <c:v>1.8063414634133821</c:v>
                </c:pt>
                <c:pt idx="11579">
                  <c:v>1.8068292682914313</c:v>
                </c:pt>
                <c:pt idx="11580">
                  <c:v>1.8073170731694796</c:v>
                </c:pt>
                <c:pt idx="11581">
                  <c:v>1.807804878047528</c:v>
                </c:pt>
                <c:pt idx="11582">
                  <c:v>1.8082926829255772</c:v>
                </c:pt>
                <c:pt idx="11583">
                  <c:v>1.8087804878036255</c:v>
                </c:pt>
                <c:pt idx="11584">
                  <c:v>1.8092682926816739</c:v>
                </c:pt>
                <c:pt idx="11585">
                  <c:v>1.8097560975597231</c:v>
                </c:pt>
                <c:pt idx="11586">
                  <c:v>1.8102439024377714</c:v>
                </c:pt>
                <c:pt idx="11587">
                  <c:v>1.8107317073158198</c:v>
                </c:pt>
                <c:pt idx="11588">
                  <c:v>1.8112195121938681</c:v>
                </c:pt>
                <c:pt idx="11589">
                  <c:v>1.8117073170719173</c:v>
                </c:pt>
                <c:pt idx="11590">
                  <c:v>1.8121951219499657</c:v>
                </c:pt>
                <c:pt idx="11591">
                  <c:v>1.812682926828014</c:v>
                </c:pt>
                <c:pt idx="11592">
                  <c:v>1.8131707317060632</c:v>
                </c:pt>
                <c:pt idx="11593">
                  <c:v>1.8136585365841116</c:v>
                </c:pt>
                <c:pt idx="11594">
                  <c:v>1.8141463414621599</c:v>
                </c:pt>
                <c:pt idx="11595">
                  <c:v>1.8146341463402091</c:v>
                </c:pt>
                <c:pt idx="11596">
                  <c:v>1.8151219512182575</c:v>
                </c:pt>
                <c:pt idx="11597">
                  <c:v>1.8156097560963058</c:v>
                </c:pt>
                <c:pt idx="11598">
                  <c:v>1.816097560974355</c:v>
                </c:pt>
                <c:pt idx="11599">
                  <c:v>1.8165853658524034</c:v>
                </c:pt>
                <c:pt idx="11600">
                  <c:v>1.8170731707304517</c:v>
                </c:pt>
                <c:pt idx="11601">
                  <c:v>1.8175609756085009</c:v>
                </c:pt>
                <c:pt idx="11602">
                  <c:v>1.8180487804865493</c:v>
                </c:pt>
                <c:pt idx="11603">
                  <c:v>1.8185365853645976</c:v>
                </c:pt>
                <c:pt idx="11604">
                  <c:v>1.8190243902426459</c:v>
                </c:pt>
                <c:pt idx="11605">
                  <c:v>1.8195121951206952</c:v>
                </c:pt>
                <c:pt idx="11606">
                  <c:v>1.8199999999987435</c:v>
                </c:pt>
                <c:pt idx="11607">
                  <c:v>1.8204878048767918</c:v>
                </c:pt>
                <c:pt idx="11608">
                  <c:v>1.8209756097548411</c:v>
                </c:pt>
                <c:pt idx="11609">
                  <c:v>1.8214634146328894</c:v>
                </c:pt>
                <c:pt idx="11610">
                  <c:v>1.8219512195109377</c:v>
                </c:pt>
                <c:pt idx="11611">
                  <c:v>1.822439024388987</c:v>
                </c:pt>
                <c:pt idx="11612">
                  <c:v>1.8229268292670353</c:v>
                </c:pt>
                <c:pt idx="11613">
                  <c:v>1.8234146341450836</c:v>
                </c:pt>
                <c:pt idx="11614">
                  <c:v>1.8239024390231329</c:v>
                </c:pt>
                <c:pt idx="11615">
                  <c:v>1.8243902439011812</c:v>
                </c:pt>
                <c:pt idx="11616">
                  <c:v>1.8248780487792295</c:v>
                </c:pt>
                <c:pt idx="11617">
                  <c:v>1.8253658536572788</c:v>
                </c:pt>
                <c:pt idx="11618">
                  <c:v>1.8258536585353271</c:v>
                </c:pt>
                <c:pt idx="11619">
                  <c:v>1.8263414634133754</c:v>
                </c:pt>
                <c:pt idx="11620">
                  <c:v>1.8268292682914238</c:v>
                </c:pt>
                <c:pt idx="11621">
                  <c:v>1.827317073169473</c:v>
                </c:pt>
                <c:pt idx="11622">
                  <c:v>1.8278048780475213</c:v>
                </c:pt>
                <c:pt idx="11623">
                  <c:v>1.8282926829255697</c:v>
                </c:pt>
                <c:pt idx="11624">
                  <c:v>1.8287804878036189</c:v>
                </c:pt>
                <c:pt idx="11625">
                  <c:v>1.8292682926816672</c:v>
                </c:pt>
                <c:pt idx="11626">
                  <c:v>1.8297560975597156</c:v>
                </c:pt>
                <c:pt idx="11627">
                  <c:v>1.8302439024377652</c:v>
                </c:pt>
                <c:pt idx="11628">
                  <c:v>1.8307317073158136</c:v>
                </c:pt>
                <c:pt idx="11629">
                  <c:v>1.8312195121938624</c:v>
                </c:pt>
                <c:pt idx="11630">
                  <c:v>1.8317073170719116</c:v>
                </c:pt>
                <c:pt idx="11631">
                  <c:v>1.8321951219499604</c:v>
                </c:pt>
                <c:pt idx="11632">
                  <c:v>1.8326829268280087</c:v>
                </c:pt>
                <c:pt idx="11633">
                  <c:v>1.8331707317060584</c:v>
                </c:pt>
                <c:pt idx="11634">
                  <c:v>1.8336585365841067</c:v>
                </c:pt>
                <c:pt idx="11635">
                  <c:v>1.8341463414621555</c:v>
                </c:pt>
                <c:pt idx="11636">
                  <c:v>1.8346341463402038</c:v>
                </c:pt>
                <c:pt idx="11637">
                  <c:v>1.8351219512182535</c:v>
                </c:pt>
                <c:pt idx="11638">
                  <c:v>1.8356097560963018</c:v>
                </c:pt>
                <c:pt idx="11639">
                  <c:v>1.8360975609743506</c:v>
                </c:pt>
                <c:pt idx="11640">
                  <c:v>1.8365853658523998</c:v>
                </c:pt>
                <c:pt idx="11641">
                  <c:v>1.8370731707304486</c:v>
                </c:pt>
                <c:pt idx="11642">
                  <c:v>1.837560975608497</c:v>
                </c:pt>
                <c:pt idx="11643">
                  <c:v>1.8380487804865466</c:v>
                </c:pt>
                <c:pt idx="11644">
                  <c:v>1.838536585364595</c:v>
                </c:pt>
                <c:pt idx="11645">
                  <c:v>1.8390243902426437</c:v>
                </c:pt>
                <c:pt idx="11646">
                  <c:v>1.839512195120693</c:v>
                </c:pt>
                <c:pt idx="11647">
                  <c:v>1.8399999999987418</c:v>
                </c:pt>
                <c:pt idx="11648">
                  <c:v>1.8404878048767901</c:v>
                </c:pt>
                <c:pt idx="11649">
                  <c:v>1.8409756097548398</c:v>
                </c:pt>
                <c:pt idx="11650">
                  <c:v>1.8414634146328881</c:v>
                </c:pt>
                <c:pt idx="11651">
                  <c:v>1.8419512195109369</c:v>
                </c:pt>
                <c:pt idx="11652">
                  <c:v>1.8424390243889852</c:v>
                </c:pt>
                <c:pt idx="11653">
                  <c:v>1.8429268292670349</c:v>
                </c:pt>
                <c:pt idx="11654">
                  <c:v>1.8434146341450832</c:v>
                </c:pt>
                <c:pt idx="11655">
                  <c:v>1.843902439023132</c:v>
                </c:pt>
                <c:pt idx="11656">
                  <c:v>1.8443902439011812</c:v>
                </c:pt>
                <c:pt idx="11657">
                  <c:v>1.84487804877923</c:v>
                </c:pt>
                <c:pt idx="11658">
                  <c:v>1.8453658536572299</c:v>
                </c:pt>
                <c:pt idx="11659">
                  <c:v>1.845853658535328</c:v>
                </c:pt>
                <c:pt idx="11660">
                  <c:v>1.8463414634133763</c:v>
                </c:pt>
                <c:pt idx="11661">
                  <c:v>1.8468292682913763</c:v>
                </c:pt>
                <c:pt idx="11662">
                  <c:v>1.8473170731694246</c:v>
                </c:pt>
                <c:pt idx="11663">
                  <c:v>1.8478048780475227</c:v>
                </c:pt>
                <c:pt idx="11664">
                  <c:v>1.8482926829255226</c:v>
                </c:pt>
                <c:pt idx="11665">
                  <c:v>1.848780487803571</c:v>
                </c:pt>
                <c:pt idx="11666">
                  <c:v>1.849268292681669</c:v>
                </c:pt>
                <c:pt idx="11667">
                  <c:v>1.8497560975597174</c:v>
                </c:pt>
                <c:pt idx="11668">
                  <c:v>1.8502439024377173</c:v>
                </c:pt>
                <c:pt idx="11669">
                  <c:v>1.8507317073158154</c:v>
                </c:pt>
                <c:pt idx="11670">
                  <c:v>1.8512195121938637</c:v>
                </c:pt>
                <c:pt idx="11671">
                  <c:v>1.8517073170718636</c:v>
                </c:pt>
                <c:pt idx="11672">
                  <c:v>1.8521951219499124</c:v>
                </c:pt>
                <c:pt idx="11673">
                  <c:v>1.8526829268279617</c:v>
                </c:pt>
                <c:pt idx="11674">
                  <c:v>1.8531707317060104</c:v>
                </c:pt>
                <c:pt idx="11675">
                  <c:v>1.8536585365840588</c:v>
                </c:pt>
                <c:pt idx="11676">
                  <c:v>1.8541463414621084</c:v>
                </c:pt>
                <c:pt idx="11677">
                  <c:v>1.8546341463401568</c:v>
                </c:pt>
                <c:pt idx="11678">
                  <c:v>1.8551219512182056</c:v>
                </c:pt>
                <c:pt idx="11679">
                  <c:v>1.8556097560962548</c:v>
                </c:pt>
                <c:pt idx="11680">
                  <c:v>1.8560975609743036</c:v>
                </c:pt>
                <c:pt idx="11681">
                  <c:v>1.8565853658523519</c:v>
                </c:pt>
                <c:pt idx="11682">
                  <c:v>1.8570731707304016</c:v>
                </c:pt>
                <c:pt idx="11683">
                  <c:v>1.8575609756084499</c:v>
                </c:pt>
                <c:pt idx="11684">
                  <c:v>1.8580487804864987</c:v>
                </c:pt>
                <c:pt idx="11685">
                  <c:v>1.858536585364547</c:v>
                </c:pt>
                <c:pt idx="11686">
                  <c:v>1.8590243902425967</c:v>
                </c:pt>
                <c:pt idx="11687">
                  <c:v>1.859512195120645</c:v>
                </c:pt>
                <c:pt idx="11688">
                  <c:v>1.8599999999986938</c:v>
                </c:pt>
                <c:pt idx="11689">
                  <c:v>1.860487804876743</c:v>
                </c:pt>
                <c:pt idx="11690">
                  <c:v>1.8609756097547918</c:v>
                </c:pt>
                <c:pt idx="11691">
                  <c:v>1.8614634146328402</c:v>
                </c:pt>
                <c:pt idx="11692">
                  <c:v>1.8619512195108898</c:v>
                </c:pt>
                <c:pt idx="11693">
                  <c:v>1.8624390243889382</c:v>
                </c:pt>
                <c:pt idx="11694">
                  <c:v>1.8629268292669869</c:v>
                </c:pt>
                <c:pt idx="11695">
                  <c:v>1.8634146341450362</c:v>
                </c:pt>
                <c:pt idx="11696">
                  <c:v>1.8639024390230849</c:v>
                </c:pt>
                <c:pt idx="11697">
                  <c:v>1.8643902439011333</c:v>
                </c:pt>
                <c:pt idx="11698">
                  <c:v>1.864878048779183</c:v>
                </c:pt>
                <c:pt idx="11699">
                  <c:v>1.8653658536572313</c:v>
                </c:pt>
                <c:pt idx="11700">
                  <c:v>1.8658536585352801</c:v>
                </c:pt>
                <c:pt idx="11701">
                  <c:v>1.8663414634133284</c:v>
                </c:pt>
                <c:pt idx="11702">
                  <c:v>1.8668292682913781</c:v>
                </c:pt>
                <c:pt idx="11703">
                  <c:v>1.8673170731694264</c:v>
                </c:pt>
                <c:pt idx="11704">
                  <c:v>1.8678048780474752</c:v>
                </c:pt>
                <c:pt idx="11705">
                  <c:v>1.8682926829255244</c:v>
                </c:pt>
                <c:pt idx="11706">
                  <c:v>1.8687804878035732</c:v>
                </c:pt>
                <c:pt idx="11707">
                  <c:v>1.8692682926816215</c:v>
                </c:pt>
                <c:pt idx="11708">
                  <c:v>1.8697560975596712</c:v>
                </c:pt>
                <c:pt idx="11709">
                  <c:v>1.8702439024377195</c:v>
                </c:pt>
                <c:pt idx="11710">
                  <c:v>1.8707317073157683</c:v>
                </c:pt>
                <c:pt idx="11711">
                  <c:v>1.8712195121938175</c:v>
                </c:pt>
                <c:pt idx="11712">
                  <c:v>1.8717073170718663</c:v>
                </c:pt>
                <c:pt idx="11713">
                  <c:v>1.8721951219499147</c:v>
                </c:pt>
                <c:pt idx="11714">
                  <c:v>1.8726829268279643</c:v>
                </c:pt>
                <c:pt idx="11715">
                  <c:v>1.8731707317060127</c:v>
                </c:pt>
                <c:pt idx="11716">
                  <c:v>1.8736585365840615</c:v>
                </c:pt>
                <c:pt idx="11717">
                  <c:v>1.8741463414621098</c:v>
                </c:pt>
                <c:pt idx="11718">
                  <c:v>1.8746341463401595</c:v>
                </c:pt>
                <c:pt idx="11719">
                  <c:v>1.8751219512182078</c:v>
                </c:pt>
                <c:pt idx="11720">
                  <c:v>1.8756097560962566</c:v>
                </c:pt>
                <c:pt idx="11721">
                  <c:v>1.8760975609743058</c:v>
                </c:pt>
                <c:pt idx="11722">
                  <c:v>1.8765853658523546</c:v>
                </c:pt>
                <c:pt idx="11723">
                  <c:v>1.8770731707304029</c:v>
                </c:pt>
                <c:pt idx="11724">
                  <c:v>1.8775609756084526</c:v>
                </c:pt>
                <c:pt idx="11725">
                  <c:v>1.8780487804865009</c:v>
                </c:pt>
                <c:pt idx="11726">
                  <c:v>1.8785365853645497</c:v>
                </c:pt>
                <c:pt idx="11727">
                  <c:v>1.8790243902425989</c:v>
                </c:pt>
                <c:pt idx="11728">
                  <c:v>1.8795121951206477</c:v>
                </c:pt>
                <c:pt idx="11729">
                  <c:v>1.879999999998696</c:v>
                </c:pt>
                <c:pt idx="11730">
                  <c:v>1.8804878048767457</c:v>
                </c:pt>
                <c:pt idx="11731">
                  <c:v>1.8809756097547941</c:v>
                </c:pt>
                <c:pt idx="11732">
                  <c:v>1.8814634146328428</c:v>
                </c:pt>
                <c:pt idx="11733">
                  <c:v>1.8819512195108912</c:v>
                </c:pt>
                <c:pt idx="11734">
                  <c:v>1.8824390243889408</c:v>
                </c:pt>
                <c:pt idx="11735">
                  <c:v>1.8829268292669892</c:v>
                </c:pt>
                <c:pt idx="11736">
                  <c:v>1.883414634145038</c:v>
                </c:pt>
                <c:pt idx="11737">
                  <c:v>1.8839024390230872</c:v>
                </c:pt>
                <c:pt idx="11738">
                  <c:v>1.884390243901136</c:v>
                </c:pt>
                <c:pt idx="11739">
                  <c:v>1.8848780487791843</c:v>
                </c:pt>
                <c:pt idx="11740">
                  <c:v>1.885365853657234</c:v>
                </c:pt>
                <c:pt idx="11741">
                  <c:v>1.8858536585352823</c:v>
                </c:pt>
                <c:pt idx="11742">
                  <c:v>1.8863414634133311</c:v>
                </c:pt>
                <c:pt idx="11743">
                  <c:v>1.8868292682913803</c:v>
                </c:pt>
                <c:pt idx="11744">
                  <c:v>1.8873170731694291</c:v>
                </c:pt>
                <c:pt idx="11745">
                  <c:v>1.8878048780474774</c:v>
                </c:pt>
                <c:pt idx="11746">
                  <c:v>1.8882926829255262</c:v>
                </c:pt>
                <c:pt idx="11747">
                  <c:v>1.8887804878035754</c:v>
                </c:pt>
                <c:pt idx="11748">
                  <c:v>1.8892682926816242</c:v>
                </c:pt>
                <c:pt idx="11749">
                  <c:v>1.8897560975596726</c:v>
                </c:pt>
                <c:pt idx="11750">
                  <c:v>1.8902439024377222</c:v>
                </c:pt>
                <c:pt idx="11751">
                  <c:v>1.8907317073157706</c:v>
                </c:pt>
                <c:pt idx="11752">
                  <c:v>1.8912195121938193</c:v>
                </c:pt>
                <c:pt idx="11753">
                  <c:v>1.8917073170718686</c:v>
                </c:pt>
                <c:pt idx="11754">
                  <c:v>1.8921951219499173</c:v>
                </c:pt>
                <c:pt idx="11755">
                  <c:v>1.8926829268279657</c:v>
                </c:pt>
                <c:pt idx="11756">
                  <c:v>1.8931707317060154</c:v>
                </c:pt>
                <c:pt idx="11757">
                  <c:v>1.8936585365840637</c:v>
                </c:pt>
                <c:pt idx="11758">
                  <c:v>1.8941463414621125</c:v>
                </c:pt>
                <c:pt idx="11759">
                  <c:v>1.8946341463401617</c:v>
                </c:pt>
                <c:pt idx="11760">
                  <c:v>1.8951219512182105</c:v>
                </c:pt>
                <c:pt idx="11761">
                  <c:v>1.8956097560962588</c:v>
                </c:pt>
                <c:pt idx="11762">
                  <c:v>1.8960975609743076</c:v>
                </c:pt>
                <c:pt idx="11763">
                  <c:v>1.8965853658523568</c:v>
                </c:pt>
                <c:pt idx="11764">
                  <c:v>1.8970731707304056</c:v>
                </c:pt>
                <c:pt idx="11765">
                  <c:v>1.8975609756084539</c:v>
                </c:pt>
                <c:pt idx="11766">
                  <c:v>1.8980487804865036</c:v>
                </c:pt>
                <c:pt idx="11767">
                  <c:v>1.8985365853645519</c:v>
                </c:pt>
                <c:pt idx="11768">
                  <c:v>1.8990243902426007</c:v>
                </c:pt>
                <c:pt idx="11769">
                  <c:v>1.8995121951206499</c:v>
                </c:pt>
                <c:pt idx="11770">
                  <c:v>1.8999999999986987</c:v>
                </c:pt>
                <c:pt idx="11771">
                  <c:v>1.9004878048767471</c:v>
                </c:pt>
                <c:pt idx="11772">
                  <c:v>1.9009756097547967</c:v>
                </c:pt>
                <c:pt idx="11773">
                  <c:v>1.9014634146328451</c:v>
                </c:pt>
                <c:pt idx="11774">
                  <c:v>1.9019512195108939</c:v>
                </c:pt>
                <c:pt idx="11775">
                  <c:v>1.9024390243889431</c:v>
                </c:pt>
                <c:pt idx="11776">
                  <c:v>1.9029268292669919</c:v>
                </c:pt>
                <c:pt idx="11777">
                  <c:v>1.9034146341450402</c:v>
                </c:pt>
                <c:pt idx="11778">
                  <c:v>1.903902439023089</c:v>
                </c:pt>
                <c:pt idx="11779">
                  <c:v>1.9043902439011382</c:v>
                </c:pt>
                <c:pt idx="11780">
                  <c:v>1.904878048779187</c:v>
                </c:pt>
                <c:pt idx="11781">
                  <c:v>1.9053658536572353</c:v>
                </c:pt>
                <c:pt idx="11782">
                  <c:v>1.905853658535285</c:v>
                </c:pt>
                <c:pt idx="11783">
                  <c:v>1.9063414634133333</c:v>
                </c:pt>
                <c:pt idx="11784">
                  <c:v>1.9068292682913821</c:v>
                </c:pt>
                <c:pt idx="11785">
                  <c:v>1.9073170731694313</c:v>
                </c:pt>
                <c:pt idx="11786">
                  <c:v>1.9078048780474801</c:v>
                </c:pt>
                <c:pt idx="11787">
                  <c:v>1.9082926829255284</c:v>
                </c:pt>
                <c:pt idx="11788">
                  <c:v>1.9087804878035781</c:v>
                </c:pt>
                <c:pt idx="11789">
                  <c:v>1.9092682926816265</c:v>
                </c:pt>
                <c:pt idx="11790">
                  <c:v>1.9097560975596752</c:v>
                </c:pt>
                <c:pt idx="11791">
                  <c:v>1.9102439024377245</c:v>
                </c:pt>
                <c:pt idx="11792">
                  <c:v>1.9107317073157732</c:v>
                </c:pt>
                <c:pt idx="11793">
                  <c:v>1.9112195121938216</c:v>
                </c:pt>
                <c:pt idx="11794">
                  <c:v>1.9117073170718704</c:v>
                </c:pt>
                <c:pt idx="11795">
                  <c:v>1.9121951219499196</c:v>
                </c:pt>
                <c:pt idx="11796">
                  <c:v>1.9126829268279684</c:v>
                </c:pt>
                <c:pt idx="11797">
                  <c:v>1.9131707317060167</c:v>
                </c:pt>
                <c:pt idx="11798">
                  <c:v>1.9136585365840664</c:v>
                </c:pt>
                <c:pt idx="11799">
                  <c:v>1.9141463414621147</c:v>
                </c:pt>
                <c:pt idx="11800">
                  <c:v>1.9146341463401635</c:v>
                </c:pt>
                <c:pt idx="11801">
                  <c:v>1.9151219512182127</c:v>
                </c:pt>
                <c:pt idx="11802">
                  <c:v>1.9156097560962615</c:v>
                </c:pt>
                <c:pt idx="11803">
                  <c:v>1.9160975609743098</c:v>
                </c:pt>
                <c:pt idx="11804">
                  <c:v>1.9165853658523595</c:v>
                </c:pt>
                <c:pt idx="11805">
                  <c:v>1.9170731707304078</c:v>
                </c:pt>
                <c:pt idx="11806">
                  <c:v>1.9175609756084566</c:v>
                </c:pt>
                <c:pt idx="11807">
                  <c:v>1.9180487804865058</c:v>
                </c:pt>
                <c:pt idx="11808">
                  <c:v>1.9185365853645546</c:v>
                </c:pt>
                <c:pt idx="11809">
                  <c:v>1.919024390242603</c:v>
                </c:pt>
                <c:pt idx="11810">
                  <c:v>1.9195121951206517</c:v>
                </c:pt>
                <c:pt idx="11811">
                  <c:v>1.919999999998701</c:v>
                </c:pt>
                <c:pt idx="11812">
                  <c:v>1.9204878048767497</c:v>
                </c:pt>
                <c:pt idx="11813">
                  <c:v>1.9209756097547981</c:v>
                </c:pt>
                <c:pt idx="11814">
                  <c:v>1.9214634146328478</c:v>
                </c:pt>
                <c:pt idx="11815">
                  <c:v>1.9219512195108961</c:v>
                </c:pt>
                <c:pt idx="11816">
                  <c:v>1.9224390243889449</c:v>
                </c:pt>
                <c:pt idx="11817">
                  <c:v>1.9229268292669941</c:v>
                </c:pt>
                <c:pt idx="11818">
                  <c:v>1.9234146341450429</c:v>
                </c:pt>
                <c:pt idx="11819">
                  <c:v>1.9239024390230912</c:v>
                </c:pt>
                <c:pt idx="11820">
                  <c:v>1.9243902439011409</c:v>
                </c:pt>
                <c:pt idx="11821">
                  <c:v>1.9248780487791892</c:v>
                </c:pt>
                <c:pt idx="11822">
                  <c:v>1.925365853657238</c:v>
                </c:pt>
                <c:pt idx="11823">
                  <c:v>1.9258536585352872</c:v>
                </c:pt>
                <c:pt idx="11824">
                  <c:v>1.926341463413336</c:v>
                </c:pt>
                <c:pt idx="11825">
                  <c:v>1.9268292682913843</c:v>
                </c:pt>
                <c:pt idx="11826">
                  <c:v>1.9273170731694331</c:v>
                </c:pt>
                <c:pt idx="11827">
                  <c:v>1.9278048780474824</c:v>
                </c:pt>
                <c:pt idx="11828">
                  <c:v>1.9282926829255311</c:v>
                </c:pt>
                <c:pt idx="11829">
                  <c:v>1.9287804878035795</c:v>
                </c:pt>
                <c:pt idx="11830">
                  <c:v>1.9292682926816291</c:v>
                </c:pt>
                <c:pt idx="11831">
                  <c:v>1.9297560975596775</c:v>
                </c:pt>
                <c:pt idx="11832">
                  <c:v>1.9302439024377263</c:v>
                </c:pt>
                <c:pt idx="11833">
                  <c:v>1.9307317073157755</c:v>
                </c:pt>
                <c:pt idx="11834">
                  <c:v>1.9312195121938243</c:v>
                </c:pt>
                <c:pt idx="11835">
                  <c:v>1.9317073170718242</c:v>
                </c:pt>
                <c:pt idx="11836">
                  <c:v>1.9321951219498725</c:v>
                </c:pt>
                <c:pt idx="11837">
                  <c:v>1.9326829268279706</c:v>
                </c:pt>
                <c:pt idx="11838">
                  <c:v>1.9331707317059705</c:v>
                </c:pt>
                <c:pt idx="11839">
                  <c:v>1.9336585365840189</c:v>
                </c:pt>
                <c:pt idx="11840">
                  <c:v>1.9341463414621169</c:v>
                </c:pt>
                <c:pt idx="11841">
                  <c:v>1.9346341463401653</c:v>
                </c:pt>
                <c:pt idx="11842">
                  <c:v>1.9351219512181652</c:v>
                </c:pt>
                <c:pt idx="11843">
                  <c:v>1.9356097560962633</c:v>
                </c:pt>
                <c:pt idx="11844">
                  <c:v>1.9360975609743116</c:v>
                </c:pt>
                <c:pt idx="11845">
                  <c:v>1.9365853658523116</c:v>
                </c:pt>
                <c:pt idx="11846">
                  <c:v>1.9370731707304096</c:v>
                </c:pt>
                <c:pt idx="11847">
                  <c:v>1.937560975608458</c:v>
                </c:pt>
                <c:pt idx="11848">
                  <c:v>1.9380487804864579</c:v>
                </c:pt>
                <c:pt idx="11849">
                  <c:v>1.938536585364556</c:v>
                </c:pt>
                <c:pt idx="11850">
                  <c:v>1.9390243902426043</c:v>
                </c:pt>
                <c:pt idx="11851">
                  <c:v>1.9395121951206042</c:v>
                </c:pt>
                <c:pt idx="11852">
                  <c:v>1.939999999998653</c:v>
                </c:pt>
                <c:pt idx="11853">
                  <c:v>1.9404878048767022</c:v>
                </c:pt>
                <c:pt idx="11854">
                  <c:v>1.940975609754751</c:v>
                </c:pt>
                <c:pt idx="11855">
                  <c:v>1.9414634146327994</c:v>
                </c:pt>
                <c:pt idx="11856">
                  <c:v>1.941951219510849</c:v>
                </c:pt>
                <c:pt idx="11857">
                  <c:v>1.9424390243888974</c:v>
                </c:pt>
                <c:pt idx="11858">
                  <c:v>1.9429268292669462</c:v>
                </c:pt>
                <c:pt idx="11859">
                  <c:v>1.9434146341449945</c:v>
                </c:pt>
                <c:pt idx="11860">
                  <c:v>1.9439024390230442</c:v>
                </c:pt>
                <c:pt idx="11861">
                  <c:v>1.9443902439010925</c:v>
                </c:pt>
                <c:pt idx="11862">
                  <c:v>1.9448780487791413</c:v>
                </c:pt>
                <c:pt idx="11863">
                  <c:v>1.9453658536571905</c:v>
                </c:pt>
                <c:pt idx="11864">
                  <c:v>1.9458536585352393</c:v>
                </c:pt>
                <c:pt idx="11865">
                  <c:v>1.9463414634132876</c:v>
                </c:pt>
                <c:pt idx="11866">
                  <c:v>1.9468292682913373</c:v>
                </c:pt>
                <c:pt idx="11867">
                  <c:v>1.9473170731693856</c:v>
                </c:pt>
                <c:pt idx="11868">
                  <c:v>1.9478048780474344</c:v>
                </c:pt>
                <c:pt idx="11869">
                  <c:v>1.9482926829254836</c:v>
                </c:pt>
                <c:pt idx="11870">
                  <c:v>1.9487804878035324</c:v>
                </c:pt>
                <c:pt idx="11871">
                  <c:v>1.9492682926815807</c:v>
                </c:pt>
                <c:pt idx="11872">
                  <c:v>1.9497560975596304</c:v>
                </c:pt>
                <c:pt idx="11873">
                  <c:v>1.9502439024376788</c:v>
                </c:pt>
                <c:pt idx="11874">
                  <c:v>1.9507317073157275</c:v>
                </c:pt>
                <c:pt idx="11875">
                  <c:v>1.9512195121937759</c:v>
                </c:pt>
                <c:pt idx="11876">
                  <c:v>1.9517073170718255</c:v>
                </c:pt>
                <c:pt idx="11877">
                  <c:v>1.9521951219498739</c:v>
                </c:pt>
                <c:pt idx="11878">
                  <c:v>1.9526829268279227</c:v>
                </c:pt>
                <c:pt idx="11879">
                  <c:v>1.9531707317059719</c:v>
                </c:pt>
                <c:pt idx="11880">
                  <c:v>1.9536585365840207</c:v>
                </c:pt>
                <c:pt idx="11881">
                  <c:v>1.954146341462069</c:v>
                </c:pt>
                <c:pt idx="11882">
                  <c:v>1.9546341463401187</c:v>
                </c:pt>
                <c:pt idx="11883">
                  <c:v>1.955121951218167</c:v>
                </c:pt>
                <c:pt idx="11884">
                  <c:v>1.9556097560962158</c:v>
                </c:pt>
                <c:pt idx="11885">
                  <c:v>1.956097560974265</c:v>
                </c:pt>
                <c:pt idx="11886">
                  <c:v>1.9565853658523138</c:v>
                </c:pt>
                <c:pt idx="11887">
                  <c:v>1.9570731707303621</c:v>
                </c:pt>
                <c:pt idx="11888">
                  <c:v>1.9575609756084118</c:v>
                </c:pt>
                <c:pt idx="11889">
                  <c:v>1.9580487804864601</c:v>
                </c:pt>
                <c:pt idx="11890">
                  <c:v>1.9585365853645089</c:v>
                </c:pt>
                <c:pt idx="11891">
                  <c:v>1.9590243902425573</c:v>
                </c:pt>
                <c:pt idx="11892">
                  <c:v>1.9595121951206069</c:v>
                </c:pt>
                <c:pt idx="11893">
                  <c:v>1.9599999999986553</c:v>
                </c:pt>
                <c:pt idx="11894">
                  <c:v>1.960487804876704</c:v>
                </c:pt>
                <c:pt idx="11895">
                  <c:v>1.9609756097547533</c:v>
                </c:pt>
                <c:pt idx="11896">
                  <c:v>1.961463414632802</c:v>
                </c:pt>
                <c:pt idx="11897">
                  <c:v>1.9619512195108504</c:v>
                </c:pt>
                <c:pt idx="11898">
                  <c:v>1.9624390243889001</c:v>
                </c:pt>
                <c:pt idx="11899">
                  <c:v>1.9629268292669484</c:v>
                </c:pt>
                <c:pt idx="11900">
                  <c:v>1.9634146341449972</c:v>
                </c:pt>
                <c:pt idx="11901">
                  <c:v>1.9639024390230464</c:v>
                </c:pt>
                <c:pt idx="11902">
                  <c:v>1.9643902439010952</c:v>
                </c:pt>
                <c:pt idx="11903">
                  <c:v>1.9648780487791435</c:v>
                </c:pt>
                <c:pt idx="11904">
                  <c:v>1.9653658536571923</c:v>
                </c:pt>
                <c:pt idx="11905">
                  <c:v>1.9658536585352415</c:v>
                </c:pt>
                <c:pt idx="11906">
                  <c:v>1.9663414634132903</c:v>
                </c:pt>
                <c:pt idx="11907">
                  <c:v>1.9668292682913386</c:v>
                </c:pt>
                <c:pt idx="11908">
                  <c:v>1.9673170731693883</c:v>
                </c:pt>
                <c:pt idx="11909">
                  <c:v>1.9678048780474366</c:v>
                </c:pt>
                <c:pt idx="11910">
                  <c:v>1.9682926829254854</c:v>
                </c:pt>
                <c:pt idx="11911">
                  <c:v>1.9687804878035347</c:v>
                </c:pt>
                <c:pt idx="11912">
                  <c:v>1.9692682926815834</c:v>
                </c:pt>
                <c:pt idx="11913">
                  <c:v>1.9697560975596318</c:v>
                </c:pt>
                <c:pt idx="11914">
                  <c:v>1.9702439024376814</c:v>
                </c:pt>
                <c:pt idx="11915">
                  <c:v>1.9707317073157298</c:v>
                </c:pt>
                <c:pt idx="11916">
                  <c:v>1.9712195121937786</c:v>
                </c:pt>
                <c:pt idx="11917">
                  <c:v>1.9717073170718278</c:v>
                </c:pt>
                <c:pt idx="11918">
                  <c:v>1.9721951219498766</c:v>
                </c:pt>
                <c:pt idx="11919">
                  <c:v>1.9726829268279249</c:v>
                </c:pt>
                <c:pt idx="11920">
                  <c:v>1.9731707317059737</c:v>
                </c:pt>
                <c:pt idx="11921">
                  <c:v>1.9736585365840229</c:v>
                </c:pt>
                <c:pt idx="11922">
                  <c:v>1.9741463414620717</c:v>
                </c:pt>
                <c:pt idx="11923">
                  <c:v>1.97463414634012</c:v>
                </c:pt>
                <c:pt idx="11924">
                  <c:v>1.9751219512181697</c:v>
                </c:pt>
                <c:pt idx="11925">
                  <c:v>1.975609756096218</c:v>
                </c:pt>
                <c:pt idx="11926">
                  <c:v>1.9760975609742668</c:v>
                </c:pt>
                <c:pt idx="11927">
                  <c:v>1.976585365852316</c:v>
                </c:pt>
                <c:pt idx="11928">
                  <c:v>1.9770731707303648</c:v>
                </c:pt>
                <c:pt idx="11929">
                  <c:v>1.9775609756084132</c:v>
                </c:pt>
                <c:pt idx="11930">
                  <c:v>1.9780487804864628</c:v>
                </c:pt>
                <c:pt idx="11931">
                  <c:v>1.9785365853645112</c:v>
                </c:pt>
                <c:pt idx="11932">
                  <c:v>1.9790243902425599</c:v>
                </c:pt>
                <c:pt idx="11933">
                  <c:v>1.9795121951206092</c:v>
                </c:pt>
                <c:pt idx="11934">
                  <c:v>1.9799999999986579</c:v>
                </c:pt>
                <c:pt idx="11935">
                  <c:v>1.9804878048767063</c:v>
                </c:pt>
                <c:pt idx="11936">
                  <c:v>1.9809756097547551</c:v>
                </c:pt>
                <c:pt idx="11937">
                  <c:v>1.9814634146328043</c:v>
                </c:pt>
                <c:pt idx="11938">
                  <c:v>1.9819512195108531</c:v>
                </c:pt>
                <c:pt idx="11939">
                  <c:v>1.9824390243889014</c:v>
                </c:pt>
                <c:pt idx="11940">
                  <c:v>1.9829268292669511</c:v>
                </c:pt>
                <c:pt idx="11941">
                  <c:v>1.9834146341449994</c:v>
                </c:pt>
                <c:pt idx="11942">
                  <c:v>1.9839024390230482</c:v>
                </c:pt>
                <c:pt idx="11943">
                  <c:v>1.9843902439010974</c:v>
                </c:pt>
                <c:pt idx="11944">
                  <c:v>1.9848780487791462</c:v>
                </c:pt>
                <c:pt idx="11945">
                  <c:v>1.9853658536571945</c:v>
                </c:pt>
                <c:pt idx="11946">
                  <c:v>1.9858536585352442</c:v>
                </c:pt>
                <c:pt idx="11947">
                  <c:v>1.9863414634132925</c:v>
                </c:pt>
                <c:pt idx="11948">
                  <c:v>1.9868292682913413</c:v>
                </c:pt>
                <c:pt idx="11949">
                  <c:v>1.9873170731693905</c:v>
                </c:pt>
                <c:pt idx="11950">
                  <c:v>1.9878048780474393</c:v>
                </c:pt>
                <c:pt idx="11951">
                  <c:v>1.9882926829254877</c:v>
                </c:pt>
                <c:pt idx="11952">
                  <c:v>1.9887804878035364</c:v>
                </c:pt>
                <c:pt idx="11953">
                  <c:v>1.9892682926815857</c:v>
                </c:pt>
                <c:pt idx="11954">
                  <c:v>1.9897560975596345</c:v>
                </c:pt>
                <c:pt idx="11955">
                  <c:v>1.9902439024376828</c:v>
                </c:pt>
                <c:pt idx="11956">
                  <c:v>1.9907317073157325</c:v>
                </c:pt>
                <c:pt idx="11957">
                  <c:v>1.9912195121937808</c:v>
                </c:pt>
                <c:pt idx="11958">
                  <c:v>1.9917073170718296</c:v>
                </c:pt>
                <c:pt idx="11959">
                  <c:v>1.9921951219498788</c:v>
                </c:pt>
                <c:pt idx="11960">
                  <c:v>1.9926829268279276</c:v>
                </c:pt>
                <c:pt idx="11961">
                  <c:v>1.9931707317059759</c:v>
                </c:pt>
                <c:pt idx="11962">
                  <c:v>1.9936585365840256</c:v>
                </c:pt>
                <c:pt idx="11963">
                  <c:v>1.9941463414620739</c:v>
                </c:pt>
                <c:pt idx="11964">
                  <c:v>1.9946341463401227</c:v>
                </c:pt>
                <c:pt idx="11965">
                  <c:v>1.9951219512181719</c:v>
                </c:pt>
                <c:pt idx="11966">
                  <c:v>1.9956097560962207</c:v>
                </c:pt>
                <c:pt idx="11967">
                  <c:v>1.996097560974269</c:v>
                </c:pt>
                <c:pt idx="11968">
                  <c:v>1.9965853658523178</c:v>
                </c:pt>
                <c:pt idx="11969">
                  <c:v>1.9970731707303671</c:v>
                </c:pt>
                <c:pt idx="11970">
                  <c:v>1.9975609756084158</c:v>
                </c:pt>
                <c:pt idx="11971">
                  <c:v>1.9980487804864642</c:v>
                </c:pt>
                <c:pt idx="11972">
                  <c:v>1.9985365853645138</c:v>
                </c:pt>
                <c:pt idx="11973">
                  <c:v>1.9990243902425622</c:v>
                </c:pt>
                <c:pt idx="11974">
                  <c:v>1.999512195120611</c:v>
                </c:pt>
                <c:pt idx="11975">
                  <c:v>1.9999999999986602</c:v>
                </c:pt>
                <c:pt idx="11976">
                  <c:v>2.000487804876709</c:v>
                </c:pt>
                <c:pt idx="11977">
                  <c:v>2.0009756097547573</c:v>
                </c:pt>
                <c:pt idx="11978">
                  <c:v>2.0014634146328065</c:v>
                </c:pt>
                <c:pt idx="11979">
                  <c:v>2.0019512195108549</c:v>
                </c:pt>
                <c:pt idx="11980">
                  <c:v>2.0024390243889036</c:v>
                </c:pt>
                <c:pt idx="11981">
                  <c:v>2.0029268292669529</c:v>
                </c:pt>
                <c:pt idx="11982">
                  <c:v>2.0034146341450016</c:v>
                </c:pt>
                <c:pt idx="11983">
                  <c:v>2.00390243902305</c:v>
                </c:pt>
                <c:pt idx="11984">
                  <c:v>2.0043902439010983</c:v>
                </c:pt>
                <c:pt idx="11985">
                  <c:v>2.004878048779148</c:v>
                </c:pt>
                <c:pt idx="11986">
                  <c:v>2.0053658536571968</c:v>
                </c:pt>
                <c:pt idx="11987">
                  <c:v>2.0058536585352451</c:v>
                </c:pt>
                <c:pt idx="11988">
                  <c:v>2.0063414634132943</c:v>
                </c:pt>
                <c:pt idx="11989">
                  <c:v>2.0068292682913427</c:v>
                </c:pt>
                <c:pt idx="11990">
                  <c:v>2.0073170731693915</c:v>
                </c:pt>
                <c:pt idx="11991">
                  <c:v>2.0078048780474407</c:v>
                </c:pt>
                <c:pt idx="11992">
                  <c:v>2.0082926829254895</c:v>
                </c:pt>
                <c:pt idx="11993">
                  <c:v>2.0087804878035378</c:v>
                </c:pt>
                <c:pt idx="11994">
                  <c:v>2.009268292681587</c:v>
                </c:pt>
                <c:pt idx="11995">
                  <c:v>2.0097560975596354</c:v>
                </c:pt>
                <c:pt idx="11996">
                  <c:v>2.0102439024376841</c:v>
                </c:pt>
                <c:pt idx="11997">
                  <c:v>2.0107317073157334</c:v>
                </c:pt>
                <c:pt idx="11998">
                  <c:v>2.0112195121937821</c:v>
                </c:pt>
                <c:pt idx="11999">
                  <c:v>2.0117073170718305</c:v>
                </c:pt>
                <c:pt idx="12000">
                  <c:v>2.0121951219498788</c:v>
                </c:pt>
                <c:pt idx="12001">
                  <c:v>2.0126829268279285</c:v>
                </c:pt>
                <c:pt idx="12002">
                  <c:v>2.0131707317059773</c:v>
                </c:pt>
                <c:pt idx="12003">
                  <c:v>2.0136585365840256</c:v>
                </c:pt>
                <c:pt idx="12004">
                  <c:v>2.0141463414620748</c:v>
                </c:pt>
                <c:pt idx="12005">
                  <c:v>2.0146341463401232</c:v>
                </c:pt>
                <c:pt idx="12006">
                  <c:v>2.0151219512181719</c:v>
                </c:pt>
                <c:pt idx="12007">
                  <c:v>2.0156097560962212</c:v>
                </c:pt>
                <c:pt idx="12008">
                  <c:v>2.01609756097427</c:v>
                </c:pt>
                <c:pt idx="12009">
                  <c:v>2.0165853658523183</c:v>
                </c:pt>
                <c:pt idx="12010">
                  <c:v>2.0170731707303675</c:v>
                </c:pt>
                <c:pt idx="12011">
                  <c:v>2.0175609756084159</c:v>
                </c:pt>
                <c:pt idx="12012">
                  <c:v>2.0180487804864646</c:v>
                </c:pt>
                <c:pt idx="12013">
                  <c:v>2.0185365853645139</c:v>
                </c:pt>
                <c:pt idx="12014">
                  <c:v>2.0190243902425626</c:v>
                </c:pt>
                <c:pt idx="12015">
                  <c:v>2.019512195120611</c:v>
                </c:pt>
                <c:pt idx="12016">
                  <c:v>2.0199999999986109</c:v>
                </c:pt>
                <c:pt idx="12017">
                  <c:v>2.0204878048767085</c:v>
                </c:pt>
                <c:pt idx="12018">
                  <c:v>2.0209756097547573</c:v>
                </c:pt>
                <c:pt idx="12019">
                  <c:v>2.0214634146327572</c:v>
                </c:pt>
                <c:pt idx="12020">
                  <c:v>2.0219512195108553</c:v>
                </c:pt>
                <c:pt idx="12021">
                  <c:v>2.0224390243889037</c:v>
                </c:pt>
                <c:pt idx="12022">
                  <c:v>2.0229268292669036</c:v>
                </c:pt>
                <c:pt idx="12023">
                  <c:v>2.0234146341450012</c:v>
                </c:pt>
                <c:pt idx="12024">
                  <c:v>2.02390243902305</c:v>
                </c:pt>
                <c:pt idx="12025">
                  <c:v>2.0243902439010499</c:v>
                </c:pt>
                <c:pt idx="12026">
                  <c:v>2.024878048779148</c:v>
                </c:pt>
                <c:pt idx="12027">
                  <c:v>2.0253658536571963</c:v>
                </c:pt>
                <c:pt idx="12028">
                  <c:v>2.0258536585351963</c:v>
                </c:pt>
                <c:pt idx="12029">
                  <c:v>2.0263414634132935</c:v>
                </c:pt>
                <c:pt idx="12030">
                  <c:v>2.0268292682913427</c:v>
                </c:pt>
                <c:pt idx="12031">
                  <c:v>2.0273170731693915</c:v>
                </c:pt>
                <c:pt idx="12032">
                  <c:v>2.027804878047391</c:v>
                </c:pt>
                <c:pt idx="12033">
                  <c:v>2.0282926829254397</c:v>
                </c:pt>
                <c:pt idx="12034">
                  <c:v>2.028780487803489</c:v>
                </c:pt>
                <c:pt idx="12035">
                  <c:v>2.0292682926815377</c:v>
                </c:pt>
                <c:pt idx="12036">
                  <c:v>2.0297560975595861</c:v>
                </c:pt>
                <c:pt idx="12037">
                  <c:v>2.0302439024376353</c:v>
                </c:pt>
                <c:pt idx="12038">
                  <c:v>2.0307317073156836</c:v>
                </c:pt>
                <c:pt idx="12039">
                  <c:v>2.0312195121937324</c:v>
                </c:pt>
                <c:pt idx="12040">
                  <c:v>2.0317073170717816</c:v>
                </c:pt>
                <c:pt idx="12041">
                  <c:v>2.0321951219498304</c:v>
                </c:pt>
                <c:pt idx="12042">
                  <c:v>2.0326829268278788</c:v>
                </c:pt>
                <c:pt idx="12043">
                  <c:v>2.033170731705928</c:v>
                </c:pt>
                <c:pt idx="12044">
                  <c:v>2.0336585365839763</c:v>
                </c:pt>
                <c:pt idx="12045">
                  <c:v>2.0341463414620251</c:v>
                </c:pt>
                <c:pt idx="12046">
                  <c:v>2.0346341463400748</c:v>
                </c:pt>
                <c:pt idx="12047">
                  <c:v>2.0351219512181231</c:v>
                </c:pt>
                <c:pt idx="12048">
                  <c:v>2.0356097560961715</c:v>
                </c:pt>
                <c:pt idx="12049">
                  <c:v>2.0360975609742202</c:v>
                </c:pt>
                <c:pt idx="12050">
                  <c:v>2.0365853658522699</c:v>
                </c:pt>
                <c:pt idx="12051">
                  <c:v>2.0370731707303182</c:v>
                </c:pt>
                <c:pt idx="12052">
                  <c:v>2.0375609756083666</c:v>
                </c:pt>
                <c:pt idx="12053">
                  <c:v>2.0380487804864158</c:v>
                </c:pt>
                <c:pt idx="12054">
                  <c:v>2.0385365853644646</c:v>
                </c:pt>
                <c:pt idx="12055">
                  <c:v>2.0390243902425134</c:v>
                </c:pt>
                <c:pt idx="12056">
                  <c:v>2.0395121951205626</c:v>
                </c:pt>
                <c:pt idx="12057">
                  <c:v>2.0399999999986109</c:v>
                </c:pt>
                <c:pt idx="12058">
                  <c:v>2.0404878048766597</c:v>
                </c:pt>
                <c:pt idx="12059">
                  <c:v>2.0409756097547094</c:v>
                </c:pt>
                <c:pt idx="12060">
                  <c:v>2.0414634146327577</c:v>
                </c:pt>
                <c:pt idx="12061">
                  <c:v>2.041951219510806</c:v>
                </c:pt>
                <c:pt idx="12062">
                  <c:v>2.0424390243888548</c:v>
                </c:pt>
                <c:pt idx="12063">
                  <c:v>2.0429268292669045</c:v>
                </c:pt>
                <c:pt idx="12064">
                  <c:v>2.0434146341449528</c:v>
                </c:pt>
                <c:pt idx="12065">
                  <c:v>2.0439024390230012</c:v>
                </c:pt>
                <c:pt idx="12066">
                  <c:v>2.0443902439010508</c:v>
                </c:pt>
                <c:pt idx="12067">
                  <c:v>2.0448780487790996</c:v>
                </c:pt>
                <c:pt idx="12068">
                  <c:v>2.045365853657148</c:v>
                </c:pt>
                <c:pt idx="12069">
                  <c:v>2.0458536585351972</c:v>
                </c:pt>
                <c:pt idx="12070">
                  <c:v>2.046341463413246</c:v>
                </c:pt>
                <c:pt idx="12071">
                  <c:v>2.0468292682912947</c:v>
                </c:pt>
                <c:pt idx="12072">
                  <c:v>2.047317073169344</c:v>
                </c:pt>
                <c:pt idx="12073">
                  <c:v>2.0478048780473923</c:v>
                </c:pt>
                <c:pt idx="12074">
                  <c:v>2.0482926829254411</c:v>
                </c:pt>
                <c:pt idx="12075">
                  <c:v>2.0487804878034908</c:v>
                </c:pt>
                <c:pt idx="12076">
                  <c:v>2.0492682926815391</c:v>
                </c:pt>
                <c:pt idx="12077">
                  <c:v>2.0497560975595874</c:v>
                </c:pt>
                <c:pt idx="12078">
                  <c:v>2.0502439024376362</c:v>
                </c:pt>
                <c:pt idx="12079">
                  <c:v>2.0507317073156854</c:v>
                </c:pt>
                <c:pt idx="12080">
                  <c:v>2.0512195121937342</c:v>
                </c:pt>
                <c:pt idx="12081">
                  <c:v>2.0517073170717826</c:v>
                </c:pt>
                <c:pt idx="12082">
                  <c:v>2.0521951219498318</c:v>
                </c:pt>
                <c:pt idx="12083">
                  <c:v>2.0526829268278806</c:v>
                </c:pt>
                <c:pt idx="12084">
                  <c:v>2.0531707317059293</c:v>
                </c:pt>
                <c:pt idx="12085">
                  <c:v>2.0536585365839786</c:v>
                </c:pt>
                <c:pt idx="12086">
                  <c:v>2.0541463414620269</c:v>
                </c:pt>
                <c:pt idx="12087">
                  <c:v>2.0546341463400752</c:v>
                </c:pt>
                <c:pt idx="12088">
                  <c:v>2.0551219512181245</c:v>
                </c:pt>
                <c:pt idx="12089">
                  <c:v>2.0556097560961732</c:v>
                </c:pt>
                <c:pt idx="12090">
                  <c:v>2.056097560974222</c:v>
                </c:pt>
                <c:pt idx="12091">
                  <c:v>2.0565853658522713</c:v>
                </c:pt>
                <c:pt idx="12092">
                  <c:v>2.0570731707303196</c:v>
                </c:pt>
                <c:pt idx="12093">
                  <c:v>2.0575609756083679</c:v>
                </c:pt>
                <c:pt idx="12094">
                  <c:v>2.0580487804864167</c:v>
                </c:pt>
                <c:pt idx="12095">
                  <c:v>2.0585365853644659</c:v>
                </c:pt>
                <c:pt idx="12096">
                  <c:v>2.0590243902425147</c:v>
                </c:pt>
                <c:pt idx="12097">
                  <c:v>2.059512195120563</c:v>
                </c:pt>
                <c:pt idx="12098">
                  <c:v>2.0599999999986123</c:v>
                </c:pt>
                <c:pt idx="12099">
                  <c:v>2.0604878048766611</c:v>
                </c:pt>
                <c:pt idx="12100">
                  <c:v>2.0609756097547098</c:v>
                </c:pt>
                <c:pt idx="12101">
                  <c:v>2.0614634146327591</c:v>
                </c:pt>
                <c:pt idx="12102">
                  <c:v>2.0619512195108074</c:v>
                </c:pt>
                <c:pt idx="12103">
                  <c:v>2.0624390243888557</c:v>
                </c:pt>
                <c:pt idx="12104">
                  <c:v>2.062926829266905</c:v>
                </c:pt>
                <c:pt idx="12105">
                  <c:v>2.0634146341449537</c:v>
                </c:pt>
                <c:pt idx="12106">
                  <c:v>2.0639024390230025</c:v>
                </c:pt>
                <c:pt idx="12107">
                  <c:v>2.0643902439010517</c:v>
                </c:pt>
                <c:pt idx="12108">
                  <c:v>2.0648780487791001</c:v>
                </c:pt>
                <c:pt idx="12109">
                  <c:v>2.0653658536571484</c:v>
                </c:pt>
                <c:pt idx="12110">
                  <c:v>2.0658536585351972</c:v>
                </c:pt>
                <c:pt idx="12111">
                  <c:v>2.0663414634132464</c:v>
                </c:pt>
                <c:pt idx="12112">
                  <c:v>2.0668292682912952</c:v>
                </c:pt>
                <c:pt idx="12113">
                  <c:v>2.0673170731693435</c:v>
                </c:pt>
                <c:pt idx="12114">
                  <c:v>2.0678048780473928</c:v>
                </c:pt>
                <c:pt idx="12115">
                  <c:v>2.0682926829254416</c:v>
                </c:pt>
                <c:pt idx="12116">
                  <c:v>2.0687804878034903</c:v>
                </c:pt>
                <c:pt idx="12117">
                  <c:v>2.0692682926815396</c:v>
                </c:pt>
                <c:pt idx="12118">
                  <c:v>2.0697560975595879</c:v>
                </c:pt>
                <c:pt idx="12119">
                  <c:v>2.0702439024376362</c:v>
                </c:pt>
                <c:pt idx="12120">
                  <c:v>2.0707317073156855</c:v>
                </c:pt>
                <c:pt idx="12121">
                  <c:v>2.0712195121937342</c:v>
                </c:pt>
                <c:pt idx="12122">
                  <c:v>2.071707317071783</c:v>
                </c:pt>
                <c:pt idx="12123">
                  <c:v>2.0721951219498322</c:v>
                </c:pt>
                <c:pt idx="12124">
                  <c:v>2.0726829268278806</c:v>
                </c:pt>
                <c:pt idx="12125">
                  <c:v>2.0731707317059289</c:v>
                </c:pt>
                <c:pt idx="12126">
                  <c:v>2.0736585365839777</c:v>
                </c:pt>
                <c:pt idx="12127">
                  <c:v>2.0741463414620274</c:v>
                </c:pt>
                <c:pt idx="12128">
                  <c:v>2.0746341463400757</c:v>
                </c:pt>
                <c:pt idx="12129">
                  <c:v>2.075121951218124</c:v>
                </c:pt>
                <c:pt idx="12130">
                  <c:v>2.0756097560961737</c:v>
                </c:pt>
                <c:pt idx="12131">
                  <c:v>2.0760975609742225</c:v>
                </c:pt>
                <c:pt idx="12132">
                  <c:v>2.0765853658522708</c:v>
                </c:pt>
                <c:pt idx="12133">
                  <c:v>2.0770731707303201</c:v>
                </c:pt>
                <c:pt idx="12134">
                  <c:v>2.0775609756083688</c:v>
                </c:pt>
                <c:pt idx="12135">
                  <c:v>2.0780487804864176</c:v>
                </c:pt>
                <c:pt idx="12136">
                  <c:v>2.0785365853644668</c:v>
                </c:pt>
                <c:pt idx="12137">
                  <c:v>2.0790243902425152</c:v>
                </c:pt>
                <c:pt idx="12138">
                  <c:v>2.079512195120564</c:v>
                </c:pt>
                <c:pt idx="12139">
                  <c:v>2.0799999999986136</c:v>
                </c:pt>
                <c:pt idx="12140">
                  <c:v>2.080487804876662</c:v>
                </c:pt>
                <c:pt idx="12141">
                  <c:v>2.0809756097547103</c:v>
                </c:pt>
                <c:pt idx="12142">
                  <c:v>2.0814634146327591</c:v>
                </c:pt>
                <c:pt idx="12143">
                  <c:v>2.0819512195108087</c:v>
                </c:pt>
                <c:pt idx="12144">
                  <c:v>2.0824390243888571</c:v>
                </c:pt>
                <c:pt idx="12145">
                  <c:v>2.0829268292669054</c:v>
                </c:pt>
                <c:pt idx="12146">
                  <c:v>2.0834146341449551</c:v>
                </c:pt>
                <c:pt idx="12147">
                  <c:v>2.0839024390230039</c:v>
                </c:pt>
                <c:pt idx="12148">
                  <c:v>2.0843902439010522</c:v>
                </c:pt>
                <c:pt idx="12149">
                  <c:v>2.0848780487791014</c:v>
                </c:pt>
                <c:pt idx="12150">
                  <c:v>2.0853658536571502</c:v>
                </c:pt>
                <c:pt idx="12151">
                  <c:v>2.085853658535199</c:v>
                </c:pt>
                <c:pt idx="12152">
                  <c:v>2.0863414634132482</c:v>
                </c:pt>
                <c:pt idx="12153">
                  <c:v>2.0868292682912966</c:v>
                </c:pt>
                <c:pt idx="12154">
                  <c:v>2.0873170731693453</c:v>
                </c:pt>
                <c:pt idx="12155">
                  <c:v>2.087804878047395</c:v>
                </c:pt>
                <c:pt idx="12156">
                  <c:v>2.0882926829254433</c:v>
                </c:pt>
                <c:pt idx="12157">
                  <c:v>2.0887804878034917</c:v>
                </c:pt>
                <c:pt idx="12158">
                  <c:v>2.0892682926815405</c:v>
                </c:pt>
                <c:pt idx="12159">
                  <c:v>2.0897560975595901</c:v>
                </c:pt>
                <c:pt idx="12160">
                  <c:v>2.0902439024376385</c:v>
                </c:pt>
                <c:pt idx="12161">
                  <c:v>2.0907317073156868</c:v>
                </c:pt>
                <c:pt idx="12162">
                  <c:v>2.0912195121937365</c:v>
                </c:pt>
                <c:pt idx="12163">
                  <c:v>2.0917073170717853</c:v>
                </c:pt>
                <c:pt idx="12164">
                  <c:v>2.0921951219498336</c:v>
                </c:pt>
                <c:pt idx="12165">
                  <c:v>2.0926829268278828</c:v>
                </c:pt>
                <c:pt idx="12166">
                  <c:v>2.0931707317059312</c:v>
                </c:pt>
                <c:pt idx="12167">
                  <c:v>2.0936585365839799</c:v>
                </c:pt>
                <c:pt idx="12168">
                  <c:v>2.0941463414620292</c:v>
                </c:pt>
                <c:pt idx="12169">
                  <c:v>2.0946341463400779</c:v>
                </c:pt>
                <c:pt idx="12170">
                  <c:v>2.0951219512181263</c:v>
                </c:pt>
                <c:pt idx="12171">
                  <c:v>2.0956097560961755</c:v>
                </c:pt>
                <c:pt idx="12172">
                  <c:v>2.0960975609742238</c:v>
                </c:pt>
                <c:pt idx="12173">
                  <c:v>2.0965853658522726</c:v>
                </c:pt>
                <c:pt idx="12174">
                  <c:v>2.0970731707303214</c:v>
                </c:pt>
                <c:pt idx="12175">
                  <c:v>2.0975609756083706</c:v>
                </c:pt>
                <c:pt idx="12176">
                  <c:v>2.098048780486419</c:v>
                </c:pt>
                <c:pt idx="12177">
                  <c:v>2.0985365853644673</c:v>
                </c:pt>
                <c:pt idx="12178">
                  <c:v>2.0990243902425165</c:v>
                </c:pt>
                <c:pt idx="12179">
                  <c:v>2.0995121951205653</c:v>
                </c:pt>
                <c:pt idx="12180">
                  <c:v>2.0999999999986141</c:v>
                </c:pt>
                <c:pt idx="12181">
                  <c:v>2.1004878048766633</c:v>
                </c:pt>
                <c:pt idx="12182">
                  <c:v>2.1009756097547116</c:v>
                </c:pt>
                <c:pt idx="12183">
                  <c:v>2.1014634146327604</c:v>
                </c:pt>
                <c:pt idx="12184">
                  <c:v>2.1019512195108097</c:v>
                </c:pt>
                <c:pt idx="12185">
                  <c:v>2.1024390243888584</c:v>
                </c:pt>
                <c:pt idx="12186">
                  <c:v>2.1029268292669068</c:v>
                </c:pt>
                <c:pt idx="12187">
                  <c:v>2.1034146341449551</c:v>
                </c:pt>
                <c:pt idx="12188">
                  <c:v>2.1039024390230043</c:v>
                </c:pt>
                <c:pt idx="12189">
                  <c:v>2.1043902439010531</c:v>
                </c:pt>
                <c:pt idx="12190">
                  <c:v>2.1048780487791019</c:v>
                </c:pt>
                <c:pt idx="12191">
                  <c:v>2.1053658536571511</c:v>
                </c:pt>
                <c:pt idx="12192">
                  <c:v>2.1058536585351995</c:v>
                </c:pt>
                <c:pt idx="12193">
                  <c:v>2.1063414634132478</c:v>
                </c:pt>
                <c:pt idx="12194">
                  <c:v>2.1068292682912975</c:v>
                </c:pt>
                <c:pt idx="12195">
                  <c:v>2.1073170731693462</c:v>
                </c:pt>
                <c:pt idx="12196">
                  <c:v>2.1078048780473457</c:v>
                </c:pt>
                <c:pt idx="12197">
                  <c:v>2.1082926829254438</c:v>
                </c:pt>
                <c:pt idx="12198">
                  <c:v>2.1087804878034921</c:v>
                </c:pt>
                <c:pt idx="12199">
                  <c:v>2.1092682926814925</c:v>
                </c:pt>
                <c:pt idx="12200">
                  <c:v>2.1097560975595901</c:v>
                </c:pt>
                <c:pt idx="12201">
                  <c:v>2.1102439024376389</c:v>
                </c:pt>
                <c:pt idx="12202">
                  <c:v>2.1107317073156384</c:v>
                </c:pt>
                <c:pt idx="12203">
                  <c:v>2.1112195121937356</c:v>
                </c:pt>
                <c:pt idx="12204">
                  <c:v>2.1117073170717848</c:v>
                </c:pt>
                <c:pt idx="12205">
                  <c:v>2.1121951219498336</c:v>
                </c:pt>
                <c:pt idx="12206">
                  <c:v>2.1126829268278824</c:v>
                </c:pt>
                <c:pt idx="12207">
                  <c:v>2.1131707317058819</c:v>
                </c:pt>
                <c:pt idx="12208">
                  <c:v>2.11365853658398</c:v>
                </c:pt>
                <c:pt idx="12209">
                  <c:v>2.1141463414620283</c:v>
                </c:pt>
                <c:pt idx="12210">
                  <c:v>2.1146341463400287</c:v>
                </c:pt>
                <c:pt idx="12211">
                  <c:v>2.1151219512181263</c:v>
                </c:pt>
                <c:pt idx="12212">
                  <c:v>2.1156097560961751</c:v>
                </c:pt>
                <c:pt idx="12213">
                  <c:v>2.1160975609741746</c:v>
                </c:pt>
                <c:pt idx="12214">
                  <c:v>2.1165853658522242</c:v>
                </c:pt>
                <c:pt idx="12215">
                  <c:v>2.117073170730273</c:v>
                </c:pt>
                <c:pt idx="12216">
                  <c:v>2.1175609756083213</c:v>
                </c:pt>
                <c:pt idx="12217">
                  <c:v>2.1180487804863706</c:v>
                </c:pt>
                <c:pt idx="12218">
                  <c:v>2.1185365853644194</c:v>
                </c:pt>
                <c:pt idx="12219">
                  <c:v>2.1190243902424681</c:v>
                </c:pt>
                <c:pt idx="12220">
                  <c:v>2.1195121951205165</c:v>
                </c:pt>
                <c:pt idx="12221">
                  <c:v>2.1199999999985657</c:v>
                </c:pt>
                <c:pt idx="12222">
                  <c:v>2.120487804876614</c:v>
                </c:pt>
                <c:pt idx="12223">
                  <c:v>2.1209756097546628</c:v>
                </c:pt>
                <c:pt idx="12224">
                  <c:v>2.121463414632712</c:v>
                </c:pt>
                <c:pt idx="12225">
                  <c:v>2.1219512195107608</c:v>
                </c:pt>
                <c:pt idx="12226">
                  <c:v>2.1224390243888092</c:v>
                </c:pt>
                <c:pt idx="12227">
                  <c:v>2.1229268292668584</c:v>
                </c:pt>
                <c:pt idx="12228">
                  <c:v>2.1234146341449067</c:v>
                </c:pt>
                <c:pt idx="12229">
                  <c:v>2.1239024390229555</c:v>
                </c:pt>
                <c:pt idx="12230">
                  <c:v>2.1243902439010052</c:v>
                </c:pt>
                <c:pt idx="12231">
                  <c:v>2.1248780487790535</c:v>
                </c:pt>
                <c:pt idx="12232">
                  <c:v>2.1253658536571018</c:v>
                </c:pt>
                <c:pt idx="12233">
                  <c:v>2.1258536585351515</c:v>
                </c:pt>
                <c:pt idx="12234">
                  <c:v>2.1263414634132003</c:v>
                </c:pt>
                <c:pt idx="12235">
                  <c:v>2.1268292682912486</c:v>
                </c:pt>
                <c:pt idx="12236">
                  <c:v>2.127317073169297</c:v>
                </c:pt>
                <c:pt idx="12237">
                  <c:v>2.1278048780473466</c:v>
                </c:pt>
                <c:pt idx="12238">
                  <c:v>2.1282926829253954</c:v>
                </c:pt>
                <c:pt idx="12239">
                  <c:v>2.1287804878034438</c:v>
                </c:pt>
                <c:pt idx="12240">
                  <c:v>2.129268292681493</c:v>
                </c:pt>
                <c:pt idx="12241">
                  <c:v>2.1297560975595413</c:v>
                </c:pt>
                <c:pt idx="12242">
                  <c:v>2.1302439024375901</c:v>
                </c:pt>
                <c:pt idx="12243">
                  <c:v>2.1307317073156398</c:v>
                </c:pt>
                <c:pt idx="12244">
                  <c:v>2.1312195121936881</c:v>
                </c:pt>
                <c:pt idx="12245">
                  <c:v>2.1317073170717364</c:v>
                </c:pt>
                <c:pt idx="12246">
                  <c:v>2.1321951219497857</c:v>
                </c:pt>
                <c:pt idx="12247">
                  <c:v>2.1326829268278344</c:v>
                </c:pt>
                <c:pt idx="12248">
                  <c:v>2.1331707317058832</c:v>
                </c:pt>
                <c:pt idx="12249">
                  <c:v>2.1336585365839325</c:v>
                </c:pt>
                <c:pt idx="12250">
                  <c:v>2.1341463414619808</c:v>
                </c:pt>
                <c:pt idx="12251">
                  <c:v>2.1346341463400296</c:v>
                </c:pt>
                <c:pt idx="12252">
                  <c:v>2.1351219512180784</c:v>
                </c:pt>
                <c:pt idx="12253">
                  <c:v>2.1356097560961276</c:v>
                </c:pt>
                <c:pt idx="12254">
                  <c:v>2.1360975609741759</c:v>
                </c:pt>
                <c:pt idx="12255">
                  <c:v>2.1365853658522242</c:v>
                </c:pt>
                <c:pt idx="12256">
                  <c:v>2.1370731707302735</c:v>
                </c:pt>
                <c:pt idx="12257">
                  <c:v>2.1375609756083223</c:v>
                </c:pt>
                <c:pt idx="12258">
                  <c:v>2.138048780486371</c:v>
                </c:pt>
                <c:pt idx="12259">
                  <c:v>2.1385365853644203</c:v>
                </c:pt>
                <c:pt idx="12260">
                  <c:v>2.1390243902424686</c:v>
                </c:pt>
                <c:pt idx="12261">
                  <c:v>2.1395121951205169</c:v>
                </c:pt>
                <c:pt idx="12262">
                  <c:v>2.1399999999985662</c:v>
                </c:pt>
                <c:pt idx="12263">
                  <c:v>2.1404878048766149</c:v>
                </c:pt>
                <c:pt idx="12264">
                  <c:v>2.1409756097546637</c:v>
                </c:pt>
                <c:pt idx="12265">
                  <c:v>2.1414634146327129</c:v>
                </c:pt>
                <c:pt idx="12266">
                  <c:v>2.1419512195107613</c:v>
                </c:pt>
                <c:pt idx="12267">
                  <c:v>2.1424390243888101</c:v>
                </c:pt>
                <c:pt idx="12268">
                  <c:v>2.1429268292668588</c:v>
                </c:pt>
                <c:pt idx="12269">
                  <c:v>2.1434146341449081</c:v>
                </c:pt>
                <c:pt idx="12270">
                  <c:v>2.1439024390229564</c:v>
                </c:pt>
                <c:pt idx="12271">
                  <c:v>2.1443902439010047</c:v>
                </c:pt>
                <c:pt idx="12272">
                  <c:v>2.144878048779054</c:v>
                </c:pt>
                <c:pt idx="12273">
                  <c:v>2.1453658536571028</c:v>
                </c:pt>
                <c:pt idx="12274">
                  <c:v>2.1458536585351515</c:v>
                </c:pt>
                <c:pt idx="12275">
                  <c:v>2.1463414634132008</c:v>
                </c:pt>
                <c:pt idx="12276">
                  <c:v>2.1468292682912491</c:v>
                </c:pt>
                <c:pt idx="12277">
                  <c:v>2.1473170731692974</c:v>
                </c:pt>
                <c:pt idx="12278">
                  <c:v>2.1478048780473471</c:v>
                </c:pt>
                <c:pt idx="12279">
                  <c:v>2.1482926829253959</c:v>
                </c:pt>
                <c:pt idx="12280">
                  <c:v>2.1487804878034442</c:v>
                </c:pt>
                <c:pt idx="12281">
                  <c:v>2.1492682926814934</c:v>
                </c:pt>
                <c:pt idx="12282">
                  <c:v>2.1497560975595422</c:v>
                </c:pt>
                <c:pt idx="12283">
                  <c:v>2.150243902437591</c:v>
                </c:pt>
                <c:pt idx="12284">
                  <c:v>2.1507317073156393</c:v>
                </c:pt>
                <c:pt idx="12285">
                  <c:v>2.1512195121936886</c:v>
                </c:pt>
                <c:pt idx="12286">
                  <c:v>2.1517073170717373</c:v>
                </c:pt>
                <c:pt idx="12287">
                  <c:v>2.1521951219497861</c:v>
                </c:pt>
                <c:pt idx="12288">
                  <c:v>2.1526829268278354</c:v>
                </c:pt>
                <c:pt idx="12289">
                  <c:v>2.1531707317058837</c:v>
                </c:pt>
                <c:pt idx="12290">
                  <c:v>2.1536585365839325</c:v>
                </c:pt>
                <c:pt idx="12291">
                  <c:v>2.1541463414619821</c:v>
                </c:pt>
                <c:pt idx="12292">
                  <c:v>2.1546341463400305</c:v>
                </c:pt>
                <c:pt idx="12293">
                  <c:v>2.1551219512180788</c:v>
                </c:pt>
                <c:pt idx="12294">
                  <c:v>2.1556097560961285</c:v>
                </c:pt>
                <c:pt idx="12295">
                  <c:v>2.1560975609741773</c:v>
                </c:pt>
                <c:pt idx="12296">
                  <c:v>2.1565853658522256</c:v>
                </c:pt>
                <c:pt idx="12297">
                  <c:v>2.1570731707302748</c:v>
                </c:pt>
                <c:pt idx="12298">
                  <c:v>2.1575609756083236</c:v>
                </c:pt>
                <c:pt idx="12299">
                  <c:v>2.1580487804863724</c:v>
                </c:pt>
                <c:pt idx="12300">
                  <c:v>2.1585365853644207</c:v>
                </c:pt>
                <c:pt idx="12301">
                  <c:v>2.1590243902424699</c:v>
                </c:pt>
                <c:pt idx="12302">
                  <c:v>2.1595121951205187</c:v>
                </c:pt>
                <c:pt idx="12303">
                  <c:v>2.1599999999985675</c:v>
                </c:pt>
                <c:pt idx="12304">
                  <c:v>2.1604878048766167</c:v>
                </c:pt>
                <c:pt idx="12305">
                  <c:v>2.1609756097546651</c:v>
                </c:pt>
                <c:pt idx="12306">
                  <c:v>2.1614634146327139</c:v>
                </c:pt>
                <c:pt idx="12307">
                  <c:v>2.1619512195107631</c:v>
                </c:pt>
                <c:pt idx="12308">
                  <c:v>2.1624390243888119</c:v>
                </c:pt>
                <c:pt idx="12309">
                  <c:v>2.1629268292668602</c:v>
                </c:pt>
                <c:pt idx="12310">
                  <c:v>2.1634146341449094</c:v>
                </c:pt>
                <c:pt idx="12311">
                  <c:v>2.1639024390229582</c:v>
                </c:pt>
                <c:pt idx="12312">
                  <c:v>2.164390243901007</c:v>
                </c:pt>
                <c:pt idx="12313">
                  <c:v>2.1648780487790562</c:v>
                </c:pt>
                <c:pt idx="12314">
                  <c:v>2.1653658536571045</c:v>
                </c:pt>
                <c:pt idx="12315">
                  <c:v>2.1658536585351529</c:v>
                </c:pt>
                <c:pt idx="12316">
                  <c:v>2.1663414634132017</c:v>
                </c:pt>
                <c:pt idx="12317">
                  <c:v>2.1668292682912509</c:v>
                </c:pt>
                <c:pt idx="12318">
                  <c:v>2.1673170731692997</c:v>
                </c:pt>
                <c:pt idx="12319">
                  <c:v>2.167804878047348</c:v>
                </c:pt>
                <c:pt idx="12320">
                  <c:v>2.1682926829253972</c:v>
                </c:pt>
                <c:pt idx="12321">
                  <c:v>2.1687804878034456</c:v>
                </c:pt>
                <c:pt idx="12322">
                  <c:v>2.1692682926814943</c:v>
                </c:pt>
                <c:pt idx="12323">
                  <c:v>2.1697560975595436</c:v>
                </c:pt>
                <c:pt idx="12324">
                  <c:v>2.1702439024375924</c:v>
                </c:pt>
                <c:pt idx="12325">
                  <c:v>2.1707317073156407</c:v>
                </c:pt>
                <c:pt idx="12326">
                  <c:v>2.1712195121936899</c:v>
                </c:pt>
                <c:pt idx="12327">
                  <c:v>2.1717073170717387</c:v>
                </c:pt>
                <c:pt idx="12328">
                  <c:v>2.1721951219497875</c:v>
                </c:pt>
                <c:pt idx="12329">
                  <c:v>2.1726829268278367</c:v>
                </c:pt>
                <c:pt idx="12330">
                  <c:v>2.173170731705885</c:v>
                </c:pt>
                <c:pt idx="12331">
                  <c:v>2.1736585365839334</c:v>
                </c:pt>
                <c:pt idx="12332">
                  <c:v>2.1741463414619822</c:v>
                </c:pt>
                <c:pt idx="12333">
                  <c:v>2.1746341463400318</c:v>
                </c:pt>
                <c:pt idx="12334">
                  <c:v>2.1751219512180802</c:v>
                </c:pt>
                <c:pt idx="12335">
                  <c:v>2.1756097560961285</c:v>
                </c:pt>
                <c:pt idx="12336">
                  <c:v>2.1760975609741777</c:v>
                </c:pt>
                <c:pt idx="12337">
                  <c:v>2.1765853658522265</c:v>
                </c:pt>
                <c:pt idx="12338">
                  <c:v>2.1770731707302753</c:v>
                </c:pt>
                <c:pt idx="12339">
                  <c:v>2.1775609756083245</c:v>
                </c:pt>
                <c:pt idx="12340">
                  <c:v>2.1780487804863728</c:v>
                </c:pt>
                <c:pt idx="12341">
                  <c:v>2.1785365853644212</c:v>
                </c:pt>
                <c:pt idx="12342">
                  <c:v>2.1790243902424709</c:v>
                </c:pt>
                <c:pt idx="12343">
                  <c:v>2.1795121951205196</c:v>
                </c:pt>
                <c:pt idx="12344">
                  <c:v>2.179999999998568</c:v>
                </c:pt>
                <c:pt idx="12345">
                  <c:v>2.1804878048766163</c:v>
                </c:pt>
                <c:pt idx="12346">
                  <c:v>2.180975609754666</c:v>
                </c:pt>
                <c:pt idx="12347">
                  <c:v>2.1814634146327148</c:v>
                </c:pt>
                <c:pt idx="12348">
                  <c:v>2.1819512195107631</c:v>
                </c:pt>
                <c:pt idx="12349">
                  <c:v>2.1824390243888123</c:v>
                </c:pt>
                <c:pt idx="12350">
                  <c:v>2.1829268292668611</c:v>
                </c:pt>
                <c:pt idx="12351">
                  <c:v>2.1834146341449099</c:v>
                </c:pt>
                <c:pt idx="12352">
                  <c:v>2.1839024390229591</c:v>
                </c:pt>
                <c:pt idx="12353">
                  <c:v>2.1843902439010074</c:v>
                </c:pt>
                <c:pt idx="12354">
                  <c:v>2.1848780487790562</c:v>
                </c:pt>
                <c:pt idx="12355">
                  <c:v>2.1853658536571059</c:v>
                </c:pt>
                <c:pt idx="12356">
                  <c:v>2.1858536585351542</c:v>
                </c:pt>
                <c:pt idx="12357">
                  <c:v>2.1863414634132026</c:v>
                </c:pt>
                <c:pt idx="12358">
                  <c:v>2.1868292682912522</c:v>
                </c:pt>
                <c:pt idx="12359">
                  <c:v>2.187317073169301</c:v>
                </c:pt>
                <c:pt idx="12360">
                  <c:v>2.1878048780473494</c:v>
                </c:pt>
                <c:pt idx="12361">
                  <c:v>2.1882926829253977</c:v>
                </c:pt>
                <c:pt idx="12362">
                  <c:v>2.1887804878034474</c:v>
                </c:pt>
                <c:pt idx="12363">
                  <c:v>2.1892682926814961</c:v>
                </c:pt>
                <c:pt idx="12364">
                  <c:v>2.1897560975595445</c:v>
                </c:pt>
                <c:pt idx="12365">
                  <c:v>2.1902439024375937</c:v>
                </c:pt>
                <c:pt idx="12366">
                  <c:v>2.190731707315642</c:v>
                </c:pt>
                <c:pt idx="12367">
                  <c:v>2.1912195121936908</c:v>
                </c:pt>
                <c:pt idx="12368">
                  <c:v>2.19170731707174</c:v>
                </c:pt>
                <c:pt idx="12369">
                  <c:v>2.1921951219497888</c:v>
                </c:pt>
                <c:pt idx="12370">
                  <c:v>2.1926829268278372</c:v>
                </c:pt>
                <c:pt idx="12371">
                  <c:v>2.1931707317058864</c:v>
                </c:pt>
                <c:pt idx="12372">
                  <c:v>2.1936585365839347</c:v>
                </c:pt>
                <c:pt idx="12373">
                  <c:v>2.1941463414619835</c:v>
                </c:pt>
                <c:pt idx="12374">
                  <c:v>2.1946341463400332</c:v>
                </c:pt>
                <c:pt idx="12375">
                  <c:v>2.1951219512180815</c:v>
                </c:pt>
                <c:pt idx="12376">
                  <c:v>2.1956097560960814</c:v>
                </c:pt>
                <c:pt idx="12377">
                  <c:v>2.1960975609741786</c:v>
                </c:pt>
                <c:pt idx="12378">
                  <c:v>2.1965853658522279</c:v>
                </c:pt>
                <c:pt idx="12379">
                  <c:v>2.1970731707302766</c:v>
                </c:pt>
                <c:pt idx="12380">
                  <c:v>2.197560975608325</c:v>
                </c:pt>
                <c:pt idx="12381">
                  <c:v>2.1980487804863249</c:v>
                </c:pt>
                <c:pt idx="12382">
                  <c:v>2.1985365853644225</c:v>
                </c:pt>
                <c:pt idx="12383">
                  <c:v>2.1990243902424713</c:v>
                </c:pt>
                <c:pt idx="12384">
                  <c:v>2.1995121951204712</c:v>
                </c:pt>
                <c:pt idx="12385">
                  <c:v>2.1999999999985693</c:v>
                </c:pt>
                <c:pt idx="12386">
                  <c:v>2.2004878048766177</c:v>
                </c:pt>
                <c:pt idx="12387">
                  <c:v>2.2009756097546176</c:v>
                </c:pt>
                <c:pt idx="12388">
                  <c:v>2.2014634146327152</c:v>
                </c:pt>
                <c:pt idx="12389">
                  <c:v>2.2019512195107156</c:v>
                </c:pt>
                <c:pt idx="12390">
                  <c:v>2.2024390243887639</c:v>
                </c:pt>
                <c:pt idx="12391">
                  <c:v>2.202926829266862</c:v>
                </c:pt>
                <c:pt idx="12392">
                  <c:v>2.2034146341448615</c:v>
                </c:pt>
                <c:pt idx="12393">
                  <c:v>2.2039024390229103</c:v>
                </c:pt>
                <c:pt idx="12394">
                  <c:v>2.2043902439009591</c:v>
                </c:pt>
                <c:pt idx="12395">
                  <c:v>2.2048780487790083</c:v>
                </c:pt>
                <c:pt idx="12396">
                  <c:v>2.2053658536570566</c:v>
                </c:pt>
                <c:pt idx="12397">
                  <c:v>2.2058536585351054</c:v>
                </c:pt>
                <c:pt idx="12398">
                  <c:v>2.2063414634131551</c:v>
                </c:pt>
                <c:pt idx="12399">
                  <c:v>2.2068292682912034</c:v>
                </c:pt>
                <c:pt idx="12400">
                  <c:v>2.2073170731692517</c:v>
                </c:pt>
                <c:pt idx="12401">
                  <c:v>2.207804878047301</c:v>
                </c:pt>
                <c:pt idx="12402">
                  <c:v>2.2082926829253497</c:v>
                </c:pt>
                <c:pt idx="12403">
                  <c:v>2.2087804878033985</c:v>
                </c:pt>
                <c:pt idx="12404">
                  <c:v>2.2092682926814478</c:v>
                </c:pt>
                <c:pt idx="12405">
                  <c:v>2.2097560975594961</c:v>
                </c:pt>
                <c:pt idx="12406">
                  <c:v>2.2102439024375444</c:v>
                </c:pt>
                <c:pt idx="12407">
                  <c:v>2.2107317073155937</c:v>
                </c:pt>
                <c:pt idx="12408">
                  <c:v>2.2112195121936424</c:v>
                </c:pt>
                <c:pt idx="12409">
                  <c:v>2.2117073170716912</c:v>
                </c:pt>
                <c:pt idx="12410">
                  <c:v>2.2121951219497396</c:v>
                </c:pt>
                <c:pt idx="12411">
                  <c:v>2.2126829268277888</c:v>
                </c:pt>
                <c:pt idx="12412">
                  <c:v>2.2131707317058371</c:v>
                </c:pt>
                <c:pt idx="12413">
                  <c:v>2.2136585365838859</c:v>
                </c:pt>
                <c:pt idx="12414">
                  <c:v>2.2141463414619351</c:v>
                </c:pt>
                <c:pt idx="12415">
                  <c:v>2.2146341463399839</c:v>
                </c:pt>
                <c:pt idx="12416">
                  <c:v>2.2151219512180322</c:v>
                </c:pt>
                <c:pt idx="12417">
                  <c:v>2.2156097560960815</c:v>
                </c:pt>
                <c:pt idx="12418">
                  <c:v>2.2160975609741298</c:v>
                </c:pt>
                <c:pt idx="12419">
                  <c:v>2.2165853658521786</c:v>
                </c:pt>
                <c:pt idx="12420">
                  <c:v>2.2170731707302278</c:v>
                </c:pt>
                <c:pt idx="12421">
                  <c:v>2.2175609756082766</c:v>
                </c:pt>
                <c:pt idx="12422">
                  <c:v>2.2180487804863249</c:v>
                </c:pt>
                <c:pt idx="12423">
                  <c:v>2.2185365853643741</c:v>
                </c:pt>
                <c:pt idx="12424">
                  <c:v>2.2190243902424225</c:v>
                </c:pt>
                <c:pt idx="12425">
                  <c:v>2.2195121951204713</c:v>
                </c:pt>
                <c:pt idx="12426">
                  <c:v>2.21999999999852</c:v>
                </c:pt>
                <c:pt idx="12427">
                  <c:v>2.2204878048765693</c:v>
                </c:pt>
                <c:pt idx="12428">
                  <c:v>2.2209756097546176</c:v>
                </c:pt>
                <c:pt idx="12429">
                  <c:v>2.2214634146326659</c:v>
                </c:pt>
                <c:pt idx="12430">
                  <c:v>2.2219512195107156</c:v>
                </c:pt>
                <c:pt idx="12431">
                  <c:v>2.2224390243887644</c:v>
                </c:pt>
                <c:pt idx="12432">
                  <c:v>2.2229268292668127</c:v>
                </c:pt>
                <c:pt idx="12433">
                  <c:v>2.223414634144862</c:v>
                </c:pt>
                <c:pt idx="12434">
                  <c:v>2.2239024390229107</c:v>
                </c:pt>
                <c:pt idx="12435">
                  <c:v>2.2243902439009595</c:v>
                </c:pt>
                <c:pt idx="12436">
                  <c:v>2.2248780487790087</c:v>
                </c:pt>
                <c:pt idx="12437">
                  <c:v>2.2253658536570571</c:v>
                </c:pt>
                <c:pt idx="12438">
                  <c:v>2.2258536585351059</c:v>
                </c:pt>
                <c:pt idx="12439">
                  <c:v>2.2263414634131555</c:v>
                </c:pt>
                <c:pt idx="12440">
                  <c:v>2.2268292682912039</c:v>
                </c:pt>
                <c:pt idx="12441">
                  <c:v>2.2273170731692522</c:v>
                </c:pt>
                <c:pt idx="12442">
                  <c:v>2.227804878047301</c:v>
                </c:pt>
                <c:pt idx="12443">
                  <c:v>2.2282926829253507</c:v>
                </c:pt>
                <c:pt idx="12444">
                  <c:v>2.228780487803399</c:v>
                </c:pt>
                <c:pt idx="12445">
                  <c:v>2.2292682926814473</c:v>
                </c:pt>
                <c:pt idx="12446">
                  <c:v>2.229756097559497</c:v>
                </c:pt>
                <c:pt idx="12447">
                  <c:v>2.2302439024375458</c:v>
                </c:pt>
                <c:pt idx="12448">
                  <c:v>2.2307317073155941</c:v>
                </c:pt>
                <c:pt idx="12449">
                  <c:v>2.2312195121936433</c:v>
                </c:pt>
                <c:pt idx="12450">
                  <c:v>2.2317073170716917</c:v>
                </c:pt>
                <c:pt idx="12451">
                  <c:v>2.2321951219497405</c:v>
                </c:pt>
                <c:pt idx="12452">
                  <c:v>2.2326829268277901</c:v>
                </c:pt>
                <c:pt idx="12453">
                  <c:v>2.2331707317058385</c:v>
                </c:pt>
                <c:pt idx="12454">
                  <c:v>2.2336585365838868</c:v>
                </c:pt>
                <c:pt idx="12455">
                  <c:v>2.234146341461936</c:v>
                </c:pt>
                <c:pt idx="12456">
                  <c:v>2.2346341463399848</c:v>
                </c:pt>
                <c:pt idx="12457">
                  <c:v>2.2351219512180336</c:v>
                </c:pt>
                <c:pt idx="12458">
                  <c:v>2.2356097560960819</c:v>
                </c:pt>
                <c:pt idx="12459">
                  <c:v>2.2360975609741311</c:v>
                </c:pt>
                <c:pt idx="12460">
                  <c:v>2.2365853658521799</c:v>
                </c:pt>
                <c:pt idx="12461">
                  <c:v>2.2370731707302287</c:v>
                </c:pt>
                <c:pt idx="12462">
                  <c:v>2.2375609756082779</c:v>
                </c:pt>
                <c:pt idx="12463">
                  <c:v>2.2380487804863263</c:v>
                </c:pt>
                <c:pt idx="12464">
                  <c:v>2.2385365853643751</c:v>
                </c:pt>
                <c:pt idx="12465">
                  <c:v>2.2390243902424247</c:v>
                </c:pt>
                <c:pt idx="12466">
                  <c:v>2.2395121951204731</c:v>
                </c:pt>
                <c:pt idx="12467">
                  <c:v>2.2399999999985214</c:v>
                </c:pt>
                <c:pt idx="12468">
                  <c:v>2.2404878048765711</c:v>
                </c:pt>
                <c:pt idx="12469">
                  <c:v>2.2409756097546198</c:v>
                </c:pt>
                <c:pt idx="12470">
                  <c:v>2.2414634146326682</c:v>
                </c:pt>
                <c:pt idx="12471">
                  <c:v>2.2419512195107174</c:v>
                </c:pt>
                <c:pt idx="12472">
                  <c:v>2.2424390243887662</c:v>
                </c:pt>
                <c:pt idx="12473">
                  <c:v>2.242926829266815</c:v>
                </c:pt>
                <c:pt idx="12474">
                  <c:v>2.2434146341448633</c:v>
                </c:pt>
                <c:pt idx="12475">
                  <c:v>2.2439024390229125</c:v>
                </c:pt>
                <c:pt idx="12476">
                  <c:v>2.2443902439009609</c:v>
                </c:pt>
                <c:pt idx="12477">
                  <c:v>2.2448780487790096</c:v>
                </c:pt>
                <c:pt idx="12478">
                  <c:v>2.2453658536570593</c:v>
                </c:pt>
                <c:pt idx="12479">
                  <c:v>2.2458536585351077</c:v>
                </c:pt>
                <c:pt idx="12480">
                  <c:v>2.246341463413156</c:v>
                </c:pt>
                <c:pt idx="12481">
                  <c:v>2.2468292682912052</c:v>
                </c:pt>
                <c:pt idx="12482">
                  <c:v>2.247317073169254</c:v>
                </c:pt>
                <c:pt idx="12483">
                  <c:v>2.2478048780473028</c:v>
                </c:pt>
                <c:pt idx="12484">
                  <c:v>2.248292682925352</c:v>
                </c:pt>
                <c:pt idx="12485">
                  <c:v>2.2487804878034003</c:v>
                </c:pt>
                <c:pt idx="12486">
                  <c:v>2.2492682926814491</c:v>
                </c:pt>
                <c:pt idx="12487">
                  <c:v>2.2497560975594988</c:v>
                </c:pt>
                <c:pt idx="12488">
                  <c:v>2.2502439024375471</c:v>
                </c:pt>
                <c:pt idx="12489">
                  <c:v>2.2507317073155955</c:v>
                </c:pt>
                <c:pt idx="12490">
                  <c:v>2.2512195121936442</c:v>
                </c:pt>
                <c:pt idx="12491">
                  <c:v>2.2517073170716939</c:v>
                </c:pt>
                <c:pt idx="12492">
                  <c:v>2.2521951219497423</c:v>
                </c:pt>
                <c:pt idx="12493">
                  <c:v>2.2526829268277906</c:v>
                </c:pt>
                <c:pt idx="12494">
                  <c:v>2.2531707317058398</c:v>
                </c:pt>
                <c:pt idx="12495">
                  <c:v>2.2536585365838886</c:v>
                </c:pt>
                <c:pt idx="12496">
                  <c:v>2.2541463414619374</c:v>
                </c:pt>
                <c:pt idx="12497">
                  <c:v>2.2546341463399866</c:v>
                </c:pt>
                <c:pt idx="12498">
                  <c:v>2.2551219512180349</c:v>
                </c:pt>
                <c:pt idx="12499">
                  <c:v>2.2556097560960833</c:v>
                </c:pt>
                <c:pt idx="12500">
                  <c:v>2.2560975609741325</c:v>
                </c:pt>
                <c:pt idx="12501">
                  <c:v>2.2565853658521813</c:v>
                </c:pt>
                <c:pt idx="12502">
                  <c:v>2.2570731707302301</c:v>
                </c:pt>
                <c:pt idx="12503">
                  <c:v>2.2575609756082784</c:v>
                </c:pt>
                <c:pt idx="12504">
                  <c:v>2.2580487804863276</c:v>
                </c:pt>
                <c:pt idx="12505">
                  <c:v>2.258536585364376</c:v>
                </c:pt>
                <c:pt idx="12506">
                  <c:v>2.2590243902424247</c:v>
                </c:pt>
                <c:pt idx="12507">
                  <c:v>2.259512195120474</c:v>
                </c:pt>
                <c:pt idx="12508">
                  <c:v>2.2599999999985227</c:v>
                </c:pt>
                <c:pt idx="12509">
                  <c:v>2.2604878048765711</c:v>
                </c:pt>
                <c:pt idx="12510">
                  <c:v>2.2609756097546203</c:v>
                </c:pt>
                <c:pt idx="12511">
                  <c:v>2.2614634146326686</c:v>
                </c:pt>
                <c:pt idx="12512">
                  <c:v>2.2619512195107174</c:v>
                </c:pt>
                <c:pt idx="12513">
                  <c:v>2.2624390243887667</c:v>
                </c:pt>
                <c:pt idx="12514">
                  <c:v>2.2629268292668154</c:v>
                </c:pt>
                <c:pt idx="12515">
                  <c:v>2.2634146341448638</c:v>
                </c:pt>
                <c:pt idx="12516">
                  <c:v>2.263902439022913</c:v>
                </c:pt>
                <c:pt idx="12517">
                  <c:v>2.2643902439009613</c:v>
                </c:pt>
                <c:pt idx="12518">
                  <c:v>2.2648780487790101</c:v>
                </c:pt>
                <c:pt idx="12519">
                  <c:v>2.2653658536570589</c:v>
                </c:pt>
                <c:pt idx="12520">
                  <c:v>2.2658536585351081</c:v>
                </c:pt>
                <c:pt idx="12521">
                  <c:v>2.2663414634131565</c:v>
                </c:pt>
                <c:pt idx="12522">
                  <c:v>2.2668292682912048</c:v>
                </c:pt>
                <c:pt idx="12523">
                  <c:v>2.267317073169254</c:v>
                </c:pt>
                <c:pt idx="12524">
                  <c:v>2.2678048780473028</c:v>
                </c:pt>
                <c:pt idx="12525">
                  <c:v>2.2682926829253516</c:v>
                </c:pt>
                <c:pt idx="12526">
                  <c:v>2.2687804878034008</c:v>
                </c:pt>
                <c:pt idx="12527">
                  <c:v>2.2692682926814491</c:v>
                </c:pt>
                <c:pt idx="12528">
                  <c:v>2.2697560975594975</c:v>
                </c:pt>
                <c:pt idx="12529">
                  <c:v>2.2702439024375467</c:v>
                </c:pt>
                <c:pt idx="12530">
                  <c:v>2.2707317073155955</c:v>
                </c:pt>
                <c:pt idx="12531">
                  <c:v>2.2712195121936443</c:v>
                </c:pt>
                <c:pt idx="12532">
                  <c:v>2.2717073170716935</c:v>
                </c:pt>
                <c:pt idx="12533">
                  <c:v>2.2721951219497418</c:v>
                </c:pt>
                <c:pt idx="12534">
                  <c:v>2.2726829268277902</c:v>
                </c:pt>
                <c:pt idx="12535">
                  <c:v>2.2731707317058389</c:v>
                </c:pt>
                <c:pt idx="12536">
                  <c:v>2.2736585365838882</c:v>
                </c:pt>
                <c:pt idx="12537">
                  <c:v>2.2741463414619369</c:v>
                </c:pt>
                <c:pt idx="12538">
                  <c:v>2.2746341463399853</c:v>
                </c:pt>
                <c:pt idx="12539">
                  <c:v>2.2751219512180345</c:v>
                </c:pt>
                <c:pt idx="12540">
                  <c:v>2.2756097560960828</c:v>
                </c:pt>
                <c:pt idx="12541">
                  <c:v>2.2760975609741316</c:v>
                </c:pt>
                <c:pt idx="12542">
                  <c:v>2.2765853658521809</c:v>
                </c:pt>
                <c:pt idx="12543">
                  <c:v>2.2770731707302296</c:v>
                </c:pt>
                <c:pt idx="12544">
                  <c:v>2.277560975608278</c:v>
                </c:pt>
                <c:pt idx="12545">
                  <c:v>2.2780487804863272</c:v>
                </c:pt>
                <c:pt idx="12546">
                  <c:v>2.2785365853643755</c:v>
                </c:pt>
                <c:pt idx="12547">
                  <c:v>2.2790243902424243</c:v>
                </c:pt>
                <c:pt idx="12548">
                  <c:v>2.2795121951204735</c:v>
                </c:pt>
                <c:pt idx="12549">
                  <c:v>2.2799999999985223</c:v>
                </c:pt>
                <c:pt idx="12550">
                  <c:v>2.2804878048765707</c:v>
                </c:pt>
                <c:pt idx="12551">
                  <c:v>2.280975609754619</c:v>
                </c:pt>
                <c:pt idx="12552">
                  <c:v>2.2814634146326682</c:v>
                </c:pt>
                <c:pt idx="12553">
                  <c:v>2.281951219510717</c:v>
                </c:pt>
                <c:pt idx="12554">
                  <c:v>2.2824390243887658</c:v>
                </c:pt>
                <c:pt idx="12555">
                  <c:v>2.2829268292667653</c:v>
                </c:pt>
                <c:pt idx="12556">
                  <c:v>2.2834146341448633</c:v>
                </c:pt>
                <c:pt idx="12557">
                  <c:v>2.2839024390229117</c:v>
                </c:pt>
                <c:pt idx="12558">
                  <c:v>2.2843902439009121</c:v>
                </c:pt>
                <c:pt idx="12559">
                  <c:v>2.2848780487790097</c:v>
                </c:pt>
                <c:pt idx="12560">
                  <c:v>2.2853658536570585</c:v>
                </c:pt>
                <c:pt idx="12561">
                  <c:v>2.285853658535058</c:v>
                </c:pt>
                <c:pt idx="12562">
                  <c:v>2.286341463413156</c:v>
                </c:pt>
                <c:pt idx="12563">
                  <c:v>2.286829268291156</c:v>
                </c:pt>
                <c:pt idx="12564">
                  <c:v>2.2873170731692047</c:v>
                </c:pt>
                <c:pt idx="12565">
                  <c:v>2.2878048780473024</c:v>
                </c:pt>
                <c:pt idx="12566">
                  <c:v>2.2882926829253023</c:v>
                </c:pt>
                <c:pt idx="12567">
                  <c:v>2.2887804878033506</c:v>
                </c:pt>
                <c:pt idx="12568">
                  <c:v>2.2892682926814487</c:v>
                </c:pt>
                <c:pt idx="12569">
                  <c:v>2.2897560975594971</c:v>
                </c:pt>
                <c:pt idx="12570">
                  <c:v>2.2902439024374974</c:v>
                </c:pt>
                <c:pt idx="12571">
                  <c:v>2.2907317073155951</c:v>
                </c:pt>
                <c:pt idx="12572">
                  <c:v>2.2912195121936438</c:v>
                </c:pt>
                <c:pt idx="12573">
                  <c:v>2.2917073170716433</c:v>
                </c:pt>
                <c:pt idx="12574">
                  <c:v>2.2921951219496921</c:v>
                </c:pt>
                <c:pt idx="12575">
                  <c:v>2.2926829268277418</c:v>
                </c:pt>
                <c:pt idx="12576">
                  <c:v>2.2931707317057901</c:v>
                </c:pt>
                <c:pt idx="12577">
                  <c:v>2.2936585365838384</c:v>
                </c:pt>
                <c:pt idx="12578">
                  <c:v>2.2941463414618877</c:v>
                </c:pt>
                <c:pt idx="12579">
                  <c:v>2.2946341463399365</c:v>
                </c:pt>
                <c:pt idx="12580">
                  <c:v>2.2951219512179852</c:v>
                </c:pt>
                <c:pt idx="12581">
                  <c:v>2.2956097560960345</c:v>
                </c:pt>
                <c:pt idx="12582">
                  <c:v>2.2960975609740828</c:v>
                </c:pt>
                <c:pt idx="12583">
                  <c:v>2.2965853658521311</c:v>
                </c:pt>
                <c:pt idx="12584">
                  <c:v>2.2970731707301799</c:v>
                </c:pt>
                <c:pt idx="12585">
                  <c:v>2.2975609756082291</c:v>
                </c:pt>
                <c:pt idx="12586">
                  <c:v>2.2980487804862779</c:v>
                </c:pt>
                <c:pt idx="12587">
                  <c:v>2.2985365853643263</c:v>
                </c:pt>
                <c:pt idx="12588">
                  <c:v>2.2990243902423755</c:v>
                </c:pt>
                <c:pt idx="12589">
                  <c:v>2.2995121951204238</c:v>
                </c:pt>
                <c:pt idx="12590">
                  <c:v>2.2999999999984726</c:v>
                </c:pt>
                <c:pt idx="12591">
                  <c:v>2.3004878048765218</c:v>
                </c:pt>
                <c:pt idx="12592">
                  <c:v>2.3009756097545706</c:v>
                </c:pt>
                <c:pt idx="12593">
                  <c:v>2.3014634146326189</c:v>
                </c:pt>
                <c:pt idx="12594">
                  <c:v>2.3019512195106682</c:v>
                </c:pt>
                <c:pt idx="12595">
                  <c:v>2.3024390243887165</c:v>
                </c:pt>
                <c:pt idx="12596">
                  <c:v>2.3029268292667653</c:v>
                </c:pt>
                <c:pt idx="12597">
                  <c:v>2.3034146341448145</c:v>
                </c:pt>
                <c:pt idx="12598">
                  <c:v>2.3039024390228633</c:v>
                </c:pt>
                <c:pt idx="12599">
                  <c:v>2.3043902439009116</c:v>
                </c:pt>
                <c:pt idx="12600">
                  <c:v>2.30487804877896</c:v>
                </c:pt>
                <c:pt idx="12601">
                  <c:v>2.3053658536570092</c:v>
                </c:pt>
                <c:pt idx="12602">
                  <c:v>2.305853658535058</c:v>
                </c:pt>
                <c:pt idx="12603">
                  <c:v>2.3063414634131068</c:v>
                </c:pt>
                <c:pt idx="12604">
                  <c:v>2.306829268291156</c:v>
                </c:pt>
                <c:pt idx="12605">
                  <c:v>2.3073170731692043</c:v>
                </c:pt>
                <c:pt idx="12606">
                  <c:v>2.3078048780472527</c:v>
                </c:pt>
                <c:pt idx="12607">
                  <c:v>2.3082926829253019</c:v>
                </c:pt>
                <c:pt idx="12608">
                  <c:v>2.3087804878033507</c:v>
                </c:pt>
                <c:pt idx="12609">
                  <c:v>2.3092682926813994</c:v>
                </c:pt>
                <c:pt idx="12610">
                  <c:v>2.3097560975594487</c:v>
                </c:pt>
                <c:pt idx="12611">
                  <c:v>2.310243902437497</c:v>
                </c:pt>
                <c:pt idx="12612">
                  <c:v>2.3107317073155453</c:v>
                </c:pt>
                <c:pt idx="12613">
                  <c:v>2.3112195121935946</c:v>
                </c:pt>
                <c:pt idx="12614">
                  <c:v>2.3117073170716433</c:v>
                </c:pt>
                <c:pt idx="12615">
                  <c:v>2.3121951219496921</c:v>
                </c:pt>
                <c:pt idx="12616">
                  <c:v>2.3126829268277405</c:v>
                </c:pt>
                <c:pt idx="12617">
                  <c:v>2.3131707317057897</c:v>
                </c:pt>
                <c:pt idx="12618">
                  <c:v>2.313658536583838</c:v>
                </c:pt>
                <c:pt idx="12619">
                  <c:v>2.3141463414618868</c:v>
                </c:pt>
                <c:pt idx="12620">
                  <c:v>2.314634146339936</c:v>
                </c:pt>
                <c:pt idx="12621">
                  <c:v>2.3151219512179848</c:v>
                </c:pt>
                <c:pt idx="12622">
                  <c:v>2.3156097560960331</c:v>
                </c:pt>
                <c:pt idx="12623">
                  <c:v>2.3160975609740824</c:v>
                </c:pt>
                <c:pt idx="12624">
                  <c:v>2.3165853658521307</c:v>
                </c:pt>
                <c:pt idx="12625">
                  <c:v>2.3170731707301795</c:v>
                </c:pt>
                <c:pt idx="12626">
                  <c:v>2.3175609756082287</c:v>
                </c:pt>
                <c:pt idx="12627">
                  <c:v>2.3180487804862775</c:v>
                </c:pt>
                <c:pt idx="12628">
                  <c:v>2.3185365853643258</c:v>
                </c:pt>
                <c:pt idx="12629">
                  <c:v>2.3190243902423751</c:v>
                </c:pt>
                <c:pt idx="12630">
                  <c:v>2.3195121951204234</c:v>
                </c:pt>
                <c:pt idx="12631">
                  <c:v>2.3199999999984722</c:v>
                </c:pt>
                <c:pt idx="12632">
                  <c:v>2.320487804876521</c:v>
                </c:pt>
                <c:pt idx="12633">
                  <c:v>2.3209756097545702</c:v>
                </c:pt>
                <c:pt idx="12634">
                  <c:v>2.3214634146326185</c:v>
                </c:pt>
                <c:pt idx="12635">
                  <c:v>2.3219512195106669</c:v>
                </c:pt>
                <c:pt idx="12636">
                  <c:v>2.3224390243887161</c:v>
                </c:pt>
                <c:pt idx="12637">
                  <c:v>2.3229268292667649</c:v>
                </c:pt>
                <c:pt idx="12638">
                  <c:v>2.3234146341448136</c:v>
                </c:pt>
                <c:pt idx="12639">
                  <c:v>2.3239024390228629</c:v>
                </c:pt>
                <c:pt idx="12640">
                  <c:v>2.3243902439009112</c:v>
                </c:pt>
                <c:pt idx="12641">
                  <c:v>2.3248780487789595</c:v>
                </c:pt>
                <c:pt idx="12642">
                  <c:v>2.3253658536570088</c:v>
                </c:pt>
                <c:pt idx="12643">
                  <c:v>2.3258536585350575</c:v>
                </c:pt>
                <c:pt idx="12644">
                  <c:v>2.3263414634131063</c:v>
                </c:pt>
                <c:pt idx="12645">
                  <c:v>2.3268292682911556</c:v>
                </c:pt>
                <c:pt idx="12646">
                  <c:v>2.3273170731692039</c:v>
                </c:pt>
                <c:pt idx="12647">
                  <c:v>2.3278048780472522</c:v>
                </c:pt>
                <c:pt idx="12648">
                  <c:v>2.328292682925301</c:v>
                </c:pt>
                <c:pt idx="12649">
                  <c:v>2.3287804878033502</c:v>
                </c:pt>
                <c:pt idx="12650">
                  <c:v>2.329268292681399</c:v>
                </c:pt>
                <c:pt idx="12651">
                  <c:v>2.3297560975594473</c:v>
                </c:pt>
                <c:pt idx="12652">
                  <c:v>2.3302439024374966</c:v>
                </c:pt>
                <c:pt idx="12653">
                  <c:v>2.3307317073155449</c:v>
                </c:pt>
                <c:pt idx="12654">
                  <c:v>2.3312195121935937</c:v>
                </c:pt>
                <c:pt idx="12655">
                  <c:v>2.3317073170716429</c:v>
                </c:pt>
                <c:pt idx="12656">
                  <c:v>2.3321951219496917</c:v>
                </c:pt>
                <c:pt idx="12657">
                  <c:v>2.33268292682774</c:v>
                </c:pt>
                <c:pt idx="12658">
                  <c:v>2.3331707317057893</c:v>
                </c:pt>
                <c:pt idx="12659">
                  <c:v>2.3336585365838376</c:v>
                </c:pt>
                <c:pt idx="12660">
                  <c:v>2.3341463414618864</c:v>
                </c:pt>
                <c:pt idx="12661">
                  <c:v>2.3346341463399352</c:v>
                </c:pt>
                <c:pt idx="12662">
                  <c:v>2.3351219512179844</c:v>
                </c:pt>
                <c:pt idx="12663">
                  <c:v>2.3356097560960327</c:v>
                </c:pt>
                <c:pt idx="12664">
                  <c:v>2.3360975609740811</c:v>
                </c:pt>
                <c:pt idx="12665">
                  <c:v>2.3365853658521303</c:v>
                </c:pt>
                <c:pt idx="12666">
                  <c:v>2.3370731707301791</c:v>
                </c:pt>
                <c:pt idx="12667">
                  <c:v>2.3375609756082278</c:v>
                </c:pt>
                <c:pt idx="12668">
                  <c:v>2.3380487804862771</c:v>
                </c:pt>
                <c:pt idx="12669">
                  <c:v>2.3385365853643254</c:v>
                </c:pt>
                <c:pt idx="12670">
                  <c:v>2.3390243902423737</c:v>
                </c:pt>
                <c:pt idx="12671">
                  <c:v>2.339512195120423</c:v>
                </c:pt>
                <c:pt idx="12672">
                  <c:v>2.3399999999984717</c:v>
                </c:pt>
                <c:pt idx="12673">
                  <c:v>2.3404878048765205</c:v>
                </c:pt>
                <c:pt idx="12674">
                  <c:v>2.3409756097545698</c:v>
                </c:pt>
                <c:pt idx="12675">
                  <c:v>2.3414634146326181</c:v>
                </c:pt>
                <c:pt idx="12676">
                  <c:v>2.3419512195106664</c:v>
                </c:pt>
                <c:pt idx="12677">
                  <c:v>2.3424390243887152</c:v>
                </c:pt>
                <c:pt idx="12678">
                  <c:v>2.3429268292667644</c:v>
                </c:pt>
                <c:pt idx="12679">
                  <c:v>2.3434146341448132</c:v>
                </c:pt>
                <c:pt idx="12680">
                  <c:v>2.3439024390228616</c:v>
                </c:pt>
                <c:pt idx="12681">
                  <c:v>2.3443902439009108</c:v>
                </c:pt>
                <c:pt idx="12682">
                  <c:v>2.3448780487789591</c:v>
                </c:pt>
                <c:pt idx="12683">
                  <c:v>2.3453658536570079</c:v>
                </c:pt>
                <c:pt idx="12684">
                  <c:v>2.3458536585350571</c:v>
                </c:pt>
                <c:pt idx="12685">
                  <c:v>2.3463414634131059</c:v>
                </c:pt>
                <c:pt idx="12686">
                  <c:v>2.3468292682911542</c:v>
                </c:pt>
                <c:pt idx="12687">
                  <c:v>2.3473170731692035</c:v>
                </c:pt>
                <c:pt idx="12688">
                  <c:v>2.3478048780472518</c:v>
                </c:pt>
                <c:pt idx="12689">
                  <c:v>2.3482926829253006</c:v>
                </c:pt>
                <c:pt idx="12690">
                  <c:v>2.3487804878033498</c:v>
                </c:pt>
                <c:pt idx="12691">
                  <c:v>2.3492682926813986</c:v>
                </c:pt>
                <c:pt idx="12692">
                  <c:v>2.3497560975594469</c:v>
                </c:pt>
                <c:pt idx="12693">
                  <c:v>2.3502439024374953</c:v>
                </c:pt>
                <c:pt idx="12694">
                  <c:v>2.3507317073155445</c:v>
                </c:pt>
                <c:pt idx="12695">
                  <c:v>2.3512195121935933</c:v>
                </c:pt>
                <c:pt idx="12696">
                  <c:v>2.351707317071642</c:v>
                </c:pt>
                <c:pt idx="12697">
                  <c:v>2.3521951219496913</c:v>
                </c:pt>
                <c:pt idx="12698">
                  <c:v>2.3526829268277396</c:v>
                </c:pt>
                <c:pt idx="12699">
                  <c:v>2.3531707317057879</c:v>
                </c:pt>
                <c:pt idx="12700">
                  <c:v>2.3536585365838372</c:v>
                </c:pt>
                <c:pt idx="12701">
                  <c:v>2.3541463414618859</c:v>
                </c:pt>
                <c:pt idx="12702">
                  <c:v>2.3546341463399347</c:v>
                </c:pt>
                <c:pt idx="12703">
                  <c:v>2.355121951217984</c:v>
                </c:pt>
                <c:pt idx="12704">
                  <c:v>2.3556097560960323</c:v>
                </c:pt>
                <c:pt idx="12705">
                  <c:v>2.3560975609740806</c:v>
                </c:pt>
                <c:pt idx="12706">
                  <c:v>2.3565853658521299</c:v>
                </c:pt>
                <c:pt idx="12707">
                  <c:v>2.3570731707301786</c:v>
                </c:pt>
                <c:pt idx="12708">
                  <c:v>2.3575609756082274</c:v>
                </c:pt>
                <c:pt idx="12709">
                  <c:v>2.3580487804862758</c:v>
                </c:pt>
                <c:pt idx="12710">
                  <c:v>2.358536585364325</c:v>
                </c:pt>
                <c:pt idx="12711">
                  <c:v>2.3590243902423733</c:v>
                </c:pt>
                <c:pt idx="12712">
                  <c:v>2.3595121951204221</c:v>
                </c:pt>
                <c:pt idx="12713">
                  <c:v>2.3599999999984713</c:v>
                </c:pt>
                <c:pt idx="12714">
                  <c:v>2.3604878048765201</c:v>
                </c:pt>
                <c:pt idx="12715">
                  <c:v>2.3609756097545684</c:v>
                </c:pt>
                <c:pt idx="12716">
                  <c:v>2.3614634146326177</c:v>
                </c:pt>
                <c:pt idx="12717">
                  <c:v>2.361951219510666</c:v>
                </c:pt>
                <c:pt idx="12718">
                  <c:v>2.3624390243887148</c:v>
                </c:pt>
                <c:pt idx="12719">
                  <c:v>2.362926829266764</c:v>
                </c:pt>
                <c:pt idx="12720">
                  <c:v>2.3634146341448128</c:v>
                </c:pt>
                <c:pt idx="12721">
                  <c:v>2.3639024390228611</c:v>
                </c:pt>
                <c:pt idx="12722">
                  <c:v>2.3643902439009103</c:v>
                </c:pt>
                <c:pt idx="12723">
                  <c:v>2.3648780487789587</c:v>
                </c:pt>
                <c:pt idx="12724">
                  <c:v>2.3653658536570075</c:v>
                </c:pt>
                <c:pt idx="12725">
                  <c:v>2.3658536585350562</c:v>
                </c:pt>
                <c:pt idx="12726">
                  <c:v>2.3663414634131055</c:v>
                </c:pt>
                <c:pt idx="12727">
                  <c:v>2.3668292682911538</c:v>
                </c:pt>
                <c:pt idx="12728">
                  <c:v>2.3673170731692021</c:v>
                </c:pt>
                <c:pt idx="12729">
                  <c:v>2.3678048780472514</c:v>
                </c:pt>
                <c:pt idx="12730">
                  <c:v>2.3682926829253002</c:v>
                </c:pt>
                <c:pt idx="12731">
                  <c:v>2.3687804878033489</c:v>
                </c:pt>
                <c:pt idx="12732">
                  <c:v>2.3692682926813982</c:v>
                </c:pt>
                <c:pt idx="12733">
                  <c:v>2.3697560975594465</c:v>
                </c:pt>
                <c:pt idx="12734">
                  <c:v>2.3702439024374948</c:v>
                </c:pt>
                <c:pt idx="12735">
                  <c:v>2.3707317073155441</c:v>
                </c:pt>
                <c:pt idx="12736">
                  <c:v>2.3712195121935928</c:v>
                </c:pt>
                <c:pt idx="12737">
                  <c:v>2.3717073170715928</c:v>
                </c:pt>
                <c:pt idx="12738">
                  <c:v>2.3721951219496411</c:v>
                </c:pt>
                <c:pt idx="12739">
                  <c:v>2.3726829268277392</c:v>
                </c:pt>
                <c:pt idx="12740">
                  <c:v>2.3731707317057875</c:v>
                </c:pt>
                <c:pt idx="12741">
                  <c:v>2.3736585365837879</c:v>
                </c:pt>
                <c:pt idx="12742">
                  <c:v>2.3741463414618855</c:v>
                </c:pt>
                <c:pt idx="12743">
                  <c:v>2.3746341463399343</c:v>
                </c:pt>
                <c:pt idx="12744">
                  <c:v>2.3751219512179338</c:v>
                </c:pt>
                <c:pt idx="12745">
                  <c:v>2.3756097560960319</c:v>
                </c:pt>
                <c:pt idx="12746">
                  <c:v>2.3760975609740802</c:v>
                </c:pt>
                <c:pt idx="12747">
                  <c:v>2.3765853658520806</c:v>
                </c:pt>
                <c:pt idx="12748">
                  <c:v>2.3770731707301782</c:v>
                </c:pt>
                <c:pt idx="12749">
                  <c:v>2.377560975608227</c:v>
                </c:pt>
                <c:pt idx="12750">
                  <c:v>2.3780487804862265</c:v>
                </c:pt>
                <c:pt idx="12751">
                  <c:v>2.3785365853643246</c:v>
                </c:pt>
                <c:pt idx="12752">
                  <c:v>2.3790243902423729</c:v>
                </c:pt>
                <c:pt idx="12753">
                  <c:v>2.3795121951203733</c:v>
                </c:pt>
                <c:pt idx="12754">
                  <c:v>2.3799999999984216</c:v>
                </c:pt>
                <c:pt idx="12755">
                  <c:v>2.3804878048764708</c:v>
                </c:pt>
                <c:pt idx="12756">
                  <c:v>2.3809756097545196</c:v>
                </c:pt>
                <c:pt idx="12757">
                  <c:v>2.3814634146325684</c:v>
                </c:pt>
                <c:pt idx="12758">
                  <c:v>2.3819512195106167</c:v>
                </c:pt>
                <c:pt idx="12759">
                  <c:v>2.3824390243886659</c:v>
                </c:pt>
                <c:pt idx="12760">
                  <c:v>2.3829268292667143</c:v>
                </c:pt>
                <c:pt idx="12761">
                  <c:v>2.3834146341447631</c:v>
                </c:pt>
                <c:pt idx="12762">
                  <c:v>2.3839024390228123</c:v>
                </c:pt>
                <c:pt idx="12763">
                  <c:v>2.3843902439008611</c:v>
                </c:pt>
                <c:pt idx="12764">
                  <c:v>2.3848780487789094</c:v>
                </c:pt>
                <c:pt idx="12765">
                  <c:v>2.3853658536569586</c:v>
                </c:pt>
                <c:pt idx="12766">
                  <c:v>2.385853658535007</c:v>
                </c:pt>
                <c:pt idx="12767">
                  <c:v>2.3863414634130558</c:v>
                </c:pt>
                <c:pt idx="12768">
                  <c:v>2.386829268291105</c:v>
                </c:pt>
                <c:pt idx="12769">
                  <c:v>2.3873170731691538</c:v>
                </c:pt>
                <c:pt idx="12770">
                  <c:v>2.3878048780472021</c:v>
                </c:pt>
                <c:pt idx="12771">
                  <c:v>2.3882926829252513</c:v>
                </c:pt>
                <c:pt idx="12772">
                  <c:v>2.3887804878032997</c:v>
                </c:pt>
                <c:pt idx="12773">
                  <c:v>2.3892682926813484</c:v>
                </c:pt>
                <c:pt idx="12774">
                  <c:v>2.3897560975593972</c:v>
                </c:pt>
                <c:pt idx="12775">
                  <c:v>2.3902439024374464</c:v>
                </c:pt>
                <c:pt idx="12776">
                  <c:v>2.3907317073154948</c:v>
                </c:pt>
                <c:pt idx="12777">
                  <c:v>2.3912195121935431</c:v>
                </c:pt>
                <c:pt idx="12778">
                  <c:v>2.3917073170715923</c:v>
                </c:pt>
                <c:pt idx="12779">
                  <c:v>2.3921951219496411</c:v>
                </c:pt>
                <c:pt idx="12780">
                  <c:v>2.3926829268276899</c:v>
                </c:pt>
                <c:pt idx="12781">
                  <c:v>2.3931707317057391</c:v>
                </c:pt>
                <c:pt idx="12782">
                  <c:v>2.3936585365837875</c:v>
                </c:pt>
                <c:pt idx="12783">
                  <c:v>2.3941463414618358</c:v>
                </c:pt>
                <c:pt idx="12784">
                  <c:v>2.394634146339885</c:v>
                </c:pt>
                <c:pt idx="12785">
                  <c:v>2.3951219512179338</c:v>
                </c:pt>
                <c:pt idx="12786">
                  <c:v>2.3956097560959826</c:v>
                </c:pt>
                <c:pt idx="12787">
                  <c:v>2.3960975609740318</c:v>
                </c:pt>
                <c:pt idx="12788">
                  <c:v>2.3965853658520802</c:v>
                </c:pt>
                <c:pt idx="12789">
                  <c:v>2.3970731707301285</c:v>
                </c:pt>
                <c:pt idx="12790">
                  <c:v>2.3975609756081773</c:v>
                </c:pt>
                <c:pt idx="12791">
                  <c:v>2.3980487804862265</c:v>
                </c:pt>
                <c:pt idx="12792">
                  <c:v>2.3985365853642753</c:v>
                </c:pt>
                <c:pt idx="12793">
                  <c:v>2.3990243902423236</c:v>
                </c:pt>
                <c:pt idx="12794">
                  <c:v>2.3995121951203728</c:v>
                </c:pt>
                <c:pt idx="12795">
                  <c:v>2.3999999999984212</c:v>
                </c:pt>
                <c:pt idx="12796">
                  <c:v>2.40048780487647</c:v>
                </c:pt>
                <c:pt idx="12797">
                  <c:v>2.4009756097545192</c:v>
                </c:pt>
                <c:pt idx="12798">
                  <c:v>2.401463414632568</c:v>
                </c:pt>
                <c:pt idx="12799">
                  <c:v>2.4019512195106163</c:v>
                </c:pt>
                <c:pt idx="12800">
                  <c:v>2.4024390243886655</c:v>
                </c:pt>
                <c:pt idx="12801">
                  <c:v>2.4029268292667139</c:v>
                </c:pt>
                <c:pt idx="12802">
                  <c:v>2.4034146341447626</c:v>
                </c:pt>
                <c:pt idx="12803">
                  <c:v>2.4039024390228119</c:v>
                </c:pt>
                <c:pt idx="12804">
                  <c:v>2.4043902439008606</c:v>
                </c:pt>
                <c:pt idx="12805">
                  <c:v>2.404878048778909</c:v>
                </c:pt>
                <c:pt idx="12806">
                  <c:v>2.4053658536569573</c:v>
                </c:pt>
                <c:pt idx="12807">
                  <c:v>2.4058536585350065</c:v>
                </c:pt>
                <c:pt idx="12808">
                  <c:v>2.4063414634130553</c:v>
                </c:pt>
                <c:pt idx="12809">
                  <c:v>2.4068292682911041</c:v>
                </c:pt>
                <c:pt idx="12810">
                  <c:v>2.4073170731691533</c:v>
                </c:pt>
                <c:pt idx="12811">
                  <c:v>2.4078048780472017</c:v>
                </c:pt>
                <c:pt idx="12812">
                  <c:v>2.40829268292525</c:v>
                </c:pt>
                <c:pt idx="12813">
                  <c:v>2.4087804878032992</c:v>
                </c:pt>
                <c:pt idx="12814">
                  <c:v>2.409268292681348</c:v>
                </c:pt>
                <c:pt idx="12815">
                  <c:v>2.4097560975593968</c:v>
                </c:pt>
                <c:pt idx="12816">
                  <c:v>2.410243902437446</c:v>
                </c:pt>
                <c:pt idx="12817">
                  <c:v>2.4107317073154944</c:v>
                </c:pt>
                <c:pt idx="12818">
                  <c:v>2.4112195121935427</c:v>
                </c:pt>
                <c:pt idx="12819">
                  <c:v>2.4117073170715915</c:v>
                </c:pt>
                <c:pt idx="12820">
                  <c:v>2.4121951219496407</c:v>
                </c:pt>
                <c:pt idx="12821">
                  <c:v>2.4126829268276895</c:v>
                </c:pt>
                <c:pt idx="12822">
                  <c:v>2.4131707317057378</c:v>
                </c:pt>
                <c:pt idx="12823">
                  <c:v>2.413658536583787</c:v>
                </c:pt>
                <c:pt idx="12824">
                  <c:v>2.4141463414618354</c:v>
                </c:pt>
                <c:pt idx="12825">
                  <c:v>2.4146341463398842</c:v>
                </c:pt>
                <c:pt idx="12826">
                  <c:v>2.4151219512179334</c:v>
                </c:pt>
                <c:pt idx="12827">
                  <c:v>2.4156097560959822</c:v>
                </c:pt>
                <c:pt idx="12828">
                  <c:v>2.4160975609740305</c:v>
                </c:pt>
                <c:pt idx="12829">
                  <c:v>2.4165853658520797</c:v>
                </c:pt>
                <c:pt idx="12830">
                  <c:v>2.4170731707301281</c:v>
                </c:pt>
                <c:pt idx="12831">
                  <c:v>2.4175609756081768</c:v>
                </c:pt>
                <c:pt idx="12832">
                  <c:v>2.4180487804862261</c:v>
                </c:pt>
                <c:pt idx="12833">
                  <c:v>2.4185365853642748</c:v>
                </c:pt>
                <c:pt idx="12834">
                  <c:v>2.4190243902423232</c:v>
                </c:pt>
                <c:pt idx="12835">
                  <c:v>2.4195121951203715</c:v>
                </c:pt>
                <c:pt idx="12836">
                  <c:v>2.4199999999984207</c:v>
                </c:pt>
                <c:pt idx="12837">
                  <c:v>2.4204878048764695</c:v>
                </c:pt>
                <c:pt idx="12838">
                  <c:v>2.4209756097545183</c:v>
                </c:pt>
                <c:pt idx="12839">
                  <c:v>2.4214634146325675</c:v>
                </c:pt>
                <c:pt idx="12840">
                  <c:v>2.4219512195106159</c:v>
                </c:pt>
                <c:pt idx="12841">
                  <c:v>2.4224390243886642</c:v>
                </c:pt>
                <c:pt idx="12842">
                  <c:v>2.4229268292667134</c:v>
                </c:pt>
                <c:pt idx="12843">
                  <c:v>2.4234146341447622</c:v>
                </c:pt>
                <c:pt idx="12844">
                  <c:v>2.423902439022811</c:v>
                </c:pt>
                <c:pt idx="12845">
                  <c:v>2.4243902439008602</c:v>
                </c:pt>
                <c:pt idx="12846">
                  <c:v>2.4248780487789086</c:v>
                </c:pt>
                <c:pt idx="12847">
                  <c:v>2.4253658536569569</c:v>
                </c:pt>
                <c:pt idx="12848">
                  <c:v>2.4258536585350061</c:v>
                </c:pt>
                <c:pt idx="12849">
                  <c:v>2.4263414634130549</c:v>
                </c:pt>
                <c:pt idx="12850">
                  <c:v>2.4268292682911037</c:v>
                </c:pt>
                <c:pt idx="12851">
                  <c:v>2.427317073169152</c:v>
                </c:pt>
                <c:pt idx="12852">
                  <c:v>2.4278048780472012</c:v>
                </c:pt>
                <c:pt idx="12853">
                  <c:v>2.4282926829252496</c:v>
                </c:pt>
                <c:pt idx="12854">
                  <c:v>2.4287804878032984</c:v>
                </c:pt>
                <c:pt idx="12855">
                  <c:v>2.4292682926813476</c:v>
                </c:pt>
                <c:pt idx="12856">
                  <c:v>2.4297560975593964</c:v>
                </c:pt>
                <c:pt idx="12857">
                  <c:v>2.4302439024374447</c:v>
                </c:pt>
                <c:pt idx="12858">
                  <c:v>2.4307317073154939</c:v>
                </c:pt>
                <c:pt idx="12859">
                  <c:v>2.4312195121935423</c:v>
                </c:pt>
                <c:pt idx="12860">
                  <c:v>2.431707317071591</c:v>
                </c:pt>
                <c:pt idx="12861">
                  <c:v>2.4321951219496403</c:v>
                </c:pt>
                <c:pt idx="12862">
                  <c:v>2.4326829268276891</c:v>
                </c:pt>
                <c:pt idx="12863">
                  <c:v>2.4331707317057374</c:v>
                </c:pt>
                <c:pt idx="12864">
                  <c:v>2.4336585365837866</c:v>
                </c:pt>
                <c:pt idx="12865">
                  <c:v>2.434146341461835</c:v>
                </c:pt>
                <c:pt idx="12866">
                  <c:v>2.4346341463398837</c:v>
                </c:pt>
                <c:pt idx="12867">
                  <c:v>2.4351219512179325</c:v>
                </c:pt>
                <c:pt idx="12868">
                  <c:v>2.4356097560959817</c:v>
                </c:pt>
                <c:pt idx="12869">
                  <c:v>2.4360975609740301</c:v>
                </c:pt>
                <c:pt idx="12870">
                  <c:v>2.4365853658520784</c:v>
                </c:pt>
                <c:pt idx="12871">
                  <c:v>2.4370731707301276</c:v>
                </c:pt>
                <c:pt idx="12872">
                  <c:v>2.4375609756081764</c:v>
                </c:pt>
                <c:pt idx="12873">
                  <c:v>2.4380487804862252</c:v>
                </c:pt>
                <c:pt idx="12874">
                  <c:v>2.4385365853642744</c:v>
                </c:pt>
                <c:pt idx="12875">
                  <c:v>2.4390243902423228</c:v>
                </c:pt>
                <c:pt idx="12876">
                  <c:v>2.4395121951203711</c:v>
                </c:pt>
                <c:pt idx="12877">
                  <c:v>2.4399999999984203</c:v>
                </c:pt>
                <c:pt idx="12878">
                  <c:v>2.4404878048764691</c:v>
                </c:pt>
                <c:pt idx="12879">
                  <c:v>2.4409756097545179</c:v>
                </c:pt>
                <c:pt idx="12880">
                  <c:v>2.4414634146325671</c:v>
                </c:pt>
                <c:pt idx="12881">
                  <c:v>2.4419512195106154</c:v>
                </c:pt>
                <c:pt idx="12882">
                  <c:v>2.4424390243886638</c:v>
                </c:pt>
                <c:pt idx="12883">
                  <c:v>2.4429268292667126</c:v>
                </c:pt>
                <c:pt idx="12884">
                  <c:v>2.4434146341447618</c:v>
                </c:pt>
                <c:pt idx="12885">
                  <c:v>2.4439024390228106</c:v>
                </c:pt>
                <c:pt idx="12886">
                  <c:v>2.4443902439008589</c:v>
                </c:pt>
                <c:pt idx="12887">
                  <c:v>2.4448780487789081</c:v>
                </c:pt>
                <c:pt idx="12888">
                  <c:v>2.4453658536569565</c:v>
                </c:pt>
                <c:pt idx="12889">
                  <c:v>2.4458536585350052</c:v>
                </c:pt>
                <c:pt idx="12890">
                  <c:v>2.4463414634130545</c:v>
                </c:pt>
                <c:pt idx="12891">
                  <c:v>2.4468292682911033</c:v>
                </c:pt>
                <c:pt idx="12892">
                  <c:v>2.4473170731691516</c:v>
                </c:pt>
                <c:pt idx="12893">
                  <c:v>2.4478048780472008</c:v>
                </c:pt>
                <c:pt idx="12894">
                  <c:v>2.4482926829252492</c:v>
                </c:pt>
                <c:pt idx="12895">
                  <c:v>2.4487804878032979</c:v>
                </c:pt>
                <c:pt idx="12896">
                  <c:v>2.4492682926813472</c:v>
                </c:pt>
                <c:pt idx="12897">
                  <c:v>2.4497560975593959</c:v>
                </c:pt>
                <c:pt idx="12898">
                  <c:v>2.4502439024374443</c:v>
                </c:pt>
                <c:pt idx="12899">
                  <c:v>2.4507317073154926</c:v>
                </c:pt>
                <c:pt idx="12900">
                  <c:v>2.4512195121935418</c:v>
                </c:pt>
                <c:pt idx="12901">
                  <c:v>2.4517073170715906</c:v>
                </c:pt>
                <c:pt idx="12902">
                  <c:v>2.4521951219496394</c:v>
                </c:pt>
                <c:pt idx="12903">
                  <c:v>2.4526829268276886</c:v>
                </c:pt>
                <c:pt idx="12904">
                  <c:v>2.453170731705737</c:v>
                </c:pt>
                <c:pt idx="12905">
                  <c:v>2.4536585365837853</c:v>
                </c:pt>
                <c:pt idx="12906">
                  <c:v>2.4541463414618345</c:v>
                </c:pt>
                <c:pt idx="12907">
                  <c:v>2.4546341463398833</c:v>
                </c:pt>
                <c:pt idx="12908">
                  <c:v>2.4551219512179321</c:v>
                </c:pt>
                <c:pt idx="12909">
                  <c:v>2.4556097560959813</c:v>
                </c:pt>
                <c:pt idx="12910">
                  <c:v>2.4560975609740296</c:v>
                </c:pt>
                <c:pt idx="12911">
                  <c:v>2.456585365852078</c:v>
                </c:pt>
                <c:pt idx="12912">
                  <c:v>2.4570731707301272</c:v>
                </c:pt>
                <c:pt idx="12913">
                  <c:v>2.457560975608176</c:v>
                </c:pt>
                <c:pt idx="12914">
                  <c:v>2.4580487804862248</c:v>
                </c:pt>
                <c:pt idx="12915">
                  <c:v>2.4585365853642731</c:v>
                </c:pt>
                <c:pt idx="12916">
                  <c:v>2.4590243902423223</c:v>
                </c:pt>
                <c:pt idx="12917">
                  <c:v>2.4595121951203707</c:v>
                </c:pt>
                <c:pt idx="12918">
                  <c:v>2.459999999998371</c:v>
                </c:pt>
                <c:pt idx="12919">
                  <c:v>2.4604878048764687</c:v>
                </c:pt>
                <c:pt idx="12920">
                  <c:v>2.4609756097545175</c:v>
                </c:pt>
                <c:pt idx="12921">
                  <c:v>2.4614634146325169</c:v>
                </c:pt>
                <c:pt idx="12922">
                  <c:v>2.461951219510615</c:v>
                </c:pt>
                <c:pt idx="12923">
                  <c:v>2.4624390243886634</c:v>
                </c:pt>
                <c:pt idx="12924">
                  <c:v>2.4629268292666637</c:v>
                </c:pt>
                <c:pt idx="12925">
                  <c:v>2.4634146341447614</c:v>
                </c:pt>
                <c:pt idx="12926">
                  <c:v>2.4639024390228101</c:v>
                </c:pt>
                <c:pt idx="12927">
                  <c:v>2.4643902439008096</c:v>
                </c:pt>
                <c:pt idx="12928">
                  <c:v>2.4648780487789077</c:v>
                </c:pt>
                <c:pt idx="12929">
                  <c:v>2.465365853656956</c:v>
                </c:pt>
                <c:pt idx="12930">
                  <c:v>2.4658536585350048</c:v>
                </c:pt>
                <c:pt idx="12931">
                  <c:v>2.4663414634130536</c:v>
                </c:pt>
                <c:pt idx="12932">
                  <c:v>2.4668292682910531</c:v>
                </c:pt>
                <c:pt idx="12933">
                  <c:v>2.4673170731691512</c:v>
                </c:pt>
                <c:pt idx="12934">
                  <c:v>2.4678048780471511</c:v>
                </c:pt>
                <c:pt idx="12935">
                  <c:v>2.4682926829251999</c:v>
                </c:pt>
                <c:pt idx="12936">
                  <c:v>2.4687804878032491</c:v>
                </c:pt>
                <c:pt idx="12937">
                  <c:v>2.4692682926812974</c:v>
                </c:pt>
                <c:pt idx="12938">
                  <c:v>2.4697560975593462</c:v>
                </c:pt>
                <c:pt idx="12939">
                  <c:v>2.4702439024373954</c:v>
                </c:pt>
                <c:pt idx="12940">
                  <c:v>2.4707317073154442</c:v>
                </c:pt>
                <c:pt idx="12941">
                  <c:v>2.4712195121934926</c:v>
                </c:pt>
                <c:pt idx="12942">
                  <c:v>2.4717073170715418</c:v>
                </c:pt>
                <c:pt idx="12943">
                  <c:v>2.4721951219495901</c:v>
                </c:pt>
                <c:pt idx="12944">
                  <c:v>2.4726829268276389</c:v>
                </c:pt>
                <c:pt idx="12945">
                  <c:v>2.4731707317056881</c:v>
                </c:pt>
                <c:pt idx="12946">
                  <c:v>2.4736585365837369</c:v>
                </c:pt>
                <c:pt idx="12947">
                  <c:v>2.4741463414617852</c:v>
                </c:pt>
                <c:pt idx="12948">
                  <c:v>2.4746341463398336</c:v>
                </c:pt>
                <c:pt idx="12949">
                  <c:v>2.4751219512178828</c:v>
                </c:pt>
                <c:pt idx="12950">
                  <c:v>2.4756097560959316</c:v>
                </c:pt>
                <c:pt idx="12951">
                  <c:v>2.4760975609739804</c:v>
                </c:pt>
                <c:pt idx="12952">
                  <c:v>2.4765853658520296</c:v>
                </c:pt>
                <c:pt idx="12953">
                  <c:v>2.4770731707300779</c:v>
                </c:pt>
                <c:pt idx="12954">
                  <c:v>2.4775609756081263</c:v>
                </c:pt>
                <c:pt idx="12955">
                  <c:v>2.4780487804861755</c:v>
                </c:pt>
                <c:pt idx="12956">
                  <c:v>2.4785365853642243</c:v>
                </c:pt>
                <c:pt idx="12957">
                  <c:v>2.4790243902422731</c:v>
                </c:pt>
                <c:pt idx="12958">
                  <c:v>2.4795121951203223</c:v>
                </c:pt>
                <c:pt idx="12959">
                  <c:v>2.4799999999983706</c:v>
                </c:pt>
                <c:pt idx="12960">
                  <c:v>2.480487804876419</c:v>
                </c:pt>
                <c:pt idx="12961">
                  <c:v>2.4809756097544682</c:v>
                </c:pt>
                <c:pt idx="12962">
                  <c:v>2.481463414632517</c:v>
                </c:pt>
                <c:pt idx="12963">
                  <c:v>2.4819512195105657</c:v>
                </c:pt>
                <c:pt idx="12964">
                  <c:v>2.4824390243886141</c:v>
                </c:pt>
                <c:pt idx="12965">
                  <c:v>2.4829268292666633</c:v>
                </c:pt>
                <c:pt idx="12966">
                  <c:v>2.4834146341447116</c:v>
                </c:pt>
                <c:pt idx="12967">
                  <c:v>2.4839024390227604</c:v>
                </c:pt>
                <c:pt idx="12968">
                  <c:v>2.4843902439008096</c:v>
                </c:pt>
                <c:pt idx="12969">
                  <c:v>2.4848780487788584</c:v>
                </c:pt>
                <c:pt idx="12970">
                  <c:v>2.4853658536569068</c:v>
                </c:pt>
                <c:pt idx="12971">
                  <c:v>2.485853658534956</c:v>
                </c:pt>
                <c:pt idx="12972">
                  <c:v>2.4863414634130043</c:v>
                </c:pt>
                <c:pt idx="12973">
                  <c:v>2.4868292682910531</c:v>
                </c:pt>
                <c:pt idx="12974">
                  <c:v>2.4873170731691023</c:v>
                </c:pt>
                <c:pt idx="12975">
                  <c:v>2.4878048780471511</c:v>
                </c:pt>
                <c:pt idx="12976">
                  <c:v>2.4882926829251995</c:v>
                </c:pt>
                <c:pt idx="12977">
                  <c:v>2.4887804878032478</c:v>
                </c:pt>
                <c:pt idx="12978">
                  <c:v>2.489268292681297</c:v>
                </c:pt>
                <c:pt idx="12979">
                  <c:v>2.4897560975593458</c:v>
                </c:pt>
                <c:pt idx="12980">
                  <c:v>2.4902439024373946</c:v>
                </c:pt>
                <c:pt idx="12981">
                  <c:v>2.4907317073154438</c:v>
                </c:pt>
                <c:pt idx="12982">
                  <c:v>2.4912195121934921</c:v>
                </c:pt>
                <c:pt idx="12983">
                  <c:v>2.4917073170715405</c:v>
                </c:pt>
                <c:pt idx="12984">
                  <c:v>2.4921951219495897</c:v>
                </c:pt>
                <c:pt idx="12985">
                  <c:v>2.4926829268276385</c:v>
                </c:pt>
                <c:pt idx="12986">
                  <c:v>2.4931707317056873</c:v>
                </c:pt>
                <c:pt idx="12987">
                  <c:v>2.4936585365837365</c:v>
                </c:pt>
                <c:pt idx="12988">
                  <c:v>2.4941463414617848</c:v>
                </c:pt>
                <c:pt idx="12989">
                  <c:v>2.4946341463398332</c:v>
                </c:pt>
                <c:pt idx="12990">
                  <c:v>2.4951219512178824</c:v>
                </c:pt>
                <c:pt idx="12991">
                  <c:v>2.4956097560959312</c:v>
                </c:pt>
                <c:pt idx="12992">
                  <c:v>2.4960975609739799</c:v>
                </c:pt>
                <c:pt idx="12993">
                  <c:v>2.4965853658520283</c:v>
                </c:pt>
                <c:pt idx="12994">
                  <c:v>2.4970731707300775</c:v>
                </c:pt>
                <c:pt idx="12995">
                  <c:v>2.4975609756081258</c:v>
                </c:pt>
                <c:pt idx="12996">
                  <c:v>2.4980487804861746</c:v>
                </c:pt>
                <c:pt idx="12997">
                  <c:v>2.4985365853642238</c:v>
                </c:pt>
                <c:pt idx="12998">
                  <c:v>2.4990243902422726</c:v>
                </c:pt>
                <c:pt idx="12999">
                  <c:v>2.499512195120321</c:v>
                </c:pt>
                <c:pt idx="13000">
                  <c:v>2.4999999999983702</c:v>
                </c:pt>
                <c:pt idx="13001">
                  <c:v>2.5004878048764185</c:v>
                </c:pt>
                <c:pt idx="13002">
                  <c:v>2.5009756097544673</c:v>
                </c:pt>
                <c:pt idx="13003">
                  <c:v>2.5014634146325165</c:v>
                </c:pt>
                <c:pt idx="13004">
                  <c:v>2.5019512195105653</c:v>
                </c:pt>
                <c:pt idx="13005">
                  <c:v>2.5024390243886137</c:v>
                </c:pt>
                <c:pt idx="13006">
                  <c:v>2.5029268292666629</c:v>
                </c:pt>
                <c:pt idx="13007">
                  <c:v>2.5034146341447112</c:v>
                </c:pt>
                <c:pt idx="13008">
                  <c:v>2.50390243902276</c:v>
                </c:pt>
                <c:pt idx="13009">
                  <c:v>2.5043902439008088</c:v>
                </c:pt>
                <c:pt idx="13010">
                  <c:v>2.504878048778858</c:v>
                </c:pt>
                <c:pt idx="13011">
                  <c:v>2.5053658536569063</c:v>
                </c:pt>
                <c:pt idx="13012">
                  <c:v>2.5058536585349547</c:v>
                </c:pt>
                <c:pt idx="13013">
                  <c:v>2.5063414634130039</c:v>
                </c:pt>
                <c:pt idx="13014">
                  <c:v>2.5068292682910527</c:v>
                </c:pt>
                <c:pt idx="13015">
                  <c:v>2.5073170731691015</c:v>
                </c:pt>
                <c:pt idx="13016">
                  <c:v>2.5078048780471507</c:v>
                </c:pt>
                <c:pt idx="13017">
                  <c:v>2.508292682925199</c:v>
                </c:pt>
                <c:pt idx="13018">
                  <c:v>2.5087804878032474</c:v>
                </c:pt>
                <c:pt idx="13019">
                  <c:v>2.5092682926812966</c:v>
                </c:pt>
                <c:pt idx="13020">
                  <c:v>2.5097560975593454</c:v>
                </c:pt>
                <c:pt idx="13021">
                  <c:v>2.5102439024373941</c:v>
                </c:pt>
                <c:pt idx="13022">
                  <c:v>2.5107317073154434</c:v>
                </c:pt>
                <c:pt idx="13023">
                  <c:v>2.5112195121934917</c:v>
                </c:pt>
                <c:pt idx="13024">
                  <c:v>2.51170731707154</c:v>
                </c:pt>
                <c:pt idx="13025">
                  <c:v>2.5121951219495888</c:v>
                </c:pt>
                <c:pt idx="13026">
                  <c:v>2.5126829268276381</c:v>
                </c:pt>
                <c:pt idx="13027">
                  <c:v>2.5131707317056868</c:v>
                </c:pt>
                <c:pt idx="13028">
                  <c:v>2.5136585365837352</c:v>
                </c:pt>
                <c:pt idx="13029">
                  <c:v>2.5141463414617844</c:v>
                </c:pt>
                <c:pt idx="13030">
                  <c:v>2.5146341463398327</c:v>
                </c:pt>
                <c:pt idx="13031">
                  <c:v>2.5151219512178815</c:v>
                </c:pt>
                <c:pt idx="13032">
                  <c:v>2.5156097560959307</c:v>
                </c:pt>
                <c:pt idx="13033">
                  <c:v>2.5160975609739795</c:v>
                </c:pt>
                <c:pt idx="13034">
                  <c:v>2.5165853658520279</c:v>
                </c:pt>
                <c:pt idx="13035">
                  <c:v>2.5170731707300771</c:v>
                </c:pt>
                <c:pt idx="13036">
                  <c:v>2.5175609756081254</c:v>
                </c:pt>
                <c:pt idx="13037">
                  <c:v>2.5180487804861742</c:v>
                </c:pt>
                <c:pt idx="13038">
                  <c:v>2.5185365853642234</c:v>
                </c:pt>
                <c:pt idx="13039">
                  <c:v>2.5190243902422722</c:v>
                </c:pt>
                <c:pt idx="13040">
                  <c:v>2.5195121951203205</c:v>
                </c:pt>
                <c:pt idx="13041">
                  <c:v>2.5199999999983689</c:v>
                </c:pt>
                <c:pt idx="13042">
                  <c:v>2.5204878048764181</c:v>
                </c:pt>
                <c:pt idx="13043">
                  <c:v>2.5209756097544669</c:v>
                </c:pt>
                <c:pt idx="13044">
                  <c:v>2.5214634146325157</c:v>
                </c:pt>
                <c:pt idx="13045">
                  <c:v>2.5219512195105649</c:v>
                </c:pt>
                <c:pt idx="13046">
                  <c:v>2.5224390243886132</c:v>
                </c:pt>
                <c:pt idx="13047">
                  <c:v>2.5229268292666616</c:v>
                </c:pt>
                <c:pt idx="13048">
                  <c:v>2.5234146341447108</c:v>
                </c:pt>
                <c:pt idx="13049">
                  <c:v>2.5239024390227596</c:v>
                </c:pt>
                <c:pt idx="13050">
                  <c:v>2.5243902439008084</c:v>
                </c:pt>
                <c:pt idx="13051">
                  <c:v>2.5248780487788576</c:v>
                </c:pt>
                <c:pt idx="13052">
                  <c:v>2.5253658536569059</c:v>
                </c:pt>
                <c:pt idx="13053">
                  <c:v>2.5258536585349542</c:v>
                </c:pt>
                <c:pt idx="13054">
                  <c:v>2.5263414634130035</c:v>
                </c:pt>
                <c:pt idx="13055">
                  <c:v>2.5268292682910523</c:v>
                </c:pt>
                <c:pt idx="13056">
                  <c:v>2.527317073169101</c:v>
                </c:pt>
                <c:pt idx="13057">
                  <c:v>2.5278048780471494</c:v>
                </c:pt>
                <c:pt idx="13058">
                  <c:v>2.5282926829251986</c:v>
                </c:pt>
                <c:pt idx="13059">
                  <c:v>2.5287804878032469</c:v>
                </c:pt>
                <c:pt idx="13060">
                  <c:v>2.5292682926812957</c:v>
                </c:pt>
                <c:pt idx="13061">
                  <c:v>2.5297560975593449</c:v>
                </c:pt>
                <c:pt idx="13062">
                  <c:v>2.5302439024373937</c:v>
                </c:pt>
                <c:pt idx="13063">
                  <c:v>2.5307317073154421</c:v>
                </c:pt>
                <c:pt idx="13064">
                  <c:v>2.5312195121934913</c:v>
                </c:pt>
                <c:pt idx="13065">
                  <c:v>2.5317073170715396</c:v>
                </c:pt>
                <c:pt idx="13066">
                  <c:v>2.5321951219495884</c:v>
                </c:pt>
                <c:pt idx="13067">
                  <c:v>2.5326829268276376</c:v>
                </c:pt>
                <c:pt idx="13068">
                  <c:v>2.5331707317056864</c:v>
                </c:pt>
                <c:pt idx="13069">
                  <c:v>2.5336585365837347</c:v>
                </c:pt>
                <c:pt idx="13070">
                  <c:v>2.534146341461784</c:v>
                </c:pt>
                <c:pt idx="13071">
                  <c:v>2.5346341463398323</c:v>
                </c:pt>
                <c:pt idx="13072">
                  <c:v>2.5351219512178811</c:v>
                </c:pt>
                <c:pt idx="13073">
                  <c:v>2.5356097560959299</c:v>
                </c:pt>
                <c:pt idx="13074">
                  <c:v>2.5360975609739791</c:v>
                </c:pt>
                <c:pt idx="13075">
                  <c:v>2.5365853658520274</c:v>
                </c:pt>
                <c:pt idx="13076">
                  <c:v>2.5370731707300758</c:v>
                </c:pt>
                <c:pt idx="13077">
                  <c:v>2.537560975608125</c:v>
                </c:pt>
                <c:pt idx="13078">
                  <c:v>2.5380487804861738</c:v>
                </c:pt>
                <c:pt idx="13079">
                  <c:v>2.5385365853642226</c:v>
                </c:pt>
                <c:pt idx="13080">
                  <c:v>2.5390243902422718</c:v>
                </c:pt>
                <c:pt idx="13081">
                  <c:v>2.5395121951203201</c:v>
                </c:pt>
                <c:pt idx="13082">
                  <c:v>2.5399999999983685</c:v>
                </c:pt>
                <c:pt idx="13083">
                  <c:v>2.5404878048764177</c:v>
                </c:pt>
                <c:pt idx="13084">
                  <c:v>2.5409756097544665</c:v>
                </c:pt>
                <c:pt idx="13085">
                  <c:v>2.5414634146325152</c:v>
                </c:pt>
                <c:pt idx="13086">
                  <c:v>2.5419512195105645</c:v>
                </c:pt>
                <c:pt idx="13087">
                  <c:v>2.5424390243886128</c:v>
                </c:pt>
                <c:pt idx="13088">
                  <c:v>2.5429268292666611</c:v>
                </c:pt>
                <c:pt idx="13089">
                  <c:v>2.5434146341447099</c:v>
                </c:pt>
                <c:pt idx="13090">
                  <c:v>2.5439024390227591</c:v>
                </c:pt>
                <c:pt idx="13091">
                  <c:v>2.5443902439008079</c:v>
                </c:pt>
                <c:pt idx="13092">
                  <c:v>2.5448780487788563</c:v>
                </c:pt>
                <c:pt idx="13093">
                  <c:v>2.5453658536569055</c:v>
                </c:pt>
                <c:pt idx="13094">
                  <c:v>2.5458536585349538</c:v>
                </c:pt>
                <c:pt idx="13095">
                  <c:v>2.5463414634130026</c:v>
                </c:pt>
                <c:pt idx="13096">
                  <c:v>2.5468292682910518</c:v>
                </c:pt>
                <c:pt idx="13097">
                  <c:v>2.5473170731691006</c:v>
                </c:pt>
                <c:pt idx="13098">
                  <c:v>2.5478048780471001</c:v>
                </c:pt>
                <c:pt idx="13099">
                  <c:v>2.5482926829251982</c:v>
                </c:pt>
                <c:pt idx="13100">
                  <c:v>2.5487804878032465</c:v>
                </c:pt>
                <c:pt idx="13101">
                  <c:v>2.5492682926812469</c:v>
                </c:pt>
                <c:pt idx="13102">
                  <c:v>2.5497560975593441</c:v>
                </c:pt>
                <c:pt idx="13103">
                  <c:v>2.5502439024373933</c:v>
                </c:pt>
                <c:pt idx="13104">
                  <c:v>2.5507317073154416</c:v>
                </c:pt>
                <c:pt idx="13105">
                  <c:v>2.55121951219349</c:v>
                </c:pt>
                <c:pt idx="13106">
                  <c:v>2.5517073170714903</c:v>
                </c:pt>
                <c:pt idx="13107">
                  <c:v>2.552195121949588</c:v>
                </c:pt>
                <c:pt idx="13108">
                  <c:v>2.5526829268276368</c:v>
                </c:pt>
                <c:pt idx="13109">
                  <c:v>2.5531707317056362</c:v>
                </c:pt>
                <c:pt idx="13110">
                  <c:v>2.5536585365837343</c:v>
                </c:pt>
                <c:pt idx="13111">
                  <c:v>2.5541463414617827</c:v>
                </c:pt>
                <c:pt idx="13112">
                  <c:v>2.554634146339783</c:v>
                </c:pt>
                <c:pt idx="13113">
                  <c:v>2.5551219512178807</c:v>
                </c:pt>
                <c:pt idx="13114">
                  <c:v>2.5556097560958806</c:v>
                </c:pt>
                <c:pt idx="13115">
                  <c:v>2.5560975609739289</c:v>
                </c:pt>
                <c:pt idx="13116">
                  <c:v>2.5565853658519786</c:v>
                </c:pt>
                <c:pt idx="13117">
                  <c:v>2.5570731707300274</c:v>
                </c:pt>
                <c:pt idx="13118">
                  <c:v>2.5575609756080757</c:v>
                </c:pt>
                <c:pt idx="13119">
                  <c:v>2.5580487804861249</c:v>
                </c:pt>
                <c:pt idx="13120">
                  <c:v>2.5585365853641733</c:v>
                </c:pt>
                <c:pt idx="13121">
                  <c:v>2.5590243902422221</c:v>
                </c:pt>
                <c:pt idx="13122">
                  <c:v>2.5595121951202708</c:v>
                </c:pt>
                <c:pt idx="13123">
                  <c:v>2.5599999999983201</c:v>
                </c:pt>
                <c:pt idx="13124">
                  <c:v>2.5604878048763684</c:v>
                </c:pt>
                <c:pt idx="13125">
                  <c:v>2.5609756097544167</c:v>
                </c:pt>
                <c:pt idx="13126">
                  <c:v>2.561463414632466</c:v>
                </c:pt>
                <c:pt idx="13127">
                  <c:v>2.5619512195105147</c:v>
                </c:pt>
                <c:pt idx="13128">
                  <c:v>2.5624390243885635</c:v>
                </c:pt>
                <c:pt idx="13129">
                  <c:v>2.5629268292666127</c:v>
                </c:pt>
                <c:pt idx="13130">
                  <c:v>2.5634146341446611</c:v>
                </c:pt>
                <c:pt idx="13131">
                  <c:v>2.5639024390227094</c:v>
                </c:pt>
                <c:pt idx="13132">
                  <c:v>2.5643902439007586</c:v>
                </c:pt>
                <c:pt idx="13133">
                  <c:v>2.5648780487788074</c:v>
                </c:pt>
                <c:pt idx="13134">
                  <c:v>2.5653658536568562</c:v>
                </c:pt>
                <c:pt idx="13135">
                  <c:v>2.5658536585349045</c:v>
                </c:pt>
                <c:pt idx="13136">
                  <c:v>2.5663414634129538</c:v>
                </c:pt>
                <c:pt idx="13137">
                  <c:v>2.5668292682910021</c:v>
                </c:pt>
                <c:pt idx="13138">
                  <c:v>2.5673170731690509</c:v>
                </c:pt>
                <c:pt idx="13139">
                  <c:v>2.5678048780471001</c:v>
                </c:pt>
                <c:pt idx="13140">
                  <c:v>2.5682926829251489</c:v>
                </c:pt>
                <c:pt idx="13141">
                  <c:v>2.5687804878031972</c:v>
                </c:pt>
                <c:pt idx="13142">
                  <c:v>2.5692682926812465</c:v>
                </c:pt>
                <c:pt idx="13143">
                  <c:v>2.5697560975592948</c:v>
                </c:pt>
                <c:pt idx="13144">
                  <c:v>2.5702439024373436</c:v>
                </c:pt>
                <c:pt idx="13145">
                  <c:v>2.5707317073153928</c:v>
                </c:pt>
                <c:pt idx="13146">
                  <c:v>2.5712195121934416</c:v>
                </c:pt>
                <c:pt idx="13147">
                  <c:v>2.5717073170714899</c:v>
                </c:pt>
                <c:pt idx="13148">
                  <c:v>2.5721951219495391</c:v>
                </c:pt>
                <c:pt idx="13149">
                  <c:v>2.5726829268275875</c:v>
                </c:pt>
                <c:pt idx="13150">
                  <c:v>2.5731707317056363</c:v>
                </c:pt>
                <c:pt idx="13151">
                  <c:v>2.573658536583685</c:v>
                </c:pt>
                <c:pt idx="13152">
                  <c:v>2.5741463414617343</c:v>
                </c:pt>
                <c:pt idx="13153">
                  <c:v>2.5746341463397826</c:v>
                </c:pt>
                <c:pt idx="13154">
                  <c:v>2.5751219512178309</c:v>
                </c:pt>
                <c:pt idx="13155">
                  <c:v>2.5756097560958802</c:v>
                </c:pt>
                <c:pt idx="13156">
                  <c:v>2.5760975609739289</c:v>
                </c:pt>
                <c:pt idx="13157">
                  <c:v>2.5765853658519777</c:v>
                </c:pt>
                <c:pt idx="13158">
                  <c:v>2.577073170730027</c:v>
                </c:pt>
                <c:pt idx="13159">
                  <c:v>2.5775609756080753</c:v>
                </c:pt>
                <c:pt idx="13160">
                  <c:v>2.5780487804861236</c:v>
                </c:pt>
                <c:pt idx="13161">
                  <c:v>2.5785365853641729</c:v>
                </c:pt>
                <c:pt idx="13162">
                  <c:v>2.5790243902422216</c:v>
                </c:pt>
                <c:pt idx="13163">
                  <c:v>2.5795121951202704</c:v>
                </c:pt>
                <c:pt idx="13164">
                  <c:v>2.5799999999983196</c:v>
                </c:pt>
                <c:pt idx="13165">
                  <c:v>2.580487804876368</c:v>
                </c:pt>
                <c:pt idx="13166">
                  <c:v>2.5809756097544163</c:v>
                </c:pt>
                <c:pt idx="13167">
                  <c:v>2.5814634146324651</c:v>
                </c:pt>
                <c:pt idx="13168">
                  <c:v>2.5819512195105143</c:v>
                </c:pt>
                <c:pt idx="13169">
                  <c:v>2.5824390243885631</c:v>
                </c:pt>
                <c:pt idx="13170">
                  <c:v>2.5829268292666114</c:v>
                </c:pt>
                <c:pt idx="13171">
                  <c:v>2.5834146341446607</c:v>
                </c:pt>
                <c:pt idx="13172">
                  <c:v>2.583902439022709</c:v>
                </c:pt>
                <c:pt idx="13173">
                  <c:v>2.5843902439007578</c:v>
                </c:pt>
                <c:pt idx="13174">
                  <c:v>2.584878048778807</c:v>
                </c:pt>
                <c:pt idx="13175">
                  <c:v>2.5853658536568558</c:v>
                </c:pt>
                <c:pt idx="13176">
                  <c:v>2.5858536585349041</c:v>
                </c:pt>
                <c:pt idx="13177">
                  <c:v>2.5863414634129533</c:v>
                </c:pt>
                <c:pt idx="13178">
                  <c:v>2.5868292682910017</c:v>
                </c:pt>
                <c:pt idx="13179">
                  <c:v>2.5873170731690505</c:v>
                </c:pt>
                <c:pt idx="13180">
                  <c:v>2.5878048780470997</c:v>
                </c:pt>
                <c:pt idx="13181">
                  <c:v>2.5882926829251485</c:v>
                </c:pt>
                <c:pt idx="13182">
                  <c:v>2.5887804878031968</c:v>
                </c:pt>
                <c:pt idx="13183">
                  <c:v>2.5892682926812451</c:v>
                </c:pt>
                <c:pt idx="13184">
                  <c:v>2.5897560975592944</c:v>
                </c:pt>
                <c:pt idx="13185">
                  <c:v>2.5902439024373431</c:v>
                </c:pt>
                <c:pt idx="13186">
                  <c:v>2.5907317073153919</c:v>
                </c:pt>
                <c:pt idx="13187">
                  <c:v>2.5912195121934412</c:v>
                </c:pt>
                <c:pt idx="13188">
                  <c:v>2.5917073170714895</c:v>
                </c:pt>
                <c:pt idx="13189">
                  <c:v>2.5921951219495378</c:v>
                </c:pt>
                <c:pt idx="13190">
                  <c:v>2.5926829268275871</c:v>
                </c:pt>
                <c:pt idx="13191">
                  <c:v>2.5931707317056358</c:v>
                </c:pt>
                <c:pt idx="13192">
                  <c:v>2.5936585365836846</c:v>
                </c:pt>
                <c:pt idx="13193">
                  <c:v>2.5941463414617338</c:v>
                </c:pt>
                <c:pt idx="13194">
                  <c:v>2.5946341463397822</c:v>
                </c:pt>
                <c:pt idx="13195">
                  <c:v>2.5951219512178305</c:v>
                </c:pt>
                <c:pt idx="13196">
                  <c:v>2.5956097560958797</c:v>
                </c:pt>
                <c:pt idx="13197">
                  <c:v>2.5960975609739285</c:v>
                </c:pt>
                <c:pt idx="13198">
                  <c:v>2.5965853658519773</c:v>
                </c:pt>
                <c:pt idx="13199">
                  <c:v>2.5970731707300256</c:v>
                </c:pt>
                <c:pt idx="13200">
                  <c:v>2.5975609756080749</c:v>
                </c:pt>
                <c:pt idx="13201">
                  <c:v>2.5980487804861232</c:v>
                </c:pt>
                <c:pt idx="13202">
                  <c:v>2.598536585364172</c:v>
                </c:pt>
                <c:pt idx="13203">
                  <c:v>2.5990243902422212</c:v>
                </c:pt>
                <c:pt idx="13204">
                  <c:v>2.59951219512027</c:v>
                </c:pt>
                <c:pt idx="13205">
                  <c:v>2.5999999999983183</c:v>
                </c:pt>
                <c:pt idx="13206">
                  <c:v>2.6004878048763675</c:v>
                </c:pt>
                <c:pt idx="13207">
                  <c:v>2.6009756097544159</c:v>
                </c:pt>
                <c:pt idx="13208">
                  <c:v>2.6014634146324647</c:v>
                </c:pt>
                <c:pt idx="13209">
                  <c:v>2.6019512195105139</c:v>
                </c:pt>
                <c:pt idx="13210">
                  <c:v>2.6024390243885627</c:v>
                </c:pt>
                <c:pt idx="13211">
                  <c:v>2.602926829266611</c:v>
                </c:pt>
                <c:pt idx="13212">
                  <c:v>2.6034146341446602</c:v>
                </c:pt>
                <c:pt idx="13213">
                  <c:v>2.6039024390227086</c:v>
                </c:pt>
                <c:pt idx="13214">
                  <c:v>2.6043902439007574</c:v>
                </c:pt>
                <c:pt idx="13215">
                  <c:v>2.6048780487788061</c:v>
                </c:pt>
                <c:pt idx="13216">
                  <c:v>2.6053658536568554</c:v>
                </c:pt>
                <c:pt idx="13217">
                  <c:v>2.6058536585349037</c:v>
                </c:pt>
                <c:pt idx="13218">
                  <c:v>2.606341463412952</c:v>
                </c:pt>
                <c:pt idx="13219">
                  <c:v>2.6068292682910013</c:v>
                </c:pt>
                <c:pt idx="13220">
                  <c:v>2.60731707316905</c:v>
                </c:pt>
                <c:pt idx="13221">
                  <c:v>2.6078048780470988</c:v>
                </c:pt>
                <c:pt idx="13222">
                  <c:v>2.608292682925148</c:v>
                </c:pt>
                <c:pt idx="13223">
                  <c:v>2.6087804878031964</c:v>
                </c:pt>
                <c:pt idx="13224">
                  <c:v>2.6092682926812447</c:v>
                </c:pt>
                <c:pt idx="13225">
                  <c:v>2.6097560975592939</c:v>
                </c:pt>
                <c:pt idx="13226">
                  <c:v>2.6102439024373427</c:v>
                </c:pt>
                <c:pt idx="13227">
                  <c:v>2.6107317073153915</c:v>
                </c:pt>
                <c:pt idx="13228">
                  <c:v>2.6112195121934407</c:v>
                </c:pt>
                <c:pt idx="13229">
                  <c:v>2.6117073170714891</c:v>
                </c:pt>
                <c:pt idx="13230">
                  <c:v>2.6121951219495374</c:v>
                </c:pt>
                <c:pt idx="13231">
                  <c:v>2.6126829268275862</c:v>
                </c:pt>
                <c:pt idx="13232">
                  <c:v>2.6131707317056354</c:v>
                </c:pt>
                <c:pt idx="13233">
                  <c:v>2.6136585365836842</c:v>
                </c:pt>
                <c:pt idx="13234">
                  <c:v>2.6141463414617325</c:v>
                </c:pt>
                <c:pt idx="13235">
                  <c:v>2.6146341463397818</c:v>
                </c:pt>
                <c:pt idx="13236">
                  <c:v>2.6151219512178301</c:v>
                </c:pt>
                <c:pt idx="13237">
                  <c:v>2.6156097560958789</c:v>
                </c:pt>
                <c:pt idx="13238">
                  <c:v>2.6160975609739281</c:v>
                </c:pt>
                <c:pt idx="13239">
                  <c:v>2.6165853658519769</c:v>
                </c:pt>
                <c:pt idx="13240">
                  <c:v>2.6170731707300252</c:v>
                </c:pt>
                <c:pt idx="13241">
                  <c:v>2.6175609756080744</c:v>
                </c:pt>
                <c:pt idx="13242">
                  <c:v>2.6180487804861228</c:v>
                </c:pt>
                <c:pt idx="13243">
                  <c:v>2.6185365853641716</c:v>
                </c:pt>
                <c:pt idx="13244">
                  <c:v>2.6190243902422208</c:v>
                </c:pt>
                <c:pt idx="13245">
                  <c:v>2.6195121951202696</c:v>
                </c:pt>
                <c:pt idx="13246">
                  <c:v>2.6199999999983179</c:v>
                </c:pt>
                <c:pt idx="13247">
                  <c:v>2.6204878048763662</c:v>
                </c:pt>
                <c:pt idx="13248">
                  <c:v>2.6209756097544155</c:v>
                </c:pt>
                <c:pt idx="13249">
                  <c:v>2.6214634146324642</c:v>
                </c:pt>
                <c:pt idx="13250">
                  <c:v>2.621951219510513</c:v>
                </c:pt>
                <c:pt idx="13251">
                  <c:v>2.6224390243885622</c:v>
                </c:pt>
                <c:pt idx="13252">
                  <c:v>2.6229268292666106</c:v>
                </c:pt>
                <c:pt idx="13253">
                  <c:v>2.6234146341446589</c:v>
                </c:pt>
                <c:pt idx="13254">
                  <c:v>2.6239024390227081</c:v>
                </c:pt>
                <c:pt idx="13255">
                  <c:v>2.6243902439007569</c:v>
                </c:pt>
                <c:pt idx="13256">
                  <c:v>2.6248780487788057</c:v>
                </c:pt>
                <c:pt idx="13257">
                  <c:v>2.6253658536568549</c:v>
                </c:pt>
                <c:pt idx="13258">
                  <c:v>2.6258536585349033</c:v>
                </c:pt>
                <c:pt idx="13259">
                  <c:v>2.6263414634129516</c:v>
                </c:pt>
                <c:pt idx="13260">
                  <c:v>2.6268292682910004</c:v>
                </c:pt>
                <c:pt idx="13261">
                  <c:v>2.6273170731690496</c:v>
                </c:pt>
                <c:pt idx="13262">
                  <c:v>2.6278048780470984</c:v>
                </c:pt>
                <c:pt idx="13263">
                  <c:v>2.6282926829251467</c:v>
                </c:pt>
                <c:pt idx="13264">
                  <c:v>2.628780487803196</c:v>
                </c:pt>
                <c:pt idx="13265">
                  <c:v>2.6292682926812443</c:v>
                </c:pt>
                <c:pt idx="13266">
                  <c:v>2.6297560975592931</c:v>
                </c:pt>
                <c:pt idx="13267">
                  <c:v>2.6302439024373423</c:v>
                </c:pt>
                <c:pt idx="13268">
                  <c:v>2.6307317073153911</c:v>
                </c:pt>
                <c:pt idx="13269">
                  <c:v>2.6312195121934394</c:v>
                </c:pt>
                <c:pt idx="13270">
                  <c:v>2.6317073170714886</c:v>
                </c:pt>
                <c:pt idx="13271">
                  <c:v>2.632195121949537</c:v>
                </c:pt>
                <c:pt idx="13272">
                  <c:v>2.6326829268275858</c:v>
                </c:pt>
                <c:pt idx="13273">
                  <c:v>2.633170731705635</c:v>
                </c:pt>
                <c:pt idx="13274">
                  <c:v>2.6336585365836838</c:v>
                </c:pt>
                <c:pt idx="13275">
                  <c:v>2.6341463414617321</c:v>
                </c:pt>
                <c:pt idx="13276">
                  <c:v>2.6346341463397804</c:v>
                </c:pt>
                <c:pt idx="13277">
                  <c:v>2.6351219512178297</c:v>
                </c:pt>
                <c:pt idx="13278">
                  <c:v>2.6356097560958784</c:v>
                </c:pt>
                <c:pt idx="13279">
                  <c:v>2.6360975609739272</c:v>
                </c:pt>
                <c:pt idx="13280">
                  <c:v>2.6365853658519267</c:v>
                </c:pt>
                <c:pt idx="13281">
                  <c:v>2.6370731707300248</c:v>
                </c:pt>
                <c:pt idx="13282">
                  <c:v>2.6375609756080731</c:v>
                </c:pt>
                <c:pt idx="13283">
                  <c:v>2.6380487804860735</c:v>
                </c:pt>
                <c:pt idx="13284">
                  <c:v>2.6385365853641711</c:v>
                </c:pt>
                <c:pt idx="13285">
                  <c:v>2.6390243902422199</c:v>
                </c:pt>
                <c:pt idx="13286">
                  <c:v>2.6395121951202194</c:v>
                </c:pt>
                <c:pt idx="13287">
                  <c:v>2.6399999999983175</c:v>
                </c:pt>
                <c:pt idx="13288">
                  <c:v>2.6404878048763174</c:v>
                </c:pt>
                <c:pt idx="13289">
                  <c:v>2.6409756097543662</c:v>
                </c:pt>
                <c:pt idx="13290">
                  <c:v>2.6414634146324638</c:v>
                </c:pt>
                <c:pt idx="13291">
                  <c:v>2.6419512195104637</c:v>
                </c:pt>
                <c:pt idx="13292">
                  <c:v>2.6424390243885121</c:v>
                </c:pt>
                <c:pt idx="13293">
                  <c:v>2.6429268292666102</c:v>
                </c:pt>
                <c:pt idx="13294">
                  <c:v>2.6434146341446585</c:v>
                </c:pt>
                <c:pt idx="13295">
                  <c:v>2.6439024390226589</c:v>
                </c:pt>
                <c:pt idx="13296">
                  <c:v>2.6443902439007072</c:v>
                </c:pt>
                <c:pt idx="13297">
                  <c:v>2.6448780487787564</c:v>
                </c:pt>
                <c:pt idx="13298">
                  <c:v>2.6453658536568052</c:v>
                </c:pt>
                <c:pt idx="13299">
                  <c:v>2.645853658534854</c:v>
                </c:pt>
                <c:pt idx="13300">
                  <c:v>2.6463414634129032</c:v>
                </c:pt>
                <c:pt idx="13301">
                  <c:v>2.6468292682909516</c:v>
                </c:pt>
                <c:pt idx="13302">
                  <c:v>2.6473170731689999</c:v>
                </c:pt>
                <c:pt idx="13303">
                  <c:v>2.6478048780470491</c:v>
                </c:pt>
                <c:pt idx="13304">
                  <c:v>2.6482926829250979</c:v>
                </c:pt>
                <c:pt idx="13305">
                  <c:v>2.6487804878031467</c:v>
                </c:pt>
                <c:pt idx="13306">
                  <c:v>2.6492682926811959</c:v>
                </c:pt>
                <c:pt idx="13307">
                  <c:v>2.6497560975592442</c:v>
                </c:pt>
                <c:pt idx="13308">
                  <c:v>2.6502439024372926</c:v>
                </c:pt>
                <c:pt idx="13309">
                  <c:v>2.6507317073153414</c:v>
                </c:pt>
                <c:pt idx="13310">
                  <c:v>2.6512195121933906</c:v>
                </c:pt>
                <c:pt idx="13311">
                  <c:v>2.6517073170714394</c:v>
                </c:pt>
                <c:pt idx="13312">
                  <c:v>2.6521951219494877</c:v>
                </c:pt>
                <c:pt idx="13313">
                  <c:v>2.6526829268275369</c:v>
                </c:pt>
                <c:pt idx="13314">
                  <c:v>2.6531707317055853</c:v>
                </c:pt>
                <c:pt idx="13315">
                  <c:v>2.653658536583634</c:v>
                </c:pt>
                <c:pt idx="13316">
                  <c:v>2.6541463414616833</c:v>
                </c:pt>
                <c:pt idx="13317">
                  <c:v>2.654634146339732</c:v>
                </c:pt>
                <c:pt idx="13318">
                  <c:v>2.6551219512177804</c:v>
                </c:pt>
                <c:pt idx="13319">
                  <c:v>2.6556097560958296</c:v>
                </c:pt>
                <c:pt idx="13320">
                  <c:v>2.6560975609738779</c:v>
                </c:pt>
                <c:pt idx="13321">
                  <c:v>2.6565853658519267</c:v>
                </c:pt>
                <c:pt idx="13322">
                  <c:v>2.657073170729976</c:v>
                </c:pt>
                <c:pt idx="13323">
                  <c:v>2.6575609756080247</c:v>
                </c:pt>
                <c:pt idx="13324">
                  <c:v>2.6580487804860731</c:v>
                </c:pt>
                <c:pt idx="13325">
                  <c:v>2.6585365853641214</c:v>
                </c:pt>
                <c:pt idx="13326">
                  <c:v>2.6590243902421706</c:v>
                </c:pt>
                <c:pt idx="13327">
                  <c:v>2.6595121951202194</c:v>
                </c:pt>
                <c:pt idx="13328">
                  <c:v>2.6599999999982682</c:v>
                </c:pt>
                <c:pt idx="13329">
                  <c:v>2.6604878048763174</c:v>
                </c:pt>
                <c:pt idx="13330">
                  <c:v>2.6609756097543658</c:v>
                </c:pt>
                <c:pt idx="13331">
                  <c:v>2.6614634146324141</c:v>
                </c:pt>
                <c:pt idx="13332">
                  <c:v>2.6619512195104633</c:v>
                </c:pt>
                <c:pt idx="13333">
                  <c:v>2.6624390243885121</c:v>
                </c:pt>
                <c:pt idx="13334">
                  <c:v>2.6629268292665609</c:v>
                </c:pt>
                <c:pt idx="13335">
                  <c:v>2.6634146341446101</c:v>
                </c:pt>
                <c:pt idx="13336">
                  <c:v>2.6639024390226584</c:v>
                </c:pt>
                <c:pt idx="13337">
                  <c:v>2.6643902439007068</c:v>
                </c:pt>
                <c:pt idx="13338">
                  <c:v>2.664878048778756</c:v>
                </c:pt>
                <c:pt idx="13339">
                  <c:v>2.6653658536568048</c:v>
                </c:pt>
                <c:pt idx="13340">
                  <c:v>2.6658536585348536</c:v>
                </c:pt>
                <c:pt idx="13341">
                  <c:v>2.6663414634129019</c:v>
                </c:pt>
                <c:pt idx="13342">
                  <c:v>2.6668292682909511</c:v>
                </c:pt>
                <c:pt idx="13343">
                  <c:v>2.6673170731689995</c:v>
                </c:pt>
                <c:pt idx="13344">
                  <c:v>2.6678048780470482</c:v>
                </c:pt>
                <c:pt idx="13345">
                  <c:v>2.6682926829250975</c:v>
                </c:pt>
                <c:pt idx="13346">
                  <c:v>2.6687804878031463</c:v>
                </c:pt>
                <c:pt idx="13347">
                  <c:v>2.6692682926811946</c:v>
                </c:pt>
                <c:pt idx="13348">
                  <c:v>2.6697560975592438</c:v>
                </c:pt>
                <c:pt idx="13349">
                  <c:v>2.6702439024372921</c:v>
                </c:pt>
                <c:pt idx="13350">
                  <c:v>2.6707317073153409</c:v>
                </c:pt>
                <c:pt idx="13351">
                  <c:v>2.6712195121933902</c:v>
                </c:pt>
                <c:pt idx="13352">
                  <c:v>2.6717073170714389</c:v>
                </c:pt>
                <c:pt idx="13353">
                  <c:v>2.6721951219494873</c:v>
                </c:pt>
                <c:pt idx="13354">
                  <c:v>2.6726829268275365</c:v>
                </c:pt>
                <c:pt idx="13355">
                  <c:v>2.6731707317055848</c:v>
                </c:pt>
                <c:pt idx="13356">
                  <c:v>2.6736585365836336</c:v>
                </c:pt>
                <c:pt idx="13357">
                  <c:v>2.6741463414616824</c:v>
                </c:pt>
                <c:pt idx="13358">
                  <c:v>2.6746341463397316</c:v>
                </c:pt>
                <c:pt idx="13359">
                  <c:v>2.67512195121778</c:v>
                </c:pt>
                <c:pt idx="13360">
                  <c:v>2.6756097560958283</c:v>
                </c:pt>
                <c:pt idx="13361">
                  <c:v>2.6760975609738775</c:v>
                </c:pt>
                <c:pt idx="13362">
                  <c:v>2.6765853658519263</c:v>
                </c:pt>
                <c:pt idx="13363">
                  <c:v>2.6770731707299751</c:v>
                </c:pt>
                <c:pt idx="13364">
                  <c:v>2.6775609756080243</c:v>
                </c:pt>
                <c:pt idx="13365">
                  <c:v>2.6780487804860726</c:v>
                </c:pt>
                <c:pt idx="13366">
                  <c:v>2.678536585364121</c:v>
                </c:pt>
                <c:pt idx="13367">
                  <c:v>2.6790243902421702</c:v>
                </c:pt>
                <c:pt idx="13368">
                  <c:v>2.679512195120219</c:v>
                </c:pt>
                <c:pt idx="13369">
                  <c:v>2.6799999999982678</c:v>
                </c:pt>
                <c:pt idx="13370">
                  <c:v>2.680487804876317</c:v>
                </c:pt>
                <c:pt idx="13371">
                  <c:v>2.6809756097543653</c:v>
                </c:pt>
                <c:pt idx="13372">
                  <c:v>2.6814634146324137</c:v>
                </c:pt>
                <c:pt idx="13373">
                  <c:v>2.6819512195104624</c:v>
                </c:pt>
                <c:pt idx="13374">
                  <c:v>2.6824390243885117</c:v>
                </c:pt>
                <c:pt idx="13375">
                  <c:v>2.6829268292665605</c:v>
                </c:pt>
                <c:pt idx="13376">
                  <c:v>2.6834146341446088</c:v>
                </c:pt>
                <c:pt idx="13377">
                  <c:v>2.683902439022658</c:v>
                </c:pt>
                <c:pt idx="13378">
                  <c:v>2.6843902439007064</c:v>
                </c:pt>
                <c:pt idx="13379">
                  <c:v>2.6848780487787551</c:v>
                </c:pt>
                <c:pt idx="13380">
                  <c:v>2.6853658536568044</c:v>
                </c:pt>
                <c:pt idx="13381">
                  <c:v>2.6858536585348531</c:v>
                </c:pt>
                <c:pt idx="13382">
                  <c:v>2.6863414634129015</c:v>
                </c:pt>
                <c:pt idx="13383">
                  <c:v>2.6868292682909507</c:v>
                </c:pt>
                <c:pt idx="13384">
                  <c:v>2.687317073168999</c:v>
                </c:pt>
                <c:pt idx="13385">
                  <c:v>2.6878048780470478</c:v>
                </c:pt>
                <c:pt idx="13386">
                  <c:v>2.688292682925097</c:v>
                </c:pt>
                <c:pt idx="13387">
                  <c:v>2.6887804878031458</c:v>
                </c:pt>
                <c:pt idx="13388">
                  <c:v>2.6892682926811942</c:v>
                </c:pt>
                <c:pt idx="13389">
                  <c:v>2.6897560975592425</c:v>
                </c:pt>
                <c:pt idx="13390">
                  <c:v>2.6902439024372917</c:v>
                </c:pt>
                <c:pt idx="13391">
                  <c:v>2.6907317073153405</c:v>
                </c:pt>
                <c:pt idx="13392">
                  <c:v>2.6912195121933893</c:v>
                </c:pt>
                <c:pt idx="13393">
                  <c:v>2.6917073170714385</c:v>
                </c:pt>
                <c:pt idx="13394">
                  <c:v>2.6921951219494868</c:v>
                </c:pt>
                <c:pt idx="13395">
                  <c:v>2.6926829268275352</c:v>
                </c:pt>
                <c:pt idx="13396">
                  <c:v>2.6931707317055844</c:v>
                </c:pt>
                <c:pt idx="13397">
                  <c:v>2.6936585365836332</c:v>
                </c:pt>
                <c:pt idx="13398">
                  <c:v>2.694146341461682</c:v>
                </c:pt>
                <c:pt idx="13399">
                  <c:v>2.6946341463397312</c:v>
                </c:pt>
                <c:pt idx="13400">
                  <c:v>2.6951219512177795</c:v>
                </c:pt>
                <c:pt idx="13401">
                  <c:v>2.6956097560958279</c:v>
                </c:pt>
                <c:pt idx="13402">
                  <c:v>2.6960975609738771</c:v>
                </c:pt>
                <c:pt idx="13403">
                  <c:v>2.6965853658519259</c:v>
                </c:pt>
                <c:pt idx="13404">
                  <c:v>2.6970731707299747</c:v>
                </c:pt>
                <c:pt idx="13405">
                  <c:v>2.697560975608023</c:v>
                </c:pt>
                <c:pt idx="13406">
                  <c:v>2.6980487804860722</c:v>
                </c:pt>
                <c:pt idx="13407">
                  <c:v>2.6985365853641206</c:v>
                </c:pt>
                <c:pt idx="13408">
                  <c:v>2.6990243902421693</c:v>
                </c:pt>
                <c:pt idx="13409">
                  <c:v>2.6995121951202186</c:v>
                </c:pt>
                <c:pt idx="13410">
                  <c:v>2.6999999999982673</c:v>
                </c:pt>
                <c:pt idx="13411">
                  <c:v>2.7004878048763157</c:v>
                </c:pt>
                <c:pt idx="13412">
                  <c:v>2.7009756097543649</c:v>
                </c:pt>
                <c:pt idx="13413">
                  <c:v>2.7014634146324132</c:v>
                </c:pt>
                <c:pt idx="13414">
                  <c:v>2.701951219510462</c:v>
                </c:pt>
                <c:pt idx="13415">
                  <c:v>2.7024390243885112</c:v>
                </c:pt>
                <c:pt idx="13416">
                  <c:v>2.70292682926656</c:v>
                </c:pt>
                <c:pt idx="13417">
                  <c:v>2.7034146341446084</c:v>
                </c:pt>
                <c:pt idx="13418">
                  <c:v>2.7039024390226576</c:v>
                </c:pt>
                <c:pt idx="13419">
                  <c:v>2.7043902439007059</c:v>
                </c:pt>
                <c:pt idx="13420">
                  <c:v>2.7048780487787547</c:v>
                </c:pt>
                <c:pt idx="13421">
                  <c:v>2.7053658536568035</c:v>
                </c:pt>
                <c:pt idx="13422">
                  <c:v>2.7058536585348527</c:v>
                </c:pt>
                <c:pt idx="13423">
                  <c:v>2.706341463412901</c:v>
                </c:pt>
                <c:pt idx="13424">
                  <c:v>2.7068292682909494</c:v>
                </c:pt>
                <c:pt idx="13425">
                  <c:v>2.7073170731689986</c:v>
                </c:pt>
                <c:pt idx="13426">
                  <c:v>2.7078048780470474</c:v>
                </c:pt>
                <c:pt idx="13427">
                  <c:v>2.7082926829250962</c:v>
                </c:pt>
                <c:pt idx="13428">
                  <c:v>2.7087804878031454</c:v>
                </c:pt>
                <c:pt idx="13429">
                  <c:v>2.7092682926811937</c:v>
                </c:pt>
                <c:pt idx="13430">
                  <c:v>2.7097560975592421</c:v>
                </c:pt>
                <c:pt idx="13431">
                  <c:v>2.7102439024372913</c:v>
                </c:pt>
                <c:pt idx="13432">
                  <c:v>2.7107317073153401</c:v>
                </c:pt>
                <c:pt idx="13433">
                  <c:v>2.7112195121933889</c:v>
                </c:pt>
                <c:pt idx="13434">
                  <c:v>2.7117073170714372</c:v>
                </c:pt>
                <c:pt idx="13435">
                  <c:v>2.7121951219494864</c:v>
                </c:pt>
                <c:pt idx="13436">
                  <c:v>2.7126829268275348</c:v>
                </c:pt>
                <c:pt idx="13437">
                  <c:v>2.7131707317055835</c:v>
                </c:pt>
                <c:pt idx="13438">
                  <c:v>2.7136585365836328</c:v>
                </c:pt>
                <c:pt idx="13439">
                  <c:v>2.7141463414616815</c:v>
                </c:pt>
                <c:pt idx="13440">
                  <c:v>2.7146341463397299</c:v>
                </c:pt>
                <c:pt idx="13441">
                  <c:v>2.7151219512177791</c:v>
                </c:pt>
                <c:pt idx="13442">
                  <c:v>2.7156097560958274</c:v>
                </c:pt>
                <c:pt idx="13443">
                  <c:v>2.7160975609738762</c:v>
                </c:pt>
                <c:pt idx="13444">
                  <c:v>2.7165853658519254</c:v>
                </c:pt>
                <c:pt idx="13445">
                  <c:v>2.7170731707299742</c:v>
                </c:pt>
                <c:pt idx="13446">
                  <c:v>2.7175609756080226</c:v>
                </c:pt>
                <c:pt idx="13447">
                  <c:v>2.7180487804860718</c:v>
                </c:pt>
                <c:pt idx="13448">
                  <c:v>2.7185365853641201</c:v>
                </c:pt>
                <c:pt idx="13449">
                  <c:v>2.7190243902421689</c:v>
                </c:pt>
                <c:pt idx="13450">
                  <c:v>2.7195121951202177</c:v>
                </c:pt>
                <c:pt idx="13451">
                  <c:v>2.7199999999982669</c:v>
                </c:pt>
                <c:pt idx="13452">
                  <c:v>2.7204878048763153</c:v>
                </c:pt>
                <c:pt idx="13453">
                  <c:v>2.7209756097543636</c:v>
                </c:pt>
                <c:pt idx="13454">
                  <c:v>2.7214634146324128</c:v>
                </c:pt>
                <c:pt idx="13455">
                  <c:v>2.7219512195104616</c:v>
                </c:pt>
                <c:pt idx="13456">
                  <c:v>2.7224390243885104</c:v>
                </c:pt>
                <c:pt idx="13457">
                  <c:v>2.7229268292665596</c:v>
                </c:pt>
                <c:pt idx="13458">
                  <c:v>2.7234146341446079</c:v>
                </c:pt>
                <c:pt idx="13459">
                  <c:v>2.7239024390226563</c:v>
                </c:pt>
                <c:pt idx="13460">
                  <c:v>2.7243902439006566</c:v>
                </c:pt>
                <c:pt idx="13461">
                  <c:v>2.7248780487787543</c:v>
                </c:pt>
                <c:pt idx="13462">
                  <c:v>2.7253658536567542</c:v>
                </c:pt>
                <c:pt idx="13463">
                  <c:v>2.7258536585348025</c:v>
                </c:pt>
                <c:pt idx="13464">
                  <c:v>2.7263414634129006</c:v>
                </c:pt>
                <c:pt idx="13465">
                  <c:v>2.7268292682909006</c:v>
                </c:pt>
                <c:pt idx="13466">
                  <c:v>2.7273170731689493</c:v>
                </c:pt>
                <c:pt idx="13467">
                  <c:v>2.727804878047047</c:v>
                </c:pt>
                <c:pt idx="13468">
                  <c:v>2.7282926829250957</c:v>
                </c:pt>
                <c:pt idx="13469">
                  <c:v>2.7287804878030952</c:v>
                </c:pt>
                <c:pt idx="13470">
                  <c:v>2.7292682926811933</c:v>
                </c:pt>
                <c:pt idx="13471">
                  <c:v>2.7297560975592416</c:v>
                </c:pt>
                <c:pt idx="13472">
                  <c:v>2.730243902437242</c:v>
                </c:pt>
                <c:pt idx="13473">
                  <c:v>2.7307317073153397</c:v>
                </c:pt>
                <c:pt idx="13474">
                  <c:v>2.7312195121933884</c:v>
                </c:pt>
                <c:pt idx="13475">
                  <c:v>2.7317073170713879</c:v>
                </c:pt>
                <c:pt idx="13476">
                  <c:v>2.7321951219494367</c:v>
                </c:pt>
                <c:pt idx="13477">
                  <c:v>2.7326829268274864</c:v>
                </c:pt>
                <c:pt idx="13478">
                  <c:v>2.7331707317055347</c:v>
                </c:pt>
                <c:pt idx="13479">
                  <c:v>2.733658536583583</c:v>
                </c:pt>
                <c:pt idx="13480">
                  <c:v>2.7341463414616323</c:v>
                </c:pt>
                <c:pt idx="13481">
                  <c:v>2.734634146339681</c:v>
                </c:pt>
                <c:pt idx="13482">
                  <c:v>2.7351219512177298</c:v>
                </c:pt>
                <c:pt idx="13483">
                  <c:v>2.7356097560957782</c:v>
                </c:pt>
                <c:pt idx="13484">
                  <c:v>2.7360975609738274</c:v>
                </c:pt>
                <c:pt idx="13485">
                  <c:v>2.7365853658518757</c:v>
                </c:pt>
                <c:pt idx="13486">
                  <c:v>2.7370731707299245</c:v>
                </c:pt>
                <c:pt idx="13487">
                  <c:v>2.7375609756079737</c:v>
                </c:pt>
                <c:pt idx="13488">
                  <c:v>2.7380487804860225</c:v>
                </c:pt>
                <c:pt idx="13489">
                  <c:v>2.7385365853640709</c:v>
                </c:pt>
                <c:pt idx="13490">
                  <c:v>2.7390243902421201</c:v>
                </c:pt>
                <c:pt idx="13491">
                  <c:v>2.7395121951201684</c:v>
                </c:pt>
                <c:pt idx="13492">
                  <c:v>2.7399999999982172</c:v>
                </c:pt>
                <c:pt idx="13493">
                  <c:v>2.7404878048762664</c:v>
                </c:pt>
                <c:pt idx="13494">
                  <c:v>2.7409756097543152</c:v>
                </c:pt>
                <c:pt idx="13495">
                  <c:v>2.7414634146323635</c:v>
                </c:pt>
                <c:pt idx="13496">
                  <c:v>2.7419512195104128</c:v>
                </c:pt>
                <c:pt idx="13497">
                  <c:v>2.7424390243884611</c:v>
                </c:pt>
                <c:pt idx="13498">
                  <c:v>2.7429268292665099</c:v>
                </c:pt>
                <c:pt idx="13499">
                  <c:v>2.7434146341445587</c:v>
                </c:pt>
                <c:pt idx="13500">
                  <c:v>2.7439024390226079</c:v>
                </c:pt>
                <c:pt idx="13501">
                  <c:v>2.7443902439006562</c:v>
                </c:pt>
                <c:pt idx="13502">
                  <c:v>2.7448780487787046</c:v>
                </c:pt>
                <c:pt idx="13503">
                  <c:v>2.7453658536567538</c:v>
                </c:pt>
                <c:pt idx="13504">
                  <c:v>2.7458536585348026</c:v>
                </c:pt>
                <c:pt idx="13505">
                  <c:v>2.7463414634128513</c:v>
                </c:pt>
                <c:pt idx="13506">
                  <c:v>2.7468292682909006</c:v>
                </c:pt>
                <c:pt idx="13507">
                  <c:v>2.7473170731689489</c:v>
                </c:pt>
                <c:pt idx="13508">
                  <c:v>2.7478048780469972</c:v>
                </c:pt>
                <c:pt idx="13509">
                  <c:v>2.7482926829250465</c:v>
                </c:pt>
                <c:pt idx="13510">
                  <c:v>2.7487804878030953</c:v>
                </c:pt>
                <c:pt idx="13511">
                  <c:v>2.749268292681144</c:v>
                </c:pt>
                <c:pt idx="13512">
                  <c:v>2.7497560975591933</c:v>
                </c:pt>
                <c:pt idx="13513">
                  <c:v>2.7502439024372416</c:v>
                </c:pt>
                <c:pt idx="13514">
                  <c:v>2.7507317073152899</c:v>
                </c:pt>
                <c:pt idx="13515">
                  <c:v>2.7512195121933387</c:v>
                </c:pt>
                <c:pt idx="13516">
                  <c:v>2.7517073170713879</c:v>
                </c:pt>
                <c:pt idx="13517">
                  <c:v>2.7521951219494367</c:v>
                </c:pt>
                <c:pt idx="13518">
                  <c:v>2.7526829268274851</c:v>
                </c:pt>
                <c:pt idx="13519">
                  <c:v>2.7531707317055343</c:v>
                </c:pt>
                <c:pt idx="13520">
                  <c:v>2.7536585365835826</c:v>
                </c:pt>
                <c:pt idx="13521">
                  <c:v>2.7541463414616314</c:v>
                </c:pt>
                <c:pt idx="13522">
                  <c:v>2.7546341463396806</c:v>
                </c:pt>
                <c:pt idx="13523">
                  <c:v>2.7551219512177294</c:v>
                </c:pt>
                <c:pt idx="13524">
                  <c:v>2.7556097560957777</c:v>
                </c:pt>
                <c:pt idx="13525">
                  <c:v>2.756097560973827</c:v>
                </c:pt>
                <c:pt idx="13526">
                  <c:v>2.7565853658518753</c:v>
                </c:pt>
                <c:pt idx="13527">
                  <c:v>2.7570731707299241</c:v>
                </c:pt>
                <c:pt idx="13528">
                  <c:v>2.7575609756079733</c:v>
                </c:pt>
                <c:pt idx="13529">
                  <c:v>2.7580487804860221</c:v>
                </c:pt>
                <c:pt idx="13530">
                  <c:v>2.7585365853640704</c:v>
                </c:pt>
                <c:pt idx="13531">
                  <c:v>2.7590243902421188</c:v>
                </c:pt>
                <c:pt idx="13532">
                  <c:v>2.759512195120168</c:v>
                </c:pt>
                <c:pt idx="13533">
                  <c:v>2.7599999999982168</c:v>
                </c:pt>
                <c:pt idx="13534">
                  <c:v>2.7604878048762655</c:v>
                </c:pt>
                <c:pt idx="13535">
                  <c:v>2.7609756097543148</c:v>
                </c:pt>
                <c:pt idx="13536">
                  <c:v>2.7614634146323631</c:v>
                </c:pt>
                <c:pt idx="13537">
                  <c:v>2.7619512195104114</c:v>
                </c:pt>
                <c:pt idx="13538">
                  <c:v>2.7624390243884607</c:v>
                </c:pt>
                <c:pt idx="13539">
                  <c:v>2.7629268292665095</c:v>
                </c:pt>
                <c:pt idx="13540">
                  <c:v>2.7634146341445582</c:v>
                </c:pt>
                <c:pt idx="13541">
                  <c:v>2.7639024390226075</c:v>
                </c:pt>
                <c:pt idx="13542">
                  <c:v>2.7643902439006558</c:v>
                </c:pt>
                <c:pt idx="13543">
                  <c:v>2.7648780487787041</c:v>
                </c:pt>
                <c:pt idx="13544">
                  <c:v>2.7653658536567534</c:v>
                </c:pt>
                <c:pt idx="13545">
                  <c:v>2.7658536585348021</c:v>
                </c:pt>
                <c:pt idx="13546">
                  <c:v>2.7663414634128509</c:v>
                </c:pt>
                <c:pt idx="13547">
                  <c:v>2.7668292682908993</c:v>
                </c:pt>
                <c:pt idx="13548">
                  <c:v>2.7673170731689485</c:v>
                </c:pt>
                <c:pt idx="13549">
                  <c:v>2.7678048780469968</c:v>
                </c:pt>
                <c:pt idx="13550">
                  <c:v>2.7682926829250456</c:v>
                </c:pt>
                <c:pt idx="13551">
                  <c:v>2.7687804878030948</c:v>
                </c:pt>
                <c:pt idx="13552">
                  <c:v>2.7692682926811436</c:v>
                </c:pt>
                <c:pt idx="13553">
                  <c:v>2.7697560975591919</c:v>
                </c:pt>
                <c:pt idx="13554">
                  <c:v>2.7702439024372412</c:v>
                </c:pt>
                <c:pt idx="13555">
                  <c:v>2.7707317073152895</c:v>
                </c:pt>
                <c:pt idx="13556">
                  <c:v>2.7712195121933383</c:v>
                </c:pt>
                <c:pt idx="13557">
                  <c:v>2.7717073170713875</c:v>
                </c:pt>
                <c:pt idx="13558">
                  <c:v>2.7721951219494363</c:v>
                </c:pt>
                <c:pt idx="13559">
                  <c:v>2.7726829268274846</c:v>
                </c:pt>
                <c:pt idx="13560">
                  <c:v>2.7731707317055339</c:v>
                </c:pt>
                <c:pt idx="13561">
                  <c:v>2.7736585365835822</c:v>
                </c:pt>
                <c:pt idx="13562">
                  <c:v>2.774146341461631</c:v>
                </c:pt>
                <c:pt idx="13563">
                  <c:v>2.7746341463396798</c:v>
                </c:pt>
                <c:pt idx="13564">
                  <c:v>2.775121951217729</c:v>
                </c:pt>
                <c:pt idx="13565">
                  <c:v>2.7756097560957773</c:v>
                </c:pt>
                <c:pt idx="13566">
                  <c:v>2.7760975609738257</c:v>
                </c:pt>
                <c:pt idx="13567">
                  <c:v>2.7765853658518749</c:v>
                </c:pt>
                <c:pt idx="13568">
                  <c:v>2.7770731707299237</c:v>
                </c:pt>
                <c:pt idx="13569">
                  <c:v>2.7775609756079724</c:v>
                </c:pt>
                <c:pt idx="13570">
                  <c:v>2.7780487804860217</c:v>
                </c:pt>
                <c:pt idx="13571">
                  <c:v>2.77853658536407</c:v>
                </c:pt>
                <c:pt idx="13572">
                  <c:v>2.7790243902421183</c:v>
                </c:pt>
                <c:pt idx="13573">
                  <c:v>2.7795121951201676</c:v>
                </c:pt>
                <c:pt idx="13574">
                  <c:v>2.7799999999982163</c:v>
                </c:pt>
                <c:pt idx="13575">
                  <c:v>2.7804878048762651</c:v>
                </c:pt>
                <c:pt idx="13576">
                  <c:v>2.7809756097543143</c:v>
                </c:pt>
                <c:pt idx="13577">
                  <c:v>2.7814634146323627</c:v>
                </c:pt>
                <c:pt idx="13578">
                  <c:v>2.781951219510411</c:v>
                </c:pt>
                <c:pt idx="13579">
                  <c:v>2.7824390243884598</c:v>
                </c:pt>
                <c:pt idx="13580">
                  <c:v>2.782926829266509</c:v>
                </c:pt>
                <c:pt idx="13581">
                  <c:v>2.7834146341445578</c:v>
                </c:pt>
                <c:pt idx="13582">
                  <c:v>2.7839024390226061</c:v>
                </c:pt>
                <c:pt idx="13583">
                  <c:v>2.7843902439006554</c:v>
                </c:pt>
                <c:pt idx="13584">
                  <c:v>2.7848780487787037</c:v>
                </c:pt>
                <c:pt idx="13585">
                  <c:v>2.7853658536567525</c:v>
                </c:pt>
                <c:pt idx="13586">
                  <c:v>2.7858536585348017</c:v>
                </c:pt>
                <c:pt idx="13587">
                  <c:v>2.7863414634128505</c:v>
                </c:pt>
                <c:pt idx="13588">
                  <c:v>2.7868292682908988</c:v>
                </c:pt>
                <c:pt idx="13589">
                  <c:v>2.7873170731689481</c:v>
                </c:pt>
                <c:pt idx="13590">
                  <c:v>2.7878048780469964</c:v>
                </c:pt>
                <c:pt idx="13591">
                  <c:v>2.7882926829250452</c:v>
                </c:pt>
                <c:pt idx="13592">
                  <c:v>2.788780487803094</c:v>
                </c:pt>
                <c:pt idx="13593">
                  <c:v>2.7892682926811432</c:v>
                </c:pt>
                <c:pt idx="13594">
                  <c:v>2.7897560975591915</c:v>
                </c:pt>
                <c:pt idx="13595">
                  <c:v>2.7902439024372399</c:v>
                </c:pt>
                <c:pt idx="13596">
                  <c:v>2.7907317073152891</c:v>
                </c:pt>
                <c:pt idx="13597">
                  <c:v>2.7912195121933379</c:v>
                </c:pt>
                <c:pt idx="13598">
                  <c:v>2.7917073170713866</c:v>
                </c:pt>
                <c:pt idx="13599">
                  <c:v>2.7921951219494359</c:v>
                </c:pt>
                <c:pt idx="13600">
                  <c:v>2.7926829268274842</c:v>
                </c:pt>
                <c:pt idx="13601">
                  <c:v>2.7931707317055325</c:v>
                </c:pt>
                <c:pt idx="13602">
                  <c:v>2.7936585365835818</c:v>
                </c:pt>
                <c:pt idx="13603">
                  <c:v>2.7941463414616305</c:v>
                </c:pt>
                <c:pt idx="13604">
                  <c:v>2.7946341463396793</c:v>
                </c:pt>
                <c:pt idx="13605">
                  <c:v>2.7951219512177286</c:v>
                </c:pt>
                <c:pt idx="13606">
                  <c:v>2.7956097560957769</c:v>
                </c:pt>
                <c:pt idx="13607">
                  <c:v>2.7960975609738252</c:v>
                </c:pt>
                <c:pt idx="13608">
                  <c:v>2.796585365851874</c:v>
                </c:pt>
                <c:pt idx="13609">
                  <c:v>2.7970731707299232</c:v>
                </c:pt>
                <c:pt idx="13610">
                  <c:v>2.797560975607972</c:v>
                </c:pt>
                <c:pt idx="13611">
                  <c:v>2.7980487804860203</c:v>
                </c:pt>
                <c:pt idx="13612">
                  <c:v>2.7985365853640696</c:v>
                </c:pt>
                <c:pt idx="13613">
                  <c:v>2.7990243902421179</c:v>
                </c:pt>
                <c:pt idx="13614">
                  <c:v>2.7995121951201667</c:v>
                </c:pt>
                <c:pt idx="13615">
                  <c:v>2.7999999999982159</c:v>
                </c:pt>
                <c:pt idx="13616">
                  <c:v>2.8004878048762647</c:v>
                </c:pt>
                <c:pt idx="13617">
                  <c:v>2.800975609754313</c:v>
                </c:pt>
                <c:pt idx="13618">
                  <c:v>2.8014634146323623</c:v>
                </c:pt>
                <c:pt idx="13619">
                  <c:v>2.8019512195104106</c:v>
                </c:pt>
                <c:pt idx="13620">
                  <c:v>2.8024390243884594</c:v>
                </c:pt>
                <c:pt idx="13621">
                  <c:v>2.8029268292665086</c:v>
                </c:pt>
                <c:pt idx="13622">
                  <c:v>2.8034146341445574</c:v>
                </c:pt>
                <c:pt idx="13623">
                  <c:v>2.8039024390226057</c:v>
                </c:pt>
                <c:pt idx="13624">
                  <c:v>2.8043902439006541</c:v>
                </c:pt>
                <c:pt idx="13625">
                  <c:v>2.8048780487787033</c:v>
                </c:pt>
                <c:pt idx="13626">
                  <c:v>2.8053658536567521</c:v>
                </c:pt>
                <c:pt idx="13627">
                  <c:v>2.8058536585348008</c:v>
                </c:pt>
                <c:pt idx="13628">
                  <c:v>2.8063414634128501</c:v>
                </c:pt>
                <c:pt idx="13629">
                  <c:v>2.8068292682908984</c:v>
                </c:pt>
                <c:pt idx="13630">
                  <c:v>2.8073170731689467</c:v>
                </c:pt>
                <c:pt idx="13631">
                  <c:v>2.807804878046996</c:v>
                </c:pt>
                <c:pt idx="13632">
                  <c:v>2.8082926829250447</c:v>
                </c:pt>
                <c:pt idx="13633">
                  <c:v>2.8087804878030935</c:v>
                </c:pt>
                <c:pt idx="13634">
                  <c:v>2.8092682926811428</c:v>
                </c:pt>
                <c:pt idx="13635">
                  <c:v>2.8097560975591911</c:v>
                </c:pt>
                <c:pt idx="13636">
                  <c:v>2.8102439024372394</c:v>
                </c:pt>
                <c:pt idx="13637">
                  <c:v>2.8107317073152887</c:v>
                </c:pt>
                <c:pt idx="13638">
                  <c:v>2.8112195121933374</c:v>
                </c:pt>
                <c:pt idx="13639">
                  <c:v>2.8117073170713374</c:v>
                </c:pt>
                <c:pt idx="13640">
                  <c:v>2.8121951219493857</c:v>
                </c:pt>
                <c:pt idx="13641">
                  <c:v>2.8126829268274838</c:v>
                </c:pt>
                <c:pt idx="13642">
                  <c:v>2.8131707317055321</c:v>
                </c:pt>
                <c:pt idx="13643">
                  <c:v>2.8136585365835325</c:v>
                </c:pt>
                <c:pt idx="13644">
                  <c:v>2.8141463414616301</c:v>
                </c:pt>
                <c:pt idx="13645">
                  <c:v>2.8146341463396789</c:v>
                </c:pt>
                <c:pt idx="13646">
                  <c:v>2.8151219512176784</c:v>
                </c:pt>
                <c:pt idx="13647">
                  <c:v>2.8156097560957765</c:v>
                </c:pt>
                <c:pt idx="13648">
                  <c:v>2.8160975609738248</c:v>
                </c:pt>
                <c:pt idx="13649">
                  <c:v>2.8165853658518252</c:v>
                </c:pt>
                <c:pt idx="13650">
                  <c:v>2.8170731707299228</c:v>
                </c:pt>
                <c:pt idx="13651">
                  <c:v>2.8175609756079716</c:v>
                </c:pt>
                <c:pt idx="13652">
                  <c:v>2.8180487804859711</c:v>
                </c:pt>
                <c:pt idx="13653">
                  <c:v>2.8185365853640691</c:v>
                </c:pt>
                <c:pt idx="13654">
                  <c:v>2.8190243902421175</c:v>
                </c:pt>
                <c:pt idx="13655">
                  <c:v>2.8195121951201179</c:v>
                </c:pt>
                <c:pt idx="13656">
                  <c:v>2.8199999999981662</c:v>
                </c:pt>
                <c:pt idx="13657">
                  <c:v>2.8204878048762145</c:v>
                </c:pt>
                <c:pt idx="13658">
                  <c:v>2.8209756097542642</c:v>
                </c:pt>
                <c:pt idx="13659">
                  <c:v>2.821463414632313</c:v>
                </c:pt>
                <c:pt idx="13660">
                  <c:v>2.8219512195103613</c:v>
                </c:pt>
                <c:pt idx="13661">
                  <c:v>2.8224390243884105</c:v>
                </c:pt>
                <c:pt idx="13662">
                  <c:v>2.8229268292664589</c:v>
                </c:pt>
                <c:pt idx="13663">
                  <c:v>2.8234146341445077</c:v>
                </c:pt>
                <c:pt idx="13664">
                  <c:v>2.8239024390225569</c:v>
                </c:pt>
                <c:pt idx="13665">
                  <c:v>2.8243902439006057</c:v>
                </c:pt>
                <c:pt idx="13666">
                  <c:v>2.824878048778654</c:v>
                </c:pt>
                <c:pt idx="13667">
                  <c:v>2.8253658536567032</c:v>
                </c:pt>
                <c:pt idx="13668">
                  <c:v>2.8258536585347516</c:v>
                </c:pt>
                <c:pt idx="13669">
                  <c:v>2.8263414634128003</c:v>
                </c:pt>
                <c:pt idx="13670">
                  <c:v>2.8268292682908496</c:v>
                </c:pt>
                <c:pt idx="13671">
                  <c:v>2.8273170731688984</c:v>
                </c:pt>
                <c:pt idx="13672">
                  <c:v>2.8278048780469467</c:v>
                </c:pt>
                <c:pt idx="13673">
                  <c:v>2.828292682924995</c:v>
                </c:pt>
                <c:pt idx="13674">
                  <c:v>2.8287804878030443</c:v>
                </c:pt>
                <c:pt idx="13675">
                  <c:v>2.829268292681093</c:v>
                </c:pt>
                <c:pt idx="13676">
                  <c:v>2.8297560975591418</c:v>
                </c:pt>
                <c:pt idx="13677">
                  <c:v>2.830243902437191</c:v>
                </c:pt>
                <c:pt idx="13678">
                  <c:v>2.8307317073152394</c:v>
                </c:pt>
                <c:pt idx="13679">
                  <c:v>2.8312195121932877</c:v>
                </c:pt>
                <c:pt idx="13680">
                  <c:v>2.8317073170713369</c:v>
                </c:pt>
                <c:pt idx="13681">
                  <c:v>2.8321951219493857</c:v>
                </c:pt>
                <c:pt idx="13682">
                  <c:v>2.8326829268274345</c:v>
                </c:pt>
                <c:pt idx="13683">
                  <c:v>2.8331707317054837</c:v>
                </c:pt>
                <c:pt idx="13684">
                  <c:v>2.8336585365835321</c:v>
                </c:pt>
                <c:pt idx="13685">
                  <c:v>2.8341463414615804</c:v>
                </c:pt>
                <c:pt idx="13686">
                  <c:v>2.8346341463396296</c:v>
                </c:pt>
                <c:pt idx="13687">
                  <c:v>2.8351219512176784</c:v>
                </c:pt>
                <c:pt idx="13688">
                  <c:v>2.8356097560957272</c:v>
                </c:pt>
                <c:pt idx="13689">
                  <c:v>2.8360975609737755</c:v>
                </c:pt>
                <c:pt idx="13690">
                  <c:v>2.8365853658518247</c:v>
                </c:pt>
                <c:pt idx="13691">
                  <c:v>2.8370731707298731</c:v>
                </c:pt>
                <c:pt idx="13692">
                  <c:v>2.8375609756079219</c:v>
                </c:pt>
                <c:pt idx="13693">
                  <c:v>2.8380487804859711</c:v>
                </c:pt>
                <c:pt idx="13694">
                  <c:v>2.8385365853640199</c:v>
                </c:pt>
                <c:pt idx="13695">
                  <c:v>2.8390243902420682</c:v>
                </c:pt>
                <c:pt idx="13696">
                  <c:v>2.8395121951201174</c:v>
                </c:pt>
                <c:pt idx="13697">
                  <c:v>2.8399999999981658</c:v>
                </c:pt>
                <c:pt idx="13698">
                  <c:v>2.8404878048762146</c:v>
                </c:pt>
                <c:pt idx="13699">
                  <c:v>2.8409756097542638</c:v>
                </c:pt>
                <c:pt idx="13700">
                  <c:v>2.8414634146323126</c:v>
                </c:pt>
                <c:pt idx="13701">
                  <c:v>2.8419512195103609</c:v>
                </c:pt>
                <c:pt idx="13702">
                  <c:v>2.8424390243884101</c:v>
                </c:pt>
                <c:pt idx="13703">
                  <c:v>2.8429268292664585</c:v>
                </c:pt>
                <c:pt idx="13704">
                  <c:v>2.8434146341445072</c:v>
                </c:pt>
                <c:pt idx="13705">
                  <c:v>2.843902439022556</c:v>
                </c:pt>
                <c:pt idx="13706">
                  <c:v>2.8443902439006052</c:v>
                </c:pt>
                <c:pt idx="13707">
                  <c:v>2.8448780487786536</c:v>
                </c:pt>
                <c:pt idx="13708">
                  <c:v>2.8453658536567019</c:v>
                </c:pt>
                <c:pt idx="13709">
                  <c:v>2.8458536585347511</c:v>
                </c:pt>
                <c:pt idx="13710">
                  <c:v>2.8463414634127999</c:v>
                </c:pt>
                <c:pt idx="13711">
                  <c:v>2.8468292682908487</c:v>
                </c:pt>
                <c:pt idx="13712">
                  <c:v>2.8473170731688979</c:v>
                </c:pt>
                <c:pt idx="13713">
                  <c:v>2.8478048780469463</c:v>
                </c:pt>
                <c:pt idx="13714">
                  <c:v>2.8482926829249946</c:v>
                </c:pt>
                <c:pt idx="13715">
                  <c:v>2.8487804878030438</c:v>
                </c:pt>
                <c:pt idx="13716">
                  <c:v>2.8492682926810926</c:v>
                </c:pt>
                <c:pt idx="13717">
                  <c:v>2.8497560975591414</c:v>
                </c:pt>
                <c:pt idx="13718">
                  <c:v>2.8502439024371906</c:v>
                </c:pt>
                <c:pt idx="13719">
                  <c:v>2.8507317073152389</c:v>
                </c:pt>
                <c:pt idx="13720">
                  <c:v>2.8512195121932873</c:v>
                </c:pt>
                <c:pt idx="13721">
                  <c:v>2.8517073170713361</c:v>
                </c:pt>
                <c:pt idx="13722">
                  <c:v>2.8521951219493853</c:v>
                </c:pt>
                <c:pt idx="13723">
                  <c:v>2.8526829268274341</c:v>
                </c:pt>
                <c:pt idx="13724">
                  <c:v>2.8531707317054824</c:v>
                </c:pt>
                <c:pt idx="13725">
                  <c:v>2.8536585365835316</c:v>
                </c:pt>
                <c:pt idx="13726">
                  <c:v>2.85414634146158</c:v>
                </c:pt>
                <c:pt idx="13727">
                  <c:v>2.8546341463396288</c:v>
                </c:pt>
                <c:pt idx="13728">
                  <c:v>2.855121951217678</c:v>
                </c:pt>
                <c:pt idx="13729">
                  <c:v>2.8556097560957268</c:v>
                </c:pt>
                <c:pt idx="13730">
                  <c:v>2.8560975609737751</c:v>
                </c:pt>
                <c:pt idx="13731">
                  <c:v>2.8565853658518243</c:v>
                </c:pt>
                <c:pt idx="13732">
                  <c:v>2.8570731707298727</c:v>
                </c:pt>
                <c:pt idx="13733">
                  <c:v>2.8575609756079214</c:v>
                </c:pt>
                <c:pt idx="13734">
                  <c:v>2.8580487804859707</c:v>
                </c:pt>
                <c:pt idx="13735">
                  <c:v>2.8585365853640194</c:v>
                </c:pt>
                <c:pt idx="13736">
                  <c:v>2.8590243902420678</c:v>
                </c:pt>
                <c:pt idx="13737">
                  <c:v>2.8595121951201161</c:v>
                </c:pt>
                <c:pt idx="13738">
                  <c:v>2.8599999999981653</c:v>
                </c:pt>
                <c:pt idx="13739">
                  <c:v>2.8604878048762141</c:v>
                </c:pt>
                <c:pt idx="13740">
                  <c:v>2.8609756097542629</c:v>
                </c:pt>
                <c:pt idx="13741">
                  <c:v>2.8614634146323121</c:v>
                </c:pt>
                <c:pt idx="13742">
                  <c:v>2.8619512195103605</c:v>
                </c:pt>
                <c:pt idx="13743">
                  <c:v>2.8624390243884088</c:v>
                </c:pt>
                <c:pt idx="13744">
                  <c:v>2.862926829266458</c:v>
                </c:pt>
                <c:pt idx="13745">
                  <c:v>2.8634146341445068</c:v>
                </c:pt>
                <c:pt idx="13746">
                  <c:v>2.8639024390225556</c:v>
                </c:pt>
                <c:pt idx="13747">
                  <c:v>2.8643902439006048</c:v>
                </c:pt>
                <c:pt idx="13748">
                  <c:v>2.8648780487786532</c:v>
                </c:pt>
                <c:pt idx="13749">
                  <c:v>2.8653658536567015</c:v>
                </c:pt>
                <c:pt idx="13750">
                  <c:v>2.8658536585347503</c:v>
                </c:pt>
                <c:pt idx="13751">
                  <c:v>2.8663414634127995</c:v>
                </c:pt>
                <c:pt idx="13752">
                  <c:v>2.8668292682908483</c:v>
                </c:pt>
                <c:pt idx="13753">
                  <c:v>2.8673170731688966</c:v>
                </c:pt>
                <c:pt idx="13754">
                  <c:v>2.8678048780469458</c:v>
                </c:pt>
                <c:pt idx="13755">
                  <c:v>2.8682926829249942</c:v>
                </c:pt>
                <c:pt idx="13756">
                  <c:v>2.868780487803043</c:v>
                </c:pt>
                <c:pt idx="13757">
                  <c:v>2.8692682926810922</c:v>
                </c:pt>
                <c:pt idx="13758">
                  <c:v>2.869756097559141</c:v>
                </c:pt>
                <c:pt idx="13759">
                  <c:v>2.8702439024371893</c:v>
                </c:pt>
                <c:pt idx="13760">
                  <c:v>2.8707317073152385</c:v>
                </c:pt>
                <c:pt idx="13761">
                  <c:v>2.8712195121932869</c:v>
                </c:pt>
                <c:pt idx="13762">
                  <c:v>2.8717073170713356</c:v>
                </c:pt>
                <c:pt idx="13763">
                  <c:v>2.8721951219493849</c:v>
                </c:pt>
                <c:pt idx="13764">
                  <c:v>2.8726829268274336</c:v>
                </c:pt>
                <c:pt idx="13765">
                  <c:v>2.873170731705482</c:v>
                </c:pt>
                <c:pt idx="13766">
                  <c:v>2.8736585365835303</c:v>
                </c:pt>
                <c:pt idx="13767">
                  <c:v>2.8741463414615795</c:v>
                </c:pt>
                <c:pt idx="13768">
                  <c:v>2.8746341463396283</c:v>
                </c:pt>
                <c:pt idx="13769">
                  <c:v>2.8751219512176771</c:v>
                </c:pt>
                <c:pt idx="13770">
                  <c:v>2.8756097560957263</c:v>
                </c:pt>
                <c:pt idx="13771">
                  <c:v>2.8760975609737747</c:v>
                </c:pt>
                <c:pt idx="13772">
                  <c:v>2.876585365851823</c:v>
                </c:pt>
                <c:pt idx="13773">
                  <c:v>2.8770731707298722</c:v>
                </c:pt>
                <c:pt idx="13774">
                  <c:v>2.877560975607921</c:v>
                </c:pt>
                <c:pt idx="13775">
                  <c:v>2.8780487804859698</c:v>
                </c:pt>
                <c:pt idx="13776">
                  <c:v>2.878536585364019</c:v>
                </c:pt>
                <c:pt idx="13777">
                  <c:v>2.8790243902420674</c:v>
                </c:pt>
                <c:pt idx="13778">
                  <c:v>2.8795121951201157</c:v>
                </c:pt>
                <c:pt idx="13779">
                  <c:v>2.8799999999981649</c:v>
                </c:pt>
                <c:pt idx="13780">
                  <c:v>2.8804878048762137</c:v>
                </c:pt>
                <c:pt idx="13781">
                  <c:v>2.8809756097542625</c:v>
                </c:pt>
                <c:pt idx="13782">
                  <c:v>2.8814634146323108</c:v>
                </c:pt>
                <c:pt idx="13783">
                  <c:v>2.88195121951036</c:v>
                </c:pt>
                <c:pt idx="13784">
                  <c:v>2.8824390243884084</c:v>
                </c:pt>
                <c:pt idx="13785">
                  <c:v>2.8829268292664572</c:v>
                </c:pt>
                <c:pt idx="13786">
                  <c:v>2.8834146341445064</c:v>
                </c:pt>
                <c:pt idx="13787">
                  <c:v>2.8839024390225552</c:v>
                </c:pt>
                <c:pt idx="13788">
                  <c:v>2.8843902439006035</c:v>
                </c:pt>
                <c:pt idx="13789">
                  <c:v>2.8848780487786527</c:v>
                </c:pt>
                <c:pt idx="13790">
                  <c:v>2.8853658536567011</c:v>
                </c:pt>
                <c:pt idx="13791">
                  <c:v>2.8858536585347498</c:v>
                </c:pt>
                <c:pt idx="13792">
                  <c:v>2.8863414634127991</c:v>
                </c:pt>
                <c:pt idx="13793">
                  <c:v>2.8868292682908478</c:v>
                </c:pt>
                <c:pt idx="13794">
                  <c:v>2.8873170731688962</c:v>
                </c:pt>
                <c:pt idx="13795">
                  <c:v>2.8878048780469454</c:v>
                </c:pt>
                <c:pt idx="13796">
                  <c:v>2.8882926829249937</c:v>
                </c:pt>
                <c:pt idx="13797">
                  <c:v>2.8887804878030425</c:v>
                </c:pt>
                <c:pt idx="13798">
                  <c:v>2.8892682926810913</c:v>
                </c:pt>
                <c:pt idx="13799">
                  <c:v>2.8897560975591405</c:v>
                </c:pt>
                <c:pt idx="13800">
                  <c:v>2.8902439024371889</c:v>
                </c:pt>
                <c:pt idx="13801">
                  <c:v>2.8907317073152372</c:v>
                </c:pt>
                <c:pt idx="13802">
                  <c:v>2.8912195121932864</c:v>
                </c:pt>
                <c:pt idx="13803">
                  <c:v>2.8917073170713352</c:v>
                </c:pt>
                <c:pt idx="13804">
                  <c:v>2.892195121949384</c:v>
                </c:pt>
                <c:pt idx="13805">
                  <c:v>2.8926829268274332</c:v>
                </c:pt>
                <c:pt idx="13806">
                  <c:v>2.8931707317054816</c:v>
                </c:pt>
                <c:pt idx="13807">
                  <c:v>2.8936585365835299</c:v>
                </c:pt>
                <c:pt idx="13808">
                  <c:v>2.8941463414615791</c:v>
                </c:pt>
                <c:pt idx="13809">
                  <c:v>2.8946341463396279</c:v>
                </c:pt>
                <c:pt idx="13810">
                  <c:v>2.8951219512176767</c:v>
                </c:pt>
                <c:pt idx="13811">
                  <c:v>2.8956097560957259</c:v>
                </c:pt>
                <c:pt idx="13812">
                  <c:v>2.8960975609737742</c:v>
                </c:pt>
                <c:pt idx="13813">
                  <c:v>2.8965853658518226</c:v>
                </c:pt>
                <c:pt idx="13814">
                  <c:v>2.8970731707298714</c:v>
                </c:pt>
                <c:pt idx="13815">
                  <c:v>2.8975609756079206</c:v>
                </c:pt>
                <c:pt idx="13816">
                  <c:v>2.8980487804859694</c:v>
                </c:pt>
                <c:pt idx="13817">
                  <c:v>2.8985365853640177</c:v>
                </c:pt>
                <c:pt idx="13818">
                  <c:v>2.8990243902420669</c:v>
                </c:pt>
                <c:pt idx="13819">
                  <c:v>2.8995121951201153</c:v>
                </c:pt>
                <c:pt idx="13820">
                  <c:v>2.8999999999981156</c:v>
                </c:pt>
                <c:pt idx="13821">
                  <c:v>2.9004878048762133</c:v>
                </c:pt>
                <c:pt idx="13822">
                  <c:v>2.9009756097542621</c:v>
                </c:pt>
                <c:pt idx="13823">
                  <c:v>2.9014634146322615</c:v>
                </c:pt>
                <c:pt idx="13824">
                  <c:v>2.9019512195103596</c:v>
                </c:pt>
                <c:pt idx="13825">
                  <c:v>2.902439024388408</c:v>
                </c:pt>
                <c:pt idx="13826">
                  <c:v>2.9029268292664083</c:v>
                </c:pt>
                <c:pt idx="13827">
                  <c:v>2.903414634144506</c:v>
                </c:pt>
                <c:pt idx="13828">
                  <c:v>2.9039024390225547</c:v>
                </c:pt>
                <c:pt idx="13829">
                  <c:v>2.9043902439006031</c:v>
                </c:pt>
                <c:pt idx="13830">
                  <c:v>2.9048780487786514</c:v>
                </c:pt>
                <c:pt idx="13831">
                  <c:v>2.9053658536567006</c:v>
                </c:pt>
                <c:pt idx="13832">
                  <c:v>2.9058536585347494</c:v>
                </c:pt>
                <c:pt idx="13833">
                  <c:v>2.9063414634127982</c:v>
                </c:pt>
                <c:pt idx="13834">
                  <c:v>2.9068292682907977</c:v>
                </c:pt>
                <c:pt idx="13835">
                  <c:v>2.9073170731688958</c:v>
                </c:pt>
                <c:pt idx="13836">
                  <c:v>2.9078048780468957</c:v>
                </c:pt>
                <c:pt idx="13837">
                  <c:v>2.9082926829249445</c:v>
                </c:pt>
                <c:pt idx="13838">
                  <c:v>2.9087804878029937</c:v>
                </c:pt>
                <c:pt idx="13839">
                  <c:v>2.909268292681042</c:v>
                </c:pt>
                <c:pt idx="13840">
                  <c:v>2.9097560975590904</c:v>
                </c:pt>
                <c:pt idx="13841">
                  <c:v>2.9102439024371396</c:v>
                </c:pt>
                <c:pt idx="13842">
                  <c:v>2.9107317073151884</c:v>
                </c:pt>
                <c:pt idx="13843">
                  <c:v>2.9112195121932372</c:v>
                </c:pt>
                <c:pt idx="13844">
                  <c:v>2.9117073170712864</c:v>
                </c:pt>
                <c:pt idx="13845">
                  <c:v>2.9121951219493347</c:v>
                </c:pt>
                <c:pt idx="13846">
                  <c:v>2.9126829268273831</c:v>
                </c:pt>
                <c:pt idx="13847">
                  <c:v>2.9131707317054318</c:v>
                </c:pt>
                <c:pt idx="13848">
                  <c:v>2.9136585365834811</c:v>
                </c:pt>
                <c:pt idx="13849">
                  <c:v>2.9141463414615298</c:v>
                </c:pt>
                <c:pt idx="13850">
                  <c:v>2.9146341463395782</c:v>
                </c:pt>
                <c:pt idx="13851">
                  <c:v>2.9151219512176274</c:v>
                </c:pt>
                <c:pt idx="13852">
                  <c:v>2.9156097560956757</c:v>
                </c:pt>
                <c:pt idx="13853">
                  <c:v>2.9160975609737245</c:v>
                </c:pt>
                <c:pt idx="13854">
                  <c:v>2.9165853658517737</c:v>
                </c:pt>
                <c:pt idx="13855">
                  <c:v>2.9170731707298225</c:v>
                </c:pt>
                <c:pt idx="13856">
                  <c:v>2.9175609756078709</c:v>
                </c:pt>
                <c:pt idx="13857">
                  <c:v>2.9180487804859201</c:v>
                </c:pt>
                <c:pt idx="13858">
                  <c:v>2.9185365853639684</c:v>
                </c:pt>
                <c:pt idx="13859">
                  <c:v>2.9190243902420172</c:v>
                </c:pt>
                <c:pt idx="13860">
                  <c:v>2.9195121951200664</c:v>
                </c:pt>
                <c:pt idx="13861">
                  <c:v>2.9199999999981152</c:v>
                </c:pt>
                <c:pt idx="13862">
                  <c:v>2.9204878048761636</c:v>
                </c:pt>
                <c:pt idx="13863">
                  <c:v>2.9209756097542119</c:v>
                </c:pt>
                <c:pt idx="13864">
                  <c:v>2.9214634146322611</c:v>
                </c:pt>
                <c:pt idx="13865">
                  <c:v>2.9219512195103099</c:v>
                </c:pt>
                <c:pt idx="13866">
                  <c:v>2.9224390243883587</c:v>
                </c:pt>
                <c:pt idx="13867">
                  <c:v>2.9229268292664079</c:v>
                </c:pt>
                <c:pt idx="13868">
                  <c:v>2.9234146341444562</c:v>
                </c:pt>
                <c:pt idx="13869">
                  <c:v>2.9239024390225046</c:v>
                </c:pt>
                <c:pt idx="13870">
                  <c:v>2.9243902439005538</c:v>
                </c:pt>
                <c:pt idx="13871">
                  <c:v>2.9248780487786026</c:v>
                </c:pt>
                <c:pt idx="13872">
                  <c:v>2.9253658536566514</c:v>
                </c:pt>
                <c:pt idx="13873">
                  <c:v>2.9258536585347006</c:v>
                </c:pt>
                <c:pt idx="13874">
                  <c:v>2.9263414634127489</c:v>
                </c:pt>
                <c:pt idx="13875">
                  <c:v>2.9268292682907973</c:v>
                </c:pt>
                <c:pt idx="13876">
                  <c:v>2.9273170731688465</c:v>
                </c:pt>
                <c:pt idx="13877">
                  <c:v>2.9278048780468953</c:v>
                </c:pt>
                <c:pt idx="13878">
                  <c:v>2.928292682924944</c:v>
                </c:pt>
                <c:pt idx="13879">
                  <c:v>2.9287804878029924</c:v>
                </c:pt>
                <c:pt idx="13880">
                  <c:v>2.9292682926810416</c:v>
                </c:pt>
                <c:pt idx="13881">
                  <c:v>2.9297560975590899</c:v>
                </c:pt>
                <c:pt idx="13882">
                  <c:v>2.9302439024371387</c:v>
                </c:pt>
                <c:pt idx="13883">
                  <c:v>2.930731707315188</c:v>
                </c:pt>
                <c:pt idx="13884">
                  <c:v>2.9312195121932367</c:v>
                </c:pt>
                <c:pt idx="13885">
                  <c:v>2.9317073170712851</c:v>
                </c:pt>
                <c:pt idx="13886">
                  <c:v>2.9321951219493343</c:v>
                </c:pt>
                <c:pt idx="13887">
                  <c:v>2.9326829268273826</c:v>
                </c:pt>
                <c:pt idx="13888">
                  <c:v>2.9331707317054314</c:v>
                </c:pt>
                <c:pt idx="13889">
                  <c:v>2.9336585365834806</c:v>
                </c:pt>
                <c:pt idx="13890">
                  <c:v>2.9341463414615294</c:v>
                </c:pt>
                <c:pt idx="13891">
                  <c:v>2.9346341463395778</c:v>
                </c:pt>
                <c:pt idx="13892">
                  <c:v>2.935121951217627</c:v>
                </c:pt>
                <c:pt idx="13893">
                  <c:v>2.9356097560956753</c:v>
                </c:pt>
                <c:pt idx="13894">
                  <c:v>2.9360975609737241</c:v>
                </c:pt>
                <c:pt idx="13895">
                  <c:v>2.9365853658517729</c:v>
                </c:pt>
                <c:pt idx="13896">
                  <c:v>2.9370731707298221</c:v>
                </c:pt>
                <c:pt idx="13897">
                  <c:v>2.9375609756078704</c:v>
                </c:pt>
                <c:pt idx="13898">
                  <c:v>2.9380487804859188</c:v>
                </c:pt>
                <c:pt idx="13899">
                  <c:v>2.938536585363968</c:v>
                </c:pt>
                <c:pt idx="13900">
                  <c:v>2.9390243902420168</c:v>
                </c:pt>
                <c:pt idx="13901">
                  <c:v>2.9395121951200656</c:v>
                </c:pt>
                <c:pt idx="13902">
                  <c:v>2.9399999999981148</c:v>
                </c:pt>
                <c:pt idx="13903">
                  <c:v>2.9404878048761631</c:v>
                </c:pt>
                <c:pt idx="13904">
                  <c:v>2.9409756097542115</c:v>
                </c:pt>
                <c:pt idx="13905">
                  <c:v>2.9414634146322607</c:v>
                </c:pt>
                <c:pt idx="13906">
                  <c:v>2.9419512195103095</c:v>
                </c:pt>
                <c:pt idx="13907">
                  <c:v>2.9424390243883582</c:v>
                </c:pt>
                <c:pt idx="13908">
                  <c:v>2.9429268292664066</c:v>
                </c:pt>
                <c:pt idx="13909">
                  <c:v>2.9434146341444558</c:v>
                </c:pt>
                <c:pt idx="13910">
                  <c:v>2.9439024390225041</c:v>
                </c:pt>
                <c:pt idx="13911">
                  <c:v>2.9443902439005529</c:v>
                </c:pt>
                <c:pt idx="13912">
                  <c:v>2.9448780487786022</c:v>
                </c:pt>
                <c:pt idx="13913">
                  <c:v>2.9453658536566509</c:v>
                </c:pt>
                <c:pt idx="13914">
                  <c:v>2.9458536585346993</c:v>
                </c:pt>
                <c:pt idx="13915">
                  <c:v>2.9463414634127485</c:v>
                </c:pt>
                <c:pt idx="13916">
                  <c:v>2.9468292682907968</c:v>
                </c:pt>
                <c:pt idx="13917">
                  <c:v>2.9473170731688456</c:v>
                </c:pt>
                <c:pt idx="13918">
                  <c:v>2.9478048780468948</c:v>
                </c:pt>
                <c:pt idx="13919">
                  <c:v>2.9482926829249436</c:v>
                </c:pt>
                <c:pt idx="13920">
                  <c:v>2.948780487802992</c:v>
                </c:pt>
                <c:pt idx="13921">
                  <c:v>2.9492682926810412</c:v>
                </c:pt>
                <c:pt idx="13922">
                  <c:v>2.9497560975590895</c:v>
                </c:pt>
                <c:pt idx="13923">
                  <c:v>2.9502439024371383</c:v>
                </c:pt>
                <c:pt idx="13924">
                  <c:v>2.9507317073151871</c:v>
                </c:pt>
                <c:pt idx="13925">
                  <c:v>2.9512195121932363</c:v>
                </c:pt>
                <c:pt idx="13926">
                  <c:v>2.9517073170712846</c:v>
                </c:pt>
                <c:pt idx="13927">
                  <c:v>2.952195121949333</c:v>
                </c:pt>
                <c:pt idx="13928">
                  <c:v>2.9526829268273822</c:v>
                </c:pt>
                <c:pt idx="13929">
                  <c:v>2.953170731705431</c:v>
                </c:pt>
                <c:pt idx="13930">
                  <c:v>2.9536585365834798</c:v>
                </c:pt>
                <c:pt idx="13931">
                  <c:v>2.954146341461529</c:v>
                </c:pt>
                <c:pt idx="13932">
                  <c:v>2.9546341463395773</c:v>
                </c:pt>
                <c:pt idx="13933">
                  <c:v>2.9551219512176257</c:v>
                </c:pt>
                <c:pt idx="13934">
                  <c:v>2.9556097560956749</c:v>
                </c:pt>
                <c:pt idx="13935">
                  <c:v>2.9560975609737237</c:v>
                </c:pt>
                <c:pt idx="13936">
                  <c:v>2.9565853658517725</c:v>
                </c:pt>
                <c:pt idx="13937">
                  <c:v>2.9570731707298217</c:v>
                </c:pt>
                <c:pt idx="13938">
                  <c:v>2.95756097560787</c:v>
                </c:pt>
                <c:pt idx="13939">
                  <c:v>2.9580487804859183</c:v>
                </c:pt>
                <c:pt idx="13940">
                  <c:v>2.9585365853639671</c:v>
                </c:pt>
                <c:pt idx="13941">
                  <c:v>2.9590243902420164</c:v>
                </c:pt>
                <c:pt idx="13942">
                  <c:v>2.9595121951200651</c:v>
                </c:pt>
                <c:pt idx="13943">
                  <c:v>2.9599999999981135</c:v>
                </c:pt>
                <c:pt idx="13944">
                  <c:v>2.9604878048761627</c:v>
                </c:pt>
                <c:pt idx="13945">
                  <c:v>2.960975609754211</c:v>
                </c:pt>
                <c:pt idx="13946">
                  <c:v>2.9614634146322598</c:v>
                </c:pt>
                <c:pt idx="13947">
                  <c:v>2.961951219510309</c:v>
                </c:pt>
                <c:pt idx="13948">
                  <c:v>2.9624390243883578</c:v>
                </c:pt>
                <c:pt idx="13949">
                  <c:v>2.9629268292664062</c:v>
                </c:pt>
                <c:pt idx="13950">
                  <c:v>2.9634146341444554</c:v>
                </c:pt>
                <c:pt idx="13951">
                  <c:v>2.9639024390225037</c:v>
                </c:pt>
                <c:pt idx="13952">
                  <c:v>2.9643902439005525</c:v>
                </c:pt>
                <c:pt idx="13953">
                  <c:v>2.9648780487786017</c:v>
                </c:pt>
                <c:pt idx="13954">
                  <c:v>2.9653658536566505</c:v>
                </c:pt>
                <c:pt idx="13955">
                  <c:v>2.9658536585346988</c:v>
                </c:pt>
                <c:pt idx="13956">
                  <c:v>2.9663414634127472</c:v>
                </c:pt>
                <c:pt idx="13957">
                  <c:v>2.9668292682907964</c:v>
                </c:pt>
                <c:pt idx="13958">
                  <c:v>2.9673170731688452</c:v>
                </c:pt>
                <c:pt idx="13959">
                  <c:v>2.967804878046894</c:v>
                </c:pt>
                <c:pt idx="13960">
                  <c:v>2.9682926829249432</c:v>
                </c:pt>
                <c:pt idx="13961">
                  <c:v>2.9687804878029915</c:v>
                </c:pt>
                <c:pt idx="13962">
                  <c:v>2.9692682926810399</c:v>
                </c:pt>
                <c:pt idx="13963">
                  <c:v>2.9697560975590891</c:v>
                </c:pt>
                <c:pt idx="13964">
                  <c:v>2.9702439024371379</c:v>
                </c:pt>
                <c:pt idx="13965">
                  <c:v>2.9707317073151867</c:v>
                </c:pt>
                <c:pt idx="13966">
                  <c:v>2.9712195121932359</c:v>
                </c:pt>
                <c:pt idx="13967">
                  <c:v>2.9717073170712842</c:v>
                </c:pt>
                <c:pt idx="13968">
                  <c:v>2.9721951219493326</c:v>
                </c:pt>
                <c:pt idx="13969">
                  <c:v>2.9726829268273818</c:v>
                </c:pt>
                <c:pt idx="13970">
                  <c:v>2.9731707317054306</c:v>
                </c:pt>
                <c:pt idx="13971">
                  <c:v>2.9736585365834793</c:v>
                </c:pt>
                <c:pt idx="13972">
                  <c:v>2.9741463414615277</c:v>
                </c:pt>
                <c:pt idx="13973">
                  <c:v>2.9746341463395769</c:v>
                </c:pt>
                <c:pt idx="13974">
                  <c:v>2.9751219512176252</c:v>
                </c:pt>
                <c:pt idx="13975">
                  <c:v>2.975609756095674</c:v>
                </c:pt>
                <c:pt idx="13976">
                  <c:v>2.9760975609737232</c:v>
                </c:pt>
                <c:pt idx="13977">
                  <c:v>2.976585365851772</c:v>
                </c:pt>
                <c:pt idx="13978">
                  <c:v>2.9770731707298204</c:v>
                </c:pt>
                <c:pt idx="13979">
                  <c:v>2.9775609756078696</c:v>
                </c:pt>
                <c:pt idx="13980">
                  <c:v>2.9780487804859179</c:v>
                </c:pt>
                <c:pt idx="13981">
                  <c:v>2.9785365853639667</c:v>
                </c:pt>
                <c:pt idx="13982">
                  <c:v>2.9790243902420159</c:v>
                </c:pt>
                <c:pt idx="13983">
                  <c:v>2.9795121951200647</c:v>
                </c:pt>
                <c:pt idx="13984">
                  <c:v>2.979999999998113</c:v>
                </c:pt>
                <c:pt idx="13985">
                  <c:v>2.9804878048761623</c:v>
                </c:pt>
                <c:pt idx="13986">
                  <c:v>2.9809756097542106</c:v>
                </c:pt>
                <c:pt idx="13987">
                  <c:v>2.9814634146322594</c:v>
                </c:pt>
                <c:pt idx="13988">
                  <c:v>2.9819512195103082</c:v>
                </c:pt>
                <c:pt idx="13989">
                  <c:v>2.9824390243883574</c:v>
                </c:pt>
                <c:pt idx="13990">
                  <c:v>2.9829268292664057</c:v>
                </c:pt>
                <c:pt idx="13991">
                  <c:v>2.9834146341444541</c:v>
                </c:pt>
                <c:pt idx="13992">
                  <c:v>2.9839024390225033</c:v>
                </c:pt>
                <c:pt idx="13993">
                  <c:v>2.9843902439005521</c:v>
                </c:pt>
                <c:pt idx="13994">
                  <c:v>2.9848780487786009</c:v>
                </c:pt>
                <c:pt idx="13995">
                  <c:v>2.9853658536566501</c:v>
                </c:pt>
                <c:pt idx="13996">
                  <c:v>2.9858536585346984</c:v>
                </c:pt>
                <c:pt idx="13997">
                  <c:v>2.9863414634127468</c:v>
                </c:pt>
                <c:pt idx="13998">
                  <c:v>2.986829268290796</c:v>
                </c:pt>
                <c:pt idx="13999">
                  <c:v>2.9873170731688448</c:v>
                </c:pt>
                <c:pt idx="14000">
                  <c:v>2.9878048780468447</c:v>
                </c:pt>
                <c:pt idx="14001">
                  <c:v>2.9882926829249428</c:v>
                </c:pt>
                <c:pt idx="14002">
                  <c:v>2.9887804878029911</c:v>
                </c:pt>
                <c:pt idx="14003">
                  <c:v>2.9892682926810394</c:v>
                </c:pt>
                <c:pt idx="14004">
                  <c:v>2.9897560975590882</c:v>
                </c:pt>
                <c:pt idx="14005">
                  <c:v>2.9902439024370882</c:v>
                </c:pt>
                <c:pt idx="14006">
                  <c:v>2.9907317073151862</c:v>
                </c:pt>
                <c:pt idx="14007">
                  <c:v>2.9912195121932346</c:v>
                </c:pt>
                <c:pt idx="14008">
                  <c:v>2.9917073170712345</c:v>
                </c:pt>
                <c:pt idx="14009">
                  <c:v>2.9921951219493321</c:v>
                </c:pt>
                <c:pt idx="14010">
                  <c:v>2.9926829268273809</c:v>
                </c:pt>
                <c:pt idx="14011">
                  <c:v>2.9931707317053808</c:v>
                </c:pt>
                <c:pt idx="14012">
                  <c:v>2.9936585365834789</c:v>
                </c:pt>
                <c:pt idx="14013">
                  <c:v>2.9941463414614784</c:v>
                </c:pt>
                <c:pt idx="14014">
                  <c:v>2.9946341463395272</c:v>
                </c:pt>
                <c:pt idx="14015">
                  <c:v>2.9951219512176248</c:v>
                </c:pt>
                <c:pt idx="14016">
                  <c:v>2.9956097560956252</c:v>
                </c:pt>
                <c:pt idx="14017">
                  <c:v>2.9960975609736735</c:v>
                </c:pt>
                <c:pt idx="14018">
                  <c:v>2.9965853658517227</c:v>
                </c:pt>
                <c:pt idx="14019">
                  <c:v>2.9970731707297715</c:v>
                </c:pt>
                <c:pt idx="14020">
                  <c:v>2.9975609756078203</c:v>
                </c:pt>
                <c:pt idx="14021">
                  <c:v>2.9980487804858686</c:v>
                </c:pt>
                <c:pt idx="14022">
                  <c:v>2.9985365853639179</c:v>
                </c:pt>
                <c:pt idx="14023">
                  <c:v>2.9990243902419662</c:v>
                </c:pt>
                <c:pt idx="14024">
                  <c:v>2.999512195120015</c:v>
                </c:pt>
                <c:pt idx="14025">
                  <c:v>2.9999999999980642</c:v>
                </c:pt>
                <c:pt idx="14026">
                  <c:v>3.000487804876113</c:v>
                </c:pt>
                <c:pt idx="14027">
                  <c:v>3.0009756097541613</c:v>
                </c:pt>
                <c:pt idx="14028">
                  <c:v>3.0014634146322106</c:v>
                </c:pt>
                <c:pt idx="14029">
                  <c:v>3.0019512195102589</c:v>
                </c:pt>
                <c:pt idx="14030">
                  <c:v>3.0024390243883077</c:v>
                </c:pt>
                <c:pt idx="14031">
                  <c:v>3.0029268292663569</c:v>
                </c:pt>
                <c:pt idx="14032">
                  <c:v>3.0034146341444052</c:v>
                </c:pt>
                <c:pt idx="14033">
                  <c:v>3.003902439022454</c:v>
                </c:pt>
                <c:pt idx="14034">
                  <c:v>3.0043902439005032</c:v>
                </c:pt>
                <c:pt idx="14035">
                  <c:v>3.0048780487785516</c:v>
                </c:pt>
                <c:pt idx="14036">
                  <c:v>3.0053658536566004</c:v>
                </c:pt>
                <c:pt idx="14037">
                  <c:v>3.0058536585346487</c:v>
                </c:pt>
                <c:pt idx="14038">
                  <c:v>3.0063414634126984</c:v>
                </c:pt>
                <c:pt idx="14039">
                  <c:v>3.0068292682907467</c:v>
                </c:pt>
                <c:pt idx="14040">
                  <c:v>3.007317073168795</c:v>
                </c:pt>
                <c:pt idx="14041">
                  <c:v>3.0078048780468443</c:v>
                </c:pt>
                <c:pt idx="14042">
                  <c:v>3.008292682924893</c:v>
                </c:pt>
                <c:pt idx="14043">
                  <c:v>3.0087804878029414</c:v>
                </c:pt>
                <c:pt idx="14044">
                  <c:v>3.0092682926809911</c:v>
                </c:pt>
                <c:pt idx="14045">
                  <c:v>3.0097560975590394</c:v>
                </c:pt>
                <c:pt idx="14046">
                  <c:v>3.0102439024370877</c:v>
                </c:pt>
                <c:pt idx="14047">
                  <c:v>3.010731707315137</c:v>
                </c:pt>
                <c:pt idx="14048">
                  <c:v>3.0112195121931857</c:v>
                </c:pt>
                <c:pt idx="14049">
                  <c:v>3.0117073170712341</c:v>
                </c:pt>
                <c:pt idx="14050">
                  <c:v>3.0121951219492837</c:v>
                </c:pt>
                <c:pt idx="14051">
                  <c:v>3.0126829268273321</c:v>
                </c:pt>
                <c:pt idx="14052">
                  <c:v>3.0131707317053804</c:v>
                </c:pt>
                <c:pt idx="14053">
                  <c:v>3.0136585365834292</c:v>
                </c:pt>
                <c:pt idx="14054">
                  <c:v>3.0141463414614784</c:v>
                </c:pt>
                <c:pt idx="14055">
                  <c:v>3.0146341463395268</c:v>
                </c:pt>
                <c:pt idx="14056">
                  <c:v>3.0151219512175755</c:v>
                </c:pt>
                <c:pt idx="14057">
                  <c:v>3.0156097560956248</c:v>
                </c:pt>
                <c:pt idx="14058">
                  <c:v>3.0160975609736731</c:v>
                </c:pt>
                <c:pt idx="14059">
                  <c:v>3.0165853658517219</c:v>
                </c:pt>
                <c:pt idx="14060">
                  <c:v>3.0170731707297711</c:v>
                </c:pt>
                <c:pt idx="14061">
                  <c:v>3.0175609756078194</c:v>
                </c:pt>
                <c:pt idx="14062">
                  <c:v>3.0180487804858682</c:v>
                </c:pt>
                <c:pt idx="14063">
                  <c:v>3.0185365853639174</c:v>
                </c:pt>
                <c:pt idx="14064">
                  <c:v>3.0190243902419658</c:v>
                </c:pt>
                <c:pt idx="14065">
                  <c:v>3.0195121951200146</c:v>
                </c:pt>
                <c:pt idx="14066">
                  <c:v>3.0199999999980629</c:v>
                </c:pt>
                <c:pt idx="14067">
                  <c:v>3.0204878048761126</c:v>
                </c:pt>
                <c:pt idx="14068">
                  <c:v>3.0209756097541609</c:v>
                </c:pt>
                <c:pt idx="14069">
                  <c:v>3.0214634146322092</c:v>
                </c:pt>
                <c:pt idx="14070">
                  <c:v>3.0219512195102585</c:v>
                </c:pt>
                <c:pt idx="14071">
                  <c:v>3.0224390243883072</c:v>
                </c:pt>
                <c:pt idx="14072">
                  <c:v>3.0229268292663556</c:v>
                </c:pt>
                <c:pt idx="14073">
                  <c:v>3.0234146341444053</c:v>
                </c:pt>
                <c:pt idx="14074">
                  <c:v>3.0239024390224536</c:v>
                </c:pt>
                <c:pt idx="14075">
                  <c:v>3.0243902439005019</c:v>
                </c:pt>
                <c:pt idx="14076">
                  <c:v>3.0248780487785512</c:v>
                </c:pt>
                <c:pt idx="14077">
                  <c:v>3.0253658536565999</c:v>
                </c:pt>
                <c:pt idx="14078">
                  <c:v>3.0258536585346483</c:v>
                </c:pt>
                <c:pt idx="14079">
                  <c:v>3.0263414634126979</c:v>
                </c:pt>
                <c:pt idx="14080">
                  <c:v>3.0268292682907463</c:v>
                </c:pt>
                <c:pt idx="14081">
                  <c:v>3.0273170731687946</c:v>
                </c:pt>
                <c:pt idx="14082">
                  <c:v>3.0278048780468434</c:v>
                </c:pt>
                <c:pt idx="14083">
                  <c:v>3.0282926829248926</c:v>
                </c:pt>
                <c:pt idx="14084">
                  <c:v>3.0287804878029414</c:v>
                </c:pt>
                <c:pt idx="14085">
                  <c:v>3.0292682926809897</c:v>
                </c:pt>
                <c:pt idx="14086">
                  <c:v>3.029756097559039</c:v>
                </c:pt>
                <c:pt idx="14087">
                  <c:v>3.0302439024370877</c:v>
                </c:pt>
                <c:pt idx="14088">
                  <c:v>3.0307317073151361</c:v>
                </c:pt>
                <c:pt idx="14089">
                  <c:v>3.0312195121931853</c:v>
                </c:pt>
                <c:pt idx="14090">
                  <c:v>3.0317073170712341</c:v>
                </c:pt>
                <c:pt idx="14091">
                  <c:v>3.0321951219492824</c:v>
                </c:pt>
                <c:pt idx="14092">
                  <c:v>3.0326829268273316</c:v>
                </c:pt>
                <c:pt idx="14093">
                  <c:v>3.0331707317053804</c:v>
                </c:pt>
                <c:pt idx="14094">
                  <c:v>3.0336585365834288</c:v>
                </c:pt>
                <c:pt idx="14095">
                  <c:v>3.034146341461478</c:v>
                </c:pt>
                <c:pt idx="14096">
                  <c:v>3.0346341463395268</c:v>
                </c:pt>
                <c:pt idx="14097">
                  <c:v>3.0351219512175751</c:v>
                </c:pt>
                <c:pt idx="14098">
                  <c:v>3.0356097560956234</c:v>
                </c:pt>
                <c:pt idx="14099">
                  <c:v>3.0360975609736731</c:v>
                </c:pt>
                <c:pt idx="14100">
                  <c:v>3.0365853658517215</c:v>
                </c:pt>
                <c:pt idx="14101">
                  <c:v>3.0370731707297702</c:v>
                </c:pt>
                <c:pt idx="14102">
                  <c:v>3.0375609756078195</c:v>
                </c:pt>
                <c:pt idx="14103">
                  <c:v>3.0380487804858678</c:v>
                </c:pt>
                <c:pt idx="14104">
                  <c:v>3.0385365853639161</c:v>
                </c:pt>
                <c:pt idx="14105">
                  <c:v>3.0390243902419658</c:v>
                </c:pt>
                <c:pt idx="14106">
                  <c:v>3.0395121951200141</c:v>
                </c:pt>
                <c:pt idx="14107">
                  <c:v>3.0399999999980629</c:v>
                </c:pt>
                <c:pt idx="14108">
                  <c:v>3.0404878048761121</c:v>
                </c:pt>
                <c:pt idx="14109">
                  <c:v>3.0409756097541605</c:v>
                </c:pt>
                <c:pt idx="14110">
                  <c:v>3.0414634146322088</c:v>
                </c:pt>
                <c:pt idx="14111">
                  <c:v>3.0419512195102585</c:v>
                </c:pt>
                <c:pt idx="14112">
                  <c:v>3.0424390243883068</c:v>
                </c:pt>
                <c:pt idx="14113">
                  <c:v>3.0429268292663556</c:v>
                </c:pt>
                <c:pt idx="14114">
                  <c:v>3.0434146341444039</c:v>
                </c:pt>
                <c:pt idx="14115">
                  <c:v>3.0439024390224532</c:v>
                </c:pt>
                <c:pt idx="14116">
                  <c:v>3.0443902439005019</c:v>
                </c:pt>
                <c:pt idx="14117">
                  <c:v>3.0448780487785503</c:v>
                </c:pt>
                <c:pt idx="14118">
                  <c:v>3.0453658536565995</c:v>
                </c:pt>
                <c:pt idx="14119">
                  <c:v>3.0458536585346483</c:v>
                </c:pt>
                <c:pt idx="14120">
                  <c:v>3.0463414634126966</c:v>
                </c:pt>
                <c:pt idx="14121">
                  <c:v>3.0468292682907459</c:v>
                </c:pt>
                <c:pt idx="14122">
                  <c:v>3.0473170731687946</c:v>
                </c:pt>
                <c:pt idx="14123">
                  <c:v>3.047804878046843</c:v>
                </c:pt>
                <c:pt idx="14124">
                  <c:v>3.0482926829248926</c:v>
                </c:pt>
                <c:pt idx="14125">
                  <c:v>3.048780487802941</c:v>
                </c:pt>
                <c:pt idx="14126">
                  <c:v>3.0492682926809893</c:v>
                </c:pt>
                <c:pt idx="14127">
                  <c:v>3.049756097559039</c:v>
                </c:pt>
                <c:pt idx="14128">
                  <c:v>3.0502439024370873</c:v>
                </c:pt>
                <c:pt idx="14129">
                  <c:v>3.0507317073151361</c:v>
                </c:pt>
                <c:pt idx="14130">
                  <c:v>3.0512195121931844</c:v>
                </c:pt>
                <c:pt idx="14131">
                  <c:v>3.0517073170712337</c:v>
                </c:pt>
                <c:pt idx="14132">
                  <c:v>3.0521951219492824</c:v>
                </c:pt>
                <c:pt idx="14133">
                  <c:v>3.0526829268273308</c:v>
                </c:pt>
                <c:pt idx="14134">
                  <c:v>3.05317073170538</c:v>
                </c:pt>
                <c:pt idx="14135">
                  <c:v>3.0536585365834288</c:v>
                </c:pt>
                <c:pt idx="14136">
                  <c:v>3.0541463414614771</c:v>
                </c:pt>
                <c:pt idx="14137">
                  <c:v>3.0546341463395263</c:v>
                </c:pt>
                <c:pt idx="14138">
                  <c:v>3.0551219512175751</c:v>
                </c:pt>
                <c:pt idx="14139">
                  <c:v>3.0556097560956235</c:v>
                </c:pt>
                <c:pt idx="14140">
                  <c:v>3.0560975609736731</c:v>
                </c:pt>
                <c:pt idx="14141">
                  <c:v>3.0565853658517215</c:v>
                </c:pt>
                <c:pt idx="14142">
                  <c:v>3.0570731707297698</c:v>
                </c:pt>
                <c:pt idx="14143">
                  <c:v>3.0575609756078195</c:v>
                </c:pt>
                <c:pt idx="14144">
                  <c:v>3.0580487804858678</c:v>
                </c:pt>
                <c:pt idx="14145">
                  <c:v>3.0585365853639166</c:v>
                </c:pt>
                <c:pt idx="14146">
                  <c:v>3.0590243902419649</c:v>
                </c:pt>
                <c:pt idx="14147">
                  <c:v>3.0595121951200142</c:v>
                </c:pt>
                <c:pt idx="14148">
                  <c:v>3.0599999999980629</c:v>
                </c:pt>
                <c:pt idx="14149">
                  <c:v>3.0604878048761113</c:v>
                </c:pt>
                <c:pt idx="14150">
                  <c:v>3.0609756097541605</c:v>
                </c:pt>
                <c:pt idx="14151">
                  <c:v>3.0614634146322093</c:v>
                </c:pt>
                <c:pt idx="14152">
                  <c:v>3.0619512195102576</c:v>
                </c:pt>
                <c:pt idx="14153">
                  <c:v>3.0624390243883068</c:v>
                </c:pt>
                <c:pt idx="14154">
                  <c:v>3.0629268292663556</c:v>
                </c:pt>
                <c:pt idx="14155">
                  <c:v>3.063414634144404</c:v>
                </c:pt>
                <c:pt idx="14156">
                  <c:v>3.0639024390224536</c:v>
                </c:pt>
                <c:pt idx="14157">
                  <c:v>3.064390243900502</c:v>
                </c:pt>
                <c:pt idx="14158">
                  <c:v>3.0648780487785503</c:v>
                </c:pt>
                <c:pt idx="14159">
                  <c:v>3.0653658536566</c:v>
                </c:pt>
                <c:pt idx="14160">
                  <c:v>3.0658536585346483</c:v>
                </c:pt>
                <c:pt idx="14161">
                  <c:v>3.0663414634126971</c:v>
                </c:pt>
                <c:pt idx="14162">
                  <c:v>3.0668292682907454</c:v>
                </c:pt>
                <c:pt idx="14163">
                  <c:v>3.0673170731687946</c:v>
                </c:pt>
                <c:pt idx="14164">
                  <c:v>3.0678048780468434</c:v>
                </c:pt>
                <c:pt idx="14165">
                  <c:v>3.0682926829248918</c:v>
                </c:pt>
                <c:pt idx="14166">
                  <c:v>3.068780487802941</c:v>
                </c:pt>
                <c:pt idx="14167">
                  <c:v>3.0692682926809898</c:v>
                </c:pt>
                <c:pt idx="14168">
                  <c:v>3.0697560975590381</c:v>
                </c:pt>
                <c:pt idx="14169">
                  <c:v>3.0702439024370873</c:v>
                </c:pt>
                <c:pt idx="14170">
                  <c:v>3.0707317073151361</c:v>
                </c:pt>
                <c:pt idx="14171">
                  <c:v>3.0712195121931845</c:v>
                </c:pt>
                <c:pt idx="14172">
                  <c:v>3.0717073170712341</c:v>
                </c:pt>
                <c:pt idx="14173">
                  <c:v>3.0721951219492825</c:v>
                </c:pt>
                <c:pt idx="14174">
                  <c:v>3.0726829268273308</c:v>
                </c:pt>
                <c:pt idx="14175">
                  <c:v>3.0731707317053805</c:v>
                </c:pt>
                <c:pt idx="14176">
                  <c:v>3.0736585365834288</c:v>
                </c:pt>
                <c:pt idx="14177">
                  <c:v>3.0741463414614776</c:v>
                </c:pt>
                <c:pt idx="14178">
                  <c:v>3.0746341463395259</c:v>
                </c:pt>
                <c:pt idx="14179">
                  <c:v>3.0751219512175259</c:v>
                </c:pt>
                <c:pt idx="14180">
                  <c:v>3.0756097560956235</c:v>
                </c:pt>
                <c:pt idx="14181">
                  <c:v>3.0760975609736723</c:v>
                </c:pt>
                <c:pt idx="14182">
                  <c:v>3.0765853658516722</c:v>
                </c:pt>
                <c:pt idx="14183">
                  <c:v>3.0770731707297703</c:v>
                </c:pt>
                <c:pt idx="14184">
                  <c:v>3.0775609756078186</c:v>
                </c:pt>
                <c:pt idx="14185">
                  <c:v>3.0780487804858185</c:v>
                </c:pt>
                <c:pt idx="14186">
                  <c:v>3.0785365853639162</c:v>
                </c:pt>
                <c:pt idx="14187">
                  <c:v>3.0790243902419165</c:v>
                </c:pt>
                <c:pt idx="14188">
                  <c:v>3.0795121951199649</c:v>
                </c:pt>
                <c:pt idx="14189">
                  <c:v>3.079999999998063</c:v>
                </c:pt>
                <c:pt idx="14190">
                  <c:v>3.0804878048760624</c:v>
                </c:pt>
                <c:pt idx="14191">
                  <c:v>3.0809756097541112</c:v>
                </c:pt>
                <c:pt idx="14192">
                  <c:v>3.0814634146322089</c:v>
                </c:pt>
                <c:pt idx="14193">
                  <c:v>3.0819512195102576</c:v>
                </c:pt>
                <c:pt idx="14194">
                  <c:v>3.0824390243882576</c:v>
                </c:pt>
                <c:pt idx="14195">
                  <c:v>3.0829268292663556</c:v>
                </c:pt>
                <c:pt idx="14196">
                  <c:v>3.083414634144404</c:v>
                </c:pt>
                <c:pt idx="14197">
                  <c:v>3.0839024390224039</c:v>
                </c:pt>
                <c:pt idx="14198">
                  <c:v>3.0843902439004527</c:v>
                </c:pt>
                <c:pt idx="14199">
                  <c:v>3.0848780487785019</c:v>
                </c:pt>
                <c:pt idx="14200">
                  <c:v>3.0853658536565503</c:v>
                </c:pt>
                <c:pt idx="14201">
                  <c:v>3.085853658534599</c:v>
                </c:pt>
                <c:pt idx="14202">
                  <c:v>3.0863414634126483</c:v>
                </c:pt>
                <c:pt idx="14203">
                  <c:v>3.086829268290697</c:v>
                </c:pt>
                <c:pt idx="14204">
                  <c:v>3.0873170731687454</c:v>
                </c:pt>
                <c:pt idx="14205">
                  <c:v>3.0878048780467946</c:v>
                </c:pt>
                <c:pt idx="14206">
                  <c:v>3.0882926829248434</c:v>
                </c:pt>
                <c:pt idx="14207">
                  <c:v>3.0887804878028917</c:v>
                </c:pt>
                <c:pt idx="14208">
                  <c:v>3.0892682926809409</c:v>
                </c:pt>
                <c:pt idx="14209">
                  <c:v>3.0897560975589897</c:v>
                </c:pt>
                <c:pt idx="14210">
                  <c:v>3.0902439024370381</c:v>
                </c:pt>
                <c:pt idx="14211">
                  <c:v>3.0907317073150864</c:v>
                </c:pt>
                <c:pt idx="14212">
                  <c:v>3.0912195121931361</c:v>
                </c:pt>
                <c:pt idx="14213">
                  <c:v>3.0917073170711844</c:v>
                </c:pt>
                <c:pt idx="14214">
                  <c:v>3.0921951219492332</c:v>
                </c:pt>
                <c:pt idx="14215">
                  <c:v>3.0926829268272824</c:v>
                </c:pt>
                <c:pt idx="14216">
                  <c:v>3.0931707317053307</c:v>
                </c:pt>
                <c:pt idx="14217">
                  <c:v>3.0936585365833795</c:v>
                </c:pt>
                <c:pt idx="14218">
                  <c:v>3.0941463414614288</c:v>
                </c:pt>
                <c:pt idx="14219">
                  <c:v>3.0946341463394775</c:v>
                </c:pt>
                <c:pt idx="14220">
                  <c:v>3.0951219512175259</c:v>
                </c:pt>
                <c:pt idx="14221">
                  <c:v>3.0956097560955751</c:v>
                </c:pt>
                <c:pt idx="14222">
                  <c:v>3.0960975609736239</c:v>
                </c:pt>
                <c:pt idx="14223">
                  <c:v>3.0965853658516722</c:v>
                </c:pt>
                <c:pt idx="14224">
                  <c:v>3.097073170729721</c:v>
                </c:pt>
                <c:pt idx="14225">
                  <c:v>3.0975609756077702</c:v>
                </c:pt>
                <c:pt idx="14226">
                  <c:v>3.0980487804858186</c:v>
                </c:pt>
                <c:pt idx="14227">
                  <c:v>3.0985365853638669</c:v>
                </c:pt>
                <c:pt idx="14228">
                  <c:v>3.0990243902419166</c:v>
                </c:pt>
                <c:pt idx="14229">
                  <c:v>3.0995121951199649</c:v>
                </c:pt>
                <c:pt idx="14230">
                  <c:v>3.0999999999980137</c:v>
                </c:pt>
                <c:pt idx="14231">
                  <c:v>3.1004878048760629</c:v>
                </c:pt>
                <c:pt idx="14232">
                  <c:v>3.1009756097541112</c:v>
                </c:pt>
                <c:pt idx="14233">
                  <c:v>3.10146341463216</c:v>
                </c:pt>
                <c:pt idx="14234">
                  <c:v>3.1019512195102092</c:v>
                </c:pt>
                <c:pt idx="14235">
                  <c:v>3.102439024388258</c:v>
                </c:pt>
                <c:pt idx="14236">
                  <c:v>3.1029268292663064</c:v>
                </c:pt>
                <c:pt idx="14237">
                  <c:v>3.1034146341443556</c:v>
                </c:pt>
                <c:pt idx="14238">
                  <c:v>3.1039024390224044</c:v>
                </c:pt>
                <c:pt idx="14239">
                  <c:v>3.1043902439004527</c:v>
                </c:pt>
                <c:pt idx="14240">
                  <c:v>3.1048780487785015</c:v>
                </c:pt>
                <c:pt idx="14241">
                  <c:v>3.1053658536565507</c:v>
                </c:pt>
                <c:pt idx="14242">
                  <c:v>3.105853658534599</c:v>
                </c:pt>
                <c:pt idx="14243">
                  <c:v>3.1063414634126478</c:v>
                </c:pt>
                <c:pt idx="14244">
                  <c:v>3.1068292682906971</c:v>
                </c:pt>
                <c:pt idx="14245">
                  <c:v>3.1073170731687458</c:v>
                </c:pt>
                <c:pt idx="14246">
                  <c:v>3.1078048780467942</c:v>
                </c:pt>
                <c:pt idx="14247">
                  <c:v>3.1082926829248434</c:v>
                </c:pt>
                <c:pt idx="14248">
                  <c:v>3.1087804878028917</c:v>
                </c:pt>
                <c:pt idx="14249">
                  <c:v>3.1092682926809405</c:v>
                </c:pt>
                <c:pt idx="14250">
                  <c:v>3.1097560975589897</c:v>
                </c:pt>
                <c:pt idx="14251">
                  <c:v>3.1102439024370385</c:v>
                </c:pt>
                <c:pt idx="14252">
                  <c:v>3.1107317073150869</c:v>
                </c:pt>
                <c:pt idx="14253">
                  <c:v>3.1112195121931361</c:v>
                </c:pt>
                <c:pt idx="14254">
                  <c:v>3.1117073170711849</c:v>
                </c:pt>
                <c:pt idx="14255">
                  <c:v>3.1121951219492332</c:v>
                </c:pt>
                <c:pt idx="14256">
                  <c:v>3.112682926827282</c:v>
                </c:pt>
                <c:pt idx="14257">
                  <c:v>3.1131707317053312</c:v>
                </c:pt>
                <c:pt idx="14258">
                  <c:v>3.1136585365833795</c:v>
                </c:pt>
                <c:pt idx="14259">
                  <c:v>3.1141463414614283</c:v>
                </c:pt>
                <c:pt idx="14260">
                  <c:v>3.1146341463394775</c:v>
                </c:pt>
                <c:pt idx="14261">
                  <c:v>3.1151219512175263</c:v>
                </c:pt>
                <c:pt idx="14262">
                  <c:v>3.1156097560955747</c:v>
                </c:pt>
                <c:pt idx="14263">
                  <c:v>3.1160975609736239</c:v>
                </c:pt>
                <c:pt idx="14264">
                  <c:v>3.1165853658516727</c:v>
                </c:pt>
                <c:pt idx="14265">
                  <c:v>3.117073170729721</c:v>
                </c:pt>
                <c:pt idx="14266">
                  <c:v>3.1175609756077702</c:v>
                </c:pt>
                <c:pt idx="14267">
                  <c:v>3.118048780485819</c:v>
                </c:pt>
                <c:pt idx="14268">
                  <c:v>3.1185365853638674</c:v>
                </c:pt>
                <c:pt idx="14269">
                  <c:v>3.1190243902419166</c:v>
                </c:pt>
                <c:pt idx="14270">
                  <c:v>3.1195121951199654</c:v>
                </c:pt>
                <c:pt idx="14271">
                  <c:v>3.1199999999980137</c:v>
                </c:pt>
                <c:pt idx="14272">
                  <c:v>3.1204878048760625</c:v>
                </c:pt>
                <c:pt idx="14273">
                  <c:v>3.1209756097541117</c:v>
                </c:pt>
                <c:pt idx="14274">
                  <c:v>3.12146341463216</c:v>
                </c:pt>
                <c:pt idx="14275">
                  <c:v>3.1219512195102088</c:v>
                </c:pt>
                <c:pt idx="14276">
                  <c:v>3.122439024388258</c:v>
                </c:pt>
                <c:pt idx="14277">
                  <c:v>3.1229268292663068</c:v>
                </c:pt>
                <c:pt idx="14278">
                  <c:v>3.1234146341443552</c:v>
                </c:pt>
                <c:pt idx="14279">
                  <c:v>3.1239024390224044</c:v>
                </c:pt>
                <c:pt idx="14280">
                  <c:v>3.1243902439004532</c:v>
                </c:pt>
                <c:pt idx="14281">
                  <c:v>3.1248780487785015</c:v>
                </c:pt>
                <c:pt idx="14282">
                  <c:v>3.1253658536565507</c:v>
                </c:pt>
                <c:pt idx="14283">
                  <c:v>3.1258536585345995</c:v>
                </c:pt>
                <c:pt idx="14284">
                  <c:v>3.1263414634126478</c:v>
                </c:pt>
                <c:pt idx="14285">
                  <c:v>3.1268292682906971</c:v>
                </c:pt>
                <c:pt idx="14286">
                  <c:v>3.1273170731687459</c:v>
                </c:pt>
                <c:pt idx="14287">
                  <c:v>3.1278048780467942</c:v>
                </c:pt>
                <c:pt idx="14288">
                  <c:v>3.128292682924843</c:v>
                </c:pt>
                <c:pt idx="14289">
                  <c:v>3.1287804878028922</c:v>
                </c:pt>
                <c:pt idx="14290">
                  <c:v>3.1292682926809405</c:v>
                </c:pt>
                <c:pt idx="14291">
                  <c:v>3.1297560975589893</c:v>
                </c:pt>
                <c:pt idx="14292">
                  <c:v>3.1302439024370385</c:v>
                </c:pt>
                <c:pt idx="14293">
                  <c:v>3.1307317073150873</c:v>
                </c:pt>
                <c:pt idx="14294">
                  <c:v>3.1312195121931357</c:v>
                </c:pt>
                <c:pt idx="14295">
                  <c:v>3.1317073170711849</c:v>
                </c:pt>
                <c:pt idx="14296">
                  <c:v>3.1321951219492337</c:v>
                </c:pt>
                <c:pt idx="14297">
                  <c:v>3.132682926827282</c:v>
                </c:pt>
                <c:pt idx="14298">
                  <c:v>3.1331707317053312</c:v>
                </c:pt>
                <c:pt idx="14299">
                  <c:v>3.13365853658338</c:v>
                </c:pt>
                <c:pt idx="14300">
                  <c:v>3.1341463414614283</c:v>
                </c:pt>
                <c:pt idx="14301">
                  <c:v>3.1346341463394776</c:v>
                </c:pt>
                <c:pt idx="14302">
                  <c:v>3.1351219512175263</c:v>
                </c:pt>
                <c:pt idx="14303">
                  <c:v>3.1356097560955751</c:v>
                </c:pt>
                <c:pt idx="14304">
                  <c:v>3.1360975609736235</c:v>
                </c:pt>
                <c:pt idx="14305">
                  <c:v>3.1365853658516727</c:v>
                </c:pt>
                <c:pt idx="14306">
                  <c:v>3.137073170729721</c:v>
                </c:pt>
                <c:pt idx="14307">
                  <c:v>3.1375609756077698</c:v>
                </c:pt>
                <c:pt idx="14308">
                  <c:v>3.138048780485819</c:v>
                </c:pt>
                <c:pt idx="14309">
                  <c:v>3.1385365853638678</c:v>
                </c:pt>
                <c:pt idx="14310">
                  <c:v>3.1390243902419162</c:v>
                </c:pt>
                <c:pt idx="14311">
                  <c:v>3.1395121951199654</c:v>
                </c:pt>
                <c:pt idx="14312">
                  <c:v>3.1399999999980142</c:v>
                </c:pt>
                <c:pt idx="14313">
                  <c:v>3.1404878048760625</c:v>
                </c:pt>
                <c:pt idx="14314">
                  <c:v>3.1409756097541122</c:v>
                </c:pt>
                <c:pt idx="14315">
                  <c:v>3.1414634146321605</c:v>
                </c:pt>
                <c:pt idx="14316">
                  <c:v>3.1419512195102088</c:v>
                </c:pt>
                <c:pt idx="14317">
                  <c:v>3.1424390243882581</c:v>
                </c:pt>
                <c:pt idx="14318">
                  <c:v>3.1429268292663068</c:v>
                </c:pt>
                <c:pt idx="14319">
                  <c:v>3.1434146341443556</c:v>
                </c:pt>
                <c:pt idx="14320">
                  <c:v>3.143902439022404</c:v>
                </c:pt>
                <c:pt idx="14321">
                  <c:v>3.1443902439004532</c:v>
                </c:pt>
                <c:pt idx="14322">
                  <c:v>3.1448780487785015</c:v>
                </c:pt>
                <c:pt idx="14323">
                  <c:v>3.1453658536565503</c:v>
                </c:pt>
                <c:pt idx="14324">
                  <c:v>3.1458536585345995</c:v>
                </c:pt>
                <c:pt idx="14325">
                  <c:v>3.1463414634126483</c:v>
                </c:pt>
                <c:pt idx="14326">
                  <c:v>3.1468292682906966</c:v>
                </c:pt>
                <c:pt idx="14327">
                  <c:v>3.1473170731687459</c:v>
                </c:pt>
                <c:pt idx="14328">
                  <c:v>3.1478048780467947</c:v>
                </c:pt>
                <c:pt idx="14329">
                  <c:v>3.148292682924843</c:v>
                </c:pt>
                <c:pt idx="14330">
                  <c:v>3.1487804878028927</c:v>
                </c:pt>
                <c:pt idx="14331">
                  <c:v>3.149268292680941</c:v>
                </c:pt>
                <c:pt idx="14332">
                  <c:v>3.1497560975589893</c:v>
                </c:pt>
                <c:pt idx="14333">
                  <c:v>3.1502439024370386</c:v>
                </c:pt>
                <c:pt idx="14334">
                  <c:v>3.1507317073150873</c:v>
                </c:pt>
                <c:pt idx="14335">
                  <c:v>3.1512195121931361</c:v>
                </c:pt>
                <c:pt idx="14336">
                  <c:v>3.1517073170711845</c:v>
                </c:pt>
                <c:pt idx="14337">
                  <c:v>3.1521951219492337</c:v>
                </c:pt>
                <c:pt idx="14338">
                  <c:v>3.152682926827282</c:v>
                </c:pt>
                <c:pt idx="14339">
                  <c:v>3.1531707317053308</c:v>
                </c:pt>
                <c:pt idx="14340">
                  <c:v>3.15365853658338</c:v>
                </c:pt>
                <c:pt idx="14341">
                  <c:v>3.1541463414614288</c:v>
                </c:pt>
                <c:pt idx="14342">
                  <c:v>3.1546341463394771</c:v>
                </c:pt>
                <c:pt idx="14343">
                  <c:v>3.1551219512175264</c:v>
                </c:pt>
                <c:pt idx="14344">
                  <c:v>3.1556097560955751</c:v>
                </c:pt>
                <c:pt idx="14345">
                  <c:v>3.1560975609736235</c:v>
                </c:pt>
                <c:pt idx="14346">
                  <c:v>3.1565853658516732</c:v>
                </c:pt>
                <c:pt idx="14347">
                  <c:v>3.1570731707297215</c:v>
                </c:pt>
                <c:pt idx="14348">
                  <c:v>3.1575609756077698</c:v>
                </c:pt>
                <c:pt idx="14349">
                  <c:v>3.1580487804858186</c:v>
                </c:pt>
                <c:pt idx="14350">
                  <c:v>3.1585365853638678</c:v>
                </c:pt>
                <c:pt idx="14351">
                  <c:v>3.1590243902419166</c:v>
                </c:pt>
                <c:pt idx="14352">
                  <c:v>3.159512195119965</c:v>
                </c:pt>
                <c:pt idx="14353">
                  <c:v>3.1599999999980142</c:v>
                </c:pt>
                <c:pt idx="14354">
                  <c:v>3.1604878048760625</c:v>
                </c:pt>
                <c:pt idx="14355">
                  <c:v>3.1609756097541113</c:v>
                </c:pt>
                <c:pt idx="14356">
                  <c:v>3.1614634146321605</c:v>
                </c:pt>
                <c:pt idx="14357">
                  <c:v>3.1619512195102093</c:v>
                </c:pt>
                <c:pt idx="14358">
                  <c:v>3.1624390243882576</c:v>
                </c:pt>
                <c:pt idx="14359">
                  <c:v>3.1629268292663069</c:v>
                </c:pt>
                <c:pt idx="14360">
                  <c:v>3.1634146341443556</c:v>
                </c:pt>
                <c:pt idx="14361">
                  <c:v>3.1639024390223556</c:v>
                </c:pt>
                <c:pt idx="14362">
                  <c:v>3.1643902439004039</c:v>
                </c:pt>
                <c:pt idx="14363">
                  <c:v>3.164878048778502</c:v>
                </c:pt>
                <c:pt idx="14364">
                  <c:v>3.1653658536565019</c:v>
                </c:pt>
                <c:pt idx="14365">
                  <c:v>3.1658536585345503</c:v>
                </c:pt>
                <c:pt idx="14366">
                  <c:v>3.1663414634126483</c:v>
                </c:pt>
                <c:pt idx="14367">
                  <c:v>3.1668292682906967</c:v>
                </c:pt>
                <c:pt idx="14368">
                  <c:v>3.1673170731686966</c:v>
                </c:pt>
                <c:pt idx="14369">
                  <c:v>3.1678048780467947</c:v>
                </c:pt>
                <c:pt idx="14370">
                  <c:v>3.168292682924843</c:v>
                </c:pt>
                <c:pt idx="14371">
                  <c:v>3.1687804878028429</c:v>
                </c:pt>
                <c:pt idx="14372">
                  <c:v>3.169268292680941</c:v>
                </c:pt>
                <c:pt idx="14373">
                  <c:v>3.1697560975589893</c:v>
                </c:pt>
                <c:pt idx="14374">
                  <c:v>3.1702439024369893</c:v>
                </c:pt>
                <c:pt idx="14375">
                  <c:v>3.1707317073150874</c:v>
                </c:pt>
                <c:pt idx="14376">
                  <c:v>3.1712195121931357</c:v>
                </c:pt>
                <c:pt idx="14377">
                  <c:v>3.1717073170711356</c:v>
                </c:pt>
                <c:pt idx="14378">
                  <c:v>3.1721951219491844</c:v>
                </c:pt>
                <c:pt idx="14379">
                  <c:v>3.1726829268272336</c:v>
                </c:pt>
                <c:pt idx="14380">
                  <c:v>3.173170731705282</c:v>
                </c:pt>
                <c:pt idx="14381">
                  <c:v>3.1736585365833307</c:v>
                </c:pt>
                <c:pt idx="14382">
                  <c:v>3.1741463414613795</c:v>
                </c:pt>
                <c:pt idx="14383">
                  <c:v>3.1746341463394288</c:v>
                </c:pt>
                <c:pt idx="14384">
                  <c:v>3.1751219512174771</c:v>
                </c:pt>
                <c:pt idx="14385">
                  <c:v>3.1756097560955259</c:v>
                </c:pt>
                <c:pt idx="14386">
                  <c:v>3.1760975609735751</c:v>
                </c:pt>
                <c:pt idx="14387">
                  <c:v>3.1765853658516239</c:v>
                </c:pt>
                <c:pt idx="14388">
                  <c:v>3.1770731707296722</c:v>
                </c:pt>
                <c:pt idx="14389">
                  <c:v>3.1775609756077214</c:v>
                </c:pt>
                <c:pt idx="14390">
                  <c:v>3.1780487804857702</c:v>
                </c:pt>
                <c:pt idx="14391">
                  <c:v>3.1785365853638186</c:v>
                </c:pt>
                <c:pt idx="14392">
                  <c:v>3.1790243902418682</c:v>
                </c:pt>
                <c:pt idx="14393">
                  <c:v>3.1795121951199166</c:v>
                </c:pt>
                <c:pt idx="14394">
                  <c:v>3.1799999999979649</c:v>
                </c:pt>
                <c:pt idx="14395">
                  <c:v>3.1804878048760146</c:v>
                </c:pt>
                <c:pt idx="14396">
                  <c:v>3.1809756097540629</c:v>
                </c:pt>
                <c:pt idx="14397">
                  <c:v>3.1814634146321117</c:v>
                </c:pt>
                <c:pt idx="14398">
                  <c:v>3.18195121951016</c:v>
                </c:pt>
                <c:pt idx="14399">
                  <c:v>3.1824390243882092</c:v>
                </c:pt>
                <c:pt idx="14400">
                  <c:v>3.182926829266258</c:v>
                </c:pt>
                <c:pt idx="14401">
                  <c:v>3.1834146341443064</c:v>
                </c:pt>
                <c:pt idx="14402">
                  <c:v>3.1839024390223556</c:v>
                </c:pt>
                <c:pt idx="14403">
                  <c:v>3.1843902439004044</c:v>
                </c:pt>
                <c:pt idx="14404">
                  <c:v>3.1848780487784527</c:v>
                </c:pt>
                <c:pt idx="14405">
                  <c:v>3.1853658536565019</c:v>
                </c:pt>
                <c:pt idx="14406">
                  <c:v>3.1858536585345507</c:v>
                </c:pt>
                <c:pt idx="14407">
                  <c:v>3.1863414634125991</c:v>
                </c:pt>
                <c:pt idx="14408">
                  <c:v>3.1868292682906487</c:v>
                </c:pt>
                <c:pt idx="14409">
                  <c:v>3.1873170731686971</c:v>
                </c:pt>
                <c:pt idx="14410">
                  <c:v>3.1878048780467454</c:v>
                </c:pt>
                <c:pt idx="14411">
                  <c:v>3.1882926829247951</c:v>
                </c:pt>
                <c:pt idx="14412">
                  <c:v>3.1887804878028434</c:v>
                </c:pt>
                <c:pt idx="14413">
                  <c:v>3.1892682926808922</c:v>
                </c:pt>
                <c:pt idx="14414">
                  <c:v>3.1897560975589405</c:v>
                </c:pt>
                <c:pt idx="14415">
                  <c:v>3.1902439024369897</c:v>
                </c:pt>
                <c:pt idx="14416">
                  <c:v>3.1907317073150385</c:v>
                </c:pt>
                <c:pt idx="14417">
                  <c:v>3.1912195121930869</c:v>
                </c:pt>
                <c:pt idx="14418">
                  <c:v>3.1917073170711361</c:v>
                </c:pt>
                <c:pt idx="14419">
                  <c:v>3.1921951219491849</c:v>
                </c:pt>
                <c:pt idx="14420">
                  <c:v>3.1926829268272332</c:v>
                </c:pt>
                <c:pt idx="14421">
                  <c:v>3.1931707317052824</c:v>
                </c:pt>
                <c:pt idx="14422">
                  <c:v>3.1936585365833312</c:v>
                </c:pt>
                <c:pt idx="14423">
                  <c:v>3.1941463414613795</c:v>
                </c:pt>
                <c:pt idx="14424">
                  <c:v>3.1946341463394292</c:v>
                </c:pt>
                <c:pt idx="14425">
                  <c:v>3.1951219512174776</c:v>
                </c:pt>
                <c:pt idx="14426">
                  <c:v>3.1956097560955259</c:v>
                </c:pt>
                <c:pt idx="14427">
                  <c:v>3.1960975609735756</c:v>
                </c:pt>
                <c:pt idx="14428">
                  <c:v>3.1965853658516239</c:v>
                </c:pt>
                <c:pt idx="14429">
                  <c:v>3.1970731707296727</c:v>
                </c:pt>
                <c:pt idx="14430">
                  <c:v>3.197560975607721</c:v>
                </c:pt>
                <c:pt idx="14431">
                  <c:v>3.1980487804857702</c:v>
                </c:pt>
                <c:pt idx="14432">
                  <c:v>3.198536585363819</c:v>
                </c:pt>
                <c:pt idx="14433">
                  <c:v>3.1990243902418674</c:v>
                </c:pt>
                <c:pt idx="14434">
                  <c:v>3.1995121951199166</c:v>
                </c:pt>
                <c:pt idx="14435">
                  <c:v>3.1999999999979654</c:v>
                </c:pt>
                <c:pt idx="14436">
                  <c:v>3.2004878048760137</c:v>
                </c:pt>
                <c:pt idx="14437">
                  <c:v>3.2009756097540629</c:v>
                </c:pt>
                <c:pt idx="14438">
                  <c:v>3.2014634146321117</c:v>
                </c:pt>
                <c:pt idx="14439">
                  <c:v>3.20195121951016</c:v>
                </c:pt>
                <c:pt idx="14440">
                  <c:v>3.2024390243882097</c:v>
                </c:pt>
                <c:pt idx="14441">
                  <c:v>3.202926829266258</c:v>
                </c:pt>
                <c:pt idx="14442">
                  <c:v>3.2034146341443064</c:v>
                </c:pt>
                <c:pt idx="14443">
                  <c:v>3.2039024390223561</c:v>
                </c:pt>
                <c:pt idx="14444">
                  <c:v>3.2043902439004044</c:v>
                </c:pt>
                <c:pt idx="14445">
                  <c:v>3.2048780487784532</c:v>
                </c:pt>
                <c:pt idx="14446">
                  <c:v>3.2053658536565015</c:v>
                </c:pt>
                <c:pt idx="14447">
                  <c:v>3.2058536585345507</c:v>
                </c:pt>
                <c:pt idx="14448">
                  <c:v>3.2063414634125995</c:v>
                </c:pt>
                <c:pt idx="14449">
                  <c:v>3.2068292682906478</c:v>
                </c:pt>
                <c:pt idx="14450">
                  <c:v>3.2073170731686975</c:v>
                </c:pt>
                <c:pt idx="14451">
                  <c:v>3.2078048780467459</c:v>
                </c:pt>
                <c:pt idx="14452">
                  <c:v>3.2082926829247942</c:v>
                </c:pt>
                <c:pt idx="14453">
                  <c:v>3.2087804878028439</c:v>
                </c:pt>
                <c:pt idx="14454">
                  <c:v>3.2092682926808922</c:v>
                </c:pt>
                <c:pt idx="14455">
                  <c:v>3.209756097558941</c:v>
                </c:pt>
                <c:pt idx="14456">
                  <c:v>3.2102439024369902</c:v>
                </c:pt>
                <c:pt idx="14457">
                  <c:v>3.2107317073150385</c:v>
                </c:pt>
                <c:pt idx="14458">
                  <c:v>3.2112195121930873</c:v>
                </c:pt>
                <c:pt idx="14459">
                  <c:v>3.2117073170711365</c:v>
                </c:pt>
                <c:pt idx="14460">
                  <c:v>3.2121951219491853</c:v>
                </c:pt>
                <c:pt idx="14461">
                  <c:v>3.2126829268272337</c:v>
                </c:pt>
                <c:pt idx="14462">
                  <c:v>3.213170731705282</c:v>
                </c:pt>
                <c:pt idx="14463">
                  <c:v>3.2136585365833312</c:v>
                </c:pt>
                <c:pt idx="14464">
                  <c:v>3.21414634146138</c:v>
                </c:pt>
                <c:pt idx="14465">
                  <c:v>3.2146341463394283</c:v>
                </c:pt>
                <c:pt idx="14466">
                  <c:v>3.215121951217478</c:v>
                </c:pt>
                <c:pt idx="14467">
                  <c:v>3.2156097560955264</c:v>
                </c:pt>
                <c:pt idx="14468">
                  <c:v>3.2160975609735747</c:v>
                </c:pt>
                <c:pt idx="14469">
                  <c:v>3.2165853658516244</c:v>
                </c:pt>
                <c:pt idx="14470">
                  <c:v>3.2170731707296727</c:v>
                </c:pt>
                <c:pt idx="14471">
                  <c:v>3.2175609756077215</c:v>
                </c:pt>
                <c:pt idx="14472">
                  <c:v>3.2180487804857707</c:v>
                </c:pt>
                <c:pt idx="14473">
                  <c:v>3.218536585363819</c:v>
                </c:pt>
                <c:pt idx="14474">
                  <c:v>3.2190243902418678</c:v>
                </c:pt>
                <c:pt idx="14475">
                  <c:v>3.219512195119917</c:v>
                </c:pt>
                <c:pt idx="14476">
                  <c:v>3.2199999999979658</c:v>
                </c:pt>
                <c:pt idx="14477">
                  <c:v>3.2204878048760142</c:v>
                </c:pt>
                <c:pt idx="14478">
                  <c:v>3.2209756097540625</c:v>
                </c:pt>
                <c:pt idx="14479">
                  <c:v>3.2214634146321117</c:v>
                </c:pt>
                <c:pt idx="14480">
                  <c:v>3.2219512195101605</c:v>
                </c:pt>
                <c:pt idx="14481">
                  <c:v>3.2224390243882093</c:v>
                </c:pt>
                <c:pt idx="14482">
                  <c:v>3.2229268292662585</c:v>
                </c:pt>
                <c:pt idx="14483">
                  <c:v>3.2234146341443068</c:v>
                </c:pt>
                <c:pt idx="14484">
                  <c:v>3.2239024390223552</c:v>
                </c:pt>
                <c:pt idx="14485">
                  <c:v>3.2243902439004049</c:v>
                </c:pt>
                <c:pt idx="14486">
                  <c:v>3.2248780487784532</c:v>
                </c:pt>
                <c:pt idx="14487">
                  <c:v>3.225365853656502</c:v>
                </c:pt>
                <c:pt idx="14488">
                  <c:v>3.2258536585345512</c:v>
                </c:pt>
                <c:pt idx="14489">
                  <c:v>3.2263414634125995</c:v>
                </c:pt>
                <c:pt idx="14490">
                  <c:v>3.2268292682906483</c:v>
                </c:pt>
                <c:pt idx="14491">
                  <c:v>3.2273170731686975</c:v>
                </c:pt>
                <c:pt idx="14492">
                  <c:v>3.2278048780467463</c:v>
                </c:pt>
                <c:pt idx="14493">
                  <c:v>3.2282926829247947</c:v>
                </c:pt>
                <c:pt idx="14494">
                  <c:v>3.228780487802843</c:v>
                </c:pt>
                <c:pt idx="14495">
                  <c:v>3.2292682926808922</c:v>
                </c:pt>
                <c:pt idx="14496">
                  <c:v>3.229756097558941</c:v>
                </c:pt>
                <c:pt idx="14497">
                  <c:v>3.2302439024369898</c:v>
                </c:pt>
                <c:pt idx="14498">
                  <c:v>3.230731707315039</c:v>
                </c:pt>
                <c:pt idx="14499">
                  <c:v>3.2312195121930873</c:v>
                </c:pt>
                <c:pt idx="14500">
                  <c:v>3.2317073170711357</c:v>
                </c:pt>
                <c:pt idx="14501">
                  <c:v>3.2321951219491853</c:v>
                </c:pt>
                <c:pt idx="14502">
                  <c:v>3.2326829268272337</c:v>
                </c:pt>
                <c:pt idx="14503">
                  <c:v>3.2331707317052825</c:v>
                </c:pt>
                <c:pt idx="14504">
                  <c:v>3.2336585365833317</c:v>
                </c:pt>
                <c:pt idx="14505">
                  <c:v>3.23414634146138</c:v>
                </c:pt>
                <c:pt idx="14506">
                  <c:v>3.2346341463394288</c:v>
                </c:pt>
                <c:pt idx="14507">
                  <c:v>3.2351219512174771</c:v>
                </c:pt>
                <c:pt idx="14508">
                  <c:v>3.2356097560955268</c:v>
                </c:pt>
                <c:pt idx="14509">
                  <c:v>3.2360975609735751</c:v>
                </c:pt>
                <c:pt idx="14510">
                  <c:v>3.2365853658516235</c:v>
                </c:pt>
                <c:pt idx="14511">
                  <c:v>3.2370731707296732</c:v>
                </c:pt>
                <c:pt idx="14512">
                  <c:v>3.2375609756077215</c:v>
                </c:pt>
                <c:pt idx="14513">
                  <c:v>3.2380487804857703</c:v>
                </c:pt>
                <c:pt idx="14514">
                  <c:v>3.2385365853638195</c:v>
                </c:pt>
                <c:pt idx="14515">
                  <c:v>3.2390243902418678</c:v>
                </c:pt>
                <c:pt idx="14516">
                  <c:v>3.2395121951199166</c:v>
                </c:pt>
                <c:pt idx="14517">
                  <c:v>3.2399999999979658</c:v>
                </c:pt>
                <c:pt idx="14518">
                  <c:v>3.2404878048760146</c:v>
                </c:pt>
                <c:pt idx="14519">
                  <c:v>3.240975609754063</c:v>
                </c:pt>
                <c:pt idx="14520">
                  <c:v>3.2414634146321122</c:v>
                </c:pt>
                <c:pt idx="14521">
                  <c:v>3.2419512195101605</c:v>
                </c:pt>
                <c:pt idx="14522">
                  <c:v>3.2424390243882093</c:v>
                </c:pt>
                <c:pt idx="14523">
                  <c:v>3.2429268292662576</c:v>
                </c:pt>
                <c:pt idx="14524">
                  <c:v>3.2434146341443073</c:v>
                </c:pt>
                <c:pt idx="14525">
                  <c:v>3.2439024390223556</c:v>
                </c:pt>
                <c:pt idx="14526">
                  <c:v>3.244390243900404</c:v>
                </c:pt>
                <c:pt idx="14527">
                  <c:v>3.2448780487784536</c:v>
                </c:pt>
                <c:pt idx="14528">
                  <c:v>3.245365853656502</c:v>
                </c:pt>
                <c:pt idx="14529">
                  <c:v>3.2458536585345508</c:v>
                </c:pt>
                <c:pt idx="14530">
                  <c:v>3.2463414634126</c:v>
                </c:pt>
                <c:pt idx="14531">
                  <c:v>3.2468292682906483</c:v>
                </c:pt>
                <c:pt idx="14532">
                  <c:v>3.2473170731686971</c:v>
                </c:pt>
                <c:pt idx="14533">
                  <c:v>3.2478048780467463</c:v>
                </c:pt>
                <c:pt idx="14534">
                  <c:v>3.2482926829247951</c:v>
                </c:pt>
                <c:pt idx="14535">
                  <c:v>3.2487804878028435</c:v>
                </c:pt>
                <c:pt idx="14536">
                  <c:v>3.2492682926808927</c:v>
                </c:pt>
                <c:pt idx="14537">
                  <c:v>3.249756097558941</c:v>
                </c:pt>
                <c:pt idx="14538">
                  <c:v>3.2502439024369898</c:v>
                </c:pt>
                <c:pt idx="14539">
                  <c:v>3.2507317073150381</c:v>
                </c:pt>
                <c:pt idx="14540">
                  <c:v>3.2512195121930878</c:v>
                </c:pt>
                <c:pt idx="14541">
                  <c:v>3.2517073170711361</c:v>
                </c:pt>
                <c:pt idx="14542">
                  <c:v>3.2521951219491361</c:v>
                </c:pt>
                <c:pt idx="14543">
                  <c:v>3.2526829268272337</c:v>
                </c:pt>
                <c:pt idx="14544">
                  <c:v>3.2531707317052825</c:v>
                </c:pt>
                <c:pt idx="14545">
                  <c:v>3.2536585365832824</c:v>
                </c:pt>
                <c:pt idx="14546">
                  <c:v>3.2541463414613805</c:v>
                </c:pt>
                <c:pt idx="14547">
                  <c:v>3.2546341463394288</c:v>
                </c:pt>
                <c:pt idx="14548">
                  <c:v>3.2551219512174288</c:v>
                </c:pt>
                <c:pt idx="14549">
                  <c:v>3.2556097560955264</c:v>
                </c:pt>
                <c:pt idx="14550">
                  <c:v>3.2560975609735752</c:v>
                </c:pt>
                <c:pt idx="14551">
                  <c:v>3.2565853658515751</c:v>
                </c:pt>
                <c:pt idx="14552">
                  <c:v>3.2570731707296732</c:v>
                </c:pt>
                <c:pt idx="14553">
                  <c:v>3.2575609756077215</c:v>
                </c:pt>
                <c:pt idx="14554">
                  <c:v>3.2580487804857214</c:v>
                </c:pt>
                <c:pt idx="14555">
                  <c:v>3.2585365853638186</c:v>
                </c:pt>
                <c:pt idx="14556">
                  <c:v>3.2590243902418679</c:v>
                </c:pt>
                <c:pt idx="14557">
                  <c:v>3.2595121951199166</c:v>
                </c:pt>
                <c:pt idx="14558">
                  <c:v>3.2599999999979161</c:v>
                </c:pt>
                <c:pt idx="14559">
                  <c:v>3.2604878048759649</c:v>
                </c:pt>
                <c:pt idx="14560">
                  <c:v>3.2609756097540141</c:v>
                </c:pt>
                <c:pt idx="14561">
                  <c:v>3.2614634146320629</c:v>
                </c:pt>
                <c:pt idx="14562">
                  <c:v>3.2619512195101112</c:v>
                </c:pt>
                <c:pt idx="14563">
                  <c:v>3.2624390243881605</c:v>
                </c:pt>
                <c:pt idx="14564">
                  <c:v>3.2629268292662092</c:v>
                </c:pt>
                <c:pt idx="14565">
                  <c:v>3.263414634144258</c:v>
                </c:pt>
                <c:pt idx="14566">
                  <c:v>3.2639024390223073</c:v>
                </c:pt>
                <c:pt idx="14567">
                  <c:v>3.2643902439003556</c:v>
                </c:pt>
                <c:pt idx="14568">
                  <c:v>3.2648780487784044</c:v>
                </c:pt>
                <c:pt idx="14569">
                  <c:v>3.2653658536564536</c:v>
                </c:pt>
                <c:pt idx="14570">
                  <c:v>3.2658536585345024</c:v>
                </c:pt>
                <c:pt idx="14571">
                  <c:v>3.2663414634125507</c:v>
                </c:pt>
                <c:pt idx="14572">
                  <c:v>3.2668292682905991</c:v>
                </c:pt>
                <c:pt idx="14573">
                  <c:v>3.2673170731686487</c:v>
                </c:pt>
                <c:pt idx="14574">
                  <c:v>3.2678048780466971</c:v>
                </c:pt>
                <c:pt idx="14575">
                  <c:v>3.2682926829247458</c:v>
                </c:pt>
                <c:pt idx="14576">
                  <c:v>3.2687804878027951</c:v>
                </c:pt>
                <c:pt idx="14577">
                  <c:v>3.2692682926808434</c:v>
                </c:pt>
                <c:pt idx="14578">
                  <c:v>3.2697560975588922</c:v>
                </c:pt>
                <c:pt idx="14579">
                  <c:v>3.2702439024369414</c:v>
                </c:pt>
                <c:pt idx="14580">
                  <c:v>3.2707317073149902</c:v>
                </c:pt>
                <c:pt idx="14581">
                  <c:v>3.2712195121930385</c:v>
                </c:pt>
                <c:pt idx="14582">
                  <c:v>3.2717073170710878</c:v>
                </c:pt>
                <c:pt idx="14583">
                  <c:v>3.2721951219491361</c:v>
                </c:pt>
                <c:pt idx="14584">
                  <c:v>3.2726829268271849</c:v>
                </c:pt>
                <c:pt idx="14585">
                  <c:v>3.2731707317052341</c:v>
                </c:pt>
                <c:pt idx="14586">
                  <c:v>3.2736585365832829</c:v>
                </c:pt>
                <c:pt idx="14587">
                  <c:v>3.2741463414613312</c:v>
                </c:pt>
                <c:pt idx="14588">
                  <c:v>3.27463414633938</c:v>
                </c:pt>
                <c:pt idx="14589">
                  <c:v>3.2751219512174292</c:v>
                </c:pt>
                <c:pt idx="14590">
                  <c:v>3.275609756095478</c:v>
                </c:pt>
                <c:pt idx="14591">
                  <c:v>3.2760975609735263</c:v>
                </c:pt>
                <c:pt idx="14592">
                  <c:v>3.2765853658515756</c:v>
                </c:pt>
                <c:pt idx="14593">
                  <c:v>3.2770731707296239</c:v>
                </c:pt>
                <c:pt idx="14594">
                  <c:v>3.2775609756076727</c:v>
                </c:pt>
                <c:pt idx="14595">
                  <c:v>3.2780487804857219</c:v>
                </c:pt>
                <c:pt idx="14596">
                  <c:v>3.2785365853637707</c:v>
                </c:pt>
                <c:pt idx="14597">
                  <c:v>3.279024390241819</c:v>
                </c:pt>
                <c:pt idx="14598">
                  <c:v>3.2795121951198682</c:v>
                </c:pt>
                <c:pt idx="14599">
                  <c:v>3.279999999997917</c:v>
                </c:pt>
                <c:pt idx="14600">
                  <c:v>3.2804878048759654</c:v>
                </c:pt>
                <c:pt idx="14601">
                  <c:v>3.280975609754015</c:v>
                </c:pt>
                <c:pt idx="14602">
                  <c:v>3.2814634146320634</c:v>
                </c:pt>
                <c:pt idx="14603">
                  <c:v>3.2819512195101117</c:v>
                </c:pt>
                <c:pt idx="14604">
                  <c:v>3.2824390243881605</c:v>
                </c:pt>
                <c:pt idx="14605">
                  <c:v>3.2829268292662097</c:v>
                </c:pt>
                <c:pt idx="14606">
                  <c:v>3.2834146341442585</c:v>
                </c:pt>
                <c:pt idx="14607">
                  <c:v>3.2839024390223068</c:v>
                </c:pt>
                <c:pt idx="14608">
                  <c:v>3.2843902439003561</c:v>
                </c:pt>
                <c:pt idx="14609">
                  <c:v>3.2848780487784048</c:v>
                </c:pt>
                <c:pt idx="14610">
                  <c:v>3.2853658536564532</c:v>
                </c:pt>
                <c:pt idx="14611">
                  <c:v>3.2858536585345028</c:v>
                </c:pt>
                <c:pt idx="14612">
                  <c:v>3.2863414634125512</c:v>
                </c:pt>
                <c:pt idx="14613">
                  <c:v>3.2868292682905995</c:v>
                </c:pt>
                <c:pt idx="14614">
                  <c:v>3.2873170731686492</c:v>
                </c:pt>
                <c:pt idx="14615">
                  <c:v>3.2878048780466975</c:v>
                </c:pt>
                <c:pt idx="14616">
                  <c:v>3.2882926829247463</c:v>
                </c:pt>
                <c:pt idx="14617">
                  <c:v>3.2887804878027955</c:v>
                </c:pt>
                <c:pt idx="14618">
                  <c:v>3.2892682926808439</c:v>
                </c:pt>
                <c:pt idx="14619">
                  <c:v>3.2897560975588926</c:v>
                </c:pt>
                <c:pt idx="14620">
                  <c:v>3.2902439024369414</c:v>
                </c:pt>
                <c:pt idx="14621">
                  <c:v>3.2907317073149907</c:v>
                </c:pt>
                <c:pt idx="14622">
                  <c:v>3.291219512193039</c:v>
                </c:pt>
                <c:pt idx="14623">
                  <c:v>3.2917073170710878</c:v>
                </c:pt>
                <c:pt idx="14624">
                  <c:v>3.292195121949137</c:v>
                </c:pt>
                <c:pt idx="14625">
                  <c:v>3.2926829268271858</c:v>
                </c:pt>
                <c:pt idx="14626">
                  <c:v>3.2931707317052341</c:v>
                </c:pt>
                <c:pt idx="14627">
                  <c:v>3.2936585365832833</c:v>
                </c:pt>
                <c:pt idx="14628">
                  <c:v>3.2941463414613321</c:v>
                </c:pt>
                <c:pt idx="14629">
                  <c:v>3.2946341463393805</c:v>
                </c:pt>
                <c:pt idx="14630">
                  <c:v>3.2951219512174301</c:v>
                </c:pt>
                <c:pt idx="14631">
                  <c:v>3.2956097560954785</c:v>
                </c:pt>
                <c:pt idx="14632">
                  <c:v>3.2960975609735268</c:v>
                </c:pt>
                <c:pt idx="14633">
                  <c:v>3.2965853658515765</c:v>
                </c:pt>
                <c:pt idx="14634">
                  <c:v>3.2970731707296248</c:v>
                </c:pt>
                <c:pt idx="14635">
                  <c:v>3.2975609756076736</c:v>
                </c:pt>
                <c:pt idx="14636">
                  <c:v>3.2980487804857219</c:v>
                </c:pt>
                <c:pt idx="14637">
                  <c:v>3.2985365853637711</c:v>
                </c:pt>
                <c:pt idx="14638">
                  <c:v>3.2990243902418199</c:v>
                </c:pt>
                <c:pt idx="14639">
                  <c:v>3.2995121951198687</c:v>
                </c:pt>
                <c:pt idx="14640">
                  <c:v>3.2999999999979179</c:v>
                </c:pt>
                <c:pt idx="14641">
                  <c:v>3.3004878048759663</c:v>
                </c:pt>
                <c:pt idx="14642">
                  <c:v>3.300975609754015</c:v>
                </c:pt>
                <c:pt idx="14643">
                  <c:v>3.3014634146320643</c:v>
                </c:pt>
                <c:pt idx="14644">
                  <c:v>3.3019512195101131</c:v>
                </c:pt>
                <c:pt idx="14645">
                  <c:v>3.3024390243881614</c:v>
                </c:pt>
                <c:pt idx="14646">
                  <c:v>3.3029268292662106</c:v>
                </c:pt>
                <c:pt idx="14647">
                  <c:v>3.3034146341442594</c:v>
                </c:pt>
                <c:pt idx="14648">
                  <c:v>3.3039024390223077</c:v>
                </c:pt>
                <c:pt idx="14649">
                  <c:v>3.3043902439003574</c:v>
                </c:pt>
                <c:pt idx="14650">
                  <c:v>3.3048780487784057</c:v>
                </c:pt>
                <c:pt idx="14651">
                  <c:v>3.3053658536564541</c:v>
                </c:pt>
                <c:pt idx="14652">
                  <c:v>3.3058536585345029</c:v>
                </c:pt>
                <c:pt idx="14653">
                  <c:v>3.3063414634125521</c:v>
                </c:pt>
                <c:pt idx="14654">
                  <c:v>3.3068292682906009</c:v>
                </c:pt>
                <c:pt idx="14655">
                  <c:v>3.3073170731686492</c:v>
                </c:pt>
                <c:pt idx="14656">
                  <c:v>3.3078048780466984</c:v>
                </c:pt>
                <c:pt idx="14657">
                  <c:v>3.3082926829247472</c:v>
                </c:pt>
                <c:pt idx="14658">
                  <c:v>3.308780487802796</c:v>
                </c:pt>
                <c:pt idx="14659">
                  <c:v>3.3092682926808452</c:v>
                </c:pt>
                <c:pt idx="14660">
                  <c:v>3.3097560975588936</c:v>
                </c:pt>
                <c:pt idx="14661">
                  <c:v>3.3102439024369423</c:v>
                </c:pt>
                <c:pt idx="14662">
                  <c:v>3.3107317073149916</c:v>
                </c:pt>
                <c:pt idx="14663">
                  <c:v>3.3112195121930403</c:v>
                </c:pt>
                <c:pt idx="14664">
                  <c:v>3.3117073170710887</c:v>
                </c:pt>
                <c:pt idx="14665">
                  <c:v>3.3121951219491379</c:v>
                </c:pt>
                <c:pt idx="14666">
                  <c:v>3.3126829268271867</c:v>
                </c:pt>
                <c:pt idx="14667">
                  <c:v>3.313170731705235</c:v>
                </c:pt>
                <c:pt idx="14668">
                  <c:v>3.3136585365832838</c:v>
                </c:pt>
                <c:pt idx="14669">
                  <c:v>3.314146341461333</c:v>
                </c:pt>
                <c:pt idx="14670">
                  <c:v>3.3146341463393814</c:v>
                </c:pt>
                <c:pt idx="14671">
                  <c:v>3.3151219512174301</c:v>
                </c:pt>
                <c:pt idx="14672">
                  <c:v>3.3156097560954794</c:v>
                </c:pt>
                <c:pt idx="14673">
                  <c:v>3.3160975609735281</c:v>
                </c:pt>
                <c:pt idx="14674">
                  <c:v>3.3165853658515765</c:v>
                </c:pt>
                <c:pt idx="14675">
                  <c:v>3.3170731707296257</c:v>
                </c:pt>
                <c:pt idx="14676">
                  <c:v>3.3175609756076745</c:v>
                </c:pt>
                <c:pt idx="14677">
                  <c:v>3.3180487804857233</c:v>
                </c:pt>
                <c:pt idx="14678">
                  <c:v>3.3185365853637725</c:v>
                </c:pt>
                <c:pt idx="14679">
                  <c:v>3.3190243902418208</c:v>
                </c:pt>
                <c:pt idx="14680">
                  <c:v>3.3195121951198696</c:v>
                </c:pt>
                <c:pt idx="14681">
                  <c:v>3.3199999999979179</c:v>
                </c:pt>
                <c:pt idx="14682">
                  <c:v>3.3204878048759676</c:v>
                </c:pt>
                <c:pt idx="14683">
                  <c:v>3.320975609754016</c:v>
                </c:pt>
                <c:pt idx="14684">
                  <c:v>3.3214634146320643</c:v>
                </c:pt>
                <c:pt idx="14685">
                  <c:v>3.321951219510114</c:v>
                </c:pt>
                <c:pt idx="14686">
                  <c:v>3.3224390243881623</c:v>
                </c:pt>
                <c:pt idx="14687">
                  <c:v>3.3229268292662111</c:v>
                </c:pt>
                <c:pt idx="14688">
                  <c:v>3.3234146341442603</c:v>
                </c:pt>
                <c:pt idx="14689">
                  <c:v>3.3239024390223086</c:v>
                </c:pt>
                <c:pt idx="14690">
                  <c:v>3.3243902439003574</c:v>
                </c:pt>
                <c:pt idx="14691">
                  <c:v>3.3248780487784066</c:v>
                </c:pt>
                <c:pt idx="14692">
                  <c:v>3.3253658536564554</c:v>
                </c:pt>
                <c:pt idx="14693">
                  <c:v>3.3258536585345038</c:v>
                </c:pt>
                <c:pt idx="14694">
                  <c:v>3.326341463412553</c:v>
                </c:pt>
                <c:pt idx="14695">
                  <c:v>3.3268292682906018</c:v>
                </c:pt>
                <c:pt idx="14696">
                  <c:v>3.3273170731686506</c:v>
                </c:pt>
                <c:pt idx="14697">
                  <c:v>3.3278048780466989</c:v>
                </c:pt>
                <c:pt idx="14698">
                  <c:v>3.3282926829247481</c:v>
                </c:pt>
                <c:pt idx="14699">
                  <c:v>3.3287804878027969</c:v>
                </c:pt>
                <c:pt idx="14700">
                  <c:v>3.3292682926808452</c:v>
                </c:pt>
                <c:pt idx="14701">
                  <c:v>3.3297560975588949</c:v>
                </c:pt>
                <c:pt idx="14702">
                  <c:v>3.3302439024369432</c:v>
                </c:pt>
                <c:pt idx="14703">
                  <c:v>3.3307317073149916</c:v>
                </c:pt>
                <c:pt idx="14704">
                  <c:v>3.3312195121930412</c:v>
                </c:pt>
                <c:pt idx="14705">
                  <c:v>3.3317073170710896</c:v>
                </c:pt>
                <c:pt idx="14706">
                  <c:v>3.3321951219491384</c:v>
                </c:pt>
                <c:pt idx="14707">
                  <c:v>3.3326829268271876</c:v>
                </c:pt>
                <c:pt idx="14708">
                  <c:v>3.3331707317052359</c:v>
                </c:pt>
                <c:pt idx="14709">
                  <c:v>3.3336585365832847</c:v>
                </c:pt>
                <c:pt idx="14710">
                  <c:v>3.3341463414613339</c:v>
                </c:pt>
                <c:pt idx="14711">
                  <c:v>3.3346341463393827</c:v>
                </c:pt>
                <c:pt idx="14712">
                  <c:v>3.335121951217431</c:v>
                </c:pt>
                <c:pt idx="14713">
                  <c:v>3.3356097560954798</c:v>
                </c:pt>
                <c:pt idx="14714">
                  <c:v>3.3360975609735291</c:v>
                </c:pt>
                <c:pt idx="14715">
                  <c:v>3.3365853658515778</c:v>
                </c:pt>
                <c:pt idx="14716">
                  <c:v>3.3370731707296262</c:v>
                </c:pt>
                <c:pt idx="14717">
                  <c:v>3.3375609756076754</c:v>
                </c:pt>
                <c:pt idx="14718">
                  <c:v>3.3380487804857242</c:v>
                </c:pt>
                <c:pt idx="14719">
                  <c:v>3.3385365853637725</c:v>
                </c:pt>
                <c:pt idx="14720">
                  <c:v>3.3390243902418222</c:v>
                </c:pt>
                <c:pt idx="14721">
                  <c:v>3.3395121951198705</c:v>
                </c:pt>
                <c:pt idx="14722">
                  <c:v>3.3399999999978705</c:v>
                </c:pt>
                <c:pt idx="14723">
                  <c:v>3.3404878048759681</c:v>
                </c:pt>
                <c:pt idx="14724">
                  <c:v>3.3409756097540169</c:v>
                </c:pt>
                <c:pt idx="14725">
                  <c:v>3.3414634146320168</c:v>
                </c:pt>
                <c:pt idx="14726">
                  <c:v>3.3419512195101149</c:v>
                </c:pt>
                <c:pt idx="14727">
                  <c:v>3.3424390243881632</c:v>
                </c:pt>
                <c:pt idx="14728">
                  <c:v>3.3429268292661631</c:v>
                </c:pt>
                <c:pt idx="14729">
                  <c:v>3.3434146341442603</c:v>
                </c:pt>
                <c:pt idx="14730">
                  <c:v>3.3439024390223095</c:v>
                </c:pt>
                <c:pt idx="14731">
                  <c:v>3.3443902439003583</c:v>
                </c:pt>
                <c:pt idx="14732">
                  <c:v>3.3448780487784067</c:v>
                </c:pt>
                <c:pt idx="14733">
                  <c:v>3.3453658536564066</c:v>
                </c:pt>
                <c:pt idx="14734">
                  <c:v>3.3458536585345042</c:v>
                </c:pt>
                <c:pt idx="14735">
                  <c:v>3.346341463412553</c:v>
                </c:pt>
                <c:pt idx="14736">
                  <c:v>3.3468292682905529</c:v>
                </c:pt>
                <c:pt idx="14737">
                  <c:v>3.347317073168651</c:v>
                </c:pt>
                <c:pt idx="14738">
                  <c:v>3.3478048780466994</c:v>
                </c:pt>
                <c:pt idx="14739">
                  <c:v>3.3482926829246993</c:v>
                </c:pt>
                <c:pt idx="14740">
                  <c:v>3.3487804878027485</c:v>
                </c:pt>
                <c:pt idx="14741">
                  <c:v>3.3492682926807973</c:v>
                </c:pt>
                <c:pt idx="14742">
                  <c:v>3.3497560975588456</c:v>
                </c:pt>
                <c:pt idx="14743">
                  <c:v>3.3502439024368948</c:v>
                </c:pt>
                <c:pt idx="14744">
                  <c:v>3.3507317073149436</c:v>
                </c:pt>
                <c:pt idx="14745">
                  <c:v>3.3512195121929924</c:v>
                </c:pt>
                <c:pt idx="14746">
                  <c:v>3.3517073170710407</c:v>
                </c:pt>
                <c:pt idx="14747">
                  <c:v>3.35219512194909</c:v>
                </c:pt>
                <c:pt idx="14748">
                  <c:v>3.3526829268271388</c:v>
                </c:pt>
                <c:pt idx="14749">
                  <c:v>3.3531707317051871</c:v>
                </c:pt>
                <c:pt idx="14750">
                  <c:v>3.3536585365832368</c:v>
                </c:pt>
                <c:pt idx="14751">
                  <c:v>3.3541463414612851</c:v>
                </c:pt>
                <c:pt idx="14752">
                  <c:v>3.3546341463393334</c:v>
                </c:pt>
                <c:pt idx="14753">
                  <c:v>3.3551219512173831</c:v>
                </c:pt>
                <c:pt idx="14754">
                  <c:v>3.3556097560954314</c:v>
                </c:pt>
                <c:pt idx="14755">
                  <c:v>3.3560975609734802</c:v>
                </c:pt>
                <c:pt idx="14756">
                  <c:v>3.3565853658515294</c:v>
                </c:pt>
                <c:pt idx="14757">
                  <c:v>3.3570731707295778</c:v>
                </c:pt>
                <c:pt idx="14758">
                  <c:v>3.3575609756076266</c:v>
                </c:pt>
                <c:pt idx="14759">
                  <c:v>3.3580487804856758</c:v>
                </c:pt>
                <c:pt idx="14760">
                  <c:v>3.3585365853637246</c:v>
                </c:pt>
                <c:pt idx="14761">
                  <c:v>3.3590243902417729</c:v>
                </c:pt>
                <c:pt idx="14762">
                  <c:v>3.3595121951198217</c:v>
                </c:pt>
                <c:pt idx="14763">
                  <c:v>3.3599999999978709</c:v>
                </c:pt>
                <c:pt idx="14764">
                  <c:v>3.3604878048759197</c:v>
                </c:pt>
                <c:pt idx="14765">
                  <c:v>3.360975609753968</c:v>
                </c:pt>
                <c:pt idx="14766">
                  <c:v>3.3614634146320173</c:v>
                </c:pt>
                <c:pt idx="14767">
                  <c:v>3.361951219510066</c:v>
                </c:pt>
                <c:pt idx="14768">
                  <c:v>3.3624390243881144</c:v>
                </c:pt>
                <c:pt idx="14769">
                  <c:v>3.362926829266164</c:v>
                </c:pt>
                <c:pt idx="14770">
                  <c:v>3.3634146341442124</c:v>
                </c:pt>
                <c:pt idx="14771">
                  <c:v>3.3639024390222607</c:v>
                </c:pt>
                <c:pt idx="14772">
                  <c:v>3.3643902439003104</c:v>
                </c:pt>
                <c:pt idx="14773">
                  <c:v>3.3648780487783587</c:v>
                </c:pt>
                <c:pt idx="14774">
                  <c:v>3.3653658536564075</c:v>
                </c:pt>
                <c:pt idx="14775">
                  <c:v>3.3658536585344567</c:v>
                </c:pt>
                <c:pt idx="14776">
                  <c:v>3.3663414634125051</c:v>
                </c:pt>
                <c:pt idx="14777">
                  <c:v>3.3668292682905538</c:v>
                </c:pt>
                <c:pt idx="14778">
                  <c:v>3.3673170731686026</c:v>
                </c:pt>
                <c:pt idx="14779">
                  <c:v>3.3678048780466519</c:v>
                </c:pt>
                <c:pt idx="14780">
                  <c:v>3.3682926829247002</c:v>
                </c:pt>
                <c:pt idx="14781">
                  <c:v>3.368780487802749</c:v>
                </c:pt>
                <c:pt idx="14782">
                  <c:v>3.3692682926807982</c:v>
                </c:pt>
                <c:pt idx="14783">
                  <c:v>3.369756097558847</c:v>
                </c:pt>
                <c:pt idx="14784">
                  <c:v>3.3702439024368953</c:v>
                </c:pt>
                <c:pt idx="14785">
                  <c:v>3.3707317073149445</c:v>
                </c:pt>
                <c:pt idx="14786">
                  <c:v>3.3712195121929933</c:v>
                </c:pt>
                <c:pt idx="14787">
                  <c:v>3.3717073170710417</c:v>
                </c:pt>
                <c:pt idx="14788">
                  <c:v>3.3721951219490913</c:v>
                </c:pt>
                <c:pt idx="14789">
                  <c:v>3.3726829268271397</c:v>
                </c:pt>
                <c:pt idx="14790">
                  <c:v>3.373170731705188</c:v>
                </c:pt>
                <c:pt idx="14791">
                  <c:v>3.3736585365832377</c:v>
                </c:pt>
                <c:pt idx="14792">
                  <c:v>3.374146341461286</c:v>
                </c:pt>
                <c:pt idx="14793">
                  <c:v>3.3746341463393348</c:v>
                </c:pt>
                <c:pt idx="14794">
                  <c:v>3.3751219512173831</c:v>
                </c:pt>
                <c:pt idx="14795">
                  <c:v>3.3756097560954323</c:v>
                </c:pt>
                <c:pt idx="14796">
                  <c:v>3.3760975609734811</c:v>
                </c:pt>
                <c:pt idx="14797">
                  <c:v>3.3765853658515299</c:v>
                </c:pt>
                <c:pt idx="14798">
                  <c:v>3.3770731707295791</c:v>
                </c:pt>
                <c:pt idx="14799">
                  <c:v>3.3775609756076275</c:v>
                </c:pt>
                <c:pt idx="14800">
                  <c:v>3.3780487804856763</c:v>
                </c:pt>
                <c:pt idx="14801">
                  <c:v>3.3785365853637255</c:v>
                </c:pt>
                <c:pt idx="14802">
                  <c:v>3.3790243902417743</c:v>
                </c:pt>
                <c:pt idx="14803">
                  <c:v>3.3795121951198226</c:v>
                </c:pt>
                <c:pt idx="14804">
                  <c:v>3.3799999999978718</c:v>
                </c:pt>
                <c:pt idx="14805">
                  <c:v>3.3804878048759206</c:v>
                </c:pt>
                <c:pt idx="14806">
                  <c:v>3.3809756097539689</c:v>
                </c:pt>
                <c:pt idx="14807">
                  <c:v>3.3814634146320186</c:v>
                </c:pt>
                <c:pt idx="14808">
                  <c:v>3.3819512195100669</c:v>
                </c:pt>
                <c:pt idx="14809">
                  <c:v>3.3824390243881153</c:v>
                </c:pt>
                <c:pt idx="14810">
                  <c:v>3.3829268292661641</c:v>
                </c:pt>
                <c:pt idx="14811">
                  <c:v>3.3834146341442133</c:v>
                </c:pt>
                <c:pt idx="14812">
                  <c:v>3.3839024390222621</c:v>
                </c:pt>
                <c:pt idx="14813">
                  <c:v>3.3843902439003104</c:v>
                </c:pt>
                <c:pt idx="14814">
                  <c:v>3.3848780487783596</c:v>
                </c:pt>
                <c:pt idx="14815">
                  <c:v>3.3853658536564084</c:v>
                </c:pt>
                <c:pt idx="14816">
                  <c:v>3.3858536585344572</c:v>
                </c:pt>
                <c:pt idx="14817">
                  <c:v>3.3863414634125064</c:v>
                </c:pt>
                <c:pt idx="14818">
                  <c:v>3.3868292682905548</c:v>
                </c:pt>
                <c:pt idx="14819">
                  <c:v>3.3873170731686035</c:v>
                </c:pt>
                <c:pt idx="14820">
                  <c:v>3.3878048780466528</c:v>
                </c:pt>
                <c:pt idx="14821">
                  <c:v>3.3882926829247015</c:v>
                </c:pt>
                <c:pt idx="14822">
                  <c:v>3.3887804878027499</c:v>
                </c:pt>
                <c:pt idx="14823">
                  <c:v>3.3892682926807991</c:v>
                </c:pt>
                <c:pt idx="14824">
                  <c:v>3.3897560975588479</c:v>
                </c:pt>
                <c:pt idx="14825">
                  <c:v>3.3902439024368962</c:v>
                </c:pt>
                <c:pt idx="14826">
                  <c:v>3.390731707314945</c:v>
                </c:pt>
                <c:pt idx="14827">
                  <c:v>3.3912195121929942</c:v>
                </c:pt>
                <c:pt idx="14828">
                  <c:v>3.3917073170710426</c:v>
                </c:pt>
                <c:pt idx="14829">
                  <c:v>3.3921951219490913</c:v>
                </c:pt>
                <c:pt idx="14830">
                  <c:v>3.3926829268271406</c:v>
                </c:pt>
                <c:pt idx="14831">
                  <c:v>3.3931707317051893</c:v>
                </c:pt>
                <c:pt idx="14832">
                  <c:v>3.3936585365832377</c:v>
                </c:pt>
                <c:pt idx="14833">
                  <c:v>3.3941463414612869</c:v>
                </c:pt>
                <c:pt idx="14834">
                  <c:v>3.3946341463393357</c:v>
                </c:pt>
                <c:pt idx="14835">
                  <c:v>3.3951219512173845</c:v>
                </c:pt>
                <c:pt idx="14836">
                  <c:v>3.3956097560954337</c:v>
                </c:pt>
                <c:pt idx="14837">
                  <c:v>3.396097560973482</c:v>
                </c:pt>
                <c:pt idx="14838">
                  <c:v>3.3965853658515308</c:v>
                </c:pt>
                <c:pt idx="14839">
                  <c:v>3.3970731707295792</c:v>
                </c:pt>
                <c:pt idx="14840">
                  <c:v>3.3975609756076288</c:v>
                </c:pt>
                <c:pt idx="14841">
                  <c:v>3.3980487804856772</c:v>
                </c:pt>
                <c:pt idx="14842">
                  <c:v>3.3985365853637255</c:v>
                </c:pt>
                <c:pt idx="14843">
                  <c:v>3.3990243902417752</c:v>
                </c:pt>
                <c:pt idx="14844">
                  <c:v>3.3995121951198235</c:v>
                </c:pt>
                <c:pt idx="14845">
                  <c:v>3.3999999999978723</c:v>
                </c:pt>
                <c:pt idx="14846">
                  <c:v>3.4004878048759215</c:v>
                </c:pt>
                <c:pt idx="14847">
                  <c:v>3.4009756097539698</c:v>
                </c:pt>
                <c:pt idx="14848">
                  <c:v>3.4014634146320186</c:v>
                </c:pt>
                <c:pt idx="14849">
                  <c:v>3.4019512195100678</c:v>
                </c:pt>
                <c:pt idx="14850">
                  <c:v>3.4024390243881166</c:v>
                </c:pt>
                <c:pt idx="14851">
                  <c:v>3.402926829266165</c:v>
                </c:pt>
                <c:pt idx="14852">
                  <c:v>3.4034146341442142</c:v>
                </c:pt>
                <c:pt idx="14853">
                  <c:v>3.403902439022263</c:v>
                </c:pt>
                <c:pt idx="14854">
                  <c:v>3.4043902439003118</c:v>
                </c:pt>
                <c:pt idx="14855">
                  <c:v>3.4048780487783601</c:v>
                </c:pt>
                <c:pt idx="14856">
                  <c:v>3.4053658536564093</c:v>
                </c:pt>
                <c:pt idx="14857">
                  <c:v>3.4058536585344581</c:v>
                </c:pt>
                <c:pt idx="14858">
                  <c:v>3.4063414634125064</c:v>
                </c:pt>
                <c:pt idx="14859">
                  <c:v>3.4068292682905561</c:v>
                </c:pt>
                <c:pt idx="14860">
                  <c:v>3.4073170731686044</c:v>
                </c:pt>
                <c:pt idx="14861">
                  <c:v>3.4078048780466528</c:v>
                </c:pt>
                <c:pt idx="14862">
                  <c:v>3.4082926829247024</c:v>
                </c:pt>
                <c:pt idx="14863">
                  <c:v>3.4087804878027508</c:v>
                </c:pt>
                <c:pt idx="14864">
                  <c:v>3.4092682926807996</c:v>
                </c:pt>
                <c:pt idx="14865">
                  <c:v>3.4097560975588488</c:v>
                </c:pt>
                <c:pt idx="14866">
                  <c:v>3.4102439024368971</c:v>
                </c:pt>
                <c:pt idx="14867">
                  <c:v>3.4107317073149459</c:v>
                </c:pt>
                <c:pt idx="14868">
                  <c:v>3.4112195121929951</c:v>
                </c:pt>
                <c:pt idx="14869">
                  <c:v>3.4117073170710439</c:v>
                </c:pt>
                <c:pt idx="14870">
                  <c:v>3.4121951219490922</c:v>
                </c:pt>
                <c:pt idx="14871">
                  <c:v>3.412682926827141</c:v>
                </c:pt>
                <c:pt idx="14872">
                  <c:v>3.4131707317051903</c:v>
                </c:pt>
                <c:pt idx="14873">
                  <c:v>3.413658536583239</c:v>
                </c:pt>
                <c:pt idx="14874">
                  <c:v>3.4141463414612874</c:v>
                </c:pt>
                <c:pt idx="14875">
                  <c:v>3.4146341463393366</c:v>
                </c:pt>
                <c:pt idx="14876">
                  <c:v>3.4151219512173854</c:v>
                </c:pt>
                <c:pt idx="14877">
                  <c:v>3.4156097560954337</c:v>
                </c:pt>
                <c:pt idx="14878">
                  <c:v>3.4160975609734834</c:v>
                </c:pt>
                <c:pt idx="14879">
                  <c:v>3.4165853658515317</c:v>
                </c:pt>
                <c:pt idx="14880">
                  <c:v>3.4170731707295801</c:v>
                </c:pt>
                <c:pt idx="14881">
                  <c:v>3.4175609756076297</c:v>
                </c:pt>
                <c:pt idx="14882">
                  <c:v>3.4180487804856781</c:v>
                </c:pt>
                <c:pt idx="14883">
                  <c:v>3.4185365853637268</c:v>
                </c:pt>
                <c:pt idx="14884">
                  <c:v>3.4190243902417761</c:v>
                </c:pt>
                <c:pt idx="14885">
                  <c:v>3.4195121951198244</c:v>
                </c:pt>
                <c:pt idx="14886">
                  <c:v>3.4199999999978732</c:v>
                </c:pt>
                <c:pt idx="14887">
                  <c:v>3.420487804875922</c:v>
                </c:pt>
                <c:pt idx="14888">
                  <c:v>3.4209756097539712</c:v>
                </c:pt>
                <c:pt idx="14889">
                  <c:v>3.4214634146320195</c:v>
                </c:pt>
                <c:pt idx="14890">
                  <c:v>3.4219512195100683</c:v>
                </c:pt>
                <c:pt idx="14891">
                  <c:v>3.4224390243881175</c:v>
                </c:pt>
                <c:pt idx="14892">
                  <c:v>3.4229268292661663</c:v>
                </c:pt>
                <c:pt idx="14893">
                  <c:v>3.4234146341442147</c:v>
                </c:pt>
                <c:pt idx="14894">
                  <c:v>3.4239024390222639</c:v>
                </c:pt>
                <c:pt idx="14895">
                  <c:v>3.4243902439003127</c:v>
                </c:pt>
                <c:pt idx="14896">
                  <c:v>3.424878048778361</c:v>
                </c:pt>
                <c:pt idx="14897">
                  <c:v>3.4253658536564107</c:v>
                </c:pt>
                <c:pt idx="14898">
                  <c:v>3.425853658534459</c:v>
                </c:pt>
                <c:pt idx="14899">
                  <c:v>3.4263414634125073</c:v>
                </c:pt>
                <c:pt idx="14900">
                  <c:v>3.426829268290557</c:v>
                </c:pt>
                <c:pt idx="14901">
                  <c:v>3.4273170731686053</c:v>
                </c:pt>
                <c:pt idx="14902">
                  <c:v>3.4278048780466053</c:v>
                </c:pt>
                <c:pt idx="14903">
                  <c:v>3.4282926829247025</c:v>
                </c:pt>
                <c:pt idx="14904">
                  <c:v>3.4287804878027517</c:v>
                </c:pt>
                <c:pt idx="14905">
                  <c:v>3.4292682926808005</c:v>
                </c:pt>
                <c:pt idx="14906">
                  <c:v>3.4297560975588488</c:v>
                </c:pt>
                <c:pt idx="14907">
                  <c:v>3.4302439024368487</c:v>
                </c:pt>
                <c:pt idx="14908">
                  <c:v>3.4307317073149468</c:v>
                </c:pt>
                <c:pt idx="14909">
                  <c:v>3.4312195121929951</c:v>
                </c:pt>
                <c:pt idx="14910">
                  <c:v>3.4317073170709951</c:v>
                </c:pt>
                <c:pt idx="14911">
                  <c:v>3.4321951219490932</c:v>
                </c:pt>
                <c:pt idx="14912">
                  <c:v>3.4326829268271415</c:v>
                </c:pt>
                <c:pt idx="14913">
                  <c:v>3.4331707317051414</c:v>
                </c:pt>
                <c:pt idx="14914">
                  <c:v>3.4336585365832395</c:v>
                </c:pt>
                <c:pt idx="14915">
                  <c:v>3.4341463414612394</c:v>
                </c:pt>
                <c:pt idx="14916">
                  <c:v>3.4346341463392878</c:v>
                </c:pt>
                <c:pt idx="14917">
                  <c:v>3.4351219512173858</c:v>
                </c:pt>
                <c:pt idx="14918">
                  <c:v>3.4356097560954342</c:v>
                </c:pt>
                <c:pt idx="14919">
                  <c:v>3.4360975609734341</c:v>
                </c:pt>
                <c:pt idx="14920">
                  <c:v>3.4365853658514829</c:v>
                </c:pt>
                <c:pt idx="14921">
                  <c:v>3.4370731707295321</c:v>
                </c:pt>
                <c:pt idx="14922">
                  <c:v>3.4375609756075809</c:v>
                </c:pt>
                <c:pt idx="14923">
                  <c:v>3.4380487804856292</c:v>
                </c:pt>
                <c:pt idx="14924">
                  <c:v>3.4385365853636785</c:v>
                </c:pt>
                <c:pt idx="14925">
                  <c:v>3.4390243902417272</c:v>
                </c:pt>
                <c:pt idx="14926">
                  <c:v>3.4395121951197756</c:v>
                </c:pt>
                <c:pt idx="14927">
                  <c:v>3.4399999999978252</c:v>
                </c:pt>
                <c:pt idx="14928">
                  <c:v>3.4404878048758736</c:v>
                </c:pt>
                <c:pt idx="14929">
                  <c:v>3.4409756097539219</c:v>
                </c:pt>
                <c:pt idx="14930">
                  <c:v>3.4414634146319716</c:v>
                </c:pt>
                <c:pt idx="14931">
                  <c:v>3.4419512195100199</c:v>
                </c:pt>
                <c:pt idx="14932">
                  <c:v>3.4424390243880687</c:v>
                </c:pt>
                <c:pt idx="14933">
                  <c:v>3.4429268292661179</c:v>
                </c:pt>
                <c:pt idx="14934">
                  <c:v>3.4434146341441663</c:v>
                </c:pt>
                <c:pt idx="14935">
                  <c:v>3.443902439022215</c:v>
                </c:pt>
                <c:pt idx="14936">
                  <c:v>3.4443902439002638</c:v>
                </c:pt>
                <c:pt idx="14937">
                  <c:v>3.4448780487783131</c:v>
                </c:pt>
                <c:pt idx="14938">
                  <c:v>3.4453658536563614</c:v>
                </c:pt>
                <c:pt idx="14939">
                  <c:v>3.4458536585344102</c:v>
                </c:pt>
                <c:pt idx="14940">
                  <c:v>3.4463414634124594</c:v>
                </c:pt>
                <c:pt idx="14941">
                  <c:v>3.4468292682905082</c:v>
                </c:pt>
                <c:pt idx="14942">
                  <c:v>3.4473170731685565</c:v>
                </c:pt>
                <c:pt idx="14943">
                  <c:v>3.4478048780466057</c:v>
                </c:pt>
                <c:pt idx="14944">
                  <c:v>3.4482926829246545</c:v>
                </c:pt>
                <c:pt idx="14945">
                  <c:v>3.4487804878027029</c:v>
                </c:pt>
                <c:pt idx="14946">
                  <c:v>3.4492682926807525</c:v>
                </c:pt>
                <c:pt idx="14947">
                  <c:v>3.4497560975588009</c:v>
                </c:pt>
                <c:pt idx="14948">
                  <c:v>3.4502439024368492</c:v>
                </c:pt>
                <c:pt idx="14949">
                  <c:v>3.4507317073148989</c:v>
                </c:pt>
                <c:pt idx="14950">
                  <c:v>3.4512195121929472</c:v>
                </c:pt>
                <c:pt idx="14951">
                  <c:v>3.451707317070996</c:v>
                </c:pt>
                <c:pt idx="14952">
                  <c:v>3.4521951219490443</c:v>
                </c:pt>
                <c:pt idx="14953">
                  <c:v>3.4526829268270935</c:v>
                </c:pt>
                <c:pt idx="14954">
                  <c:v>3.4531707317051423</c:v>
                </c:pt>
                <c:pt idx="14955">
                  <c:v>3.4536585365831911</c:v>
                </c:pt>
                <c:pt idx="14956">
                  <c:v>3.4541463414612403</c:v>
                </c:pt>
                <c:pt idx="14957">
                  <c:v>3.4546341463392887</c:v>
                </c:pt>
                <c:pt idx="14958">
                  <c:v>3.4551219512173375</c:v>
                </c:pt>
                <c:pt idx="14959">
                  <c:v>3.4556097560953867</c:v>
                </c:pt>
                <c:pt idx="14960">
                  <c:v>3.4560975609734355</c:v>
                </c:pt>
                <c:pt idx="14961">
                  <c:v>3.4565853658514838</c:v>
                </c:pt>
                <c:pt idx="14962">
                  <c:v>3.457073170729533</c:v>
                </c:pt>
                <c:pt idx="14963">
                  <c:v>3.4575609756075818</c:v>
                </c:pt>
                <c:pt idx="14964">
                  <c:v>3.4580487804856301</c:v>
                </c:pt>
                <c:pt idx="14965">
                  <c:v>3.4585365853636798</c:v>
                </c:pt>
                <c:pt idx="14966">
                  <c:v>3.4590243902417281</c:v>
                </c:pt>
                <c:pt idx="14967">
                  <c:v>3.4595121951197765</c:v>
                </c:pt>
                <c:pt idx="14968">
                  <c:v>3.4599999999978253</c:v>
                </c:pt>
                <c:pt idx="14969">
                  <c:v>3.4604878048758745</c:v>
                </c:pt>
                <c:pt idx="14970">
                  <c:v>3.4609756097539233</c:v>
                </c:pt>
                <c:pt idx="14971">
                  <c:v>3.4614634146319716</c:v>
                </c:pt>
                <c:pt idx="14972">
                  <c:v>3.4619512195100208</c:v>
                </c:pt>
                <c:pt idx="14973">
                  <c:v>3.4624390243880696</c:v>
                </c:pt>
                <c:pt idx="14974">
                  <c:v>3.4629268292661184</c:v>
                </c:pt>
                <c:pt idx="14975">
                  <c:v>3.4634146341441676</c:v>
                </c:pt>
                <c:pt idx="14976">
                  <c:v>3.463902439022216</c:v>
                </c:pt>
                <c:pt idx="14977">
                  <c:v>3.4643902439002647</c:v>
                </c:pt>
                <c:pt idx="14978">
                  <c:v>3.464878048778314</c:v>
                </c:pt>
                <c:pt idx="14979">
                  <c:v>3.4653658536563627</c:v>
                </c:pt>
                <c:pt idx="14980">
                  <c:v>3.4658536585344111</c:v>
                </c:pt>
                <c:pt idx="14981">
                  <c:v>3.4663414634124603</c:v>
                </c:pt>
                <c:pt idx="14982">
                  <c:v>3.4668292682905091</c:v>
                </c:pt>
                <c:pt idx="14983">
                  <c:v>3.4673170731685574</c:v>
                </c:pt>
                <c:pt idx="14984">
                  <c:v>3.4678048780466062</c:v>
                </c:pt>
                <c:pt idx="14985">
                  <c:v>3.4682926829246554</c:v>
                </c:pt>
                <c:pt idx="14986">
                  <c:v>3.4687804878027038</c:v>
                </c:pt>
                <c:pt idx="14987">
                  <c:v>3.4692682926807525</c:v>
                </c:pt>
                <c:pt idx="14988">
                  <c:v>3.4697560975588018</c:v>
                </c:pt>
                <c:pt idx="14989">
                  <c:v>3.4702439024368505</c:v>
                </c:pt>
                <c:pt idx="14990">
                  <c:v>3.4707317073148989</c:v>
                </c:pt>
                <c:pt idx="14991">
                  <c:v>3.4712195121929481</c:v>
                </c:pt>
                <c:pt idx="14992">
                  <c:v>3.4717073170709969</c:v>
                </c:pt>
                <c:pt idx="14993">
                  <c:v>3.4721951219490457</c:v>
                </c:pt>
                <c:pt idx="14994">
                  <c:v>3.4726829268270949</c:v>
                </c:pt>
                <c:pt idx="14995">
                  <c:v>3.4731707317051432</c:v>
                </c:pt>
                <c:pt idx="14996">
                  <c:v>3.473658536583192</c:v>
                </c:pt>
                <c:pt idx="14997">
                  <c:v>3.4741463414612404</c:v>
                </c:pt>
                <c:pt idx="14998">
                  <c:v>3.47463414633929</c:v>
                </c:pt>
                <c:pt idx="14999">
                  <c:v>3.4751219512173384</c:v>
                </c:pt>
                <c:pt idx="15000">
                  <c:v>3.4756097560953867</c:v>
                </c:pt>
                <c:pt idx="15001">
                  <c:v>3.4760975609734364</c:v>
                </c:pt>
                <c:pt idx="15002">
                  <c:v>3.4765853658514847</c:v>
                </c:pt>
                <c:pt idx="15003">
                  <c:v>3.4770731707295335</c:v>
                </c:pt>
                <c:pt idx="15004">
                  <c:v>3.4775609756075827</c:v>
                </c:pt>
                <c:pt idx="15005">
                  <c:v>3.478048780485631</c:v>
                </c:pt>
                <c:pt idx="15006">
                  <c:v>3.4785365853636798</c:v>
                </c:pt>
                <c:pt idx="15007">
                  <c:v>3.479024390241729</c:v>
                </c:pt>
                <c:pt idx="15008">
                  <c:v>3.4795121951197778</c:v>
                </c:pt>
                <c:pt idx="15009">
                  <c:v>3.4799999999978262</c:v>
                </c:pt>
                <c:pt idx="15010">
                  <c:v>3.4804878048758754</c:v>
                </c:pt>
                <c:pt idx="15011">
                  <c:v>3.4809756097539242</c:v>
                </c:pt>
                <c:pt idx="15012">
                  <c:v>3.481463414631973</c:v>
                </c:pt>
                <c:pt idx="15013">
                  <c:v>3.4819512195100213</c:v>
                </c:pt>
                <c:pt idx="15014">
                  <c:v>3.4824390243880705</c:v>
                </c:pt>
                <c:pt idx="15015">
                  <c:v>3.4829268292661193</c:v>
                </c:pt>
                <c:pt idx="15016">
                  <c:v>3.4834146341441676</c:v>
                </c:pt>
                <c:pt idx="15017">
                  <c:v>3.4839024390222173</c:v>
                </c:pt>
                <c:pt idx="15018">
                  <c:v>3.4843902439002656</c:v>
                </c:pt>
                <c:pt idx="15019">
                  <c:v>3.484878048778314</c:v>
                </c:pt>
                <c:pt idx="15020">
                  <c:v>3.4853658536563636</c:v>
                </c:pt>
                <c:pt idx="15021">
                  <c:v>3.485853658534412</c:v>
                </c:pt>
                <c:pt idx="15022">
                  <c:v>3.4863414634124608</c:v>
                </c:pt>
                <c:pt idx="15023">
                  <c:v>3.48682926829051</c:v>
                </c:pt>
                <c:pt idx="15024">
                  <c:v>3.4873170731685583</c:v>
                </c:pt>
                <c:pt idx="15025">
                  <c:v>3.4878048780466071</c:v>
                </c:pt>
                <c:pt idx="15026">
                  <c:v>3.4882926829246563</c:v>
                </c:pt>
                <c:pt idx="15027">
                  <c:v>3.4887804878027051</c:v>
                </c:pt>
                <c:pt idx="15028">
                  <c:v>3.4892682926807534</c:v>
                </c:pt>
                <c:pt idx="15029">
                  <c:v>3.4897560975588022</c:v>
                </c:pt>
                <c:pt idx="15030">
                  <c:v>3.4902439024368515</c:v>
                </c:pt>
                <c:pt idx="15031">
                  <c:v>3.4907317073149002</c:v>
                </c:pt>
                <c:pt idx="15032">
                  <c:v>3.4912195121929486</c:v>
                </c:pt>
                <c:pt idx="15033">
                  <c:v>3.4917073170709978</c:v>
                </c:pt>
                <c:pt idx="15034">
                  <c:v>3.4921951219490466</c:v>
                </c:pt>
                <c:pt idx="15035">
                  <c:v>3.4926829268270949</c:v>
                </c:pt>
                <c:pt idx="15036">
                  <c:v>3.4931707317051446</c:v>
                </c:pt>
                <c:pt idx="15037">
                  <c:v>3.4936585365831929</c:v>
                </c:pt>
                <c:pt idx="15038">
                  <c:v>3.4941463414612413</c:v>
                </c:pt>
                <c:pt idx="15039">
                  <c:v>3.4946341463392909</c:v>
                </c:pt>
                <c:pt idx="15040">
                  <c:v>3.4951219512173393</c:v>
                </c:pt>
                <c:pt idx="15041">
                  <c:v>3.495609756095388</c:v>
                </c:pt>
                <c:pt idx="15042">
                  <c:v>3.4960975609734373</c:v>
                </c:pt>
                <c:pt idx="15043">
                  <c:v>3.4965853658514856</c:v>
                </c:pt>
                <c:pt idx="15044">
                  <c:v>3.4970731707295344</c:v>
                </c:pt>
                <c:pt idx="15045">
                  <c:v>3.4975609756075832</c:v>
                </c:pt>
                <c:pt idx="15046">
                  <c:v>3.4980487804856324</c:v>
                </c:pt>
                <c:pt idx="15047">
                  <c:v>3.4985365853636807</c:v>
                </c:pt>
                <c:pt idx="15048">
                  <c:v>3.4990243902417295</c:v>
                </c:pt>
                <c:pt idx="15049">
                  <c:v>3.4995121951197787</c:v>
                </c:pt>
                <c:pt idx="15050">
                  <c:v>3.4999999999978275</c:v>
                </c:pt>
                <c:pt idx="15051">
                  <c:v>3.5004878048758759</c:v>
                </c:pt>
                <c:pt idx="15052">
                  <c:v>3.5009756097539251</c:v>
                </c:pt>
                <c:pt idx="15053">
                  <c:v>3.5014634146319739</c:v>
                </c:pt>
                <c:pt idx="15054">
                  <c:v>3.5019512195100222</c:v>
                </c:pt>
                <c:pt idx="15055">
                  <c:v>3.5024390243880714</c:v>
                </c:pt>
                <c:pt idx="15056">
                  <c:v>3.5029268292661202</c:v>
                </c:pt>
                <c:pt idx="15057">
                  <c:v>3.5034146341441685</c:v>
                </c:pt>
                <c:pt idx="15058">
                  <c:v>3.5039024390222182</c:v>
                </c:pt>
                <c:pt idx="15059">
                  <c:v>3.5043902439002665</c:v>
                </c:pt>
                <c:pt idx="15060">
                  <c:v>3.5048780487783149</c:v>
                </c:pt>
                <c:pt idx="15061">
                  <c:v>3.5053658536563637</c:v>
                </c:pt>
                <c:pt idx="15062">
                  <c:v>3.5058536585344129</c:v>
                </c:pt>
                <c:pt idx="15063">
                  <c:v>3.5063414634124617</c:v>
                </c:pt>
                <c:pt idx="15064">
                  <c:v>3.50682926829051</c:v>
                </c:pt>
                <c:pt idx="15065">
                  <c:v>3.5073170731685592</c:v>
                </c:pt>
                <c:pt idx="15066">
                  <c:v>3.507804878046608</c:v>
                </c:pt>
                <c:pt idx="15067">
                  <c:v>3.5082926829246563</c:v>
                </c:pt>
                <c:pt idx="15068">
                  <c:v>3.5087804878027056</c:v>
                </c:pt>
                <c:pt idx="15069">
                  <c:v>3.5092682926807544</c:v>
                </c:pt>
                <c:pt idx="15070">
                  <c:v>3.5097560975588027</c:v>
                </c:pt>
                <c:pt idx="15071">
                  <c:v>3.5102439024368524</c:v>
                </c:pt>
                <c:pt idx="15072">
                  <c:v>3.5107317073149007</c:v>
                </c:pt>
                <c:pt idx="15073">
                  <c:v>3.511219512192949</c:v>
                </c:pt>
                <c:pt idx="15074">
                  <c:v>3.5117073170709987</c:v>
                </c:pt>
                <c:pt idx="15075">
                  <c:v>3.512195121949047</c:v>
                </c:pt>
                <c:pt idx="15076">
                  <c:v>3.5126829268270958</c:v>
                </c:pt>
                <c:pt idx="15077">
                  <c:v>3.5131707317051442</c:v>
                </c:pt>
                <c:pt idx="15078">
                  <c:v>3.5136585365831934</c:v>
                </c:pt>
                <c:pt idx="15079">
                  <c:v>3.5141463414612422</c:v>
                </c:pt>
                <c:pt idx="15080">
                  <c:v>3.5146341463392905</c:v>
                </c:pt>
                <c:pt idx="15081">
                  <c:v>3.5151219512173402</c:v>
                </c:pt>
                <c:pt idx="15082">
                  <c:v>3.5156097560953885</c:v>
                </c:pt>
                <c:pt idx="15083">
                  <c:v>3.5160975609734368</c:v>
                </c:pt>
                <c:pt idx="15084">
                  <c:v>3.5165853658514865</c:v>
                </c:pt>
                <c:pt idx="15085">
                  <c:v>3.5170731707295348</c:v>
                </c:pt>
                <c:pt idx="15086">
                  <c:v>3.5175609756075836</c:v>
                </c:pt>
                <c:pt idx="15087">
                  <c:v>3.5180487804856329</c:v>
                </c:pt>
                <c:pt idx="15088">
                  <c:v>3.5185365853636812</c:v>
                </c:pt>
                <c:pt idx="15089">
                  <c:v>3.5190243902416816</c:v>
                </c:pt>
                <c:pt idx="15090">
                  <c:v>3.5195121951197299</c:v>
                </c:pt>
                <c:pt idx="15091">
                  <c:v>3.5199999999977791</c:v>
                </c:pt>
                <c:pt idx="15092">
                  <c:v>3.5204878048758279</c:v>
                </c:pt>
                <c:pt idx="15093">
                  <c:v>3.5209756097538762</c:v>
                </c:pt>
                <c:pt idx="15094">
                  <c:v>3.521463414631925</c:v>
                </c:pt>
                <c:pt idx="15095">
                  <c:v>3.5219512195099743</c:v>
                </c:pt>
                <c:pt idx="15096">
                  <c:v>3.5224390243880226</c:v>
                </c:pt>
                <c:pt idx="15097">
                  <c:v>3.5229268292660714</c:v>
                </c:pt>
                <c:pt idx="15098">
                  <c:v>3.5234146341441206</c:v>
                </c:pt>
                <c:pt idx="15099">
                  <c:v>3.5239024390221689</c:v>
                </c:pt>
                <c:pt idx="15100">
                  <c:v>3.5243902439002177</c:v>
                </c:pt>
                <c:pt idx="15101">
                  <c:v>3.5248780487782669</c:v>
                </c:pt>
                <c:pt idx="15102">
                  <c:v>3.5253658536563153</c:v>
                </c:pt>
                <c:pt idx="15103">
                  <c:v>3.5258536585343641</c:v>
                </c:pt>
                <c:pt idx="15104">
                  <c:v>3.5263414634124133</c:v>
                </c:pt>
                <c:pt idx="15105">
                  <c:v>3.5268292682904621</c:v>
                </c:pt>
                <c:pt idx="15106">
                  <c:v>3.5273170731685104</c:v>
                </c:pt>
                <c:pt idx="15107">
                  <c:v>3.5278048780465596</c:v>
                </c:pt>
                <c:pt idx="15108">
                  <c:v>3.5282926829246084</c:v>
                </c:pt>
                <c:pt idx="15109">
                  <c:v>3.5287804878026567</c:v>
                </c:pt>
                <c:pt idx="15110">
                  <c:v>3.5292682926807055</c:v>
                </c:pt>
                <c:pt idx="15111">
                  <c:v>3.5297560975587547</c:v>
                </c:pt>
                <c:pt idx="15112">
                  <c:v>3.5302439024368031</c:v>
                </c:pt>
                <c:pt idx="15113">
                  <c:v>3.5307317073148519</c:v>
                </c:pt>
                <c:pt idx="15114">
                  <c:v>3.5312195121929011</c:v>
                </c:pt>
                <c:pt idx="15115">
                  <c:v>3.5317073170709499</c:v>
                </c:pt>
                <c:pt idx="15116">
                  <c:v>3.5321951219489982</c:v>
                </c:pt>
                <c:pt idx="15117">
                  <c:v>3.5326829268270474</c:v>
                </c:pt>
                <c:pt idx="15118">
                  <c:v>3.5331707317050962</c:v>
                </c:pt>
                <c:pt idx="15119">
                  <c:v>3.5336585365831445</c:v>
                </c:pt>
                <c:pt idx="15120">
                  <c:v>3.5341463414611942</c:v>
                </c:pt>
                <c:pt idx="15121">
                  <c:v>3.5346341463392426</c:v>
                </c:pt>
                <c:pt idx="15122">
                  <c:v>3.5351219512172909</c:v>
                </c:pt>
                <c:pt idx="15123">
                  <c:v>3.5356097560953406</c:v>
                </c:pt>
                <c:pt idx="15124">
                  <c:v>3.5360975609733889</c:v>
                </c:pt>
                <c:pt idx="15125">
                  <c:v>3.5365853658514372</c:v>
                </c:pt>
                <c:pt idx="15126">
                  <c:v>3.537073170729486</c:v>
                </c:pt>
                <c:pt idx="15127">
                  <c:v>3.5375609756075352</c:v>
                </c:pt>
                <c:pt idx="15128">
                  <c:v>3.5380487804855836</c:v>
                </c:pt>
                <c:pt idx="15129">
                  <c:v>3.5385365853636324</c:v>
                </c:pt>
                <c:pt idx="15130">
                  <c:v>3.5390243902416816</c:v>
                </c:pt>
                <c:pt idx="15131">
                  <c:v>3.5395121951197304</c:v>
                </c:pt>
                <c:pt idx="15132">
                  <c:v>3.5399999999977787</c:v>
                </c:pt>
                <c:pt idx="15133">
                  <c:v>3.5404878048758279</c:v>
                </c:pt>
                <c:pt idx="15134">
                  <c:v>3.5409756097538767</c:v>
                </c:pt>
                <c:pt idx="15135">
                  <c:v>3.541463414631925</c:v>
                </c:pt>
                <c:pt idx="15136">
                  <c:v>3.5419512195099747</c:v>
                </c:pt>
                <c:pt idx="15137">
                  <c:v>3.542439024388023</c:v>
                </c:pt>
                <c:pt idx="15138">
                  <c:v>3.5429268292660714</c:v>
                </c:pt>
                <c:pt idx="15139">
                  <c:v>3.5434146341441211</c:v>
                </c:pt>
                <c:pt idx="15140">
                  <c:v>3.5439024390221694</c:v>
                </c:pt>
                <c:pt idx="15141">
                  <c:v>3.5443902439002182</c:v>
                </c:pt>
                <c:pt idx="15142">
                  <c:v>3.5448780487782665</c:v>
                </c:pt>
                <c:pt idx="15143">
                  <c:v>3.5453658536563157</c:v>
                </c:pt>
                <c:pt idx="15144">
                  <c:v>3.5458536585343645</c:v>
                </c:pt>
                <c:pt idx="15145">
                  <c:v>3.5463414634124129</c:v>
                </c:pt>
                <c:pt idx="15146">
                  <c:v>3.5468292682904625</c:v>
                </c:pt>
                <c:pt idx="15147">
                  <c:v>3.5473170731685109</c:v>
                </c:pt>
                <c:pt idx="15148">
                  <c:v>3.5478048780465592</c:v>
                </c:pt>
                <c:pt idx="15149">
                  <c:v>3.5482926829246089</c:v>
                </c:pt>
                <c:pt idx="15150">
                  <c:v>3.5487804878026572</c:v>
                </c:pt>
                <c:pt idx="15151">
                  <c:v>3.5492682926807055</c:v>
                </c:pt>
                <c:pt idx="15152">
                  <c:v>3.5497560975587552</c:v>
                </c:pt>
                <c:pt idx="15153">
                  <c:v>3.5502439024368035</c:v>
                </c:pt>
                <c:pt idx="15154">
                  <c:v>3.5507317073148523</c:v>
                </c:pt>
                <c:pt idx="15155">
                  <c:v>3.5512195121929007</c:v>
                </c:pt>
                <c:pt idx="15156">
                  <c:v>3.5517073170709499</c:v>
                </c:pt>
                <c:pt idx="15157">
                  <c:v>3.5521951219489987</c:v>
                </c:pt>
                <c:pt idx="15158">
                  <c:v>3.552682926827047</c:v>
                </c:pt>
                <c:pt idx="15159">
                  <c:v>3.5531707317050962</c:v>
                </c:pt>
                <c:pt idx="15160">
                  <c:v>3.553658536583145</c:v>
                </c:pt>
                <c:pt idx="15161">
                  <c:v>3.5541463414611933</c:v>
                </c:pt>
                <c:pt idx="15162">
                  <c:v>3.554634146339243</c:v>
                </c:pt>
                <c:pt idx="15163">
                  <c:v>3.5551219512172914</c:v>
                </c:pt>
                <c:pt idx="15164">
                  <c:v>3.5556097560953397</c:v>
                </c:pt>
                <c:pt idx="15165">
                  <c:v>3.5560975609733894</c:v>
                </c:pt>
                <c:pt idx="15166">
                  <c:v>3.5565853658514377</c:v>
                </c:pt>
                <c:pt idx="15167">
                  <c:v>3.5570731707294865</c:v>
                </c:pt>
                <c:pt idx="15168">
                  <c:v>3.5575609756075357</c:v>
                </c:pt>
                <c:pt idx="15169">
                  <c:v>3.558048780485584</c:v>
                </c:pt>
                <c:pt idx="15170">
                  <c:v>3.5585365853636328</c:v>
                </c:pt>
                <c:pt idx="15171">
                  <c:v>3.5590243902416812</c:v>
                </c:pt>
                <c:pt idx="15172">
                  <c:v>3.5595121951197304</c:v>
                </c:pt>
                <c:pt idx="15173">
                  <c:v>3.5599999999977792</c:v>
                </c:pt>
                <c:pt idx="15174">
                  <c:v>3.5604878048758275</c:v>
                </c:pt>
                <c:pt idx="15175">
                  <c:v>3.5609756097538772</c:v>
                </c:pt>
                <c:pt idx="15176">
                  <c:v>3.5614634146319255</c:v>
                </c:pt>
                <c:pt idx="15177">
                  <c:v>3.5619512195099738</c:v>
                </c:pt>
                <c:pt idx="15178">
                  <c:v>3.5624390243880235</c:v>
                </c:pt>
                <c:pt idx="15179">
                  <c:v>3.5629268292660718</c:v>
                </c:pt>
                <c:pt idx="15180">
                  <c:v>3.5634146341441202</c:v>
                </c:pt>
                <c:pt idx="15181">
                  <c:v>3.5639024390221699</c:v>
                </c:pt>
                <c:pt idx="15182">
                  <c:v>3.5643902439002182</c:v>
                </c:pt>
                <c:pt idx="15183">
                  <c:v>3.564878048778267</c:v>
                </c:pt>
                <c:pt idx="15184">
                  <c:v>3.5653658536563162</c:v>
                </c:pt>
                <c:pt idx="15185">
                  <c:v>3.5658536585343645</c:v>
                </c:pt>
                <c:pt idx="15186">
                  <c:v>3.5663414634124133</c:v>
                </c:pt>
                <c:pt idx="15187">
                  <c:v>3.5668292682904617</c:v>
                </c:pt>
                <c:pt idx="15188">
                  <c:v>3.5673170731685113</c:v>
                </c:pt>
                <c:pt idx="15189">
                  <c:v>3.5678048780465597</c:v>
                </c:pt>
                <c:pt idx="15190">
                  <c:v>3.568292682924608</c:v>
                </c:pt>
                <c:pt idx="15191">
                  <c:v>3.5687804878026577</c:v>
                </c:pt>
                <c:pt idx="15192">
                  <c:v>3.569268292680706</c:v>
                </c:pt>
                <c:pt idx="15193">
                  <c:v>3.5697560975587548</c:v>
                </c:pt>
                <c:pt idx="15194">
                  <c:v>3.570243902436804</c:v>
                </c:pt>
                <c:pt idx="15195">
                  <c:v>3.5707317073148523</c:v>
                </c:pt>
                <c:pt idx="15196">
                  <c:v>3.5712195121929011</c:v>
                </c:pt>
                <c:pt idx="15197">
                  <c:v>3.5717073170709503</c:v>
                </c:pt>
                <c:pt idx="15198">
                  <c:v>3.5721951219489987</c:v>
                </c:pt>
                <c:pt idx="15199">
                  <c:v>3.5726829268270475</c:v>
                </c:pt>
                <c:pt idx="15200">
                  <c:v>3.5731707317050967</c:v>
                </c:pt>
                <c:pt idx="15201">
                  <c:v>3.573658536583145</c:v>
                </c:pt>
                <c:pt idx="15202">
                  <c:v>3.5741463414611938</c:v>
                </c:pt>
                <c:pt idx="15203">
                  <c:v>3.5746341463392421</c:v>
                </c:pt>
                <c:pt idx="15204">
                  <c:v>3.5751219512172918</c:v>
                </c:pt>
                <c:pt idx="15205">
                  <c:v>3.5756097560953402</c:v>
                </c:pt>
                <c:pt idx="15206">
                  <c:v>3.5760975609733885</c:v>
                </c:pt>
                <c:pt idx="15207">
                  <c:v>3.5765853658514382</c:v>
                </c:pt>
                <c:pt idx="15208">
                  <c:v>3.5770731707294865</c:v>
                </c:pt>
                <c:pt idx="15209">
                  <c:v>3.5775609756075353</c:v>
                </c:pt>
                <c:pt idx="15210">
                  <c:v>3.5780487804855845</c:v>
                </c:pt>
                <c:pt idx="15211">
                  <c:v>3.5785365853636328</c:v>
                </c:pt>
                <c:pt idx="15212">
                  <c:v>3.5790243902416816</c:v>
                </c:pt>
                <c:pt idx="15213">
                  <c:v>3.5795121951197308</c:v>
                </c:pt>
                <c:pt idx="15214">
                  <c:v>3.5799999999977796</c:v>
                </c:pt>
                <c:pt idx="15215">
                  <c:v>3.580487804875828</c:v>
                </c:pt>
                <c:pt idx="15216">
                  <c:v>3.5809756097538772</c:v>
                </c:pt>
                <c:pt idx="15217">
                  <c:v>3.581463414631926</c:v>
                </c:pt>
                <c:pt idx="15218">
                  <c:v>3.5819512195099743</c:v>
                </c:pt>
                <c:pt idx="15219">
                  <c:v>3.5824390243880226</c:v>
                </c:pt>
                <c:pt idx="15220">
                  <c:v>3.5829268292660723</c:v>
                </c:pt>
                <c:pt idx="15221">
                  <c:v>3.5834146341441206</c:v>
                </c:pt>
                <c:pt idx="15222">
                  <c:v>3.583902439022169</c:v>
                </c:pt>
                <c:pt idx="15223">
                  <c:v>3.5843902439002187</c:v>
                </c:pt>
                <c:pt idx="15224">
                  <c:v>3.584878048778267</c:v>
                </c:pt>
                <c:pt idx="15225">
                  <c:v>3.5853658536563158</c:v>
                </c:pt>
                <c:pt idx="15226">
                  <c:v>3.585853658534365</c:v>
                </c:pt>
                <c:pt idx="15227">
                  <c:v>3.5863414634124133</c:v>
                </c:pt>
                <c:pt idx="15228">
                  <c:v>3.5868292682904621</c:v>
                </c:pt>
                <c:pt idx="15229">
                  <c:v>3.5873170731685113</c:v>
                </c:pt>
                <c:pt idx="15230">
                  <c:v>3.5878048780465601</c:v>
                </c:pt>
                <c:pt idx="15231">
                  <c:v>3.5882926829246085</c:v>
                </c:pt>
                <c:pt idx="15232">
                  <c:v>3.5887804878026577</c:v>
                </c:pt>
                <c:pt idx="15233">
                  <c:v>3.5892682926807065</c:v>
                </c:pt>
                <c:pt idx="15234">
                  <c:v>3.5897560975587548</c:v>
                </c:pt>
                <c:pt idx="15235">
                  <c:v>3.5902439024368036</c:v>
                </c:pt>
                <c:pt idx="15236">
                  <c:v>3.5907317073148528</c:v>
                </c:pt>
                <c:pt idx="15237">
                  <c:v>3.5912195121929011</c:v>
                </c:pt>
                <c:pt idx="15238">
                  <c:v>3.5917073170709499</c:v>
                </c:pt>
                <c:pt idx="15239">
                  <c:v>3.5921951219489991</c:v>
                </c:pt>
                <c:pt idx="15240">
                  <c:v>3.5926829268270475</c:v>
                </c:pt>
                <c:pt idx="15241">
                  <c:v>3.5931707317050963</c:v>
                </c:pt>
                <c:pt idx="15242">
                  <c:v>3.5936585365831455</c:v>
                </c:pt>
                <c:pt idx="15243">
                  <c:v>3.5941463414611938</c:v>
                </c:pt>
                <c:pt idx="15244">
                  <c:v>3.5946341463392426</c:v>
                </c:pt>
                <c:pt idx="15245">
                  <c:v>3.5951219512172918</c:v>
                </c:pt>
                <c:pt idx="15246">
                  <c:v>3.5956097560953406</c:v>
                </c:pt>
                <c:pt idx="15247">
                  <c:v>3.596097560973389</c:v>
                </c:pt>
                <c:pt idx="15248">
                  <c:v>3.5965853658514382</c:v>
                </c:pt>
                <c:pt idx="15249">
                  <c:v>3.597073170729487</c:v>
                </c:pt>
                <c:pt idx="15250">
                  <c:v>3.5975609756075353</c:v>
                </c:pt>
                <c:pt idx="15251">
                  <c:v>3.5980487804855841</c:v>
                </c:pt>
                <c:pt idx="15252">
                  <c:v>3.5985365853636333</c:v>
                </c:pt>
                <c:pt idx="15253">
                  <c:v>3.5990243902416816</c:v>
                </c:pt>
                <c:pt idx="15254">
                  <c:v>3.5995121951197304</c:v>
                </c:pt>
                <c:pt idx="15255">
                  <c:v>3.5999999999977796</c:v>
                </c:pt>
                <c:pt idx="15256">
                  <c:v>3.6004878048758284</c:v>
                </c:pt>
                <c:pt idx="15257">
                  <c:v>3.6009756097538768</c:v>
                </c:pt>
                <c:pt idx="15258">
                  <c:v>3.601463414631926</c:v>
                </c:pt>
                <c:pt idx="15259">
                  <c:v>3.6019512195099748</c:v>
                </c:pt>
                <c:pt idx="15260">
                  <c:v>3.6024390243880231</c:v>
                </c:pt>
                <c:pt idx="15261">
                  <c:v>3.6029268292660723</c:v>
                </c:pt>
                <c:pt idx="15262">
                  <c:v>3.6034146341441211</c:v>
                </c:pt>
                <c:pt idx="15263">
                  <c:v>3.6039024390221694</c:v>
                </c:pt>
                <c:pt idx="15264">
                  <c:v>3.6043902439002187</c:v>
                </c:pt>
                <c:pt idx="15265">
                  <c:v>3.6048780487782675</c:v>
                </c:pt>
                <c:pt idx="15266">
                  <c:v>3.6053658536563158</c:v>
                </c:pt>
                <c:pt idx="15267">
                  <c:v>3.6058536585343646</c:v>
                </c:pt>
                <c:pt idx="15268">
                  <c:v>3.6063414634124138</c:v>
                </c:pt>
                <c:pt idx="15269">
                  <c:v>3.6068292682904621</c:v>
                </c:pt>
                <c:pt idx="15270">
                  <c:v>3.6073170731684625</c:v>
                </c:pt>
                <c:pt idx="15271">
                  <c:v>3.6078048780465108</c:v>
                </c:pt>
                <c:pt idx="15272">
                  <c:v>3.6082926829245601</c:v>
                </c:pt>
                <c:pt idx="15273">
                  <c:v>3.6087804878026088</c:v>
                </c:pt>
                <c:pt idx="15274">
                  <c:v>3.6092682926806572</c:v>
                </c:pt>
                <c:pt idx="15275">
                  <c:v>3.6097560975587064</c:v>
                </c:pt>
                <c:pt idx="15276">
                  <c:v>3.6102439024367552</c:v>
                </c:pt>
                <c:pt idx="15277">
                  <c:v>3.6107317073148035</c:v>
                </c:pt>
                <c:pt idx="15278">
                  <c:v>3.6112195121928528</c:v>
                </c:pt>
                <c:pt idx="15279">
                  <c:v>3.6117073170709015</c:v>
                </c:pt>
                <c:pt idx="15280">
                  <c:v>3.6121951219489499</c:v>
                </c:pt>
                <c:pt idx="15281">
                  <c:v>3.6126829268269995</c:v>
                </c:pt>
                <c:pt idx="15282">
                  <c:v>3.6131707317050479</c:v>
                </c:pt>
                <c:pt idx="15283">
                  <c:v>3.6136585365830962</c:v>
                </c:pt>
                <c:pt idx="15284">
                  <c:v>3.614146341461145</c:v>
                </c:pt>
                <c:pt idx="15285">
                  <c:v>3.6146341463391942</c:v>
                </c:pt>
                <c:pt idx="15286">
                  <c:v>3.615121951217243</c:v>
                </c:pt>
                <c:pt idx="15287">
                  <c:v>3.6156097560952913</c:v>
                </c:pt>
                <c:pt idx="15288">
                  <c:v>3.6160975609733406</c:v>
                </c:pt>
                <c:pt idx="15289">
                  <c:v>3.6165853658513893</c:v>
                </c:pt>
                <c:pt idx="15290">
                  <c:v>3.6170731707294377</c:v>
                </c:pt>
                <c:pt idx="15291">
                  <c:v>3.6175609756074874</c:v>
                </c:pt>
                <c:pt idx="15292">
                  <c:v>3.6180487804855357</c:v>
                </c:pt>
                <c:pt idx="15293">
                  <c:v>3.618536585363584</c:v>
                </c:pt>
                <c:pt idx="15294">
                  <c:v>3.6190243902416337</c:v>
                </c:pt>
                <c:pt idx="15295">
                  <c:v>3.619512195119682</c:v>
                </c:pt>
                <c:pt idx="15296">
                  <c:v>3.6199999999977308</c:v>
                </c:pt>
                <c:pt idx="15297">
                  <c:v>3.62048780487578</c:v>
                </c:pt>
                <c:pt idx="15298">
                  <c:v>3.6209756097538284</c:v>
                </c:pt>
                <c:pt idx="15299">
                  <c:v>3.6214634146318772</c:v>
                </c:pt>
                <c:pt idx="15300">
                  <c:v>3.6219512195099255</c:v>
                </c:pt>
                <c:pt idx="15301">
                  <c:v>3.6224390243879747</c:v>
                </c:pt>
                <c:pt idx="15302">
                  <c:v>3.6229268292660235</c:v>
                </c:pt>
                <c:pt idx="15303">
                  <c:v>3.6234146341440718</c:v>
                </c:pt>
                <c:pt idx="15304">
                  <c:v>3.6239024390221211</c:v>
                </c:pt>
                <c:pt idx="15305">
                  <c:v>3.6243902439001698</c:v>
                </c:pt>
                <c:pt idx="15306">
                  <c:v>3.6248780487782182</c:v>
                </c:pt>
                <c:pt idx="15307">
                  <c:v>3.6253658536562678</c:v>
                </c:pt>
                <c:pt idx="15308">
                  <c:v>3.6258536585343162</c:v>
                </c:pt>
                <c:pt idx="15309">
                  <c:v>3.6263414634123645</c:v>
                </c:pt>
                <c:pt idx="15310">
                  <c:v>3.6268292682904142</c:v>
                </c:pt>
                <c:pt idx="15311">
                  <c:v>3.6273170731684625</c:v>
                </c:pt>
                <c:pt idx="15312">
                  <c:v>3.6278048780465113</c:v>
                </c:pt>
                <c:pt idx="15313">
                  <c:v>3.6282926829245596</c:v>
                </c:pt>
                <c:pt idx="15314">
                  <c:v>3.6287804878026089</c:v>
                </c:pt>
                <c:pt idx="15315">
                  <c:v>3.6292682926806576</c:v>
                </c:pt>
                <c:pt idx="15316">
                  <c:v>3.629756097558706</c:v>
                </c:pt>
                <c:pt idx="15317">
                  <c:v>3.6302439024367552</c:v>
                </c:pt>
                <c:pt idx="15318">
                  <c:v>3.630731707314804</c:v>
                </c:pt>
                <c:pt idx="15319">
                  <c:v>3.6312195121928523</c:v>
                </c:pt>
                <c:pt idx="15320">
                  <c:v>3.631707317070902</c:v>
                </c:pt>
                <c:pt idx="15321">
                  <c:v>3.6321951219489503</c:v>
                </c:pt>
                <c:pt idx="15322">
                  <c:v>3.6326829268269987</c:v>
                </c:pt>
                <c:pt idx="15323">
                  <c:v>3.6331707317050483</c:v>
                </c:pt>
                <c:pt idx="15324">
                  <c:v>3.6336585365830967</c:v>
                </c:pt>
                <c:pt idx="15325">
                  <c:v>3.6341463414611455</c:v>
                </c:pt>
                <c:pt idx="15326">
                  <c:v>3.6346341463391947</c:v>
                </c:pt>
                <c:pt idx="15327">
                  <c:v>3.635121951217243</c:v>
                </c:pt>
                <c:pt idx="15328">
                  <c:v>3.6356097560952918</c:v>
                </c:pt>
                <c:pt idx="15329">
                  <c:v>3.6360975609733401</c:v>
                </c:pt>
                <c:pt idx="15330">
                  <c:v>3.6365853658513894</c:v>
                </c:pt>
                <c:pt idx="15331">
                  <c:v>3.6370731707294381</c:v>
                </c:pt>
                <c:pt idx="15332">
                  <c:v>3.6375609756074865</c:v>
                </c:pt>
                <c:pt idx="15333">
                  <c:v>3.6380487804855361</c:v>
                </c:pt>
                <c:pt idx="15334">
                  <c:v>3.6385365853635845</c:v>
                </c:pt>
                <c:pt idx="15335">
                  <c:v>3.6390243902416328</c:v>
                </c:pt>
                <c:pt idx="15336">
                  <c:v>3.6395121951196825</c:v>
                </c:pt>
                <c:pt idx="15337">
                  <c:v>3.6399999999977308</c:v>
                </c:pt>
                <c:pt idx="15338">
                  <c:v>3.6404878048757796</c:v>
                </c:pt>
                <c:pt idx="15339">
                  <c:v>3.6409756097538288</c:v>
                </c:pt>
                <c:pt idx="15340">
                  <c:v>3.6414634146318772</c:v>
                </c:pt>
                <c:pt idx="15341">
                  <c:v>3.641951219509926</c:v>
                </c:pt>
                <c:pt idx="15342">
                  <c:v>3.6424390243879752</c:v>
                </c:pt>
                <c:pt idx="15343">
                  <c:v>3.6429268292660235</c:v>
                </c:pt>
                <c:pt idx="15344">
                  <c:v>3.6434146341440723</c:v>
                </c:pt>
                <c:pt idx="15345">
                  <c:v>3.6439024390221206</c:v>
                </c:pt>
                <c:pt idx="15346">
                  <c:v>3.6443902439001699</c:v>
                </c:pt>
                <c:pt idx="15347">
                  <c:v>3.6448780487782186</c:v>
                </c:pt>
                <c:pt idx="15348">
                  <c:v>3.645365853656267</c:v>
                </c:pt>
                <c:pt idx="15349">
                  <c:v>3.6458536585343166</c:v>
                </c:pt>
                <c:pt idx="15350">
                  <c:v>3.646341463412365</c:v>
                </c:pt>
                <c:pt idx="15351">
                  <c:v>3.6468292682904133</c:v>
                </c:pt>
                <c:pt idx="15352">
                  <c:v>3.647317073168463</c:v>
                </c:pt>
                <c:pt idx="15353">
                  <c:v>3.6478048780465113</c:v>
                </c:pt>
                <c:pt idx="15354">
                  <c:v>3.6482926829245601</c:v>
                </c:pt>
                <c:pt idx="15355">
                  <c:v>3.6487804878026093</c:v>
                </c:pt>
                <c:pt idx="15356">
                  <c:v>3.6492682926806577</c:v>
                </c:pt>
                <c:pt idx="15357">
                  <c:v>3.6497560975587064</c:v>
                </c:pt>
                <c:pt idx="15358">
                  <c:v>3.6502439024367557</c:v>
                </c:pt>
                <c:pt idx="15359">
                  <c:v>3.650731707314804</c:v>
                </c:pt>
                <c:pt idx="15360">
                  <c:v>3.6512195121928528</c:v>
                </c:pt>
                <c:pt idx="15361">
                  <c:v>3.6517073170709011</c:v>
                </c:pt>
                <c:pt idx="15362">
                  <c:v>3.6521951219489504</c:v>
                </c:pt>
                <c:pt idx="15363">
                  <c:v>3.6526829268269991</c:v>
                </c:pt>
                <c:pt idx="15364">
                  <c:v>3.6531707317050475</c:v>
                </c:pt>
                <c:pt idx="15365">
                  <c:v>3.6536585365830971</c:v>
                </c:pt>
                <c:pt idx="15366">
                  <c:v>3.6541463414611455</c:v>
                </c:pt>
                <c:pt idx="15367">
                  <c:v>3.6546341463391938</c:v>
                </c:pt>
                <c:pt idx="15368">
                  <c:v>3.6551219512172435</c:v>
                </c:pt>
                <c:pt idx="15369">
                  <c:v>3.6556097560952918</c:v>
                </c:pt>
                <c:pt idx="15370">
                  <c:v>3.6560975609733406</c:v>
                </c:pt>
                <c:pt idx="15371">
                  <c:v>3.6565853658513898</c:v>
                </c:pt>
                <c:pt idx="15372">
                  <c:v>3.6570731707294382</c:v>
                </c:pt>
                <c:pt idx="15373">
                  <c:v>3.6575609756074869</c:v>
                </c:pt>
                <c:pt idx="15374">
                  <c:v>3.6580487804855362</c:v>
                </c:pt>
                <c:pt idx="15375">
                  <c:v>3.6585365853635849</c:v>
                </c:pt>
                <c:pt idx="15376">
                  <c:v>3.6590243902416333</c:v>
                </c:pt>
                <c:pt idx="15377">
                  <c:v>3.6595121951196816</c:v>
                </c:pt>
                <c:pt idx="15378">
                  <c:v>3.6599999999977313</c:v>
                </c:pt>
                <c:pt idx="15379">
                  <c:v>3.6604878048757796</c:v>
                </c:pt>
                <c:pt idx="15380">
                  <c:v>3.660975609753828</c:v>
                </c:pt>
                <c:pt idx="15381">
                  <c:v>3.6614634146318776</c:v>
                </c:pt>
                <c:pt idx="15382">
                  <c:v>3.661951219509926</c:v>
                </c:pt>
                <c:pt idx="15383">
                  <c:v>3.6624390243879743</c:v>
                </c:pt>
                <c:pt idx="15384">
                  <c:v>3.662926829266024</c:v>
                </c:pt>
                <c:pt idx="15385">
                  <c:v>3.6634146341440723</c:v>
                </c:pt>
                <c:pt idx="15386">
                  <c:v>3.6639024390221211</c:v>
                </c:pt>
                <c:pt idx="15387">
                  <c:v>3.6643902439001703</c:v>
                </c:pt>
                <c:pt idx="15388">
                  <c:v>3.6648780487782187</c:v>
                </c:pt>
                <c:pt idx="15389">
                  <c:v>3.6653658536562674</c:v>
                </c:pt>
                <c:pt idx="15390">
                  <c:v>3.6658536585343167</c:v>
                </c:pt>
                <c:pt idx="15391">
                  <c:v>3.6663414634123654</c:v>
                </c:pt>
                <c:pt idx="15392">
                  <c:v>3.6668292682904138</c:v>
                </c:pt>
                <c:pt idx="15393">
                  <c:v>3.6673170731684621</c:v>
                </c:pt>
                <c:pt idx="15394">
                  <c:v>3.6678048780465118</c:v>
                </c:pt>
                <c:pt idx="15395">
                  <c:v>3.6682926829245601</c:v>
                </c:pt>
                <c:pt idx="15396">
                  <c:v>3.6687804878026089</c:v>
                </c:pt>
                <c:pt idx="15397">
                  <c:v>3.6692682926806581</c:v>
                </c:pt>
                <c:pt idx="15398">
                  <c:v>3.6697560975587065</c:v>
                </c:pt>
                <c:pt idx="15399">
                  <c:v>3.6702439024367552</c:v>
                </c:pt>
                <c:pt idx="15400">
                  <c:v>3.6707317073148045</c:v>
                </c:pt>
                <c:pt idx="15401">
                  <c:v>3.6712195121928528</c:v>
                </c:pt>
                <c:pt idx="15402">
                  <c:v>3.6717073170709016</c:v>
                </c:pt>
                <c:pt idx="15403">
                  <c:v>3.6721951219489508</c:v>
                </c:pt>
                <c:pt idx="15404">
                  <c:v>3.6726829268269992</c:v>
                </c:pt>
                <c:pt idx="15405">
                  <c:v>3.6731707317050479</c:v>
                </c:pt>
                <c:pt idx="15406">
                  <c:v>3.6736585365830972</c:v>
                </c:pt>
                <c:pt idx="15407">
                  <c:v>3.6741463414611459</c:v>
                </c:pt>
                <c:pt idx="15408">
                  <c:v>3.6746341463391943</c:v>
                </c:pt>
                <c:pt idx="15409">
                  <c:v>3.6751219512172426</c:v>
                </c:pt>
                <c:pt idx="15410">
                  <c:v>3.6756097560952923</c:v>
                </c:pt>
                <c:pt idx="15411">
                  <c:v>3.6760975609733406</c:v>
                </c:pt>
                <c:pt idx="15412">
                  <c:v>3.6765853658513894</c:v>
                </c:pt>
                <c:pt idx="15413">
                  <c:v>3.6770731707294386</c:v>
                </c:pt>
                <c:pt idx="15414">
                  <c:v>3.677560975607487</c:v>
                </c:pt>
                <c:pt idx="15415">
                  <c:v>3.6780487804855357</c:v>
                </c:pt>
                <c:pt idx="15416">
                  <c:v>3.678536585363585</c:v>
                </c:pt>
                <c:pt idx="15417">
                  <c:v>3.6790243902416333</c:v>
                </c:pt>
                <c:pt idx="15418">
                  <c:v>3.6795121951196821</c:v>
                </c:pt>
                <c:pt idx="15419">
                  <c:v>3.6799999999977313</c:v>
                </c:pt>
                <c:pt idx="15420">
                  <c:v>3.6804878048757796</c:v>
                </c:pt>
                <c:pt idx="15421">
                  <c:v>3.6809756097538284</c:v>
                </c:pt>
                <c:pt idx="15422">
                  <c:v>3.6814634146318777</c:v>
                </c:pt>
                <c:pt idx="15423">
                  <c:v>3.6819512195099264</c:v>
                </c:pt>
                <c:pt idx="15424">
                  <c:v>3.6824390243879748</c:v>
                </c:pt>
                <c:pt idx="15425">
                  <c:v>3.6829268292660231</c:v>
                </c:pt>
                <c:pt idx="15426">
                  <c:v>3.6834146341440728</c:v>
                </c:pt>
                <c:pt idx="15427">
                  <c:v>3.6839024390221211</c:v>
                </c:pt>
                <c:pt idx="15428">
                  <c:v>3.6843902439001699</c:v>
                </c:pt>
                <c:pt idx="15429">
                  <c:v>3.6848780487782191</c:v>
                </c:pt>
                <c:pt idx="15430">
                  <c:v>3.6853658536562675</c:v>
                </c:pt>
                <c:pt idx="15431">
                  <c:v>3.6858536585343162</c:v>
                </c:pt>
                <c:pt idx="15432">
                  <c:v>3.6863414634123655</c:v>
                </c:pt>
                <c:pt idx="15433">
                  <c:v>3.6868292682904142</c:v>
                </c:pt>
                <c:pt idx="15434">
                  <c:v>3.6873170731684626</c:v>
                </c:pt>
                <c:pt idx="15435">
                  <c:v>3.6878048780465118</c:v>
                </c:pt>
                <c:pt idx="15436">
                  <c:v>3.6882926829245606</c:v>
                </c:pt>
                <c:pt idx="15437">
                  <c:v>3.6887804878026089</c:v>
                </c:pt>
                <c:pt idx="15438">
                  <c:v>3.6892682926806573</c:v>
                </c:pt>
                <c:pt idx="15439">
                  <c:v>3.6897560975587069</c:v>
                </c:pt>
                <c:pt idx="15440">
                  <c:v>3.6902439024367553</c:v>
                </c:pt>
                <c:pt idx="15441">
                  <c:v>3.6907317073148036</c:v>
                </c:pt>
                <c:pt idx="15442">
                  <c:v>3.6912195121928533</c:v>
                </c:pt>
                <c:pt idx="15443">
                  <c:v>3.6917073170709016</c:v>
                </c:pt>
                <c:pt idx="15444">
                  <c:v>3.6921951219489504</c:v>
                </c:pt>
                <c:pt idx="15445">
                  <c:v>3.6926829268269996</c:v>
                </c:pt>
                <c:pt idx="15446">
                  <c:v>3.6931707317050479</c:v>
                </c:pt>
                <c:pt idx="15447">
                  <c:v>3.6936585365830967</c:v>
                </c:pt>
                <c:pt idx="15448">
                  <c:v>3.694146341461146</c:v>
                </c:pt>
                <c:pt idx="15449">
                  <c:v>3.6946341463391947</c:v>
                </c:pt>
                <c:pt idx="15450">
                  <c:v>3.6951219512171947</c:v>
                </c:pt>
                <c:pt idx="15451">
                  <c:v>3.695609756095243</c:v>
                </c:pt>
                <c:pt idx="15452">
                  <c:v>3.6960975609732922</c:v>
                </c:pt>
                <c:pt idx="15453">
                  <c:v>3.696585365851341</c:v>
                </c:pt>
                <c:pt idx="15454">
                  <c:v>3.6970731707293893</c:v>
                </c:pt>
                <c:pt idx="15455">
                  <c:v>3.6975609756074386</c:v>
                </c:pt>
                <c:pt idx="15456">
                  <c:v>3.6980487804854874</c:v>
                </c:pt>
                <c:pt idx="15457">
                  <c:v>3.6985365853635357</c:v>
                </c:pt>
                <c:pt idx="15458">
                  <c:v>3.6990243902415845</c:v>
                </c:pt>
                <c:pt idx="15459">
                  <c:v>3.6995121951196337</c:v>
                </c:pt>
                <c:pt idx="15460">
                  <c:v>3.699999999997682</c:v>
                </c:pt>
                <c:pt idx="15461">
                  <c:v>3.7004878048757308</c:v>
                </c:pt>
                <c:pt idx="15462">
                  <c:v>3.70097560975378</c:v>
                </c:pt>
                <c:pt idx="15463">
                  <c:v>3.7014634146318288</c:v>
                </c:pt>
                <c:pt idx="15464">
                  <c:v>3.7019512195098772</c:v>
                </c:pt>
                <c:pt idx="15465">
                  <c:v>3.7024390243879264</c:v>
                </c:pt>
                <c:pt idx="15466">
                  <c:v>3.7029268292659752</c:v>
                </c:pt>
                <c:pt idx="15467">
                  <c:v>3.7034146341440235</c:v>
                </c:pt>
                <c:pt idx="15468">
                  <c:v>3.7039024390220732</c:v>
                </c:pt>
                <c:pt idx="15469">
                  <c:v>3.7043902439001215</c:v>
                </c:pt>
                <c:pt idx="15470">
                  <c:v>3.7048780487781698</c:v>
                </c:pt>
                <c:pt idx="15471">
                  <c:v>3.7053658536562186</c:v>
                </c:pt>
                <c:pt idx="15472">
                  <c:v>3.7058536585342678</c:v>
                </c:pt>
                <c:pt idx="15473">
                  <c:v>3.7063414634123162</c:v>
                </c:pt>
                <c:pt idx="15474">
                  <c:v>3.706829268290365</c:v>
                </c:pt>
                <c:pt idx="15475">
                  <c:v>3.7073170731684142</c:v>
                </c:pt>
                <c:pt idx="15476">
                  <c:v>3.7078048780464625</c:v>
                </c:pt>
                <c:pt idx="15477">
                  <c:v>3.7082926829245113</c:v>
                </c:pt>
                <c:pt idx="15478">
                  <c:v>3.7087804878025605</c:v>
                </c:pt>
                <c:pt idx="15479">
                  <c:v>3.7092682926806093</c:v>
                </c:pt>
                <c:pt idx="15480">
                  <c:v>3.7097560975586577</c:v>
                </c:pt>
                <c:pt idx="15481">
                  <c:v>3.7102439024367069</c:v>
                </c:pt>
                <c:pt idx="15482">
                  <c:v>3.7107317073147557</c:v>
                </c:pt>
                <c:pt idx="15483">
                  <c:v>3.711219512192804</c:v>
                </c:pt>
                <c:pt idx="15484">
                  <c:v>3.7117073170708537</c:v>
                </c:pt>
                <c:pt idx="15485">
                  <c:v>3.712195121948902</c:v>
                </c:pt>
                <c:pt idx="15486">
                  <c:v>3.7126829268269503</c:v>
                </c:pt>
                <c:pt idx="15487">
                  <c:v>3.7131707317049991</c:v>
                </c:pt>
                <c:pt idx="15488">
                  <c:v>3.7136585365830483</c:v>
                </c:pt>
                <c:pt idx="15489">
                  <c:v>3.7141463414610971</c:v>
                </c:pt>
                <c:pt idx="15490">
                  <c:v>3.7146341463391455</c:v>
                </c:pt>
                <c:pt idx="15491">
                  <c:v>3.7151219512171947</c:v>
                </c:pt>
                <c:pt idx="15492">
                  <c:v>3.7156097560952435</c:v>
                </c:pt>
                <c:pt idx="15493">
                  <c:v>3.7160975609732918</c:v>
                </c:pt>
                <c:pt idx="15494">
                  <c:v>3.716585365851341</c:v>
                </c:pt>
                <c:pt idx="15495">
                  <c:v>3.7170731707293898</c:v>
                </c:pt>
                <c:pt idx="15496">
                  <c:v>3.7175609756074381</c:v>
                </c:pt>
                <c:pt idx="15497">
                  <c:v>3.7180487804854874</c:v>
                </c:pt>
                <c:pt idx="15498">
                  <c:v>3.7185365853635362</c:v>
                </c:pt>
                <c:pt idx="15499">
                  <c:v>3.7190243902415845</c:v>
                </c:pt>
                <c:pt idx="15500">
                  <c:v>3.7195121951196342</c:v>
                </c:pt>
                <c:pt idx="15501">
                  <c:v>3.7199999999976825</c:v>
                </c:pt>
                <c:pt idx="15502">
                  <c:v>3.7204878048757308</c:v>
                </c:pt>
                <c:pt idx="15503">
                  <c:v>3.7209756097537796</c:v>
                </c:pt>
                <c:pt idx="15504">
                  <c:v>3.7214634146318288</c:v>
                </c:pt>
                <c:pt idx="15505">
                  <c:v>3.7219512195098776</c:v>
                </c:pt>
                <c:pt idx="15506">
                  <c:v>3.722439024387926</c:v>
                </c:pt>
                <c:pt idx="15507">
                  <c:v>3.7229268292659752</c:v>
                </c:pt>
                <c:pt idx="15508">
                  <c:v>3.723414634144024</c:v>
                </c:pt>
                <c:pt idx="15509">
                  <c:v>3.7239024390220723</c:v>
                </c:pt>
                <c:pt idx="15510">
                  <c:v>3.7243902439001215</c:v>
                </c:pt>
                <c:pt idx="15511">
                  <c:v>3.7248780487781703</c:v>
                </c:pt>
                <c:pt idx="15512">
                  <c:v>3.7253658536562186</c:v>
                </c:pt>
                <c:pt idx="15513">
                  <c:v>3.7258536585342683</c:v>
                </c:pt>
                <c:pt idx="15514">
                  <c:v>3.7263414634123166</c:v>
                </c:pt>
                <c:pt idx="15515">
                  <c:v>3.726829268290365</c:v>
                </c:pt>
                <c:pt idx="15516">
                  <c:v>3.7273170731684147</c:v>
                </c:pt>
                <c:pt idx="15517">
                  <c:v>3.727804878046463</c:v>
                </c:pt>
                <c:pt idx="15518">
                  <c:v>3.7282926829245113</c:v>
                </c:pt>
                <c:pt idx="15519">
                  <c:v>3.7287804878025601</c:v>
                </c:pt>
                <c:pt idx="15520">
                  <c:v>3.7292682926806093</c:v>
                </c:pt>
                <c:pt idx="15521">
                  <c:v>3.7297560975586581</c:v>
                </c:pt>
                <c:pt idx="15522">
                  <c:v>3.7302439024367064</c:v>
                </c:pt>
                <c:pt idx="15523">
                  <c:v>3.7307317073147557</c:v>
                </c:pt>
                <c:pt idx="15524">
                  <c:v>3.7312195121928045</c:v>
                </c:pt>
                <c:pt idx="15525">
                  <c:v>3.7317073170708528</c:v>
                </c:pt>
                <c:pt idx="15526">
                  <c:v>3.7321951219489025</c:v>
                </c:pt>
                <c:pt idx="15527">
                  <c:v>3.7326829268269508</c:v>
                </c:pt>
                <c:pt idx="15528">
                  <c:v>3.7331707317049991</c:v>
                </c:pt>
                <c:pt idx="15529">
                  <c:v>3.7336585365830488</c:v>
                </c:pt>
                <c:pt idx="15530">
                  <c:v>3.7341463414610971</c:v>
                </c:pt>
                <c:pt idx="15531">
                  <c:v>3.7346341463391459</c:v>
                </c:pt>
                <c:pt idx="15532">
                  <c:v>3.7351219512171951</c:v>
                </c:pt>
                <c:pt idx="15533">
                  <c:v>3.7356097560952435</c:v>
                </c:pt>
                <c:pt idx="15534">
                  <c:v>3.7360975609732923</c:v>
                </c:pt>
                <c:pt idx="15535">
                  <c:v>3.7365853658513406</c:v>
                </c:pt>
                <c:pt idx="15536">
                  <c:v>3.7370731707293898</c:v>
                </c:pt>
                <c:pt idx="15537">
                  <c:v>3.7375609756074386</c:v>
                </c:pt>
                <c:pt idx="15538">
                  <c:v>3.7380487804854869</c:v>
                </c:pt>
                <c:pt idx="15539">
                  <c:v>3.7385365853635362</c:v>
                </c:pt>
                <c:pt idx="15540">
                  <c:v>3.7390243902415849</c:v>
                </c:pt>
                <c:pt idx="15541">
                  <c:v>3.7395121951196333</c:v>
                </c:pt>
                <c:pt idx="15542">
                  <c:v>3.739999999997683</c:v>
                </c:pt>
                <c:pt idx="15543">
                  <c:v>3.7404878048757313</c:v>
                </c:pt>
                <c:pt idx="15544">
                  <c:v>3.7409756097537796</c:v>
                </c:pt>
                <c:pt idx="15545">
                  <c:v>3.7414634146318293</c:v>
                </c:pt>
                <c:pt idx="15546">
                  <c:v>3.7419512195098776</c:v>
                </c:pt>
                <c:pt idx="15547">
                  <c:v>3.7424390243879264</c:v>
                </c:pt>
                <c:pt idx="15548">
                  <c:v>3.7429268292659756</c:v>
                </c:pt>
                <c:pt idx="15549">
                  <c:v>3.743414634144024</c:v>
                </c:pt>
                <c:pt idx="15550">
                  <c:v>3.7439024390220728</c:v>
                </c:pt>
                <c:pt idx="15551">
                  <c:v>3.7443902439001211</c:v>
                </c:pt>
                <c:pt idx="15552">
                  <c:v>3.7448780487781708</c:v>
                </c:pt>
                <c:pt idx="15553">
                  <c:v>3.7453658536562191</c:v>
                </c:pt>
                <c:pt idx="15554">
                  <c:v>3.7458536585342674</c:v>
                </c:pt>
                <c:pt idx="15555">
                  <c:v>3.7463414634123171</c:v>
                </c:pt>
                <c:pt idx="15556">
                  <c:v>3.7468292682903654</c:v>
                </c:pt>
                <c:pt idx="15557">
                  <c:v>3.7473170731684138</c:v>
                </c:pt>
                <c:pt idx="15558">
                  <c:v>3.7478048780464635</c:v>
                </c:pt>
                <c:pt idx="15559">
                  <c:v>3.7482926829245118</c:v>
                </c:pt>
                <c:pt idx="15560">
                  <c:v>3.7487804878025601</c:v>
                </c:pt>
                <c:pt idx="15561">
                  <c:v>3.7492682926806098</c:v>
                </c:pt>
                <c:pt idx="15562">
                  <c:v>3.7497560975586581</c:v>
                </c:pt>
                <c:pt idx="15563">
                  <c:v>3.7502439024367069</c:v>
                </c:pt>
                <c:pt idx="15564">
                  <c:v>3.7507317073147561</c:v>
                </c:pt>
                <c:pt idx="15565">
                  <c:v>3.7512195121928045</c:v>
                </c:pt>
                <c:pt idx="15566">
                  <c:v>3.7517073170708533</c:v>
                </c:pt>
                <c:pt idx="15567">
                  <c:v>3.7521951219489016</c:v>
                </c:pt>
                <c:pt idx="15568">
                  <c:v>3.7526829268269513</c:v>
                </c:pt>
                <c:pt idx="15569">
                  <c:v>3.7531707317049996</c:v>
                </c:pt>
                <c:pt idx="15570">
                  <c:v>3.7536585365830479</c:v>
                </c:pt>
                <c:pt idx="15571">
                  <c:v>3.7541463414610976</c:v>
                </c:pt>
                <c:pt idx="15572">
                  <c:v>3.7546341463391459</c:v>
                </c:pt>
                <c:pt idx="15573">
                  <c:v>3.7551219512171943</c:v>
                </c:pt>
                <c:pt idx="15574">
                  <c:v>3.7556097560952439</c:v>
                </c:pt>
                <c:pt idx="15575">
                  <c:v>3.7560975609732923</c:v>
                </c:pt>
                <c:pt idx="15576">
                  <c:v>3.7565853658513411</c:v>
                </c:pt>
                <c:pt idx="15577">
                  <c:v>3.7570731707293903</c:v>
                </c:pt>
                <c:pt idx="15578">
                  <c:v>3.7575609756074386</c:v>
                </c:pt>
                <c:pt idx="15579">
                  <c:v>3.7580487804854874</c:v>
                </c:pt>
                <c:pt idx="15580">
                  <c:v>3.7585365853635366</c:v>
                </c:pt>
                <c:pt idx="15581">
                  <c:v>3.759024390241585</c:v>
                </c:pt>
                <c:pt idx="15582">
                  <c:v>3.7595121951196337</c:v>
                </c:pt>
                <c:pt idx="15583">
                  <c:v>3.7599999999976821</c:v>
                </c:pt>
                <c:pt idx="15584">
                  <c:v>3.7604878048757318</c:v>
                </c:pt>
                <c:pt idx="15585">
                  <c:v>3.7609756097537801</c:v>
                </c:pt>
                <c:pt idx="15586">
                  <c:v>3.7614634146318284</c:v>
                </c:pt>
                <c:pt idx="15587">
                  <c:v>3.7619512195098781</c:v>
                </c:pt>
                <c:pt idx="15588">
                  <c:v>3.7624390243879264</c:v>
                </c:pt>
                <c:pt idx="15589">
                  <c:v>3.7629268292659752</c:v>
                </c:pt>
                <c:pt idx="15590">
                  <c:v>3.7634146341440244</c:v>
                </c:pt>
                <c:pt idx="15591">
                  <c:v>3.7639024390220728</c:v>
                </c:pt>
                <c:pt idx="15592">
                  <c:v>3.7643902439001216</c:v>
                </c:pt>
                <c:pt idx="15593">
                  <c:v>3.7648780487781708</c:v>
                </c:pt>
                <c:pt idx="15594">
                  <c:v>3.7653658536562196</c:v>
                </c:pt>
                <c:pt idx="15595">
                  <c:v>3.7658536585342679</c:v>
                </c:pt>
                <c:pt idx="15596">
                  <c:v>3.7663414634123162</c:v>
                </c:pt>
                <c:pt idx="15597">
                  <c:v>3.7668292682903659</c:v>
                </c:pt>
                <c:pt idx="15598">
                  <c:v>3.7673170731684142</c:v>
                </c:pt>
                <c:pt idx="15599">
                  <c:v>3.767804878046463</c:v>
                </c:pt>
                <c:pt idx="15600">
                  <c:v>3.7682926829245122</c:v>
                </c:pt>
                <c:pt idx="15601">
                  <c:v>3.7687804878025606</c:v>
                </c:pt>
                <c:pt idx="15602">
                  <c:v>3.7692682926806094</c:v>
                </c:pt>
                <c:pt idx="15603">
                  <c:v>3.7697560975586586</c:v>
                </c:pt>
                <c:pt idx="15604">
                  <c:v>3.7702439024367074</c:v>
                </c:pt>
                <c:pt idx="15605">
                  <c:v>3.7707317073147557</c:v>
                </c:pt>
                <c:pt idx="15606">
                  <c:v>3.7712195121928049</c:v>
                </c:pt>
                <c:pt idx="15607">
                  <c:v>3.7717073170708537</c:v>
                </c:pt>
                <c:pt idx="15608">
                  <c:v>3.7721951219489021</c:v>
                </c:pt>
                <c:pt idx="15609">
                  <c:v>3.7726829268269513</c:v>
                </c:pt>
                <c:pt idx="15610">
                  <c:v>3.7731707317050001</c:v>
                </c:pt>
                <c:pt idx="15611">
                  <c:v>3.7736585365830484</c:v>
                </c:pt>
                <c:pt idx="15612">
                  <c:v>3.7741463414610972</c:v>
                </c:pt>
                <c:pt idx="15613">
                  <c:v>3.7746341463391464</c:v>
                </c:pt>
                <c:pt idx="15614">
                  <c:v>3.7751219512171947</c:v>
                </c:pt>
                <c:pt idx="15615">
                  <c:v>3.7756097560952435</c:v>
                </c:pt>
                <c:pt idx="15616">
                  <c:v>3.7760975609732927</c:v>
                </c:pt>
                <c:pt idx="15617">
                  <c:v>3.7765853658513411</c:v>
                </c:pt>
                <c:pt idx="15618">
                  <c:v>3.7770731707293899</c:v>
                </c:pt>
                <c:pt idx="15619">
                  <c:v>3.7775609756074391</c:v>
                </c:pt>
                <c:pt idx="15620">
                  <c:v>3.7780487804854879</c:v>
                </c:pt>
                <c:pt idx="15621">
                  <c:v>3.7785365853635362</c:v>
                </c:pt>
                <c:pt idx="15622">
                  <c:v>3.7790243902415854</c:v>
                </c:pt>
                <c:pt idx="15623">
                  <c:v>3.7795121951196342</c:v>
                </c:pt>
                <c:pt idx="15624">
                  <c:v>3.7799999999976825</c:v>
                </c:pt>
                <c:pt idx="15625">
                  <c:v>3.7804878048757318</c:v>
                </c:pt>
                <c:pt idx="15626">
                  <c:v>3.7809756097537806</c:v>
                </c:pt>
                <c:pt idx="15627">
                  <c:v>3.7814634146318289</c:v>
                </c:pt>
                <c:pt idx="15628">
                  <c:v>3.7819512195098772</c:v>
                </c:pt>
                <c:pt idx="15629">
                  <c:v>3.7824390243879269</c:v>
                </c:pt>
                <c:pt idx="15630">
                  <c:v>3.7829268292659752</c:v>
                </c:pt>
                <c:pt idx="15631">
                  <c:v>3.7834146341439752</c:v>
                </c:pt>
                <c:pt idx="15632">
                  <c:v>3.7839024390220239</c:v>
                </c:pt>
                <c:pt idx="15633">
                  <c:v>3.7843902439000732</c:v>
                </c:pt>
                <c:pt idx="15634">
                  <c:v>3.7848780487781215</c:v>
                </c:pt>
                <c:pt idx="15635">
                  <c:v>3.7853658536561703</c:v>
                </c:pt>
                <c:pt idx="15636">
                  <c:v>3.7858536585342195</c:v>
                </c:pt>
                <c:pt idx="15637">
                  <c:v>3.7863414634122683</c:v>
                </c:pt>
                <c:pt idx="15638">
                  <c:v>3.7868292682903166</c:v>
                </c:pt>
                <c:pt idx="15639">
                  <c:v>3.7873170731683659</c:v>
                </c:pt>
                <c:pt idx="15640">
                  <c:v>3.7878048780464146</c:v>
                </c:pt>
                <c:pt idx="15641">
                  <c:v>3.788292682924463</c:v>
                </c:pt>
                <c:pt idx="15642">
                  <c:v>3.7887804878025122</c:v>
                </c:pt>
                <c:pt idx="15643">
                  <c:v>3.789268292680561</c:v>
                </c:pt>
                <c:pt idx="15644">
                  <c:v>3.7897560975586093</c:v>
                </c:pt>
                <c:pt idx="15645">
                  <c:v>3.7902439024366581</c:v>
                </c:pt>
                <c:pt idx="15646">
                  <c:v>3.7907317073147073</c:v>
                </c:pt>
                <c:pt idx="15647">
                  <c:v>3.7912195121927557</c:v>
                </c:pt>
                <c:pt idx="15648">
                  <c:v>3.7917073170708044</c:v>
                </c:pt>
                <c:pt idx="15649">
                  <c:v>3.7921951219488537</c:v>
                </c:pt>
                <c:pt idx="15650">
                  <c:v>3.7926829268269024</c:v>
                </c:pt>
                <c:pt idx="15651">
                  <c:v>3.7931707317049508</c:v>
                </c:pt>
                <c:pt idx="15652">
                  <c:v>3.793658536583</c:v>
                </c:pt>
                <c:pt idx="15653">
                  <c:v>3.7941463414610488</c:v>
                </c:pt>
                <c:pt idx="15654">
                  <c:v>3.7946341463390971</c:v>
                </c:pt>
                <c:pt idx="15655">
                  <c:v>3.7951219512171463</c:v>
                </c:pt>
                <c:pt idx="15656">
                  <c:v>3.7956097560951951</c:v>
                </c:pt>
                <c:pt idx="15657">
                  <c:v>3.7960975609732435</c:v>
                </c:pt>
                <c:pt idx="15658">
                  <c:v>3.7965853658512927</c:v>
                </c:pt>
                <c:pt idx="15659">
                  <c:v>3.7970731707293415</c:v>
                </c:pt>
                <c:pt idx="15660">
                  <c:v>3.7975609756073898</c:v>
                </c:pt>
                <c:pt idx="15661">
                  <c:v>3.7980487804854386</c:v>
                </c:pt>
                <c:pt idx="15662">
                  <c:v>3.7985365853634878</c:v>
                </c:pt>
                <c:pt idx="15663">
                  <c:v>3.7990243902415362</c:v>
                </c:pt>
                <c:pt idx="15664">
                  <c:v>3.7995121951195849</c:v>
                </c:pt>
                <c:pt idx="15665">
                  <c:v>3.7999999999976342</c:v>
                </c:pt>
                <c:pt idx="15666">
                  <c:v>3.8004878048756825</c:v>
                </c:pt>
                <c:pt idx="15667">
                  <c:v>3.8009756097537313</c:v>
                </c:pt>
                <c:pt idx="15668">
                  <c:v>3.8014634146317805</c:v>
                </c:pt>
                <c:pt idx="15669">
                  <c:v>3.8019512195098293</c:v>
                </c:pt>
                <c:pt idx="15670">
                  <c:v>3.8024390243878776</c:v>
                </c:pt>
                <c:pt idx="15671">
                  <c:v>3.8029268292659268</c:v>
                </c:pt>
                <c:pt idx="15672">
                  <c:v>3.8034146341439756</c:v>
                </c:pt>
                <c:pt idx="15673">
                  <c:v>3.803902439022024</c:v>
                </c:pt>
                <c:pt idx="15674">
                  <c:v>3.8043902439000732</c:v>
                </c:pt>
                <c:pt idx="15675">
                  <c:v>3.804878048778122</c:v>
                </c:pt>
                <c:pt idx="15676">
                  <c:v>3.8053658536561703</c:v>
                </c:pt>
                <c:pt idx="15677">
                  <c:v>3.8058536585342191</c:v>
                </c:pt>
                <c:pt idx="15678">
                  <c:v>3.8063414634122683</c:v>
                </c:pt>
                <c:pt idx="15679">
                  <c:v>3.8068292682903166</c:v>
                </c:pt>
                <c:pt idx="15680">
                  <c:v>3.8073170731683654</c:v>
                </c:pt>
                <c:pt idx="15681">
                  <c:v>3.8078048780464147</c:v>
                </c:pt>
                <c:pt idx="15682">
                  <c:v>3.808292682924463</c:v>
                </c:pt>
                <c:pt idx="15683">
                  <c:v>3.8087804878025118</c:v>
                </c:pt>
                <c:pt idx="15684">
                  <c:v>3.809268292680561</c:v>
                </c:pt>
                <c:pt idx="15685">
                  <c:v>3.8097560975586098</c:v>
                </c:pt>
                <c:pt idx="15686">
                  <c:v>3.8102439024366581</c:v>
                </c:pt>
                <c:pt idx="15687">
                  <c:v>3.8107317073147073</c:v>
                </c:pt>
                <c:pt idx="15688">
                  <c:v>3.8112195121927561</c:v>
                </c:pt>
                <c:pt idx="15689">
                  <c:v>3.8117073170708045</c:v>
                </c:pt>
                <c:pt idx="15690">
                  <c:v>3.8121951219488537</c:v>
                </c:pt>
                <c:pt idx="15691">
                  <c:v>3.8126829268269025</c:v>
                </c:pt>
                <c:pt idx="15692">
                  <c:v>3.8131707317049508</c:v>
                </c:pt>
                <c:pt idx="15693">
                  <c:v>3.8136585365829996</c:v>
                </c:pt>
                <c:pt idx="15694">
                  <c:v>3.8141463414610488</c:v>
                </c:pt>
                <c:pt idx="15695">
                  <c:v>3.8146341463390971</c:v>
                </c:pt>
                <c:pt idx="15696">
                  <c:v>3.8151219512171459</c:v>
                </c:pt>
                <c:pt idx="15697">
                  <c:v>3.8156097560951951</c:v>
                </c:pt>
                <c:pt idx="15698">
                  <c:v>3.8160975609732435</c:v>
                </c:pt>
                <c:pt idx="15699">
                  <c:v>3.8165853658512923</c:v>
                </c:pt>
                <c:pt idx="15700">
                  <c:v>3.8170731707293415</c:v>
                </c:pt>
                <c:pt idx="15701">
                  <c:v>3.8175609756073903</c:v>
                </c:pt>
                <c:pt idx="15702">
                  <c:v>3.8180487804854386</c:v>
                </c:pt>
                <c:pt idx="15703">
                  <c:v>3.8185365853634878</c:v>
                </c:pt>
                <c:pt idx="15704">
                  <c:v>3.8190243902415366</c:v>
                </c:pt>
                <c:pt idx="15705">
                  <c:v>3.819512195119585</c:v>
                </c:pt>
                <c:pt idx="15706">
                  <c:v>3.8199999999976342</c:v>
                </c:pt>
                <c:pt idx="15707">
                  <c:v>3.820487804875683</c:v>
                </c:pt>
                <c:pt idx="15708">
                  <c:v>3.8209756097537313</c:v>
                </c:pt>
                <c:pt idx="15709">
                  <c:v>3.8214634146317801</c:v>
                </c:pt>
                <c:pt idx="15710">
                  <c:v>3.8219512195098293</c:v>
                </c:pt>
                <c:pt idx="15711">
                  <c:v>3.8224390243878776</c:v>
                </c:pt>
                <c:pt idx="15712">
                  <c:v>3.8229268292659264</c:v>
                </c:pt>
                <c:pt idx="15713">
                  <c:v>3.8234146341439756</c:v>
                </c:pt>
                <c:pt idx="15714">
                  <c:v>3.8239024390220244</c:v>
                </c:pt>
                <c:pt idx="15715">
                  <c:v>3.8243902439000728</c:v>
                </c:pt>
                <c:pt idx="15716">
                  <c:v>3.824878048778122</c:v>
                </c:pt>
                <c:pt idx="15717">
                  <c:v>3.8253658536561708</c:v>
                </c:pt>
                <c:pt idx="15718">
                  <c:v>3.8258536585342191</c:v>
                </c:pt>
                <c:pt idx="15719">
                  <c:v>3.8263414634122683</c:v>
                </c:pt>
                <c:pt idx="15720">
                  <c:v>3.8268292682903171</c:v>
                </c:pt>
                <c:pt idx="15721">
                  <c:v>3.8273170731683654</c:v>
                </c:pt>
                <c:pt idx="15722">
                  <c:v>3.8278048780464147</c:v>
                </c:pt>
                <c:pt idx="15723">
                  <c:v>3.8282926829244635</c:v>
                </c:pt>
                <c:pt idx="15724">
                  <c:v>3.8287804878025118</c:v>
                </c:pt>
                <c:pt idx="15725">
                  <c:v>3.8292682926805606</c:v>
                </c:pt>
                <c:pt idx="15726">
                  <c:v>3.8297560975586098</c:v>
                </c:pt>
                <c:pt idx="15727">
                  <c:v>3.8302439024366581</c:v>
                </c:pt>
                <c:pt idx="15728">
                  <c:v>3.8307317073147069</c:v>
                </c:pt>
                <c:pt idx="15729">
                  <c:v>3.8312195121927561</c:v>
                </c:pt>
                <c:pt idx="15730">
                  <c:v>3.8317073170708049</c:v>
                </c:pt>
                <c:pt idx="15731">
                  <c:v>3.8321951219488533</c:v>
                </c:pt>
                <c:pt idx="15732">
                  <c:v>3.8326829268269025</c:v>
                </c:pt>
                <c:pt idx="15733">
                  <c:v>3.8331707317049513</c:v>
                </c:pt>
                <c:pt idx="15734">
                  <c:v>3.8336585365829996</c:v>
                </c:pt>
                <c:pt idx="15735">
                  <c:v>3.8341463414610488</c:v>
                </c:pt>
                <c:pt idx="15736">
                  <c:v>3.8346341463390976</c:v>
                </c:pt>
                <c:pt idx="15737">
                  <c:v>3.8351219512171459</c:v>
                </c:pt>
                <c:pt idx="15738">
                  <c:v>3.8356097560951952</c:v>
                </c:pt>
                <c:pt idx="15739">
                  <c:v>3.8360975609732439</c:v>
                </c:pt>
                <c:pt idx="15740">
                  <c:v>3.8365853658512923</c:v>
                </c:pt>
                <c:pt idx="15741">
                  <c:v>3.8370731707293411</c:v>
                </c:pt>
                <c:pt idx="15742">
                  <c:v>3.8375609756073903</c:v>
                </c:pt>
                <c:pt idx="15743">
                  <c:v>3.8380487804854386</c:v>
                </c:pt>
                <c:pt idx="15744">
                  <c:v>3.8385365853634874</c:v>
                </c:pt>
                <c:pt idx="15745">
                  <c:v>3.8390243902415366</c:v>
                </c:pt>
                <c:pt idx="15746">
                  <c:v>3.8395121951195854</c:v>
                </c:pt>
                <c:pt idx="15747">
                  <c:v>3.8399999999976338</c:v>
                </c:pt>
                <c:pt idx="15748">
                  <c:v>3.840487804875683</c:v>
                </c:pt>
                <c:pt idx="15749">
                  <c:v>3.8409756097537318</c:v>
                </c:pt>
                <c:pt idx="15750">
                  <c:v>3.8414634146317801</c:v>
                </c:pt>
                <c:pt idx="15751">
                  <c:v>3.8419512195098293</c:v>
                </c:pt>
                <c:pt idx="15752">
                  <c:v>3.8424390243878781</c:v>
                </c:pt>
                <c:pt idx="15753">
                  <c:v>3.8429268292659264</c:v>
                </c:pt>
                <c:pt idx="15754">
                  <c:v>3.8434146341439748</c:v>
                </c:pt>
                <c:pt idx="15755">
                  <c:v>3.8439024390220244</c:v>
                </c:pt>
                <c:pt idx="15756">
                  <c:v>3.8443902439000728</c:v>
                </c:pt>
                <c:pt idx="15757">
                  <c:v>3.8448780487781216</c:v>
                </c:pt>
                <c:pt idx="15758">
                  <c:v>3.8453658536561708</c:v>
                </c:pt>
                <c:pt idx="15759">
                  <c:v>3.8458536585342191</c:v>
                </c:pt>
                <c:pt idx="15760">
                  <c:v>3.8463414634122679</c:v>
                </c:pt>
                <c:pt idx="15761">
                  <c:v>3.8468292682903171</c:v>
                </c:pt>
                <c:pt idx="15762">
                  <c:v>3.8473170731683655</c:v>
                </c:pt>
                <c:pt idx="15763">
                  <c:v>3.8478048780464142</c:v>
                </c:pt>
                <c:pt idx="15764">
                  <c:v>3.8482926829244635</c:v>
                </c:pt>
                <c:pt idx="15765">
                  <c:v>3.8487804878025123</c:v>
                </c:pt>
                <c:pt idx="15766">
                  <c:v>3.8492682926805606</c:v>
                </c:pt>
                <c:pt idx="15767">
                  <c:v>3.8497560975586098</c:v>
                </c:pt>
                <c:pt idx="15768">
                  <c:v>3.8502439024366586</c:v>
                </c:pt>
                <c:pt idx="15769">
                  <c:v>3.8507317073147069</c:v>
                </c:pt>
                <c:pt idx="15770">
                  <c:v>3.8512195121927553</c:v>
                </c:pt>
                <c:pt idx="15771">
                  <c:v>3.8517073170708049</c:v>
                </c:pt>
                <c:pt idx="15772">
                  <c:v>3.8521951219488533</c:v>
                </c:pt>
                <c:pt idx="15773">
                  <c:v>3.8526829268269021</c:v>
                </c:pt>
                <c:pt idx="15774">
                  <c:v>3.8531707317049513</c:v>
                </c:pt>
                <c:pt idx="15775">
                  <c:v>3.8536585365829996</c:v>
                </c:pt>
                <c:pt idx="15776">
                  <c:v>3.8541463414610484</c:v>
                </c:pt>
                <c:pt idx="15777">
                  <c:v>3.8546341463390976</c:v>
                </c:pt>
                <c:pt idx="15778">
                  <c:v>3.855121951217146</c:v>
                </c:pt>
                <c:pt idx="15779">
                  <c:v>3.8556097560951947</c:v>
                </c:pt>
                <c:pt idx="15780">
                  <c:v>3.856097560973244</c:v>
                </c:pt>
                <c:pt idx="15781">
                  <c:v>3.8565853658512927</c:v>
                </c:pt>
                <c:pt idx="15782">
                  <c:v>3.8570731707293411</c:v>
                </c:pt>
                <c:pt idx="15783">
                  <c:v>3.8575609756073903</c:v>
                </c:pt>
                <c:pt idx="15784">
                  <c:v>3.8580487804854391</c:v>
                </c:pt>
                <c:pt idx="15785">
                  <c:v>3.8585365853634874</c:v>
                </c:pt>
                <c:pt idx="15786">
                  <c:v>3.8590243902415358</c:v>
                </c:pt>
                <c:pt idx="15787">
                  <c:v>3.8595121951195854</c:v>
                </c:pt>
                <c:pt idx="15788">
                  <c:v>3.8599999999976338</c:v>
                </c:pt>
                <c:pt idx="15789">
                  <c:v>3.8604878048756825</c:v>
                </c:pt>
                <c:pt idx="15790">
                  <c:v>3.8609756097537318</c:v>
                </c:pt>
                <c:pt idx="15791">
                  <c:v>3.8614634146317801</c:v>
                </c:pt>
                <c:pt idx="15792">
                  <c:v>3.8619512195098289</c:v>
                </c:pt>
                <c:pt idx="15793">
                  <c:v>3.8624390243878781</c:v>
                </c:pt>
                <c:pt idx="15794">
                  <c:v>3.8629268292659265</c:v>
                </c:pt>
                <c:pt idx="15795">
                  <c:v>3.8634146341439752</c:v>
                </c:pt>
                <c:pt idx="15796">
                  <c:v>3.8639024390220245</c:v>
                </c:pt>
                <c:pt idx="15797">
                  <c:v>3.8643902439000732</c:v>
                </c:pt>
                <c:pt idx="15798">
                  <c:v>3.8648780487781216</c:v>
                </c:pt>
                <c:pt idx="15799">
                  <c:v>3.8653658536561708</c:v>
                </c:pt>
                <c:pt idx="15800">
                  <c:v>3.8658536585342196</c:v>
                </c:pt>
                <c:pt idx="15801">
                  <c:v>3.8663414634122679</c:v>
                </c:pt>
                <c:pt idx="15802">
                  <c:v>3.8668292682903163</c:v>
                </c:pt>
                <c:pt idx="15803">
                  <c:v>3.8673170731683659</c:v>
                </c:pt>
                <c:pt idx="15804">
                  <c:v>3.8678048780464143</c:v>
                </c:pt>
                <c:pt idx="15805">
                  <c:v>3.868292682924463</c:v>
                </c:pt>
                <c:pt idx="15806">
                  <c:v>3.8687804878025123</c:v>
                </c:pt>
                <c:pt idx="15807">
                  <c:v>3.8692682926805606</c:v>
                </c:pt>
                <c:pt idx="15808">
                  <c:v>3.8697560975586094</c:v>
                </c:pt>
                <c:pt idx="15809">
                  <c:v>3.8702439024366586</c:v>
                </c:pt>
                <c:pt idx="15810">
                  <c:v>3.8707317073147069</c:v>
                </c:pt>
                <c:pt idx="15811">
                  <c:v>3.8712195121927069</c:v>
                </c:pt>
                <c:pt idx="15812">
                  <c:v>3.8717073170707557</c:v>
                </c:pt>
                <c:pt idx="15813">
                  <c:v>3.8721951219488049</c:v>
                </c:pt>
                <c:pt idx="15814">
                  <c:v>3.8726829268268537</c:v>
                </c:pt>
                <c:pt idx="15815">
                  <c:v>3.873170731704902</c:v>
                </c:pt>
                <c:pt idx="15816">
                  <c:v>3.8736585365829512</c:v>
                </c:pt>
                <c:pt idx="15817">
                  <c:v>3.874146341461</c:v>
                </c:pt>
                <c:pt idx="15818">
                  <c:v>3.8746341463390483</c:v>
                </c:pt>
                <c:pt idx="15819">
                  <c:v>3.8751219512170971</c:v>
                </c:pt>
                <c:pt idx="15820">
                  <c:v>3.8756097560951464</c:v>
                </c:pt>
                <c:pt idx="15821">
                  <c:v>3.8760975609731947</c:v>
                </c:pt>
                <c:pt idx="15822">
                  <c:v>3.8765853658512435</c:v>
                </c:pt>
                <c:pt idx="15823">
                  <c:v>3.8770731707292927</c:v>
                </c:pt>
                <c:pt idx="15824">
                  <c:v>3.877560975607341</c:v>
                </c:pt>
                <c:pt idx="15825">
                  <c:v>3.8780487804853898</c:v>
                </c:pt>
                <c:pt idx="15826">
                  <c:v>3.878536585363439</c:v>
                </c:pt>
                <c:pt idx="15827">
                  <c:v>3.8790243902414878</c:v>
                </c:pt>
                <c:pt idx="15828">
                  <c:v>3.8795121951195362</c:v>
                </c:pt>
                <c:pt idx="15829">
                  <c:v>3.8799999999975854</c:v>
                </c:pt>
                <c:pt idx="15830">
                  <c:v>3.8804878048756342</c:v>
                </c:pt>
                <c:pt idx="15831">
                  <c:v>3.8809756097536825</c:v>
                </c:pt>
                <c:pt idx="15832">
                  <c:v>3.8814634146317317</c:v>
                </c:pt>
                <c:pt idx="15833">
                  <c:v>3.8819512195097805</c:v>
                </c:pt>
                <c:pt idx="15834">
                  <c:v>3.8824390243878288</c:v>
                </c:pt>
                <c:pt idx="15835">
                  <c:v>3.8829268292658776</c:v>
                </c:pt>
                <c:pt idx="15836">
                  <c:v>3.8834146341439268</c:v>
                </c:pt>
                <c:pt idx="15837">
                  <c:v>3.8839024390219752</c:v>
                </c:pt>
                <c:pt idx="15838">
                  <c:v>3.884390243900024</c:v>
                </c:pt>
                <c:pt idx="15839">
                  <c:v>3.8848780487780732</c:v>
                </c:pt>
                <c:pt idx="15840">
                  <c:v>3.885365853656122</c:v>
                </c:pt>
                <c:pt idx="15841">
                  <c:v>3.8858536585341703</c:v>
                </c:pt>
                <c:pt idx="15842">
                  <c:v>3.8863414634122195</c:v>
                </c:pt>
                <c:pt idx="15843">
                  <c:v>3.8868292682902683</c:v>
                </c:pt>
                <c:pt idx="15844">
                  <c:v>3.8873170731683167</c:v>
                </c:pt>
                <c:pt idx="15845">
                  <c:v>3.8878048780463659</c:v>
                </c:pt>
                <c:pt idx="15846">
                  <c:v>3.8882926829244147</c:v>
                </c:pt>
                <c:pt idx="15847">
                  <c:v>3.888780487802463</c:v>
                </c:pt>
                <c:pt idx="15848">
                  <c:v>3.8892682926805122</c:v>
                </c:pt>
                <c:pt idx="15849">
                  <c:v>3.889756097558561</c:v>
                </c:pt>
                <c:pt idx="15850">
                  <c:v>3.8902439024366093</c:v>
                </c:pt>
                <c:pt idx="15851">
                  <c:v>3.8907317073146581</c:v>
                </c:pt>
                <c:pt idx="15852">
                  <c:v>3.8912195121927073</c:v>
                </c:pt>
                <c:pt idx="15853">
                  <c:v>3.8917073170707557</c:v>
                </c:pt>
                <c:pt idx="15854">
                  <c:v>3.8921951219488045</c:v>
                </c:pt>
                <c:pt idx="15855">
                  <c:v>3.8926829268268537</c:v>
                </c:pt>
                <c:pt idx="15856">
                  <c:v>3.8931707317049025</c:v>
                </c:pt>
                <c:pt idx="15857">
                  <c:v>3.8936585365829508</c:v>
                </c:pt>
                <c:pt idx="15858">
                  <c:v>3.894146341461</c:v>
                </c:pt>
                <c:pt idx="15859">
                  <c:v>3.8946341463390488</c:v>
                </c:pt>
                <c:pt idx="15860">
                  <c:v>3.8951219512170971</c:v>
                </c:pt>
                <c:pt idx="15861">
                  <c:v>3.8956097560951464</c:v>
                </c:pt>
                <c:pt idx="15862">
                  <c:v>3.8960975609731952</c:v>
                </c:pt>
                <c:pt idx="15863">
                  <c:v>3.8965853658512435</c:v>
                </c:pt>
                <c:pt idx="15864">
                  <c:v>3.8970731707292927</c:v>
                </c:pt>
                <c:pt idx="15865">
                  <c:v>3.8975609756073415</c:v>
                </c:pt>
                <c:pt idx="15866">
                  <c:v>3.8980487804853898</c:v>
                </c:pt>
                <c:pt idx="15867">
                  <c:v>3.8985365853634386</c:v>
                </c:pt>
                <c:pt idx="15868">
                  <c:v>3.8990243902414878</c:v>
                </c:pt>
                <c:pt idx="15869">
                  <c:v>3.8995121951195362</c:v>
                </c:pt>
                <c:pt idx="15870">
                  <c:v>3.899999999997585</c:v>
                </c:pt>
                <c:pt idx="15871">
                  <c:v>3.9004878048756342</c:v>
                </c:pt>
                <c:pt idx="15872">
                  <c:v>3.900975609753683</c:v>
                </c:pt>
                <c:pt idx="15873">
                  <c:v>3.9014634146317313</c:v>
                </c:pt>
                <c:pt idx="15874">
                  <c:v>3.9019512195097805</c:v>
                </c:pt>
                <c:pt idx="15875">
                  <c:v>3.9024390243878293</c:v>
                </c:pt>
                <c:pt idx="15876">
                  <c:v>3.9029268292658776</c:v>
                </c:pt>
                <c:pt idx="15877">
                  <c:v>3.9034146341439269</c:v>
                </c:pt>
                <c:pt idx="15878">
                  <c:v>3.9039024390219756</c:v>
                </c:pt>
                <c:pt idx="15879">
                  <c:v>3.904390243900024</c:v>
                </c:pt>
                <c:pt idx="15880">
                  <c:v>3.9048780487780732</c:v>
                </c:pt>
                <c:pt idx="15881">
                  <c:v>3.905365853656122</c:v>
                </c:pt>
                <c:pt idx="15882">
                  <c:v>3.9058536585341703</c:v>
                </c:pt>
                <c:pt idx="15883">
                  <c:v>3.9063414634122191</c:v>
                </c:pt>
                <c:pt idx="15884">
                  <c:v>3.9068292682902683</c:v>
                </c:pt>
                <c:pt idx="15885">
                  <c:v>3.9073170731683167</c:v>
                </c:pt>
                <c:pt idx="15886">
                  <c:v>3.9078048780463654</c:v>
                </c:pt>
                <c:pt idx="15887">
                  <c:v>3.9082926829244147</c:v>
                </c:pt>
                <c:pt idx="15888">
                  <c:v>3.9087804878024635</c:v>
                </c:pt>
                <c:pt idx="15889">
                  <c:v>3.9092682926805118</c:v>
                </c:pt>
                <c:pt idx="15890">
                  <c:v>3.909756097558561</c:v>
                </c:pt>
                <c:pt idx="15891">
                  <c:v>3.9102439024366098</c:v>
                </c:pt>
                <c:pt idx="15892">
                  <c:v>3.9107317073146581</c:v>
                </c:pt>
                <c:pt idx="15893">
                  <c:v>3.9112195121927074</c:v>
                </c:pt>
                <c:pt idx="15894">
                  <c:v>3.9117073170707561</c:v>
                </c:pt>
                <c:pt idx="15895">
                  <c:v>3.9121951219488045</c:v>
                </c:pt>
                <c:pt idx="15896">
                  <c:v>3.9126829268268537</c:v>
                </c:pt>
                <c:pt idx="15897">
                  <c:v>3.9131707317049025</c:v>
                </c:pt>
                <c:pt idx="15898">
                  <c:v>3.9136585365829508</c:v>
                </c:pt>
                <c:pt idx="15899">
                  <c:v>3.9141463414609996</c:v>
                </c:pt>
                <c:pt idx="15900">
                  <c:v>3.9146341463390488</c:v>
                </c:pt>
                <c:pt idx="15901">
                  <c:v>3.9151219512170972</c:v>
                </c:pt>
                <c:pt idx="15902">
                  <c:v>3.9156097560951459</c:v>
                </c:pt>
                <c:pt idx="15903">
                  <c:v>3.9160975609731952</c:v>
                </c:pt>
                <c:pt idx="15904">
                  <c:v>3.9165853658512435</c:v>
                </c:pt>
                <c:pt idx="15905">
                  <c:v>3.9170731707292923</c:v>
                </c:pt>
                <c:pt idx="15906">
                  <c:v>3.9175609756073415</c:v>
                </c:pt>
                <c:pt idx="15907">
                  <c:v>3.9180487804853903</c:v>
                </c:pt>
                <c:pt idx="15908">
                  <c:v>3.9185365853634386</c:v>
                </c:pt>
                <c:pt idx="15909">
                  <c:v>3.9190243902414879</c:v>
                </c:pt>
                <c:pt idx="15910">
                  <c:v>3.9195121951195366</c:v>
                </c:pt>
                <c:pt idx="15911">
                  <c:v>3.919999999997585</c:v>
                </c:pt>
                <c:pt idx="15912">
                  <c:v>3.9204878048756333</c:v>
                </c:pt>
                <c:pt idx="15913">
                  <c:v>3.920975609753683</c:v>
                </c:pt>
                <c:pt idx="15914">
                  <c:v>3.9214634146317313</c:v>
                </c:pt>
                <c:pt idx="15915">
                  <c:v>3.9219512195097801</c:v>
                </c:pt>
                <c:pt idx="15916">
                  <c:v>3.9224390243878293</c:v>
                </c:pt>
                <c:pt idx="15917">
                  <c:v>3.9229268292658777</c:v>
                </c:pt>
                <c:pt idx="15918">
                  <c:v>3.9234146341439264</c:v>
                </c:pt>
                <c:pt idx="15919">
                  <c:v>3.9239024390219757</c:v>
                </c:pt>
                <c:pt idx="15920">
                  <c:v>3.924390243900024</c:v>
                </c:pt>
                <c:pt idx="15921">
                  <c:v>3.9248780487780728</c:v>
                </c:pt>
                <c:pt idx="15922">
                  <c:v>3.925365853656122</c:v>
                </c:pt>
                <c:pt idx="15923">
                  <c:v>3.9258536585341708</c:v>
                </c:pt>
                <c:pt idx="15924">
                  <c:v>3.9263414634122191</c:v>
                </c:pt>
                <c:pt idx="15925">
                  <c:v>3.9268292682902683</c:v>
                </c:pt>
                <c:pt idx="15926">
                  <c:v>3.9273170731683171</c:v>
                </c:pt>
                <c:pt idx="15927">
                  <c:v>3.9278048780463655</c:v>
                </c:pt>
                <c:pt idx="15928">
                  <c:v>3.9282926829244138</c:v>
                </c:pt>
                <c:pt idx="15929">
                  <c:v>3.9287804878024635</c:v>
                </c:pt>
                <c:pt idx="15930">
                  <c:v>3.9292682926805118</c:v>
                </c:pt>
                <c:pt idx="15931">
                  <c:v>3.9297560975585606</c:v>
                </c:pt>
                <c:pt idx="15932">
                  <c:v>3.9302439024366098</c:v>
                </c:pt>
                <c:pt idx="15933">
                  <c:v>3.9307317073146582</c:v>
                </c:pt>
                <c:pt idx="15934">
                  <c:v>3.9312195121927069</c:v>
                </c:pt>
                <c:pt idx="15935">
                  <c:v>3.9317073170707562</c:v>
                </c:pt>
                <c:pt idx="15936">
                  <c:v>3.9321951219488049</c:v>
                </c:pt>
                <c:pt idx="15937">
                  <c:v>3.9326829268268533</c:v>
                </c:pt>
                <c:pt idx="15938">
                  <c:v>3.9331707317049025</c:v>
                </c:pt>
                <c:pt idx="15939">
                  <c:v>3.9336585365829513</c:v>
                </c:pt>
                <c:pt idx="15940">
                  <c:v>3.9341463414609996</c:v>
                </c:pt>
                <c:pt idx="15941">
                  <c:v>3.9346341463390488</c:v>
                </c:pt>
                <c:pt idx="15942">
                  <c:v>3.9351219512170976</c:v>
                </c:pt>
                <c:pt idx="15943">
                  <c:v>3.935609756095146</c:v>
                </c:pt>
                <c:pt idx="15944">
                  <c:v>3.9360975609731947</c:v>
                </c:pt>
                <c:pt idx="15945">
                  <c:v>3.936585365851244</c:v>
                </c:pt>
                <c:pt idx="15946">
                  <c:v>3.9370731707292923</c:v>
                </c:pt>
                <c:pt idx="15947">
                  <c:v>3.9375609756073411</c:v>
                </c:pt>
                <c:pt idx="15948">
                  <c:v>3.9380487804853903</c:v>
                </c:pt>
                <c:pt idx="15949">
                  <c:v>3.9385365853634386</c:v>
                </c:pt>
                <c:pt idx="15950">
                  <c:v>3.9390243902414874</c:v>
                </c:pt>
                <c:pt idx="15951">
                  <c:v>3.9395121951195367</c:v>
                </c:pt>
                <c:pt idx="15952">
                  <c:v>3.9399999999975854</c:v>
                </c:pt>
                <c:pt idx="15953">
                  <c:v>3.9404878048756338</c:v>
                </c:pt>
                <c:pt idx="15954">
                  <c:v>3.940975609753683</c:v>
                </c:pt>
                <c:pt idx="15955">
                  <c:v>3.9414634146317318</c:v>
                </c:pt>
                <c:pt idx="15956">
                  <c:v>3.9419512195097801</c:v>
                </c:pt>
                <c:pt idx="15957">
                  <c:v>3.9424390243878293</c:v>
                </c:pt>
                <c:pt idx="15958">
                  <c:v>3.9429268292658781</c:v>
                </c:pt>
                <c:pt idx="15959">
                  <c:v>3.9434146341439265</c:v>
                </c:pt>
                <c:pt idx="15960">
                  <c:v>3.9439024390219752</c:v>
                </c:pt>
                <c:pt idx="15961">
                  <c:v>3.9443902439000245</c:v>
                </c:pt>
                <c:pt idx="15962">
                  <c:v>3.9448780487780728</c:v>
                </c:pt>
                <c:pt idx="15963">
                  <c:v>3.9453658536561216</c:v>
                </c:pt>
                <c:pt idx="15964">
                  <c:v>3.9458536585341708</c:v>
                </c:pt>
                <c:pt idx="15965">
                  <c:v>3.9463414634122191</c:v>
                </c:pt>
                <c:pt idx="15966">
                  <c:v>3.9468292682902679</c:v>
                </c:pt>
                <c:pt idx="15967">
                  <c:v>3.9473170731683171</c:v>
                </c:pt>
                <c:pt idx="15968">
                  <c:v>3.9478048780463659</c:v>
                </c:pt>
                <c:pt idx="15969">
                  <c:v>3.9482926829244143</c:v>
                </c:pt>
                <c:pt idx="15970">
                  <c:v>3.9487804878024635</c:v>
                </c:pt>
                <c:pt idx="15971">
                  <c:v>3.9492682926805123</c:v>
                </c:pt>
                <c:pt idx="15972">
                  <c:v>3.9497560975585606</c:v>
                </c:pt>
                <c:pt idx="15973">
                  <c:v>3.9502439024366098</c:v>
                </c:pt>
                <c:pt idx="15974">
                  <c:v>3.9507317073146586</c:v>
                </c:pt>
                <c:pt idx="15975">
                  <c:v>3.951219512192707</c:v>
                </c:pt>
                <c:pt idx="15976">
                  <c:v>3.9517073170707557</c:v>
                </c:pt>
                <c:pt idx="15977">
                  <c:v>3.952195121948805</c:v>
                </c:pt>
                <c:pt idx="15978">
                  <c:v>3.9526829268268533</c:v>
                </c:pt>
                <c:pt idx="15979">
                  <c:v>3.9531707317049021</c:v>
                </c:pt>
                <c:pt idx="15980">
                  <c:v>3.9536585365829513</c:v>
                </c:pt>
                <c:pt idx="15981">
                  <c:v>3.9541463414609996</c:v>
                </c:pt>
                <c:pt idx="15982">
                  <c:v>3.9546341463390484</c:v>
                </c:pt>
                <c:pt idx="15983">
                  <c:v>3.9551219512170976</c:v>
                </c:pt>
                <c:pt idx="15984">
                  <c:v>3.9556097560951464</c:v>
                </c:pt>
                <c:pt idx="15985">
                  <c:v>3.9560975609731948</c:v>
                </c:pt>
                <c:pt idx="15986">
                  <c:v>3.956585365851244</c:v>
                </c:pt>
                <c:pt idx="15987">
                  <c:v>3.9570731707292928</c:v>
                </c:pt>
                <c:pt idx="15988">
                  <c:v>3.9575609756073411</c:v>
                </c:pt>
                <c:pt idx="15989">
                  <c:v>3.9580487804853903</c:v>
                </c:pt>
                <c:pt idx="15990">
                  <c:v>3.9585365853634391</c:v>
                </c:pt>
                <c:pt idx="15991">
                  <c:v>3.9590243902414874</c:v>
                </c:pt>
                <c:pt idx="15992">
                  <c:v>3.9595121951194874</c:v>
                </c:pt>
                <c:pt idx="15993">
                  <c:v>3.9599999999975362</c:v>
                </c:pt>
                <c:pt idx="15994">
                  <c:v>3.9604878048755854</c:v>
                </c:pt>
                <c:pt idx="15995">
                  <c:v>3.9609756097536337</c:v>
                </c:pt>
                <c:pt idx="15996">
                  <c:v>3.9614634146316825</c:v>
                </c:pt>
                <c:pt idx="15997">
                  <c:v>3.9619512195097317</c:v>
                </c:pt>
                <c:pt idx="15998">
                  <c:v>3.9624390243877805</c:v>
                </c:pt>
                <c:pt idx="15999">
                  <c:v>3.9629268292658288</c:v>
                </c:pt>
                <c:pt idx="16000">
                  <c:v>3.9634146341439269</c:v>
                </c:pt>
                <c:pt idx="16001">
                  <c:v>3.9639024390219268</c:v>
                </c:pt>
                <c:pt idx="16002">
                  <c:v>3.9643902438999761</c:v>
                </c:pt>
                <c:pt idx="16003">
                  <c:v>3.9648780487780235</c:v>
                </c:pt>
                <c:pt idx="16004">
                  <c:v>3.9653658536560732</c:v>
                </c:pt>
                <c:pt idx="16005">
                  <c:v>3.9658536585341224</c:v>
                </c:pt>
                <c:pt idx="16006">
                  <c:v>3.9663414634121703</c:v>
                </c:pt>
                <c:pt idx="16007">
                  <c:v>3.9668292682902195</c:v>
                </c:pt>
                <c:pt idx="16008">
                  <c:v>3.9673170731682688</c:v>
                </c:pt>
                <c:pt idx="16009">
                  <c:v>3.9678048780463167</c:v>
                </c:pt>
                <c:pt idx="16010">
                  <c:v>3.9682926829243659</c:v>
                </c:pt>
                <c:pt idx="16011">
                  <c:v>3.9687804878024151</c:v>
                </c:pt>
                <c:pt idx="16012">
                  <c:v>3.969268292680463</c:v>
                </c:pt>
                <c:pt idx="16013">
                  <c:v>3.9697560975585122</c:v>
                </c:pt>
                <c:pt idx="16014">
                  <c:v>3.9702439024365619</c:v>
                </c:pt>
                <c:pt idx="16015">
                  <c:v>3.9707317073146093</c:v>
                </c:pt>
                <c:pt idx="16016">
                  <c:v>3.9712195121926586</c:v>
                </c:pt>
                <c:pt idx="16017">
                  <c:v>3.9717073170707065</c:v>
                </c:pt>
                <c:pt idx="16018">
                  <c:v>3.9721951219487557</c:v>
                </c:pt>
                <c:pt idx="16019">
                  <c:v>3.9726829268268049</c:v>
                </c:pt>
                <c:pt idx="16020">
                  <c:v>3.9731707317048528</c:v>
                </c:pt>
                <c:pt idx="16021">
                  <c:v>3.973658536582902</c:v>
                </c:pt>
                <c:pt idx="16022">
                  <c:v>3.9741463414609517</c:v>
                </c:pt>
                <c:pt idx="16023">
                  <c:v>3.9746341463389991</c:v>
                </c:pt>
                <c:pt idx="16024">
                  <c:v>3.9751219512170484</c:v>
                </c:pt>
                <c:pt idx="16025">
                  <c:v>3.975609756095098</c:v>
                </c:pt>
                <c:pt idx="16026">
                  <c:v>3.9760975609731455</c:v>
                </c:pt>
                <c:pt idx="16027">
                  <c:v>3.9765853658511947</c:v>
                </c:pt>
                <c:pt idx="16028">
                  <c:v>3.9770731707292444</c:v>
                </c:pt>
                <c:pt idx="16029">
                  <c:v>3.9775609756072918</c:v>
                </c:pt>
                <c:pt idx="16030">
                  <c:v>3.9780487804853415</c:v>
                </c:pt>
                <c:pt idx="16031">
                  <c:v>3.9785365853633907</c:v>
                </c:pt>
                <c:pt idx="16032">
                  <c:v>3.9790243902414382</c:v>
                </c:pt>
                <c:pt idx="16033">
                  <c:v>3.9795121951194878</c:v>
                </c:pt>
                <c:pt idx="16034">
                  <c:v>3.9799999999975371</c:v>
                </c:pt>
                <c:pt idx="16035">
                  <c:v>3.9804878048755845</c:v>
                </c:pt>
                <c:pt idx="16036">
                  <c:v>3.9809756097536342</c:v>
                </c:pt>
                <c:pt idx="16037">
                  <c:v>3.9814634146316834</c:v>
                </c:pt>
                <c:pt idx="16038">
                  <c:v>3.9819512195097313</c:v>
                </c:pt>
                <c:pt idx="16039">
                  <c:v>3.9824390243877805</c:v>
                </c:pt>
                <c:pt idx="16040">
                  <c:v>3.9829268292658297</c:v>
                </c:pt>
                <c:pt idx="16041">
                  <c:v>3.9834146341438776</c:v>
                </c:pt>
                <c:pt idx="16042">
                  <c:v>3.9839024390219269</c:v>
                </c:pt>
                <c:pt idx="16043">
                  <c:v>3.9843902438999761</c:v>
                </c:pt>
                <c:pt idx="16044">
                  <c:v>3.984878048778024</c:v>
                </c:pt>
                <c:pt idx="16045">
                  <c:v>3.9853658536560732</c:v>
                </c:pt>
                <c:pt idx="16046">
                  <c:v>3.9858536585341229</c:v>
                </c:pt>
                <c:pt idx="16047">
                  <c:v>3.9863414634121703</c:v>
                </c:pt>
                <c:pt idx="16048">
                  <c:v>3.9868292682902196</c:v>
                </c:pt>
                <c:pt idx="16049">
                  <c:v>3.9873170731682674</c:v>
                </c:pt>
                <c:pt idx="16050">
                  <c:v>3.9878048780463167</c:v>
                </c:pt>
                <c:pt idx="16051">
                  <c:v>3.9882926829243659</c:v>
                </c:pt>
                <c:pt idx="16052">
                  <c:v>3.9887804878024138</c:v>
                </c:pt>
                <c:pt idx="16053">
                  <c:v>3.989268292680463</c:v>
                </c:pt>
                <c:pt idx="16054">
                  <c:v>3.9897560975585127</c:v>
                </c:pt>
                <c:pt idx="16055">
                  <c:v>3.9902439024365601</c:v>
                </c:pt>
                <c:pt idx="16056">
                  <c:v>3.9907317073146094</c:v>
                </c:pt>
                <c:pt idx="16057">
                  <c:v>3.991219512192659</c:v>
                </c:pt>
                <c:pt idx="16058">
                  <c:v>3.9917073170707065</c:v>
                </c:pt>
                <c:pt idx="16059">
                  <c:v>3.9921951219487557</c:v>
                </c:pt>
                <c:pt idx="16060">
                  <c:v>3.9926829268268054</c:v>
                </c:pt>
                <c:pt idx="16061">
                  <c:v>3.9931707317048528</c:v>
                </c:pt>
                <c:pt idx="16062">
                  <c:v>3.9936585365829025</c:v>
                </c:pt>
                <c:pt idx="16063">
                  <c:v>3.9941463414609517</c:v>
                </c:pt>
                <c:pt idx="16064">
                  <c:v>3.9946341463389992</c:v>
                </c:pt>
                <c:pt idx="16065">
                  <c:v>3.9951219512170488</c:v>
                </c:pt>
                <c:pt idx="16066">
                  <c:v>3.9956097560950981</c:v>
                </c:pt>
                <c:pt idx="16067">
                  <c:v>3.9960975609731455</c:v>
                </c:pt>
                <c:pt idx="16068">
                  <c:v>3.9965853658511952</c:v>
                </c:pt>
                <c:pt idx="16069">
                  <c:v>3.9970731707292444</c:v>
                </c:pt>
                <c:pt idx="16070">
                  <c:v>3.9975609756072923</c:v>
                </c:pt>
                <c:pt idx="16071">
                  <c:v>3.9980487804853415</c:v>
                </c:pt>
                <c:pt idx="16072">
                  <c:v>3.9985365853633907</c:v>
                </c:pt>
                <c:pt idx="16073">
                  <c:v>3.9990243902414386</c:v>
                </c:pt>
                <c:pt idx="16074">
                  <c:v>3.9995121951194879</c:v>
                </c:pt>
                <c:pt idx="16075">
                  <c:v>3.9999999999975371</c:v>
                </c:pt>
                <c:pt idx="16076">
                  <c:v>4.0004878048755845</c:v>
                </c:pt>
                <c:pt idx="16077">
                  <c:v>4.0009756097536346</c:v>
                </c:pt>
                <c:pt idx="16078">
                  <c:v>4.0014634146316821</c:v>
                </c:pt>
                <c:pt idx="16079">
                  <c:v>4.0019512195097313</c:v>
                </c:pt>
                <c:pt idx="16080">
                  <c:v>4.0024390243877805</c:v>
                </c:pt>
                <c:pt idx="16081">
                  <c:v>4.002926829265828</c:v>
                </c:pt>
                <c:pt idx="16082">
                  <c:v>4.0034146341438781</c:v>
                </c:pt>
                <c:pt idx="16083">
                  <c:v>4.0039024390219273</c:v>
                </c:pt>
                <c:pt idx="16084">
                  <c:v>4.0043902438999748</c:v>
                </c:pt>
                <c:pt idx="16085">
                  <c:v>4.004878048778024</c:v>
                </c:pt>
                <c:pt idx="16086">
                  <c:v>4.0053658536560732</c:v>
                </c:pt>
                <c:pt idx="16087">
                  <c:v>4.0058536585341216</c:v>
                </c:pt>
                <c:pt idx="16088">
                  <c:v>4.0063414634121708</c:v>
                </c:pt>
                <c:pt idx="16089">
                  <c:v>4.00682926829022</c:v>
                </c:pt>
                <c:pt idx="16090">
                  <c:v>4.0073170731682675</c:v>
                </c:pt>
                <c:pt idx="16091">
                  <c:v>4.0078048780463167</c:v>
                </c:pt>
                <c:pt idx="16092">
                  <c:v>4.0082926829243659</c:v>
                </c:pt>
                <c:pt idx="16093">
                  <c:v>4.0087804878024142</c:v>
                </c:pt>
                <c:pt idx="16094">
                  <c:v>4.0092682926804635</c:v>
                </c:pt>
                <c:pt idx="16095">
                  <c:v>4.0097560975585127</c:v>
                </c:pt>
                <c:pt idx="16096">
                  <c:v>4.0102439024365601</c:v>
                </c:pt>
                <c:pt idx="16097">
                  <c:v>4.0107317073146094</c:v>
                </c:pt>
                <c:pt idx="16098">
                  <c:v>4.0112195121926595</c:v>
                </c:pt>
                <c:pt idx="16099">
                  <c:v>4.0117073170707069</c:v>
                </c:pt>
                <c:pt idx="16100">
                  <c:v>4.0121951219487562</c:v>
                </c:pt>
                <c:pt idx="16101">
                  <c:v>4.0126829268268054</c:v>
                </c:pt>
                <c:pt idx="16102">
                  <c:v>4.0131707317048528</c:v>
                </c:pt>
                <c:pt idx="16103">
                  <c:v>4.0136585365829021</c:v>
                </c:pt>
                <c:pt idx="16104">
                  <c:v>4.0141463414609522</c:v>
                </c:pt>
                <c:pt idx="16105">
                  <c:v>4.0146341463389996</c:v>
                </c:pt>
                <c:pt idx="16106">
                  <c:v>4.0151219512170488</c:v>
                </c:pt>
                <c:pt idx="16107">
                  <c:v>4.0156097560950981</c:v>
                </c:pt>
                <c:pt idx="16108">
                  <c:v>4.0160975609731455</c:v>
                </c:pt>
                <c:pt idx="16109">
                  <c:v>4.0165853658511956</c:v>
                </c:pt>
                <c:pt idx="16110">
                  <c:v>4.0170731707292431</c:v>
                </c:pt>
                <c:pt idx="16111">
                  <c:v>4.0175609756072923</c:v>
                </c:pt>
                <c:pt idx="16112">
                  <c:v>4.0180487804853415</c:v>
                </c:pt>
                <c:pt idx="16113">
                  <c:v>4.018536585363389</c:v>
                </c:pt>
                <c:pt idx="16114">
                  <c:v>4.0190243902414391</c:v>
                </c:pt>
                <c:pt idx="16115">
                  <c:v>4.0195121951194883</c:v>
                </c:pt>
                <c:pt idx="16116">
                  <c:v>4.0199999999975358</c:v>
                </c:pt>
                <c:pt idx="16117">
                  <c:v>4.020487804875585</c:v>
                </c:pt>
                <c:pt idx="16118">
                  <c:v>4.0209756097536342</c:v>
                </c:pt>
                <c:pt idx="16119">
                  <c:v>4.0214634146316826</c:v>
                </c:pt>
                <c:pt idx="16120">
                  <c:v>4.0219512195097318</c:v>
                </c:pt>
                <c:pt idx="16121">
                  <c:v>4.022439024387781</c:v>
                </c:pt>
                <c:pt idx="16122">
                  <c:v>4.0229268292658285</c:v>
                </c:pt>
                <c:pt idx="16123">
                  <c:v>4.0234146341438777</c:v>
                </c:pt>
                <c:pt idx="16124">
                  <c:v>4.0239024390219269</c:v>
                </c:pt>
                <c:pt idx="16125">
                  <c:v>4.0243902438999752</c:v>
                </c:pt>
                <c:pt idx="16126">
                  <c:v>4.0248780487780245</c:v>
                </c:pt>
                <c:pt idx="16127">
                  <c:v>4.0253658536560737</c:v>
                </c:pt>
                <c:pt idx="16128">
                  <c:v>4.0258536585341211</c:v>
                </c:pt>
                <c:pt idx="16129">
                  <c:v>4.0263414634121704</c:v>
                </c:pt>
                <c:pt idx="16130">
                  <c:v>4.0268292682902205</c:v>
                </c:pt>
                <c:pt idx="16131">
                  <c:v>4.0273170731682679</c:v>
                </c:pt>
                <c:pt idx="16132">
                  <c:v>4.0278048780463171</c:v>
                </c:pt>
                <c:pt idx="16133">
                  <c:v>4.0282926829243664</c:v>
                </c:pt>
                <c:pt idx="16134">
                  <c:v>4.0287804878024138</c:v>
                </c:pt>
                <c:pt idx="16135">
                  <c:v>4.0292682926804639</c:v>
                </c:pt>
                <c:pt idx="16136">
                  <c:v>4.0297560975585132</c:v>
                </c:pt>
                <c:pt idx="16137">
                  <c:v>4.0302439024365606</c:v>
                </c:pt>
                <c:pt idx="16138">
                  <c:v>4.0307317073146098</c:v>
                </c:pt>
                <c:pt idx="16139">
                  <c:v>4.0312195121926591</c:v>
                </c:pt>
                <c:pt idx="16140">
                  <c:v>4.0317073170707065</c:v>
                </c:pt>
                <c:pt idx="16141">
                  <c:v>4.0321951219487566</c:v>
                </c:pt>
                <c:pt idx="16142">
                  <c:v>4.0326829268268041</c:v>
                </c:pt>
                <c:pt idx="16143">
                  <c:v>4.0331707317048533</c:v>
                </c:pt>
                <c:pt idx="16144">
                  <c:v>4.0336585365829025</c:v>
                </c:pt>
                <c:pt idx="16145">
                  <c:v>4.03414634146095</c:v>
                </c:pt>
                <c:pt idx="16146">
                  <c:v>4.0346341463390001</c:v>
                </c:pt>
                <c:pt idx="16147">
                  <c:v>4.0351219512170493</c:v>
                </c:pt>
                <c:pt idx="16148">
                  <c:v>4.0356097560950968</c:v>
                </c:pt>
                <c:pt idx="16149">
                  <c:v>4.036097560973146</c:v>
                </c:pt>
                <c:pt idx="16150">
                  <c:v>4.0365853658511952</c:v>
                </c:pt>
                <c:pt idx="16151">
                  <c:v>4.0370731707292435</c:v>
                </c:pt>
                <c:pt idx="16152">
                  <c:v>4.0375609756072928</c:v>
                </c:pt>
                <c:pt idx="16153">
                  <c:v>4.038048780485342</c:v>
                </c:pt>
                <c:pt idx="16154">
                  <c:v>4.0385365853633894</c:v>
                </c:pt>
                <c:pt idx="16155">
                  <c:v>4.0390243902414387</c:v>
                </c:pt>
                <c:pt idx="16156">
                  <c:v>4.0395121951194879</c:v>
                </c:pt>
                <c:pt idx="16157">
                  <c:v>4.0399999999975362</c:v>
                </c:pt>
                <c:pt idx="16158">
                  <c:v>4.0404878048755855</c:v>
                </c:pt>
                <c:pt idx="16159">
                  <c:v>4.0409756097536347</c:v>
                </c:pt>
                <c:pt idx="16160">
                  <c:v>4.0414634146316821</c:v>
                </c:pt>
                <c:pt idx="16161">
                  <c:v>4.0419512195097314</c:v>
                </c:pt>
                <c:pt idx="16162">
                  <c:v>4.0424390243877815</c:v>
                </c:pt>
                <c:pt idx="16163">
                  <c:v>4.0429268292657801</c:v>
                </c:pt>
                <c:pt idx="16164">
                  <c:v>4.0434146341438781</c:v>
                </c:pt>
                <c:pt idx="16165">
                  <c:v>4.0439024390218776</c:v>
                </c:pt>
                <c:pt idx="16166">
                  <c:v>4.0443902438999269</c:v>
                </c:pt>
                <c:pt idx="16167">
                  <c:v>4.0448780487780249</c:v>
                </c:pt>
                <c:pt idx="16168">
                  <c:v>4.0453658536560235</c:v>
                </c:pt>
                <c:pt idx="16169">
                  <c:v>4.0458536585340727</c:v>
                </c:pt>
                <c:pt idx="16170">
                  <c:v>4.0463414634121708</c:v>
                </c:pt>
                <c:pt idx="16171">
                  <c:v>4.0468292682901703</c:v>
                </c:pt>
                <c:pt idx="16172">
                  <c:v>4.0473170731682195</c:v>
                </c:pt>
                <c:pt idx="16173">
                  <c:v>4.0478048780463176</c:v>
                </c:pt>
                <c:pt idx="16174">
                  <c:v>4.0482926829243162</c:v>
                </c:pt>
                <c:pt idx="16175">
                  <c:v>4.0487804878023654</c:v>
                </c:pt>
                <c:pt idx="16176">
                  <c:v>4.0492682926804635</c:v>
                </c:pt>
                <c:pt idx="16177">
                  <c:v>4.049756097558463</c:v>
                </c:pt>
                <c:pt idx="16178">
                  <c:v>4.0502439024365122</c:v>
                </c:pt>
                <c:pt idx="16179">
                  <c:v>4.0507317073146103</c:v>
                </c:pt>
                <c:pt idx="16180">
                  <c:v>4.0512195121926089</c:v>
                </c:pt>
                <c:pt idx="16181">
                  <c:v>4.051707317070659</c:v>
                </c:pt>
                <c:pt idx="16182">
                  <c:v>4.0521951219487082</c:v>
                </c:pt>
                <c:pt idx="16183">
                  <c:v>4.0526829268267557</c:v>
                </c:pt>
                <c:pt idx="16184">
                  <c:v>4.0531707317048049</c:v>
                </c:pt>
                <c:pt idx="16185">
                  <c:v>4.0536585365828541</c:v>
                </c:pt>
                <c:pt idx="16186">
                  <c:v>4.0541463414609016</c:v>
                </c:pt>
                <c:pt idx="16187">
                  <c:v>4.0546341463389517</c:v>
                </c:pt>
                <c:pt idx="16188">
                  <c:v>4.0551219512170009</c:v>
                </c:pt>
                <c:pt idx="16189">
                  <c:v>4.0556097560950484</c:v>
                </c:pt>
                <c:pt idx="16190">
                  <c:v>4.0560975609730976</c:v>
                </c:pt>
                <c:pt idx="16191">
                  <c:v>4.056585365851145</c:v>
                </c:pt>
                <c:pt idx="16192">
                  <c:v>4.0570731707291952</c:v>
                </c:pt>
                <c:pt idx="16193">
                  <c:v>4.0575609756072444</c:v>
                </c:pt>
                <c:pt idx="16194">
                  <c:v>4.0580487804852918</c:v>
                </c:pt>
                <c:pt idx="16195">
                  <c:v>4.0585365853633411</c:v>
                </c:pt>
                <c:pt idx="16196">
                  <c:v>4.0590243902413903</c:v>
                </c:pt>
                <c:pt idx="16197">
                  <c:v>4.0595121951194386</c:v>
                </c:pt>
                <c:pt idx="16198">
                  <c:v>4.0599999999974878</c:v>
                </c:pt>
                <c:pt idx="16199">
                  <c:v>4.0604878048755371</c:v>
                </c:pt>
                <c:pt idx="16200">
                  <c:v>4.0609756097535845</c:v>
                </c:pt>
                <c:pt idx="16201">
                  <c:v>4.0614634146316337</c:v>
                </c:pt>
                <c:pt idx="16202">
                  <c:v>4.061951219509683</c:v>
                </c:pt>
                <c:pt idx="16203">
                  <c:v>4.0624390243877313</c:v>
                </c:pt>
                <c:pt idx="16204">
                  <c:v>4.0629268292657805</c:v>
                </c:pt>
                <c:pt idx="16205">
                  <c:v>4.0634146341438298</c:v>
                </c:pt>
                <c:pt idx="16206">
                  <c:v>4.0639024390218772</c:v>
                </c:pt>
                <c:pt idx="16207">
                  <c:v>4.0643902438999264</c:v>
                </c:pt>
                <c:pt idx="16208">
                  <c:v>4.0648780487779765</c:v>
                </c:pt>
                <c:pt idx="16209">
                  <c:v>4.065365853656024</c:v>
                </c:pt>
                <c:pt idx="16210">
                  <c:v>4.0658536585340732</c:v>
                </c:pt>
                <c:pt idx="16211">
                  <c:v>4.0663414634121224</c:v>
                </c:pt>
                <c:pt idx="16212">
                  <c:v>4.0668292682901699</c:v>
                </c:pt>
                <c:pt idx="16213">
                  <c:v>4.06731707316822</c:v>
                </c:pt>
                <c:pt idx="16214">
                  <c:v>4.0678048780462692</c:v>
                </c:pt>
                <c:pt idx="16215">
                  <c:v>4.0682926829243167</c:v>
                </c:pt>
                <c:pt idx="16216">
                  <c:v>4.0687804878023659</c:v>
                </c:pt>
                <c:pt idx="16217">
                  <c:v>4.0692682926804151</c:v>
                </c:pt>
                <c:pt idx="16218">
                  <c:v>4.0697560975584626</c:v>
                </c:pt>
                <c:pt idx="16219">
                  <c:v>4.0702439024365127</c:v>
                </c:pt>
                <c:pt idx="16220">
                  <c:v>4.0707317073145619</c:v>
                </c:pt>
                <c:pt idx="16221">
                  <c:v>4.0712195121926094</c:v>
                </c:pt>
                <c:pt idx="16222">
                  <c:v>4.0717073170706586</c:v>
                </c:pt>
                <c:pt idx="16223">
                  <c:v>4.072195121948706</c:v>
                </c:pt>
                <c:pt idx="16224">
                  <c:v>4.0726829268267561</c:v>
                </c:pt>
                <c:pt idx="16225">
                  <c:v>4.0731707317048054</c:v>
                </c:pt>
                <c:pt idx="16226">
                  <c:v>4.0736585365828528</c:v>
                </c:pt>
                <c:pt idx="16227">
                  <c:v>4.074146341460902</c:v>
                </c:pt>
                <c:pt idx="16228">
                  <c:v>4.0746341463389513</c:v>
                </c:pt>
                <c:pt idx="16229">
                  <c:v>4.0751219512169996</c:v>
                </c:pt>
                <c:pt idx="16230">
                  <c:v>4.0756097560950488</c:v>
                </c:pt>
                <c:pt idx="16231">
                  <c:v>4.0760975609730981</c:v>
                </c:pt>
                <c:pt idx="16232">
                  <c:v>4.0765853658511455</c:v>
                </c:pt>
                <c:pt idx="16233">
                  <c:v>4.0770731707291947</c:v>
                </c:pt>
                <c:pt idx="16234">
                  <c:v>4.077560975607244</c:v>
                </c:pt>
                <c:pt idx="16235">
                  <c:v>4.0780487804852923</c:v>
                </c:pt>
                <c:pt idx="16236">
                  <c:v>4.0785365853633415</c:v>
                </c:pt>
                <c:pt idx="16237">
                  <c:v>4.0790243902413907</c:v>
                </c:pt>
                <c:pt idx="16238">
                  <c:v>4.0795121951194382</c:v>
                </c:pt>
                <c:pt idx="16239">
                  <c:v>4.0799999999974874</c:v>
                </c:pt>
                <c:pt idx="16240">
                  <c:v>4.0804878048755375</c:v>
                </c:pt>
                <c:pt idx="16241">
                  <c:v>4.080975609753585</c:v>
                </c:pt>
                <c:pt idx="16242">
                  <c:v>4.0814634146316342</c:v>
                </c:pt>
                <c:pt idx="16243">
                  <c:v>4.0819512195096834</c:v>
                </c:pt>
                <c:pt idx="16244">
                  <c:v>4.0824390243877309</c:v>
                </c:pt>
                <c:pt idx="16245">
                  <c:v>4.082926829265781</c:v>
                </c:pt>
                <c:pt idx="16246">
                  <c:v>4.0834146341438302</c:v>
                </c:pt>
                <c:pt idx="16247">
                  <c:v>4.0839024390218777</c:v>
                </c:pt>
                <c:pt idx="16248">
                  <c:v>4.0843902438999269</c:v>
                </c:pt>
                <c:pt idx="16249">
                  <c:v>4.0848780487779761</c:v>
                </c:pt>
                <c:pt idx="16250">
                  <c:v>4.0853658536560244</c:v>
                </c:pt>
                <c:pt idx="16251">
                  <c:v>4.0858536585340737</c:v>
                </c:pt>
                <c:pt idx="16252">
                  <c:v>4.0863414634121211</c:v>
                </c:pt>
                <c:pt idx="16253">
                  <c:v>4.0868292682901703</c:v>
                </c:pt>
                <c:pt idx="16254">
                  <c:v>4.0873170731682196</c:v>
                </c:pt>
                <c:pt idx="16255">
                  <c:v>4.087804878046267</c:v>
                </c:pt>
                <c:pt idx="16256">
                  <c:v>4.0882926829243171</c:v>
                </c:pt>
                <c:pt idx="16257">
                  <c:v>4.0887804878023664</c:v>
                </c:pt>
                <c:pt idx="16258">
                  <c:v>4.0892682926804138</c:v>
                </c:pt>
                <c:pt idx="16259">
                  <c:v>4.089756097558463</c:v>
                </c:pt>
                <c:pt idx="16260">
                  <c:v>4.0902439024365123</c:v>
                </c:pt>
                <c:pt idx="16261">
                  <c:v>4.0907317073145606</c:v>
                </c:pt>
                <c:pt idx="16262">
                  <c:v>4.0912195121926098</c:v>
                </c:pt>
                <c:pt idx="16263">
                  <c:v>4.091707317070659</c:v>
                </c:pt>
                <c:pt idx="16264">
                  <c:v>4.0921951219487065</c:v>
                </c:pt>
                <c:pt idx="16265">
                  <c:v>4.0926829268267557</c:v>
                </c:pt>
                <c:pt idx="16266">
                  <c:v>4.0931707317048058</c:v>
                </c:pt>
                <c:pt idx="16267">
                  <c:v>4.0936585365828533</c:v>
                </c:pt>
                <c:pt idx="16268">
                  <c:v>4.0941463414609025</c:v>
                </c:pt>
                <c:pt idx="16269">
                  <c:v>4.0946341463389517</c:v>
                </c:pt>
                <c:pt idx="16270">
                  <c:v>4.0951219512169992</c:v>
                </c:pt>
                <c:pt idx="16271">
                  <c:v>4.0956097560950484</c:v>
                </c:pt>
                <c:pt idx="16272">
                  <c:v>4.0960975609730985</c:v>
                </c:pt>
                <c:pt idx="16273">
                  <c:v>4.096585365851146</c:v>
                </c:pt>
                <c:pt idx="16274">
                  <c:v>4.0970731707291952</c:v>
                </c:pt>
                <c:pt idx="16275">
                  <c:v>4.0975609756072444</c:v>
                </c:pt>
                <c:pt idx="16276">
                  <c:v>4.0980487804852919</c:v>
                </c:pt>
                <c:pt idx="16277">
                  <c:v>4.098536585363342</c:v>
                </c:pt>
                <c:pt idx="16278">
                  <c:v>4.0990243902413912</c:v>
                </c:pt>
                <c:pt idx="16279">
                  <c:v>4.0995121951194387</c:v>
                </c:pt>
                <c:pt idx="16280">
                  <c:v>4.0999999999974879</c:v>
                </c:pt>
                <c:pt idx="16281">
                  <c:v>4.1004878048755371</c:v>
                </c:pt>
                <c:pt idx="16282">
                  <c:v>4.1009756097535854</c:v>
                </c:pt>
                <c:pt idx="16283">
                  <c:v>4.1014634146316347</c:v>
                </c:pt>
                <c:pt idx="16284">
                  <c:v>4.1019512195096821</c:v>
                </c:pt>
                <c:pt idx="16285">
                  <c:v>4.1024390243877313</c:v>
                </c:pt>
                <c:pt idx="16286">
                  <c:v>4.1029268292657806</c:v>
                </c:pt>
                <c:pt idx="16287">
                  <c:v>4.103414634143828</c:v>
                </c:pt>
                <c:pt idx="16288">
                  <c:v>4.1039024390218781</c:v>
                </c:pt>
                <c:pt idx="16289">
                  <c:v>4.1043902438999273</c:v>
                </c:pt>
                <c:pt idx="16290">
                  <c:v>4.1048780487779748</c:v>
                </c:pt>
                <c:pt idx="16291">
                  <c:v>4.105365853656024</c:v>
                </c:pt>
                <c:pt idx="16292">
                  <c:v>4.1058536585340732</c:v>
                </c:pt>
                <c:pt idx="16293">
                  <c:v>4.1063414634121216</c:v>
                </c:pt>
                <c:pt idx="16294">
                  <c:v>4.1068292682901708</c:v>
                </c:pt>
                <c:pt idx="16295">
                  <c:v>4.10731707316822</c:v>
                </c:pt>
                <c:pt idx="16296">
                  <c:v>4.1078048780462675</c:v>
                </c:pt>
                <c:pt idx="16297">
                  <c:v>4.1082926829243167</c:v>
                </c:pt>
                <c:pt idx="16298">
                  <c:v>4.1087804878023668</c:v>
                </c:pt>
                <c:pt idx="16299">
                  <c:v>4.1092682926804143</c:v>
                </c:pt>
                <c:pt idx="16300">
                  <c:v>4.1097560975584635</c:v>
                </c:pt>
                <c:pt idx="16301">
                  <c:v>4.1102439024365127</c:v>
                </c:pt>
                <c:pt idx="16302">
                  <c:v>4.1107317073145602</c:v>
                </c:pt>
                <c:pt idx="16303">
                  <c:v>4.1112195121926094</c:v>
                </c:pt>
                <c:pt idx="16304">
                  <c:v>4.1117073170706595</c:v>
                </c:pt>
                <c:pt idx="16305">
                  <c:v>4.112195121948707</c:v>
                </c:pt>
                <c:pt idx="16306">
                  <c:v>4.1126829268267562</c:v>
                </c:pt>
                <c:pt idx="16307">
                  <c:v>4.1131707317048054</c:v>
                </c:pt>
                <c:pt idx="16308">
                  <c:v>4.1136585365828529</c:v>
                </c:pt>
                <c:pt idx="16309">
                  <c:v>4.114146341460903</c:v>
                </c:pt>
                <c:pt idx="16310">
                  <c:v>4.1146341463389522</c:v>
                </c:pt>
                <c:pt idx="16311">
                  <c:v>4.1151219512169996</c:v>
                </c:pt>
                <c:pt idx="16312">
                  <c:v>4.1156097560950489</c:v>
                </c:pt>
                <c:pt idx="16313">
                  <c:v>4.1160975609730981</c:v>
                </c:pt>
                <c:pt idx="16314">
                  <c:v>4.1165853658511464</c:v>
                </c:pt>
                <c:pt idx="16315">
                  <c:v>4.1170731707291957</c:v>
                </c:pt>
                <c:pt idx="16316">
                  <c:v>4.1175609756072431</c:v>
                </c:pt>
                <c:pt idx="16317">
                  <c:v>4.1180487804852923</c:v>
                </c:pt>
                <c:pt idx="16318">
                  <c:v>4.1185365853633416</c:v>
                </c:pt>
                <c:pt idx="16319">
                  <c:v>4.119024390241389</c:v>
                </c:pt>
                <c:pt idx="16320">
                  <c:v>4.1195121951194391</c:v>
                </c:pt>
                <c:pt idx="16321">
                  <c:v>4.1199999999974883</c:v>
                </c:pt>
                <c:pt idx="16322">
                  <c:v>4.1204878048755358</c:v>
                </c:pt>
                <c:pt idx="16323">
                  <c:v>4.120975609753585</c:v>
                </c:pt>
                <c:pt idx="16324">
                  <c:v>4.1214634146316342</c:v>
                </c:pt>
                <c:pt idx="16325">
                  <c:v>4.1219512195096826</c:v>
                </c:pt>
                <c:pt idx="16326">
                  <c:v>4.1224390243877318</c:v>
                </c:pt>
                <c:pt idx="16327">
                  <c:v>4.122926829265781</c:v>
                </c:pt>
                <c:pt idx="16328">
                  <c:v>4.1234146341438285</c:v>
                </c:pt>
                <c:pt idx="16329">
                  <c:v>4.1239024390218777</c:v>
                </c:pt>
                <c:pt idx="16330">
                  <c:v>4.1243902438999278</c:v>
                </c:pt>
                <c:pt idx="16331">
                  <c:v>4.1248780487779753</c:v>
                </c:pt>
                <c:pt idx="16332">
                  <c:v>4.1253658536560245</c:v>
                </c:pt>
                <c:pt idx="16333">
                  <c:v>4.1258536585340737</c:v>
                </c:pt>
                <c:pt idx="16334">
                  <c:v>4.1263414634121212</c:v>
                </c:pt>
                <c:pt idx="16335">
                  <c:v>4.1268292682901704</c:v>
                </c:pt>
                <c:pt idx="16336">
                  <c:v>4.1273170731682205</c:v>
                </c:pt>
                <c:pt idx="16337">
                  <c:v>4.1278048780462679</c:v>
                </c:pt>
                <c:pt idx="16338">
                  <c:v>4.1282926829243172</c:v>
                </c:pt>
                <c:pt idx="16339">
                  <c:v>4.1287804878023664</c:v>
                </c:pt>
                <c:pt idx="16340">
                  <c:v>4.1292682926804138</c:v>
                </c:pt>
                <c:pt idx="16341">
                  <c:v>4.129756097558464</c:v>
                </c:pt>
                <c:pt idx="16342">
                  <c:v>4.1302439024365132</c:v>
                </c:pt>
                <c:pt idx="16343">
                  <c:v>4.1307317073145606</c:v>
                </c:pt>
                <c:pt idx="16344">
                  <c:v>4.1312195121926099</c:v>
                </c:pt>
                <c:pt idx="16345">
                  <c:v>4.1317073170706093</c:v>
                </c:pt>
                <c:pt idx="16346">
                  <c:v>4.1321951219486586</c:v>
                </c:pt>
                <c:pt idx="16347">
                  <c:v>4.1326829268267566</c:v>
                </c:pt>
                <c:pt idx="16348">
                  <c:v>4.1331707317047552</c:v>
                </c:pt>
                <c:pt idx="16349">
                  <c:v>4.1336585365828045</c:v>
                </c:pt>
                <c:pt idx="16350">
                  <c:v>4.1341463414609025</c:v>
                </c:pt>
                <c:pt idx="16351">
                  <c:v>4.134634146338902</c:v>
                </c:pt>
                <c:pt idx="16352">
                  <c:v>4.1351219512169513</c:v>
                </c:pt>
                <c:pt idx="16353">
                  <c:v>4.1356097560950493</c:v>
                </c:pt>
                <c:pt idx="16354">
                  <c:v>4.1360975609730479</c:v>
                </c:pt>
                <c:pt idx="16355">
                  <c:v>4.136585365851146</c:v>
                </c:pt>
                <c:pt idx="16356">
                  <c:v>4.1370731707291952</c:v>
                </c:pt>
                <c:pt idx="16357">
                  <c:v>4.1375609756071947</c:v>
                </c:pt>
                <c:pt idx="16358">
                  <c:v>4.1380487804852928</c:v>
                </c:pt>
                <c:pt idx="16359">
                  <c:v>4.138536585363342</c:v>
                </c:pt>
                <c:pt idx="16360">
                  <c:v>4.1390243902413415</c:v>
                </c:pt>
                <c:pt idx="16361">
                  <c:v>4.1395121951194387</c:v>
                </c:pt>
                <c:pt idx="16362">
                  <c:v>4.13999999999744</c:v>
                </c:pt>
                <c:pt idx="16363">
                  <c:v>4.1404878048754874</c:v>
                </c:pt>
                <c:pt idx="16364">
                  <c:v>4.1409756097535366</c:v>
                </c:pt>
                <c:pt idx="16365">
                  <c:v>4.1414634146315841</c:v>
                </c:pt>
                <c:pt idx="16366">
                  <c:v>4.1419512195096342</c:v>
                </c:pt>
                <c:pt idx="16367">
                  <c:v>4.1424390243876834</c:v>
                </c:pt>
                <c:pt idx="16368">
                  <c:v>4.1429268292657309</c:v>
                </c:pt>
                <c:pt idx="16369">
                  <c:v>4.1434146341437801</c:v>
                </c:pt>
                <c:pt idx="16370">
                  <c:v>4.1439024390218293</c:v>
                </c:pt>
                <c:pt idx="16371">
                  <c:v>4.1443902438998776</c:v>
                </c:pt>
                <c:pt idx="16372">
                  <c:v>4.1448780487779269</c:v>
                </c:pt>
                <c:pt idx="16373">
                  <c:v>4.1453658536559761</c:v>
                </c:pt>
                <c:pt idx="16374">
                  <c:v>4.1458536585340235</c:v>
                </c:pt>
                <c:pt idx="16375">
                  <c:v>4.1463414634120728</c:v>
                </c:pt>
                <c:pt idx="16376">
                  <c:v>4.1468292682901229</c:v>
                </c:pt>
                <c:pt idx="16377">
                  <c:v>4.1473170731681703</c:v>
                </c:pt>
                <c:pt idx="16378">
                  <c:v>4.1478048780462196</c:v>
                </c:pt>
                <c:pt idx="16379">
                  <c:v>4.1482926829242688</c:v>
                </c:pt>
                <c:pt idx="16380">
                  <c:v>4.1487804878023162</c:v>
                </c:pt>
                <c:pt idx="16381">
                  <c:v>4.1492682926803663</c:v>
                </c:pt>
                <c:pt idx="16382">
                  <c:v>4.1497560975584156</c:v>
                </c:pt>
                <c:pt idx="16383">
                  <c:v>4.150243902436463</c:v>
                </c:pt>
                <c:pt idx="16384">
                  <c:v>4.1507317073145122</c:v>
                </c:pt>
                <c:pt idx="16385">
                  <c:v>4.1512195121925615</c:v>
                </c:pt>
                <c:pt idx="16386">
                  <c:v>4.1517073170706089</c:v>
                </c:pt>
                <c:pt idx="16387">
                  <c:v>4.152195121948659</c:v>
                </c:pt>
                <c:pt idx="16388">
                  <c:v>4.1526829268267083</c:v>
                </c:pt>
                <c:pt idx="16389">
                  <c:v>4.1531707317047557</c:v>
                </c:pt>
                <c:pt idx="16390">
                  <c:v>4.1536585365828049</c:v>
                </c:pt>
                <c:pt idx="16391">
                  <c:v>4.1541463414608542</c:v>
                </c:pt>
                <c:pt idx="16392">
                  <c:v>4.1546341463389025</c:v>
                </c:pt>
                <c:pt idx="16393">
                  <c:v>4.1551219512169517</c:v>
                </c:pt>
                <c:pt idx="16394">
                  <c:v>4.1556097560949992</c:v>
                </c:pt>
                <c:pt idx="16395">
                  <c:v>4.1560975609730484</c:v>
                </c:pt>
                <c:pt idx="16396">
                  <c:v>4.1565853658510976</c:v>
                </c:pt>
                <c:pt idx="16397">
                  <c:v>4.1570731707291451</c:v>
                </c:pt>
                <c:pt idx="16398">
                  <c:v>4.1575609756071952</c:v>
                </c:pt>
                <c:pt idx="16399">
                  <c:v>4.1580487804852444</c:v>
                </c:pt>
                <c:pt idx="16400">
                  <c:v>4.1585365853632918</c:v>
                </c:pt>
                <c:pt idx="16401">
                  <c:v>4.1590243902413411</c:v>
                </c:pt>
                <c:pt idx="16402">
                  <c:v>4.1595121951193903</c:v>
                </c:pt>
                <c:pt idx="16403">
                  <c:v>4.1599999999974386</c:v>
                </c:pt>
                <c:pt idx="16404">
                  <c:v>4.1604878048754879</c:v>
                </c:pt>
                <c:pt idx="16405">
                  <c:v>4.1609756097535371</c:v>
                </c:pt>
                <c:pt idx="16406">
                  <c:v>4.1614634146315845</c:v>
                </c:pt>
                <c:pt idx="16407">
                  <c:v>4.1619512195096338</c:v>
                </c:pt>
                <c:pt idx="16408">
                  <c:v>4.1624390243876839</c:v>
                </c:pt>
                <c:pt idx="16409">
                  <c:v>4.1629268292657313</c:v>
                </c:pt>
                <c:pt idx="16410">
                  <c:v>4.1634146341437805</c:v>
                </c:pt>
                <c:pt idx="16411">
                  <c:v>4.1639024390218298</c:v>
                </c:pt>
                <c:pt idx="16412">
                  <c:v>4.1643902438998772</c:v>
                </c:pt>
                <c:pt idx="16413">
                  <c:v>4.1648780487779264</c:v>
                </c:pt>
                <c:pt idx="16414">
                  <c:v>4.1653658536559766</c:v>
                </c:pt>
                <c:pt idx="16415">
                  <c:v>4.165853658534024</c:v>
                </c:pt>
                <c:pt idx="16416">
                  <c:v>4.1663414634120732</c:v>
                </c:pt>
                <c:pt idx="16417">
                  <c:v>4.1668292682901225</c:v>
                </c:pt>
                <c:pt idx="16418">
                  <c:v>4.1673170731681699</c:v>
                </c:pt>
                <c:pt idx="16419">
                  <c:v>4.16780487804622</c:v>
                </c:pt>
                <c:pt idx="16420">
                  <c:v>4.1682926829242692</c:v>
                </c:pt>
                <c:pt idx="16421">
                  <c:v>4.1687804878023167</c:v>
                </c:pt>
                <c:pt idx="16422">
                  <c:v>4.1692682926803659</c:v>
                </c:pt>
                <c:pt idx="16423">
                  <c:v>4.1697560975584151</c:v>
                </c:pt>
                <c:pt idx="16424">
                  <c:v>4.1702439024364635</c:v>
                </c:pt>
                <c:pt idx="16425">
                  <c:v>4.1707317073145127</c:v>
                </c:pt>
                <c:pt idx="16426">
                  <c:v>4.1712195121925602</c:v>
                </c:pt>
                <c:pt idx="16427">
                  <c:v>4.1717073170706094</c:v>
                </c:pt>
                <c:pt idx="16428">
                  <c:v>4.1721951219486586</c:v>
                </c:pt>
                <c:pt idx="16429">
                  <c:v>4.1726829268267061</c:v>
                </c:pt>
                <c:pt idx="16430">
                  <c:v>4.1731707317047562</c:v>
                </c:pt>
                <c:pt idx="16431">
                  <c:v>4.1736585365828054</c:v>
                </c:pt>
                <c:pt idx="16432">
                  <c:v>4.1741463414608528</c:v>
                </c:pt>
                <c:pt idx="16433">
                  <c:v>4.1746341463389021</c:v>
                </c:pt>
                <c:pt idx="16434">
                  <c:v>4.1751219512169513</c:v>
                </c:pt>
                <c:pt idx="16435">
                  <c:v>4.1756097560949996</c:v>
                </c:pt>
                <c:pt idx="16436">
                  <c:v>4.1760975609730489</c:v>
                </c:pt>
                <c:pt idx="16437">
                  <c:v>4.1765853658510981</c:v>
                </c:pt>
                <c:pt idx="16438">
                  <c:v>4.1770731707291455</c:v>
                </c:pt>
                <c:pt idx="16439">
                  <c:v>4.1775609756071947</c:v>
                </c:pt>
                <c:pt idx="16440">
                  <c:v>4.1780487804852449</c:v>
                </c:pt>
                <c:pt idx="16441">
                  <c:v>4.1785365853632923</c:v>
                </c:pt>
                <c:pt idx="16442">
                  <c:v>4.1790243902413415</c:v>
                </c:pt>
                <c:pt idx="16443">
                  <c:v>4.1795121951193908</c:v>
                </c:pt>
                <c:pt idx="16444">
                  <c:v>4.1799999999974382</c:v>
                </c:pt>
                <c:pt idx="16445">
                  <c:v>4.1804878048754874</c:v>
                </c:pt>
                <c:pt idx="16446">
                  <c:v>4.1809756097535375</c:v>
                </c:pt>
                <c:pt idx="16447">
                  <c:v>4.181463414631585</c:v>
                </c:pt>
                <c:pt idx="16448">
                  <c:v>4.1819512195096342</c:v>
                </c:pt>
                <c:pt idx="16449">
                  <c:v>4.1824390243876834</c:v>
                </c:pt>
                <c:pt idx="16450">
                  <c:v>4.1829268292657309</c:v>
                </c:pt>
                <c:pt idx="16451">
                  <c:v>4.183414634143781</c:v>
                </c:pt>
                <c:pt idx="16452">
                  <c:v>4.1839024390218302</c:v>
                </c:pt>
                <c:pt idx="16453">
                  <c:v>4.1843902438998777</c:v>
                </c:pt>
                <c:pt idx="16454">
                  <c:v>4.1848780487779269</c:v>
                </c:pt>
                <c:pt idx="16455">
                  <c:v>4.1853658536559761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BC6-4AF5-86EA-D27407894AA9}"/>
            </c:ext>
          </c:extLst>
        </c:ser>
        <c:ser>
          <c:idx val="0"/>
          <c:order val="3"/>
          <c:spPr>
            <a:ln w="12700">
              <a:solidFill>
                <a:sysClr val="windowText" lastClr="000000"/>
              </a:solidFill>
              <a:prstDash val="dash"/>
            </a:ln>
          </c:spPr>
          <c:marker>
            <c:symbol val="none"/>
          </c:marker>
          <c:xVal>
            <c:numRef>
              <c:f>Combination!$D$4:$D$16410</c:f>
              <c:numCache>
                <c:formatCode>General</c:formatCode>
                <c:ptCount val="16407"/>
                <c:pt idx="0">
                  <c:v>0</c:v>
                </c:pt>
                <c:pt idx="1">
                  <c:v>6.2499999999854339E-5</c:v>
                </c:pt>
                <c:pt idx="2">
                  <c:v>1.2656250000020464E-4</c:v>
                </c:pt>
                <c:pt idx="3">
                  <c:v>1.9210937499947178E-4</c:v>
                </c:pt>
                <c:pt idx="4">
                  <c:v>2.5906738281245012E-4</c:v>
                </c:pt>
                <c:pt idx="5">
                  <c:v>3.2736782226550076E-4</c:v>
                </c:pt>
                <c:pt idx="6">
                  <c:v>3.969462170414495E-4</c:v>
                </c:pt>
                <c:pt idx="7">
                  <c:v>4.6774202313204505E-4</c:v>
                </c:pt>
                <c:pt idx="8">
                  <c:v>5.3969835807454736E-4</c:v>
                </c:pt>
                <c:pt idx="9">
                  <c:v>6.1276175023894375E-4</c:v>
                </c:pt>
                <c:pt idx="10">
                  <c:v>6.8688190664301096E-4</c:v>
                </c:pt>
                <c:pt idx="11">
                  <c:v>7.620114978224013E-4</c:v>
                </c:pt>
                <c:pt idx="12">
                  <c:v>8.3810595845301705E-4</c:v>
                </c:pt>
                <c:pt idx="13">
                  <c:v>9.1512330250909102E-4</c:v>
                </c:pt>
                <c:pt idx="14">
                  <c:v>9.9302395183764602E-4</c:v>
                </c:pt>
                <c:pt idx="15">
                  <c:v>1.0717705771121633E-3</c:v>
                </c:pt>
                <c:pt idx="16">
                  <c:v>1.1513279502399776E-3</c:v>
                </c:pt>
                <c:pt idx="17">
                  <c:v>1.2316628073327784E-3</c:v>
                </c:pt>
                <c:pt idx="18">
                  <c:v>1.3127437214375259E-3</c:v>
                </c:pt>
                <c:pt idx="19">
                  <c:v>1.3945409843081347E-3</c:v>
                </c:pt>
                <c:pt idx="20">
                  <c:v>1.4770264965249247E-3</c:v>
                </c:pt>
                <c:pt idx="21">
                  <c:v>1.5601736653205744E-3</c:v>
                </c:pt>
                <c:pt idx="22">
                  <c:v>1.6439573095712312E-3</c:v>
                </c:pt>
                <c:pt idx="23">
                  <c:v>1.728353571381458E-3</c:v>
                </c:pt>
                <c:pt idx="24">
                  <c:v>1.8133398337998319E-3</c:v>
                </c:pt>
                <c:pt idx="25">
                  <c:v>1.8988946441975685E-3</c:v>
                </c:pt>
                <c:pt idx="26">
                  <c:v>1.9849976428953919E-3</c:v>
                </c:pt>
                <c:pt idx="27">
                  <c:v>2.0716294966611759E-3</c:v>
                </c:pt>
                <c:pt idx="28">
                  <c:v>2.1587718367090947E-3</c:v>
                </c:pt>
                <c:pt idx="29">
                  <c:v>2.2464072008823166E-3</c:v>
                </c:pt>
                <c:pt idx="30">
                  <c:v>2.334518979715039E-3</c:v>
                </c:pt>
                <c:pt idx="31">
                  <c:v>2.423091366085206E-3</c:v>
                </c:pt>
                <c:pt idx="32">
                  <c:v>2.5121093082109969E-3</c:v>
                </c:pt>
                <c:pt idx="33">
                  <c:v>2.6015584657455015E-3</c:v>
                </c:pt>
                <c:pt idx="34">
                  <c:v>2.691425168747541E-3</c:v>
                </c:pt>
                <c:pt idx="35">
                  <c:v>2.7816963793267924E-3</c:v>
                </c:pt>
                <c:pt idx="36">
                  <c:v>2.8723596557767017E-3</c:v>
                </c:pt>
                <c:pt idx="37">
                  <c:v>2.9634031190159948E-3</c:v>
                </c:pt>
                <c:pt idx="38">
                  <c:v>3.0548154211675893E-3</c:v>
                </c:pt>
                <c:pt idx="39">
                  <c:v>3.1465857161585564E-3</c:v>
                </c:pt>
                <c:pt idx="40">
                  <c:v>3.2387036321590568E-3</c:v>
                </c:pt>
                <c:pt idx="41">
                  <c:v>3.3311592457583306E-3</c:v>
                </c:pt>
                <c:pt idx="42">
                  <c:v>3.4239430577602814E-3</c:v>
                </c:pt>
                <c:pt idx="43">
                  <c:v>3.5170459704729762E-3</c:v>
                </c:pt>
                <c:pt idx="44">
                  <c:v>3.6104592663921409E-3</c:v>
                </c:pt>
                <c:pt idx="45">
                  <c:v>3.7041745882089305E-3</c:v>
                </c:pt>
                <c:pt idx="46">
                  <c:v>3.798183920011855E-3</c:v>
                </c:pt>
                <c:pt idx="47">
                  <c:v>3.8924795696435588E-3</c:v>
                </c:pt>
                <c:pt idx="48">
                  <c:v>3.9870541521005443E-3</c:v>
                </c:pt>
                <c:pt idx="49">
                  <c:v>4.0819005739305414E-3</c:v>
                </c:pt>
                <c:pt idx="50">
                  <c:v>4.1770120185595783E-3</c:v>
                </c:pt>
                <c:pt idx="51">
                  <c:v>4.2723819324663737E-3</c:v>
                </c:pt>
                <c:pt idx="52">
                  <c:v>4.3680040121760744E-3</c:v>
                </c:pt>
                <c:pt idx="53">
                  <c:v>4.4638721920065016E-3</c:v>
                </c:pt>
                <c:pt idx="54">
                  <c:v>4.5599806325160586E-3</c:v>
                </c:pt>
                <c:pt idx="55">
                  <c:v>4.6563237096144405E-3</c:v>
                </c:pt>
                <c:pt idx="56">
                  <c:v>4.752896004291518E-3</c:v>
                </c:pt>
                <c:pt idx="57">
                  <c:v>4.8496922929195385E-3</c:v>
                </c:pt>
                <c:pt idx="58">
                  <c:v>4.9467075381148806E-3</c:v>
                </c:pt>
                <c:pt idx="59">
                  <c:v>5.0439368800829776E-3</c:v>
                </c:pt>
                <c:pt idx="60">
                  <c:v>5.1413756284586221E-3</c:v>
                </c:pt>
                <c:pt idx="61">
                  <c:v>5.2390192545839209E-3</c:v>
                </c:pt>
                <c:pt idx="62">
                  <c:v>5.3368633842132418E-3</c:v>
                </c:pt>
                <c:pt idx="63">
                  <c:v>5.434903790603185E-3</c:v>
                </c:pt>
                <c:pt idx="64">
                  <c:v>5.5331363879755902E-3</c:v>
                </c:pt>
                <c:pt idx="65">
                  <c:v>5.6315572253295976E-3</c:v>
                </c:pt>
                <c:pt idx="66">
                  <c:v>5.7301624805794482E-3</c:v>
                </c:pt>
                <c:pt idx="67">
                  <c:v>5.8289484549955972E-3</c:v>
                </c:pt>
                <c:pt idx="68">
                  <c:v>5.9279115679378158E-3</c:v>
                </c:pt>
                <c:pt idx="69">
                  <c:v>6.0270483518571893E-3</c:v>
                </c:pt>
                <c:pt idx="70">
                  <c:v>6.1263554475565751E-3</c:v>
                </c:pt>
                <c:pt idx="71">
                  <c:v>6.2258295996904245E-3</c:v>
                </c:pt>
                <c:pt idx="72">
                  <c:v>6.3254676524855391E-3</c:v>
                </c:pt>
                <c:pt idx="73">
                  <c:v>6.4252665456883129E-3</c:v>
                </c:pt>
                <c:pt idx="74">
                  <c:v>6.5252233106971591E-3</c:v>
                </c:pt>
                <c:pt idx="75">
                  <c:v>6.6253350668996625E-3</c:v>
                </c:pt>
                <c:pt idx="76">
                  <c:v>6.7255990181767089E-3</c:v>
                </c:pt>
                <c:pt idx="77">
                  <c:v>6.8260124495815866E-3</c:v>
                </c:pt>
                <c:pt idx="78">
                  <c:v>6.9265727241820674E-3</c:v>
                </c:pt>
                <c:pt idx="79">
                  <c:v>7.0272772800463734E-3</c:v>
                </c:pt>
                <c:pt idx="80">
                  <c:v>7.1281236273690318E-3</c:v>
                </c:pt>
                <c:pt idx="81">
                  <c:v>7.2291093457479416E-3</c:v>
                </c:pt>
                <c:pt idx="82">
                  <c:v>7.3302320815655797E-3</c:v>
                </c:pt>
                <c:pt idx="83">
                  <c:v>7.4314895455096508E-3</c:v>
                </c:pt>
                <c:pt idx="84">
                  <c:v>7.5328795102009849E-3</c:v>
                </c:pt>
                <c:pt idx="85">
                  <c:v>7.6343998079184683E-3</c:v>
                </c:pt>
                <c:pt idx="86">
                  <c:v>7.7360483284518722E-3</c:v>
                </c:pt>
                <c:pt idx="87">
                  <c:v>7.8378230170244034E-3</c:v>
                </c:pt>
                <c:pt idx="88">
                  <c:v>7.9397218723187279E-3</c:v>
                </c:pt>
                <c:pt idx="89">
                  <c:v>8.0417429446000277E-3</c:v>
                </c:pt>
                <c:pt idx="90">
                  <c:v>8.1438843338996758E-3</c:v>
                </c:pt>
                <c:pt idx="91">
                  <c:v>8.2461441882943909E-3</c:v>
                </c:pt>
                <c:pt idx="92">
                  <c:v>8.3485207022544472E-3</c:v>
                </c:pt>
                <c:pt idx="93">
                  <c:v>8.4510121150618289E-3</c:v>
                </c:pt>
                <c:pt idx="94">
                  <c:v>8.553616709291223E-3</c:v>
                </c:pt>
                <c:pt idx="95">
                  <c:v>8.6563328093691716E-3</c:v>
                </c:pt>
                <c:pt idx="96">
                  <c:v>8.7591587801738591E-3</c:v>
                </c:pt>
                <c:pt idx="97">
                  <c:v>8.8620930257028441E-3</c:v>
                </c:pt>
                <c:pt idx="98">
                  <c:v>8.9651339878062952E-3</c:v>
                </c:pt>
                <c:pt idx="99">
                  <c:v>9.0682801449457617E-3</c:v>
                </c:pt>
                <c:pt idx="100">
                  <c:v>9.1715300110295495E-3</c:v>
                </c:pt>
                <c:pt idx="101">
                  <c:v>9.274882134278073E-3</c:v>
                </c:pt>
                <c:pt idx="102">
                  <c:v>9.378335096140944E-3</c:v>
                </c:pt>
                <c:pt idx="103">
                  <c:v>9.4818875102560263E-3</c:v>
                </c:pt>
                <c:pt idx="104">
                  <c:v>9.5855380214484587E-3</c:v>
                </c:pt>
                <c:pt idx="105">
                  <c:v>9.6892853047680916E-3</c:v>
                </c:pt>
                <c:pt idx="106">
                  <c:v>9.7931280645702223E-3</c:v>
                </c:pt>
                <c:pt idx="107">
                  <c:v>9.8970650336198673E-3</c:v>
                </c:pt>
                <c:pt idx="108">
                  <c:v>1.0001094972242885E-2</c:v>
                </c:pt>
                <c:pt idx="109">
                  <c:v>1.0105216667495753E-2</c:v>
                </c:pt>
                <c:pt idx="110">
                  <c:v>1.0209428932385078E-2</c:v>
                </c:pt>
                <c:pt idx="111">
                  <c:v>1.031373060509333E-2</c:v>
                </c:pt>
                <c:pt idx="112">
                  <c:v>1.0418120548252308E-2</c:v>
                </c:pt>
                <c:pt idx="113">
                  <c:v>1.0522597648232601E-2</c:v>
                </c:pt>
                <c:pt idx="114">
                  <c:v>1.0627160814464798E-2</c:v>
                </c:pt>
                <c:pt idx="115">
                  <c:v>1.0731808978779567E-2</c:v>
                </c:pt>
                <c:pt idx="116">
                  <c:v>1.0836541094774832E-2</c:v>
                </c:pt>
                <c:pt idx="117">
                  <c:v>1.0941356137208702E-2</c:v>
                </c:pt>
                <c:pt idx="118">
                  <c:v>1.1046253101402836E-2</c:v>
                </c:pt>
                <c:pt idx="119">
                  <c:v>1.1151231002685336E-2</c:v>
                </c:pt>
                <c:pt idx="120">
                  <c:v>1.1256288875830522E-2</c:v>
                </c:pt>
                <c:pt idx="121">
                  <c:v>1.1361425774538692E-2</c:v>
                </c:pt>
                <c:pt idx="122">
                  <c:v>1.1466640770914749E-2</c:v>
                </c:pt>
                <c:pt idx="123">
                  <c:v>1.1571932954985709E-2</c:v>
                </c:pt>
                <c:pt idx="124">
                  <c:v>1.1677301434215082E-2</c:v>
                </c:pt>
                <c:pt idx="125">
                  <c:v>1.1782745333042355E-2</c:v>
                </c:pt>
                <c:pt idx="126">
                  <c:v>1.1888263792447784E-2</c:v>
                </c:pt>
                <c:pt idx="127">
                  <c:v>1.1993855969502976E-2</c:v>
                </c:pt>
                <c:pt idx="128">
                  <c:v>1.209952103697054E-2</c:v>
                </c:pt>
                <c:pt idx="129">
                  <c:v>1.2205258182894196E-2</c:v>
                </c:pt>
                <c:pt idx="130">
                  <c:v>1.2311066610209975E-2</c:v>
                </c:pt>
                <c:pt idx="131">
                  <c:v>1.2416945536363855E-2</c:v>
                </c:pt>
                <c:pt idx="132">
                  <c:v>1.2522894192959155E-2</c:v>
                </c:pt>
                <c:pt idx="133">
                  <c:v>1.2628911825389055E-2</c:v>
                </c:pt>
                <c:pt idx="134">
                  <c:v>1.2734997692501526E-2</c:v>
                </c:pt>
                <c:pt idx="135">
                  <c:v>1.2841151066266265E-2</c:v>
                </c:pt>
                <c:pt idx="136">
                  <c:v>1.2947371231456728E-2</c:v>
                </c:pt>
                <c:pt idx="137">
                  <c:v>1.3053657485330605E-2</c:v>
                </c:pt>
                <c:pt idx="138">
                  <c:v>1.3160009137339612E-2</c:v>
                </c:pt>
                <c:pt idx="139">
                  <c:v>1.3266425508822177E-2</c:v>
                </c:pt>
                <c:pt idx="140">
                  <c:v>1.3372905932737211E-2</c:v>
                </c:pt>
                <c:pt idx="141">
                  <c:v>1.3479449753373673E-2</c:v>
                </c:pt>
                <c:pt idx="142">
                  <c:v>1.3586056326095441E-2</c:v>
                </c:pt>
                <c:pt idx="143">
                  <c:v>1.3692725017075746E-2</c:v>
                </c:pt>
                <c:pt idx="144">
                  <c:v>1.3799455203049149E-2</c:v>
                </c:pt>
                <c:pt idx="145">
                  <c:v>1.390624627106396E-2</c:v>
                </c:pt>
                <c:pt idx="146">
                  <c:v>1.4013097618252202E-2</c:v>
                </c:pt>
                <c:pt idx="147">
                  <c:v>1.4120008651595795E-2</c:v>
                </c:pt>
                <c:pt idx="148">
                  <c:v>1.4226978787702294E-2</c:v>
                </c:pt>
                <c:pt idx="149">
                  <c:v>1.4334007452595277E-2</c:v>
                </c:pt>
                <c:pt idx="150">
                  <c:v>1.4441094081492523E-2</c:v>
                </c:pt>
                <c:pt idx="151">
                  <c:v>1.4548238118613721E-2</c:v>
                </c:pt>
                <c:pt idx="152">
                  <c:v>1.4655439016972194E-2</c:v>
                </c:pt>
                <c:pt idx="153">
                  <c:v>1.4762696238191264E-2</c:v>
                </c:pt>
                <c:pt idx="154">
                  <c:v>1.4870009252306193E-2</c:v>
                </c:pt>
                <c:pt idx="155">
                  <c:v>1.4977377537588765E-2</c:v>
                </c:pt>
                <c:pt idx="156">
                  <c:v>1.5084800580371205E-2</c:v>
                </c:pt>
                <c:pt idx="157">
                  <c:v>1.5192277874865212E-2</c:v>
                </c:pt>
                <c:pt idx="158">
                  <c:v>1.5299808923001645E-2</c:v>
                </c:pt>
                <c:pt idx="159">
                  <c:v>1.5407393234269096E-2</c:v>
                </c:pt>
                <c:pt idx="160">
                  <c:v>1.5515030325542911E-2</c:v>
                </c:pt>
                <c:pt idx="161">
                  <c:v>1.5622719720945977E-2</c:v>
                </c:pt>
                <c:pt idx="162">
                  <c:v>1.5730460951686398E-2</c:v>
                </c:pt>
                <c:pt idx="163">
                  <c:v>1.5838253555916282E-2</c:v>
                </c:pt>
                <c:pt idx="164">
                  <c:v>1.5946097078588961E-2</c:v>
                </c:pt>
                <c:pt idx="165">
                  <c:v>1.6053991071317331E-2</c:v>
                </c:pt>
                <c:pt idx="166">
                  <c:v>1.6161935092245283E-2</c:v>
                </c:pt>
                <c:pt idx="167">
                  <c:v>1.6269928705904935E-2</c:v>
                </c:pt>
                <c:pt idx="168">
                  <c:v>1.6377971483096498E-2</c:v>
                </c:pt>
                <c:pt idx="169">
                  <c:v>1.6486063000763718E-2</c:v>
                </c:pt>
                <c:pt idx="170">
                  <c:v>1.659420284186508E-2</c:v>
                </c:pt>
                <c:pt idx="171">
                  <c:v>1.6702390595259686E-2</c:v>
                </c:pt>
                <c:pt idx="172">
                  <c:v>1.6810625855592232E-2</c:v>
                </c:pt>
                <c:pt idx="173">
                  <c:v>1.6918908223177542E-2</c:v>
                </c:pt>
                <c:pt idx="174">
                  <c:v>1.7027237303891551E-2</c:v>
                </c:pt>
                <c:pt idx="175">
                  <c:v>1.7135612709062498E-2</c:v>
                </c:pt>
                <c:pt idx="176">
                  <c:v>1.724403405536945E-2</c:v>
                </c:pt>
                <c:pt idx="177">
                  <c:v>1.7352500964735729E-2</c:v>
                </c:pt>
                <c:pt idx="178">
                  <c:v>1.7461013064229203E-2</c:v>
                </c:pt>
                <c:pt idx="179">
                  <c:v>1.7569569985975253E-2</c:v>
                </c:pt>
                <c:pt idx="180">
                  <c:v>1.7678171367044415E-2</c:v>
                </c:pt>
                <c:pt idx="181">
                  <c:v>1.7786816849372666E-2</c:v>
                </c:pt>
                <c:pt idx="182">
                  <c:v>1.7895506079669499E-2</c:v>
                </c:pt>
                <c:pt idx="183">
                  <c:v>1.8004238709321552E-2</c:v>
                </c:pt>
                <c:pt idx="184">
                  <c:v>1.8113014394317783E-2</c:v>
                </c:pt>
                <c:pt idx="185">
                  <c:v>1.8221832795155324E-2</c:v>
                </c:pt>
                <c:pt idx="186">
                  <c:v>1.8330693576765089E-2</c:v>
                </c:pt>
                <c:pt idx="187">
                  <c:v>1.8439596408423853E-2</c:v>
                </c:pt>
                <c:pt idx="188">
                  <c:v>1.8548540963682969E-2</c:v>
                </c:pt>
                <c:pt idx="189">
                  <c:v>1.865752692028666E-2</c:v>
                </c:pt>
                <c:pt idx="190">
                  <c:v>1.8766553960097188E-2</c:v>
                </c:pt>
                <c:pt idx="191">
                  <c:v>1.8875621769027351E-2</c:v>
                </c:pt>
                <c:pt idx="192">
                  <c:v>1.8984730036964326E-2</c:v>
                </c:pt>
                <c:pt idx="193">
                  <c:v>1.9093878457693947E-2</c:v>
                </c:pt>
                <c:pt idx="194">
                  <c:v>1.9203066728849638E-2</c:v>
                </c:pt>
                <c:pt idx="195">
                  <c:v>1.9312294551821818E-2</c:v>
                </c:pt>
                <c:pt idx="196">
                  <c:v>1.9421561631717932E-2</c:v>
                </c:pt>
                <c:pt idx="197">
                  <c:v>1.953086767727763E-2</c:v>
                </c:pt>
                <c:pt idx="198">
                  <c:v>1.9640212400819479E-2</c:v>
                </c:pt>
                <c:pt idx="199">
                  <c:v>1.9749595518184337E-2</c:v>
                </c:pt>
                <c:pt idx="200">
                  <c:v>1.985901674866275E-2</c:v>
                </c:pt>
                <c:pt idx="201">
                  <c:v>1.9968475814950537E-2</c:v>
                </c:pt>
                <c:pt idx="202">
                  <c:v>2.0077972443079073E-2</c:v>
                </c:pt>
                <c:pt idx="203">
                  <c:v>2.0187506362368435E-2</c:v>
                </c:pt>
                <c:pt idx="204">
                  <c:v>2.0297077305371447E-2</c:v>
                </c:pt>
                <c:pt idx="205">
                  <c:v>2.0406685007813063E-2</c:v>
                </c:pt>
                <c:pt idx="206">
                  <c:v>2.051632920854507E-2</c:v>
                </c:pt>
                <c:pt idx="207">
                  <c:v>2.0626009649493238E-2</c:v>
                </c:pt>
                <c:pt idx="208">
                  <c:v>2.0735726075604033E-2</c:v>
                </c:pt>
                <c:pt idx="209">
                  <c:v>2.0845478234799542E-2</c:v>
                </c:pt>
                <c:pt idx="210">
                  <c:v>2.0955265877923512E-2</c:v>
                </c:pt>
                <c:pt idx="211">
                  <c:v>2.1065088758704054E-2</c:v>
                </c:pt>
                <c:pt idx="212">
                  <c:v>2.1174946633694791E-2</c:v>
                </c:pt>
                <c:pt idx="213">
                  <c:v>2.1284839262238675E-2</c:v>
                </c:pt>
                <c:pt idx="214">
                  <c:v>2.1394766406421351E-2</c:v>
                </c:pt>
                <c:pt idx="215">
                  <c:v>2.150472783102475E-2</c:v>
                </c:pt>
                <c:pt idx="216">
                  <c:v>2.1614723303489125E-2</c:v>
                </c:pt>
                <c:pt idx="217">
                  <c:v>2.1724752593869967E-2</c:v>
                </c:pt>
                <c:pt idx="218">
                  <c:v>2.1834815474790492E-2</c:v>
                </c:pt>
                <c:pt idx="219">
                  <c:v>2.1944911721414329E-2</c:v>
                </c:pt>
                <c:pt idx="220">
                  <c:v>2.2055041111393336E-2</c:v>
                </c:pt>
                <c:pt idx="221">
                  <c:v>2.2165203424838964E-2</c:v>
                </c:pt>
                <c:pt idx="222">
                  <c:v>2.2275398444279393E-2</c:v>
                </c:pt>
                <c:pt idx="223">
                  <c:v>2.2385625954620236E-2</c:v>
                </c:pt>
                <c:pt idx="224">
                  <c:v>2.2495885743117894E-2</c:v>
                </c:pt>
                <c:pt idx="225">
                  <c:v>2.2606177599331811E-2</c:v>
                </c:pt>
                <c:pt idx="226">
                  <c:v>2.2716501315099169E-2</c:v>
                </c:pt>
                <c:pt idx="227">
                  <c:v>2.2826856684494912E-2</c:v>
                </c:pt>
                <c:pt idx="228">
                  <c:v>2.2937243503799776E-2</c:v>
                </c:pt>
                <c:pt idx="229">
                  <c:v>2.3047661571471867E-2</c:v>
                </c:pt>
                <c:pt idx="230">
                  <c:v>2.3158110688104028E-2</c:v>
                </c:pt>
                <c:pt idx="231">
                  <c:v>2.3268590656406074E-2</c:v>
                </c:pt>
                <c:pt idx="232">
                  <c:v>2.3379101281157277E-2</c:v>
                </c:pt>
                <c:pt idx="233">
                  <c:v>2.348964236919282E-2</c:v>
                </c:pt>
                <c:pt idx="234">
                  <c:v>2.3600213729362052E-2</c:v>
                </c:pt>
                <c:pt idx="235">
                  <c:v>2.3710815172503175E-2</c:v>
                </c:pt>
                <c:pt idx="236">
                  <c:v>2.3821446511414379E-2</c:v>
                </c:pt>
                <c:pt idx="237">
                  <c:v>2.393210756082409E-2</c:v>
                </c:pt>
                <c:pt idx="238">
                  <c:v>2.4042798137366761E-2</c:v>
                </c:pt>
                <c:pt idx="239">
                  <c:v>2.4153518059552681E-2</c:v>
                </c:pt>
                <c:pt idx="240">
                  <c:v>2.4264267147740437E-2</c:v>
                </c:pt>
                <c:pt idx="241">
                  <c:v>2.4375045224113823E-2</c:v>
                </c:pt>
                <c:pt idx="242">
                  <c:v>2.4485852112652751E-2</c:v>
                </c:pt>
                <c:pt idx="243">
                  <c:v>2.4596687639113046E-2</c:v>
                </c:pt>
                <c:pt idx="244">
                  <c:v>2.470755163099092E-2</c:v>
                </c:pt>
                <c:pt idx="245">
                  <c:v>2.481844391751542E-2</c:v>
                </c:pt>
                <c:pt idx="246">
                  <c:v>2.4929364329606019E-2</c:v>
                </c:pt>
                <c:pt idx="247">
                  <c:v>2.5040312699861955E-2</c:v>
                </c:pt>
                <c:pt idx="248">
                  <c:v>2.515128886253537E-2</c:v>
                </c:pt>
                <c:pt idx="249">
                  <c:v>2.5262292653506879E-2</c:v>
                </c:pt>
                <c:pt idx="250">
                  <c:v>2.537332391026359E-2</c:v>
                </c:pt>
                <c:pt idx="251">
                  <c:v>2.5484382471881117E-2</c:v>
                </c:pt>
                <c:pt idx="252">
                  <c:v>2.5595468178996272E-2</c:v>
                </c:pt>
                <c:pt idx="253">
                  <c:v>2.570658087378952E-2</c:v>
                </c:pt>
                <c:pt idx="254">
                  <c:v>2.5817720399962329E-2</c:v>
                </c:pt>
                <c:pt idx="255">
                  <c:v>2.5928886602719192E-2</c:v>
                </c:pt>
                <c:pt idx="256">
                  <c:v>2.6040079328746968E-2</c:v>
                </c:pt>
                <c:pt idx="257">
                  <c:v>2.6151298426191572E-2</c:v>
                </c:pt>
                <c:pt idx="258">
                  <c:v>2.626254374464132E-2</c:v>
                </c:pt>
                <c:pt idx="259">
                  <c:v>2.6373815135109613E-2</c:v>
                </c:pt>
                <c:pt idx="260">
                  <c:v>2.6485112450013615E-2</c:v>
                </c:pt>
                <c:pt idx="261">
                  <c:v>2.6596435543155383E-2</c:v>
                </c:pt>
                <c:pt idx="262">
                  <c:v>2.6707784269705881E-2</c:v>
                </c:pt>
                <c:pt idx="263">
                  <c:v>2.6819158486184991E-2</c:v>
                </c:pt>
                <c:pt idx="264">
                  <c:v>2.6930558050446196E-2</c:v>
                </c:pt>
                <c:pt idx="265">
                  <c:v>2.7041982821656374E-2</c:v>
                </c:pt>
                <c:pt idx="266">
                  <c:v>2.7153432660285359E-2</c:v>
                </c:pt>
                <c:pt idx="267">
                  <c:v>2.7264907428076413E-2</c:v>
                </c:pt>
                <c:pt idx="268">
                  <c:v>2.7376406988045998E-2</c:v>
                </c:pt>
                <c:pt idx="269">
                  <c:v>2.748793120445514E-2</c:v>
                </c:pt>
                <c:pt idx="270">
                  <c:v>2.759947994279921E-2</c:v>
                </c:pt>
                <c:pt idx="271">
                  <c:v>2.7711053069790825E-2</c:v>
                </c:pt>
                <c:pt idx="272">
                  <c:v>2.7822650453344977E-2</c:v>
                </c:pt>
                <c:pt idx="273">
                  <c:v>2.7934271962563484E-2</c:v>
                </c:pt>
                <c:pt idx="274">
                  <c:v>2.8045917467720782E-2</c:v>
                </c:pt>
                <c:pt idx="275">
                  <c:v>2.8157586840249049E-2</c:v>
                </c:pt>
                <c:pt idx="276">
                  <c:v>2.8269279952723325E-2</c:v>
                </c:pt>
                <c:pt idx="277">
                  <c:v>2.8380996678845971E-2</c:v>
                </c:pt>
                <c:pt idx="278">
                  <c:v>2.8492736893436899E-2</c:v>
                </c:pt>
                <c:pt idx="279">
                  <c:v>2.8604500472416916E-2</c:v>
                </c:pt>
                <c:pt idx="280">
                  <c:v>2.8716287292793741E-2</c:v>
                </c:pt>
                <c:pt idx="281">
                  <c:v>2.8828097232651562E-2</c:v>
                </c:pt>
                <c:pt idx="282">
                  <c:v>2.8939930171129946E-2</c:v>
                </c:pt>
                <c:pt idx="283">
                  <c:v>2.9051785988425838E-2</c:v>
                </c:pt>
                <c:pt idx="284">
                  <c:v>2.9163664565766911E-2</c:v>
                </c:pt>
                <c:pt idx="285">
                  <c:v>2.9275565785403801E-2</c:v>
                </c:pt>
                <c:pt idx="286">
                  <c:v>2.9387489530599664E-2</c:v>
                </c:pt>
                <c:pt idx="287">
                  <c:v>2.9499435685617303E-2</c:v>
                </c:pt>
                <c:pt idx="288">
                  <c:v>2.9611404135704733E-2</c:v>
                </c:pt>
                <c:pt idx="289">
                  <c:v>2.972339476708763E-2</c:v>
                </c:pt>
                <c:pt idx="290">
                  <c:v>2.9835407466953345E-2</c:v>
                </c:pt>
                <c:pt idx="291">
                  <c:v>2.9947442123440693E-2</c:v>
                </c:pt>
                <c:pt idx="292">
                  <c:v>3.0059498625635284E-2</c:v>
                </c:pt>
                <c:pt idx="293">
                  <c:v>3.0171576863545768E-2</c:v>
                </c:pt>
                <c:pt idx="294">
                  <c:v>3.0283676728104059E-2</c:v>
                </c:pt>
                <c:pt idx="295">
                  <c:v>3.039579811115023E-2</c:v>
                </c:pt>
                <c:pt idx="296">
                  <c:v>3.0507940905421638E-2</c:v>
                </c:pt>
                <c:pt idx="297">
                  <c:v>3.0620105004543152E-2</c:v>
                </c:pt>
                <c:pt idx="298">
                  <c:v>3.0732290303017606E-2</c:v>
                </c:pt>
                <c:pt idx="299">
                  <c:v>3.0844496696215362E-2</c:v>
                </c:pt>
                <c:pt idx="300">
                  <c:v>3.0956724080362319E-2</c:v>
                </c:pt>
                <c:pt idx="301">
                  <c:v>3.1068972352536139E-2</c:v>
                </c:pt>
                <c:pt idx="302">
                  <c:v>3.1181241410645155E-2</c:v>
                </c:pt>
                <c:pt idx="303">
                  <c:v>3.1293531153432141E-2</c:v>
                </c:pt>
                <c:pt idx="304">
                  <c:v>3.1405841480458552E-2</c:v>
                </c:pt>
                <c:pt idx="305">
                  <c:v>3.1518172292092528E-2</c:v>
                </c:pt>
                <c:pt idx="306">
                  <c:v>3.1630523489504014E-2</c:v>
                </c:pt>
                <c:pt idx="307">
                  <c:v>3.1742894974657432E-2</c:v>
                </c:pt>
                <c:pt idx="308">
                  <c:v>3.185528665029369E-2</c:v>
                </c:pt>
                <c:pt idx="309">
                  <c:v>3.1967698419936186E-2</c:v>
                </c:pt>
                <c:pt idx="310">
                  <c:v>3.208013018786593E-2</c:v>
                </c:pt>
                <c:pt idx="311">
                  <c:v>3.2192581859125768E-2</c:v>
                </c:pt>
                <c:pt idx="312">
                  <c:v>3.2305053339506618E-2</c:v>
                </c:pt>
                <c:pt idx="313">
                  <c:v>3.2417544535537912E-2</c:v>
                </c:pt>
                <c:pt idx="314">
                  <c:v>3.2530055354483167E-2</c:v>
                </c:pt>
                <c:pt idx="315">
                  <c:v>3.2642585704327987E-2</c:v>
                </c:pt>
                <c:pt idx="316">
                  <c:v>3.2755135493780285E-2</c:v>
                </c:pt>
                <c:pt idx="317">
                  <c:v>3.2867704632248973E-2</c:v>
                </c:pt>
                <c:pt idx="318">
                  <c:v>3.2980293029849062E-2</c:v>
                </c:pt>
                <c:pt idx="319">
                  <c:v>3.3092900597386121E-2</c:v>
                </c:pt>
                <c:pt idx="320">
                  <c:v>3.3205527246355615E-2</c:v>
                </c:pt>
                <c:pt idx="321">
                  <c:v>3.3318172888927133E-2</c:v>
                </c:pt>
                <c:pt idx="322">
                  <c:v>3.3430837437942618E-2</c:v>
                </c:pt>
                <c:pt idx="323">
                  <c:v>3.3543520806911697E-2</c:v>
                </c:pt>
                <c:pt idx="324">
                  <c:v>3.3656222909996369E-2</c:v>
                </c:pt>
                <c:pt idx="325">
                  <c:v>3.3768943662011663E-2</c:v>
                </c:pt>
                <c:pt idx="326">
                  <c:v>3.3881682978416761E-2</c:v>
                </c:pt>
                <c:pt idx="327">
                  <c:v>3.3994440775301893E-2</c:v>
                </c:pt>
                <c:pt idx="328">
                  <c:v>3.4107216969394782E-2</c:v>
                </c:pt>
                <c:pt idx="329">
                  <c:v>3.4220011478040657E-2</c:v>
                </c:pt>
                <c:pt idx="330">
                  <c:v>3.433282421920536E-2</c:v>
                </c:pt>
                <c:pt idx="331">
                  <c:v>3.4445655111460693E-2</c:v>
                </c:pt>
                <c:pt idx="332">
                  <c:v>3.455850407398553E-2</c:v>
                </c:pt>
                <c:pt idx="333">
                  <c:v>3.4671371026558706E-2</c:v>
                </c:pt>
                <c:pt idx="334">
                  <c:v>3.4784255889542592E-2</c:v>
                </c:pt>
                <c:pt idx="335">
                  <c:v>3.4897158583895305E-2</c:v>
                </c:pt>
                <c:pt idx="336">
                  <c:v>3.5010079031145169E-2</c:v>
                </c:pt>
                <c:pt idx="337">
                  <c:v>3.5123017153400271E-2</c:v>
                </c:pt>
                <c:pt idx="338">
                  <c:v>3.5235972873335353E-2</c:v>
                </c:pt>
                <c:pt idx="339">
                  <c:v>3.5348946114184487E-2</c:v>
                </c:pt>
                <c:pt idx="340">
                  <c:v>3.5461936799738636E-2</c:v>
                </c:pt>
                <c:pt idx="341">
                  <c:v>3.5574944854342094E-2</c:v>
                </c:pt>
                <c:pt idx="342">
                  <c:v>3.5687970202883834E-2</c:v>
                </c:pt>
                <c:pt idx="343">
                  <c:v>3.5801012770784624E-2</c:v>
                </c:pt>
                <c:pt idx="344">
                  <c:v>3.5914072484012127E-2</c:v>
                </c:pt>
                <c:pt idx="345">
                  <c:v>3.6027149269052927E-2</c:v>
                </c:pt>
                <c:pt idx="346">
                  <c:v>3.6140243052922516E-2</c:v>
                </c:pt>
                <c:pt idx="347">
                  <c:v>3.6253353763151752E-2</c:v>
                </c:pt>
                <c:pt idx="348">
                  <c:v>3.6366481327785749E-2</c:v>
                </c:pt>
                <c:pt idx="349">
                  <c:v>3.6479625675379213E-2</c:v>
                </c:pt>
                <c:pt idx="350">
                  <c:v>3.6592786734986671E-2</c:v>
                </c:pt>
                <c:pt idx="351">
                  <c:v>3.6705964436163585E-2</c:v>
                </c:pt>
                <c:pt idx="352">
                  <c:v>3.6819158708957911E-2</c:v>
                </c:pt>
                <c:pt idx="353">
                  <c:v>3.6932369483906324E-2</c:v>
                </c:pt>
                <c:pt idx="354">
                  <c:v>3.7045596692028226E-2</c:v>
                </c:pt>
                <c:pt idx="355">
                  <c:v>3.7158840264823523E-2</c:v>
                </c:pt>
                <c:pt idx="356">
                  <c:v>3.7272100134265074E-2</c:v>
                </c:pt>
                <c:pt idx="357">
                  <c:v>3.7385376232797807E-2</c:v>
                </c:pt>
                <c:pt idx="358">
                  <c:v>3.7498668493328724E-2</c:v>
                </c:pt>
                <c:pt idx="359">
                  <c:v>3.7611976849226902E-2</c:v>
                </c:pt>
                <c:pt idx="360">
                  <c:v>3.7725301234319275E-2</c:v>
                </c:pt>
                <c:pt idx="361">
                  <c:v>3.7838641582883525E-2</c:v>
                </c:pt>
                <c:pt idx="362">
                  <c:v>3.7951997829644979E-2</c:v>
                </c:pt>
                <c:pt idx="363">
                  <c:v>3.806536990977305E-2</c:v>
                </c:pt>
                <c:pt idx="364">
                  <c:v>3.8178757758875248E-2</c:v>
                </c:pt>
                <c:pt idx="365">
                  <c:v>3.8292161312995843E-2</c:v>
                </c:pt>
                <c:pt idx="366">
                  <c:v>3.8405580508607873E-2</c:v>
                </c:pt>
                <c:pt idx="367">
                  <c:v>3.8519015282613811E-2</c:v>
                </c:pt>
                <c:pt idx="368">
                  <c:v>3.8632465572338459E-2</c:v>
                </c:pt>
                <c:pt idx="369">
                  <c:v>3.8745931315520732E-2</c:v>
                </c:pt>
                <c:pt idx="370">
                  <c:v>3.8859412450326092E-2</c:v>
                </c:pt>
                <c:pt idx="371">
                  <c:v>3.8972908915318127E-2</c:v>
                </c:pt>
                <c:pt idx="372">
                  <c:v>3.9086420649474984E-2</c:v>
                </c:pt>
                <c:pt idx="373">
                  <c:v>3.919994759217893E-2</c:v>
                </c:pt>
                <c:pt idx="374">
                  <c:v>3.9313489683209024E-2</c:v>
                </c:pt>
                <c:pt idx="375">
                  <c:v>3.9427046862742898E-2</c:v>
                </c:pt>
                <c:pt idx="376">
                  <c:v>3.9540619071347649E-2</c:v>
                </c:pt>
                <c:pt idx="377">
                  <c:v>3.9654206249982504E-2</c:v>
                </c:pt>
                <c:pt idx="378">
                  <c:v>3.9767808339992161E-2</c:v>
                </c:pt>
                <c:pt idx="379">
                  <c:v>3.9881425283101013E-2</c:v>
                </c:pt>
                <c:pt idx="380">
                  <c:v>3.9995057021412039E-2</c:v>
                </c:pt>
                <c:pt idx="381">
                  <c:v>4.0108703497405473E-2</c:v>
                </c:pt>
                <c:pt idx="382">
                  <c:v>4.0222364653933029E-2</c:v>
                </c:pt>
                <c:pt idx="383">
                  <c:v>4.033604043421124E-2</c:v>
                </c:pt>
                <c:pt idx="384">
                  <c:v>4.0449730781824345E-2</c:v>
                </c:pt>
                <c:pt idx="385">
                  <c:v>4.0563435640719181E-2</c:v>
                </c:pt>
                <c:pt idx="386">
                  <c:v>4.0677154955198747E-2</c:v>
                </c:pt>
                <c:pt idx="387">
                  <c:v>4.0790888669921754E-2</c:v>
                </c:pt>
                <c:pt idx="388">
                  <c:v>4.0904636729899524E-2</c:v>
                </c:pt>
                <c:pt idx="389">
                  <c:v>4.1018399080493539E-2</c:v>
                </c:pt>
                <c:pt idx="390">
                  <c:v>4.1132175667408122E-2</c:v>
                </c:pt>
                <c:pt idx="391">
                  <c:v>4.1245966436692871E-2</c:v>
                </c:pt>
                <c:pt idx="392">
                  <c:v>4.1359771334737783E-2</c:v>
                </c:pt>
                <c:pt idx="393">
                  <c:v>4.1473590308265473E-2</c:v>
                </c:pt>
                <c:pt idx="394">
                  <c:v>4.1587423304337623E-2</c:v>
                </c:pt>
                <c:pt idx="395">
                  <c:v>4.1701270270344093E-2</c:v>
                </c:pt>
                <c:pt idx="396">
                  <c:v>4.1815131154001151E-2</c:v>
                </c:pt>
                <c:pt idx="397">
                  <c:v>4.1929005903356353E-2</c:v>
                </c:pt>
                <c:pt idx="398">
                  <c:v>4.2042894466771896E-2</c:v>
                </c:pt>
                <c:pt idx="399">
                  <c:v>4.2156796792934603E-2</c:v>
                </c:pt>
                <c:pt idx="400">
                  <c:v>4.2270712830845714E-2</c:v>
                </c:pt>
                <c:pt idx="401">
                  <c:v>4.2384642529822658E-2</c:v>
                </c:pt>
                <c:pt idx="402">
                  <c:v>4.2498585839491509E-2</c:v>
                </c:pt>
                <c:pt idx="403">
                  <c:v>4.2612542709790535E-2</c:v>
                </c:pt>
                <c:pt idx="404">
                  <c:v>4.2726513090961094E-2</c:v>
                </c:pt>
                <c:pt idx="405">
                  <c:v>4.2840496933549188E-2</c:v>
                </c:pt>
                <c:pt idx="406">
                  <c:v>4.2954494188400361E-2</c:v>
                </c:pt>
                <c:pt idx="407">
                  <c:v>4.3068504806661689E-2</c:v>
                </c:pt>
                <c:pt idx="408">
                  <c:v>4.3182528739773574E-2</c:v>
                </c:pt>
                <c:pt idx="409">
                  <c:v>4.3296565939468845E-2</c:v>
                </c:pt>
                <c:pt idx="410">
                  <c:v>4.3410616357774767E-2</c:v>
                </c:pt>
                <c:pt idx="411">
                  <c:v>4.3524679947001932E-2</c:v>
                </c:pt>
                <c:pt idx="412">
                  <c:v>4.3638756659749589E-2</c:v>
                </c:pt>
                <c:pt idx="413">
                  <c:v>4.375284644890276E-2</c:v>
                </c:pt>
                <c:pt idx="414">
                  <c:v>4.3866949267624022E-2</c:v>
                </c:pt>
                <c:pt idx="415">
                  <c:v>4.3981065069356173E-2</c:v>
                </c:pt>
                <c:pt idx="416">
                  <c:v>4.40951938078189E-2</c:v>
                </c:pt>
                <c:pt idx="417">
                  <c:v>4.4209335437006114E-2</c:v>
                </c:pt>
                <c:pt idx="418">
                  <c:v>4.4323489911181513E-2</c:v>
                </c:pt>
                <c:pt idx="419">
                  <c:v>4.4437657184882795E-2</c:v>
                </c:pt>
                <c:pt idx="420">
                  <c:v>4.4551837212911449E-2</c:v>
                </c:pt>
                <c:pt idx="421">
                  <c:v>4.4666029950334529E-2</c:v>
                </c:pt>
                <c:pt idx="422">
                  <c:v>4.478023535248421E-2</c:v>
                </c:pt>
                <c:pt idx="423">
                  <c:v>4.4894453374951793E-2</c:v>
                </c:pt>
                <c:pt idx="424">
                  <c:v>4.5008683973591257E-2</c:v>
                </c:pt>
                <c:pt idx="425">
                  <c:v>4.5122927104506161E-2</c:v>
                </c:pt>
                <c:pt idx="426">
                  <c:v>4.5237182724060077E-2</c:v>
                </c:pt>
                <c:pt idx="427">
                  <c:v>4.5351450788869041E-2</c:v>
                </c:pt>
                <c:pt idx="428">
                  <c:v>4.5465731255798003E-2</c:v>
                </c:pt>
                <c:pt idx="429">
                  <c:v>4.5580024081961046E-2</c:v>
                </c:pt>
                <c:pt idx="430">
                  <c:v>4.5694329224717833E-2</c:v>
                </c:pt>
                <c:pt idx="431">
                  <c:v>4.58086466416745E-2</c:v>
                </c:pt>
                <c:pt idx="432">
                  <c:v>4.5922976290677209E-2</c:v>
                </c:pt>
                <c:pt idx="433">
                  <c:v>4.603731812981593E-2</c:v>
                </c:pt>
                <c:pt idx="434">
                  <c:v>4.6151672117417331E-2</c:v>
                </c:pt>
                <c:pt idx="435">
                  <c:v>4.6266038212044336E-2</c:v>
                </c:pt>
                <c:pt idx="436">
                  <c:v>4.6380416372496125E-2</c:v>
                </c:pt>
                <c:pt idx="437">
                  <c:v>4.6494806557805246E-2</c:v>
                </c:pt>
                <c:pt idx="438">
                  <c:v>4.6609208727234286E-2</c:v>
                </c:pt>
                <c:pt idx="439">
                  <c:v>4.6723622840276091E-2</c:v>
                </c:pt>
                <c:pt idx="440">
                  <c:v>4.6838048856650216E-2</c:v>
                </c:pt>
                <c:pt idx="441">
                  <c:v>4.6952486736304921E-2</c:v>
                </c:pt>
                <c:pt idx="442">
                  <c:v>4.7066936439405849E-2</c:v>
                </c:pt>
                <c:pt idx="443">
                  <c:v>4.7181397926350233E-2</c:v>
                </c:pt>
                <c:pt idx="444">
                  <c:v>4.7295871157748248E-2</c:v>
                </c:pt>
                <c:pt idx="445">
                  <c:v>4.7410356094433226E-2</c:v>
                </c:pt>
                <c:pt idx="446">
                  <c:v>4.752485269745188E-2</c:v>
                </c:pt>
                <c:pt idx="447">
                  <c:v>4.7639360928072083E-2</c:v>
                </c:pt>
                <c:pt idx="448">
                  <c:v>4.7753880747769983E-2</c:v>
                </c:pt>
                <c:pt idx="449">
                  <c:v>4.7868412118236892E-2</c:v>
                </c:pt>
                <c:pt idx="450">
                  <c:v>4.798295500137395E-2</c:v>
                </c:pt>
                <c:pt idx="451">
                  <c:v>4.8097509359291468E-2</c:v>
                </c:pt>
                <c:pt idx="452">
                  <c:v>4.8212075154304923E-2</c:v>
                </c:pt>
                <c:pt idx="453">
                  <c:v>4.8326652348940069E-2</c:v>
                </c:pt>
                <c:pt idx="454">
                  <c:v>4.8441240905923166E-2</c:v>
                </c:pt>
                <c:pt idx="455">
                  <c:v>4.8555840788182536E-2</c:v>
                </c:pt>
                <c:pt idx="456">
                  <c:v>4.8670451958851446E-2</c:v>
                </c:pt>
                <c:pt idx="457">
                  <c:v>4.8785074381258564E-2</c:v>
                </c:pt>
                <c:pt idx="458">
                  <c:v>4.8899708018933952E-2</c:v>
                </c:pt>
                <c:pt idx="459">
                  <c:v>4.9014352835602626E-2</c:v>
                </c:pt>
                <c:pt idx="460">
                  <c:v>4.9129008795183893E-2</c:v>
                </c:pt>
                <c:pt idx="461">
                  <c:v>4.9243675861792457E-2</c:v>
                </c:pt>
                <c:pt idx="462">
                  <c:v>4.935835399973354E-2</c:v>
                </c:pt>
                <c:pt idx="463">
                  <c:v>4.9473043173504649E-2</c:v>
                </c:pt>
                <c:pt idx="464">
                  <c:v>4.9587743347791813E-2</c:v>
                </c:pt>
                <c:pt idx="465">
                  <c:v>4.9702454487468462E-2</c:v>
                </c:pt>
                <c:pt idx="466">
                  <c:v>4.9817176557594323E-2</c:v>
                </c:pt>
                <c:pt idx="467">
                  <c:v>4.9931909523416085E-2</c:v>
                </c:pt>
                <c:pt idx="468">
                  <c:v>5.0046653350363624E-2</c:v>
                </c:pt>
                <c:pt idx="469">
                  <c:v>5.0161408004048003E-2</c:v>
                </c:pt>
                <c:pt idx="470">
                  <c:v>5.027617345026103E-2</c:v>
                </c:pt>
                <c:pt idx="471">
                  <c:v>5.0390949654974815E-2</c:v>
                </c:pt>
                <c:pt idx="472">
                  <c:v>5.0505736584343097E-2</c:v>
                </c:pt>
                <c:pt idx="473">
                  <c:v>5.0620534204689038E-2</c:v>
                </c:pt>
                <c:pt idx="474">
                  <c:v>5.0735342482521428E-2</c:v>
                </c:pt>
                <c:pt idx="475">
                  <c:v>5.0850161384514703E-2</c:v>
                </c:pt>
                <c:pt idx="476">
                  <c:v>5.0964990877523153E-2</c:v>
                </c:pt>
                <c:pt idx="477">
                  <c:v>5.1079830928567826E-2</c:v>
                </c:pt>
                <c:pt idx="478">
                  <c:v>5.1194681504843631E-2</c:v>
                </c:pt>
                <c:pt idx="479">
                  <c:v>5.1309542573714451E-2</c:v>
                </c:pt>
                <c:pt idx="480">
                  <c:v>5.1424414102712479E-2</c:v>
                </c:pt>
                <c:pt idx="481">
                  <c:v>5.1539296059535333E-2</c:v>
                </c:pt>
                <c:pt idx="482">
                  <c:v>5.1654188412049606E-2</c:v>
                </c:pt>
                <c:pt idx="483">
                  <c:v>5.1769091128284428E-2</c:v>
                </c:pt>
                <c:pt idx="484">
                  <c:v>5.1884004176432352E-2</c:v>
                </c:pt>
                <c:pt idx="485">
                  <c:v>5.1998927524849137E-2</c:v>
                </c:pt>
                <c:pt idx="486">
                  <c:v>5.2113861142051521E-2</c:v>
                </c:pt>
                <c:pt idx="487">
                  <c:v>5.222880499671545E-2</c:v>
                </c:pt>
                <c:pt idx="488">
                  <c:v>5.2343759057675854E-2</c:v>
                </c:pt>
                <c:pt idx="489">
                  <c:v>5.2458723293926424E-2</c:v>
                </c:pt>
                <c:pt idx="490">
                  <c:v>5.2573697674618503E-2</c:v>
                </c:pt>
                <c:pt idx="491">
                  <c:v>5.2688682169056422E-2</c:v>
                </c:pt>
                <c:pt idx="492">
                  <c:v>5.2803676746699724E-2</c:v>
                </c:pt>
                <c:pt idx="493">
                  <c:v>5.2918681377161603E-2</c:v>
                </c:pt>
                <c:pt idx="494">
                  <c:v>5.3033696030206912E-2</c:v>
                </c:pt>
                <c:pt idx="495">
                  <c:v>5.314872067575438E-2</c:v>
                </c:pt>
                <c:pt idx="496">
                  <c:v>5.3263755283868619E-2</c:v>
                </c:pt>
                <c:pt idx="497">
                  <c:v>5.3378799824767231E-2</c:v>
                </c:pt>
                <c:pt idx="498">
                  <c:v>5.3493854268812813E-2</c:v>
                </c:pt>
                <c:pt idx="499">
                  <c:v>5.360891858652006E-2</c:v>
                </c:pt>
                <c:pt idx="500">
                  <c:v>5.3723992748541338E-2</c:v>
                </c:pt>
                <c:pt idx="501">
                  <c:v>5.3839076725681778E-2</c:v>
                </c:pt>
                <c:pt idx="502">
                  <c:v>5.3954170488887288E-2</c:v>
                </c:pt>
                <c:pt idx="503">
                  <c:v>5.4069274009246771E-2</c:v>
                </c:pt>
                <c:pt idx="504">
                  <c:v>5.4184387257989908E-2</c:v>
                </c:pt>
                <c:pt idx="505">
                  <c:v>5.4299510206491153E-2</c:v>
                </c:pt>
                <c:pt idx="506">
                  <c:v>5.4414642826261739E-2</c:v>
                </c:pt>
                <c:pt idx="507">
                  <c:v>5.4529785088953231E-2</c:v>
                </c:pt>
                <c:pt idx="508">
                  <c:v>5.4644936966357083E-2</c:v>
                </c:pt>
                <c:pt idx="509">
                  <c:v>5.4760098430398418E-2</c:v>
                </c:pt>
                <c:pt idx="510">
                  <c:v>5.487526945314225E-2</c:v>
                </c:pt>
                <c:pt idx="511">
                  <c:v>5.4990450006785041E-2</c:v>
                </c:pt>
                <c:pt idx="512">
                  <c:v>5.5105640063661809E-2</c:v>
                </c:pt>
                <c:pt idx="513">
                  <c:v>5.522083959623858E-2</c:v>
                </c:pt>
                <c:pt idx="514">
                  <c:v>5.5336048577115493E-2</c:v>
                </c:pt>
                <c:pt idx="515">
                  <c:v>5.5451266979022806E-2</c:v>
                </c:pt>
                <c:pt idx="516">
                  <c:v>5.5566494774824005E-2</c:v>
                </c:pt>
                <c:pt idx="517">
                  <c:v>5.568173193750825E-2</c:v>
                </c:pt>
                <c:pt idx="518">
                  <c:v>5.5796978440201928E-2</c:v>
                </c:pt>
                <c:pt idx="519">
                  <c:v>5.5912234256150217E-2</c:v>
                </c:pt>
                <c:pt idx="520">
                  <c:v>5.6027499358731081E-2</c:v>
                </c:pt>
                <c:pt idx="521">
                  <c:v>5.6142773721447714E-2</c:v>
                </c:pt>
                <c:pt idx="522">
                  <c:v>5.6258057317932542E-2</c:v>
                </c:pt>
                <c:pt idx="523">
                  <c:v>5.6373350121935228E-2</c:v>
                </c:pt>
                <c:pt idx="524">
                  <c:v>5.6488652107337334E-2</c:v>
                </c:pt>
                <c:pt idx="525">
                  <c:v>5.6603963248138767E-2</c:v>
                </c:pt>
                <c:pt idx="526">
                  <c:v>5.6719283518463559E-2</c:v>
                </c:pt>
                <c:pt idx="527">
                  <c:v>5.6834612892558312E-2</c:v>
                </c:pt>
                <c:pt idx="528">
                  <c:v>5.6949951344789529E-2</c:v>
                </c:pt>
                <c:pt idx="529">
                  <c:v>5.7065298849642732E-2</c:v>
                </c:pt>
                <c:pt idx="530">
                  <c:v>5.7180655381725343E-2</c:v>
                </c:pt>
                <c:pt idx="531">
                  <c:v>5.7296020915757584E-2</c:v>
                </c:pt>
                <c:pt idx="532">
                  <c:v>5.7411395426585354E-2</c:v>
                </c:pt>
                <c:pt idx="533">
                  <c:v>5.7526778889166463E-2</c:v>
                </c:pt>
                <c:pt idx="534">
                  <c:v>5.7642171278576182E-2</c:v>
                </c:pt>
                <c:pt idx="535">
                  <c:v>5.77575725700048E-2</c:v>
                </c:pt>
                <c:pt idx="536">
                  <c:v>5.7872982738756296E-2</c:v>
                </c:pt>
                <c:pt idx="537">
                  <c:v>5.7988401760251662E-2</c:v>
                </c:pt>
                <c:pt idx="538">
                  <c:v>5.8103829610022473E-2</c:v>
                </c:pt>
                <c:pt idx="539">
                  <c:v>5.8219266263713099E-2</c:v>
                </c:pt>
                <c:pt idx="540">
                  <c:v>5.8334711697081598E-2</c:v>
                </c:pt>
                <c:pt idx="541">
                  <c:v>5.8450165885994165E-2</c:v>
                </c:pt>
                <c:pt idx="542">
                  <c:v>5.8565628806430015E-2</c:v>
                </c:pt>
                <c:pt idx="543">
                  <c:v>5.8681100434475386E-2</c:v>
                </c:pt>
                <c:pt idx="544">
                  <c:v>5.8796580746326654E-2</c:v>
                </c:pt>
                <c:pt idx="545">
                  <c:v>5.891206971829055E-2</c:v>
                </c:pt>
                <c:pt idx="546">
                  <c:v>5.9027567326777941E-2</c:v>
                </c:pt>
                <c:pt idx="547">
                  <c:v>5.9143073548307168E-2</c:v>
                </c:pt>
                <c:pt idx="548">
                  <c:v>5.9258588359505371E-2</c:v>
                </c:pt>
                <c:pt idx="549">
                  <c:v>5.9374111737102497E-2</c:v>
                </c:pt>
                <c:pt idx="550">
                  <c:v>5.9489643657935076E-2</c:v>
                </c:pt>
                <c:pt idx="551">
                  <c:v>5.9605184098942221E-2</c:v>
                </c:pt>
                <c:pt idx="552">
                  <c:v>5.972073303716785E-2</c:v>
                </c:pt>
                <c:pt idx="553">
                  <c:v>5.9836290449756246E-2</c:v>
                </c:pt>
                <c:pt idx="554">
                  <c:v>5.9951856313959606E-2</c:v>
                </c:pt>
                <c:pt idx="555">
                  <c:v>6.0067430607125605E-2</c:v>
                </c:pt>
                <c:pt idx="556">
                  <c:v>6.0183013306706723E-2</c:v>
                </c:pt>
                <c:pt idx="557">
                  <c:v>6.0298604390253585E-2</c:v>
                </c:pt>
                <c:pt idx="558">
                  <c:v>6.0414203835416513E-2</c:v>
                </c:pt>
                <c:pt idx="559">
                  <c:v>6.0529811619948415E-2</c:v>
                </c:pt>
                <c:pt idx="560">
                  <c:v>6.0645427721696565E-2</c:v>
                </c:pt>
                <c:pt idx="561">
                  <c:v>6.0761052118606163E-2</c:v>
                </c:pt>
                <c:pt idx="562">
                  <c:v>6.0876684788724988E-2</c:v>
                </c:pt>
                <c:pt idx="563">
                  <c:v>6.0992325710190531E-2</c:v>
                </c:pt>
                <c:pt idx="564">
                  <c:v>6.1107974861239311E-2</c:v>
                </c:pt>
                <c:pt idx="565">
                  <c:v>6.1223632220206881E-2</c:v>
                </c:pt>
                <c:pt idx="566">
                  <c:v>6.1339297765516276E-2</c:v>
                </c:pt>
                <c:pt idx="567">
                  <c:v>6.14549714756909E-2</c:v>
                </c:pt>
                <c:pt idx="568">
                  <c:v>6.1570653329344083E-2</c:v>
                </c:pt>
                <c:pt idx="569">
                  <c:v>6.1686343305186853E-2</c:v>
                </c:pt>
                <c:pt idx="570">
                  <c:v>6.1802041382021944E-2</c:v>
                </c:pt>
                <c:pt idx="571">
                  <c:v>6.1917747538734691E-2</c:v>
                </c:pt>
                <c:pt idx="572">
                  <c:v>6.2033461754316566E-2</c:v>
                </c:pt>
                <c:pt idx="573">
                  <c:v>6.214918400784053E-2</c:v>
                </c:pt>
                <c:pt idx="574">
                  <c:v>6.2264914278473027E-2</c:v>
                </c:pt>
                <c:pt idx="575">
                  <c:v>6.2380652545468207E-2</c:v>
                </c:pt>
                <c:pt idx="576">
                  <c:v>6.2496398788172147E-2</c:v>
                </c:pt>
                <c:pt idx="577">
                  <c:v>6.2612152986017522E-2</c:v>
                </c:pt>
                <c:pt idx="578">
                  <c:v>6.272791511852871E-2</c:v>
                </c:pt>
                <c:pt idx="579">
                  <c:v>6.2843685165310692E-2</c:v>
                </c:pt>
                <c:pt idx="580">
                  <c:v>6.2959463106063707E-2</c:v>
                </c:pt>
                <c:pt idx="581">
                  <c:v>6.3075248920571481E-2</c:v>
                </c:pt>
                <c:pt idx="582">
                  <c:v>6.3191042588699897E-2</c:v>
                </c:pt>
                <c:pt idx="583">
                  <c:v>6.3306844090409431E-2</c:v>
                </c:pt>
                <c:pt idx="584">
                  <c:v>6.3422653405735829E-2</c:v>
                </c:pt>
                <c:pt idx="585">
                  <c:v>6.3538470514806988E-2</c:v>
                </c:pt>
                <c:pt idx="586">
                  <c:v>6.365429539782852E-2</c:v>
                </c:pt>
                <c:pt idx="587">
                  <c:v>6.3770128035097073E-2</c:v>
                </c:pt>
                <c:pt idx="588">
                  <c:v>6.3885968406984572E-2</c:v>
                </c:pt>
                <c:pt idx="589">
                  <c:v>6.4001816493950869E-2</c:v>
                </c:pt>
                <c:pt idx="590">
                  <c:v>6.4117672276536863E-2</c:v>
                </c:pt>
                <c:pt idx="591">
                  <c:v>6.4233535735365166E-2</c:v>
                </c:pt>
                <c:pt idx="592">
                  <c:v>6.4349406851136548E-2</c:v>
                </c:pt>
                <c:pt idx="593">
                  <c:v>6.4465285604638156E-2</c:v>
                </c:pt>
                <c:pt idx="594">
                  <c:v>6.4581171976730189E-2</c:v>
                </c:pt>
                <c:pt idx="595">
                  <c:v>6.4697065948360999E-2</c:v>
                </c:pt>
                <c:pt idx="596">
                  <c:v>6.4812967500551766E-2</c:v>
                </c:pt>
                <c:pt idx="597">
                  <c:v>6.4928876614404274E-2</c:v>
                </c:pt>
                <c:pt idx="598">
                  <c:v>6.5044793271098911E-2</c:v>
                </c:pt>
                <c:pt idx="599">
                  <c:v>6.5160717451895112E-2</c:v>
                </c:pt>
                <c:pt idx="600">
                  <c:v>6.5276649138128473E-2</c:v>
                </c:pt>
                <c:pt idx="601">
                  <c:v>6.5392588311210087E-2</c:v>
                </c:pt>
                <c:pt idx="602">
                  <c:v>6.5508534952633202E-2</c:v>
                </c:pt>
                <c:pt idx="603">
                  <c:v>6.5624489043959233E-2</c:v>
                </c:pt>
                <c:pt idx="604">
                  <c:v>6.574045056683131E-2</c:v>
                </c:pt>
                <c:pt idx="605">
                  <c:v>6.5856419502967611E-2</c:v>
                </c:pt>
                <c:pt idx="606">
                  <c:v>6.5972395834156483E-2</c:v>
                </c:pt>
                <c:pt idx="607">
                  <c:v>6.6088379542266207E-2</c:v>
                </c:pt>
                <c:pt idx="608">
                  <c:v>6.6204370609235896E-2</c:v>
                </c:pt>
                <c:pt idx="609">
                  <c:v>6.6320369017078162E-2</c:v>
                </c:pt>
                <c:pt idx="610">
                  <c:v>6.6436374747879778E-2</c:v>
                </c:pt>
                <c:pt idx="611">
                  <c:v>6.6552387783801237E-2</c:v>
                </c:pt>
                <c:pt idx="612">
                  <c:v>6.6668408107072086E-2</c:v>
                </c:pt>
                <c:pt idx="613">
                  <c:v>6.6784435699997147E-2</c:v>
                </c:pt>
                <c:pt idx="614">
                  <c:v>6.6900470544952073E-2</c:v>
                </c:pt>
                <c:pt idx="615">
                  <c:v>6.7016512624380464E-2</c:v>
                </c:pt>
                <c:pt idx="616">
                  <c:v>6.7132561920801859E-2</c:v>
                </c:pt>
                <c:pt idx="617">
                  <c:v>6.7248618416801964E-2</c:v>
                </c:pt>
                <c:pt idx="618">
                  <c:v>6.7364682095036432E-2</c:v>
                </c:pt>
                <c:pt idx="619">
                  <c:v>6.748075293823419E-2</c:v>
                </c:pt>
                <c:pt idx="620">
                  <c:v>6.7596830929188556E-2</c:v>
                </c:pt>
                <c:pt idx="621">
                  <c:v>6.7712916050766125E-2</c:v>
                </c:pt>
                <c:pt idx="622">
                  <c:v>6.7829008285897885E-2</c:v>
                </c:pt>
                <c:pt idx="623">
                  <c:v>6.7945107617584766E-2</c:v>
                </c:pt>
                <c:pt idx="624">
                  <c:v>6.8061214028894756E-2</c:v>
                </c:pt>
                <c:pt idx="625">
                  <c:v>6.8177327502965124E-2</c:v>
                </c:pt>
                <c:pt idx="626">
                  <c:v>6.8293448022995307E-2</c:v>
                </c:pt>
                <c:pt idx="627">
                  <c:v>6.8409575572255577E-2</c:v>
                </c:pt>
                <c:pt idx="628">
                  <c:v>6.8525710134081264E-2</c:v>
                </c:pt>
                <c:pt idx="629">
                  <c:v>6.8641851691870981E-2</c:v>
                </c:pt>
                <c:pt idx="630">
                  <c:v>6.8758000229093952E-2</c:v>
                </c:pt>
                <c:pt idx="631">
                  <c:v>6.8874155729277131E-2</c:v>
                </c:pt>
                <c:pt idx="632">
                  <c:v>6.8990318176019638E-2</c:v>
                </c:pt>
                <c:pt idx="633">
                  <c:v>6.9106487552980767E-2</c:v>
                </c:pt>
                <c:pt idx="634">
                  <c:v>6.9222663843882204E-2</c:v>
                </c:pt>
                <c:pt idx="635">
                  <c:v>6.9338847032512474E-2</c:v>
                </c:pt>
                <c:pt idx="636">
                  <c:v>6.9455037102724493E-2</c:v>
                </c:pt>
                <c:pt idx="637">
                  <c:v>6.9571234038428242E-2</c:v>
                </c:pt>
                <c:pt idx="638">
                  <c:v>6.9687437823603204E-2</c:v>
                </c:pt>
                <c:pt idx="639">
                  <c:v>6.9803648442287258E-2</c:v>
                </c:pt>
                <c:pt idx="640">
                  <c:v>6.9919865878578236E-2</c:v>
                </c:pt>
                <c:pt idx="641">
                  <c:v>7.0036090116639915E-2</c:v>
                </c:pt>
                <c:pt idx="642">
                  <c:v>7.0152321140694696E-2</c:v>
                </c:pt>
                <c:pt idx="643">
                  <c:v>7.026855893502959E-2</c:v>
                </c:pt>
                <c:pt idx="644">
                  <c:v>7.0384803483984681E-2</c:v>
                </c:pt>
                <c:pt idx="645">
                  <c:v>7.0501054771967775E-2</c:v>
                </c:pt>
                <c:pt idx="646">
                  <c:v>7.0617312783441522E-2</c:v>
                </c:pt>
                <c:pt idx="647">
                  <c:v>7.0733577502933187E-2</c:v>
                </c:pt>
                <c:pt idx="648">
                  <c:v>7.0849848915022218E-2</c:v>
                </c:pt>
                <c:pt idx="649">
                  <c:v>7.0966127004354673E-2</c:v>
                </c:pt>
                <c:pt idx="650">
                  <c:v>7.1082411755630348E-2</c:v>
                </c:pt>
                <c:pt idx="651">
                  <c:v>7.1198703153608545E-2</c:v>
                </c:pt>
                <c:pt idx="652">
                  <c:v>7.1315001183106519E-2</c:v>
                </c:pt>
                <c:pt idx="653">
                  <c:v>7.1431305829001701E-2</c:v>
                </c:pt>
                <c:pt idx="654">
                  <c:v>7.1547617076223036E-2</c:v>
                </c:pt>
                <c:pt idx="655">
                  <c:v>7.1663934909764304E-2</c:v>
                </c:pt>
                <c:pt idx="656">
                  <c:v>7.1780259314668582E-2</c:v>
                </c:pt>
                <c:pt idx="657">
                  <c:v>7.1896590276039563E-2</c:v>
                </c:pt>
                <c:pt idx="658">
                  <c:v>7.2012927779037783E-2</c:v>
                </c:pt>
                <c:pt idx="659">
                  <c:v>7.2129271808876849E-2</c:v>
                </c:pt>
                <c:pt idx="660">
                  <c:v>7.2245622350829874E-2</c:v>
                </c:pt>
                <c:pt idx="661">
                  <c:v>7.2361979390220155E-2</c:v>
                </c:pt>
                <c:pt idx="662">
                  <c:v>7.2478342912428717E-2</c:v>
                </c:pt>
                <c:pt idx="663">
                  <c:v>7.259471290289321E-2</c:v>
                </c:pt>
                <c:pt idx="664">
                  <c:v>7.2711089347103242E-2</c:v>
                </c:pt>
                <c:pt idx="665">
                  <c:v>7.2827472230602153E-2</c:v>
                </c:pt>
                <c:pt idx="666">
                  <c:v>7.2943861538989241E-2</c:v>
                </c:pt>
                <c:pt idx="667">
                  <c:v>7.3060257257915096E-2</c:v>
                </c:pt>
                <c:pt idx="668">
                  <c:v>7.3176659373086483E-2</c:v>
                </c:pt>
                <c:pt idx="669">
                  <c:v>7.3293067870259021E-2</c:v>
                </c:pt>
                <c:pt idx="670">
                  <c:v>7.3409482735247833E-2</c:v>
                </c:pt>
                <c:pt idx="671">
                  <c:v>7.3525903953913119E-2</c:v>
                </c:pt>
                <c:pt idx="672">
                  <c:v>7.3642331512170589E-2</c:v>
                </c:pt>
                <c:pt idx="673">
                  <c:v>7.3758765395989911E-2</c:v>
                </c:pt>
                <c:pt idx="674">
                  <c:v>7.3875205591387827E-2</c:v>
                </c:pt>
                <c:pt idx="675">
                  <c:v>7.399165208443681E-2</c:v>
                </c:pt>
                <c:pt idx="676">
                  <c:v>7.4108104861257074E-2</c:v>
                </c:pt>
                <c:pt idx="677">
                  <c:v>7.4224563908024566E-2</c:v>
                </c:pt>
                <c:pt idx="678">
                  <c:v>7.4341029210960086E-2</c:v>
                </c:pt>
                <c:pt idx="679">
                  <c:v>7.4457500756337724E-2</c:v>
                </c:pt>
                <c:pt idx="680">
                  <c:v>7.4573978530481977E-2</c:v>
                </c:pt>
                <c:pt idx="681">
                  <c:v>7.4690462519766854E-2</c:v>
                </c:pt>
                <c:pt idx="682">
                  <c:v>7.4806952710613883E-2</c:v>
                </c:pt>
                <c:pt idx="683">
                  <c:v>7.4923449089497662E-2</c:v>
                </c:pt>
                <c:pt idx="684">
                  <c:v>7.5039951642940306E-2</c:v>
                </c:pt>
                <c:pt idx="685">
                  <c:v>7.5156460357509447E-2</c:v>
                </c:pt>
                <c:pt idx="686">
                  <c:v>7.5272975219827787E-2</c:v>
                </c:pt>
                <c:pt idx="687">
                  <c:v>7.5389496216561991E-2</c:v>
                </c:pt>
                <c:pt idx="688">
                  <c:v>7.550602333442602E-2</c:v>
                </c:pt>
                <c:pt idx="689">
                  <c:v>7.5622556560185572E-2</c:v>
                </c:pt>
                <c:pt idx="690">
                  <c:v>7.5739095880652085E-2</c:v>
                </c:pt>
                <c:pt idx="691">
                  <c:v>7.585564128268163E-2</c:v>
                </c:pt>
                <c:pt idx="692">
                  <c:v>7.5972192753182455E-2</c:v>
                </c:pt>
                <c:pt idx="693">
                  <c:v>7.6088750279107442E-2</c:v>
                </c:pt>
                <c:pt idx="694">
                  <c:v>7.6205313847452771E-2</c:v>
                </c:pt>
                <c:pt idx="695">
                  <c:v>7.6321883445267691E-2</c:v>
                </c:pt>
                <c:pt idx="696">
                  <c:v>7.6438459059642527E-2</c:v>
                </c:pt>
                <c:pt idx="697">
                  <c:v>7.6555040677716901E-2</c:v>
                </c:pt>
                <c:pt idx="698">
                  <c:v>7.66716282866724E-2</c:v>
                </c:pt>
                <c:pt idx="699">
                  <c:v>7.6788221873739015E-2</c:v>
                </c:pt>
                <c:pt idx="700">
                  <c:v>7.6904821426194037E-2</c:v>
                </c:pt>
                <c:pt idx="701">
                  <c:v>7.7021426931352277E-2</c:v>
                </c:pt>
                <c:pt idx="702">
                  <c:v>7.7138038376582729E-2</c:v>
                </c:pt>
                <c:pt idx="703">
                  <c:v>7.725465574929169E-2</c:v>
                </c:pt>
                <c:pt idx="704">
                  <c:v>7.7371279036934748E-2</c:v>
                </c:pt>
                <c:pt idx="705">
                  <c:v>7.7487908227007241E-2</c:v>
                </c:pt>
                <c:pt idx="706">
                  <c:v>7.7604543307052465E-2</c:v>
                </c:pt>
                <c:pt idx="707">
                  <c:v>7.7721184264656573E-2</c:v>
                </c:pt>
                <c:pt idx="708">
                  <c:v>7.7837831087449016E-2</c:v>
                </c:pt>
                <c:pt idx="709">
                  <c:v>7.7954483763099658E-2</c:v>
                </c:pt>
                <c:pt idx="710">
                  <c:v>7.8071142279326988E-2</c:v>
                </c:pt>
                <c:pt idx="711">
                  <c:v>7.8187806623886358E-2</c:v>
                </c:pt>
                <c:pt idx="712">
                  <c:v>7.8304476784581301E-2</c:v>
                </c:pt>
                <c:pt idx="713">
                  <c:v>7.8421152749254874E-2</c:v>
                </c:pt>
                <c:pt idx="714">
                  <c:v>7.8537834505792548E-2</c:v>
                </c:pt>
                <c:pt idx="715">
                  <c:v>7.8654522042122199E-2</c:v>
                </c:pt>
                <c:pt idx="716">
                  <c:v>7.8771215346215673E-2</c:v>
                </c:pt>
                <c:pt idx="717">
                  <c:v>7.8887914406080339E-2</c:v>
                </c:pt>
                <c:pt idx="718">
                  <c:v>7.9004619209772198E-2</c:v>
                </c:pt>
                <c:pt idx="719">
                  <c:v>7.9121329745385438E-2</c:v>
                </c:pt>
                <c:pt idx="720">
                  <c:v>7.9238046001055107E-2</c:v>
                </c:pt>
                <c:pt idx="721">
                  <c:v>7.9354767964956663E-2</c:v>
                </c:pt>
                <c:pt idx="722">
                  <c:v>7.9471495625308419E-2</c:v>
                </c:pt>
                <c:pt idx="723">
                  <c:v>7.9588228970366881E-2</c:v>
                </c:pt>
                <c:pt idx="724">
                  <c:v>7.9704967988427411E-2</c:v>
                </c:pt>
                <c:pt idx="725">
                  <c:v>7.9821712667832445E-2</c:v>
                </c:pt>
                <c:pt idx="726">
                  <c:v>7.9938462996957282E-2</c:v>
                </c:pt>
                <c:pt idx="727">
                  <c:v>8.0055218964218522E-2</c:v>
                </c:pt>
                <c:pt idx="728">
                  <c:v>8.0171980558073397E-2</c:v>
                </c:pt>
                <c:pt idx="729">
                  <c:v>8.0288747767018886E-2</c:v>
                </c:pt>
                <c:pt idx="730">
                  <c:v>8.0405520579589052E-2</c:v>
                </c:pt>
                <c:pt idx="731">
                  <c:v>8.0522298984359697E-2</c:v>
                </c:pt>
                <c:pt idx="732">
                  <c:v>8.0639082969942377E-2</c:v>
                </c:pt>
                <c:pt idx="733">
                  <c:v>8.0755872524989725E-2</c:v>
                </c:pt>
                <c:pt idx="734">
                  <c:v>8.0872667638191897E-2</c:v>
                </c:pt>
                <c:pt idx="735">
                  <c:v>8.0989468298277911E-2</c:v>
                </c:pt>
                <c:pt idx="736">
                  <c:v>8.1106274494011199E-2</c:v>
                </c:pt>
                <c:pt idx="737">
                  <c:v>8.1223086214197382E-2</c:v>
                </c:pt>
                <c:pt idx="738">
                  <c:v>8.1339903447680273E-2</c:v>
                </c:pt>
                <c:pt idx="739">
                  <c:v>8.1456726183337214E-2</c:v>
                </c:pt>
                <c:pt idx="740">
                  <c:v>8.1573554410086402E-2</c:v>
                </c:pt>
                <c:pt idx="741">
                  <c:v>8.1690388116879786E-2</c:v>
                </c:pt>
                <c:pt idx="742">
                  <c:v>8.1807227292709062E-2</c:v>
                </c:pt>
                <c:pt idx="743">
                  <c:v>8.1924071926601671E-2</c:v>
                </c:pt>
                <c:pt idx="744">
                  <c:v>8.2040922007623251E-2</c:v>
                </c:pt>
                <c:pt idx="745">
                  <c:v>8.2157777524872078E-2</c:v>
                </c:pt>
                <c:pt idx="746">
                  <c:v>8.2274638467486394E-2</c:v>
                </c:pt>
                <c:pt idx="747">
                  <c:v>8.2391504824641304E-2</c:v>
                </c:pt>
                <c:pt idx="748">
                  <c:v>8.2508376585543441E-2</c:v>
                </c:pt>
                <c:pt idx="749">
                  <c:v>8.2625253739437854E-2</c:v>
                </c:pt>
                <c:pt idx="750">
                  <c:v>8.2742136275606226E-2</c:v>
                </c:pt>
                <c:pt idx="751">
                  <c:v>8.2859024183364216E-2</c:v>
                </c:pt>
                <c:pt idx="752">
                  <c:v>8.297591745206323E-2</c:v>
                </c:pt>
                <c:pt idx="753">
                  <c:v>8.3092816071089093E-2</c:v>
                </c:pt>
                <c:pt idx="754">
                  <c:v>8.3209720029864043E-2</c:v>
                </c:pt>
                <c:pt idx="755">
                  <c:v>8.332662931784407E-2</c:v>
                </c:pt>
                <c:pt idx="756">
                  <c:v>8.3443543924518693E-2</c:v>
                </c:pt>
                <c:pt idx="757">
                  <c:v>8.3560463839415844E-2</c:v>
                </c:pt>
                <c:pt idx="758">
                  <c:v>8.3677389052093432E-2</c:v>
                </c:pt>
                <c:pt idx="759">
                  <c:v>8.3794319552146224E-2</c:v>
                </c:pt>
                <c:pt idx="760">
                  <c:v>8.3911255329201184E-2</c:v>
                </c:pt>
                <c:pt idx="761">
                  <c:v>8.4028196372921027E-2</c:v>
                </c:pt>
                <c:pt idx="762">
                  <c:v>8.4145142672999995E-2</c:v>
                </c:pt>
                <c:pt idx="763">
                  <c:v>8.4262094219168304E-2</c:v>
                </c:pt>
                <c:pt idx="764">
                  <c:v>8.4379051001187033E-2</c:v>
                </c:pt>
                <c:pt idx="765">
                  <c:v>8.4496013008854565E-2</c:v>
                </c:pt>
                <c:pt idx="766">
                  <c:v>8.4612980231997925E-2</c:v>
                </c:pt>
                <c:pt idx="767">
                  <c:v>8.4729952660477226E-2</c:v>
                </c:pt>
                <c:pt idx="768">
                  <c:v>8.4846930284189881E-2</c:v>
                </c:pt>
                <c:pt idx="769">
                  <c:v>8.4963913093061505E-2</c:v>
                </c:pt>
                <c:pt idx="770">
                  <c:v>8.5080901077052129E-2</c:v>
                </c:pt>
                <c:pt idx="771">
                  <c:v>8.5197894226153981E-2</c:v>
                </c:pt>
                <c:pt idx="772">
                  <c:v>8.531489253038993E-2</c:v>
                </c:pt>
                <c:pt idx="773">
                  <c:v>8.5431895979817707E-2</c:v>
                </c:pt>
                <c:pt idx="774">
                  <c:v>8.5548904564526129E-2</c:v>
                </c:pt>
                <c:pt idx="775">
                  <c:v>8.5665918274634212E-2</c:v>
                </c:pt>
                <c:pt idx="776">
                  <c:v>8.578293710029361E-2</c:v>
                </c:pt>
                <c:pt idx="777">
                  <c:v>8.5899961031687067E-2</c:v>
                </c:pt>
                <c:pt idx="778">
                  <c:v>8.6016990059029963E-2</c:v>
                </c:pt>
                <c:pt idx="779">
                  <c:v>8.6134024172569212E-2</c:v>
                </c:pt>
                <c:pt idx="780">
                  <c:v>8.6251063362578817E-2</c:v>
                </c:pt>
                <c:pt idx="781">
                  <c:v>8.6368107619368528E-2</c:v>
                </c:pt>
                <c:pt idx="782">
                  <c:v>8.6485156933276297E-2</c:v>
                </c:pt>
                <c:pt idx="783">
                  <c:v>8.6602211294671161E-2</c:v>
                </c:pt>
                <c:pt idx="784">
                  <c:v>8.6719270693952577E-2</c:v>
                </c:pt>
                <c:pt idx="785">
                  <c:v>8.6836335121552199E-2</c:v>
                </c:pt>
                <c:pt idx="786">
                  <c:v>8.6953404567928105E-2</c:v>
                </c:pt>
                <c:pt idx="787">
                  <c:v>8.7070479023572123E-2</c:v>
                </c:pt>
                <c:pt idx="788">
                  <c:v>8.7187558479005389E-2</c:v>
                </c:pt>
                <c:pt idx="789">
                  <c:v>8.7304642924777243E-2</c:v>
                </c:pt>
                <c:pt idx="790">
                  <c:v>8.7421732351466774E-2</c:v>
                </c:pt>
                <c:pt idx="791">
                  <c:v>8.7538826749685494E-2</c:v>
                </c:pt>
                <c:pt idx="792">
                  <c:v>8.7655926110072668E-2</c:v>
                </c:pt>
                <c:pt idx="793">
                  <c:v>8.7773030423295761E-2</c:v>
                </c:pt>
                <c:pt idx="794">
                  <c:v>8.7890139680053325E-2</c:v>
                </c:pt>
                <c:pt idx="795">
                  <c:v>8.8007253871069668E-2</c:v>
                </c:pt>
                <c:pt idx="796">
                  <c:v>8.8124372987104183E-2</c:v>
                </c:pt>
                <c:pt idx="797">
                  <c:v>8.8241497018938686E-2</c:v>
                </c:pt>
                <c:pt idx="798">
                  <c:v>8.835862595738786E-2</c:v>
                </c:pt>
                <c:pt idx="799">
                  <c:v>8.8475759793292807E-2</c:v>
                </c:pt>
                <c:pt idx="800">
                  <c:v>8.8592898517524388E-2</c:v>
                </c:pt>
                <c:pt idx="801">
                  <c:v>8.8710042120980104E-2</c:v>
                </c:pt>
                <c:pt idx="802">
                  <c:v>8.8827190594587879E-2</c:v>
                </c:pt>
                <c:pt idx="803">
                  <c:v>8.8944343929302061E-2</c:v>
                </c:pt>
                <c:pt idx="804">
                  <c:v>8.906150211610675E-2</c:v>
                </c:pt>
                <c:pt idx="805">
                  <c:v>8.9178665146009362E-2</c:v>
                </c:pt>
                <c:pt idx="806">
                  <c:v>8.929583301005195E-2</c:v>
                </c:pt>
                <c:pt idx="807">
                  <c:v>8.9413005699298109E-2</c:v>
                </c:pt>
                <c:pt idx="808">
                  <c:v>8.9530183204843627E-2</c:v>
                </c:pt>
                <c:pt idx="809">
                  <c:v>8.9647365517806943E-2</c:v>
                </c:pt>
                <c:pt idx="810">
                  <c:v>8.9764552629338024E-2</c:v>
                </c:pt>
                <c:pt idx="811">
                  <c:v>8.9881744530610819E-2</c:v>
                </c:pt>
                <c:pt idx="812">
                  <c:v>8.9998941212828587E-2</c:v>
                </c:pt>
                <c:pt idx="813">
                  <c:v>9.0116142667217902E-2</c:v>
                </c:pt>
                <c:pt idx="814">
                  <c:v>9.0233348885039089E-2</c:v>
                </c:pt>
                <c:pt idx="815">
                  <c:v>9.035055985757201E-2</c:v>
                </c:pt>
                <c:pt idx="816">
                  <c:v>9.0467775576126286E-2</c:v>
                </c:pt>
                <c:pt idx="817">
                  <c:v>9.0584996032035958E-2</c:v>
                </c:pt>
                <c:pt idx="818">
                  <c:v>9.0702221216665491E-2</c:v>
                </c:pt>
                <c:pt idx="819">
                  <c:v>9.0819451121400885E-2</c:v>
                </c:pt>
                <c:pt idx="820">
                  <c:v>9.093668573765834E-2</c:v>
                </c:pt>
                <c:pt idx="821">
                  <c:v>9.1053925056877816E-2</c:v>
                </c:pt>
                <c:pt idx="822">
                  <c:v>9.1171169070523916E-2</c:v>
                </c:pt>
                <c:pt idx="823">
                  <c:v>9.1288417770089891E-2</c:v>
                </c:pt>
                <c:pt idx="824">
                  <c:v>9.1405671147092082E-2</c:v>
                </c:pt>
                <c:pt idx="825">
                  <c:v>9.1522929193074365E-2</c:v>
                </c:pt>
                <c:pt idx="826">
                  <c:v>9.1640191899605039E-2</c:v>
                </c:pt>
                <c:pt idx="827">
                  <c:v>9.1757459258278828E-2</c:v>
                </c:pt>
                <c:pt idx="828">
                  <c:v>9.1874731260714437E-2</c:v>
                </c:pt>
                <c:pt idx="829">
                  <c:v>9.1992007898556327E-2</c:v>
                </c:pt>
                <c:pt idx="830">
                  <c:v>9.210928916347183E-2</c:v>
                </c:pt>
                <c:pt idx="831">
                  <c:v>9.2226575047158033E-2</c:v>
                </c:pt>
                <c:pt idx="832">
                  <c:v>9.2343865541333114E-2</c:v>
                </c:pt>
                <c:pt idx="833">
                  <c:v>9.2461160637740791E-2</c:v>
                </c:pt>
                <c:pt idx="834">
                  <c:v>9.2578460328147427E-2</c:v>
                </c:pt>
                <c:pt idx="835">
                  <c:v>9.2695764604349362E-2</c:v>
                </c:pt>
                <c:pt idx="836">
                  <c:v>9.281307345816181E-2</c:v>
                </c:pt>
                <c:pt idx="837">
                  <c:v>9.2930386881425964E-2</c:v>
                </c:pt>
                <c:pt idx="838">
                  <c:v>9.3047704866008329E-2</c:v>
                </c:pt>
                <c:pt idx="839">
                  <c:v>9.3165027403799172E-2</c:v>
                </c:pt>
                <c:pt idx="840">
                  <c:v>9.3282354486711183E-2</c:v>
                </c:pt>
                <c:pt idx="841">
                  <c:v>9.3399686106684587E-2</c:v>
                </c:pt>
                <c:pt idx="842">
                  <c:v>9.3517022255677373E-2</c:v>
                </c:pt>
                <c:pt idx="843">
                  <c:v>9.363436292567906E-2</c:v>
                </c:pt>
                <c:pt idx="844">
                  <c:v>9.3751708108694931E-2</c:v>
                </c:pt>
                <c:pt idx="845">
                  <c:v>9.3869057796758471E-2</c:v>
                </c:pt>
                <c:pt idx="846">
                  <c:v>9.3986411981927365E-2</c:v>
                </c:pt>
                <c:pt idx="847">
                  <c:v>9.410377065627773E-2</c:v>
                </c:pt>
                <c:pt idx="848">
                  <c:v>9.4221133811913216E-2</c:v>
                </c:pt>
                <c:pt idx="849">
                  <c:v>9.4338501440959677E-2</c:v>
                </c:pt>
                <c:pt idx="850">
                  <c:v>9.4455873535566948E-2</c:v>
                </c:pt>
                <c:pt idx="851">
                  <c:v>9.4573250087904626E-2</c:v>
                </c:pt>
                <c:pt idx="852">
                  <c:v>9.4690631090166288E-2</c:v>
                </c:pt>
                <c:pt idx="853">
                  <c:v>9.4808016534571493E-2</c:v>
                </c:pt>
                <c:pt idx="854">
                  <c:v>9.4925406413359115E-2</c:v>
                </c:pt>
                <c:pt idx="855">
                  <c:v>9.5042800718789788E-2</c:v>
                </c:pt>
                <c:pt idx="856">
                  <c:v>9.5160199443150351E-2</c:v>
                </c:pt>
                <c:pt idx="857">
                  <c:v>9.5277602578745846E-2</c:v>
                </c:pt>
                <c:pt idx="858">
                  <c:v>9.5395010117908186E-2</c:v>
                </c:pt>
                <c:pt idx="859">
                  <c:v>9.5512422052987489E-2</c:v>
                </c:pt>
                <c:pt idx="860">
                  <c:v>9.5629838376358078E-2</c:v>
                </c:pt>
                <c:pt idx="861">
                  <c:v>9.5747259080415814E-2</c:v>
                </c:pt>
                <c:pt idx="862">
                  <c:v>9.5864684157577429E-2</c:v>
                </c:pt>
                <c:pt idx="863">
                  <c:v>9.5982113600284524E-2</c:v>
                </c:pt>
                <c:pt idx="864">
                  <c:v>9.60995474009958E-2</c:v>
                </c:pt>
                <c:pt idx="865">
                  <c:v>9.6216985552195933E-2</c:v>
                </c:pt>
                <c:pt idx="866">
                  <c:v>9.6334428046388698E-2</c:v>
                </c:pt>
                <c:pt idx="867">
                  <c:v>9.6451874876099852E-2</c:v>
                </c:pt>
                <c:pt idx="868">
                  <c:v>9.6569326033879133E-2</c:v>
                </c:pt>
                <c:pt idx="869">
                  <c:v>9.6686781512293152E-2</c:v>
                </c:pt>
                <c:pt idx="870">
                  <c:v>9.6804241303932503E-2</c:v>
                </c:pt>
                <c:pt idx="871">
                  <c:v>9.6921705401407987E-2</c:v>
                </c:pt>
                <c:pt idx="872">
                  <c:v>9.7039173797353939E-2</c:v>
                </c:pt>
                <c:pt idx="873">
                  <c:v>9.7156646484420461E-2</c:v>
                </c:pt>
                <c:pt idx="874">
                  <c:v>9.727412345528319E-2</c:v>
                </c:pt>
                <c:pt idx="875">
                  <c:v>9.7391604702637746E-2</c:v>
                </c:pt>
                <c:pt idx="876">
                  <c:v>9.750909021919929E-2</c:v>
                </c:pt>
                <c:pt idx="877">
                  <c:v>9.7626579997704299E-2</c:v>
                </c:pt>
                <c:pt idx="878">
                  <c:v>9.774407403090879E-2</c:v>
                </c:pt>
                <c:pt idx="879">
                  <c:v>9.7861572311591427E-2</c:v>
                </c:pt>
                <c:pt idx="880">
                  <c:v>9.7979074832548863E-2</c:v>
                </c:pt>
                <c:pt idx="881">
                  <c:v>9.8096581586600617E-2</c:v>
                </c:pt>
                <c:pt idx="882">
                  <c:v>9.8214092566584199E-2</c:v>
                </c:pt>
                <c:pt idx="883">
                  <c:v>9.8331607765358431E-2</c:v>
                </c:pt>
                <c:pt idx="884">
                  <c:v>9.8449127175801454E-2</c:v>
                </c:pt>
                <c:pt idx="885">
                  <c:v>9.8566650790812727E-2</c:v>
                </c:pt>
                <c:pt idx="886">
                  <c:v>9.8684178603311468E-2</c:v>
                </c:pt>
                <c:pt idx="887">
                  <c:v>9.8801710606233994E-2</c:v>
                </c:pt>
                <c:pt idx="888">
                  <c:v>9.8919246792540161E-2</c:v>
                </c:pt>
                <c:pt idx="889">
                  <c:v>9.9036787155207806E-2</c:v>
                </c:pt>
                <c:pt idx="890">
                  <c:v>9.9154331687232311E-2</c:v>
                </c:pt>
                <c:pt idx="891">
                  <c:v>9.9271880381634814E-2</c:v>
                </c:pt>
                <c:pt idx="892">
                  <c:v>9.9389433231448887E-2</c:v>
                </c:pt>
                <c:pt idx="893">
                  <c:v>9.9506990229731418E-2</c:v>
                </c:pt>
                <c:pt idx="894">
                  <c:v>9.9624551369557279E-2</c:v>
                </c:pt>
                <c:pt idx="895">
                  <c:v>9.974211664402155E-2</c:v>
                </c:pt>
                <c:pt idx="896">
                  <c:v>9.9859686046237073E-2</c:v>
                </c:pt>
                <c:pt idx="897">
                  <c:v>9.9977259569338006E-2</c:v>
                </c:pt>
                <c:pt idx="898">
                  <c:v>0.10009483720647383</c:v>
                </c:pt>
                <c:pt idx="899">
                  <c:v>0.10021241895081689</c:v>
                </c:pt>
                <c:pt idx="900">
                  <c:v>0.10033000479555687</c:v>
                </c:pt>
                <c:pt idx="901">
                  <c:v>0.10044759473390275</c:v>
                </c:pt>
                <c:pt idx="902">
                  <c:v>0.10056518875908016</c:v>
                </c:pt>
                <c:pt idx="903">
                  <c:v>0.10068278686433496</c:v>
                </c:pt>
                <c:pt idx="904">
                  <c:v>0.10080038904293298</c:v>
                </c:pt>
                <c:pt idx="905">
                  <c:v>0.10091799528815604</c:v>
                </c:pt>
                <c:pt idx="906">
                  <c:v>0.10103560559330593</c:v>
                </c:pt>
                <c:pt idx="907">
                  <c:v>0.10115321995170001</c:v>
                </c:pt>
                <c:pt idx="908">
                  <c:v>0.10127083835667894</c:v>
                </c:pt>
                <c:pt idx="909">
                  <c:v>0.10138846080159958</c:v>
                </c:pt>
                <c:pt idx="910">
                  <c:v>0.10150608727983434</c:v>
                </c:pt>
                <c:pt idx="911">
                  <c:v>0.10162371778477608</c:v>
                </c:pt>
                <c:pt idx="912">
                  <c:v>0.10174135230983383</c:v>
                </c:pt>
                <c:pt idx="913">
                  <c:v>0.10185899084843908</c:v>
                </c:pt>
                <c:pt idx="914">
                  <c:v>0.10197663339403573</c:v>
                </c:pt>
                <c:pt idx="915">
                  <c:v>0.10209427994009057</c:v>
                </c:pt>
                <c:pt idx="916">
                  <c:v>0.10221193048008148</c:v>
                </c:pt>
                <c:pt idx="917">
                  <c:v>0.10232958500751121</c:v>
                </c:pt>
                <c:pt idx="918">
                  <c:v>0.10244724351589563</c:v>
                </c:pt>
                <c:pt idx="919">
                  <c:v>0.10256490599876922</c:v>
                </c:pt>
                <c:pt idx="920">
                  <c:v>0.10268257244968515</c:v>
                </c:pt>
                <c:pt idx="921">
                  <c:v>0.10280024286221301</c:v>
                </c:pt>
                <c:pt idx="922">
                  <c:v>0.10291791722993837</c:v>
                </c:pt>
                <c:pt idx="923">
                  <c:v>0.10303559554646635</c:v>
                </c:pt>
                <c:pt idx="924">
                  <c:v>0.10315327780541672</c:v>
                </c:pt>
                <c:pt idx="925">
                  <c:v>0.10327096400043123</c:v>
                </c:pt>
                <c:pt idx="926">
                  <c:v>0.10338865412516363</c:v>
                </c:pt>
                <c:pt idx="927">
                  <c:v>0.10350634817328586</c:v>
                </c:pt>
                <c:pt idx="928">
                  <c:v>0.10362404613848963</c:v>
                </c:pt>
                <c:pt idx="929">
                  <c:v>0.10374174801448</c:v>
                </c:pt>
                <c:pt idx="930">
                  <c:v>0.10385945379498018</c:v>
                </c:pt>
                <c:pt idx="931">
                  <c:v>0.10397716347373054</c:v>
                </c:pt>
                <c:pt idx="932">
                  <c:v>0.10409487704448961</c:v>
                </c:pt>
                <c:pt idx="933">
                  <c:v>0.10421259450102882</c:v>
                </c:pt>
                <c:pt idx="934">
                  <c:v>0.10433031583713914</c:v>
                </c:pt>
                <c:pt idx="935">
                  <c:v>0.10444804104662664</c:v>
                </c:pt>
                <c:pt idx="936">
                  <c:v>0.10456577012331469</c:v>
                </c:pt>
                <c:pt idx="937">
                  <c:v>0.10468350306104135</c:v>
                </c:pt>
                <c:pt idx="938">
                  <c:v>0.10480123985366641</c:v>
                </c:pt>
                <c:pt idx="939">
                  <c:v>0.10491898049505788</c:v>
                </c:pt>
                <c:pt idx="940">
                  <c:v>0.10503672497910332</c:v>
                </c:pt>
                <c:pt idx="941">
                  <c:v>0.10515447329971228</c:v>
                </c:pt>
                <c:pt idx="942">
                  <c:v>0.10527222545080162</c:v>
                </c:pt>
                <c:pt idx="943">
                  <c:v>0.10538998142630795</c:v>
                </c:pt>
                <c:pt idx="944">
                  <c:v>0.10550774122018391</c:v>
                </c:pt>
                <c:pt idx="945">
                  <c:v>0.10562550482639876</c:v>
                </c:pt>
                <c:pt idx="946">
                  <c:v>0.1057432722389362</c:v>
                </c:pt>
                <c:pt idx="947">
                  <c:v>0.10586104345179703</c:v>
                </c:pt>
                <c:pt idx="948">
                  <c:v>0.10597881845899626</c:v>
                </c:pt>
                <c:pt idx="949">
                  <c:v>0.10609659725456666</c:v>
                </c:pt>
                <c:pt idx="950">
                  <c:v>0.10621437983255255</c:v>
                </c:pt>
                <c:pt idx="951">
                  <c:v>0.10633216618701935</c:v>
                </c:pt>
                <c:pt idx="952">
                  <c:v>0.10644995631204535</c:v>
                </c:pt>
                <c:pt idx="953">
                  <c:v>0.10656775020172438</c:v>
                </c:pt>
                <c:pt idx="954">
                  <c:v>0.10668554785016338</c:v>
                </c:pt>
                <c:pt idx="955">
                  <c:v>0.10680334925148749</c:v>
                </c:pt>
                <c:pt idx="956">
                  <c:v>0.10692115439983785</c:v>
                </c:pt>
                <c:pt idx="957">
                  <c:v>0.1070389632893689</c:v>
                </c:pt>
                <c:pt idx="958">
                  <c:v>0.1071567759142511</c:v>
                </c:pt>
                <c:pt idx="959">
                  <c:v>0.10727459226866709</c:v>
                </c:pt>
                <c:pt idx="960">
                  <c:v>0.10739241234682062</c:v>
                </c:pt>
                <c:pt idx="961">
                  <c:v>0.10751023614292521</c:v>
                </c:pt>
                <c:pt idx="962">
                  <c:v>0.1076280636512128</c:v>
                </c:pt>
                <c:pt idx="963">
                  <c:v>0.10774589486592534</c:v>
                </c:pt>
                <c:pt idx="964">
                  <c:v>0.10786372978132697</c:v>
                </c:pt>
                <c:pt idx="965">
                  <c:v>0.10798156839168849</c:v>
                </c:pt>
                <c:pt idx="966">
                  <c:v>0.10809941069130358</c:v>
                </c:pt>
                <c:pt idx="967">
                  <c:v>0.10821725667447302</c:v>
                </c:pt>
                <c:pt idx="968">
                  <c:v>0.10833510633551779</c:v>
                </c:pt>
                <c:pt idx="969">
                  <c:v>0.10845295966877044</c:v>
                </c:pt>
                <c:pt idx="970">
                  <c:v>0.10857081666858015</c:v>
                </c:pt>
                <c:pt idx="971">
                  <c:v>0.10868867732930854</c:v>
                </c:pt>
                <c:pt idx="972">
                  <c:v>0.10880654164533143</c:v>
                </c:pt>
                <c:pt idx="973">
                  <c:v>0.10892440961104199</c:v>
                </c:pt>
                <c:pt idx="974">
                  <c:v>0.10904228122084691</c:v>
                </c:pt>
                <c:pt idx="975">
                  <c:v>0.10916015646916222</c:v>
                </c:pt>
                <c:pt idx="976">
                  <c:v>0.10927803535042524</c:v>
                </c:pt>
                <c:pt idx="977">
                  <c:v>0.10939591785908331</c:v>
                </c:pt>
                <c:pt idx="978">
                  <c:v>0.10951380398959953</c:v>
                </c:pt>
                <c:pt idx="979">
                  <c:v>0.10963169373644943</c:v>
                </c:pt>
                <c:pt idx="980">
                  <c:v>0.1097495870941223</c:v>
                </c:pt>
                <c:pt idx="981">
                  <c:v>0.10986748405712743</c:v>
                </c:pt>
                <c:pt idx="982">
                  <c:v>0.1099853846199772</c:v>
                </c:pt>
                <c:pt idx="983">
                  <c:v>0.11010328877720932</c:v>
                </c:pt>
                <c:pt idx="984">
                  <c:v>0.11022119652336571</c:v>
                </c:pt>
                <c:pt idx="985">
                  <c:v>0.11033910785300849</c:v>
                </c:pt>
                <c:pt idx="986">
                  <c:v>0.11045702276070979</c:v>
                </c:pt>
                <c:pt idx="987">
                  <c:v>0.11057494124105882</c:v>
                </c:pt>
                <c:pt idx="988">
                  <c:v>0.11069286328865457</c:v>
                </c:pt>
                <c:pt idx="989">
                  <c:v>0.11081078889811424</c:v>
                </c:pt>
                <c:pt idx="990">
                  <c:v>0.11092871806406324</c:v>
                </c:pt>
                <c:pt idx="991">
                  <c:v>0.1110466507811434</c:v>
                </c:pt>
                <c:pt idx="992">
                  <c:v>0.11116458704400922</c:v>
                </c:pt>
                <c:pt idx="993">
                  <c:v>0.11128252684733186</c:v>
                </c:pt>
                <c:pt idx="994">
                  <c:v>0.11140047018579047</c:v>
                </c:pt>
                <c:pt idx="995">
                  <c:v>0.11151841705408172</c:v>
                </c:pt>
                <c:pt idx="996">
                  <c:v>0.11163636744691163</c:v>
                </c:pt>
                <c:pt idx="997">
                  <c:v>0.11175432135900332</c:v>
                </c:pt>
                <c:pt idx="998">
                  <c:v>0.11187227878509098</c:v>
                </c:pt>
                <c:pt idx="999">
                  <c:v>0.11199023971992261</c:v>
                </c:pt>
                <c:pt idx="1000">
                  <c:v>0.11210820415825995</c:v>
                </c:pt>
                <c:pt idx="1001">
                  <c:v>0.11222617209487273</c:v>
                </c:pt>
                <c:pt idx="1002">
                  <c:v>0.11234414352455313</c:v>
                </c:pt>
                <c:pt idx="1003">
                  <c:v>0.11246211844209641</c:v>
                </c:pt>
                <c:pt idx="1004">
                  <c:v>0.11258009684231918</c:v>
                </c:pt>
                <c:pt idx="1005">
                  <c:v>0.11269807872004378</c:v>
                </c:pt>
                <c:pt idx="1006">
                  <c:v>0.11281606407010858</c:v>
                </c:pt>
                <c:pt idx="1007">
                  <c:v>0.11293405288736658</c:v>
                </c:pt>
                <c:pt idx="1008">
                  <c:v>0.11305204516667944</c:v>
                </c:pt>
                <c:pt idx="1009">
                  <c:v>0.11317004090292504</c:v>
                </c:pt>
                <c:pt idx="1010">
                  <c:v>0.11328804009099147</c:v>
                </c:pt>
                <c:pt idx="1011">
                  <c:v>0.1134060427257797</c:v>
                </c:pt>
                <c:pt idx="1012">
                  <c:v>0.11352404880220668</c:v>
                </c:pt>
                <c:pt idx="1013">
                  <c:v>0.11364205831519669</c:v>
                </c:pt>
                <c:pt idx="1014">
                  <c:v>0.11376007125968668</c:v>
                </c:pt>
                <c:pt idx="1015">
                  <c:v>0.11387808763063179</c:v>
                </c:pt>
                <c:pt idx="1016">
                  <c:v>0.11399610742299449</c:v>
                </c:pt>
                <c:pt idx="1017">
                  <c:v>0.11411413063175102</c:v>
                </c:pt>
                <c:pt idx="1018">
                  <c:v>0.11423215725188873</c:v>
                </c:pt>
                <c:pt idx="1019">
                  <c:v>0.11435018727841073</c:v>
                </c:pt>
                <c:pt idx="1020">
                  <c:v>0.1144682207063259</c:v>
                </c:pt>
                <c:pt idx="1021">
                  <c:v>0.11458625753066398</c:v>
                </c:pt>
                <c:pt idx="1022">
                  <c:v>0.11470429774645718</c:v>
                </c:pt>
                <c:pt idx="1023">
                  <c:v>0.1148223413487599</c:v>
                </c:pt>
                <c:pt idx="1024">
                  <c:v>0.11494038833262854</c:v>
                </c:pt>
                <c:pt idx="1025">
                  <c:v>0.11505843869313925</c:v>
                </c:pt>
                <c:pt idx="1026">
                  <c:v>0.11517649242537464</c:v>
                </c:pt>
                <c:pt idx="1027">
                  <c:v>0.11529454952443419</c:v>
                </c:pt>
                <c:pt idx="1028">
                  <c:v>0.11541260998542624</c:v>
                </c:pt>
                <c:pt idx="1029">
                  <c:v>0.11553067380346915</c:v>
                </c:pt>
                <c:pt idx="1030">
                  <c:v>0.11564874097369993</c:v>
                </c:pt>
                <c:pt idx="1031">
                  <c:v>0.11576681149125823</c:v>
                </c:pt>
                <c:pt idx="1032">
                  <c:v>0.11588488535130326</c:v>
                </c:pt>
                <c:pt idx="1033">
                  <c:v>0.11600296254900089</c:v>
                </c:pt>
                <c:pt idx="1034">
                  <c:v>0.11612104307953008</c:v>
                </c:pt>
                <c:pt idx="1035">
                  <c:v>0.11623912693808336</c:v>
                </c:pt>
                <c:pt idx="1036">
                  <c:v>0.11635721411986211</c:v>
                </c:pt>
                <c:pt idx="1037">
                  <c:v>0.11647530462008016</c:v>
                </c:pt>
                <c:pt idx="1038">
                  <c:v>0.11659339843396266</c:v>
                </c:pt>
                <c:pt idx="1039">
                  <c:v>0.11671149555674698</c:v>
                </c:pt>
                <c:pt idx="1040">
                  <c:v>0.11682959598368048</c:v>
                </c:pt>
                <c:pt idx="1041">
                  <c:v>0.11694769971002339</c:v>
                </c:pt>
                <c:pt idx="1042">
                  <c:v>0.11706580673104727</c:v>
                </c:pt>
                <c:pt idx="1043">
                  <c:v>0.11718391704203124</c:v>
                </c:pt>
                <c:pt idx="1044">
                  <c:v>0.11730203063827394</c:v>
                </c:pt>
                <c:pt idx="1045">
                  <c:v>0.11742014751507446</c:v>
                </c:pt>
                <c:pt idx="1046">
                  <c:v>0.11753826766775144</c:v>
                </c:pt>
                <c:pt idx="1047">
                  <c:v>0.11765639109163217</c:v>
                </c:pt>
                <c:pt idx="1048">
                  <c:v>0.11777451778205261</c:v>
                </c:pt>
                <c:pt idx="1049">
                  <c:v>0.11789264773436381</c:v>
                </c:pt>
                <c:pt idx="1050">
                  <c:v>0.11801078094392525</c:v>
                </c:pt>
                <c:pt idx="1051">
                  <c:v>0.11812891740610709</c:v>
                </c:pt>
                <c:pt idx="1052">
                  <c:v>0.11824705711629124</c:v>
                </c:pt>
                <c:pt idx="1053">
                  <c:v>0.11836520006987361</c:v>
                </c:pt>
                <c:pt idx="1054">
                  <c:v>0.1184833462622521</c:v>
                </c:pt>
                <c:pt idx="1055">
                  <c:v>0.11860149568884748</c:v>
                </c:pt>
                <c:pt idx="1056">
                  <c:v>0.11871964834508053</c:v>
                </c:pt>
                <c:pt idx="1057">
                  <c:v>0.11883780422639201</c:v>
                </c:pt>
                <c:pt idx="1058">
                  <c:v>0.118955963328224</c:v>
                </c:pt>
                <c:pt idx="1059">
                  <c:v>0.1190741256460357</c:v>
                </c:pt>
                <c:pt idx="1060">
                  <c:v>0.11919229117529895</c:v>
                </c:pt>
                <c:pt idx="1061">
                  <c:v>0.11931045991148825</c:v>
                </c:pt>
                <c:pt idx="1062">
                  <c:v>0.11942863185009456</c:v>
                </c:pt>
                <c:pt idx="1063">
                  <c:v>0.11954680698661813</c:v>
                </c:pt>
                <c:pt idx="1064">
                  <c:v>0.11966498531656811</c:v>
                </c:pt>
                <c:pt idx="1065">
                  <c:v>0.1197831668354663</c:v>
                </c:pt>
                <c:pt idx="1066">
                  <c:v>0.11990135153884696</c:v>
                </c:pt>
                <c:pt idx="1067">
                  <c:v>0.12001953942224786</c:v>
                </c:pt>
                <c:pt idx="1068">
                  <c:v>0.12013773048122367</c:v>
                </c:pt>
                <c:pt idx="1069">
                  <c:v>0.12025592471133706</c:v>
                </c:pt>
                <c:pt idx="1070">
                  <c:v>0.12037412210816067</c:v>
                </c:pt>
                <c:pt idx="1071">
                  <c:v>0.12049232266727583</c:v>
                </c:pt>
                <c:pt idx="1072">
                  <c:v>0.12061052638428049</c:v>
                </c:pt>
                <c:pt idx="1073">
                  <c:v>0.12072873325477351</c:v>
                </c:pt>
                <c:pt idx="1074">
                  <c:v>0.1208469432743704</c:v>
                </c:pt>
                <c:pt idx="1075">
                  <c:v>0.12096515643869621</c:v>
                </c:pt>
                <c:pt idx="1076">
                  <c:v>0.12108337274338576</c:v>
                </c:pt>
                <c:pt idx="1077">
                  <c:v>0.12120159218408189</c:v>
                </c:pt>
                <c:pt idx="1078">
                  <c:v>0.12131981475643916</c:v>
                </c:pt>
                <c:pt idx="1079">
                  <c:v>0.12143804045612105</c:v>
                </c:pt>
                <c:pt idx="1080">
                  <c:v>0.1215562692788037</c:v>
                </c:pt>
                <c:pt idx="1081">
                  <c:v>0.12167450122016987</c:v>
                </c:pt>
                <c:pt idx="1082">
                  <c:v>0.12179273627591414</c:v>
                </c:pt>
                <c:pt idx="1083">
                  <c:v>0.12191097444174237</c:v>
                </c:pt>
                <c:pt idx="1084">
                  <c:v>0.12202921571336445</c:v>
                </c:pt>
                <c:pt idx="1085">
                  <c:v>0.1221474600865089</c:v>
                </c:pt>
                <c:pt idx="1086">
                  <c:v>0.12226570755690602</c:v>
                </c:pt>
                <c:pt idx="1087">
                  <c:v>0.12238395812029945</c:v>
                </c:pt>
                <c:pt idx="1088">
                  <c:v>0.12250221177244502</c:v>
                </c:pt>
                <c:pt idx="1089">
                  <c:v>0.12262046850910169</c:v>
                </c:pt>
                <c:pt idx="1090">
                  <c:v>0.12273872832604371</c:v>
                </c:pt>
                <c:pt idx="1091">
                  <c:v>0.12285699121905336</c:v>
                </c:pt>
                <c:pt idx="1092">
                  <c:v>0.12297525718392177</c:v>
                </c:pt>
                <c:pt idx="1093">
                  <c:v>0.12309352621645031</c:v>
                </c:pt>
                <c:pt idx="1094">
                  <c:v>0.12321179831244988</c:v>
                </c:pt>
                <c:pt idx="1095">
                  <c:v>0.12333007346774094</c:v>
                </c:pt>
                <c:pt idx="1096">
                  <c:v>0.12344835167815416</c:v>
                </c:pt>
                <c:pt idx="1097">
                  <c:v>0.12356663293952752</c:v>
                </c:pt>
                <c:pt idx="1098">
                  <c:v>0.12368491724770969</c:v>
                </c:pt>
                <c:pt idx="1099">
                  <c:v>0.12380320459855954</c:v>
                </c:pt>
                <c:pt idx="1100">
                  <c:v>0.12392149498794391</c:v>
                </c:pt>
                <c:pt idx="1101">
                  <c:v>0.12403978841173879</c:v>
                </c:pt>
                <c:pt idx="1102">
                  <c:v>0.12415808486583257</c:v>
                </c:pt>
                <c:pt idx="1103">
                  <c:v>0.1242763843461181</c:v>
                </c:pt>
                <c:pt idx="1104">
                  <c:v>0.1243946868485033</c:v>
                </c:pt>
                <c:pt idx="1105">
                  <c:v>0.1245129923688979</c:v>
                </c:pt>
                <c:pt idx="1106">
                  <c:v>0.12463130090322783</c:v>
                </c:pt>
                <c:pt idx="1107">
                  <c:v>0.12474961244742455</c:v>
                </c:pt>
                <c:pt idx="1108">
                  <c:v>0.12486792699742955</c:v>
                </c:pt>
                <c:pt idx="1109">
                  <c:v>0.12498624454919272</c:v>
                </c:pt>
                <c:pt idx="1110">
                  <c:v>0.12510456509867529</c:v>
                </c:pt>
                <c:pt idx="1111">
                  <c:v>0.12522288864184228</c:v>
                </c:pt>
                <c:pt idx="1112">
                  <c:v>0.12534121517467467</c:v>
                </c:pt>
                <c:pt idx="1113">
                  <c:v>0.12545954469315679</c:v>
                </c:pt>
                <c:pt idx="1114">
                  <c:v>0.12557787719328672</c:v>
                </c:pt>
                <c:pt idx="1115">
                  <c:v>0.12569621267106568</c:v>
                </c:pt>
                <c:pt idx="1116">
                  <c:v>0.12581455112250883</c:v>
                </c:pt>
                <c:pt idx="1117">
                  <c:v>0.12593289254363849</c:v>
                </c:pt>
                <c:pt idx="1118">
                  <c:v>0.12605123693048625</c:v>
                </c:pt>
                <c:pt idx="1119">
                  <c:v>0.12616958427909064</c:v>
                </c:pt>
                <c:pt idx="1120">
                  <c:v>0.12628793458550081</c:v>
                </c:pt>
                <c:pt idx="1121">
                  <c:v>0.12640628784577612</c:v>
                </c:pt>
                <c:pt idx="1122">
                  <c:v>0.12652464405597952</c:v>
                </c:pt>
                <c:pt idx="1123">
                  <c:v>0.12664300321218813</c:v>
                </c:pt>
                <c:pt idx="1124">
                  <c:v>0.12676136531048487</c:v>
                </c:pt>
                <c:pt idx="1125">
                  <c:v>0.12687973034696221</c:v>
                </c:pt>
                <c:pt idx="1126">
                  <c:v>0.12699809831772058</c:v>
                </c:pt>
                <c:pt idx="1127">
                  <c:v>0.12711646921887132</c:v>
                </c:pt>
                <c:pt idx="1128">
                  <c:v>0.12723484304653043</c:v>
                </c:pt>
                <c:pt idx="1129">
                  <c:v>0.12735321979682435</c:v>
                </c:pt>
                <c:pt idx="1130">
                  <c:v>0.12747159946588904</c:v>
                </c:pt>
                <c:pt idx="1131">
                  <c:v>0.12758998204986827</c:v>
                </c:pt>
                <c:pt idx="1132">
                  <c:v>0.12770836754491621</c:v>
                </c:pt>
                <c:pt idx="1133">
                  <c:v>0.1278267559471904</c:v>
                </c:pt>
                <c:pt idx="1134">
                  <c:v>0.12794514725285966</c:v>
                </c:pt>
                <c:pt idx="1135">
                  <c:v>0.12806354145810284</c:v>
                </c:pt>
                <c:pt idx="1136">
                  <c:v>0.12818193855910698</c:v>
                </c:pt>
                <c:pt idx="1137">
                  <c:v>0.12830033855206446</c:v>
                </c:pt>
                <c:pt idx="1138">
                  <c:v>0.12841874143317655</c:v>
                </c:pt>
                <c:pt idx="1139">
                  <c:v>0.12853714719865605</c:v>
                </c:pt>
                <c:pt idx="1140">
                  <c:v>0.12865555584472088</c:v>
                </c:pt>
                <c:pt idx="1141">
                  <c:v>0.12877396736759961</c:v>
                </c:pt>
                <c:pt idx="1142">
                  <c:v>0.12889238176352569</c:v>
                </c:pt>
                <c:pt idx="1143">
                  <c:v>0.12901079902874391</c:v>
                </c:pt>
                <c:pt idx="1144">
                  <c:v>0.12912921915950792</c:v>
                </c:pt>
                <c:pt idx="1145">
                  <c:v>0.12924764215207363</c:v>
                </c:pt>
                <c:pt idx="1146">
                  <c:v>0.12936606800271089</c:v>
                </c:pt>
                <c:pt idx="1147">
                  <c:v>0.12948449670769691</c:v>
                </c:pt>
                <c:pt idx="1148">
                  <c:v>0.12960292826331599</c:v>
                </c:pt>
                <c:pt idx="1149">
                  <c:v>0.12972136266585865</c:v>
                </c:pt>
                <c:pt idx="1150">
                  <c:v>0.12983979991162675</c:v>
                </c:pt>
                <c:pt idx="1151">
                  <c:v>0.12995823999692679</c:v>
                </c:pt>
                <c:pt idx="1152">
                  <c:v>0.13007668291807772</c:v>
                </c:pt>
                <c:pt idx="1153">
                  <c:v>0.13019512867140159</c:v>
                </c:pt>
                <c:pt idx="1154">
                  <c:v>0.13031357725323067</c:v>
                </c:pt>
                <c:pt idx="1155">
                  <c:v>0.13043202865990589</c:v>
                </c:pt>
                <c:pt idx="1156">
                  <c:v>0.13055048288777504</c:v>
                </c:pt>
                <c:pt idx="1157">
                  <c:v>0.13066893993319262</c:v>
                </c:pt>
                <c:pt idx="1158">
                  <c:v>0.13078739979252374</c:v>
                </c:pt>
                <c:pt idx="1159">
                  <c:v>0.13090586246213709</c:v>
                </c:pt>
                <c:pt idx="1160">
                  <c:v>0.13102432793841712</c:v>
                </c:pt>
                <c:pt idx="1161">
                  <c:v>0.13114279621774516</c:v>
                </c:pt>
                <c:pt idx="1162">
                  <c:v>0.1312612672965181</c:v>
                </c:pt>
                <c:pt idx="1163">
                  <c:v>0.13137974117113949</c:v>
                </c:pt>
                <c:pt idx="1164">
                  <c:v>0.13149821783801707</c:v>
                </c:pt>
                <c:pt idx="1165">
                  <c:v>0.13161669729356973</c:v>
                </c:pt>
                <c:pt idx="1166">
                  <c:v>0.13173517953422342</c:v>
                </c:pt>
                <c:pt idx="1167">
                  <c:v>0.13185366455640946</c:v>
                </c:pt>
                <c:pt idx="1168">
                  <c:v>0.13197215235657067</c:v>
                </c:pt>
                <c:pt idx="1169">
                  <c:v>0.13209064293115169</c:v>
                </c:pt>
                <c:pt idx="1170">
                  <c:v>0.13220913627661157</c:v>
                </c:pt>
                <c:pt idx="1171">
                  <c:v>0.13232763238941092</c:v>
                </c:pt>
                <c:pt idx="1172">
                  <c:v>0.13244613126602189</c:v>
                </c:pt>
                <c:pt idx="1173">
                  <c:v>0.13256463290292331</c:v>
                </c:pt>
                <c:pt idx="1174">
                  <c:v>0.13268313729660086</c:v>
                </c:pt>
                <c:pt idx="1175">
                  <c:v>0.13280164444354492</c:v>
                </c:pt>
                <c:pt idx="1176">
                  <c:v>0.13292015434025717</c:v>
                </c:pt>
                <c:pt idx="1177">
                  <c:v>0.13303866698324751</c:v>
                </c:pt>
                <c:pt idx="1178">
                  <c:v>0.13315718236902852</c:v>
                </c:pt>
                <c:pt idx="1179">
                  <c:v>0.13327570049412496</c:v>
                </c:pt>
                <c:pt idx="1180">
                  <c:v>0.13339422135506451</c:v>
                </c:pt>
                <c:pt idx="1181">
                  <c:v>0.13351274494838705</c:v>
                </c:pt>
                <c:pt idx="1182">
                  <c:v>0.13363127127063557</c:v>
                </c:pt>
                <c:pt idx="1183">
                  <c:v>0.13374980031836015</c:v>
                </c:pt>
                <c:pt idx="1184">
                  <c:v>0.13386833208812243</c:v>
                </c:pt>
                <c:pt idx="1185">
                  <c:v>0.13398686657648784</c:v>
                </c:pt>
                <c:pt idx="1186">
                  <c:v>0.13410540378003044</c:v>
                </c:pt>
                <c:pt idx="1187">
                  <c:v>0.13422394369532986</c:v>
                </c:pt>
                <c:pt idx="1188">
                  <c:v>0.13434248631897416</c:v>
                </c:pt>
                <c:pt idx="1189">
                  <c:v>0.13446103164755785</c:v>
                </c:pt>
                <c:pt idx="1190">
                  <c:v>0.1345795796776823</c:v>
                </c:pt>
                <c:pt idx="1191">
                  <c:v>0.13469813040595868</c:v>
                </c:pt>
                <c:pt idx="1192">
                  <c:v>0.13481668382900169</c:v>
                </c:pt>
                <c:pt idx="1193">
                  <c:v>0.13493523994343581</c:v>
                </c:pt>
                <c:pt idx="1194">
                  <c:v>0.13505379874588996</c:v>
                </c:pt>
                <c:pt idx="1195">
                  <c:v>0.1351723602330015</c:v>
                </c:pt>
                <c:pt idx="1196">
                  <c:v>0.13529092440141421</c:v>
                </c:pt>
                <c:pt idx="1197">
                  <c:v>0.13540949124778079</c:v>
                </c:pt>
                <c:pt idx="1198">
                  <c:v>0.13552806076875967</c:v>
                </c:pt>
                <c:pt idx="1199">
                  <c:v>0.13564663296101398</c:v>
                </c:pt>
                <c:pt idx="1200">
                  <c:v>0.13576520782121726</c:v>
                </c:pt>
                <c:pt idx="1201">
                  <c:v>0.13588378534604884</c:v>
                </c:pt>
                <c:pt idx="1202">
                  <c:v>0.13600236553219136</c:v>
                </c:pt>
                <c:pt idx="1203">
                  <c:v>0.13612094837634037</c:v>
                </c:pt>
                <c:pt idx="1204">
                  <c:v>0.13623953387519494</c:v>
                </c:pt>
                <c:pt idx="1205">
                  <c:v>0.13635812202545994</c:v>
                </c:pt>
                <c:pt idx="1206">
                  <c:v>0.1364767128238511</c:v>
                </c:pt>
                <c:pt idx="1207">
                  <c:v>0.13659530626708483</c:v>
                </c:pt>
                <c:pt idx="1208">
                  <c:v>0.13671390235189085</c:v>
                </c:pt>
                <c:pt idx="1209">
                  <c:v>0.13683250107499911</c:v>
                </c:pt>
                <c:pt idx="1210">
                  <c:v>0.13695110243315223</c:v>
                </c:pt>
                <c:pt idx="1211">
                  <c:v>0.13706970642309768</c:v>
                </c:pt>
                <c:pt idx="1212">
                  <c:v>0.13718831304158385</c:v>
                </c:pt>
                <c:pt idx="1213">
                  <c:v>0.13730692228537622</c:v>
                </c:pt>
                <c:pt idx="1214">
                  <c:v>0.1374255341512387</c:v>
                </c:pt>
                <c:pt idx="1215">
                  <c:v>0.13754414863594588</c:v>
                </c:pt>
                <c:pt idx="1216">
                  <c:v>0.13766276573627612</c:v>
                </c:pt>
                <c:pt idx="1217">
                  <c:v>0.13778138544901708</c:v>
                </c:pt>
                <c:pt idx="1218">
                  <c:v>0.13790000777096045</c:v>
                </c:pt>
                <c:pt idx="1219">
                  <c:v>0.13801863269890724</c:v>
                </c:pt>
                <c:pt idx="1220">
                  <c:v>0.13813726022966288</c:v>
                </c:pt>
                <c:pt idx="1221">
                  <c:v>0.13825589036003905</c:v>
                </c:pt>
                <c:pt idx="1222">
                  <c:v>0.13837452308685561</c:v>
                </c:pt>
                <c:pt idx="1223">
                  <c:v>0.13849315840693843</c:v>
                </c:pt>
                <c:pt idx="1224">
                  <c:v>0.13861179631711873</c:v>
                </c:pt>
                <c:pt idx="1225">
                  <c:v>0.1387304368142348</c:v>
                </c:pt>
                <c:pt idx="1226">
                  <c:v>0.1388490798951314</c:v>
                </c:pt>
                <c:pt idx="1227">
                  <c:v>0.13896772555666037</c:v>
                </c:pt>
                <c:pt idx="1228">
                  <c:v>0.13908637379567845</c:v>
                </c:pt>
                <c:pt idx="1229">
                  <c:v>0.13920502460904949</c:v>
                </c:pt>
                <c:pt idx="1230">
                  <c:v>0.13932367799364553</c:v>
                </c:pt>
                <c:pt idx="1231">
                  <c:v>0.13944233394633976</c:v>
                </c:pt>
                <c:pt idx="1232">
                  <c:v>0.1395609924640191</c:v>
                </c:pt>
                <c:pt idx="1233">
                  <c:v>0.1396796535435687</c:v>
                </c:pt>
                <c:pt idx="1234">
                  <c:v>0.13979831718188618</c:v>
                </c:pt>
                <c:pt idx="1235">
                  <c:v>0.13991698337587266</c:v>
                </c:pt>
                <c:pt idx="1236">
                  <c:v>0.14003565212243529</c:v>
                </c:pt>
                <c:pt idx="1237">
                  <c:v>0.14015432341848921</c:v>
                </c:pt>
                <c:pt idx="1238">
                  <c:v>0.14027299726095421</c:v>
                </c:pt>
                <c:pt idx="1239">
                  <c:v>0.14039167364675609</c:v>
                </c:pt>
                <c:pt idx="1240">
                  <c:v>0.14051035257282996</c:v>
                </c:pt>
                <c:pt idx="1241">
                  <c:v>0.14062903403611071</c:v>
                </c:pt>
                <c:pt idx="1242">
                  <c:v>0.14074771803354591</c:v>
                </c:pt>
                <c:pt idx="1243">
                  <c:v>0.14086640456208555</c:v>
                </c:pt>
                <c:pt idx="1244">
                  <c:v>0.14098509361868605</c:v>
                </c:pt>
                <c:pt idx="1245">
                  <c:v>0.14110378520031119</c:v>
                </c:pt>
                <c:pt idx="1246">
                  <c:v>0.14122247930393073</c:v>
                </c:pt>
                <c:pt idx="1247">
                  <c:v>0.14134117592652062</c:v>
                </c:pt>
                <c:pt idx="1248">
                  <c:v>0.14145987506505975</c:v>
                </c:pt>
                <c:pt idx="1249">
                  <c:v>0.14157857671653562</c:v>
                </c:pt>
                <c:pt idx="1250">
                  <c:v>0.14169728087794331</c:v>
                </c:pt>
                <c:pt idx="1251">
                  <c:v>0.14181598754628055</c:v>
                </c:pt>
                <c:pt idx="1252">
                  <c:v>0.1419346967185533</c:v>
                </c:pt>
                <c:pt idx="1253">
                  <c:v>0.14205340839177127</c:v>
                </c:pt>
                <c:pt idx="1254">
                  <c:v>0.14217212256295286</c:v>
                </c:pt>
                <c:pt idx="1255">
                  <c:v>0.14229083922911978</c:v>
                </c:pt>
                <c:pt idx="1256">
                  <c:v>0.14240955838730263</c:v>
                </c:pt>
                <c:pt idx="1257">
                  <c:v>0.14252828003453355</c:v>
                </c:pt>
                <c:pt idx="1258">
                  <c:v>0.14264700416785603</c:v>
                </c:pt>
                <c:pt idx="1259">
                  <c:v>0.14276573078431332</c:v>
                </c:pt>
                <c:pt idx="1260">
                  <c:v>0.14288445988095977</c:v>
                </c:pt>
                <c:pt idx="1261">
                  <c:v>0.14300319145485219</c:v>
                </c:pt>
                <c:pt idx="1262">
                  <c:v>0.14312192550305447</c:v>
                </c:pt>
                <c:pt idx="1263">
                  <c:v>0.14324066202263674</c:v>
                </c:pt>
                <c:pt idx="1264">
                  <c:v>0.1433594010106749</c:v>
                </c:pt>
                <c:pt idx="1265">
                  <c:v>0.14347814246424728</c:v>
                </c:pt>
                <c:pt idx="1266">
                  <c:v>0.14359688638044377</c:v>
                </c:pt>
                <c:pt idx="1267">
                  <c:v>0.14371563275635424</c:v>
                </c:pt>
                <c:pt idx="1268">
                  <c:v>0.14383438158907902</c:v>
                </c:pt>
                <c:pt idx="1269">
                  <c:v>0.14395313287572198</c:v>
                </c:pt>
                <c:pt idx="1270">
                  <c:v>0.14407188661338988</c:v>
                </c:pt>
                <c:pt idx="1271">
                  <c:v>0.14419064279919946</c:v>
                </c:pt>
                <c:pt idx="1272">
                  <c:v>0.1443094014302726</c:v>
                </c:pt>
                <c:pt idx="1273">
                  <c:v>0.1444281625037338</c:v>
                </c:pt>
                <c:pt idx="1274">
                  <c:v>0.14454692601671693</c:v>
                </c:pt>
                <c:pt idx="1275">
                  <c:v>0.14466569196635892</c:v>
                </c:pt>
                <c:pt idx="1276">
                  <c:v>0.14478446034980164</c:v>
                </c:pt>
                <c:pt idx="1277">
                  <c:v>0.14490323116419535</c:v>
                </c:pt>
                <c:pt idx="1278">
                  <c:v>0.14502200440669277</c:v>
                </c:pt>
                <c:pt idx="1279">
                  <c:v>0.14514078007445552</c:v>
                </c:pt>
                <c:pt idx="1280">
                  <c:v>0.14525955816464764</c:v>
                </c:pt>
                <c:pt idx="1281">
                  <c:v>0.1453783386744405</c:v>
                </c:pt>
                <c:pt idx="1282">
                  <c:v>0.14549712160100903</c:v>
                </c:pt>
                <c:pt idx="1283">
                  <c:v>0.14561590694153681</c:v>
                </c:pt>
                <c:pt idx="1284">
                  <c:v>0.1457346946932101</c:v>
                </c:pt>
                <c:pt idx="1285">
                  <c:v>0.14585348485322092</c:v>
                </c:pt>
                <c:pt idx="1286">
                  <c:v>0.14597227741876817</c:v>
                </c:pt>
                <c:pt idx="1287">
                  <c:v>0.1460910723870541</c:v>
                </c:pt>
                <c:pt idx="1288">
                  <c:v>0.1462098697552896</c:v>
                </c:pt>
                <c:pt idx="1289">
                  <c:v>0.14632866952068757</c:v>
                </c:pt>
                <c:pt idx="1290">
                  <c:v>0.14644747168046512</c:v>
                </c:pt>
                <c:pt idx="1291">
                  <c:v>0.14656627623185159</c:v>
                </c:pt>
                <c:pt idx="1292">
                  <c:v>0.14668508317207518</c:v>
                </c:pt>
                <c:pt idx="1293">
                  <c:v>0.146803892498371</c:v>
                </c:pt>
                <c:pt idx="1294">
                  <c:v>0.14692270420798037</c:v>
                </c:pt>
                <c:pt idx="1295">
                  <c:v>0.14704151829814838</c:v>
                </c:pt>
                <c:pt idx="1296">
                  <c:v>0.14716033476612722</c:v>
                </c:pt>
                <c:pt idx="1297">
                  <c:v>0.1472791536091751</c:v>
                </c:pt>
                <c:pt idx="1298">
                  <c:v>0.14739797482455264</c:v>
                </c:pt>
                <c:pt idx="1299">
                  <c:v>0.1475167984095247</c:v>
                </c:pt>
                <c:pt idx="1300">
                  <c:v>0.14763562436136768</c:v>
                </c:pt>
                <c:pt idx="1301">
                  <c:v>0.14775445267735487</c:v>
                </c:pt>
                <c:pt idx="1302">
                  <c:v>0.14787328335477246</c:v>
                </c:pt>
                <c:pt idx="1303">
                  <c:v>0.14799211639090659</c:v>
                </c:pt>
                <c:pt idx="1304">
                  <c:v>0.148110951783051</c:v>
                </c:pt>
                <c:pt idx="1305">
                  <c:v>0.14822978952850296</c:v>
                </c:pt>
                <c:pt idx="1306">
                  <c:v>0.14834862962456752</c:v>
                </c:pt>
                <c:pt idx="1307">
                  <c:v>0.14846747206855215</c:v>
                </c:pt>
                <c:pt idx="1308">
                  <c:v>0.14858631685776968</c:v>
                </c:pt>
                <c:pt idx="1309">
                  <c:v>0.14870516398953981</c:v>
                </c:pt>
                <c:pt idx="1310">
                  <c:v>0.14882401346118668</c:v>
                </c:pt>
                <c:pt idx="1311">
                  <c:v>0.14894286527003642</c:v>
                </c:pt>
                <c:pt idx="1312">
                  <c:v>0.14906171941342583</c:v>
                </c:pt>
                <c:pt idx="1313">
                  <c:v>0.14918057588869371</c:v>
                </c:pt>
                <c:pt idx="1314">
                  <c:v>0.14929943469318241</c:v>
                </c:pt>
                <c:pt idx="1315">
                  <c:v>0.14941829582424093</c:v>
                </c:pt>
                <c:pt idx="1316">
                  <c:v>0.14953715927922429</c:v>
                </c:pt>
                <c:pt idx="1317">
                  <c:v>0.14965602505548969</c:v>
                </c:pt>
                <c:pt idx="1318">
                  <c:v>0.14977489315040282</c:v>
                </c:pt>
                <c:pt idx="1319">
                  <c:v>0.14989376356133199</c:v>
                </c:pt>
                <c:pt idx="1320">
                  <c:v>0.15001263628564954</c:v>
                </c:pt>
                <c:pt idx="1321">
                  <c:v>0.15013151132073577</c:v>
                </c:pt>
                <c:pt idx="1322">
                  <c:v>0.15025038866397367</c:v>
                </c:pt>
                <c:pt idx="1323">
                  <c:v>0.15036926831275221</c:v>
                </c:pt>
                <c:pt idx="1324">
                  <c:v>0.1504881502644646</c:v>
                </c:pt>
                <c:pt idx="1325">
                  <c:v>0.15060703451651003</c:v>
                </c:pt>
                <c:pt idx="1326">
                  <c:v>0.15072592106628835</c:v>
                </c:pt>
                <c:pt idx="1327">
                  <c:v>0.15084480991121119</c:v>
                </c:pt>
                <c:pt idx="1328">
                  <c:v>0.15096370104869061</c:v>
                </c:pt>
                <c:pt idx="1329">
                  <c:v>0.15108259447614292</c:v>
                </c:pt>
                <c:pt idx="1330">
                  <c:v>0.15120149019099083</c:v>
                </c:pt>
                <c:pt idx="1331">
                  <c:v>0.15132038819066373</c:v>
                </c:pt>
                <c:pt idx="1332">
                  <c:v>0.15143928847259081</c:v>
                </c:pt>
                <c:pt idx="1333">
                  <c:v>0.15155819103420964</c:v>
                </c:pt>
                <c:pt idx="1334">
                  <c:v>0.15167709587296341</c:v>
                </c:pt>
                <c:pt idx="1335">
                  <c:v>0.1517960029862977</c:v>
                </c:pt>
                <c:pt idx="1336">
                  <c:v>0.15191491237166277</c:v>
                </c:pt>
                <c:pt idx="1337">
                  <c:v>0.15203382402651533</c:v>
                </c:pt>
                <c:pt idx="1338">
                  <c:v>0.15215273794831607</c:v>
                </c:pt>
                <c:pt idx="1339">
                  <c:v>0.15227165413452859</c:v>
                </c:pt>
                <c:pt idx="1340">
                  <c:v>0.15239057258262467</c:v>
                </c:pt>
                <c:pt idx="1341">
                  <c:v>0.15250949329007812</c:v>
                </c:pt>
                <c:pt idx="1342">
                  <c:v>0.15262841625436852</c:v>
                </c:pt>
                <c:pt idx="1343">
                  <c:v>0.15274734147297875</c:v>
                </c:pt>
                <c:pt idx="1344">
                  <c:v>0.15286626894339905</c:v>
                </c:pt>
                <c:pt idx="1345">
                  <c:v>0.15298519866312121</c:v>
                </c:pt>
                <c:pt idx="1346">
                  <c:v>0.15310413062964345</c:v>
                </c:pt>
                <c:pt idx="1347">
                  <c:v>0.15322306484047021</c:v>
                </c:pt>
                <c:pt idx="1348">
                  <c:v>0.1533420012931046</c:v>
                </c:pt>
                <c:pt idx="1349">
                  <c:v>0.15346093998505994</c:v>
                </c:pt>
                <c:pt idx="1350">
                  <c:v>0.15357988091385377</c:v>
                </c:pt>
                <c:pt idx="1351">
                  <c:v>0.15369882407700564</c:v>
                </c:pt>
                <c:pt idx="1352">
                  <c:v>0.15381776947203951</c:v>
                </c:pt>
                <c:pt idx="1353">
                  <c:v>0.1539367170964876</c:v>
                </c:pt>
                <c:pt idx="1354">
                  <c:v>0.15405566694788253</c:v>
                </c:pt>
                <c:pt idx="1355">
                  <c:v>0.15417461902376361</c:v>
                </c:pt>
                <c:pt idx="1356">
                  <c:v>0.15429357332167326</c:v>
                </c:pt>
                <c:pt idx="1357">
                  <c:v>0.15441252983916054</c:v>
                </c:pt>
                <c:pt idx="1358">
                  <c:v>0.15453148857377808</c:v>
                </c:pt>
                <c:pt idx="1359">
                  <c:v>0.15465044952308071</c:v>
                </c:pt>
                <c:pt idx="1360">
                  <c:v>0.15476941268463018</c:v>
                </c:pt>
                <c:pt idx="1361">
                  <c:v>0.15488837805599265</c:v>
                </c:pt>
                <c:pt idx="1362">
                  <c:v>0.15500734563473872</c:v>
                </c:pt>
                <c:pt idx="1363">
                  <c:v>0.15512631541844191</c:v>
                </c:pt>
                <c:pt idx="1364">
                  <c:v>0.15524528740468213</c:v>
                </c:pt>
                <c:pt idx="1365">
                  <c:v>0.15536426159104044</c:v>
                </c:pt>
                <c:pt idx="1366">
                  <c:v>0.15548323797510588</c:v>
                </c:pt>
                <c:pt idx="1367">
                  <c:v>0.15560221655447215</c:v>
                </c:pt>
                <c:pt idx="1368">
                  <c:v>0.15572119732673118</c:v>
                </c:pt>
                <c:pt idx="1369">
                  <c:v>0.15584018028948732</c:v>
                </c:pt>
                <c:pt idx="1370">
                  <c:v>0.15595916544034516</c:v>
                </c:pt>
                <c:pt idx="1371">
                  <c:v>0.15607815277691239</c:v>
                </c:pt>
                <c:pt idx="1372">
                  <c:v>0.15619714229680381</c:v>
                </c:pt>
                <c:pt idx="1373">
                  <c:v>0.15631613399763866</c:v>
                </c:pt>
                <c:pt idx="1374">
                  <c:v>0.15643512787703751</c:v>
                </c:pt>
                <c:pt idx="1375">
                  <c:v>0.15655412393262691</c:v>
                </c:pt>
                <c:pt idx="1376">
                  <c:v>0.15667312216203788</c:v>
                </c:pt>
                <c:pt idx="1377">
                  <c:v>0.15679212256290498</c:v>
                </c:pt>
                <c:pt idx="1378">
                  <c:v>0.15691112513286964</c:v>
                </c:pt>
                <c:pt idx="1379">
                  <c:v>0.15703012986957399</c:v>
                </c:pt>
                <c:pt idx="1380">
                  <c:v>0.15714913677066522</c:v>
                </c:pt>
                <c:pt idx="1381">
                  <c:v>0.15726814583379611</c:v>
                </c:pt>
                <c:pt idx="1382">
                  <c:v>0.15738715705662187</c:v>
                </c:pt>
                <c:pt idx="1383">
                  <c:v>0.15750617043680459</c:v>
                </c:pt>
                <c:pt idx="1384">
                  <c:v>0.15762518597200836</c:v>
                </c:pt>
                <c:pt idx="1385">
                  <c:v>0.15774420365990127</c:v>
                </c:pt>
                <c:pt idx="1386">
                  <c:v>0.15786322349815696</c:v>
                </c:pt>
                <c:pt idx="1387">
                  <c:v>0.15798224548445217</c:v>
                </c:pt>
                <c:pt idx="1388">
                  <c:v>0.15810126961646764</c:v>
                </c:pt>
                <c:pt idx="1389">
                  <c:v>0.15822029589188946</c:v>
                </c:pt>
                <c:pt idx="1390">
                  <c:v>0.1583393243084068</c:v>
                </c:pt>
                <c:pt idx="1391">
                  <c:v>0.15845835486371262</c:v>
                </c:pt>
                <c:pt idx="1392">
                  <c:v>0.15857738755550632</c:v>
                </c:pt>
                <c:pt idx="1393">
                  <c:v>0.15869642238148707</c:v>
                </c:pt>
                <c:pt idx="1394">
                  <c:v>0.15881545933936292</c:v>
                </c:pt>
                <c:pt idx="1395">
                  <c:v>0.15893449842684371</c:v>
                </c:pt>
                <c:pt idx="1396">
                  <c:v>0.15905353964164282</c:v>
                </c:pt>
                <c:pt idx="1397">
                  <c:v>0.15917258298147807</c:v>
                </c:pt>
                <c:pt idx="1398">
                  <c:v>0.15929162844407196</c:v>
                </c:pt>
                <c:pt idx="1399">
                  <c:v>0.15941067602715009</c:v>
                </c:pt>
                <c:pt idx="1400">
                  <c:v>0.15952972572844115</c:v>
                </c:pt>
                <c:pt idx="1401">
                  <c:v>0.15964877754568296</c:v>
                </c:pt>
                <c:pt idx="1402">
                  <c:v>0.159767831476612</c:v>
                </c:pt>
                <c:pt idx="1403">
                  <c:v>0.1598868875189674</c:v>
                </c:pt>
                <c:pt idx="1404">
                  <c:v>0.16000594567049964</c:v>
                </c:pt>
                <c:pt idx="1405">
                  <c:v>0.16012500592895695</c:v>
                </c:pt>
                <c:pt idx="1406">
                  <c:v>0.16024406829209248</c:v>
                </c:pt>
                <c:pt idx="1407">
                  <c:v>0.16036313275766467</c:v>
                </c:pt>
                <c:pt idx="1408">
                  <c:v>0.16048219932343666</c:v>
                </c:pt>
                <c:pt idx="1409">
                  <c:v>0.16060126798717222</c:v>
                </c:pt>
                <c:pt idx="1410">
                  <c:v>0.16072033874664315</c:v>
                </c:pt>
                <c:pt idx="1411">
                  <c:v>0.16083941159962079</c:v>
                </c:pt>
                <c:pt idx="1412">
                  <c:v>0.16095848654388578</c:v>
                </c:pt>
                <c:pt idx="1413">
                  <c:v>0.16107756357721636</c:v>
                </c:pt>
                <c:pt idx="1414">
                  <c:v>0.16119664269739897</c:v>
                </c:pt>
                <c:pt idx="1415">
                  <c:v>0.16131572390222404</c:v>
                </c:pt>
                <c:pt idx="1416">
                  <c:v>0.16143480718948267</c:v>
                </c:pt>
                <c:pt idx="1417">
                  <c:v>0.16155389255697239</c:v>
                </c:pt>
                <c:pt idx="1418">
                  <c:v>0.16167298000249564</c:v>
                </c:pt>
                <c:pt idx="1419">
                  <c:v>0.16179206952385394</c:v>
                </c:pt>
                <c:pt idx="1420">
                  <c:v>0.16191116111885728</c:v>
                </c:pt>
                <c:pt idx="1421">
                  <c:v>0.16203025478531896</c:v>
                </c:pt>
                <c:pt idx="1422">
                  <c:v>0.16214935052105273</c:v>
                </c:pt>
                <c:pt idx="1423">
                  <c:v>0.16226844832387921</c:v>
                </c:pt>
                <c:pt idx="1424">
                  <c:v>0.16238754819162193</c:v>
                </c:pt>
                <c:pt idx="1425">
                  <c:v>0.16250665012210708</c:v>
                </c:pt>
                <c:pt idx="1426">
                  <c:v>0.16262575411317037</c:v>
                </c:pt>
                <c:pt idx="1427">
                  <c:v>0.16274486016264111</c:v>
                </c:pt>
                <c:pt idx="1428">
                  <c:v>0.1628639682683608</c:v>
                </c:pt>
                <c:pt idx="1429">
                  <c:v>0.16298307842817006</c:v>
                </c:pt>
                <c:pt idx="1430">
                  <c:v>0.16310219063991727</c:v>
                </c:pt>
                <c:pt idx="1431">
                  <c:v>0.16322130490145059</c:v>
                </c:pt>
                <c:pt idx="1432">
                  <c:v>0.16334042121062309</c:v>
                </c:pt>
                <c:pt idx="1433">
                  <c:v>0.16345953956529291</c:v>
                </c:pt>
                <c:pt idx="1434">
                  <c:v>0.16357865996332133</c:v>
                </c:pt>
                <c:pt idx="1435">
                  <c:v>0.16369778240257205</c:v>
                </c:pt>
                <c:pt idx="1436">
                  <c:v>0.16381690688091277</c:v>
                </c:pt>
                <c:pt idx="1437">
                  <c:v>0.16393603339621743</c:v>
                </c:pt>
                <c:pt idx="1438">
                  <c:v>0.16405516194635905</c:v>
                </c:pt>
                <c:pt idx="1439">
                  <c:v>0.16417429252921778</c:v>
                </c:pt>
                <c:pt idx="1440">
                  <c:v>0.16429342514267686</c:v>
                </c:pt>
                <c:pt idx="1441">
                  <c:v>0.16441255978462332</c:v>
                </c:pt>
                <c:pt idx="1442">
                  <c:v>0.16453169645294663</c:v>
                </c:pt>
                <c:pt idx="1443">
                  <c:v>0.16465083514553891</c:v>
                </c:pt>
                <c:pt idx="1444">
                  <c:v>0.1647699758602994</c:v>
                </c:pt>
                <c:pt idx="1445">
                  <c:v>0.16488911859512956</c:v>
                </c:pt>
                <c:pt idx="1446">
                  <c:v>0.16500826334793217</c:v>
                </c:pt>
                <c:pt idx="1447">
                  <c:v>0.16512741011661403</c:v>
                </c:pt>
                <c:pt idx="1448">
                  <c:v>0.16524655889909101</c:v>
                </c:pt>
                <c:pt idx="1449">
                  <c:v>0.16536570969327391</c:v>
                </c:pt>
                <c:pt idx="1450">
                  <c:v>0.16548486249708527</c:v>
                </c:pt>
                <c:pt idx="1451">
                  <c:v>0.16560401730844387</c:v>
                </c:pt>
                <c:pt idx="1452">
                  <c:v>0.16572317412527715</c:v>
                </c:pt>
                <c:pt idx="1453">
                  <c:v>0.16584233294551431</c:v>
                </c:pt>
                <c:pt idx="1454">
                  <c:v>0.16596149376708813</c:v>
                </c:pt>
                <c:pt idx="1455">
                  <c:v>0.16608065658793447</c:v>
                </c:pt>
                <c:pt idx="1456">
                  <c:v>0.1661998214059941</c:v>
                </c:pt>
                <c:pt idx="1457">
                  <c:v>0.16631898821920932</c:v>
                </c:pt>
                <c:pt idx="1458">
                  <c:v>0.16643815702552689</c:v>
                </c:pt>
                <c:pt idx="1459">
                  <c:v>0.16655732782289911</c:v>
                </c:pt>
                <c:pt idx="1460">
                  <c:v>0.16667650060927675</c:v>
                </c:pt>
                <c:pt idx="1461">
                  <c:v>0.16679567538261897</c:v>
                </c:pt>
                <c:pt idx="1462">
                  <c:v>0.16691485214088497</c:v>
                </c:pt>
                <c:pt idx="1463">
                  <c:v>0.16703403088204039</c:v>
                </c:pt>
                <c:pt idx="1464">
                  <c:v>0.16715321160405106</c:v>
                </c:pt>
                <c:pt idx="1465">
                  <c:v>0.16727239430488972</c:v>
                </c:pt>
                <c:pt idx="1466">
                  <c:v>0.1673915789825291</c:v>
                </c:pt>
                <c:pt idx="1467">
                  <c:v>0.16751076563494705</c:v>
                </c:pt>
                <c:pt idx="1468">
                  <c:v>0.16762995426012561</c:v>
                </c:pt>
                <c:pt idx="1469">
                  <c:v>0.16774914485604886</c:v>
                </c:pt>
                <c:pt idx="1470">
                  <c:v>0.1678683374207055</c:v>
                </c:pt>
                <c:pt idx="1471">
                  <c:v>0.16798753195208493</c:v>
                </c:pt>
                <c:pt idx="1472">
                  <c:v>0.16810672844818231</c:v>
                </c:pt>
                <c:pt idx="1473">
                  <c:v>0.16822592690699745</c:v>
                </c:pt>
                <c:pt idx="1474">
                  <c:v>0.16834512732652973</c:v>
                </c:pt>
                <c:pt idx="1475">
                  <c:v>0.16846432970478342</c:v>
                </c:pt>
                <c:pt idx="1476">
                  <c:v>0.16858353403976767</c:v>
                </c:pt>
                <c:pt idx="1477">
                  <c:v>0.16870274032949517</c:v>
                </c:pt>
                <c:pt idx="1478">
                  <c:v>0.16882194857197774</c:v>
                </c:pt>
                <c:pt idx="1479">
                  <c:v>0.16894115876523519</c:v>
                </c:pt>
                <c:pt idx="1480">
                  <c:v>0.16906037090728776</c:v>
                </c:pt>
                <c:pt idx="1481">
                  <c:v>0.16917958499616104</c:v>
                </c:pt>
                <c:pt idx="1482">
                  <c:v>0.16929880102988126</c:v>
                </c:pt>
                <c:pt idx="1483">
                  <c:v>0.16941801900648068</c:v>
                </c:pt>
                <c:pt idx="1484">
                  <c:v>0.16953723892399397</c:v>
                </c:pt>
                <c:pt idx="1485">
                  <c:v>0.16965646078045671</c:v>
                </c:pt>
                <c:pt idx="1486">
                  <c:v>0.16977568457391357</c:v>
                </c:pt>
                <c:pt idx="1487">
                  <c:v>0.16989491030240478</c:v>
                </c:pt>
                <c:pt idx="1488">
                  <c:v>0.17001413796397924</c:v>
                </c:pt>
                <c:pt idx="1489">
                  <c:v>0.17013336755669028</c:v>
                </c:pt>
                <c:pt idx="1490">
                  <c:v>0.17025259907858548</c:v>
                </c:pt>
                <c:pt idx="1491">
                  <c:v>0.17037183252772681</c:v>
                </c:pt>
                <c:pt idx="1492">
                  <c:v>0.1704910679021725</c:v>
                </c:pt>
                <c:pt idx="1493">
                  <c:v>0.17061030519998677</c:v>
                </c:pt>
                <c:pt idx="1494">
                  <c:v>0.1707295444192376</c:v>
                </c:pt>
                <c:pt idx="1495">
                  <c:v>0.17084878555799188</c:v>
                </c:pt>
                <c:pt idx="1496">
                  <c:v>0.1709680286143247</c:v>
                </c:pt>
                <c:pt idx="1497">
                  <c:v>0.17108727358631048</c:v>
                </c:pt>
                <c:pt idx="1498">
                  <c:v>0.17120652047203078</c:v>
                </c:pt>
                <c:pt idx="1499">
                  <c:v>0.17132576926956622</c:v>
                </c:pt>
                <c:pt idx="1500">
                  <c:v>0.17144501997700234</c:v>
                </c:pt>
                <c:pt idx="1501">
                  <c:v>0.17156427259243046</c:v>
                </c:pt>
                <c:pt idx="1502">
                  <c:v>0.17168352711393875</c:v>
                </c:pt>
                <c:pt idx="1503">
                  <c:v>0.17180278353962453</c:v>
                </c:pt>
                <c:pt idx="1504">
                  <c:v>0.17192204186758575</c:v>
                </c:pt>
                <c:pt idx="1505">
                  <c:v>0.1720413020959235</c:v>
                </c:pt>
                <c:pt idx="1506">
                  <c:v>0.17216056422274129</c:v>
                </c:pt>
                <c:pt idx="1507">
                  <c:v>0.17227982824614752</c:v>
                </c:pt>
                <c:pt idx="1508">
                  <c:v>0.17239909416425303</c:v>
                </c:pt>
                <c:pt idx="1509">
                  <c:v>0.17251836197517045</c:v>
                </c:pt>
                <c:pt idx="1510">
                  <c:v>0.17263763167701596</c:v>
                </c:pt>
                <c:pt idx="1511">
                  <c:v>0.1727569032679106</c:v>
                </c:pt>
                <c:pt idx="1512">
                  <c:v>0.17287617674597699</c:v>
                </c:pt>
                <c:pt idx="1513">
                  <c:v>0.17299545210934042</c:v>
                </c:pt>
                <c:pt idx="1514">
                  <c:v>0.17311472935613037</c:v>
                </c:pt>
                <c:pt idx="1515">
                  <c:v>0.17323400848447901</c:v>
                </c:pt>
                <c:pt idx="1516">
                  <c:v>0.1733532894925176</c:v>
                </c:pt>
                <c:pt idx="1517">
                  <c:v>0.17347257237839031</c:v>
                </c:pt>
                <c:pt idx="1518">
                  <c:v>0.1735918571402344</c:v>
                </c:pt>
                <c:pt idx="1519">
                  <c:v>0.17371114377619401</c:v>
                </c:pt>
                <c:pt idx="1520">
                  <c:v>0.1738304322844173</c:v>
                </c:pt>
                <c:pt idx="1521">
                  <c:v>0.17394972266305286</c:v>
                </c:pt>
                <c:pt idx="1522">
                  <c:v>0.17406901491025484</c:v>
                </c:pt>
                <c:pt idx="1523">
                  <c:v>0.17418830902417892</c:v>
                </c:pt>
                <c:pt idx="1524">
                  <c:v>0.17430760500298392</c:v>
                </c:pt>
                <c:pt idx="1525">
                  <c:v>0.17442690284483175</c:v>
                </c:pt>
                <c:pt idx="1526">
                  <c:v>0.17454620254788766</c:v>
                </c:pt>
                <c:pt idx="1527">
                  <c:v>0.17466550411031823</c:v>
                </c:pt>
                <c:pt idx="1528">
                  <c:v>0.17478480753029624</c:v>
                </c:pt>
                <c:pt idx="1529">
                  <c:v>0.1749041128059925</c:v>
                </c:pt>
                <c:pt idx="1530">
                  <c:v>0.17502341993558668</c:v>
                </c:pt>
                <c:pt idx="1531">
                  <c:v>0.17514272891725713</c:v>
                </c:pt>
                <c:pt idx="1532">
                  <c:v>0.17526203974918642</c:v>
                </c:pt>
                <c:pt idx="1533">
                  <c:v>0.17538135242955843</c:v>
                </c:pt>
                <c:pt idx="1534">
                  <c:v>0.17550066695656374</c:v>
                </c:pt>
                <c:pt idx="1535">
                  <c:v>0.1756199833283929</c:v>
                </c:pt>
                <c:pt idx="1536">
                  <c:v>0.1757393015432398</c:v>
                </c:pt>
                <c:pt idx="1537">
                  <c:v>0.17585862159929988</c:v>
                </c:pt>
                <c:pt idx="1538">
                  <c:v>0.17597794349477658</c:v>
                </c:pt>
                <c:pt idx="1539">
                  <c:v>0.17609726722787</c:v>
                </c:pt>
                <c:pt idx="1540">
                  <c:v>0.17621659279678492</c:v>
                </c:pt>
                <c:pt idx="1541">
                  <c:v>0.17633592019973321</c:v>
                </c:pt>
                <c:pt idx="1542">
                  <c:v>0.17645524943492208</c:v>
                </c:pt>
                <c:pt idx="1543">
                  <c:v>0.17657458050056962</c:v>
                </c:pt>
                <c:pt idx="1544">
                  <c:v>0.17669391339488949</c:v>
                </c:pt>
                <c:pt idx="1545">
                  <c:v>0.17681324811610399</c:v>
                </c:pt>
                <c:pt idx="1546">
                  <c:v>0.17693258466243122</c:v>
                </c:pt>
                <c:pt idx="1547">
                  <c:v>0.17705192303210349</c:v>
                </c:pt>
                <c:pt idx="1548">
                  <c:v>0.17717126322334531</c:v>
                </c:pt>
                <c:pt idx="1549">
                  <c:v>0.17729060523438744</c:v>
                </c:pt>
                <c:pt idx="1550">
                  <c:v>0.17740994906346508</c:v>
                </c:pt>
                <c:pt idx="1551">
                  <c:v>0.17752929470881407</c:v>
                </c:pt>
                <c:pt idx="1552">
                  <c:v>0.17764864216867271</c:v>
                </c:pt>
                <c:pt idx="1553">
                  <c:v>0.17776799144128574</c:v>
                </c:pt>
                <c:pt idx="1554">
                  <c:v>0.1778873425248968</c:v>
                </c:pt>
                <c:pt idx="1555">
                  <c:v>0.17800669541775394</c:v>
                </c:pt>
                <c:pt idx="1556">
                  <c:v>0.17812605011810834</c:v>
                </c:pt>
                <c:pt idx="1557">
                  <c:v>0.17824540662421273</c:v>
                </c:pt>
                <c:pt idx="1558">
                  <c:v>0.17836476493432341</c:v>
                </c:pt>
                <c:pt idx="1559">
                  <c:v>0.17848412504669708</c:v>
                </c:pt>
                <c:pt idx="1560">
                  <c:v>0.17860348695959805</c:v>
                </c:pt>
                <c:pt idx="1561">
                  <c:v>0.1787228506712899</c:v>
                </c:pt>
                <c:pt idx="1562">
                  <c:v>0.17884221618003804</c:v>
                </c:pt>
                <c:pt idx="1563">
                  <c:v>0.17896158348411473</c:v>
                </c:pt>
                <c:pt idx="1564">
                  <c:v>0.17908095258179157</c:v>
                </c:pt>
                <c:pt idx="1565">
                  <c:v>0.17920032347134196</c:v>
                </c:pt>
                <c:pt idx="1566">
                  <c:v>0.17931969615104526</c:v>
                </c:pt>
                <c:pt idx="1567">
                  <c:v>0.17943907061918152</c:v>
                </c:pt>
                <c:pt idx="1568">
                  <c:v>0.17955844687403477</c:v>
                </c:pt>
                <c:pt idx="1569">
                  <c:v>0.17967782491388884</c:v>
                </c:pt>
                <c:pt idx="1570">
                  <c:v>0.17979720473703442</c:v>
                </c:pt>
                <c:pt idx="1571">
                  <c:v>0.17991658634176133</c:v>
                </c:pt>
                <c:pt idx="1572">
                  <c:v>0.1800359697263656</c:v>
                </c:pt>
                <c:pt idx="1573">
                  <c:v>0.18015535488914169</c:v>
                </c:pt>
                <c:pt idx="1574">
                  <c:v>0.18027474182838787</c:v>
                </c:pt>
                <c:pt idx="1575">
                  <c:v>0.18039413054240905</c:v>
                </c:pt>
                <c:pt idx="1576">
                  <c:v>0.18051352102950746</c:v>
                </c:pt>
                <c:pt idx="1577">
                  <c:v>0.18063291328799136</c:v>
                </c:pt>
                <c:pt idx="1578">
                  <c:v>0.18075230731616942</c:v>
                </c:pt>
                <c:pt idx="1579">
                  <c:v>0.18087170311235612</c:v>
                </c:pt>
                <c:pt idx="1580">
                  <c:v>0.18099110067486346</c:v>
                </c:pt>
                <c:pt idx="1581">
                  <c:v>0.18111050000201034</c:v>
                </c:pt>
                <c:pt idx="1582">
                  <c:v>0.18122990109211701</c:v>
                </c:pt>
                <c:pt idx="1583">
                  <c:v>0.18134930394350812</c:v>
                </c:pt>
                <c:pt idx="1584">
                  <c:v>0.18146870855450459</c:v>
                </c:pt>
                <c:pt idx="1585">
                  <c:v>0.18158811492343796</c:v>
                </c:pt>
                <c:pt idx="1586">
                  <c:v>0.18170752304863891</c:v>
                </c:pt>
                <c:pt idx="1587">
                  <c:v>0.18182693292843832</c:v>
                </c:pt>
                <c:pt idx="1588">
                  <c:v>0.18194634456117353</c:v>
                </c:pt>
                <c:pt idx="1589">
                  <c:v>0.18206575794518143</c:v>
                </c:pt>
                <c:pt idx="1590">
                  <c:v>0.18218517307880466</c:v>
                </c:pt>
                <c:pt idx="1591">
                  <c:v>0.18230458996038545</c:v>
                </c:pt>
                <c:pt idx="1592">
                  <c:v>0.1824240085882689</c:v>
                </c:pt>
                <c:pt idx="1593">
                  <c:v>0.182543428960805</c:v>
                </c:pt>
                <c:pt idx="1594">
                  <c:v>0.18266285107634306</c:v>
                </c:pt>
                <c:pt idx="1595">
                  <c:v>0.18278227493323951</c:v>
                </c:pt>
                <c:pt idx="1596">
                  <c:v>0.18290170052984722</c:v>
                </c:pt>
                <c:pt idx="1597">
                  <c:v>0.18302112786452573</c:v>
                </c:pt>
                <c:pt idx="1598">
                  <c:v>0.18314055693563769</c:v>
                </c:pt>
                <c:pt idx="1599">
                  <c:v>0.18325998774154462</c:v>
                </c:pt>
                <c:pt idx="1600">
                  <c:v>0.18337942028061294</c:v>
                </c:pt>
                <c:pt idx="1601">
                  <c:v>0.18349885455121107</c:v>
                </c:pt>
                <c:pt idx="1602">
                  <c:v>0.18361829055171053</c:v>
                </c:pt>
                <c:pt idx="1603">
                  <c:v>0.18373772828048662</c:v>
                </c:pt>
                <c:pt idx="1604">
                  <c:v>0.18385716773591132</c:v>
                </c:pt>
                <c:pt idx="1605">
                  <c:v>0.18397660891636569</c:v>
                </c:pt>
                <c:pt idx="1606">
                  <c:v>0.18409605182023059</c:v>
                </c:pt>
                <c:pt idx="1607">
                  <c:v>0.1842154964458893</c:v>
                </c:pt>
                <c:pt idx="1608">
                  <c:v>0.18433494279172713</c:v>
                </c:pt>
                <c:pt idx="1609">
                  <c:v>0.18445439085613202</c:v>
                </c:pt>
                <c:pt idx="1610">
                  <c:v>0.1845738406374966</c:v>
                </c:pt>
                <c:pt idx="1611">
                  <c:v>0.18469329213421237</c:v>
                </c:pt>
                <c:pt idx="1612">
                  <c:v>0.18481274534467529</c:v>
                </c:pt>
                <c:pt idx="1613">
                  <c:v>0.18493220026728396</c:v>
                </c:pt>
                <c:pt idx="1614">
                  <c:v>0.18505165690043723</c:v>
                </c:pt>
                <c:pt idx="1615">
                  <c:v>0.18517111524254015</c:v>
                </c:pt>
                <c:pt idx="1616">
                  <c:v>0.18529057529199799</c:v>
                </c:pt>
                <c:pt idx="1617">
                  <c:v>0.1854100370472167</c:v>
                </c:pt>
                <c:pt idx="1618">
                  <c:v>0.18552950050660644</c:v>
                </c:pt>
                <c:pt idx="1619">
                  <c:v>0.18564896566858136</c:v>
                </c:pt>
                <c:pt idx="1620">
                  <c:v>0.18576843253155628</c:v>
                </c:pt>
                <c:pt idx="1621">
                  <c:v>0.18588790109394671</c:v>
                </c:pt>
                <c:pt idx="1622">
                  <c:v>0.18600737135417367</c:v>
                </c:pt>
                <c:pt idx="1623">
                  <c:v>0.18612684331065976</c:v>
                </c:pt>
                <c:pt idx="1624">
                  <c:v>0.18624631696182736</c:v>
                </c:pt>
                <c:pt idx="1625">
                  <c:v>0.18636579230610417</c:v>
                </c:pt>
                <c:pt idx="1626">
                  <c:v>0.18648526934192189</c:v>
                </c:pt>
                <c:pt idx="1627">
                  <c:v>0.1866047480677071</c:v>
                </c:pt>
                <c:pt idx="1628">
                  <c:v>0.18672422848189774</c:v>
                </c:pt>
                <c:pt idx="1629">
                  <c:v>0.18684371058292837</c:v>
                </c:pt>
                <c:pt idx="1630">
                  <c:v>0.18696319436923758</c:v>
                </c:pt>
                <c:pt idx="1631">
                  <c:v>0.18708267983926641</c:v>
                </c:pt>
                <c:pt idx="1632">
                  <c:v>0.18720216699145742</c:v>
                </c:pt>
                <c:pt idx="1633">
                  <c:v>0.18732165582425719</c:v>
                </c:pt>
                <c:pt idx="1634">
                  <c:v>0.18744114633611275</c:v>
                </c:pt>
                <c:pt idx="1635">
                  <c:v>0.18756063852547555</c:v>
                </c:pt>
                <c:pt idx="1636">
                  <c:v>0.18768013239079595</c:v>
                </c:pt>
                <c:pt idx="1637">
                  <c:v>0.18779962793053073</c:v>
                </c:pt>
                <c:pt idx="1638">
                  <c:v>0.18791912514313469</c:v>
                </c:pt>
                <c:pt idx="1639">
                  <c:v>0.18803862402706883</c:v>
                </c:pt>
                <c:pt idx="1640">
                  <c:v>0.18815812458079462</c:v>
                </c:pt>
                <c:pt idx="1641">
                  <c:v>0.18827762680277726</c:v>
                </c:pt>
                <c:pt idx="1642">
                  <c:v>0.18839713069147979</c:v>
                </c:pt>
                <c:pt idx="1643">
                  <c:v>0.18851663624537318</c:v>
                </c:pt>
                <c:pt idx="1644">
                  <c:v>0.18863614346292801</c:v>
                </c:pt>
                <c:pt idx="1645">
                  <c:v>0.18875565234261593</c:v>
                </c:pt>
                <c:pt idx="1646">
                  <c:v>0.18887516288291417</c:v>
                </c:pt>
                <c:pt idx="1647">
                  <c:v>0.18899467508229795</c:v>
                </c:pt>
                <c:pt idx="1648">
                  <c:v>0.18911418893924936</c:v>
                </c:pt>
                <c:pt idx="1649">
                  <c:v>0.18923370445224807</c:v>
                </c:pt>
                <c:pt idx="1650">
                  <c:v>0.18935322161978085</c:v>
                </c:pt>
                <c:pt idx="1651">
                  <c:v>0.18947274044033158</c:v>
                </c:pt>
                <c:pt idx="1652">
                  <c:v>0.18959226091239079</c:v>
                </c:pt>
                <c:pt idx="1653">
                  <c:v>0.18971178303445013</c:v>
                </c:pt>
                <c:pt idx="1654">
                  <c:v>0.18983130680499971</c:v>
                </c:pt>
                <c:pt idx="1655">
                  <c:v>0.18995083222253806</c:v>
                </c:pt>
                <c:pt idx="1656">
                  <c:v>0.19007035928556038</c:v>
                </c:pt>
                <c:pt idx="1657">
                  <c:v>0.1901898879925692</c:v>
                </c:pt>
                <c:pt idx="1658">
                  <c:v>0.19030941834206461</c:v>
                </c:pt>
                <c:pt idx="1659">
                  <c:v>0.19042895033255003</c:v>
                </c:pt>
                <c:pt idx="1660">
                  <c:v>0.19054848396253421</c:v>
                </c:pt>
                <c:pt idx="1661">
                  <c:v>0.19066801923052346</c:v>
                </c:pt>
                <c:pt idx="1662">
                  <c:v>0.19078755613502985</c:v>
                </c:pt>
                <c:pt idx="1663">
                  <c:v>0.19090709467456568</c:v>
                </c:pt>
                <c:pt idx="1664">
                  <c:v>0.19102663484764792</c:v>
                </c:pt>
                <c:pt idx="1665">
                  <c:v>0.19114617665278955</c:v>
                </c:pt>
                <c:pt idx="1666">
                  <c:v>0.19126572008851417</c:v>
                </c:pt>
                <c:pt idx="1667">
                  <c:v>0.19138526515334253</c:v>
                </c:pt>
                <c:pt idx="1668">
                  <c:v>0.19150481184579782</c:v>
                </c:pt>
                <c:pt idx="1669">
                  <c:v>0.19162436016440543</c:v>
                </c:pt>
                <c:pt idx="1670">
                  <c:v>0.19174391010769409</c:v>
                </c:pt>
                <c:pt idx="1671">
                  <c:v>0.19186346167419366</c:v>
                </c:pt>
                <c:pt idx="1672">
                  <c:v>0.19198301486243574</c:v>
                </c:pt>
                <c:pt idx="1673">
                  <c:v>0.19210256967095729</c:v>
                </c:pt>
                <c:pt idx="1674">
                  <c:v>0.19222212609829237</c:v>
                </c:pt>
                <c:pt idx="1675">
                  <c:v>0.19234168414298192</c:v>
                </c:pt>
                <c:pt idx="1676">
                  <c:v>0.19246124380356266</c:v>
                </c:pt>
                <c:pt idx="1677">
                  <c:v>0.19258080507858177</c:v>
                </c:pt>
                <c:pt idx="1678">
                  <c:v>0.19270036796658307</c:v>
                </c:pt>
                <c:pt idx="1679">
                  <c:v>0.19281993246611329</c:v>
                </c:pt>
                <c:pt idx="1680">
                  <c:v>0.19293949857572246</c:v>
                </c:pt>
                <c:pt idx="1681">
                  <c:v>0.19305906629395975</c:v>
                </c:pt>
                <c:pt idx="1682">
                  <c:v>0.19317863561938031</c:v>
                </c:pt>
                <c:pt idx="1683">
                  <c:v>0.19329820655054109</c:v>
                </c:pt>
                <c:pt idx="1684">
                  <c:v>0.193417779085997</c:v>
                </c:pt>
                <c:pt idx="1685">
                  <c:v>0.1935373532243081</c:v>
                </c:pt>
                <c:pt idx="1686">
                  <c:v>0.19365692896403663</c:v>
                </c:pt>
                <c:pt idx="1687">
                  <c:v>0.19377650630374843</c:v>
                </c:pt>
                <c:pt idx="1688">
                  <c:v>0.19389608524200597</c:v>
                </c:pt>
                <c:pt idx="1689">
                  <c:v>0.19401566577737839</c:v>
                </c:pt>
                <c:pt idx="1690">
                  <c:v>0.19413524790843661</c:v>
                </c:pt>
                <c:pt idx="1691">
                  <c:v>0.19425483163375246</c:v>
                </c:pt>
                <c:pt idx="1692">
                  <c:v>0.19437441695189928</c:v>
                </c:pt>
                <c:pt idx="1693">
                  <c:v>0.19449400386145332</c:v>
                </c:pt>
                <c:pt idx="1694">
                  <c:v>0.19461359236099329</c:v>
                </c:pt>
                <c:pt idx="1695">
                  <c:v>0.19473318244910054</c:v>
                </c:pt>
                <c:pt idx="1696">
                  <c:v>0.1948527741243542</c:v>
                </c:pt>
                <c:pt idx="1697">
                  <c:v>0.19497236738533874</c:v>
                </c:pt>
                <c:pt idx="1698">
                  <c:v>0.19509196223064373</c:v>
                </c:pt>
                <c:pt idx="1699">
                  <c:v>0.19521155865885542</c:v>
                </c:pt>
                <c:pt idx="1700">
                  <c:v>0.19533115666856427</c:v>
                </c:pt>
                <c:pt idx="1701">
                  <c:v>0.19545075625836295</c:v>
                </c:pt>
                <c:pt idx="1702">
                  <c:v>0.19557035742684414</c:v>
                </c:pt>
                <c:pt idx="1703">
                  <c:v>0.19568996017260654</c:v>
                </c:pt>
                <c:pt idx="1704">
                  <c:v>0.19580956449424858</c:v>
                </c:pt>
                <c:pt idx="1705">
                  <c:v>0.19592917039036628</c:v>
                </c:pt>
                <c:pt idx="1706">
                  <c:v>0.1960487778595652</c:v>
                </c:pt>
                <c:pt idx="1707">
                  <c:v>0.19616838690045268</c:v>
                </c:pt>
                <c:pt idx="1708">
                  <c:v>0.19628799751163006</c:v>
                </c:pt>
                <c:pt idx="1709">
                  <c:v>0.19640760969170756</c:v>
                </c:pt>
                <c:pt idx="1710">
                  <c:v>0.19652722343929407</c:v>
                </c:pt>
                <c:pt idx="1711">
                  <c:v>0.19664683875300315</c:v>
                </c:pt>
                <c:pt idx="1712">
                  <c:v>0.19676645563144812</c:v>
                </c:pt>
                <c:pt idx="1713">
                  <c:v>0.19688607407324565</c:v>
                </c:pt>
                <c:pt idx="1714">
                  <c:v>0.19700569407701307</c:v>
                </c:pt>
                <c:pt idx="1715">
                  <c:v>0.1971253156413717</c:v>
                </c:pt>
                <c:pt idx="1716">
                  <c:v>0.1972449387649422</c:v>
                </c:pt>
                <c:pt idx="1717">
                  <c:v>0.19736456344634834</c:v>
                </c:pt>
                <c:pt idx="1718">
                  <c:v>0.19748418968421744</c:v>
                </c:pt>
                <c:pt idx="1719">
                  <c:v>0.19760381747717481</c:v>
                </c:pt>
                <c:pt idx="1720">
                  <c:v>0.1977234468238529</c:v>
                </c:pt>
                <c:pt idx="1721">
                  <c:v>0.19784307772288079</c:v>
                </c:pt>
                <c:pt idx="1722">
                  <c:v>0.19796271017289446</c:v>
                </c:pt>
                <c:pt idx="1723">
                  <c:v>0.19808234417252635</c:v>
                </c:pt>
                <c:pt idx="1724">
                  <c:v>0.19820197972041709</c:v>
                </c:pt>
                <c:pt idx="1725">
                  <c:v>0.19832161681520399</c:v>
                </c:pt>
                <c:pt idx="1726">
                  <c:v>0.1984412554555266</c:v>
                </c:pt>
                <c:pt idx="1727">
                  <c:v>0.19856089564003021</c:v>
                </c:pt>
                <c:pt idx="1728">
                  <c:v>0.19868053736736191</c:v>
                </c:pt>
                <c:pt idx="1729">
                  <c:v>0.19880018063616456</c:v>
                </c:pt>
                <c:pt idx="1730">
                  <c:v>0.19891982544508791</c:v>
                </c:pt>
                <c:pt idx="1731">
                  <c:v>0.19903947179278214</c:v>
                </c:pt>
                <c:pt idx="1732">
                  <c:v>0.19915911967790345</c:v>
                </c:pt>
                <c:pt idx="1733">
                  <c:v>0.19927876909910225</c:v>
                </c:pt>
                <c:pt idx="1734">
                  <c:v>0.19939842005503605</c:v>
                </c:pt>
                <c:pt idx="1735">
                  <c:v>0.19951807254436238</c:v>
                </c:pt>
                <c:pt idx="1736">
                  <c:v>0.19963772656574297</c:v>
                </c:pt>
                <c:pt idx="1737">
                  <c:v>0.19975738211783822</c:v>
                </c:pt>
                <c:pt idx="1738">
                  <c:v>0.19987703919931166</c:v>
                </c:pt>
                <c:pt idx="1739">
                  <c:v>0.19999669780882989</c:v>
                </c:pt>
                <c:pt idx="1740">
                  <c:v>0.20011635794505933</c:v>
                </c:pt>
                <c:pt idx="1741">
                  <c:v>0.20023601960666904</c:v>
                </c:pt>
                <c:pt idx="1742">
                  <c:v>0.20035568279233296</c:v>
                </c:pt>
                <c:pt idx="1743">
                  <c:v>0.2004753475007206</c:v>
                </c:pt>
                <c:pt idx="1744">
                  <c:v>0.20059501373050703</c:v>
                </c:pt>
                <c:pt idx="1745">
                  <c:v>0.20071468148037086</c:v>
                </c:pt>
                <c:pt idx="1746">
                  <c:v>0.20083435074898892</c:v>
                </c:pt>
                <c:pt idx="1747">
                  <c:v>0.20095402153504272</c:v>
                </c:pt>
                <c:pt idx="1748">
                  <c:v>0.20107369383721396</c:v>
                </c:pt>
                <c:pt idx="1749">
                  <c:v>0.20119336765418483</c:v>
                </c:pt>
                <c:pt idx="1750">
                  <c:v>0.20131304298464414</c:v>
                </c:pt>
                <c:pt idx="1751">
                  <c:v>0.20143271982727695</c:v>
                </c:pt>
                <c:pt idx="1752">
                  <c:v>0.20155239818077497</c:v>
                </c:pt>
                <c:pt idx="1753">
                  <c:v>0.20167207804382481</c:v>
                </c:pt>
                <c:pt idx="1754">
                  <c:v>0.20179175941512417</c:v>
                </c:pt>
                <c:pt idx="1755">
                  <c:v>0.20191144229336611</c:v>
                </c:pt>
                <c:pt idx="1756">
                  <c:v>0.20203112667724588</c:v>
                </c:pt>
                <c:pt idx="1757">
                  <c:v>0.20215081256546341</c:v>
                </c:pt>
                <c:pt idx="1758">
                  <c:v>0.20227049995671864</c:v>
                </c:pt>
                <c:pt idx="1759">
                  <c:v>0.20239018884971349</c:v>
                </c:pt>
                <c:pt idx="1760">
                  <c:v>0.20250987924314989</c:v>
                </c:pt>
                <c:pt idx="1761">
                  <c:v>0.20262957113573465</c:v>
                </c:pt>
                <c:pt idx="1762">
                  <c:v>0.20274926452617659</c:v>
                </c:pt>
                <c:pt idx="1763">
                  <c:v>0.20286895941318162</c:v>
                </c:pt>
                <c:pt idx="1764">
                  <c:v>0.20298865579546144</c:v>
                </c:pt>
                <c:pt idx="1765">
                  <c:v>0.20310835367173041</c:v>
                </c:pt>
                <c:pt idx="1766">
                  <c:v>0.20322805304069935</c:v>
                </c:pt>
                <c:pt idx="1767">
                  <c:v>0.20334775390108639</c:v>
                </c:pt>
                <c:pt idx="1768">
                  <c:v>0.20346745625160989</c:v>
                </c:pt>
                <c:pt idx="1769">
                  <c:v>0.20358716009098754</c:v>
                </c:pt>
                <c:pt idx="1770">
                  <c:v>0.20370686541793992</c:v>
                </c:pt>
                <c:pt idx="1771">
                  <c:v>0.20382657223119383</c:v>
                </c:pt>
                <c:pt idx="1772">
                  <c:v>0.2039462805294705</c:v>
                </c:pt>
                <c:pt idx="1773">
                  <c:v>0.20406599031149675</c:v>
                </c:pt>
                <c:pt idx="1774">
                  <c:v>0.20418570157600269</c:v>
                </c:pt>
                <c:pt idx="1775">
                  <c:v>0.2043054143217149</c:v>
                </c:pt>
                <c:pt idx="1776">
                  <c:v>0.20442512854736816</c:v>
                </c:pt>
                <c:pt idx="1777">
                  <c:v>0.2045448442516935</c:v>
                </c:pt>
                <c:pt idx="1778">
                  <c:v>0.20466456143342882</c:v>
                </c:pt>
                <c:pt idx="1779">
                  <c:v>0.20478428009130711</c:v>
                </c:pt>
                <c:pt idx="1780">
                  <c:v>0.20490400022406763</c:v>
                </c:pt>
                <c:pt idx="1781">
                  <c:v>0.20502372183045314</c:v>
                </c:pt>
                <c:pt idx="1782">
                  <c:v>0.20514344490920244</c:v>
                </c:pt>
                <c:pt idx="1783">
                  <c:v>0.2052631694590612</c:v>
                </c:pt>
                <c:pt idx="1784">
                  <c:v>0.20538289547877331</c:v>
                </c:pt>
                <c:pt idx="1785">
                  <c:v>0.20550262296708643</c:v>
                </c:pt>
                <c:pt idx="1786">
                  <c:v>0.20562235192274647</c:v>
                </c:pt>
                <c:pt idx="1787">
                  <c:v>0.20574208234450952</c:v>
                </c:pt>
                <c:pt idx="1788">
                  <c:v>0.20586181423112082</c:v>
                </c:pt>
                <c:pt idx="1789">
                  <c:v>0.20598154758133869</c:v>
                </c:pt>
                <c:pt idx="1790">
                  <c:v>0.20610128239391612</c:v>
                </c:pt>
                <c:pt idx="1791">
                  <c:v>0.20622101866761122</c:v>
                </c:pt>
                <c:pt idx="1792">
                  <c:v>0.20634075640118255</c:v>
                </c:pt>
                <c:pt idx="1793">
                  <c:v>0.20646049559338908</c:v>
                </c:pt>
                <c:pt idx="1794">
                  <c:v>0.20658023624299426</c:v>
                </c:pt>
                <c:pt idx="1795">
                  <c:v>0.20669997834875997</c:v>
                </c:pt>
                <c:pt idx="1796">
                  <c:v>0.20681972190945319</c:v>
                </c:pt>
                <c:pt idx="1797">
                  <c:v>0.20693946692383891</c:v>
                </c:pt>
                <c:pt idx="1798">
                  <c:v>0.20705921339068856</c:v>
                </c:pt>
                <c:pt idx="1799">
                  <c:v>0.20717896130876912</c:v>
                </c:pt>
                <c:pt idx="1800">
                  <c:v>0.20729871067685446</c:v>
                </c:pt>
                <c:pt idx="1801">
                  <c:v>0.20741846149371801</c:v>
                </c:pt>
                <c:pt idx="1802">
                  <c:v>0.20753821375813253</c:v>
                </c:pt>
                <c:pt idx="1803">
                  <c:v>0.2076579674688781</c:v>
                </c:pt>
                <c:pt idx="1804">
                  <c:v>0.20777772262473104</c:v>
                </c:pt>
                <c:pt idx="1805">
                  <c:v>0.20789747922447144</c:v>
                </c:pt>
                <c:pt idx="1806">
                  <c:v>0.20801723726687937</c:v>
                </c:pt>
                <c:pt idx="1807">
                  <c:v>0.20813699675074249</c:v>
                </c:pt>
                <c:pt idx="1808">
                  <c:v>0.20825675767483931</c:v>
                </c:pt>
                <c:pt idx="1809">
                  <c:v>0.20837652003796236</c:v>
                </c:pt>
                <c:pt idx="1810">
                  <c:v>0.20849628383889618</c:v>
                </c:pt>
                <c:pt idx="1811">
                  <c:v>0.2086160490764315</c:v>
                </c:pt>
                <c:pt idx="1812">
                  <c:v>0.20873581574935818</c:v>
                </c:pt>
                <c:pt idx="1813">
                  <c:v>0.20885558385647007</c:v>
                </c:pt>
                <c:pt idx="1814">
                  <c:v>0.20897535339655993</c:v>
                </c:pt>
                <c:pt idx="1815">
                  <c:v>0.20909512436842981</c:v>
                </c:pt>
                <c:pt idx="1816">
                  <c:v>0.20921489677086957</c:v>
                </c:pt>
                <c:pt idx="1817">
                  <c:v>0.20933467060268107</c:v>
                </c:pt>
                <c:pt idx="1818">
                  <c:v>0.20945444586266548</c:v>
                </c:pt>
                <c:pt idx="1819">
                  <c:v>0.20957422254962776</c:v>
                </c:pt>
                <c:pt idx="1820">
                  <c:v>0.20969400066236754</c:v>
                </c:pt>
                <c:pt idx="1821">
                  <c:v>0.20981378019969199</c:v>
                </c:pt>
                <c:pt idx="1822">
                  <c:v>0.20993356116040651</c:v>
                </c:pt>
                <c:pt idx="1823">
                  <c:v>0.2100533435433225</c:v>
                </c:pt>
                <c:pt idx="1824">
                  <c:v>0.21017312734724847</c:v>
                </c:pt>
                <c:pt idx="1825">
                  <c:v>0.21029291257099691</c:v>
                </c:pt>
                <c:pt idx="1826">
                  <c:v>0.21041269921338035</c:v>
                </c:pt>
                <c:pt idx="1827">
                  <c:v>0.21053248727321328</c:v>
                </c:pt>
                <c:pt idx="1828">
                  <c:v>0.21065227674931419</c:v>
                </c:pt>
                <c:pt idx="1829">
                  <c:v>0.21077206764049916</c:v>
                </c:pt>
                <c:pt idx="1830">
                  <c:v>0.2108918599455869</c:v>
                </c:pt>
                <c:pt idx="1831">
                  <c:v>0.21101165366339925</c:v>
                </c:pt>
                <c:pt idx="1832">
                  <c:v>0.21113144879276002</c:v>
                </c:pt>
                <c:pt idx="1833">
                  <c:v>0.2112512453324924</c:v>
                </c:pt>
                <c:pt idx="1834">
                  <c:v>0.21137104328141976</c:v>
                </c:pt>
                <c:pt idx="1835">
                  <c:v>0.21149084263837237</c:v>
                </c:pt>
                <c:pt idx="1836">
                  <c:v>0.21161064340217806</c:v>
                </c:pt>
                <c:pt idx="1837">
                  <c:v>0.21173044557166665</c:v>
                </c:pt>
                <c:pt idx="1838">
                  <c:v>0.21185024914566775</c:v>
                </c:pt>
                <c:pt idx="1839">
                  <c:v>0.21197005412301917</c:v>
                </c:pt>
                <c:pt idx="1840">
                  <c:v>0.21208986050255207</c:v>
                </c:pt>
                <c:pt idx="1841">
                  <c:v>0.21220966828310361</c:v>
                </c:pt>
                <c:pt idx="1842">
                  <c:v>0.21232947746351138</c:v>
                </c:pt>
                <c:pt idx="1843">
                  <c:v>0.21244928804261543</c:v>
                </c:pt>
                <c:pt idx="1844">
                  <c:v>0.21256910001925533</c:v>
                </c:pt>
                <c:pt idx="1845">
                  <c:v>0.2126889133922738</c:v>
                </c:pt>
                <c:pt idx="1846">
                  <c:v>0.21280872816051466</c:v>
                </c:pt>
                <c:pt idx="1847">
                  <c:v>0.21292854432282349</c:v>
                </c:pt>
                <c:pt idx="1848">
                  <c:v>0.21304836187804499</c:v>
                </c:pt>
                <c:pt idx="1849">
                  <c:v>0.21316818082503142</c:v>
                </c:pt>
                <c:pt idx="1850">
                  <c:v>0.2132880011626288</c:v>
                </c:pt>
                <c:pt idx="1851">
                  <c:v>0.2134078228896894</c:v>
                </c:pt>
                <c:pt idx="1852">
                  <c:v>0.21352764600506546</c:v>
                </c:pt>
                <c:pt idx="1853">
                  <c:v>0.2136474705076119</c:v>
                </c:pt>
                <c:pt idx="1854">
                  <c:v>0.21376729639618519</c:v>
                </c:pt>
                <c:pt idx="1855">
                  <c:v>0.21388712366964002</c:v>
                </c:pt>
                <c:pt idx="1856">
                  <c:v>0.21400695232683598</c:v>
                </c:pt>
                <c:pt idx="1857">
                  <c:v>0.21412678236663329</c:v>
                </c:pt>
                <c:pt idx="1858">
                  <c:v>0.21424661378789311</c:v>
                </c:pt>
                <c:pt idx="1859">
                  <c:v>0.21436644658947901</c:v>
                </c:pt>
                <c:pt idx="1860">
                  <c:v>0.21448628077025367</c:v>
                </c:pt>
                <c:pt idx="1861">
                  <c:v>0.21460611632908533</c:v>
                </c:pt>
                <c:pt idx="1862">
                  <c:v>0.21472595326483868</c:v>
                </c:pt>
                <c:pt idx="1863">
                  <c:v>0.21484579157638595</c:v>
                </c:pt>
                <c:pt idx="1864">
                  <c:v>0.21496563126259294</c:v>
                </c:pt>
                <c:pt idx="1865">
                  <c:v>0.21508547232233366</c:v>
                </c:pt>
                <c:pt idx="1866">
                  <c:v>0.21520531475448124</c:v>
                </c:pt>
                <c:pt idx="1867">
                  <c:v>0.21532515855790857</c:v>
                </c:pt>
                <c:pt idx="1868">
                  <c:v>0.21544500373149367</c:v>
                </c:pt>
                <c:pt idx="1869">
                  <c:v>0.21556485027411343</c:v>
                </c:pt>
                <c:pt idx="1870">
                  <c:v>0.2156846981846452</c:v>
                </c:pt>
                <c:pt idx="1871">
                  <c:v>0.21580454746197009</c:v>
                </c:pt>
                <c:pt idx="1872">
                  <c:v>0.21592439810496944</c:v>
                </c:pt>
                <c:pt idx="1873">
                  <c:v>0.2160442501125277</c:v>
                </c:pt>
                <c:pt idx="1874">
                  <c:v>0.21616410348352733</c:v>
                </c:pt>
                <c:pt idx="1875">
                  <c:v>0.21628395821685475</c:v>
                </c:pt>
                <c:pt idx="1876">
                  <c:v>0.2164038143113971</c:v>
                </c:pt>
                <c:pt idx="1877">
                  <c:v>0.21652367176604348</c:v>
                </c:pt>
                <c:pt idx="1878">
                  <c:v>0.21664353057968411</c:v>
                </c:pt>
                <c:pt idx="1879">
                  <c:v>0.21676339075121009</c:v>
                </c:pt>
                <c:pt idx="1880">
                  <c:v>0.21688325227951455</c:v>
                </c:pt>
                <c:pt idx="1881">
                  <c:v>0.2170031151634908</c:v>
                </c:pt>
                <c:pt idx="1882">
                  <c:v>0.21712297940203551</c:v>
                </c:pt>
                <c:pt idx="1883">
                  <c:v>0.21724284499404733</c:v>
                </c:pt>
                <c:pt idx="1884">
                  <c:v>0.21736271193842027</c:v>
                </c:pt>
                <c:pt idx="1885">
                  <c:v>0.21748258023405742</c:v>
                </c:pt>
                <c:pt idx="1886">
                  <c:v>0.21760244987986122</c:v>
                </c:pt>
                <c:pt idx="1887">
                  <c:v>0.21772232087473009</c:v>
                </c:pt>
                <c:pt idx="1888">
                  <c:v>0.21784219321757048</c:v>
                </c:pt>
                <c:pt idx="1889">
                  <c:v>0.21796206690728748</c:v>
                </c:pt>
                <c:pt idx="1890">
                  <c:v>0.21808194194278951</c:v>
                </c:pt>
                <c:pt idx="1891">
                  <c:v>0.21820181832298213</c:v>
                </c:pt>
                <c:pt idx="1892">
                  <c:v>0.21832169604677487</c:v>
                </c:pt>
                <c:pt idx="1893">
                  <c:v>0.21844157511308104</c:v>
                </c:pt>
                <c:pt idx="1894">
                  <c:v>0.21856145552080974</c:v>
                </c:pt>
                <c:pt idx="1895">
                  <c:v>0.21868133726887784</c:v>
                </c:pt>
                <c:pt idx="1896">
                  <c:v>0.21880122035619709</c:v>
                </c:pt>
                <c:pt idx="1897">
                  <c:v>0.21892110478168503</c:v>
                </c:pt>
                <c:pt idx="1898">
                  <c:v>0.21904099054425963</c:v>
                </c:pt>
                <c:pt idx="1899">
                  <c:v>0.21916087764283998</c:v>
                </c:pt>
                <c:pt idx="1900">
                  <c:v>0.2192807660763445</c:v>
                </c:pt>
                <c:pt idx="1901">
                  <c:v>0.21940065584369717</c:v>
                </c:pt>
                <c:pt idx="1902">
                  <c:v>0.21952054694381995</c:v>
                </c:pt>
                <c:pt idx="1903">
                  <c:v>0.21964043937563771</c:v>
                </c:pt>
                <c:pt idx="1904">
                  <c:v>0.21976033313807553</c:v>
                </c:pt>
                <c:pt idx="1905">
                  <c:v>0.21988022823006048</c:v>
                </c:pt>
                <c:pt idx="1906">
                  <c:v>0.22000012465052166</c:v>
                </c:pt>
                <c:pt idx="1907">
                  <c:v>0.22012002239838746</c:v>
                </c:pt>
                <c:pt idx="1908">
                  <c:v>0.22023992147258942</c:v>
                </c:pt>
                <c:pt idx="1909">
                  <c:v>0.22035982187206082</c:v>
                </c:pt>
                <c:pt idx="1910">
                  <c:v>0.22047972359573498</c:v>
                </c:pt>
                <c:pt idx="1911">
                  <c:v>0.22059962664254584</c:v>
                </c:pt>
                <c:pt idx="1912">
                  <c:v>0.22071953101142983</c:v>
                </c:pt>
                <c:pt idx="1913">
                  <c:v>0.22083943670132555</c:v>
                </c:pt>
                <c:pt idx="1914">
                  <c:v>0.22095934371117032</c:v>
                </c:pt>
                <c:pt idx="1915">
                  <c:v>0.22107925203990608</c:v>
                </c:pt>
                <c:pt idx="1916">
                  <c:v>0.22119916168647324</c:v>
                </c:pt>
                <c:pt idx="1917">
                  <c:v>0.22131907264981621</c:v>
                </c:pt>
                <c:pt idx="1918">
                  <c:v>0.22143898492887581</c:v>
                </c:pt>
                <c:pt idx="1919">
                  <c:v>0.22155889852260158</c:v>
                </c:pt>
                <c:pt idx="1920">
                  <c:v>0.22167881342993878</c:v>
                </c:pt>
                <c:pt idx="1921">
                  <c:v>0.2217987296498336</c:v>
                </c:pt>
                <c:pt idx="1922">
                  <c:v>0.22191864718123777</c:v>
                </c:pt>
                <c:pt idx="1923">
                  <c:v>0.22203856602309924</c:v>
                </c:pt>
                <c:pt idx="1924">
                  <c:v>0.2221584861743735</c:v>
                </c:pt>
                <c:pt idx="1925">
                  <c:v>0.22227840763400941</c:v>
                </c:pt>
                <c:pt idx="1926">
                  <c:v>0.22239833040096491</c:v>
                </c:pt>
                <c:pt idx="1927">
                  <c:v>0.22251825447419549</c:v>
                </c:pt>
                <c:pt idx="1928">
                  <c:v>0.22263817985265666</c:v>
                </c:pt>
                <c:pt idx="1929">
                  <c:v>0.22275810653530637</c:v>
                </c:pt>
                <c:pt idx="1930">
                  <c:v>0.22287803452110744</c:v>
                </c:pt>
                <c:pt idx="1931">
                  <c:v>0.22299796380901715</c:v>
                </c:pt>
                <c:pt idx="1932">
                  <c:v>0.22311789439799767</c:v>
                </c:pt>
                <c:pt idx="1933">
                  <c:v>0.2232378262870145</c:v>
                </c:pt>
                <c:pt idx="1934">
                  <c:v>0.22335775947503178</c:v>
                </c:pt>
                <c:pt idx="1935">
                  <c:v>0.22347769396101458</c:v>
                </c:pt>
                <c:pt idx="1936">
                  <c:v>0.22359762974393105</c:v>
                </c:pt>
                <c:pt idx="1937">
                  <c:v>0.22371756682274824</c:v>
                </c:pt>
                <c:pt idx="1938">
                  <c:v>0.22383750519643675</c:v>
                </c:pt>
                <c:pt idx="1939">
                  <c:v>0.22395744486396829</c:v>
                </c:pt>
                <c:pt idx="1940">
                  <c:v>0.22407738582431347</c:v>
                </c:pt>
                <c:pt idx="1941">
                  <c:v>0.22419732807644732</c:v>
                </c:pt>
                <c:pt idx="1942">
                  <c:v>0.22431727161934178</c:v>
                </c:pt>
                <c:pt idx="1943">
                  <c:v>0.2244372164519739</c:v>
                </c:pt>
                <c:pt idx="1944">
                  <c:v>0.22455716257332381</c:v>
                </c:pt>
                <c:pt idx="1945">
                  <c:v>0.22467710998236723</c:v>
                </c:pt>
                <c:pt idx="1946">
                  <c:v>0.22479705867808275</c:v>
                </c:pt>
                <c:pt idx="1947">
                  <c:v>0.22491700865945274</c:v>
                </c:pt>
                <c:pt idx="1948">
                  <c:v>0.2250369599254598</c:v>
                </c:pt>
                <c:pt idx="1949">
                  <c:v>0.2251569124750854</c:v>
                </c:pt>
                <c:pt idx="1950">
                  <c:v>0.22527686630731725</c:v>
                </c:pt>
                <c:pt idx="1951">
                  <c:v>0.22539682142113726</c:v>
                </c:pt>
                <c:pt idx="1952">
                  <c:v>0.2255167778155347</c:v>
                </c:pt>
                <c:pt idx="1953">
                  <c:v>0.22563673548949836</c:v>
                </c:pt>
                <c:pt idx="1954">
                  <c:v>0.22575669444201618</c:v>
                </c:pt>
                <c:pt idx="1955">
                  <c:v>0.22587665467207829</c:v>
                </c:pt>
                <c:pt idx="1956">
                  <c:v>0.22599661617867683</c:v>
                </c:pt>
                <c:pt idx="1957">
                  <c:v>0.2261165789608075</c:v>
                </c:pt>
                <c:pt idx="1958">
                  <c:v>0.22623654301746177</c:v>
                </c:pt>
                <c:pt idx="1959">
                  <c:v>0.22635650834763554</c:v>
                </c:pt>
                <c:pt idx="1960">
                  <c:v>0.22647647495032652</c:v>
                </c:pt>
                <c:pt idx="1961">
                  <c:v>0.22659644282453217</c:v>
                </c:pt>
                <c:pt idx="1962">
                  <c:v>0.22671641196925063</c:v>
                </c:pt>
                <c:pt idx="1963">
                  <c:v>0.22683638238348314</c:v>
                </c:pt>
                <c:pt idx="1964">
                  <c:v>0.22695635406623182</c:v>
                </c:pt>
                <c:pt idx="1965">
                  <c:v>0.2270763270164966</c:v>
                </c:pt>
                <c:pt idx="1966">
                  <c:v>0.22719630123328582</c:v>
                </c:pt>
                <c:pt idx="1967">
                  <c:v>0.22731627671560029</c:v>
                </c:pt>
                <c:pt idx="1968">
                  <c:v>0.22743625346244722</c:v>
                </c:pt>
                <c:pt idx="1969">
                  <c:v>0.22755623147283499</c:v>
                </c:pt>
                <c:pt idx="1970">
                  <c:v>0.22767621074577238</c:v>
                </c:pt>
                <c:pt idx="1971">
                  <c:v>0.22779619128026951</c:v>
                </c:pt>
                <c:pt idx="1972">
                  <c:v>0.22791617307533629</c:v>
                </c:pt>
                <c:pt idx="1973">
                  <c:v>0.22803615612998418</c:v>
                </c:pt>
                <c:pt idx="1974">
                  <c:v>0.22815614044322818</c:v>
                </c:pt>
                <c:pt idx="1975">
                  <c:v>0.22827612601408087</c:v>
                </c:pt>
                <c:pt idx="1976">
                  <c:v>0.2283961128415597</c:v>
                </c:pt>
                <c:pt idx="1977">
                  <c:v>0.22851610092468211</c:v>
                </c:pt>
                <c:pt idx="1978">
                  <c:v>0.22863609026246268</c:v>
                </c:pt>
                <c:pt idx="1979">
                  <c:v>0.22875608085392374</c:v>
                </c:pt>
                <c:pt idx="1980">
                  <c:v>0.2288760726980843</c:v>
                </c:pt>
                <c:pt idx="1981">
                  <c:v>0.22899606579396692</c:v>
                </c:pt>
                <c:pt idx="1982">
                  <c:v>0.22911606014059172</c:v>
                </c:pt>
                <c:pt idx="1983">
                  <c:v>0.22923605573698502</c:v>
                </c:pt>
                <c:pt idx="1984">
                  <c:v>0.22935605258217118</c:v>
                </c:pt>
                <c:pt idx="1985">
                  <c:v>0.22947605067517496</c:v>
                </c:pt>
                <c:pt idx="1986">
                  <c:v>0.22959605001502448</c:v>
                </c:pt>
                <c:pt idx="1987">
                  <c:v>0.2297160506007494</c:v>
                </c:pt>
                <c:pt idx="1988">
                  <c:v>0.2298360524313765</c:v>
                </c:pt>
                <c:pt idx="1989">
                  <c:v>0.22995605550593856</c:v>
                </c:pt>
                <c:pt idx="1990">
                  <c:v>0.23007605982346746</c:v>
                </c:pt>
                <c:pt idx="1991">
                  <c:v>0.23019606538299509</c:v>
                </c:pt>
                <c:pt idx="1992">
                  <c:v>0.23031607218355532</c:v>
                </c:pt>
                <c:pt idx="1993">
                  <c:v>0.23043608022418449</c:v>
                </c:pt>
                <c:pt idx="1994">
                  <c:v>0.23055608950391782</c:v>
                </c:pt>
                <c:pt idx="1995">
                  <c:v>0.23067610002179295</c:v>
                </c:pt>
                <c:pt idx="1996">
                  <c:v>0.23079611177684933</c:v>
                </c:pt>
                <c:pt idx="1997">
                  <c:v>0.23091612476812706</c:v>
                </c:pt>
                <c:pt idx="1998">
                  <c:v>0.23103613899466602</c:v>
                </c:pt>
                <c:pt idx="1999">
                  <c:v>0.23115615445550697</c:v>
                </c:pt>
                <c:pt idx="2000">
                  <c:v>0.23127617114969423</c:v>
                </c:pt>
                <c:pt idx="2001">
                  <c:v>0.23139618907627235</c:v>
                </c:pt>
                <c:pt idx="2002">
                  <c:v>0.23151620823428654</c:v>
                </c:pt>
                <c:pt idx="2003">
                  <c:v>0.23163622862278177</c:v>
                </c:pt>
                <c:pt idx="2004">
                  <c:v>0.23175625024080837</c:v>
                </c:pt>
                <c:pt idx="2005">
                  <c:v>0.2318762730874131</c:v>
                </c:pt>
                <c:pt idx="2006">
                  <c:v>0.23199629716164516</c:v>
                </c:pt>
                <c:pt idx="2007">
                  <c:v>0.23211632246255798</c:v>
                </c:pt>
                <c:pt idx="2008">
                  <c:v>0.23223634898920165</c:v>
                </c:pt>
                <c:pt idx="2009">
                  <c:v>0.23235637674062803</c:v>
                </c:pt>
                <c:pt idx="2010">
                  <c:v>0.23247640571589367</c:v>
                </c:pt>
                <c:pt idx="2011">
                  <c:v>0.23259643591405199</c:v>
                </c:pt>
                <c:pt idx="2012">
                  <c:v>0.23271646733416196</c:v>
                </c:pt>
                <c:pt idx="2013">
                  <c:v>0.23283649997527855</c:v>
                </c:pt>
                <c:pt idx="2014">
                  <c:v>0.23295653383645964</c:v>
                </c:pt>
                <c:pt idx="2015">
                  <c:v>0.23307656891676731</c:v>
                </c:pt>
                <c:pt idx="2016">
                  <c:v>0.2331966052152612</c:v>
                </c:pt>
                <c:pt idx="2017">
                  <c:v>0.23331664273100361</c:v>
                </c:pt>
                <c:pt idx="2018">
                  <c:v>0.23343668146305641</c:v>
                </c:pt>
                <c:pt idx="2019">
                  <c:v>0.23355672141048389</c:v>
                </c:pt>
                <c:pt idx="2020">
                  <c:v>0.23367676257235148</c:v>
                </c:pt>
                <c:pt idx="2021">
                  <c:v>0.23379680494772548</c:v>
                </c:pt>
                <c:pt idx="2022">
                  <c:v>0.23391684853567263</c:v>
                </c:pt>
                <c:pt idx="2023">
                  <c:v>0.23403689333526101</c:v>
                </c:pt>
                <c:pt idx="2024">
                  <c:v>0.23415693934556114</c:v>
                </c:pt>
                <c:pt idx="2025">
                  <c:v>0.23427698656564155</c:v>
                </c:pt>
                <c:pt idx="2026">
                  <c:v>0.23439703499457565</c:v>
                </c:pt>
                <c:pt idx="2027">
                  <c:v>0.23451708463143395</c:v>
                </c:pt>
                <c:pt idx="2028">
                  <c:v>0.23463713547529208</c:v>
                </c:pt>
                <c:pt idx="2029">
                  <c:v>0.23475718752522434</c:v>
                </c:pt>
                <c:pt idx="2030">
                  <c:v>0.23487724078030459</c:v>
                </c:pt>
                <c:pt idx="2031">
                  <c:v>0.23499729523961155</c:v>
                </c:pt>
                <c:pt idx="2032">
                  <c:v>0.23511735090222396</c:v>
                </c:pt>
                <c:pt idx="2033">
                  <c:v>0.23523740776721835</c:v>
                </c:pt>
                <c:pt idx="2034">
                  <c:v>0.23535746583367478</c:v>
                </c:pt>
                <c:pt idx="2035">
                  <c:v>0.23547752510067643</c:v>
                </c:pt>
                <c:pt idx="2036">
                  <c:v>0.23559758556730337</c:v>
                </c:pt>
                <c:pt idx="2037">
                  <c:v>0.23571764723264077</c:v>
                </c:pt>
                <c:pt idx="2038">
                  <c:v>0.23583771009577026</c:v>
                </c:pt>
                <c:pt idx="2039">
                  <c:v>0.23595777415577901</c:v>
                </c:pt>
                <c:pt idx="2040">
                  <c:v>0.23607783941175287</c:v>
                </c:pt>
                <c:pt idx="2041">
                  <c:v>0.23619790586277745</c:v>
                </c:pt>
                <c:pt idx="2042">
                  <c:v>0.23631797350794237</c:v>
                </c:pt>
                <c:pt idx="2043">
                  <c:v>0.2364380423463377</c:v>
                </c:pt>
                <c:pt idx="2044">
                  <c:v>0.23655811237705282</c:v>
                </c:pt>
                <c:pt idx="2045">
                  <c:v>0.23667818359918025</c:v>
                </c:pt>
                <c:pt idx="2046">
                  <c:v>0.23679825601181115</c:v>
                </c:pt>
                <c:pt idx="2047">
                  <c:v>0.23691832961403958</c:v>
                </c:pt>
                <c:pt idx="2048">
                  <c:v>0.23703840440496049</c:v>
                </c:pt>
                <c:pt idx="2049">
                  <c:v>0.23715848038366927</c:v>
                </c:pt>
                <c:pt idx="2050">
                  <c:v>0.23727855754925953</c:v>
                </c:pt>
                <c:pt idx="2051">
                  <c:v>0.23739863590083421</c:v>
                </c:pt>
                <c:pt idx="2052">
                  <c:v>0.23751871543748959</c:v>
                </c:pt>
                <c:pt idx="2053">
                  <c:v>0.23763879615832373</c:v>
                </c:pt>
                <c:pt idx="2054">
                  <c:v>0.23775887806243867</c:v>
                </c:pt>
                <c:pt idx="2055">
                  <c:v>0.23787896114893559</c:v>
                </c:pt>
                <c:pt idx="2056">
                  <c:v>0.23799904541691852</c:v>
                </c:pt>
                <c:pt idx="2057">
                  <c:v>0.23811913086548908</c:v>
                </c:pt>
                <c:pt idx="2058">
                  <c:v>0.23823921749375288</c:v>
                </c:pt>
                <c:pt idx="2059">
                  <c:v>0.23835930530081662</c:v>
                </c:pt>
                <c:pt idx="2060">
                  <c:v>0.23847939428578568</c:v>
                </c:pt>
                <c:pt idx="2061">
                  <c:v>0.23859948444776835</c:v>
                </c:pt>
                <c:pt idx="2062">
                  <c:v>0.23871957578587311</c:v>
                </c:pt>
                <c:pt idx="2063">
                  <c:v>0.23883966829920911</c:v>
                </c:pt>
                <c:pt idx="2064">
                  <c:v>0.23895976198688862</c:v>
                </c:pt>
                <c:pt idx="2065">
                  <c:v>0.23907985684802258</c:v>
                </c:pt>
                <c:pt idx="2066">
                  <c:v>0.23919995288172236</c:v>
                </c:pt>
                <c:pt idx="2067">
                  <c:v>0.23932005008710244</c:v>
                </c:pt>
                <c:pt idx="2068">
                  <c:v>0.23944014846327955</c:v>
                </c:pt>
                <c:pt idx="2069">
                  <c:v>0.23956024800936748</c:v>
                </c:pt>
                <c:pt idx="2070">
                  <c:v>0.23968034872448274</c:v>
                </c:pt>
                <c:pt idx="2071">
                  <c:v>0.23980045060774335</c:v>
                </c:pt>
                <c:pt idx="2072">
                  <c:v>0.23992055365826848</c:v>
                </c:pt>
                <c:pt idx="2073">
                  <c:v>0.24004065787517659</c:v>
                </c:pt>
                <c:pt idx="2074">
                  <c:v>0.24016076325758995</c:v>
                </c:pt>
                <c:pt idx="2075">
                  <c:v>0.24028086980462815</c:v>
                </c:pt>
                <c:pt idx="2076">
                  <c:v>0.24040097751541589</c:v>
                </c:pt>
                <c:pt idx="2077">
                  <c:v>0.24052108638907543</c:v>
                </c:pt>
                <c:pt idx="2078">
                  <c:v>0.24064119642473125</c:v>
                </c:pt>
                <c:pt idx="2079">
                  <c:v>0.24076130762150849</c:v>
                </c:pt>
                <c:pt idx="2080">
                  <c:v>0.24088141997853429</c:v>
                </c:pt>
                <c:pt idx="2081">
                  <c:v>0.24100153349493736</c:v>
                </c:pt>
                <c:pt idx="2082">
                  <c:v>0.24112164816984327</c:v>
                </c:pt>
                <c:pt idx="2083">
                  <c:v>0.24124176400238317</c:v>
                </c:pt>
                <c:pt idx="2084">
                  <c:v>0.24136188099168754</c:v>
                </c:pt>
                <c:pt idx="2085">
                  <c:v>0.24148199913688728</c:v>
                </c:pt>
                <c:pt idx="2086">
                  <c:v>0.24160211843711399</c:v>
                </c:pt>
                <c:pt idx="2087">
                  <c:v>0.24172223889150013</c:v>
                </c:pt>
                <c:pt idx="2088">
                  <c:v>0.24184236049918373</c:v>
                </c:pt>
                <c:pt idx="2089">
                  <c:v>0.24196248325929792</c:v>
                </c:pt>
                <c:pt idx="2090">
                  <c:v>0.24208260717097585</c:v>
                </c:pt>
                <c:pt idx="2091">
                  <c:v>0.24220273223335798</c:v>
                </c:pt>
                <c:pt idx="2092">
                  <c:v>0.2423228584455821</c:v>
                </c:pt>
                <c:pt idx="2093">
                  <c:v>0.24244298580678536</c:v>
                </c:pt>
                <c:pt idx="2094">
                  <c:v>0.24256311431610778</c:v>
                </c:pt>
                <c:pt idx="2095">
                  <c:v>0.24268324397269292</c:v>
                </c:pt>
                <c:pt idx="2096">
                  <c:v>0.24280337477567993</c:v>
                </c:pt>
                <c:pt idx="2097">
                  <c:v>0.24292350672421215</c:v>
                </c:pt>
                <c:pt idx="2098">
                  <c:v>0.24304363981743515</c:v>
                </c:pt>
                <c:pt idx="2099">
                  <c:v>0.24316377405449008</c:v>
                </c:pt>
                <c:pt idx="2100">
                  <c:v>0.24328390943452449</c:v>
                </c:pt>
                <c:pt idx="2101">
                  <c:v>0.24340404595668552</c:v>
                </c:pt>
                <c:pt idx="2102">
                  <c:v>0.24352418362011941</c:v>
                </c:pt>
                <c:pt idx="2103">
                  <c:v>0.2436443224239746</c:v>
                </c:pt>
                <c:pt idx="2104">
                  <c:v>0.24376446236740001</c:v>
                </c:pt>
                <c:pt idx="2105">
                  <c:v>0.24388460344954654</c:v>
                </c:pt>
                <c:pt idx="2106">
                  <c:v>0.2440047456695662</c:v>
                </c:pt>
                <c:pt idx="2107">
                  <c:v>0.24412488902660989</c:v>
                </c:pt>
                <c:pt idx="2108">
                  <c:v>0.2442450335198294</c:v>
                </c:pt>
                <c:pt idx="2109">
                  <c:v>0.24436517914838052</c:v>
                </c:pt>
                <c:pt idx="2110">
                  <c:v>0.24448532591141792</c:v>
                </c:pt>
                <c:pt idx="2111">
                  <c:v>0.24460547380809894</c:v>
                </c:pt>
                <c:pt idx="2112">
                  <c:v>0.2447256228375756</c:v>
                </c:pt>
                <c:pt idx="2113">
                  <c:v>0.24484577299900989</c:v>
                </c:pt>
                <c:pt idx="2114">
                  <c:v>0.24496592429155806</c:v>
                </c:pt>
                <c:pt idx="2115">
                  <c:v>0.24508607671438121</c:v>
                </c:pt>
                <c:pt idx="2116">
                  <c:v>0.2452062302666369</c:v>
                </c:pt>
                <c:pt idx="2117">
                  <c:v>0.24532638494748982</c:v>
                </c:pt>
                <c:pt idx="2118">
                  <c:v>0.24544654075609951</c:v>
                </c:pt>
                <c:pt idx="2119">
                  <c:v>0.24556669769163197</c:v>
                </c:pt>
                <c:pt idx="2120">
                  <c:v>0.245686855753247</c:v>
                </c:pt>
                <c:pt idx="2121">
                  <c:v>0.2458070149401137</c:v>
                </c:pt>
                <c:pt idx="2122">
                  <c:v>0.24592717525139429</c:v>
                </c:pt>
                <c:pt idx="2123">
                  <c:v>0.24604733668625878</c:v>
                </c:pt>
                <c:pt idx="2124">
                  <c:v>0.2461674992438716</c:v>
                </c:pt>
                <c:pt idx="2125">
                  <c:v>0.24628766292340387</c:v>
                </c:pt>
                <c:pt idx="2126">
                  <c:v>0.24640782772402336</c:v>
                </c:pt>
                <c:pt idx="2127">
                  <c:v>0.24652799364490119</c:v>
                </c:pt>
                <c:pt idx="2128">
                  <c:v>0.24664816068520889</c:v>
                </c:pt>
                <c:pt idx="2129">
                  <c:v>0.24676832884411626</c:v>
                </c:pt>
                <c:pt idx="2130">
                  <c:v>0.24688849812079861</c:v>
                </c:pt>
                <c:pt idx="2131">
                  <c:v>0.24700866851443015</c:v>
                </c:pt>
                <c:pt idx="2132">
                  <c:v>0.24712884002418423</c:v>
                </c:pt>
                <c:pt idx="2133">
                  <c:v>0.24724901264923638</c:v>
                </c:pt>
                <c:pt idx="2134">
                  <c:v>0.24736918638876415</c:v>
                </c:pt>
                <c:pt idx="2135">
                  <c:v>0.24748936124194509</c:v>
                </c:pt>
                <c:pt idx="2136">
                  <c:v>0.24760953720795476</c:v>
                </c:pt>
                <c:pt idx="2137">
                  <c:v>0.24772971428597645</c:v>
                </c:pt>
                <c:pt idx="2138">
                  <c:v>0.24784989247518796</c:v>
                </c:pt>
                <c:pt idx="2139">
                  <c:v>0.24797007177476971</c:v>
                </c:pt>
                <c:pt idx="2140">
                  <c:v>0.24809025218390524</c:v>
                </c:pt>
                <c:pt idx="2141">
                  <c:v>0.2482104337017752</c:v>
                </c:pt>
                <c:pt idx="2142">
                  <c:v>0.24833061632756492</c:v>
                </c:pt>
                <c:pt idx="2143">
                  <c:v>0.24845080006045772</c:v>
                </c:pt>
                <c:pt idx="2144">
                  <c:v>0.24857098489964002</c:v>
                </c:pt>
                <c:pt idx="2145">
                  <c:v>0.24869117084429648</c:v>
                </c:pt>
                <c:pt idx="2146">
                  <c:v>0.24881135789361619</c:v>
                </c:pt>
                <c:pt idx="2147">
                  <c:v>0.24893154604678469</c:v>
                </c:pt>
                <c:pt idx="2148">
                  <c:v>0.24905173530299396</c:v>
                </c:pt>
                <c:pt idx="2149">
                  <c:v>0.24917192566142932</c:v>
                </c:pt>
                <c:pt idx="2150">
                  <c:v>0.24929211712128452</c:v>
                </c:pt>
                <c:pt idx="2151">
                  <c:v>0.24941230968174932</c:v>
                </c:pt>
                <c:pt idx="2152">
                  <c:v>0.24953250334201771</c:v>
                </c:pt>
                <c:pt idx="2153">
                  <c:v>0.24965269810128055</c:v>
                </c:pt>
                <c:pt idx="2154">
                  <c:v>0.2497728939587347</c:v>
                </c:pt>
                <c:pt idx="2155">
                  <c:v>0.24989309091357192</c:v>
                </c:pt>
                <c:pt idx="2156">
                  <c:v>0.25001328896498931</c:v>
                </c:pt>
                <c:pt idx="2157">
                  <c:v>0.25013348811218306</c:v>
                </c:pt>
                <c:pt idx="2158">
                  <c:v>0.25025368835435136</c:v>
                </c:pt>
                <c:pt idx="2159">
                  <c:v>0.2503738896906913</c:v>
                </c:pt>
                <c:pt idx="2160">
                  <c:v>0.2504940921204013</c:v>
                </c:pt>
                <c:pt idx="2161">
                  <c:v>0.25061429564268467</c:v>
                </c:pt>
                <c:pt idx="2162">
                  <c:v>0.25073450025673738</c:v>
                </c:pt>
                <c:pt idx="2163">
                  <c:v>0.25085470596176451</c:v>
                </c:pt>
                <c:pt idx="2164">
                  <c:v>0.25097491275696737</c:v>
                </c:pt>
                <c:pt idx="2165">
                  <c:v>0.25109512064154904</c:v>
                </c:pt>
                <c:pt idx="2166">
                  <c:v>0.25121532961471393</c:v>
                </c:pt>
                <c:pt idx="2167">
                  <c:v>0.25133553967566691</c:v>
                </c:pt>
                <c:pt idx="2168">
                  <c:v>0.25145575082361438</c:v>
                </c:pt>
                <c:pt idx="2169">
                  <c:v>0.25157596305776231</c:v>
                </c:pt>
                <c:pt idx="2170">
                  <c:v>0.25169617637731823</c:v>
                </c:pt>
                <c:pt idx="2171">
                  <c:v>0.25181639078149054</c:v>
                </c:pt>
                <c:pt idx="2172">
                  <c:v>0.25193660626948788</c:v>
                </c:pt>
                <c:pt idx="2173">
                  <c:v>0.25205682284052</c:v>
                </c:pt>
                <c:pt idx="2174">
                  <c:v>0.25217704049379952</c:v>
                </c:pt>
                <c:pt idx="2175">
                  <c:v>0.25229725922853641</c:v>
                </c:pt>
                <c:pt idx="2176">
                  <c:v>0.25241747904394307</c:v>
                </c:pt>
                <c:pt idx="2177">
                  <c:v>0.25253769993923214</c:v>
                </c:pt>
                <c:pt idx="2178">
                  <c:v>0.25265792191362135</c:v>
                </c:pt>
                <c:pt idx="2179">
                  <c:v>0.252778144966322</c:v>
                </c:pt>
                <c:pt idx="2180">
                  <c:v>0.25289836909655117</c:v>
                </c:pt>
                <c:pt idx="2181">
                  <c:v>0.25301859430352214</c:v>
                </c:pt>
                <c:pt idx="2182">
                  <c:v>0.25313882058645865</c:v>
                </c:pt>
                <c:pt idx="2183">
                  <c:v>0.25325904794457488</c:v>
                </c:pt>
                <c:pt idx="2184">
                  <c:v>0.25337927637709079</c:v>
                </c:pt>
                <c:pt idx="2185">
                  <c:v>0.25349950588322301</c:v>
                </c:pt>
                <c:pt idx="2186">
                  <c:v>0.25361973646219704</c:v>
                </c:pt>
                <c:pt idx="2187">
                  <c:v>0.25373996811323241</c:v>
                </c:pt>
                <c:pt idx="2188">
                  <c:v>0.2538602008355515</c:v>
                </c:pt>
                <c:pt idx="2189">
                  <c:v>0.25398043462837672</c:v>
                </c:pt>
                <c:pt idx="2190">
                  <c:v>0.25410066949093135</c:v>
                </c:pt>
                <c:pt idx="2191">
                  <c:v>0.25422090542244113</c:v>
                </c:pt>
                <c:pt idx="2192">
                  <c:v>0.2543411424221329</c:v>
                </c:pt>
                <c:pt idx="2193">
                  <c:v>0.25446138048923039</c:v>
                </c:pt>
                <c:pt idx="2194">
                  <c:v>0.25458161962296089</c:v>
                </c:pt>
                <c:pt idx="2195">
                  <c:v>0.25470185982255455</c:v>
                </c:pt>
                <c:pt idx="2196">
                  <c:v>0.25482210108723891</c:v>
                </c:pt>
                <c:pt idx="2197">
                  <c:v>0.25494234341624145</c:v>
                </c:pt>
                <c:pt idx="2198">
                  <c:v>0.25506258680879546</c:v>
                </c:pt>
                <c:pt idx="2199">
                  <c:v>0.25518283126413022</c:v>
                </c:pt>
                <c:pt idx="2200">
                  <c:v>0.25530307678147812</c:v>
                </c:pt>
                <c:pt idx="2201">
                  <c:v>0.25542332336007223</c:v>
                </c:pt>
                <c:pt idx="2202">
                  <c:v>0.25554357099914426</c:v>
                </c:pt>
                <c:pt idx="2203">
                  <c:v>0.25566381969793106</c:v>
                </c:pt>
                <c:pt idx="2204">
                  <c:v>0.25578406945566523</c:v>
                </c:pt>
                <c:pt idx="2205">
                  <c:v>0.25590432027158516</c:v>
                </c:pt>
                <c:pt idx="2206">
                  <c:v>0.25602457214492569</c:v>
                </c:pt>
                <c:pt idx="2207">
                  <c:v>0.25614482507492342</c:v>
                </c:pt>
                <c:pt idx="2208">
                  <c:v>0.25626507906081852</c:v>
                </c:pt>
                <c:pt idx="2209">
                  <c:v>0.25638533410184827</c:v>
                </c:pt>
                <c:pt idx="2210">
                  <c:v>0.25650559019725394</c:v>
                </c:pt>
                <c:pt idx="2211">
                  <c:v>0.25662584734627636</c:v>
                </c:pt>
                <c:pt idx="2212">
                  <c:v>0.25674610554815414</c:v>
                </c:pt>
                <c:pt idx="2213">
                  <c:v>0.25686636480213076</c:v>
                </c:pt>
                <c:pt idx="2214">
                  <c:v>0.2569866251074493</c:v>
                </c:pt>
                <c:pt idx="2215">
                  <c:v>0.25710688646335389</c:v>
                </c:pt>
                <c:pt idx="2216">
                  <c:v>0.25722714886908871</c:v>
                </c:pt>
                <c:pt idx="2217">
                  <c:v>0.25734741232389813</c:v>
                </c:pt>
                <c:pt idx="2218">
                  <c:v>0.25746767682702965</c:v>
                </c:pt>
                <c:pt idx="2219">
                  <c:v>0.25758794237772809</c:v>
                </c:pt>
                <c:pt idx="2220">
                  <c:v>0.25770820897524294</c:v>
                </c:pt>
                <c:pt idx="2221">
                  <c:v>0.25782847661881947</c:v>
                </c:pt>
                <c:pt idx="2222">
                  <c:v>0.25794874530771073</c:v>
                </c:pt>
                <c:pt idx="2223">
                  <c:v>0.25806901504116153</c:v>
                </c:pt>
                <c:pt idx="2224">
                  <c:v>0.25818928581842715</c:v>
                </c:pt>
                <c:pt idx="2225">
                  <c:v>0.2583095576387564</c:v>
                </c:pt>
                <c:pt idx="2226">
                  <c:v>0.25842983050140278</c:v>
                </c:pt>
                <c:pt idx="2227">
                  <c:v>0.25855010440561732</c:v>
                </c:pt>
                <c:pt idx="2228">
                  <c:v>0.25867037935065573</c:v>
                </c:pt>
                <c:pt idx="2229">
                  <c:v>0.25879065533577017</c:v>
                </c:pt>
                <c:pt idx="2230">
                  <c:v>0.25891093236021723</c:v>
                </c:pt>
                <c:pt idx="2231">
                  <c:v>0.25903121042325128</c:v>
                </c:pt>
                <c:pt idx="2232">
                  <c:v>0.25915148952413136</c:v>
                </c:pt>
                <c:pt idx="2233">
                  <c:v>0.25927176966211252</c:v>
                </c:pt>
                <c:pt idx="2234">
                  <c:v>0.25939205083645467</c:v>
                </c:pt>
                <c:pt idx="2235">
                  <c:v>0.25951233304641574</c:v>
                </c:pt>
                <c:pt idx="2236">
                  <c:v>0.25963261629125478</c:v>
                </c:pt>
                <c:pt idx="2237">
                  <c:v>0.2597529005702337</c:v>
                </c:pt>
                <c:pt idx="2238">
                  <c:v>0.2598731858826131</c:v>
                </c:pt>
                <c:pt idx="2239">
                  <c:v>0.25999347222765357</c:v>
                </c:pt>
                <c:pt idx="2240">
                  <c:v>0.26011375960461969</c:v>
                </c:pt>
                <c:pt idx="2241">
                  <c:v>0.2602340480127725</c:v>
                </c:pt>
                <c:pt idx="2242">
                  <c:v>0.26035433745137837</c:v>
                </c:pt>
                <c:pt idx="2243">
                  <c:v>0.26047462791970233</c:v>
                </c:pt>
                <c:pt idx="2244">
                  <c:v>0.26059491941700696</c:v>
                </c:pt>
                <c:pt idx="2245">
                  <c:v>0.26071521194256109</c:v>
                </c:pt>
                <c:pt idx="2246">
                  <c:v>0.26083550549563017</c:v>
                </c:pt>
                <c:pt idx="2247">
                  <c:v>0.26095580007548413</c:v>
                </c:pt>
                <c:pt idx="2248">
                  <c:v>0.2610760956813909</c:v>
                </c:pt>
                <c:pt idx="2249">
                  <c:v>0.26119639231261793</c:v>
                </c:pt>
                <c:pt idx="2250">
                  <c:v>0.2613166899684376</c:v>
                </c:pt>
                <c:pt idx="2251">
                  <c:v>0.26143698864811959</c:v>
                </c:pt>
                <c:pt idx="2252">
                  <c:v>0.26155728835093361</c:v>
                </c:pt>
                <c:pt idx="2253">
                  <c:v>0.26167758907615624</c:v>
                </c:pt>
                <c:pt idx="2254">
                  <c:v>0.26179789082305516</c:v>
                </c:pt>
                <c:pt idx="2255">
                  <c:v>0.26191819359090718</c:v>
                </c:pt>
                <c:pt idx="2256">
                  <c:v>0.2620384973789871</c:v>
                </c:pt>
                <c:pt idx="2257">
                  <c:v>0.26215880218656862</c:v>
                </c:pt>
                <c:pt idx="2258">
                  <c:v>0.26227910801292675</c:v>
                </c:pt>
                <c:pt idx="2259">
                  <c:v>0.26239941485734053</c:v>
                </c:pt>
                <c:pt idx="2260">
                  <c:v>0.26251972271908564</c:v>
                </c:pt>
                <c:pt idx="2261">
                  <c:v>0.26264003159743976</c:v>
                </c:pt>
                <c:pt idx="2262">
                  <c:v>0.26276034149168193</c:v>
                </c:pt>
                <c:pt idx="2263">
                  <c:v>0.2628806524010936</c:v>
                </c:pt>
                <c:pt idx="2264">
                  <c:v>0.26300096432495113</c:v>
                </c:pt>
                <c:pt idx="2265">
                  <c:v>0.2631212772625382</c:v>
                </c:pt>
                <c:pt idx="2266">
                  <c:v>0.2632415912131354</c:v>
                </c:pt>
                <c:pt idx="2267">
                  <c:v>0.26336190617602573</c:v>
                </c:pt>
                <c:pt idx="2268">
                  <c:v>0.26348222215049022</c:v>
                </c:pt>
                <c:pt idx="2269">
                  <c:v>0.26360253913581566</c:v>
                </c:pt>
                <c:pt idx="2270">
                  <c:v>0.26372285713128529</c:v>
                </c:pt>
                <c:pt idx="2271">
                  <c:v>0.26384317613618191</c:v>
                </c:pt>
                <c:pt idx="2272">
                  <c:v>0.26396349614979298</c:v>
                </c:pt>
                <c:pt idx="2273">
                  <c:v>0.26408381717140839</c:v>
                </c:pt>
                <c:pt idx="2274">
                  <c:v>0.26420413920030938</c:v>
                </c:pt>
                <c:pt idx="2275">
                  <c:v>0.26432446223578898</c:v>
                </c:pt>
                <c:pt idx="2276">
                  <c:v>0.26444478627712975</c:v>
                </c:pt>
                <c:pt idx="2277">
                  <c:v>0.26456511132362937</c:v>
                </c:pt>
                <c:pt idx="2278">
                  <c:v>0.26468543737457262</c:v>
                </c:pt>
                <c:pt idx="2279">
                  <c:v>0.26480576442925008</c:v>
                </c:pt>
                <c:pt idx="2280">
                  <c:v>0.26492609248695453</c:v>
                </c:pt>
                <c:pt idx="2281">
                  <c:v>0.26504642154697811</c:v>
                </c:pt>
                <c:pt idx="2282">
                  <c:v>0.2651667516086138</c:v>
                </c:pt>
                <c:pt idx="2283">
                  <c:v>0.26528708267115464</c:v>
                </c:pt>
                <c:pt idx="2284">
                  <c:v>0.26540741473389606</c:v>
                </c:pt>
                <c:pt idx="2285">
                  <c:v>0.26552774779613131</c:v>
                </c:pt>
                <c:pt idx="2286">
                  <c:v>0.26564808185715738</c:v>
                </c:pt>
                <c:pt idx="2287">
                  <c:v>0.26576841691626818</c:v>
                </c:pt>
                <c:pt idx="2288">
                  <c:v>0.26588875297276471</c:v>
                </c:pt>
                <c:pt idx="2289">
                  <c:v>0.26600909002594153</c:v>
                </c:pt>
                <c:pt idx="2290">
                  <c:v>0.26612942807509876</c:v>
                </c:pt>
                <c:pt idx="2291">
                  <c:v>0.2662497671195343</c:v>
                </c:pt>
                <c:pt idx="2292">
                  <c:v>0.26637010715854936</c:v>
                </c:pt>
                <c:pt idx="2293">
                  <c:v>0.26649044819144119</c:v>
                </c:pt>
                <c:pt idx="2294">
                  <c:v>0.26661079021751588</c:v>
                </c:pt>
                <c:pt idx="2295">
                  <c:v>0.26673113323607156</c:v>
                </c:pt>
                <c:pt idx="2296">
                  <c:v>0.26685147724641212</c:v>
                </c:pt>
                <c:pt idx="2297">
                  <c:v>0.26697182224783944</c:v>
                </c:pt>
                <c:pt idx="2298">
                  <c:v>0.26709216823966031</c:v>
                </c:pt>
                <c:pt idx="2299">
                  <c:v>0.26721251522117617</c:v>
                </c:pt>
                <c:pt idx="2300">
                  <c:v>0.26733286319169314</c:v>
                </c:pt>
                <c:pt idx="2301">
                  <c:v>0.26745321215051909</c:v>
                </c:pt>
                <c:pt idx="2302">
                  <c:v>0.26757356209695748</c:v>
                </c:pt>
                <c:pt idx="2303">
                  <c:v>0.26769391303031709</c:v>
                </c:pt>
                <c:pt idx="2304">
                  <c:v>0.26781426494990579</c:v>
                </c:pt>
                <c:pt idx="2305">
                  <c:v>0.26793461785503325</c:v>
                </c:pt>
                <c:pt idx="2306">
                  <c:v>0.26805497174500625</c:v>
                </c:pt>
                <c:pt idx="2307">
                  <c:v>0.26817532661913823</c:v>
                </c:pt>
                <c:pt idx="2308">
                  <c:v>0.26829568247673663</c:v>
                </c:pt>
                <c:pt idx="2309">
                  <c:v>0.26841603931711444</c:v>
                </c:pt>
                <c:pt idx="2310">
                  <c:v>0.26853639713958311</c:v>
                </c:pt>
                <c:pt idx="2311">
                  <c:v>0.26865675594345362</c:v>
                </c:pt>
                <c:pt idx="2312">
                  <c:v>0.26877711572804275</c:v>
                </c:pt>
                <c:pt idx="2313">
                  <c:v>0.26889747649266194</c:v>
                </c:pt>
                <c:pt idx="2314">
                  <c:v>0.26901783823662706</c:v>
                </c:pt>
                <c:pt idx="2315">
                  <c:v>0.26913820095925223</c:v>
                </c:pt>
                <c:pt idx="2316">
                  <c:v>0.26925856465985376</c:v>
                </c:pt>
                <c:pt idx="2317">
                  <c:v>0.26937892933775065</c:v>
                </c:pt>
                <c:pt idx="2318">
                  <c:v>0.26949929499225567</c:v>
                </c:pt>
                <c:pt idx="2319">
                  <c:v>0.26961966162268958</c:v>
                </c:pt>
                <c:pt idx="2320">
                  <c:v>0.26974002922837093</c:v>
                </c:pt>
                <c:pt idx="2321">
                  <c:v>0.26986039780861937</c:v>
                </c:pt>
                <c:pt idx="2322">
                  <c:v>0.26998076736275256</c:v>
                </c:pt>
                <c:pt idx="2323">
                  <c:v>0.2701011378900926</c:v>
                </c:pt>
                <c:pt idx="2324">
                  <c:v>0.2702215093899607</c:v>
                </c:pt>
                <c:pt idx="2325">
                  <c:v>0.27034188186167896</c:v>
                </c:pt>
                <c:pt idx="2326">
                  <c:v>0.27046225530456924</c:v>
                </c:pt>
                <c:pt idx="2327">
                  <c:v>0.27058262971795477</c:v>
                </c:pt>
                <c:pt idx="2328">
                  <c:v>0.27070300510115897</c:v>
                </c:pt>
                <c:pt idx="2329">
                  <c:v>0.27082338145350771</c:v>
                </c:pt>
                <c:pt idx="2330">
                  <c:v>0.27094375877432597</c:v>
                </c:pt>
                <c:pt idx="2331">
                  <c:v>0.27106413706293742</c:v>
                </c:pt>
                <c:pt idx="2332">
                  <c:v>0.27118451631867058</c:v>
                </c:pt>
                <c:pt idx="2333">
                  <c:v>0.27130489654085177</c:v>
                </c:pt>
                <c:pt idx="2334">
                  <c:v>0.27142527772880776</c:v>
                </c:pt>
                <c:pt idx="2335">
                  <c:v>0.27154565988186907</c:v>
                </c:pt>
                <c:pt idx="2336">
                  <c:v>0.27166604299936203</c:v>
                </c:pt>
                <c:pt idx="2337">
                  <c:v>0.27178642708061851</c:v>
                </c:pt>
                <c:pt idx="2338">
                  <c:v>0.27190681212496837</c:v>
                </c:pt>
                <c:pt idx="2339">
                  <c:v>0.27202719813174125</c:v>
                </c:pt>
                <c:pt idx="2340">
                  <c:v>0.27214758510026971</c:v>
                </c:pt>
                <c:pt idx="2341">
                  <c:v>0.27226797302988537</c:v>
                </c:pt>
                <c:pt idx="2342">
                  <c:v>0.27238836191992166</c:v>
                </c:pt>
                <c:pt idx="2343">
                  <c:v>0.27250875176971112</c:v>
                </c:pt>
                <c:pt idx="2344">
                  <c:v>0.27262914257858961</c:v>
                </c:pt>
                <c:pt idx="2345">
                  <c:v>0.27274953434589011</c:v>
                </c:pt>
                <c:pt idx="2346">
                  <c:v>0.27286992707094693</c:v>
                </c:pt>
                <c:pt idx="2347">
                  <c:v>0.27299032075309948</c:v>
                </c:pt>
                <c:pt idx="2348">
                  <c:v>0.27311071539168208</c:v>
                </c:pt>
                <c:pt idx="2349">
                  <c:v>0.27323111098603148</c:v>
                </c:pt>
                <c:pt idx="2350">
                  <c:v>0.27335150753548776</c:v>
                </c:pt>
                <c:pt idx="2351">
                  <c:v>0.27347190503938745</c:v>
                </c:pt>
                <c:pt idx="2352">
                  <c:v>0.27359230349706998</c:v>
                </c:pt>
                <c:pt idx="2353">
                  <c:v>0.27371270290787564</c:v>
                </c:pt>
                <c:pt idx="2354">
                  <c:v>0.2738331032711443</c:v>
                </c:pt>
                <c:pt idx="2355">
                  <c:v>0.27395350458621803</c:v>
                </c:pt>
                <c:pt idx="2356">
                  <c:v>0.27407390685243738</c:v>
                </c:pt>
                <c:pt idx="2357">
                  <c:v>0.27419431006914574</c:v>
                </c:pt>
                <c:pt idx="2358">
                  <c:v>0.27431471423568254</c:v>
                </c:pt>
                <c:pt idx="2359">
                  <c:v>0.27443511935139431</c:v>
                </c:pt>
                <c:pt idx="2360">
                  <c:v>0.27455552541562689</c:v>
                </c:pt>
                <c:pt idx="2361">
                  <c:v>0.27467593242772215</c:v>
                </c:pt>
                <c:pt idx="2362">
                  <c:v>0.2747963403870255</c:v>
                </c:pt>
                <c:pt idx="2363">
                  <c:v>0.27491674929288124</c:v>
                </c:pt>
                <c:pt idx="2364">
                  <c:v>0.275037159144641</c:v>
                </c:pt>
                <c:pt idx="2365">
                  <c:v>0.27515756994164908</c:v>
                </c:pt>
                <c:pt idx="2366">
                  <c:v>0.27527798168325335</c:v>
                </c:pt>
                <c:pt idx="2367">
                  <c:v>0.27539839436880031</c:v>
                </c:pt>
                <c:pt idx="2368">
                  <c:v>0.27551880799764095</c:v>
                </c:pt>
                <c:pt idx="2369">
                  <c:v>0.27563922256912576</c:v>
                </c:pt>
                <c:pt idx="2370">
                  <c:v>0.27575963808260484</c:v>
                </c:pt>
                <c:pt idx="2371">
                  <c:v>0.27588005453742648</c:v>
                </c:pt>
                <c:pt idx="2372">
                  <c:v>0.27600047193294541</c:v>
                </c:pt>
                <c:pt idx="2373">
                  <c:v>0.27612089026851017</c:v>
                </c:pt>
                <c:pt idx="2374">
                  <c:v>0.2762413095434777</c:v>
                </c:pt>
                <c:pt idx="2375">
                  <c:v>0.27636172975719786</c:v>
                </c:pt>
                <c:pt idx="2376">
                  <c:v>0.27648215090902672</c:v>
                </c:pt>
                <c:pt idx="2377">
                  <c:v>0.27660257299831659</c:v>
                </c:pt>
                <c:pt idx="2378">
                  <c:v>0.27672299602442463</c:v>
                </c:pt>
                <c:pt idx="2379">
                  <c:v>0.27684341998670514</c:v>
                </c:pt>
                <c:pt idx="2380">
                  <c:v>0.27696384488451464</c:v>
                </c:pt>
                <c:pt idx="2381">
                  <c:v>0.27708427071720965</c:v>
                </c:pt>
                <c:pt idx="2382">
                  <c:v>0.27720469748414911</c:v>
                </c:pt>
                <c:pt idx="2383">
                  <c:v>0.27732512518469177</c:v>
                </c:pt>
                <c:pt idx="2384">
                  <c:v>0.27744555381819391</c:v>
                </c:pt>
                <c:pt idx="2385">
                  <c:v>0.2775659833840145</c:v>
                </c:pt>
                <c:pt idx="2386">
                  <c:v>0.27768641388151605</c:v>
                </c:pt>
                <c:pt idx="2387">
                  <c:v>0.27780684531005728</c:v>
                </c:pt>
                <c:pt idx="2388">
                  <c:v>0.27792727766899894</c:v>
                </c:pt>
                <c:pt idx="2389">
                  <c:v>0.27804771095770553</c:v>
                </c:pt>
                <c:pt idx="2390">
                  <c:v>0.27816814517553579</c:v>
                </c:pt>
                <c:pt idx="2391">
                  <c:v>0.27828858032185444</c:v>
                </c:pt>
                <c:pt idx="2392">
                  <c:v>0.278409016396024</c:v>
                </c:pt>
                <c:pt idx="2393">
                  <c:v>0.27852945339741053</c:v>
                </c:pt>
                <c:pt idx="2394">
                  <c:v>0.27864989132537543</c:v>
                </c:pt>
                <c:pt idx="2395">
                  <c:v>0.27877033017928676</c:v>
                </c:pt>
                <c:pt idx="2396">
                  <c:v>0.27889076995850859</c:v>
                </c:pt>
                <c:pt idx="2397">
                  <c:v>0.2790112106624083</c:v>
                </c:pt>
                <c:pt idx="2398">
                  <c:v>0.27913165229035175</c:v>
                </c:pt>
                <c:pt idx="2399">
                  <c:v>0.27925209484170876</c:v>
                </c:pt>
                <c:pt idx="2400">
                  <c:v>0.2793725383158443</c:v>
                </c:pt>
                <c:pt idx="2401">
                  <c:v>0.27949298271212863</c:v>
                </c:pt>
                <c:pt idx="2402">
                  <c:v>0.27961342802993272</c:v>
                </c:pt>
                <c:pt idx="2403">
                  <c:v>0.27973387426862462</c:v>
                </c:pt>
                <c:pt idx="2404">
                  <c:v>0.27985432142757394</c:v>
                </c:pt>
                <c:pt idx="2405">
                  <c:v>0.27997476950615363</c:v>
                </c:pt>
                <c:pt idx="2406">
                  <c:v>0.28009521850373575</c:v>
                </c:pt>
                <c:pt idx="2407">
                  <c:v>0.28021566841968992</c:v>
                </c:pt>
                <c:pt idx="2408">
                  <c:v>0.28033611925338953</c:v>
                </c:pt>
                <c:pt idx="2409">
                  <c:v>0.28045657100421151</c:v>
                </c:pt>
                <c:pt idx="2410">
                  <c:v>0.28057702367152393</c:v>
                </c:pt>
                <c:pt idx="2411">
                  <c:v>0.28069747725470728</c:v>
                </c:pt>
                <c:pt idx="2412">
                  <c:v>0.28081793175313186</c:v>
                </c:pt>
                <c:pt idx="2413">
                  <c:v>0.28093838716617592</c:v>
                </c:pt>
                <c:pt idx="2414">
                  <c:v>0.28105884349321575</c:v>
                </c:pt>
                <c:pt idx="2415">
                  <c:v>0.28117930073362696</c:v>
                </c:pt>
                <c:pt idx="2416">
                  <c:v>0.28129975888678649</c:v>
                </c:pt>
                <c:pt idx="2417">
                  <c:v>0.28142021795207373</c:v>
                </c:pt>
                <c:pt idx="2418">
                  <c:v>0.28154067792886761</c:v>
                </c:pt>
                <c:pt idx="2419">
                  <c:v>0.2816611388165442</c:v>
                </c:pt>
                <c:pt idx="2420">
                  <c:v>0.28178160061448798</c:v>
                </c:pt>
                <c:pt idx="2421">
                  <c:v>0.28190206332207413</c:v>
                </c:pt>
                <c:pt idx="2422">
                  <c:v>0.28202252693868668</c:v>
                </c:pt>
                <c:pt idx="2423">
                  <c:v>0.28214299146370658</c:v>
                </c:pt>
                <c:pt idx="2424">
                  <c:v>0.28226345689651344</c:v>
                </c:pt>
                <c:pt idx="2425">
                  <c:v>0.28238392323649242</c:v>
                </c:pt>
                <c:pt idx="2426">
                  <c:v>0.282504390483026</c:v>
                </c:pt>
                <c:pt idx="2427">
                  <c:v>0.28262485863549713</c:v>
                </c:pt>
                <c:pt idx="2428">
                  <c:v>0.28274532769329097</c:v>
                </c:pt>
                <c:pt idx="2429">
                  <c:v>0.28286579765579001</c:v>
                </c:pt>
                <c:pt idx="2430">
                  <c:v>0.28298626852238185</c:v>
                </c:pt>
                <c:pt idx="2431">
                  <c:v>0.28310674029245098</c:v>
                </c:pt>
                <c:pt idx="2432">
                  <c:v>0.28322721296538544</c:v>
                </c:pt>
                <c:pt idx="2433">
                  <c:v>0.28334768654057063</c:v>
                </c:pt>
                <c:pt idx="2434">
                  <c:v>0.28346816101739414</c:v>
                </c:pt>
                <c:pt idx="2435">
                  <c:v>0.28358863639524334</c:v>
                </c:pt>
                <c:pt idx="2436">
                  <c:v>0.28370911267350896</c:v>
                </c:pt>
                <c:pt idx="2437">
                  <c:v>0.28382958985157924</c:v>
                </c:pt>
                <c:pt idx="2438">
                  <c:v>0.28395006792884425</c:v>
                </c:pt>
                <c:pt idx="2439">
                  <c:v>0.2840705469046938</c:v>
                </c:pt>
                <c:pt idx="2440">
                  <c:v>0.28419102677851749</c:v>
                </c:pt>
                <c:pt idx="2441">
                  <c:v>0.28431150754970846</c:v>
                </c:pt>
                <c:pt idx="2442">
                  <c:v>0.28443198921765678</c:v>
                </c:pt>
                <c:pt idx="2443">
                  <c:v>0.28455247178175891</c:v>
                </c:pt>
                <c:pt idx="2444">
                  <c:v>0.28467295524140424</c:v>
                </c:pt>
                <c:pt idx="2445">
                  <c:v>0.2847934395959868</c:v>
                </c:pt>
                <c:pt idx="2446">
                  <c:v>0.2849139248449013</c:v>
                </c:pt>
                <c:pt idx="2447">
                  <c:v>0.28503441098754334</c:v>
                </c:pt>
                <c:pt idx="2448">
                  <c:v>0.28515489802330585</c:v>
                </c:pt>
                <c:pt idx="2449">
                  <c:v>0.2852753859515853</c:v>
                </c:pt>
                <c:pt idx="2450">
                  <c:v>0.28539587477178086</c:v>
                </c:pt>
                <c:pt idx="2451">
                  <c:v>0.28551636448328521</c:v>
                </c:pt>
                <c:pt idx="2452">
                  <c:v>0.28563685508549841</c:v>
                </c:pt>
                <c:pt idx="2453">
                  <c:v>0.28575734657781848</c:v>
                </c:pt>
                <c:pt idx="2454">
                  <c:v>0.28587783895964058</c:v>
                </c:pt>
                <c:pt idx="2455">
                  <c:v>0.28599833223036808</c:v>
                </c:pt>
                <c:pt idx="2456">
                  <c:v>0.28611882638939923</c:v>
                </c:pt>
                <c:pt idx="2457">
                  <c:v>0.28623932143613007</c:v>
                </c:pt>
                <c:pt idx="2458">
                  <c:v>0.28635981736996707</c:v>
                </c:pt>
                <c:pt idx="2459">
                  <c:v>0.28648031419030895</c:v>
                </c:pt>
                <c:pt idx="2460">
                  <c:v>0.28660081189655706</c:v>
                </c:pt>
                <c:pt idx="2461">
                  <c:v>0.28672131048811456</c:v>
                </c:pt>
                <c:pt idx="2462">
                  <c:v>0.28684180996438324</c:v>
                </c:pt>
                <c:pt idx="2463">
                  <c:v>0.28696231032476627</c:v>
                </c:pt>
                <c:pt idx="2464">
                  <c:v>0.28708281156866877</c:v>
                </c:pt>
                <c:pt idx="2465">
                  <c:v>0.28720331369549501</c:v>
                </c:pt>
                <c:pt idx="2466">
                  <c:v>0.28732381670464724</c:v>
                </c:pt>
                <c:pt idx="2467">
                  <c:v>0.28744432059553549</c:v>
                </c:pt>
                <c:pt idx="2468">
                  <c:v>0.287564825367562</c:v>
                </c:pt>
                <c:pt idx="2469">
                  <c:v>0.28768533102013327</c:v>
                </c:pt>
                <c:pt idx="2470">
                  <c:v>0.28780583755265821</c:v>
                </c:pt>
                <c:pt idx="2471">
                  <c:v>0.2879263449645435</c:v>
                </c:pt>
                <c:pt idx="2472">
                  <c:v>0.28804685325519808</c:v>
                </c:pt>
                <c:pt idx="2473">
                  <c:v>0.28816736242402818</c:v>
                </c:pt>
                <c:pt idx="2474">
                  <c:v>0.28828787247044696</c:v>
                </c:pt>
                <c:pt idx="2475">
                  <c:v>0.28840838339385977</c:v>
                </c:pt>
                <c:pt idx="2476">
                  <c:v>0.28852889519367908</c:v>
                </c:pt>
                <c:pt idx="2477">
                  <c:v>0.28864940786931426</c:v>
                </c:pt>
                <c:pt idx="2478">
                  <c:v>0.2887699214201791</c:v>
                </c:pt>
                <c:pt idx="2479">
                  <c:v>0.28889043584568297</c:v>
                </c:pt>
                <c:pt idx="2480">
                  <c:v>0.28901095114523723</c:v>
                </c:pt>
                <c:pt idx="2481">
                  <c:v>0.28913146731825812</c:v>
                </c:pt>
                <c:pt idx="2482">
                  <c:v>0.28925198436415767</c:v>
                </c:pt>
                <c:pt idx="2483">
                  <c:v>0.28937250228234879</c:v>
                </c:pt>
                <c:pt idx="2484">
                  <c:v>0.28949302107224395</c:v>
                </c:pt>
                <c:pt idx="2485">
                  <c:v>0.28961354073326229</c:v>
                </c:pt>
                <c:pt idx="2486">
                  <c:v>0.28973406126481649</c:v>
                </c:pt>
                <c:pt idx="2487">
                  <c:v>0.28985458266632347</c:v>
                </c:pt>
                <c:pt idx="2488">
                  <c:v>0.28997510493719747</c:v>
                </c:pt>
                <c:pt idx="2489">
                  <c:v>0.29009562807686029</c:v>
                </c:pt>
                <c:pt idx="2490">
                  <c:v>0.29021615208472396</c:v>
                </c:pt>
                <c:pt idx="2491">
                  <c:v>0.29033667696020982</c:v>
                </c:pt>
                <c:pt idx="2492">
                  <c:v>0.29045720270273456</c:v>
                </c:pt>
                <c:pt idx="2493">
                  <c:v>0.29057772931171799</c:v>
                </c:pt>
                <c:pt idx="2494">
                  <c:v>0.29069825678657968</c:v>
                </c:pt>
                <c:pt idx="2495">
                  <c:v>0.29081878512673898</c:v>
                </c:pt>
                <c:pt idx="2496">
                  <c:v>0.29093931433161702</c:v>
                </c:pt>
                <c:pt idx="2497">
                  <c:v>0.29105984440063493</c:v>
                </c:pt>
                <c:pt idx="2498">
                  <c:v>0.29118037533321361</c:v>
                </c:pt>
                <c:pt idx="2499">
                  <c:v>0.29130090712877532</c:v>
                </c:pt>
                <c:pt idx="2500">
                  <c:v>0.29142143978674295</c:v>
                </c:pt>
                <c:pt idx="2501">
                  <c:v>0.29154197330653986</c:v>
                </c:pt>
                <c:pt idx="2502">
                  <c:v>0.2916625076875885</c:v>
                </c:pt>
                <c:pt idx="2503">
                  <c:v>0.29178304292931334</c:v>
                </c:pt>
                <c:pt idx="2504">
                  <c:v>0.29190357903113862</c:v>
                </c:pt>
                <c:pt idx="2505">
                  <c:v>0.29202411599249101</c:v>
                </c:pt>
                <c:pt idx="2506">
                  <c:v>0.29214465381279453</c:v>
                </c:pt>
                <c:pt idx="2507">
                  <c:v>0.29226519249147498</c:v>
                </c:pt>
                <c:pt idx="2508">
                  <c:v>0.29238573202795992</c:v>
                </c:pt>
                <c:pt idx="2509">
                  <c:v>0.29250627242167626</c:v>
                </c:pt>
                <c:pt idx="2510">
                  <c:v>0.29262681367205157</c:v>
                </c:pt>
                <c:pt idx="2511">
                  <c:v>0.29274735577851452</c:v>
                </c:pt>
                <c:pt idx="2512">
                  <c:v>0.29286789874049224</c:v>
                </c:pt>
                <c:pt idx="2513">
                  <c:v>0.29298844255741363</c:v>
                </c:pt>
                <c:pt idx="2514">
                  <c:v>0.29310898722871004</c:v>
                </c:pt>
                <c:pt idx="2515">
                  <c:v>0.29322953275381058</c:v>
                </c:pt>
                <c:pt idx="2516">
                  <c:v>0.29335007913214528</c:v>
                </c:pt>
                <c:pt idx="2517">
                  <c:v>0.2934706263631468</c:v>
                </c:pt>
                <c:pt idx="2518">
                  <c:v>0.29359117444624561</c:v>
                </c:pt>
                <c:pt idx="2519">
                  <c:v>0.29371172338087304</c:v>
                </c:pt>
                <c:pt idx="2520">
                  <c:v>0.29383227316646332</c:v>
                </c:pt>
                <c:pt idx="2521">
                  <c:v>0.29395282380244869</c:v>
                </c:pt>
                <c:pt idx="2522">
                  <c:v>0.29407337528826072</c:v>
                </c:pt>
                <c:pt idx="2523">
                  <c:v>0.29419392762333763</c:v>
                </c:pt>
                <c:pt idx="2524">
                  <c:v>0.29431448080711076</c:v>
                </c:pt>
                <c:pt idx="2525">
                  <c:v>0.29443503483901656</c:v>
                </c:pt>
                <c:pt idx="2526">
                  <c:v>0.2945555897184895</c:v>
                </c:pt>
                <c:pt idx="2527">
                  <c:v>0.29467614544496468</c:v>
                </c:pt>
                <c:pt idx="2528">
                  <c:v>0.29479670201788055</c:v>
                </c:pt>
                <c:pt idx="2529">
                  <c:v>0.29491725943667468</c:v>
                </c:pt>
                <c:pt idx="2530">
                  <c:v>0.29503781770078175</c:v>
                </c:pt>
                <c:pt idx="2531">
                  <c:v>0.2951583768096413</c:v>
                </c:pt>
                <c:pt idx="2532">
                  <c:v>0.29527893676269246</c:v>
                </c:pt>
                <c:pt idx="2533">
                  <c:v>0.29539949755937234</c:v>
                </c:pt>
                <c:pt idx="2534">
                  <c:v>0.29552005919912228</c:v>
                </c:pt>
                <c:pt idx="2535">
                  <c:v>0.29564062168138006</c:v>
                </c:pt>
                <c:pt idx="2536">
                  <c:v>0.29576118500558768</c:v>
                </c:pt>
                <c:pt idx="2537">
                  <c:v>0.29588174917118448</c:v>
                </c:pt>
                <c:pt idx="2538">
                  <c:v>0.2960023141776138</c:v>
                </c:pt>
                <c:pt idx="2539">
                  <c:v>0.29612288002431564</c:v>
                </c:pt>
                <c:pt idx="2540">
                  <c:v>0.29624344671073244</c:v>
                </c:pt>
                <c:pt idx="2541">
                  <c:v>0.29636401423630865</c:v>
                </c:pt>
                <c:pt idx="2542">
                  <c:v>0.29648458260048649</c:v>
                </c:pt>
                <c:pt idx="2543">
                  <c:v>0.29660515180270863</c:v>
                </c:pt>
                <c:pt idx="2544">
                  <c:v>0.29672572184241908</c:v>
                </c:pt>
                <c:pt idx="2545">
                  <c:v>0.2968462927190636</c:v>
                </c:pt>
                <c:pt idx="2546">
                  <c:v>0.29696686443208908</c:v>
                </c:pt>
                <c:pt idx="2547">
                  <c:v>0.29708743698093909</c:v>
                </c:pt>
                <c:pt idx="2548">
                  <c:v>0.29720801036505873</c:v>
                </c:pt>
                <c:pt idx="2549">
                  <c:v>0.29732858458389622</c:v>
                </c:pt>
                <c:pt idx="2550">
                  <c:v>0.29744915963689889</c:v>
                </c:pt>
                <c:pt idx="2551">
                  <c:v>0.2975697355235134</c:v>
                </c:pt>
                <c:pt idx="2552">
                  <c:v>0.29769031224318776</c:v>
                </c:pt>
                <c:pt idx="2553">
                  <c:v>0.29781088979537129</c:v>
                </c:pt>
                <c:pt idx="2554">
                  <c:v>0.29793146817951088</c:v>
                </c:pt>
                <c:pt idx="2555">
                  <c:v>0.29805204739505831</c:v>
                </c:pt>
                <c:pt idx="2556">
                  <c:v>0.29817262744146156</c:v>
                </c:pt>
                <c:pt idx="2557">
                  <c:v>0.29829320831817197</c:v>
                </c:pt>
                <c:pt idx="2558">
                  <c:v>0.29841379002464063</c:v>
                </c:pt>
                <c:pt idx="2559">
                  <c:v>0.29853437256031867</c:v>
                </c:pt>
                <c:pt idx="2560">
                  <c:v>0.2986549559246563</c:v>
                </c:pt>
                <c:pt idx="2561">
                  <c:v>0.29877554011710816</c:v>
                </c:pt>
                <c:pt idx="2562">
                  <c:v>0.29889612513712538</c:v>
                </c:pt>
                <c:pt idx="2563">
                  <c:v>0.29901671098416105</c:v>
                </c:pt>
                <c:pt idx="2564">
                  <c:v>0.29913729765767028</c:v>
                </c:pt>
                <c:pt idx="2565">
                  <c:v>0.29925788515710638</c:v>
                </c:pt>
                <c:pt idx="2566">
                  <c:v>0.29937847348192292</c:v>
                </c:pt>
                <c:pt idx="2567">
                  <c:v>0.299499062631575</c:v>
                </c:pt>
                <c:pt idx="2568">
                  <c:v>0.29961965260551904</c:v>
                </c:pt>
                <c:pt idx="2569">
                  <c:v>0.29974024340321259</c:v>
                </c:pt>
                <c:pt idx="2570">
                  <c:v>0.29986083502410676</c:v>
                </c:pt>
                <c:pt idx="2571">
                  <c:v>0.29998142746766487</c:v>
                </c:pt>
                <c:pt idx="2572">
                  <c:v>0.30010202073333869</c:v>
                </c:pt>
                <c:pt idx="2573">
                  <c:v>0.30022261482058998</c:v>
                </c:pt>
                <c:pt idx="2574">
                  <c:v>0.3003432097288754</c:v>
                </c:pt>
                <c:pt idx="2575">
                  <c:v>0.30046380545765183</c:v>
                </c:pt>
                <c:pt idx="2576">
                  <c:v>0.30058440200638259</c:v>
                </c:pt>
                <c:pt idx="2577">
                  <c:v>0.30070499937452366</c:v>
                </c:pt>
                <c:pt idx="2578">
                  <c:v>0.30082559756153704</c:v>
                </c:pt>
                <c:pt idx="2579">
                  <c:v>0.30094619656688226</c:v>
                </c:pt>
                <c:pt idx="2580">
                  <c:v>0.3010667963900211</c:v>
                </c:pt>
                <c:pt idx="2581">
                  <c:v>0.30118739703041442</c:v>
                </c:pt>
                <c:pt idx="2582">
                  <c:v>0.30130799848752399</c:v>
                </c:pt>
                <c:pt idx="2583">
                  <c:v>0.30142860076081091</c:v>
                </c:pt>
                <c:pt idx="2584">
                  <c:v>0.30154920384974138</c:v>
                </c:pt>
                <c:pt idx="2585">
                  <c:v>0.30166980775377672</c:v>
                </c:pt>
                <c:pt idx="2586">
                  <c:v>0.3017904124723807</c:v>
                </c:pt>
                <c:pt idx="2587">
                  <c:v>0.30191101800501619</c:v>
                </c:pt>
                <c:pt idx="2588">
                  <c:v>0.30203162435115027</c:v>
                </c:pt>
                <c:pt idx="2589">
                  <c:v>0.30215223151024628</c:v>
                </c:pt>
                <c:pt idx="2590">
                  <c:v>0.30227283948177042</c:v>
                </c:pt>
                <c:pt idx="2591">
                  <c:v>0.30239344826518777</c:v>
                </c:pt>
                <c:pt idx="2592">
                  <c:v>0.30251405785996655</c:v>
                </c:pt>
                <c:pt idx="2593">
                  <c:v>0.30263466826557095</c:v>
                </c:pt>
                <c:pt idx="2594">
                  <c:v>0.30275527948147074</c:v>
                </c:pt>
                <c:pt idx="2595">
                  <c:v>0.30287589150713212</c:v>
                </c:pt>
                <c:pt idx="2596">
                  <c:v>0.30299650434202441</c:v>
                </c:pt>
                <c:pt idx="2597">
                  <c:v>0.30311711798561491</c:v>
                </c:pt>
                <c:pt idx="2598">
                  <c:v>0.30323773243737406</c:v>
                </c:pt>
                <c:pt idx="2599">
                  <c:v>0.30335834769677139</c:v>
                </c:pt>
                <c:pt idx="2600">
                  <c:v>0.30347896376327488</c:v>
                </c:pt>
                <c:pt idx="2601">
                  <c:v>0.30359958063635695</c:v>
                </c:pt>
                <c:pt idx="2602">
                  <c:v>0.30372019831548758</c:v>
                </c:pt>
                <c:pt idx="2603">
                  <c:v>0.30384081680013852</c:v>
                </c:pt>
                <c:pt idx="2604">
                  <c:v>0.3039614360897811</c:v>
                </c:pt>
                <c:pt idx="2605">
                  <c:v>0.30408205618388884</c:v>
                </c:pt>
                <c:pt idx="2606">
                  <c:v>0.30420267708193238</c:v>
                </c:pt>
                <c:pt idx="2607">
                  <c:v>0.30432329878338527</c:v>
                </c:pt>
                <c:pt idx="2608">
                  <c:v>0.30444392128772191</c:v>
                </c:pt>
                <c:pt idx="2609">
                  <c:v>0.30456454459441495</c:v>
                </c:pt>
                <c:pt idx="2610">
                  <c:v>0.30468516870293993</c:v>
                </c:pt>
                <c:pt idx="2611">
                  <c:v>0.30480579361277194</c:v>
                </c:pt>
                <c:pt idx="2612">
                  <c:v>0.30492641932338449</c:v>
                </c:pt>
                <c:pt idx="2613">
                  <c:v>0.30504704583425446</c:v>
                </c:pt>
                <c:pt idx="2614">
                  <c:v>0.30516767314485804</c:v>
                </c:pt>
                <c:pt idx="2615">
                  <c:v>0.30528830125467254</c:v>
                </c:pt>
                <c:pt idx="2616">
                  <c:v>0.30540893016317261</c:v>
                </c:pt>
                <c:pt idx="2617">
                  <c:v>0.30552955986983821</c:v>
                </c:pt>
                <c:pt idx="2618">
                  <c:v>0.30565019037414487</c:v>
                </c:pt>
                <c:pt idx="2619">
                  <c:v>0.30577082167557323</c:v>
                </c:pt>
                <c:pt idx="2620">
                  <c:v>0.30589145377360016</c:v>
                </c:pt>
                <c:pt idx="2621">
                  <c:v>0.30601208666770563</c:v>
                </c:pt>
                <c:pt idx="2622">
                  <c:v>0.30613272035736872</c:v>
                </c:pt>
                <c:pt idx="2623">
                  <c:v>0.30625335484207072</c:v>
                </c:pt>
                <c:pt idx="2624">
                  <c:v>0.30637399012129096</c:v>
                </c:pt>
                <c:pt idx="2625">
                  <c:v>0.30649462619450962</c:v>
                </c:pt>
                <c:pt idx="2626">
                  <c:v>0.30661526306121134</c:v>
                </c:pt>
                <c:pt idx="2627">
                  <c:v>0.30673590072087364</c:v>
                </c:pt>
                <c:pt idx="2628">
                  <c:v>0.30685653917298028</c:v>
                </c:pt>
                <c:pt idx="2629">
                  <c:v>0.30697717841701544</c:v>
                </c:pt>
                <c:pt idx="2630">
                  <c:v>0.30709781845246065</c:v>
                </c:pt>
                <c:pt idx="2631">
                  <c:v>0.30721845927879921</c:v>
                </c:pt>
                <c:pt idx="2632">
                  <c:v>0.30733910089551442</c:v>
                </c:pt>
                <c:pt idx="2633">
                  <c:v>0.30745974330209291</c:v>
                </c:pt>
                <c:pt idx="2634">
                  <c:v>0.30758038649801667</c:v>
                </c:pt>
                <c:pt idx="2635">
                  <c:v>0.30770103048277297</c:v>
                </c:pt>
                <c:pt idx="2636">
                  <c:v>0.30782167525584714</c:v>
                </c:pt>
                <c:pt idx="2637">
                  <c:v>0.30794232081672379</c:v>
                </c:pt>
                <c:pt idx="2638">
                  <c:v>0.30806296716489134</c:v>
                </c:pt>
                <c:pt idx="2639">
                  <c:v>0.30818361429983421</c:v>
                </c:pt>
                <c:pt idx="2640">
                  <c:v>0.30830426222104168</c:v>
                </c:pt>
                <c:pt idx="2641">
                  <c:v>0.30842491092800128</c:v>
                </c:pt>
                <c:pt idx="2642">
                  <c:v>0.30854556042019898</c:v>
                </c:pt>
                <c:pt idx="2643">
                  <c:v>0.30866621069712674</c:v>
                </c:pt>
                <c:pt idx="2644">
                  <c:v>0.30878686175827075</c:v>
                </c:pt>
                <c:pt idx="2645">
                  <c:v>0.30890751360312163</c:v>
                </c:pt>
                <c:pt idx="2646">
                  <c:v>0.30902816623116847</c:v>
                </c:pt>
                <c:pt idx="2647">
                  <c:v>0.30914881964190255</c:v>
                </c:pt>
                <c:pt idx="2648">
                  <c:v>0.30926947383481318</c:v>
                </c:pt>
                <c:pt idx="2649">
                  <c:v>0.30939012880939321</c:v>
                </c:pt>
                <c:pt idx="2650">
                  <c:v>0.3095107845651317</c:v>
                </c:pt>
                <c:pt idx="2651">
                  <c:v>0.30963144110152108</c:v>
                </c:pt>
                <c:pt idx="2652">
                  <c:v>0.30975209841805595</c:v>
                </c:pt>
                <c:pt idx="2653">
                  <c:v>0.3098727565142263</c:v>
                </c:pt>
                <c:pt idx="2654">
                  <c:v>0.30999341538952696</c:v>
                </c:pt>
                <c:pt idx="2655">
                  <c:v>0.3101140750434499</c:v>
                </c:pt>
                <c:pt idx="2656">
                  <c:v>0.31023473547549152</c:v>
                </c:pt>
                <c:pt idx="2657">
                  <c:v>0.31035539668514245</c:v>
                </c:pt>
                <c:pt idx="2658">
                  <c:v>0.31047605867190176</c:v>
                </c:pt>
                <c:pt idx="2659">
                  <c:v>0.31059672143526162</c:v>
                </c:pt>
                <c:pt idx="2660">
                  <c:v>0.31071738497471912</c:v>
                </c:pt>
                <c:pt idx="2661">
                  <c:v>0.3108380492897691</c:v>
                </c:pt>
                <c:pt idx="2662">
                  <c:v>0.31095871437990974</c:v>
                </c:pt>
                <c:pt idx="2663">
                  <c:v>0.31107938024463566</c:v>
                </c:pt>
                <c:pt idx="2664">
                  <c:v>0.31120004688344416</c:v>
                </c:pt>
                <c:pt idx="2665">
                  <c:v>0.31132071429583452</c:v>
                </c:pt>
                <c:pt idx="2666">
                  <c:v>0.3114413824813056</c:v>
                </c:pt>
                <c:pt idx="2667">
                  <c:v>0.311562051439354</c:v>
                </c:pt>
                <c:pt idx="2668">
                  <c:v>0.31168272116947793</c:v>
                </c:pt>
                <c:pt idx="2669">
                  <c:v>0.31180339167117799</c:v>
                </c:pt>
                <c:pt idx="2670">
                  <c:v>0.31192406294395281</c:v>
                </c:pt>
                <c:pt idx="2671">
                  <c:v>0.31204473498730567</c:v>
                </c:pt>
                <c:pt idx="2672">
                  <c:v>0.31216540780073387</c:v>
                </c:pt>
                <c:pt idx="2673">
                  <c:v>0.31228608138373781</c:v>
                </c:pt>
                <c:pt idx="2674">
                  <c:v>0.31240675573582122</c:v>
                </c:pt>
                <c:pt idx="2675">
                  <c:v>0.31252743085648449</c:v>
                </c:pt>
                <c:pt idx="2676">
                  <c:v>0.31264810674522936</c:v>
                </c:pt>
                <c:pt idx="2677">
                  <c:v>0.31276878340155845</c:v>
                </c:pt>
                <c:pt idx="2678">
                  <c:v>0.3128894608249766</c:v>
                </c:pt>
                <c:pt idx="2679">
                  <c:v>0.31301013901498398</c:v>
                </c:pt>
                <c:pt idx="2680">
                  <c:v>0.3131308179710881</c:v>
                </c:pt>
                <c:pt idx="2681">
                  <c:v>0.31325149769278982</c:v>
                </c:pt>
                <c:pt idx="2682">
                  <c:v>0.3133721781795944</c:v>
                </c:pt>
                <c:pt idx="2683">
                  <c:v>0.3134928594310078</c:v>
                </c:pt>
                <c:pt idx="2684">
                  <c:v>0.31361354144653464</c:v>
                </c:pt>
                <c:pt idx="2685">
                  <c:v>0.31373422422568065</c:v>
                </c:pt>
                <c:pt idx="2686">
                  <c:v>0.313854907767952</c:v>
                </c:pt>
                <c:pt idx="2687">
                  <c:v>0.31397559207285508</c:v>
                </c:pt>
                <c:pt idx="2688">
                  <c:v>0.31409627713989718</c:v>
                </c:pt>
                <c:pt idx="2689">
                  <c:v>0.31421696296858492</c:v>
                </c:pt>
                <c:pt idx="2690">
                  <c:v>0.31433764955842602</c:v>
                </c:pt>
                <c:pt idx="2691">
                  <c:v>0.31445833690893044</c:v>
                </c:pt>
                <c:pt idx="2692">
                  <c:v>0.31457902501960389</c:v>
                </c:pt>
                <c:pt idx="2693">
                  <c:v>0.31469971388995654</c:v>
                </c:pt>
                <c:pt idx="2694">
                  <c:v>0.31482040351949836</c:v>
                </c:pt>
                <c:pt idx="2695">
                  <c:v>0.31494109390773817</c:v>
                </c:pt>
                <c:pt idx="2696">
                  <c:v>0.31506178505418747</c:v>
                </c:pt>
                <c:pt idx="2697">
                  <c:v>0.31518247695835422</c:v>
                </c:pt>
                <c:pt idx="2698">
                  <c:v>0.31530316961975169</c:v>
                </c:pt>
                <c:pt idx="2699">
                  <c:v>0.31542386303788916</c:v>
                </c:pt>
                <c:pt idx="2700">
                  <c:v>0.31554455721227836</c:v>
                </c:pt>
                <c:pt idx="2701">
                  <c:v>0.31566525214243302</c:v>
                </c:pt>
                <c:pt idx="2702">
                  <c:v>0.31578594782786462</c:v>
                </c:pt>
                <c:pt idx="2703">
                  <c:v>0.31590664426808823</c:v>
                </c:pt>
                <c:pt idx="2704">
                  <c:v>0.31602734146261113</c:v>
                </c:pt>
                <c:pt idx="2705">
                  <c:v>0.31614803941095326</c:v>
                </c:pt>
                <c:pt idx="2706">
                  <c:v>0.31626873811262368</c:v>
                </c:pt>
                <c:pt idx="2707">
                  <c:v>0.31638943756714033</c:v>
                </c:pt>
                <c:pt idx="2708">
                  <c:v>0.31651013777401715</c:v>
                </c:pt>
                <c:pt idx="2709">
                  <c:v>0.31663083873276854</c:v>
                </c:pt>
                <c:pt idx="2710">
                  <c:v>0.31675154044290932</c:v>
                </c:pt>
                <c:pt idx="2711">
                  <c:v>0.31687224290395766</c:v>
                </c:pt>
                <c:pt idx="2712">
                  <c:v>0.31699294611542794</c:v>
                </c:pt>
                <c:pt idx="2713">
                  <c:v>0.31711365007683767</c:v>
                </c:pt>
                <c:pt idx="2714">
                  <c:v>0.31723435478770523</c:v>
                </c:pt>
                <c:pt idx="2715">
                  <c:v>0.31735506024754545</c:v>
                </c:pt>
                <c:pt idx="2716">
                  <c:v>0.31747576645587605</c:v>
                </c:pt>
                <c:pt idx="2717">
                  <c:v>0.31759647341221786</c:v>
                </c:pt>
                <c:pt idx="2718">
                  <c:v>0.31771718111608815</c:v>
                </c:pt>
                <c:pt idx="2719">
                  <c:v>0.31783788956700576</c:v>
                </c:pt>
                <c:pt idx="2720">
                  <c:v>0.31795859876449062</c:v>
                </c:pt>
                <c:pt idx="2721">
                  <c:v>0.31807930870806223</c:v>
                </c:pt>
                <c:pt idx="2722">
                  <c:v>0.31820001939723985</c:v>
                </c:pt>
                <c:pt idx="2723">
                  <c:v>0.31832073083154522</c:v>
                </c:pt>
                <c:pt idx="2724">
                  <c:v>0.31844144301049937</c:v>
                </c:pt>
                <c:pt idx="2725">
                  <c:v>0.31856215593362092</c:v>
                </c:pt>
                <c:pt idx="2726">
                  <c:v>0.31868286960043513</c:v>
                </c:pt>
                <c:pt idx="2727">
                  <c:v>0.31880358401046394</c:v>
                </c:pt>
                <c:pt idx="2728">
                  <c:v>0.31892429916322595</c:v>
                </c:pt>
                <c:pt idx="2729">
                  <c:v>0.31904501505824778</c:v>
                </c:pt>
                <c:pt idx="2730">
                  <c:v>0.31916573169505158</c:v>
                </c:pt>
                <c:pt idx="2731">
                  <c:v>0.31928644907315906</c:v>
                </c:pt>
                <c:pt idx="2732">
                  <c:v>0.31940716719209727</c:v>
                </c:pt>
                <c:pt idx="2733">
                  <c:v>0.31952788605138815</c:v>
                </c:pt>
                <c:pt idx="2734">
                  <c:v>0.31964860565055742</c:v>
                </c:pt>
                <c:pt idx="2735">
                  <c:v>0.31976932598912855</c:v>
                </c:pt>
                <c:pt idx="2736">
                  <c:v>0.31989004706662949</c:v>
                </c:pt>
                <c:pt idx="2737">
                  <c:v>0.32001076888258462</c:v>
                </c:pt>
                <c:pt idx="2738">
                  <c:v>0.3201314914365192</c:v>
                </c:pt>
                <c:pt idx="2739">
                  <c:v>0.32025221472796117</c:v>
                </c:pt>
                <c:pt idx="2740">
                  <c:v>0.32037293875643869</c:v>
                </c:pt>
                <c:pt idx="2741">
                  <c:v>0.32049366352147635</c:v>
                </c:pt>
                <c:pt idx="2742">
                  <c:v>0.32061438902260386</c:v>
                </c:pt>
                <c:pt idx="2743">
                  <c:v>0.32073511525934828</c:v>
                </c:pt>
                <c:pt idx="2744">
                  <c:v>0.32085584223123642</c:v>
                </c:pt>
                <c:pt idx="2745">
                  <c:v>0.32097656993780133</c:v>
                </c:pt>
                <c:pt idx="2746">
                  <c:v>0.3210972983785676</c:v>
                </c:pt>
                <c:pt idx="2747">
                  <c:v>0.32121802755306694</c:v>
                </c:pt>
                <c:pt idx="2748">
                  <c:v>0.3213387574608304</c:v>
                </c:pt>
                <c:pt idx="2749">
                  <c:v>0.32145948810138547</c:v>
                </c:pt>
                <c:pt idx="2750">
                  <c:v>0.32158021947426674</c:v>
                </c:pt>
                <c:pt idx="2751">
                  <c:v>0.3217009515790008</c:v>
                </c:pt>
                <c:pt idx="2752">
                  <c:v>0.32182168441512071</c:v>
                </c:pt>
                <c:pt idx="2753">
                  <c:v>0.32194241798215839</c:v>
                </c:pt>
                <c:pt idx="2754">
                  <c:v>0.3220631522796471</c:v>
                </c:pt>
                <c:pt idx="2755">
                  <c:v>0.32218388730711744</c:v>
                </c:pt>
                <c:pt idx="2756">
                  <c:v>0.32230462306410312</c:v>
                </c:pt>
                <c:pt idx="2757">
                  <c:v>0.32242535955013851</c:v>
                </c:pt>
                <c:pt idx="2758">
                  <c:v>0.32254609676475399</c:v>
                </c:pt>
                <c:pt idx="2759">
                  <c:v>0.32266683470748636</c:v>
                </c:pt>
                <c:pt idx="2760">
                  <c:v>0.3227875733778689</c:v>
                </c:pt>
                <c:pt idx="2761">
                  <c:v>0.32290831277543641</c:v>
                </c:pt>
                <c:pt idx="2762">
                  <c:v>0.32302905289972417</c:v>
                </c:pt>
                <c:pt idx="2763">
                  <c:v>0.32314979375026742</c:v>
                </c:pt>
                <c:pt idx="2764">
                  <c:v>0.32327053532660033</c:v>
                </c:pt>
                <c:pt idx="2765">
                  <c:v>0.32339127762826125</c:v>
                </c:pt>
                <c:pt idx="2766">
                  <c:v>0.32351202065478613</c:v>
                </c:pt>
                <c:pt idx="2767">
                  <c:v>0.32363276440571198</c:v>
                </c:pt>
                <c:pt idx="2768">
                  <c:v>0.32375350888057453</c:v>
                </c:pt>
                <c:pt idx="2769">
                  <c:v>0.32387425407891302</c:v>
                </c:pt>
                <c:pt idx="2770">
                  <c:v>0.32399500000026427</c:v>
                </c:pt>
                <c:pt idx="2771">
                  <c:v>0.32411574664416731</c:v>
                </c:pt>
                <c:pt idx="2772">
                  <c:v>0.32423649401016164</c:v>
                </c:pt>
                <c:pt idx="2773">
                  <c:v>0.32435724209778383</c:v>
                </c:pt>
                <c:pt idx="2774">
                  <c:v>0.32447799090657381</c:v>
                </c:pt>
                <c:pt idx="2775">
                  <c:v>0.32459874043607329</c:v>
                </c:pt>
                <c:pt idx="2776">
                  <c:v>0.32471949068582018</c:v>
                </c:pt>
                <c:pt idx="2777">
                  <c:v>0.32484024165535663</c:v>
                </c:pt>
                <c:pt idx="2778">
                  <c:v>0.32496099334422257</c:v>
                </c:pt>
                <c:pt idx="2779">
                  <c:v>0.32508174575195925</c:v>
                </c:pt>
                <c:pt idx="2780">
                  <c:v>0.3252024988781077</c:v>
                </c:pt>
                <c:pt idx="2781">
                  <c:v>0.32532325272220985</c:v>
                </c:pt>
                <c:pt idx="2782">
                  <c:v>0.32544400728380873</c:v>
                </c:pt>
                <c:pt idx="2783">
                  <c:v>0.3255647625624456</c:v>
                </c:pt>
                <c:pt idx="2784">
                  <c:v>0.32568551855766481</c:v>
                </c:pt>
                <c:pt idx="2785">
                  <c:v>0.32580627526900896</c:v>
                </c:pt>
                <c:pt idx="2786">
                  <c:v>0.32592703269602152</c:v>
                </c:pt>
                <c:pt idx="2787">
                  <c:v>0.32604779083824664</c:v>
                </c:pt>
                <c:pt idx="2788">
                  <c:v>0.32616854969522935</c:v>
                </c:pt>
                <c:pt idx="2789">
                  <c:v>0.32628930926651334</c:v>
                </c:pt>
                <c:pt idx="2790">
                  <c:v>0.32641006955164364</c:v>
                </c:pt>
                <c:pt idx="2791">
                  <c:v>0.32653083055016618</c:v>
                </c:pt>
                <c:pt idx="2792">
                  <c:v>0.32665159226162643</c:v>
                </c:pt>
                <c:pt idx="2793">
                  <c:v>0.32677235468557098</c:v>
                </c:pt>
                <c:pt idx="2794">
                  <c:v>0.32689311782154507</c:v>
                </c:pt>
                <c:pt idx="2795">
                  <c:v>0.32701388166909817</c:v>
                </c:pt>
                <c:pt idx="2796">
                  <c:v>0.32713464622777311</c:v>
                </c:pt>
                <c:pt idx="2797">
                  <c:v>0.32725541149712045</c:v>
                </c:pt>
                <c:pt idx="2798">
                  <c:v>0.3273761774766879</c:v>
                </c:pt>
                <c:pt idx="2799">
                  <c:v>0.32749694416602404</c:v>
                </c:pt>
                <c:pt idx="2800">
                  <c:v>0.32761771156467523</c:v>
                </c:pt>
                <c:pt idx="2801">
                  <c:v>0.32773847967219116</c:v>
                </c:pt>
                <c:pt idx="2802">
                  <c:v>0.32785924848812309</c:v>
                </c:pt>
                <c:pt idx="2803">
                  <c:v>0.32798001801201804</c:v>
                </c:pt>
                <c:pt idx="2804">
                  <c:v>0.32810078824342748</c:v>
                </c:pt>
                <c:pt idx="2805">
                  <c:v>0.32822155918190044</c:v>
                </c:pt>
                <c:pt idx="2806">
                  <c:v>0.32834233082698927</c:v>
                </c:pt>
                <c:pt idx="2807">
                  <c:v>0.32846310317824212</c:v>
                </c:pt>
                <c:pt idx="2808">
                  <c:v>0.32858387623521357</c:v>
                </c:pt>
                <c:pt idx="2809">
                  <c:v>0.32870464999745397</c:v>
                </c:pt>
                <c:pt idx="2810">
                  <c:v>0.3288254244645139</c:v>
                </c:pt>
                <c:pt idx="2811">
                  <c:v>0.32894619963594773</c:v>
                </c:pt>
                <c:pt idx="2812">
                  <c:v>0.32906697551130759</c:v>
                </c:pt>
                <c:pt idx="2813">
                  <c:v>0.32918775209014584</c:v>
                </c:pt>
                <c:pt idx="2814">
                  <c:v>0.32930852937201682</c:v>
                </c:pt>
                <c:pt idx="2815">
                  <c:v>0.32942930735647313</c:v>
                </c:pt>
                <c:pt idx="2816">
                  <c:v>0.32955008604306757</c:v>
                </c:pt>
                <c:pt idx="2817">
                  <c:v>0.32967086543135826</c:v>
                </c:pt>
                <c:pt idx="2818">
                  <c:v>0.32979164552089779</c:v>
                </c:pt>
                <c:pt idx="2819">
                  <c:v>0.32991242631124296</c:v>
                </c:pt>
                <c:pt idx="2820">
                  <c:v>0.33003320780194545</c:v>
                </c:pt>
                <c:pt idx="2821">
                  <c:v>0.33015398999256318</c:v>
                </c:pt>
                <c:pt idx="2822">
                  <c:v>0.33027477288265494</c:v>
                </c:pt>
                <c:pt idx="2823">
                  <c:v>0.33039555647177332</c:v>
                </c:pt>
                <c:pt idx="2824">
                  <c:v>0.33051634075947511</c:v>
                </c:pt>
                <c:pt idx="2825">
                  <c:v>0.33063712574531978</c:v>
                </c:pt>
                <c:pt idx="2826">
                  <c:v>0.33075791142886191</c:v>
                </c:pt>
                <c:pt idx="2827">
                  <c:v>0.33087869780966228</c:v>
                </c:pt>
                <c:pt idx="2828">
                  <c:v>0.33099948488727837</c:v>
                </c:pt>
                <c:pt idx="2829">
                  <c:v>0.33112027266126698</c:v>
                </c:pt>
                <c:pt idx="2830">
                  <c:v>0.33124106113118823</c:v>
                </c:pt>
                <c:pt idx="2831">
                  <c:v>0.33136185029660092</c:v>
                </c:pt>
                <c:pt idx="2832">
                  <c:v>0.33148264015706408</c:v>
                </c:pt>
                <c:pt idx="2833">
                  <c:v>0.33160343071213871</c:v>
                </c:pt>
                <c:pt idx="2834">
                  <c:v>0.33172422196138451</c:v>
                </c:pt>
                <c:pt idx="2835">
                  <c:v>0.3318450139043605</c:v>
                </c:pt>
                <c:pt idx="2836">
                  <c:v>0.33196580654062791</c:v>
                </c:pt>
                <c:pt idx="2837">
                  <c:v>0.33208659986975109</c:v>
                </c:pt>
                <c:pt idx="2838">
                  <c:v>0.33220739389128728</c:v>
                </c:pt>
                <c:pt idx="2839">
                  <c:v>0.33232818860480107</c:v>
                </c:pt>
                <c:pt idx="2840">
                  <c:v>0.33244898400985301</c:v>
                </c:pt>
                <c:pt idx="2841">
                  <c:v>0.33256978010600524</c:v>
                </c:pt>
                <c:pt idx="2842">
                  <c:v>0.33269057689282144</c:v>
                </c:pt>
                <c:pt idx="2843">
                  <c:v>0.33281137436986574</c:v>
                </c:pt>
                <c:pt idx="2844">
                  <c:v>0.33293217253670027</c:v>
                </c:pt>
                <c:pt idx="2845">
                  <c:v>0.3330529713928887</c:v>
                </c:pt>
                <c:pt idx="2846">
                  <c:v>0.33317377093799694</c:v>
                </c:pt>
                <c:pt idx="2847">
                  <c:v>0.33329457117158623</c:v>
                </c:pt>
                <c:pt idx="2848">
                  <c:v>0.33341537209322469</c:v>
                </c:pt>
                <c:pt idx="2849">
                  <c:v>0.33353617370247557</c:v>
                </c:pt>
                <c:pt idx="2850">
                  <c:v>0.33365697599890431</c:v>
                </c:pt>
                <c:pt idx="2851">
                  <c:v>0.33377777898207794</c:v>
                </c:pt>
                <c:pt idx="2852">
                  <c:v>0.3338985826515608</c:v>
                </c:pt>
                <c:pt idx="2853">
                  <c:v>0.33401938700692035</c:v>
                </c:pt>
                <c:pt idx="2854">
                  <c:v>0.33414019204772316</c:v>
                </c:pt>
                <c:pt idx="2855">
                  <c:v>0.33426099777353668</c:v>
                </c:pt>
                <c:pt idx="2856">
                  <c:v>0.33438180418392838</c:v>
                </c:pt>
                <c:pt idx="2857">
                  <c:v>0.33450261127846481</c:v>
                </c:pt>
                <c:pt idx="2858">
                  <c:v>0.33462341905671478</c:v>
                </c:pt>
                <c:pt idx="2859">
                  <c:v>0.33474422751824706</c:v>
                </c:pt>
                <c:pt idx="2860">
                  <c:v>0.33486503666262979</c:v>
                </c:pt>
                <c:pt idx="2861">
                  <c:v>0.33498584648943286</c:v>
                </c:pt>
                <c:pt idx="2862">
                  <c:v>0.33510665699822484</c:v>
                </c:pt>
                <c:pt idx="2863">
                  <c:v>0.33522746818857563</c:v>
                </c:pt>
                <c:pt idx="2864">
                  <c:v>0.33534828006005379</c:v>
                </c:pt>
                <c:pt idx="2865">
                  <c:v>0.33546909261223279</c:v>
                </c:pt>
                <c:pt idx="2866">
                  <c:v>0.33558990584468162</c:v>
                </c:pt>
                <c:pt idx="2867">
                  <c:v>0.33571071975696931</c:v>
                </c:pt>
                <c:pt idx="2868">
                  <c:v>0.3358315343486713</c:v>
                </c:pt>
                <c:pt idx="2869">
                  <c:v>0.33595234961935505</c:v>
                </c:pt>
                <c:pt idx="2870">
                  <c:v>0.33607316556859423</c:v>
                </c:pt>
                <c:pt idx="2871">
                  <c:v>0.33619398219596386</c:v>
                </c:pt>
                <c:pt idx="2872">
                  <c:v>0.33631479950103116</c:v>
                </c:pt>
                <c:pt idx="2873">
                  <c:v>0.33643561748337336</c:v>
                </c:pt>
                <c:pt idx="2874">
                  <c:v>0.33655643614256192</c:v>
                </c:pt>
                <c:pt idx="2875">
                  <c:v>0.33667725547817051</c:v>
                </c:pt>
                <c:pt idx="2876">
                  <c:v>0.33679807548977259</c:v>
                </c:pt>
                <c:pt idx="2877">
                  <c:v>0.33691889617694315</c:v>
                </c:pt>
                <c:pt idx="2878">
                  <c:v>0.33703971753925588</c:v>
                </c:pt>
                <c:pt idx="2879">
                  <c:v>0.33716053957628778</c:v>
                </c:pt>
                <c:pt idx="2880">
                  <c:v>0.33728136228761119</c:v>
                </c:pt>
                <c:pt idx="2881">
                  <c:v>0.33740218567280311</c:v>
                </c:pt>
                <c:pt idx="2882">
                  <c:v>0.3375230097314379</c:v>
                </c:pt>
                <c:pt idx="2883">
                  <c:v>0.33764383446309409</c:v>
                </c:pt>
                <c:pt idx="2884">
                  <c:v>0.33776465986734605</c:v>
                </c:pt>
                <c:pt idx="2885">
                  <c:v>0.33788548594377055</c:v>
                </c:pt>
                <c:pt idx="2886">
                  <c:v>0.33800631269194592</c:v>
                </c:pt>
                <c:pt idx="2887">
                  <c:v>0.33812714011144895</c:v>
                </c:pt>
                <c:pt idx="2888">
                  <c:v>0.33824796820185665</c:v>
                </c:pt>
                <c:pt idx="2889">
                  <c:v>0.33836879696274691</c:v>
                </c:pt>
                <c:pt idx="2890">
                  <c:v>0.33848962639369939</c:v>
                </c:pt>
                <c:pt idx="2891">
                  <c:v>0.33861045649429222</c:v>
                </c:pt>
                <c:pt idx="2892">
                  <c:v>0.3387312872641044</c:v>
                </c:pt>
                <c:pt idx="2893">
                  <c:v>0.33885211870271403</c:v>
                </c:pt>
                <c:pt idx="2894">
                  <c:v>0.33897295080970191</c:v>
                </c:pt>
                <c:pt idx="2895">
                  <c:v>0.33909378358464726</c:v>
                </c:pt>
                <c:pt idx="2896">
                  <c:v>0.33921461702713063</c:v>
                </c:pt>
                <c:pt idx="2897">
                  <c:v>0.33933545113673214</c:v>
                </c:pt>
                <c:pt idx="2898">
                  <c:v>0.33945628591303212</c:v>
                </c:pt>
                <c:pt idx="2899">
                  <c:v>0.33957712135561269</c:v>
                </c:pt>
                <c:pt idx="2900">
                  <c:v>0.33969795746405684</c:v>
                </c:pt>
                <c:pt idx="2901">
                  <c:v>0.33981879423794226</c:v>
                </c:pt>
                <c:pt idx="2902">
                  <c:v>0.33993963167685459</c:v>
                </c:pt>
                <c:pt idx="2903">
                  <c:v>0.34006046978037396</c:v>
                </c:pt>
                <c:pt idx="2904">
                  <c:v>0.3401813085480847</c:v>
                </c:pt>
                <c:pt idx="2905">
                  <c:v>0.34030214797956893</c:v>
                </c:pt>
                <c:pt idx="2906">
                  <c:v>0.34042298807440941</c:v>
                </c:pt>
                <c:pt idx="2907">
                  <c:v>0.34054382883218937</c:v>
                </c:pt>
                <c:pt idx="2908">
                  <c:v>0.34066467025249447</c:v>
                </c:pt>
                <c:pt idx="2909">
                  <c:v>0.34078551233490861</c:v>
                </c:pt>
                <c:pt idx="2910">
                  <c:v>0.3409063550790159</c:v>
                </c:pt>
                <c:pt idx="2911">
                  <c:v>0.34102719848440133</c:v>
                </c:pt>
                <c:pt idx="2912">
                  <c:v>0.34114804255064901</c:v>
                </c:pt>
                <c:pt idx="2913">
                  <c:v>0.34126888727734661</c:v>
                </c:pt>
                <c:pt idx="2914">
                  <c:v>0.34138973266407646</c:v>
                </c:pt>
                <c:pt idx="2915">
                  <c:v>0.341510578710428</c:v>
                </c:pt>
                <c:pt idx="2916">
                  <c:v>0.34163142541598712</c:v>
                </c:pt>
                <c:pt idx="2917">
                  <c:v>0.34175227278033771</c:v>
                </c:pt>
                <c:pt idx="2918">
                  <c:v>0.34187312080306853</c:v>
                </c:pt>
                <c:pt idx="2919">
                  <c:v>0.3419939694837677</c:v>
                </c:pt>
                <c:pt idx="2920">
                  <c:v>0.34211481882202288</c:v>
                </c:pt>
                <c:pt idx="2921">
                  <c:v>0.3422356688174204</c:v>
                </c:pt>
                <c:pt idx="2922">
                  <c:v>0.34235651946954948</c:v>
                </c:pt>
                <c:pt idx="2923">
                  <c:v>0.34247737077799778</c:v>
                </c:pt>
                <c:pt idx="2924">
                  <c:v>0.34259822274235541</c:v>
                </c:pt>
                <c:pt idx="2925">
                  <c:v>0.34271907536221025</c:v>
                </c:pt>
                <c:pt idx="2926">
                  <c:v>0.34283992863715262</c:v>
                </c:pt>
                <c:pt idx="2927">
                  <c:v>0.34296078256677065</c:v>
                </c:pt>
                <c:pt idx="2928">
                  <c:v>0.34308163715065731</c:v>
                </c:pt>
                <c:pt idx="2929">
                  <c:v>0.3432024923884005</c:v>
                </c:pt>
                <c:pt idx="2930">
                  <c:v>0.34332334827959121</c:v>
                </c:pt>
                <c:pt idx="2931">
                  <c:v>0.3434442048238211</c:v>
                </c:pt>
                <c:pt idx="2932">
                  <c:v>0.34356506202068071</c:v>
                </c:pt>
                <c:pt idx="2933">
                  <c:v>0.34368591986976038</c:v>
                </c:pt>
                <c:pt idx="2934">
                  <c:v>0.34380677837065443</c:v>
                </c:pt>
                <c:pt idx="2935">
                  <c:v>0.34392763752295386</c:v>
                </c:pt>
                <c:pt idx="2936">
                  <c:v>0.34404849732625098</c:v>
                </c:pt>
                <c:pt idx="2937">
                  <c:v>0.34416935778013835</c:v>
                </c:pt>
                <c:pt idx="2938">
                  <c:v>0.34429021888421074</c:v>
                </c:pt>
                <c:pt idx="2939">
                  <c:v>0.34441108063805936</c:v>
                </c:pt>
                <c:pt idx="2940">
                  <c:v>0.34453194304127766</c:v>
                </c:pt>
                <c:pt idx="2941">
                  <c:v>0.34465280609345972</c:v>
                </c:pt>
                <c:pt idx="2942">
                  <c:v>0.34477366979420121</c:v>
                </c:pt>
                <c:pt idx="2943">
                  <c:v>0.34489453414309601</c:v>
                </c:pt>
                <c:pt idx="2944">
                  <c:v>0.34501539913973778</c:v>
                </c:pt>
                <c:pt idx="2945">
                  <c:v>0.34513626478372395</c:v>
                </c:pt>
                <c:pt idx="2946">
                  <c:v>0.34525713107464706</c:v>
                </c:pt>
                <c:pt idx="2947">
                  <c:v>0.34537799801210589</c:v>
                </c:pt>
                <c:pt idx="2948">
                  <c:v>0.34549886559569321</c:v>
                </c:pt>
                <c:pt idx="2949">
                  <c:v>0.3456197338250071</c:v>
                </c:pt>
                <c:pt idx="2950">
                  <c:v>0.34574060269964479</c:v>
                </c:pt>
                <c:pt idx="2951">
                  <c:v>0.34586147221920216</c:v>
                </c:pt>
                <c:pt idx="2952">
                  <c:v>0.3459823423832753</c:v>
                </c:pt>
                <c:pt idx="2953">
                  <c:v>0.3461032131914632</c:v>
                </c:pt>
                <c:pt idx="2954">
                  <c:v>0.34622408464336329</c:v>
                </c:pt>
                <c:pt idx="2955">
                  <c:v>0.34634495673857524</c:v>
                </c:pt>
                <c:pt idx="2956">
                  <c:v>0.34646582947669491</c:v>
                </c:pt>
                <c:pt idx="2957">
                  <c:v>0.34658670285731974</c:v>
                </c:pt>
                <c:pt idx="2958">
                  <c:v>0.34670757688005205</c:v>
                </c:pt>
                <c:pt idx="2959">
                  <c:v>0.34682845154448994</c:v>
                </c:pt>
                <c:pt idx="2960">
                  <c:v>0.34694932685023328</c:v>
                </c:pt>
                <c:pt idx="2961">
                  <c:v>0.34707020279688061</c:v>
                </c:pt>
                <c:pt idx="2962">
                  <c:v>0.34719107938403337</c:v>
                </c:pt>
                <c:pt idx="2963">
                  <c:v>0.34731195661129033</c:v>
                </c:pt>
                <c:pt idx="2964">
                  <c:v>0.34743283447825379</c:v>
                </c:pt>
                <c:pt idx="2965">
                  <c:v>0.34755371298452298</c:v>
                </c:pt>
                <c:pt idx="2966">
                  <c:v>0.34767459212970064</c:v>
                </c:pt>
                <c:pt idx="2967">
                  <c:v>0.34779547191339022</c:v>
                </c:pt>
                <c:pt idx="2968">
                  <c:v>0.34791635233518825</c:v>
                </c:pt>
                <c:pt idx="2969">
                  <c:v>0.34803723339470016</c:v>
                </c:pt>
                <c:pt idx="2970">
                  <c:v>0.34815811509152828</c:v>
                </c:pt>
                <c:pt idx="2971">
                  <c:v>0.34827899742527668</c:v>
                </c:pt>
                <c:pt idx="2972">
                  <c:v>0.34839988039554592</c:v>
                </c:pt>
                <c:pt idx="2973">
                  <c:v>0.34852076400193965</c:v>
                </c:pt>
                <c:pt idx="2974">
                  <c:v>0.34864164824406241</c:v>
                </c:pt>
                <c:pt idx="2975">
                  <c:v>0.34876253312151628</c:v>
                </c:pt>
                <c:pt idx="2976">
                  <c:v>0.34888341863390759</c:v>
                </c:pt>
                <c:pt idx="2977">
                  <c:v>0.34900430478084066</c:v>
                </c:pt>
                <c:pt idx="2978">
                  <c:v>0.34912519156191846</c:v>
                </c:pt>
                <c:pt idx="2979">
                  <c:v>0.3492460789767482</c:v>
                </c:pt>
                <c:pt idx="2980">
                  <c:v>0.3493669670249322</c:v>
                </c:pt>
                <c:pt idx="2981">
                  <c:v>0.34948785570607876</c:v>
                </c:pt>
                <c:pt idx="2982">
                  <c:v>0.34960874501979267</c:v>
                </c:pt>
                <c:pt idx="2983">
                  <c:v>0.34972963496567999</c:v>
                </c:pt>
                <c:pt idx="2984">
                  <c:v>0.34985052554334639</c:v>
                </c:pt>
                <c:pt idx="2985">
                  <c:v>0.34997141675240151</c:v>
                </c:pt>
                <c:pt idx="2986">
                  <c:v>0.35009230859244833</c:v>
                </c:pt>
                <c:pt idx="2987">
                  <c:v>0.35021320106309806</c:v>
                </c:pt>
                <c:pt idx="2988">
                  <c:v>0.35033409416395456</c:v>
                </c:pt>
                <c:pt idx="2989">
                  <c:v>0.35045498789462881</c:v>
                </c:pt>
                <c:pt idx="2990">
                  <c:v>0.35057588225472713</c:v>
                </c:pt>
                <c:pt idx="2991">
                  <c:v>0.35069677724385739</c:v>
                </c:pt>
                <c:pt idx="2992">
                  <c:v>0.3508176728616319</c:v>
                </c:pt>
                <c:pt idx="2993">
                  <c:v>0.35093856910765453</c:v>
                </c:pt>
                <c:pt idx="2994">
                  <c:v>0.35105946598153848</c:v>
                </c:pt>
                <c:pt idx="2995">
                  <c:v>0.35118036348289117</c:v>
                </c:pt>
                <c:pt idx="2996">
                  <c:v>0.35130126161132402</c:v>
                </c:pt>
                <c:pt idx="2997">
                  <c:v>0.35142216036644625</c:v>
                </c:pt>
                <c:pt idx="2998">
                  <c:v>0.35154305974786615</c:v>
                </c:pt>
                <c:pt idx="2999">
                  <c:v>0.35166395975519826</c:v>
                </c:pt>
                <c:pt idx="3000">
                  <c:v>0.35178486038805157</c:v>
                </c:pt>
                <c:pt idx="3001">
                  <c:v>0.35190576164603771</c:v>
                </c:pt>
                <c:pt idx="3002">
                  <c:v>0.35202666352876832</c:v>
                </c:pt>
                <c:pt idx="3003">
                  <c:v>0.35214756603585506</c:v>
                </c:pt>
                <c:pt idx="3004">
                  <c:v>0.35226846916690957</c:v>
                </c:pt>
                <c:pt idx="3005">
                  <c:v>0.35238937292154349</c:v>
                </c:pt>
                <c:pt idx="3006">
                  <c:v>0.35251027729937157</c:v>
                </c:pt>
                <c:pt idx="3007">
                  <c:v>0.35263118230000456</c:v>
                </c:pt>
                <c:pt idx="3008">
                  <c:v>0.35275208792305723</c:v>
                </c:pt>
                <c:pt idx="3009">
                  <c:v>0.35287299416814255</c:v>
                </c:pt>
                <c:pt idx="3010">
                  <c:v>0.35299390103487438</c:v>
                </c:pt>
                <c:pt idx="3011">
                  <c:v>0.35311480852286659</c:v>
                </c:pt>
                <c:pt idx="3012">
                  <c:v>0.35323571663173214</c:v>
                </c:pt>
                <c:pt idx="3013">
                  <c:v>0.35335662536108781</c:v>
                </c:pt>
                <c:pt idx="3014">
                  <c:v>0.35347753471054721</c:v>
                </c:pt>
                <c:pt idx="3015">
                  <c:v>0.35359844467972623</c:v>
                </c:pt>
                <c:pt idx="3016">
                  <c:v>0.35371935526823894</c:v>
                </c:pt>
                <c:pt idx="3017">
                  <c:v>0.35384026647570366</c:v>
                </c:pt>
                <c:pt idx="3018">
                  <c:v>0.35396117830173246</c:v>
                </c:pt>
                <c:pt idx="3019">
                  <c:v>0.3540820907459441</c:v>
                </c:pt>
                <c:pt idx="3020">
                  <c:v>0.35420300380795444</c:v>
                </c:pt>
                <c:pt idx="3021">
                  <c:v>0.35432391748738001</c:v>
                </c:pt>
                <c:pt idx="3022">
                  <c:v>0.35444483178383979</c:v>
                </c:pt>
                <c:pt idx="3023">
                  <c:v>0.35456574669694874</c:v>
                </c:pt>
                <c:pt idx="3024">
                  <c:v>0.35468666222632583</c:v>
                </c:pt>
                <c:pt idx="3025">
                  <c:v>0.35480757837158694</c:v>
                </c:pt>
                <c:pt idx="3026">
                  <c:v>0.35492849513235258</c:v>
                </c:pt>
                <c:pt idx="3027">
                  <c:v>0.35504941250824018</c:v>
                </c:pt>
                <c:pt idx="3028">
                  <c:v>0.35517033049886848</c:v>
                </c:pt>
                <c:pt idx="3029">
                  <c:v>0.35529124910385645</c:v>
                </c:pt>
                <c:pt idx="3030">
                  <c:v>0.35541216832282241</c:v>
                </c:pt>
                <c:pt idx="3031">
                  <c:v>0.3555330881553882</c:v>
                </c:pt>
                <c:pt idx="3032">
                  <c:v>0.35565400860117191</c:v>
                </c:pt>
                <c:pt idx="3033">
                  <c:v>0.35577492965979252</c:v>
                </c:pt>
                <c:pt idx="3034">
                  <c:v>0.35589585133087165</c:v>
                </c:pt>
                <c:pt idx="3035">
                  <c:v>0.35601677361403072</c:v>
                </c:pt>
                <c:pt idx="3036">
                  <c:v>0.35613769650888893</c:v>
                </c:pt>
                <c:pt idx="3037">
                  <c:v>0.35625862001506947</c:v>
                </c:pt>
                <c:pt idx="3038">
                  <c:v>0.35637954413219108</c:v>
                </c:pt>
                <c:pt idx="3039">
                  <c:v>0.35650046885987763</c:v>
                </c:pt>
                <c:pt idx="3040">
                  <c:v>0.35662139419775007</c:v>
                </c:pt>
                <c:pt idx="3041">
                  <c:v>0.35674232014542961</c:v>
                </c:pt>
                <c:pt idx="3042">
                  <c:v>0.35686324670254166</c:v>
                </c:pt>
                <c:pt idx="3043">
                  <c:v>0.35698417386870673</c:v>
                </c:pt>
                <c:pt idx="3044">
                  <c:v>0.35710510164354692</c:v>
                </c:pt>
                <c:pt idx="3045">
                  <c:v>0.35722603002668651</c:v>
                </c:pt>
                <c:pt idx="3046">
                  <c:v>0.35734695901775027</c:v>
                </c:pt>
                <c:pt idx="3047">
                  <c:v>0.35746788861636181</c:v>
                </c:pt>
                <c:pt idx="3048">
                  <c:v>0.357588818822143</c:v>
                </c:pt>
                <c:pt idx="3049">
                  <c:v>0.3577097496347208</c:v>
                </c:pt>
                <c:pt idx="3050">
                  <c:v>0.35783068105371929</c:v>
                </c:pt>
                <c:pt idx="3051">
                  <c:v>0.35795161307876167</c:v>
                </c:pt>
                <c:pt idx="3052">
                  <c:v>0.35807254570947444</c:v>
                </c:pt>
                <c:pt idx="3053">
                  <c:v>0.3581934789454817</c:v>
                </c:pt>
                <c:pt idx="3054">
                  <c:v>0.35831441278641085</c:v>
                </c:pt>
                <c:pt idx="3055">
                  <c:v>0.35843534723188664</c:v>
                </c:pt>
                <c:pt idx="3056">
                  <c:v>0.35855628228153646</c:v>
                </c:pt>
                <c:pt idx="3057">
                  <c:v>0.35867721793498686</c:v>
                </c:pt>
                <c:pt idx="3058">
                  <c:v>0.3587981541918619</c:v>
                </c:pt>
                <c:pt idx="3059">
                  <c:v>0.35891909105179098</c:v>
                </c:pt>
                <c:pt idx="3060">
                  <c:v>0.35904002851440064</c:v>
                </c:pt>
                <c:pt idx="3061">
                  <c:v>0.35916096657932006</c:v>
                </c:pt>
                <c:pt idx="3062">
                  <c:v>0.35928190524617309</c:v>
                </c:pt>
                <c:pt idx="3063">
                  <c:v>0.35940284451459137</c:v>
                </c:pt>
                <c:pt idx="3064">
                  <c:v>0.35952378438420318</c:v>
                </c:pt>
                <c:pt idx="3065">
                  <c:v>0.35964472485463395</c:v>
                </c:pt>
                <c:pt idx="3066">
                  <c:v>0.35976566592551551</c:v>
                </c:pt>
                <c:pt idx="3067">
                  <c:v>0.35988660759647617</c:v>
                </c:pt>
                <c:pt idx="3068">
                  <c:v>0.36000754986714445</c:v>
                </c:pt>
                <c:pt idx="3069">
                  <c:v>0.36012849273715197</c:v>
                </c:pt>
                <c:pt idx="3070">
                  <c:v>0.36024943620612571</c:v>
                </c:pt>
                <c:pt idx="3071">
                  <c:v>0.36037038027369883</c:v>
                </c:pt>
                <c:pt idx="3072">
                  <c:v>0.36049132493949942</c:v>
                </c:pt>
                <c:pt idx="3073">
                  <c:v>0.36061227020315867</c:v>
                </c:pt>
                <c:pt idx="3074">
                  <c:v>0.36073321606430864</c:v>
                </c:pt>
                <c:pt idx="3075">
                  <c:v>0.36085416252257829</c:v>
                </c:pt>
                <c:pt idx="3076">
                  <c:v>0.36097510957760193</c:v>
                </c:pt>
                <c:pt idx="3077">
                  <c:v>0.36109605722900939</c:v>
                </c:pt>
                <c:pt idx="3078">
                  <c:v>0.3612170054764321</c:v>
                </c:pt>
                <c:pt idx="3079">
                  <c:v>0.36133795431950344</c:v>
                </c:pt>
                <c:pt idx="3080">
                  <c:v>0.36145890375785727</c:v>
                </c:pt>
                <c:pt idx="3081">
                  <c:v>0.36157985379112279</c:v>
                </c:pt>
                <c:pt idx="3082">
                  <c:v>0.36170080441893693</c:v>
                </c:pt>
                <c:pt idx="3083">
                  <c:v>0.36182175564092911</c:v>
                </c:pt>
                <c:pt idx="3084">
                  <c:v>0.3619427074567354</c:v>
                </c:pt>
                <c:pt idx="3085">
                  <c:v>0.36206365986598898</c:v>
                </c:pt>
                <c:pt idx="3086">
                  <c:v>0.36218461286832371</c:v>
                </c:pt>
                <c:pt idx="3087">
                  <c:v>0.36230556646337386</c:v>
                </c:pt>
                <c:pt idx="3088">
                  <c:v>0.36242652065077374</c:v>
                </c:pt>
                <c:pt idx="3089">
                  <c:v>0.36254747543015964</c:v>
                </c:pt>
                <c:pt idx="3090">
                  <c:v>0.36266843080116362</c:v>
                </c:pt>
                <c:pt idx="3091">
                  <c:v>0.36278938676342354</c:v>
                </c:pt>
                <c:pt idx="3092">
                  <c:v>0.36291034331657457</c:v>
                </c:pt>
                <c:pt idx="3093">
                  <c:v>0.36303130046025234</c:v>
                </c:pt>
                <c:pt idx="3094">
                  <c:v>0.36315225819409203</c:v>
                </c:pt>
                <c:pt idx="3095">
                  <c:v>0.36327321651773059</c:v>
                </c:pt>
                <c:pt idx="3096">
                  <c:v>0.3633941754308061</c:v>
                </c:pt>
                <c:pt idx="3097">
                  <c:v>0.36351513493295262</c:v>
                </c:pt>
                <c:pt idx="3098">
                  <c:v>0.36363609502380934</c:v>
                </c:pt>
                <c:pt idx="3099">
                  <c:v>0.36375705570301231</c:v>
                </c:pt>
                <c:pt idx="3100">
                  <c:v>0.36387801697019961</c:v>
                </c:pt>
                <c:pt idx="3101">
                  <c:v>0.3639989788250102</c:v>
                </c:pt>
                <c:pt idx="3102">
                  <c:v>0.36411994126708036</c:v>
                </c:pt>
                <c:pt idx="3103">
                  <c:v>0.36424090429604949</c:v>
                </c:pt>
                <c:pt idx="3104">
                  <c:v>0.36436186791155589</c:v>
                </c:pt>
                <c:pt idx="3105">
                  <c:v>0.3644828321132394</c:v>
                </c:pt>
                <c:pt idx="3106">
                  <c:v>0.36460379690073852</c:v>
                </c:pt>
                <c:pt idx="3107">
                  <c:v>0.36472476227369066</c:v>
                </c:pt>
                <c:pt idx="3108">
                  <c:v>0.36484572823173833</c:v>
                </c:pt>
                <c:pt idx="3109">
                  <c:v>0.36496669477451915</c:v>
                </c:pt>
                <c:pt idx="3110">
                  <c:v>0.36508766190167519</c:v>
                </c:pt>
                <c:pt idx="3111">
                  <c:v>0.36520862961284695</c:v>
                </c:pt>
                <c:pt idx="3112">
                  <c:v>0.36532959790767316</c:v>
                </c:pt>
                <c:pt idx="3113">
                  <c:v>0.36545056678579546</c:v>
                </c:pt>
                <c:pt idx="3114">
                  <c:v>0.36557153624685523</c:v>
                </c:pt>
                <c:pt idx="3115">
                  <c:v>0.36569250629049321</c:v>
                </c:pt>
                <c:pt idx="3116">
                  <c:v>0.36581347691635235</c:v>
                </c:pt>
                <c:pt idx="3117">
                  <c:v>0.3659344481240745</c:v>
                </c:pt>
                <c:pt idx="3118">
                  <c:v>0.36605541991329993</c:v>
                </c:pt>
                <c:pt idx="3119">
                  <c:v>0.36617639228367205</c:v>
                </c:pt>
                <c:pt idx="3120">
                  <c:v>0.36629736523483447</c:v>
                </c:pt>
                <c:pt idx="3121">
                  <c:v>0.36641833876642771</c:v>
                </c:pt>
                <c:pt idx="3122">
                  <c:v>0.36653931287809738</c:v>
                </c:pt>
                <c:pt idx="3123">
                  <c:v>0.36666028756948599</c:v>
                </c:pt>
                <c:pt idx="3124">
                  <c:v>0.36678126284023671</c:v>
                </c:pt>
                <c:pt idx="3125">
                  <c:v>0.36690223868999361</c:v>
                </c:pt>
                <c:pt idx="3126">
                  <c:v>0.36702321511840141</c:v>
                </c:pt>
                <c:pt idx="3127">
                  <c:v>0.36714419212510307</c:v>
                </c:pt>
                <c:pt idx="3128">
                  <c:v>0.36726516970974465</c:v>
                </c:pt>
                <c:pt idx="3129">
                  <c:v>0.36738614787197044</c:v>
                </c:pt>
                <c:pt idx="3130">
                  <c:v>0.36750712661142648</c:v>
                </c:pt>
                <c:pt idx="3131">
                  <c:v>0.36762810592775574</c:v>
                </c:pt>
                <c:pt idx="3132">
                  <c:v>0.36774908582060428</c:v>
                </c:pt>
                <c:pt idx="3133">
                  <c:v>0.36787006628961971</c:v>
                </c:pt>
                <c:pt idx="3134">
                  <c:v>0.36799104733444987</c:v>
                </c:pt>
                <c:pt idx="3135">
                  <c:v>0.36811202895473549</c:v>
                </c:pt>
                <c:pt idx="3136">
                  <c:v>0.3682330111501273</c:v>
                </c:pt>
                <c:pt idx="3137">
                  <c:v>0.36835399392027091</c:v>
                </c:pt>
                <c:pt idx="3138">
                  <c:v>0.36847497726481437</c:v>
                </c:pt>
                <c:pt idx="3139">
                  <c:v>0.36859596118340332</c:v>
                </c:pt>
                <c:pt idx="3140">
                  <c:v>0.36871694567568514</c:v>
                </c:pt>
                <c:pt idx="3141">
                  <c:v>0.36883793074130899</c:v>
                </c:pt>
                <c:pt idx="3142">
                  <c:v>0.36895891637992295</c:v>
                </c:pt>
                <c:pt idx="3143">
                  <c:v>0.36907990259117551</c:v>
                </c:pt>
                <c:pt idx="3144">
                  <c:v>0.36920088937471429</c:v>
                </c:pt>
                <c:pt idx="3145">
                  <c:v>0.36932187673018757</c:v>
                </c:pt>
                <c:pt idx="3146">
                  <c:v>0.36944286465724652</c:v>
                </c:pt>
                <c:pt idx="3147">
                  <c:v>0.36956385315553786</c:v>
                </c:pt>
                <c:pt idx="3148">
                  <c:v>0.36968484222471298</c:v>
                </c:pt>
                <c:pt idx="3149">
                  <c:v>0.36980583186442084</c:v>
                </c:pt>
                <c:pt idx="3150">
                  <c:v>0.36992682207431082</c:v>
                </c:pt>
                <c:pt idx="3151">
                  <c:v>0.37004781285403499</c:v>
                </c:pt>
                <c:pt idx="3152">
                  <c:v>0.37016880420324094</c:v>
                </c:pt>
                <c:pt idx="3153">
                  <c:v>0.37028979612158208</c:v>
                </c:pt>
                <c:pt idx="3154">
                  <c:v>0.37041078860870758</c:v>
                </c:pt>
                <c:pt idx="3155">
                  <c:v>0.37053178166427014</c:v>
                </c:pt>
                <c:pt idx="3156">
                  <c:v>0.37065277528791962</c:v>
                </c:pt>
                <c:pt idx="3157">
                  <c:v>0.37077376947930984</c:v>
                </c:pt>
                <c:pt idx="3158">
                  <c:v>0.37089476423809198</c:v>
                </c:pt>
                <c:pt idx="3159">
                  <c:v>0.37101575956391608</c:v>
                </c:pt>
                <c:pt idx="3160">
                  <c:v>0.37113675545643621</c:v>
                </c:pt>
                <c:pt idx="3161">
                  <c:v>0.37125775191530508</c:v>
                </c:pt>
                <c:pt idx="3162">
                  <c:v>0.3713787489401752</c:v>
                </c:pt>
                <c:pt idx="3163">
                  <c:v>0.37149974653069995</c:v>
                </c:pt>
                <c:pt idx="3164">
                  <c:v>0.3716207446865325</c:v>
                </c:pt>
                <c:pt idx="3165">
                  <c:v>0.37174174340732624</c:v>
                </c:pt>
                <c:pt idx="3166">
                  <c:v>0.37186274269273589</c:v>
                </c:pt>
                <c:pt idx="3167">
                  <c:v>0.37198374254241462</c:v>
                </c:pt>
                <c:pt idx="3168">
                  <c:v>0.37210474295601692</c:v>
                </c:pt>
                <c:pt idx="3169">
                  <c:v>0.37222574393319618</c:v>
                </c:pt>
                <c:pt idx="3170">
                  <c:v>0.3723467454736098</c:v>
                </c:pt>
                <c:pt idx="3171">
                  <c:v>0.37246774757691137</c:v>
                </c:pt>
                <c:pt idx="3172">
                  <c:v>0.37258875024275584</c:v>
                </c:pt>
                <c:pt idx="3173">
                  <c:v>0.37270975347079793</c:v>
                </c:pt>
                <c:pt idx="3174">
                  <c:v>0.37283075726069681</c:v>
                </c:pt>
                <c:pt idx="3175">
                  <c:v>0.37295176161210364</c:v>
                </c:pt>
                <c:pt idx="3176">
                  <c:v>0.37307276652467891</c:v>
                </c:pt>
                <c:pt idx="3177">
                  <c:v>0.37319377199807557</c:v>
                </c:pt>
                <c:pt idx="3178">
                  <c:v>0.37331477803195234</c:v>
                </c:pt>
                <c:pt idx="3179">
                  <c:v>0.37343578462596549</c:v>
                </c:pt>
                <c:pt idx="3180">
                  <c:v>0.37355679177977374</c:v>
                </c:pt>
                <c:pt idx="3181">
                  <c:v>0.37367779949303115</c:v>
                </c:pt>
                <c:pt idx="3182">
                  <c:v>0.37379880776539909</c:v>
                </c:pt>
                <c:pt idx="3183">
                  <c:v>0.37391981659653273</c:v>
                </c:pt>
                <c:pt idx="3184">
                  <c:v>0.37404082598608968</c:v>
                </c:pt>
                <c:pt idx="3185">
                  <c:v>0.37416183593373131</c:v>
                </c:pt>
                <c:pt idx="3186">
                  <c:v>0.37428284643911391</c:v>
                </c:pt>
                <c:pt idx="3187">
                  <c:v>0.37440385750189753</c:v>
                </c:pt>
                <c:pt idx="3188">
                  <c:v>0.37452486912174021</c:v>
                </c:pt>
                <c:pt idx="3189">
                  <c:v>0.3746458812982989</c:v>
                </c:pt>
                <c:pt idx="3190">
                  <c:v>0.37476689403123831</c:v>
                </c:pt>
                <c:pt idx="3191">
                  <c:v>0.37488790732021515</c:v>
                </c:pt>
                <c:pt idx="3192">
                  <c:v>0.37500892116488771</c:v>
                </c:pt>
                <c:pt idx="3193">
                  <c:v>0.37512993556492025</c:v>
                </c:pt>
                <c:pt idx="3194">
                  <c:v>0.37525095051997015</c:v>
                </c:pt>
                <c:pt idx="3195">
                  <c:v>0.3753719660296988</c:v>
                </c:pt>
                <c:pt idx="3196">
                  <c:v>0.37549298209376691</c:v>
                </c:pt>
                <c:pt idx="3197">
                  <c:v>0.37561399871183587</c:v>
                </c:pt>
                <c:pt idx="3198">
                  <c:v>0.3757350158835675</c:v>
                </c:pt>
                <c:pt idx="3199">
                  <c:v>0.3758560336086223</c:v>
                </c:pt>
                <c:pt idx="3200">
                  <c:v>0.37597705188666342</c:v>
                </c:pt>
                <c:pt idx="3201">
                  <c:v>0.37609807071735135</c:v>
                </c:pt>
                <c:pt idx="3202">
                  <c:v>0.37621909010034926</c:v>
                </c:pt>
                <c:pt idx="3203">
                  <c:v>0.37634011003531986</c:v>
                </c:pt>
                <c:pt idx="3204">
                  <c:v>0.37646113052192587</c:v>
                </c:pt>
                <c:pt idx="3205">
                  <c:v>0.37658215155982977</c:v>
                </c:pt>
                <c:pt idx="3206">
                  <c:v>0.37670317314869317</c:v>
                </c:pt>
                <c:pt idx="3207">
                  <c:v>0.37682419528818256</c:v>
                </c:pt>
                <c:pt idx="3208">
                  <c:v>0.37694521797796021</c:v>
                </c:pt>
                <c:pt idx="3209">
                  <c:v>0.37706624121768995</c:v>
                </c:pt>
                <c:pt idx="3210">
                  <c:v>0.37718726500703537</c:v>
                </c:pt>
                <c:pt idx="3211">
                  <c:v>0.37730828934566207</c:v>
                </c:pt>
                <c:pt idx="3212">
                  <c:v>0.37742931423323389</c:v>
                </c:pt>
                <c:pt idx="3213">
                  <c:v>0.37755033966941309</c:v>
                </c:pt>
                <c:pt idx="3214">
                  <c:v>0.37767136565386927</c:v>
                </c:pt>
                <c:pt idx="3215">
                  <c:v>0.37779239218626559</c:v>
                </c:pt>
                <c:pt idx="3216">
                  <c:v>0.37791341926626787</c:v>
                </c:pt>
                <c:pt idx="3217">
                  <c:v>0.37803444689354038</c:v>
                </c:pt>
                <c:pt idx="3218">
                  <c:v>0.3781554750677496</c:v>
                </c:pt>
                <c:pt idx="3219">
                  <c:v>0.37827650378856315</c:v>
                </c:pt>
                <c:pt idx="3220">
                  <c:v>0.37839753305564661</c:v>
                </c:pt>
                <c:pt idx="3221">
                  <c:v>0.37851856286866625</c:v>
                </c:pt>
                <c:pt idx="3222">
                  <c:v>0.37863959322728857</c:v>
                </c:pt>
                <c:pt idx="3223">
                  <c:v>0.37876062413118028</c:v>
                </c:pt>
                <c:pt idx="3224">
                  <c:v>0.37888165558000853</c:v>
                </c:pt>
                <c:pt idx="3225">
                  <c:v>0.37900268757344469</c:v>
                </c:pt>
                <c:pt idx="3226">
                  <c:v>0.37912372011115281</c:v>
                </c:pt>
                <c:pt idx="3227">
                  <c:v>0.37924475319279916</c:v>
                </c:pt>
                <c:pt idx="3228">
                  <c:v>0.37936578681805733</c:v>
                </c:pt>
                <c:pt idx="3229">
                  <c:v>0.37948682098659137</c:v>
                </c:pt>
                <c:pt idx="3230">
                  <c:v>0.37960785569807176</c:v>
                </c:pt>
                <c:pt idx="3231">
                  <c:v>0.379728890952165</c:v>
                </c:pt>
                <c:pt idx="3232">
                  <c:v>0.37984992674854356</c:v>
                </c:pt>
                <c:pt idx="3233">
                  <c:v>0.3799709630868755</c:v>
                </c:pt>
                <c:pt idx="3234">
                  <c:v>0.38009199996682907</c:v>
                </c:pt>
                <c:pt idx="3235">
                  <c:v>0.3802130373880761</c:v>
                </c:pt>
                <c:pt idx="3236">
                  <c:v>0.38033407535028485</c:v>
                </c:pt>
                <c:pt idx="3237">
                  <c:v>0.38045511385312625</c:v>
                </c:pt>
                <c:pt idx="3238">
                  <c:v>0.38057615289627078</c:v>
                </c:pt>
                <c:pt idx="3239">
                  <c:v>0.38069719247938805</c:v>
                </c:pt>
                <c:pt idx="3240">
                  <c:v>0.38081823260215053</c:v>
                </c:pt>
                <c:pt idx="3241">
                  <c:v>0.38093927326422872</c:v>
                </c:pt>
                <c:pt idx="3242">
                  <c:v>0.38106031446529331</c:v>
                </c:pt>
                <c:pt idx="3243">
                  <c:v>0.38118135620501659</c:v>
                </c:pt>
                <c:pt idx="3244">
                  <c:v>0.38130239848306924</c:v>
                </c:pt>
                <c:pt idx="3245">
                  <c:v>0.38142344129912553</c:v>
                </c:pt>
                <c:pt idx="3246">
                  <c:v>0.38154448465285418</c:v>
                </c:pt>
                <c:pt idx="3247">
                  <c:v>0.38166552854393143</c:v>
                </c:pt>
                <c:pt idx="3248">
                  <c:v>0.38178657297202712</c:v>
                </c:pt>
                <c:pt idx="3249">
                  <c:v>0.38190761793681527</c:v>
                </c:pt>
                <c:pt idx="3250">
                  <c:v>0.38202866343796837</c:v>
                </c:pt>
                <c:pt idx="3251">
                  <c:v>0.38214970947516025</c:v>
                </c:pt>
                <c:pt idx="3252">
                  <c:v>0.38227075604806338</c:v>
                </c:pt>
                <c:pt idx="3253">
                  <c:v>0.38239180315635402</c:v>
                </c:pt>
                <c:pt idx="3254">
                  <c:v>0.38251285079970421</c:v>
                </c:pt>
                <c:pt idx="3255">
                  <c:v>0.38263389897778732</c:v>
                </c:pt>
                <c:pt idx="3256">
                  <c:v>0.38275494769028029</c:v>
                </c:pt>
                <c:pt idx="3257">
                  <c:v>0.38287599693685581</c:v>
                </c:pt>
                <c:pt idx="3258">
                  <c:v>0.3829970467171897</c:v>
                </c:pt>
                <c:pt idx="3259">
                  <c:v>0.38311809703095578</c:v>
                </c:pt>
                <c:pt idx="3260">
                  <c:v>0.38323914787782987</c:v>
                </c:pt>
                <c:pt idx="3261">
                  <c:v>0.38336019925748799</c:v>
                </c:pt>
                <c:pt idx="3262">
                  <c:v>0.38348125116960574</c:v>
                </c:pt>
                <c:pt idx="3263">
                  <c:v>0.3836023036138585</c:v>
                </c:pt>
                <c:pt idx="3264">
                  <c:v>0.38372335658992318</c:v>
                </c:pt>
                <c:pt idx="3265">
                  <c:v>0.38384441009747627</c:v>
                </c:pt>
                <c:pt idx="3266">
                  <c:v>0.38396546413619426</c:v>
                </c:pt>
                <c:pt idx="3267">
                  <c:v>0.38408651870575272</c:v>
                </c:pt>
                <c:pt idx="3268">
                  <c:v>0.38420757380582837</c:v>
                </c:pt>
                <c:pt idx="3269">
                  <c:v>0.3843286294361008</c:v>
                </c:pt>
                <c:pt idx="3270">
                  <c:v>0.38444968559624693</c:v>
                </c:pt>
                <c:pt idx="3271">
                  <c:v>0.3845707422859419</c:v>
                </c:pt>
                <c:pt idx="3272">
                  <c:v>0.38469179950486643</c:v>
                </c:pt>
                <c:pt idx="3273">
                  <c:v>0.38481285725269787</c:v>
                </c:pt>
                <c:pt idx="3274">
                  <c:v>0.3849339155291136</c:v>
                </c:pt>
                <c:pt idx="3275">
                  <c:v>0.38505497433379432</c:v>
                </c:pt>
                <c:pt idx="3276">
                  <c:v>0.38517603366641673</c:v>
                </c:pt>
                <c:pt idx="3277">
                  <c:v>0.38529709352665931</c:v>
                </c:pt>
                <c:pt idx="3278">
                  <c:v>0.38541815391420364</c:v>
                </c:pt>
                <c:pt idx="3279">
                  <c:v>0.38553921482872755</c:v>
                </c:pt>
                <c:pt idx="3280">
                  <c:v>0.38566027626991084</c:v>
                </c:pt>
                <c:pt idx="3281">
                  <c:v>0.38578133823743355</c:v>
                </c:pt>
                <c:pt idx="3282">
                  <c:v>0.38590240073097526</c:v>
                </c:pt>
                <c:pt idx="3283">
                  <c:v>0.38602346375021668</c:v>
                </c:pt>
                <c:pt idx="3284">
                  <c:v>0.38614452729483872</c:v>
                </c:pt>
                <c:pt idx="3285">
                  <c:v>0.38626559136451988</c:v>
                </c:pt>
                <c:pt idx="3286">
                  <c:v>0.3863866559589435</c:v>
                </c:pt>
                <c:pt idx="3287">
                  <c:v>0.38650772107779074</c:v>
                </c:pt>
                <c:pt idx="3288">
                  <c:v>0.3866287867207423</c:v>
                </c:pt>
                <c:pt idx="3289">
                  <c:v>0.38674985288747865</c:v>
                </c:pt>
                <c:pt idx="3290">
                  <c:v>0.38687091957768271</c:v>
                </c:pt>
                <c:pt idx="3291">
                  <c:v>0.38699198679103608</c:v>
                </c:pt>
                <c:pt idx="3292">
                  <c:v>0.38711305452721989</c:v>
                </c:pt>
                <c:pt idx="3293">
                  <c:v>0.38723412278591884</c:v>
                </c:pt>
                <c:pt idx="3294">
                  <c:v>0.38735519156681453</c:v>
                </c:pt>
                <c:pt idx="3295">
                  <c:v>0.38747626086958809</c:v>
                </c:pt>
                <c:pt idx="3296">
                  <c:v>0.38759733069392577</c:v>
                </c:pt>
                <c:pt idx="3297">
                  <c:v>0.38771840103950872</c:v>
                </c:pt>
                <c:pt idx="3298">
                  <c:v>0.38783947190601964</c:v>
                </c:pt>
                <c:pt idx="3299">
                  <c:v>0.38796054329314344</c:v>
                </c:pt>
                <c:pt idx="3300">
                  <c:v>0.38808161520056528</c:v>
                </c:pt>
                <c:pt idx="3301">
                  <c:v>0.38820268762796628</c:v>
                </c:pt>
                <c:pt idx="3302">
                  <c:v>0.38832376057503337</c:v>
                </c:pt>
                <c:pt idx="3303">
                  <c:v>0.38844483404144903</c:v>
                </c:pt>
                <c:pt idx="3304">
                  <c:v>0.38856590802689928</c:v>
                </c:pt>
                <c:pt idx="3305">
                  <c:v>0.38868698253106926</c:v>
                </c:pt>
                <c:pt idx="3306">
                  <c:v>0.38880805755364389</c:v>
                </c:pt>
                <c:pt idx="3307">
                  <c:v>0.38892913309430677</c:v>
                </c:pt>
                <c:pt idx="3308">
                  <c:v>0.3890502091527448</c:v>
                </c:pt>
                <c:pt idx="3309">
                  <c:v>0.38917128572864423</c:v>
                </c:pt>
                <c:pt idx="3310">
                  <c:v>0.38929236282169066</c:v>
                </c:pt>
                <c:pt idx="3311">
                  <c:v>0.38941344043157078</c:v>
                </c:pt>
                <c:pt idx="3312">
                  <c:v>0.38953451855796994</c:v>
                </c:pt>
                <c:pt idx="3313">
                  <c:v>0.38965559720057397</c:v>
                </c:pt>
                <c:pt idx="3314">
                  <c:v>0.38977667635907176</c:v>
                </c:pt>
                <c:pt idx="3315">
                  <c:v>0.38989775603315069</c:v>
                </c:pt>
                <c:pt idx="3316">
                  <c:v>0.39001883622249567</c:v>
                </c:pt>
                <c:pt idx="3317">
                  <c:v>0.39013991692679495</c:v>
                </c:pt>
                <c:pt idx="3318">
                  <c:v>0.39026099814573634</c:v>
                </c:pt>
                <c:pt idx="3319">
                  <c:v>0.3903820798790083</c:v>
                </c:pt>
                <c:pt idx="3320">
                  <c:v>0.39050316212629954</c:v>
                </c:pt>
                <c:pt idx="3321">
                  <c:v>0.3906242448872963</c:v>
                </c:pt>
                <c:pt idx="3322">
                  <c:v>0.39074532816168661</c:v>
                </c:pt>
                <c:pt idx="3323">
                  <c:v>0.39086641194916183</c:v>
                </c:pt>
                <c:pt idx="3324">
                  <c:v>0.39098749624940909</c:v>
                </c:pt>
                <c:pt idx="3325">
                  <c:v>0.39110858106211777</c:v>
                </c:pt>
                <c:pt idx="3326">
                  <c:v>0.3912296663869772</c:v>
                </c:pt>
                <c:pt idx="3327">
                  <c:v>0.39135075222367766</c:v>
                </c:pt>
                <c:pt idx="3328">
                  <c:v>0.39147183857190848</c:v>
                </c:pt>
                <c:pt idx="3329">
                  <c:v>0.39159292543135882</c:v>
                </c:pt>
                <c:pt idx="3330">
                  <c:v>0.39171401280171958</c:v>
                </c:pt>
                <c:pt idx="3331">
                  <c:v>0.3918351006826799</c:v>
                </c:pt>
                <c:pt idx="3332">
                  <c:v>0.3919561890739327</c:v>
                </c:pt>
                <c:pt idx="3333">
                  <c:v>0.39207727797516578</c:v>
                </c:pt>
                <c:pt idx="3334">
                  <c:v>0.39219836738607183</c:v>
                </c:pt>
                <c:pt idx="3335">
                  <c:v>0.39231945730634199</c:v>
                </c:pt>
                <c:pt idx="3336">
                  <c:v>0.39244054773566761</c:v>
                </c:pt>
                <c:pt idx="3337">
                  <c:v>0.39256163867373983</c:v>
                </c:pt>
                <c:pt idx="3338">
                  <c:v>0.39268273012025001</c:v>
                </c:pt>
                <c:pt idx="3339">
                  <c:v>0.39280382207489062</c:v>
                </c:pt>
                <c:pt idx="3340">
                  <c:v>0.39292491453735501</c:v>
                </c:pt>
                <c:pt idx="3341">
                  <c:v>0.39304600750733454</c:v>
                </c:pt>
                <c:pt idx="3342">
                  <c:v>0.39316710098452146</c:v>
                </c:pt>
                <c:pt idx="3343">
                  <c:v>0.39328819496860712</c:v>
                </c:pt>
                <c:pt idx="3344">
                  <c:v>0.39340928945928688</c:v>
                </c:pt>
                <c:pt idx="3345">
                  <c:v>0.39353038445625432</c:v>
                </c:pt>
                <c:pt idx="3346">
                  <c:v>0.3936514799592008</c:v>
                </c:pt>
                <c:pt idx="3347">
                  <c:v>0.39377257596782123</c:v>
                </c:pt>
                <c:pt idx="3348">
                  <c:v>0.39389367248180918</c:v>
                </c:pt>
                <c:pt idx="3349">
                  <c:v>0.39401476950085867</c:v>
                </c:pt>
                <c:pt idx="3350">
                  <c:v>0.39413586702466286</c:v>
                </c:pt>
                <c:pt idx="3351">
                  <c:v>0.39425696505291796</c:v>
                </c:pt>
                <c:pt idx="3352">
                  <c:v>0.39437806358531668</c:v>
                </c:pt>
                <c:pt idx="3353">
                  <c:v>0.39449916262155549</c:v>
                </c:pt>
                <c:pt idx="3354">
                  <c:v>0.39462026216132839</c:v>
                </c:pt>
                <c:pt idx="3355">
                  <c:v>0.39474136220433076</c:v>
                </c:pt>
                <c:pt idx="3356">
                  <c:v>0.39486246275025882</c:v>
                </c:pt>
                <c:pt idx="3357">
                  <c:v>0.39498356379880706</c:v>
                </c:pt>
                <c:pt idx="3358">
                  <c:v>0.3951046653496717</c:v>
                </c:pt>
                <c:pt idx="3359">
                  <c:v>0.395225767402549</c:v>
                </c:pt>
                <c:pt idx="3360">
                  <c:v>0.39534686995713564</c:v>
                </c:pt>
                <c:pt idx="3361">
                  <c:v>0.39546797301312675</c:v>
                </c:pt>
                <c:pt idx="3362">
                  <c:v>0.39558907657021969</c:v>
                </c:pt>
                <c:pt idx="3363">
                  <c:v>0.39571018062811136</c:v>
                </c:pt>
                <c:pt idx="3364">
                  <c:v>0.39583128518649846</c:v>
                </c:pt>
                <c:pt idx="3365">
                  <c:v>0.39595239024507878</c:v>
                </c:pt>
                <c:pt idx="3366">
                  <c:v>0.39607349580354878</c:v>
                </c:pt>
                <c:pt idx="3367">
                  <c:v>0.39619460186160604</c:v>
                </c:pt>
                <c:pt idx="3368">
                  <c:v>0.3963157084189497</c:v>
                </c:pt>
                <c:pt idx="3369">
                  <c:v>0.39643681547527732</c:v>
                </c:pt>
                <c:pt idx="3370">
                  <c:v>0.39655792303028603</c:v>
                </c:pt>
                <c:pt idx="3371">
                  <c:v>0.39667903108367564</c:v>
                </c:pt>
                <c:pt idx="3372">
                  <c:v>0.39680013963514393</c:v>
                </c:pt>
                <c:pt idx="3373">
                  <c:v>0.39692124868439072</c:v>
                </c:pt>
                <c:pt idx="3374">
                  <c:v>0.39704235823111356</c:v>
                </c:pt>
                <c:pt idx="3375">
                  <c:v>0.39716346827501181</c:v>
                </c:pt>
                <c:pt idx="3376">
                  <c:v>0.39728457881578594</c:v>
                </c:pt>
                <c:pt idx="3377">
                  <c:v>0.39740568985313485</c:v>
                </c:pt>
                <c:pt idx="3378">
                  <c:v>0.39752680138675944</c:v>
                </c:pt>
                <c:pt idx="3379">
                  <c:v>0.39764791341635641</c:v>
                </c:pt>
                <c:pt idx="3380">
                  <c:v>0.39776902594163088</c:v>
                </c:pt>
                <c:pt idx="3381">
                  <c:v>0.3978901389622802</c:v>
                </c:pt>
                <c:pt idx="3382">
                  <c:v>0.39801125247800573</c:v>
                </c:pt>
                <c:pt idx="3383">
                  <c:v>0.39813236648850614</c:v>
                </c:pt>
                <c:pt idx="3384">
                  <c:v>0.39825348099348545</c:v>
                </c:pt>
                <c:pt idx="3385">
                  <c:v>0.39837459599264347</c:v>
                </c:pt>
                <c:pt idx="3386">
                  <c:v>0.39849571148568219</c:v>
                </c:pt>
                <c:pt idx="3387">
                  <c:v>0.39861682747230165</c:v>
                </c:pt>
                <c:pt idx="3388">
                  <c:v>0.39873794395220541</c:v>
                </c:pt>
                <c:pt idx="3389">
                  <c:v>0.3988590609250946</c:v>
                </c:pt>
                <c:pt idx="3390">
                  <c:v>0.39898017839067168</c:v>
                </c:pt>
                <c:pt idx="3391">
                  <c:v>0.39910129634863911</c:v>
                </c:pt>
                <c:pt idx="3392">
                  <c:v>0.39922241479869847</c:v>
                </c:pt>
                <c:pt idx="3393">
                  <c:v>0.39934353374055265</c:v>
                </c:pt>
                <c:pt idx="3394">
                  <c:v>0.39946465317390611</c:v>
                </c:pt>
                <c:pt idx="3395">
                  <c:v>0.39958577309846044</c:v>
                </c:pt>
                <c:pt idx="3396">
                  <c:v>0.3997068935139203</c:v>
                </c:pt>
                <c:pt idx="3397">
                  <c:v>0.39982801441998772</c:v>
                </c:pt>
                <c:pt idx="3398">
                  <c:v>0.39994913581636693</c:v>
                </c:pt>
                <c:pt idx="3399">
                  <c:v>0.40007025770276283</c:v>
                </c:pt>
                <c:pt idx="3400">
                  <c:v>0.40019138007887789</c:v>
                </c:pt>
                <c:pt idx="3401">
                  <c:v>0.40031250294441789</c:v>
                </c:pt>
                <c:pt idx="3402">
                  <c:v>0.4004336262990873</c:v>
                </c:pt>
                <c:pt idx="3403">
                  <c:v>0.40055475014258879</c:v>
                </c:pt>
                <c:pt idx="3404">
                  <c:v>0.40067587447462794</c:v>
                </c:pt>
                <c:pt idx="3405">
                  <c:v>0.40079699929491142</c:v>
                </c:pt>
                <c:pt idx="3406">
                  <c:v>0.40091812460314546</c:v>
                </c:pt>
                <c:pt idx="3407">
                  <c:v>0.4010392503990321</c:v>
                </c:pt>
                <c:pt idx="3408">
                  <c:v>0.40116037668227689</c:v>
                </c:pt>
                <c:pt idx="3409">
                  <c:v>0.40128150345258939</c:v>
                </c:pt>
                <c:pt idx="3410">
                  <c:v>0.40140263070967386</c:v>
                </c:pt>
                <c:pt idx="3411">
                  <c:v>0.4015237584532354</c:v>
                </c:pt>
                <c:pt idx="3412">
                  <c:v>0.40164488668298026</c:v>
                </c:pt>
                <c:pt idx="3413">
                  <c:v>0.40176601539861734</c:v>
                </c:pt>
                <c:pt idx="3414">
                  <c:v>0.40188714459985198</c:v>
                </c:pt>
                <c:pt idx="3415">
                  <c:v>0.40200827428639019</c:v>
                </c:pt>
                <c:pt idx="3416">
                  <c:v>0.40212940445794176</c:v>
                </c:pt>
                <c:pt idx="3417">
                  <c:v>0.40225053511421294</c:v>
                </c:pt>
                <c:pt idx="3418">
                  <c:v>0.40237166625491061</c:v>
                </c:pt>
                <c:pt idx="3419">
                  <c:v>0.4024927978797419</c:v>
                </c:pt>
                <c:pt idx="3420">
                  <c:v>0.40261392998841727</c:v>
                </c:pt>
                <c:pt idx="3421">
                  <c:v>0.40273506258064251</c:v>
                </c:pt>
                <c:pt idx="3422">
                  <c:v>0.40285619565612718</c:v>
                </c:pt>
                <c:pt idx="3423">
                  <c:v>0.40297732921457952</c:v>
                </c:pt>
                <c:pt idx="3424">
                  <c:v>0.40309846325570731</c:v>
                </c:pt>
                <c:pt idx="3425">
                  <c:v>0.40321959777922034</c:v>
                </c:pt>
                <c:pt idx="3426">
                  <c:v>0.40334073278482818</c:v>
                </c:pt>
                <c:pt idx="3427">
                  <c:v>0.40346186827223951</c:v>
                </c:pt>
                <c:pt idx="3428">
                  <c:v>0.40358300424116367</c:v>
                </c:pt>
                <c:pt idx="3429">
                  <c:v>0.40370414069131111</c:v>
                </c:pt>
                <c:pt idx="3430">
                  <c:v>0.40382527762238984</c:v>
                </c:pt>
                <c:pt idx="3431">
                  <c:v>0.40394641503411277</c:v>
                </c:pt>
                <c:pt idx="3432">
                  <c:v>0.40406755292618746</c:v>
                </c:pt>
                <c:pt idx="3433">
                  <c:v>0.40418869129832524</c:v>
                </c:pt>
                <c:pt idx="3434">
                  <c:v>0.40430983015023725</c:v>
                </c:pt>
                <c:pt idx="3435">
                  <c:v>0.40443096948163437</c:v>
                </c:pt>
                <c:pt idx="3436">
                  <c:v>0.40455210929222529</c:v>
                </c:pt>
                <c:pt idx="3437">
                  <c:v>0.40467324958172401</c:v>
                </c:pt>
                <c:pt idx="3438">
                  <c:v>0.40479439034984166</c:v>
                </c:pt>
                <c:pt idx="3439">
                  <c:v>0.40491553159628846</c:v>
                </c:pt>
                <c:pt idx="3440">
                  <c:v>0.40503667332077731</c:v>
                </c:pt>
                <c:pt idx="3441">
                  <c:v>0.40515781552301844</c:v>
                </c:pt>
                <c:pt idx="3442">
                  <c:v>0.40527895820272497</c:v>
                </c:pt>
                <c:pt idx="3443">
                  <c:v>0.40540010135960936</c:v>
                </c:pt>
                <c:pt idx="3444">
                  <c:v>0.4055212449933836</c:v>
                </c:pt>
                <c:pt idx="3445">
                  <c:v>0.40564238910376216</c:v>
                </c:pt>
                <c:pt idx="3446">
                  <c:v>0.40576353369045481</c:v>
                </c:pt>
                <c:pt idx="3447">
                  <c:v>0.40588467875317691</c:v>
                </c:pt>
                <c:pt idx="3448">
                  <c:v>0.40600582429164089</c:v>
                </c:pt>
                <c:pt idx="3449">
                  <c:v>0.406126970305561</c:v>
                </c:pt>
                <c:pt idx="3450">
                  <c:v>0.40624811679464967</c:v>
                </c:pt>
                <c:pt idx="3451">
                  <c:v>0.4072489682181919</c:v>
                </c:pt>
                <c:pt idx="3452">
                  <c:v>0.40732613043378185</c:v>
                </c:pt>
                <c:pt idx="3453">
                  <c:v>0.40740604220011911</c:v>
                </c:pt>
                <c:pt idx="3454">
                  <c:v>0.4074885110815667</c:v>
                </c:pt>
                <c:pt idx="3455">
                  <c:v>0.40757335907514025</c:v>
                </c:pt>
                <c:pt idx="3456">
                  <c:v>0.4076604214765136</c:v>
                </c:pt>
                <c:pt idx="3457">
                  <c:v>0.40774954583815792</c:v>
                </c:pt>
                <c:pt idx="3458">
                  <c:v>0.40784059101195069</c:v>
                </c:pt>
                <c:pt idx="3459">
                  <c:v>0.40793342626920448</c:v>
                </c:pt>
                <c:pt idx="3460">
                  <c:v>0.40802793049170916</c:v>
                </c:pt>
                <c:pt idx="3461">
                  <c:v>0.40812399142789357</c:v>
                </c:pt>
                <c:pt idx="3462">
                  <c:v>0.40822150500871612</c:v>
                </c:pt>
                <c:pt idx="3463">
                  <c:v>0.4083203747183588</c:v>
                </c:pt>
                <c:pt idx="3464">
                  <c:v>0.40842051101521637</c:v>
                </c:pt>
                <c:pt idx="3465">
                  <c:v>0.40852183079901971</c:v>
                </c:pt>
                <c:pt idx="3466">
                  <c:v>0.40862425692034443</c:v>
                </c:pt>
                <c:pt idx="3467">
                  <c:v>0.4087277177289963</c:v>
                </c:pt>
                <c:pt idx="3468">
                  <c:v>0.40883214665812262</c:v>
                </c:pt>
                <c:pt idx="3469">
                  <c:v>0.40893748184112266</c:v>
                </c:pt>
                <c:pt idx="3470">
                  <c:v>0.40904366575869533</c:v>
                </c:pt>
                <c:pt idx="3471">
                  <c:v>0.40915064491356845</c:v>
                </c:pt>
                <c:pt idx="3472">
                  <c:v>0.40925836953067329</c:v>
                </c:pt>
                <c:pt idx="3473">
                  <c:v>0.40936679328070658</c:v>
                </c:pt>
                <c:pt idx="3474">
                  <c:v>0.40947587302519262</c:v>
                </c:pt>
                <c:pt idx="3475">
                  <c:v>0.40958556858130901</c:v>
                </c:pt>
                <c:pt idx="3476">
                  <c:v>0.40969584250490354</c:v>
                </c:pt>
                <c:pt idx="3477">
                  <c:v>0.40980665989022991</c:v>
                </c:pt>
                <c:pt idx="3478">
                  <c:v>0.40991798818507319</c:v>
                </c:pt>
                <c:pt idx="3479">
                  <c:v>0.41002979702004616</c:v>
                </c:pt>
                <c:pt idx="3480">
                  <c:v>0.41014205805090542</c:v>
                </c:pt>
                <c:pt idx="3481">
                  <c:v>0.41025474481288615</c:v>
                </c:pt>
                <c:pt idx="3482">
                  <c:v>0.41036783258608467</c:v>
                </c:pt>
                <c:pt idx="3483">
                  <c:v>0.41048129827101443</c:v>
                </c:pt>
                <c:pt idx="3484">
                  <c:v>0.41059512027354761</c:v>
                </c:pt>
                <c:pt idx="3485">
                  <c:v>0.4107092783984998</c:v>
                </c:pt>
                <c:pt idx="3486">
                  <c:v>0.41082375375118074</c:v>
                </c:pt>
                <c:pt idx="3487">
                  <c:v>0.41093852864628189</c:v>
                </c:pt>
                <c:pt idx="3488">
                  <c:v>0.41105358652355228</c:v>
                </c:pt>
                <c:pt idx="3489">
                  <c:v>0.41116891186970128</c:v>
                </c:pt>
                <c:pt idx="3490">
                  <c:v>0.41128449014608015</c:v>
                </c:pt>
                <c:pt idx="3491">
                  <c:v>0.4114003077216708</c:v>
                </c:pt>
                <c:pt idx="3492">
                  <c:v>0.41151635181099433</c:v>
                </c:pt>
                <c:pt idx="3493">
                  <c:v>0.41163261041653909</c:v>
                </c:pt>
                <c:pt idx="3494">
                  <c:v>0.41174907227538293</c:v>
                </c:pt>
                <c:pt idx="3495">
                  <c:v>0.41267804482405834</c:v>
                </c:pt>
                <c:pt idx="3496">
                  <c:v>0.41275426619436328</c:v>
                </c:pt>
                <c:pt idx="3497">
                  <c:v>0.41283319945296126</c:v>
                </c:pt>
                <c:pt idx="3498">
                  <c:v>0.41291465811995498</c:v>
                </c:pt>
                <c:pt idx="3499">
                  <c:v>0.41299846956266384</c:v>
                </c:pt>
                <c:pt idx="3500">
                  <c:v>0.413084473914344</c:v>
                </c:pt>
                <c:pt idx="3501">
                  <c:v>0.4131725230803851</c:v>
                </c:pt>
                <c:pt idx="3502">
                  <c:v>0.41326247982474618</c:v>
                </c:pt>
                <c:pt idx="3503">
                  <c:v>0.41335421692995333</c:v>
                </c:pt>
                <c:pt idx="3504">
                  <c:v>0.41344761642457906</c:v>
                </c:pt>
                <c:pt idx="3505">
                  <c:v>0.41354256887262864</c:v>
                </c:pt>
                <c:pt idx="3506">
                  <c:v>0.41363897271971828</c:v>
                </c:pt>
                <c:pt idx="3507">
                  <c:v>0.41373673369139929</c:v>
                </c:pt>
                <c:pt idx="3508">
                  <c:v>0.41383576423930846</c:v>
                </c:pt>
                <c:pt idx="3509">
                  <c:v>0.4139359830312539</c:v>
                </c:pt>
                <c:pt idx="3510">
                  <c:v>0.41403731448163361</c:v>
                </c:pt>
                <c:pt idx="3511">
                  <c:v>0.41413968831889059</c:v>
                </c:pt>
                <c:pt idx="3512">
                  <c:v>0.41424303918699446</c:v>
                </c:pt>
                <c:pt idx="3513">
                  <c:v>0.41434730627818617</c:v>
                </c:pt>
                <c:pt idx="3514">
                  <c:v>0.41445243299444812</c:v>
                </c:pt>
                <c:pt idx="3515">
                  <c:v>0.41455836663537116</c:v>
                </c:pt>
                <c:pt idx="3516">
                  <c:v>0.41466505811029841</c:v>
                </c:pt>
                <c:pt idx="3517">
                  <c:v>0.4147724616727877</c:v>
                </c:pt>
                <c:pt idx="3518">
                  <c:v>0.41488053467559083</c:v>
                </c:pt>
                <c:pt idx="3519">
                  <c:v>0.41498923734452076</c:v>
                </c:pt>
                <c:pt idx="3520">
                  <c:v>0.41509853256968099</c:v>
                </c:pt>
                <c:pt idx="3521">
                  <c:v>0.41520838571269025</c:v>
                </c:pt>
                <c:pt idx="3522">
                  <c:v>0.41531876442861071</c:v>
                </c:pt>
                <c:pt idx="3523">
                  <c:v>0.41542963850142778</c:v>
                </c:pt>
                <c:pt idx="3524">
                  <c:v>0.41554097969200354</c:v>
                </c:pt>
                <c:pt idx="3525">
                  <c:v>0.4156527615975194</c:v>
                </c:pt>
                <c:pt idx="3526">
                  <c:v>0.4157649595215005</c:v>
                </c:pt>
                <c:pt idx="3527">
                  <c:v>0.41587755035360074</c:v>
                </c:pt>
                <c:pt idx="3528">
                  <c:v>0.41599051245837204</c:v>
                </c:pt>
                <c:pt idx="3529">
                  <c:v>0.41686602228153391</c:v>
                </c:pt>
                <c:pt idx="3530">
                  <c:v>0.41694155758236562</c:v>
                </c:pt>
                <c:pt idx="3531">
                  <c:v>0.41701978897183545</c:v>
                </c:pt>
                <c:pt idx="3532">
                  <c:v>0.41710053302765737</c:v>
                </c:pt>
                <c:pt idx="3533">
                  <c:v>0.41718361986325392</c:v>
                </c:pt>
                <c:pt idx="3534">
                  <c:v>0.41726889207504336</c:v>
                </c:pt>
                <c:pt idx="3535">
                  <c:v>0.41735620377464899</c:v>
                </c:pt>
                <c:pt idx="3536">
                  <c:v>0.41744541969903004</c:v>
                </c:pt>
                <c:pt idx="3537">
                  <c:v>0.4175364143920508</c:v>
                </c:pt>
                <c:pt idx="3538">
                  <c:v>0.41762907145161399</c:v>
                </c:pt>
                <c:pt idx="3539">
                  <c:v>0.41772328283692683</c:v>
                </c:pt>
                <c:pt idx="3540">
                  <c:v>0.41781894823098176</c:v>
                </c:pt>
                <c:pt idx="3541">
                  <c:v>0.41791597445368978</c:v>
                </c:pt>
                <c:pt idx="3542">
                  <c:v>0.4180142749215412</c:v>
                </c:pt>
                <c:pt idx="3543">
                  <c:v>0.41811376914996923</c:v>
                </c:pt>
                <c:pt idx="3544">
                  <c:v>0.41821438229495245</c:v>
                </c:pt>
                <c:pt idx="3545">
                  <c:v>0.41831604473063733</c:v>
                </c:pt>
                <c:pt idx="3546">
                  <c:v>0.41841869166008649</c:v>
                </c:pt>
                <c:pt idx="3547">
                  <c:v>0.41852226275643312</c:v>
                </c:pt>
                <c:pt idx="3548">
                  <c:v>0.41862670183201001</c:v>
                </c:pt>
                <c:pt idx="3549">
                  <c:v>0.41873195653318374</c:v>
                </c:pt>
                <c:pt idx="3550">
                  <c:v>0.41883797805882983</c:v>
                </c:pt>
                <c:pt idx="3551">
                  <c:v>0.41894472090054191</c:v>
                </c:pt>
                <c:pt idx="3552">
                  <c:v>0.41905214260284973</c:v>
                </c:pt>
                <c:pt idx="3553">
                  <c:v>0.41916020354183048</c:v>
                </c:pt>
                <c:pt idx="3554">
                  <c:v>0.41926886672065811</c:v>
                </c:pt>
                <c:pt idx="3555">
                  <c:v>0.41937809758073996</c:v>
                </c:pt>
                <c:pt idx="3556">
                  <c:v>0.41948786382720415</c:v>
                </c:pt>
                <c:pt idx="3557">
                  <c:v>0.42031470687363326</c:v>
                </c:pt>
                <c:pt idx="3558">
                  <c:v>0.42038962668853097</c:v>
                </c:pt>
                <c:pt idx="3559">
                  <c:v>0.42046723632075444</c:v>
                </c:pt>
                <c:pt idx="3560">
                  <c:v>0.42054735428435341</c:v>
                </c:pt>
                <c:pt idx="3561">
                  <c:v>0.42062981241942365</c:v>
                </c:pt>
                <c:pt idx="3562">
                  <c:v>0.42071445485913372</c:v>
                </c:pt>
                <c:pt idx="3563">
                  <c:v>0.42080113707992162</c:v>
                </c:pt>
                <c:pt idx="3564">
                  <c:v>0.42088972502794264</c:v>
                </c:pt>
                <c:pt idx="3565">
                  <c:v>0.42098009431550287</c:v>
                </c:pt>
                <c:pt idx="3566">
                  <c:v>0.42107212948167261</c:v>
                </c:pt>
                <c:pt idx="3567">
                  <c:v>0.42116572331183622</c:v>
                </c:pt>
                <c:pt idx="3568">
                  <c:v>0.42126077621130564</c:v>
                </c:pt>
                <c:pt idx="3569">
                  <c:v>0.42135719562858576</c:v>
                </c:pt>
                <c:pt idx="3570">
                  <c:v>0.42145489552424031</c:v>
                </c:pt>
                <c:pt idx="3571">
                  <c:v>0.42155379588160447</c:v>
                </c:pt>
                <c:pt idx="3572">
                  <c:v>0.42165382225596892</c:v>
                </c:pt>
                <c:pt idx="3573">
                  <c:v>0.42175490535910565</c:v>
                </c:pt>
                <c:pt idx="3574">
                  <c:v>0.42185698067625332</c:v>
                </c:pt>
                <c:pt idx="3575">
                  <c:v>0.42195998811295254</c:v>
                </c:pt>
                <c:pt idx="3576">
                  <c:v>0.42206387166931836</c:v>
                </c:pt>
                <c:pt idx="3577">
                  <c:v>0.42216857913954065</c:v>
                </c:pt>
                <c:pt idx="3578">
                  <c:v>0.42227406183459326</c:v>
                </c:pt>
                <c:pt idx="3579">
                  <c:v>0.42238027432627367</c:v>
                </c:pt>
                <c:pt idx="3580">
                  <c:v>0.42248717421089799</c:v>
                </c:pt>
                <c:pt idx="3581">
                  <c:v>0.42327043709343415</c:v>
                </c:pt>
                <c:pt idx="3582">
                  <c:v>0.42334480981626976</c:v>
                </c:pt>
                <c:pt idx="3583">
                  <c:v>0.4234218703775523</c:v>
                </c:pt>
                <c:pt idx="3584">
                  <c:v>0.42350143863642864</c:v>
                </c:pt>
                <c:pt idx="3585">
                  <c:v>0.42358334762500971</c:v>
                </c:pt>
                <c:pt idx="3586">
                  <c:v>0.42366744253011279</c:v>
                </c:pt>
                <c:pt idx="3587">
                  <c:v>0.42375357975680616</c:v>
                </c:pt>
                <c:pt idx="3588">
                  <c:v>0.42384162606699416</c:v>
                </c:pt>
                <c:pt idx="3589">
                  <c:v>0.42393145778685271</c:v>
                </c:pt>
                <c:pt idx="3590">
                  <c:v>0.4240229600774621</c:v>
                </c:pt>
                <c:pt idx="3591">
                  <c:v>0.42411602626341516</c:v>
                </c:pt>
                <c:pt idx="3592">
                  <c:v>0.42421055721468104</c:v>
                </c:pt>
                <c:pt idx="3593">
                  <c:v>0.42430646077733858</c:v>
                </c:pt>
                <c:pt idx="3594">
                  <c:v>0.42440365124921664</c:v>
                </c:pt>
                <c:pt idx="3595">
                  <c:v>0.4245020488967699</c:v>
                </c:pt>
                <c:pt idx="3596">
                  <c:v>0.42460157950983257</c:v>
                </c:pt>
                <c:pt idx="3597">
                  <c:v>0.42470217399118937</c:v>
                </c:pt>
                <c:pt idx="3598">
                  <c:v>0.42480376797814623</c:v>
                </c:pt>
                <c:pt idx="3599">
                  <c:v>0.42490630149351882</c:v>
                </c:pt>
                <c:pt idx="3600">
                  <c:v>0.425009718623647</c:v>
                </c:pt>
                <c:pt idx="3601">
                  <c:v>0.42511396722130734</c:v>
                </c:pt>
                <c:pt idx="3602">
                  <c:v>0.42585696978424914</c:v>
                </c:pt>
                <c:pt idx="3603">
                  <c:v>0.42593084003335102</c:v>
                </c:pt>
                <c:pt idx="3604">
                  <c:v>0.42600739892813722</c:v>
                </c:pt>
                <c:pt idx="3605">
                  <c:v>0.42608646729096877</c:v>
                </c:pt>
                <c:pt idx="3606">
                  <c:v>0.42616787900064601</c:v>
                </c:pt>
                <c:pt idx="3607">
                  <c:v>0.42625147998558144</c:v>
                </c:pt>
                <c:pt idx="3608">
                  <c:v>0.42633712729772855</c:v>
                </c:pt>
                <c:pt idx="3609">
                  <c:v>0.42642468826057223</c:v>
                </c:pt>
                <c:pt idx="3610">
                  <c:v>0.42651403968510859</c:v>
                </c:pt>
                <c:pt idx="3611">
                  <c:v>0.42660506714820956</c:v>
                </c:pt>
                <c:pt idx="3612">
                  <c:v>0.42669766432825051</c:v>
                </c:pt>
                <c:pt idx="3613">
                  <c:v>0.42679173239333013</c:v>
                </c:pt>
                <c:pt idx="3614">
                  <c:v>0.42688717943777199</c:v>
                </c:pt>
                <c:pt idx="3615">
                  <c:v>0.42698391996297413</c:v>
                </c:pt>
                <c:pt idx="3616">
                  <c:v>0.42708187439901124</c:v>
                </c:pt>
                <c:pt idx="3617">
                  <c:v>0.42718096866366317</c:v>
                </c:pt>
                <c:pt idx="3618">
                  <c:v>0.4272811337558613</c:v>
                </c:pt>
                <c:pt idx="3619">
                  <c:v>0.42738230538075195</c:v>
                </c:pt>
                <c:pt idx="3620">
                  <c:v>0.42748442360384598</c:v>
                </c:pt>
                <c:pt idx="3621">
                  <c:v>0.42819506645273075</c:v>
                </c:pt>
                <c:pt idx="3622">
                  <c:v>0.42826853224319894</c:v>
                </c:pt>
                <c:pt idx="3623">
                  <c:v>0.42834468677645798</c:v>
                </c:pt>
                <c:pt idx="3624">
                  <c:v>0.42842335168469714</c:v>
                </c:pt>
                <c:pt idx="3625">
                  <c:v>0.42850436156097316</c:v>
                </c:pt>
                <c:pt idx="3626">
                  <c:v>0.42858756296166689</c:v>
                </c:pt>
                <c:pt idx="3627">
                  <c:v>0.42867281348883535</c:v>
                </c:pt>
                <c:pt idx="3628">
                  <c:v>0.42875998094585843</c:v>
                </c:pt>
                <c:pt idx="3629">
                  <c:v>0.42884894256035433</c:v>
                </c:pt>
                <c:pt idx="3630">
                  <c:v>0.42893958426884282</c:v>
                </c:pt>
                <c:pt idx="3631">
                  <c:v>0.42903180005808994</c:v>
                </c:pt>
                <c:pt idx="3632">
                  <c:v>0.42912549135850941</c:v>
                </c:pt>
                <c:pt idx="3633">
                  <c:v>0.42922056648535656</c:v>
                </c:pt>
                <c:pt idx="3634">
                  <c:v>0.42931694012384525</c:v>
                </c:pt>
                <c:pt idx="3635">
                  <c:v>0.4294145328546064</c:v>
                </c:pt>
                <c:pt idx="3636">
                  <c:v>0.4295132707162117</c:v>
                </c:pt>
                <c:pt idx="3637">
                  <c:v>0.42961308480178828</c:v>
                </c:pt>
                <c:pt idx="3638">
                  <c:v>0.43028880216440357</c:v>
                </c:pt>
                <c:pt idx="3639">
                  <c:v>0.43036183580012444</c:v>
                </c:pt>
                <c:pt idx="3640">
                  <c:v>0.43043756222282337</c:v>
                </c:pt>
                <c:pt idx="3641">
                  <c:v>0.4305158035424077</c:v>
                </c:pt>
                <c:pt idx="3642">
                  <c:v>0.43059639476068901</c:v>
                </c:pt>
                <c:pt idx="3643">
                  <c:v>0.4306791827809795</c:v>
                </c:pt>
                <c:pt idx="3644">
                  <c:v>0.43076402549689452</c:v>
                </c:pt>
                <c:pt idx="3645">
                  <c:v>0.43085079095383483</c:v>
                </c:pt>
                <c:pt idx="3646">
                  <c:v>0.43093935657718596</c:v>
                </c:pt>
                <c:pt idx="3647">
                  <c:v>0.4310296084617522</c:v>
                </c:pt>
                <c:pt idx="3648">
                  <c:v>0.43112144071740865</c:v>
                </c:pt>
                <c:pt idx="3649">
                  <c:v>0.43121475486640426</c:v>
                </c:pt>
                <c:pt idx="3650">
                  <c:v>0.43130945928806863</c:v>
                </c:pt>
                <c:pt idx="3651">
                  <c:v>0.43140546870709762</c:v>
                </c:pt>
                <c:pt idx="3652">
                  <c:v>0.4315027037218826</c:v>
                </c:pt>
                <c:pt idx="3653">
                  <c:v>0.43160109036960215</c:v>
                </c:pt>
                <c:pt idx="3654">
                  <c:v>0.43225510005871337</c:v>
                </c:pt>
                <c:pt idx="3655">
                  <c:v>0.43232786084812469</c:v>
                </c:pt>
                <c:pt idx="3656">
                  <c:v>0.43240331309564084</c:v>
                </c:pt>
                <c:pt idx="3657">
                  <c:v>0.43248127957591609</c:v>
                </c:pt>
                <c:pt idx="3658">
                  <c:v>0.43256159588195864</c:v>
                </c:pt>
                <c:pt idx="3659">
                  <c:v>0.43264410944168885</c:v>
                </c:pt>
                <c:pt idx="3660">
                  <c:v>0.43272867861306308</c:v>
                </c:pt>
                <c:pt idx="3661">
                  <c:v>0.43281517185132334</c:v>
                </c:pt>
                <c:pt idx="3662">
                  <c:v>0.43290346694241388</c:v>
                </c:pt>
                <c:pt idx="3663">
                  <c:v>0.43299345029717173</c:v>
                </c:pt>
                <c:pt idx="3664">
                  <c:v>0.43308501630130758</c:v>
                </c:pt>
                <c:pt idx="3665">
                  <c:v>0.43317806671661452</c:v>
                </c:pt>
                <c:pt idx="3666">
                  <c:v>0.43327251012925538</c:v>
                </c:pt>
                <c:pt idx="3667">
                  <c:v>0.43336826144128371</c:v>
                </c:pt>
                <c:pt idx="3668">
                  <c:v>0.43398244081120585</c:v>
                </c:pt>
                <c:pt idx="3669">
                  <c:v>0.4340547156140846</c:v>
                </c:pt>
                <c:pt idx="3670">
                  <c:v>0.4341296926582574</c:v>
                </c:pt>
                <c:pt idx="3671">
                  <c:v>0.43420719463527879</c:v>
                </c:pt>
                <c:pt idx="3672">
                  <c:v>0.43428705703113035</c:v>
                </c:pt>
                <c:pt idx="3673">
                  <c:v>0.43436912714625753</c:v>
                </c:pt>
                <c:pt idx="3674">
                  <c:v>0.43445326319379607</c:v>
                </c:pt>
                <c:pt idx="3675">
                  <c:v>0.43453933346957641</c:v>
                </c:pt>
                <c:pt idx="3676">
                  <c:v>0.43462721558799977</c:v>
                </c:pt>
                <c:pt idx="3677">
                  <c:v>0.43471679577841305</c:v>
                </c:pt>
                <c:pt idx="3678">
                  <c:v>0.43480796823701562</c:v>
                </c:pt>
                <c:pt idx="3679">
                  <c:v>0.434900634529789</c:v>
                </c:pt>
                <c:pt idx="3680">
                  <c:v>0.43499470304228605</c:v>
                </c:pt>
                <c:pt idx="3681">
                  <c:v>0.43558336992558289</c:v>
                </c:pt>
                <c:pt idx="3682">
                  <c:v>0.43565532874368773</c:v>
                </c:pt>
                <c:pt idx="3683">
                  <c:v>0.43572999248339306</c:v>
                </c:pt>
                <c:pt idx="3684">
                  <c:v>0.43580718421180542</c:v>
                </c:pt>
                <c:pt idx="3685">
                  <c:v>0.43588673973785252</c:v>
                </c:pt>
                <c:pt idx="3686">
                  <c:v>0.43596850663770903</c:v>
                </c:pt>
                <c:pt idx="3687">
                  <c:v>0.43605234335790555</c:v>
                </c:pt>
                <c:pt idx="3688">
                  <c:v>0.43613811838975125</c:v>
                </c:pt>
                <c:pt idx="3689">
                  <c:v>0.43622570950920903</c:v>
                </c:pt>
                <c:pt idx="3690">
                  <c:v>0.43631500307688276</c:v>
                </c:pt>
                <c:pt idx="3691">
                  <c:v>0.43640589339319424</c:v>
                </c:pt>
                <c:pt idx="3692">
                  <c:v>0.43649828210426644</c:v>
                </c:pt>
                <c:pt idx="3693">
                  <c:v>0.43706151090618617</c:v>
                </c:pt>
                <c:pt idx="3694">
                  <c:v>0.43713315637047945</c:v>
                </c:pt>
                <c:pt idx="3695">
                  <c:v>0.43720751095619592</c:v>
                </c:pt>
                <c:pt idx="3696">
                  <c:v>0.43728439793936169</c:v>
                </c:pt>
                <c:pt idx="3697">
                  <c:v>0.43736365330046456</c:v>
                </c:pt>
                <c:pt idx="3698">
                  <c:v>0.43744512475392616</c:v>
                </c:pt>
                <c:pt idx="3699">
                  <c:v>0.43752867085487068</c:v>
                </c:pt>
                <c:pt idx="3700">
                  <c:v>0.43761416017683996</c:v>
                </c:pt>
                <c:pt idx="3701">
                  <c:v>0.43770147055464803</c:v>
                </c:pt>
                <c:pt idx="3702">
                  <c:v>0.43779048838705448</c:v>
                </c:pt>
                <c:pt idx="3703">
                  <c:v>0.4378811079943572</c:v>
                </c:pt>
                <c:pt idx="3704">
                  <c:v>0.43797323102645569</c:v>
                </c:pt>
                <c:pt idx="3705">
                  <c:v>0.43853228927956756</c:v>
                </c:pt>
                <c:pt idx="3706">
                  <c:v>0.43860387457597261</c:v>
                </c:pt>
                <c:pt idx="3707">
                  <c:v>0.43867816173880825</c:v>
                </c:pt>
                <c:pt idx="3708">
                  <c:v>0.43875497485650161</c:v>
                </c:pt>
                <c:pt idx="3709">
                  <c:v>0.43883415064970976</c:v>
                </c:pt>
                <c:pt idx="3710">
                  <c:v>0.43891553750697687</c:v>
                </c:pt>
                <c:pt idx="3711">
                  <c:v>0.43899899459716174</c:v>
                </c:pt>
                <c:pt idx="3712">
                  <c:v>0.43908439105232655</c:v>
                </c:pt>
                <c:pt idx="3713">
                  <c:v>0.43917160521532805</c:v>
                </c:pt>
                <c:pt idx="3714">
                  <c:v>0.43926052394681081</c:v>
                </c:pt>
                <c:pt idx="3715">
                  <c:v>0.43935104198676278</c:v>
                </c:pt>
                <c:pt idx="3716">
                  <c:v>0.4398858520578186</c:v>
                </c:pt>
                <c:pt idx="3717">
                  <c:v>0.43995714202195169</c:v>
                </c:pt>
                <c:pt idx="3718">
                  <c:v>0.44003114085488026</c:v>
                </c:pt>
                <c:pt idx="3719">
                  <c:v>0.44010767251253902</c:v>
                </c:pt>
                <c:pt idx="3720">
                  <c:v>0.44018657357792046</c:v>
                </c:pt>
                <c:pt idx="3721">
                  <c:v>0.4402676922979083</c:v>
                </c:pt>
                <c:pt idx="3722">
                  <c:v>0.44035088769673703</c:v>
                </c:pt>
                <c:pt idx="3723">
                  <c:v>0.4404360287598037</c:v>
                </c:pt>
                <c:pt idx="3724">
                  <c:v>0.4405229936820465</c:v>
                </c:pt>
                <c:pt idx="3725">
                  <c:v>0.44061166917564054</c:v>
                </c:pt>
                <c:pt idx="3726">
                  <c:v>0.44111865968010222</c:v>
                </c:pt>
                <c:pt idx="3727">
                  <c:v>0.44118961189036465</c:v>
                </c:pt>
                <c:pt idx="3728">
                  <c:v>0.44126328199803955</c:v>
                </c:pt>
                <c:pt idx="3729">
                  <c:v>0.44133949373110815</c:v>
                </c:pt>
                <c:pt idx="3730">
                  <c:v>0.44141808344376199</c:v>
                </c:pt>
                <c:pt idx="3731">
                  <c:v>0.44149889915424012</c:v>
                </c:pt>
                <c:pt idx="3732">
                  <c:v>0.44158179965917288</c:v>
                </c:pt>
                <c:pt idx="3733">
                  <c:v>0.44166665371813818</c:v>
                </c:pt>
                <c:pt idx="3734">
                  <c:v>0.44175333930268623</c:v>
                </c:pt>
                <c:pt idx="3735">
                  <c:v>0.44184174290458555</c:v>
                </c:pt>
                <c:pt idx="3736">
                  <c:v>0.44234449880632676</c:v>
                </c:pt>
                <c:pt idx="3737">
                  <c:v>0.44241539186679457</c:v>
                </c:pt>
                <c:pt idx="3738">
                  <c:v>0.44248899722546042</c:v>
                </c:pt>
                <c:pt idx="3739">
                  <c:v>0.44256513927410257</c:v>
                </c:pt>
                <c:pt idx="3740">
                  <c:v>0.44264365497016245</c:v>
                </c:pt>
                <c:pt idx="3741">
                  <c:v>0.44272439287986698</c:v>
                </c:pt>
                <c:pt idx="3742">
                  <c:v>0.44280721229738029</c:v>
                </c:pt>
                <c:pt idx="3743">
                  <c:v>0.44289198243376626</c:v>
                </c:pt>
                <c:pt idx="3744">
                  <c:v>0.44297858167002846</c:v>
                </c:pt>
                <c:pt idx="3745">
                  <c:v>0.44345412485403446</c:v>
                </c:pt>
                <c:pt idx="3746">
                  <c:v>0.44352468932721978</c:v>
                </c:pt>
                <c:pt idx="3747">
                  <c:v>0.44359797653548316</c:v>
                </c:pt>
                <c:pt idx="3748">
                  <c:v>0.4436738104716953</c:v>
                </c:pt>
                <c:pt idx="3749">
                  <c:v>0.44375202770974798</c:v>
                </c:pt>
                <c:pt idx="3750">
                  <c:v>0.44383247644723633</c:v>
                </c:pt>
                <c:pt idx="3751">
                  <c:v>0.44391501562415359</c:v>
                </c:pt>
                <c:pt idx="3752">
                  <c:v>0.44399951411139549</c:v>
                </c:pt>
                <c:pt idx="3753">
                  <c:v>0.44444338774249892</c:v>
                </c:pt>
                <c:pt idx="3754">
                  <c:v>0.44451357061950514</c:v>
                </c:pt>
                <c:pt idx="3755">
                  <c:v>0.44458648912586951</c:v>
                </c:pt>
                <c:pt idx="3756">
                  <c:v>0.44466196673565039</c:v>
                </c:pt>
                <c:pt idx="3757">
                  <c:v>0.44473983952528884</c:v>
                </c:pt>
                <c:pt idx="3758">
                  <c:v>0.44481995521554429</c:v>
                </c:pt>
                <c:pt idx="3759">
                  <c:v>0.44490217228946949</c:v>
                </c:pt>
                <c:pt idx="3760">
                  <c:v>0.44498635918017526</c:v>
                </c:pt>
                <c:pt idx="3761">
                  <c:v>0.44542540866066616</c:v>
                </c:pt>
                <c:pt idx="3762">
                  <c:v>0.4454955258458464</c:v>
                </c:pt>
                <c:pt idx="3763">
                  <c:v>0.44556837382811976</c:v>
                </c:pt>
                <c:pt idx="3764">
                  <c:v>0.44564377670270927</c:v>
                </c:pt>
                <c:pt idx="3765">
                  <c:v>0.44572157110873989</c:v>
                </c:pt>
                <c:pt idx="3766">
                  <c:v>0.44580160527637558</c:v>
                </c:pt>
                <c:pt idx="3767">
                  <c:v>0.44588373814951554</c:v>
                </c:pt>
                <c:pt idx="3768">
                  <c:v>0.44596783857788713</c:v>
                </c:pt>
                <c:pt idx="3769">
                  <c:v>0.44640547449744794</c:v>
                </c:pt>
                <c:pt idx="3770">
                  <c:v>0.44647556805014599</c:v>
                </c:pt>
                <c:pt idx="3771">
                  <c:v>0.44654838701926947</c:v>
                </c:pt>
                <c:pt idx="3772">
                  <c:v>0.44662375606572158</c:v>
                </c:pt>
                <c:pt idx="3773">
                  <c:v>0.44670151234488698</c:v>
                </c:pt>
                <c:pt idx="3774">
                  <c:v>0.44678150455794685</c:v>
                </c:pt>
                <c:pt idx="3775">
                  <c:v>0.4468635920784243</c:v>
                </c:pt>
                <c:pt idx="3776">
                  <c:v>0.44727092518842371</c:v>
                </c:pt>
                <c:pt idx="3777">
                  <c:v>0.44734065612312546</c:v>
                </c:pt>
                <c:pt idx="3778">
                  <c:v>0.44741312704116387</c:v>
                </c:pt>
                <c:pt idx="3779">
                  <c:v>0.44748816185262164</c:v>
                </c:pt>
                <c:pt idx="3780">
                  <c:v>0.44756559700647336</c:v>
                </c:pt>
                <c:pt idx="3781">
                  <c:v>0.44764528053905539</c:v>
                </c:pt>
                <c:pt idx="3782">
                  <c:v>0.44772707119793909</c:v>
                </c:pt>
                <c:pt idx="3783">
                  <c:v>0.44812983419170149</c:v>
                </c:pt>
                <c:pt idx="3784">
                  <c:v>0.44819950439219403</c:v>
                </c:pt>
                <c:pt idx="3785">
                  <c:v>0.44827191133732347</c:v>
                </c:pt>
                <c:pt idx="3786">
                  <c:v>0.44834687938075324</c:v>
                </c:pt>
                <c:pt idx="3787">
                  <c:v>0.44842424537278713</c:v>
                </c:pt>
                <c:pt idx="3788">
                  <c:v>0.44850385771258794</c:v>
                </c:pt>
                <c:pt idx="3789">
                  <c:v>0.44858557547549616</c:v>
                </c:pt>
                <c:pt idx="3790">
                  <c:v>0.44898714961612995</c:v>
                </c:pt>
                <c:pt idx="3791">
                  <c:v>0.44905680010023441</c:v>
                </c:pt>
                <c:pt idx="3792">
                  <c:v>0.44912918294578041</c:v>
                </c:pt>
                <c:pt idx="3793">
                  <c:v>0.44920412296650269</c:v>
                </c:pt>
                <c:pt idx="3794">
                  <c:v>0.44928145743258074</c:v>
                </c:pt>
                <c:pt idx="3795">
                  <c:v>0.44936103512627912</c:v>
                </c:pt>
                <c:pt idx="3796">
                  <c:v>0.44973042066411839</c:v>
                </c:pt>
                <c:pt idx="3797">
                  <c:v>0.44979968766949963</c:v>
                </c:pt>
                <c:pt idx="3798">
                  <c:v>0.4498717040427207</c:v>
                </c:pt>
                <c:pt idx="3799">
                  <c:v>0.44994629364249272</c:v>
                </c:pt>
                <c:pt idx="3800">
                  <c:v>0.45002329284501075</c:v>
                </c:pt>
                <c:pt idx="3801">
                  <c:v>0.45010254959536278</c:v>
                </c:pt>
                <c:pt idx="3802">
                  <c:v>0.45046701661445132</c:v>
                </c:pt>
                <c:pt idx="3803">
                  <c:v>0.45053621956886114</c:v>
                </c:pt>
                <c:pt idx="3804">
                  <c:v>0.450608169593117</c:v>
                </c:pt>
                <c:pt idx="3805">
                  <c:v>0.45068269090820179</c:v>
                </c:pt>
                <c:pt idx="3806">
                  <c:v>0.45075962021679361</c:v>
                </c:pt>
                <c:pt idx="3807">
                  <c:v>0.45083880575791979</c:v>
                </c:pt>
                <c:pt idx="3808">
                  <c:v>0.4512021166143847</c:v>
                </c:pt>
                <c:pt idx="3809">
                  <c:v>0.45127130069029953</c:v>
                </c:pt>
                <c:pt idx="3810">
                  <c:v>0.45134322784847303</c:v>
                </c:pt>
                <c:pt idx="3811">
                  <c:v>0.45141772273788439</c:v>
                </c:pt>
                <c:pt idx="3812">
                  <c:v>0.45149462245127814</c:v>
                </c:pt>
                <c:pt idx="3813">
                  <c:v>0.45182357256031769</c:v>
                </c:pt>
                <c:pt idx="3814">
                  <c:v>0.45189234849027771</c:v>
                </c:pt>
                <c:pt idx="3815">
                  <c:v>0.45196388674643018</c:v>
                </c:pt>
                <c:pt idx="3816">
                  <c:v>0.452038010848131</c:v>
                </c:pt>
                <c:pt idx="3817">
                  <c:v>0.45211455683329804</c:v>
                </c:pt>
                <c:pt idx="3818">
                  <c:v>0.45243810447637456</c:v>
                </c:pt>
                <c:pt idx="3819">
                  <c:v>0.45250681114603974</c:v>
                </c:pt>
                <c:pt idx="3820">
                  <c:v>0.45257827860666144</c:v>
                </c:pt>
                <c:pt idx="3821">
                  <c:v>0.45265233068030297</c:v>
                </c:pt>
                <c:pt idx="3822">
                  <c:v>0.45272880367628887</c:v>
                </c:pt>
                <c:pt idx="3823">
                  <c:v>0.45305117200276213</c:v>
                </c:pt>
                <c:pt idx="3824">
                  <c:v>0.45311985974476676</c:v>
                </c:pt>
                <c:pt idx="3825">
                  <c:v>0.45319130451579115</c:v>
                </c:pt>
                <c:pt idx="3826">
                  <c:v>0.4532653305525236</c:v>
                </c:pt>
                <c:pt idx="3827">
                  <c:v>0.45334177454161861</c:v>
                </c:pt>
                <c:pt idx="3828">
                  <c:v>0.45366363673031085</c:v>
                </c:pt>
                <c:pt idx="3829">
                  <c:v>0.45373231424934723</c:v>
                </c:pt>
                <c:pt idx="3830">
                  <c:v>0.45380374528375689</c:v>
                </c:pt>
                <c:pt idx="3831">
                  <c:v>0.45387775443183642</c:v>
                </c:pt>
                <c:pt idx="3832">
                  <c:v>0.4539541787103667</c:v>
                </c:pt>
                <c:pt idx="3833">
                  <c:v>0.45427568520080319</c:v>
                </c:pt>
                <c:pt idx="3834">
                  <c:v>0.45434435491645409</c:v>
                </c:pt>
                <c:pt idx="3835">
                  <c:v>0.45441577511065212</c:v>
                </c:pt>
                <c:pt idx="3836">
                  <c:v>0.45448977068342034</c:v>
                </c:pt>
                <c:pt idx="3837">
                  <c:v>0.45477480259030378</c:v>
                </c:pt>
                <c:pt idx="3838">
                  <c:v>0.45484304107196083</c:v>
                </c:pt>
                <c:pt idx="3839">
                  <c:v>0.45491405226625714</c:v>
                </c:pt>
                <c:pt idx="3840">
                  <c:v>0.4549876596791993</c:v>
                </c:pt>
                <c:pt idx="3841">
                  <c:v>0.455266793720146</c:v>
                </c:pt>
                <c:pt idx="3842">
                  <c:v>0.45533495838389992</c:v>
                </c:pt>
                <c:pt idx="3843">
                  <c:v>0.45540589569392909</c:v>
                </c:pt>
                <c:pt idx="3844">
                  <c:v>0.45547942931913976</c:v>
                </c:pt>
                <c:pt idx="3845">
                  <c:v>0.45575738659864351</c:v>
                </c:pt>
                <c:pt idx="3846">
                  <c:v>0.4558255332418335</c:v>
                </c:pt>
                <c:pt idx="3847">
                  <c:v>0.4558964495605855</c:v>
                </c:pt>
                <c:pt idx="3848">
                  <c:v>0.45596995956149788</c:v>
                </c:pt>
                <c:pt idx="3849">
                  <c:v>0.45624750163361982</c:v>
                </c:pt>
                <c:pt idx="3850">
                  <c:v>0.45631563974176625</c:v>
                </c:pt>
                <c:pt idx="3851">
                  <c:v>0.4563865445146924</c:v>
                </c:pt>
                <c:pt idx="3852">
                  <c:v>0.45646004027380638</c:v>
                </c:pt>
                <c:pt idx="3853">
                  <c:v>0.45673731593476496</c:v>
                </c:pt>
                <c:pt idx="3854">
                  <c:v>0.45680544773304232</c:v>
                </c:pt>
                <c:pt idx="3855">
                  <c:v>0.45687634350692119</c:v>
                </c:pt>
                <c:pt idx="3856">
                  <c:v>0.45694982784975879</c:v>
                </c:pt>
                <c:pt idx="3857">
                  <c:v>0.45722688615008655</c:v>
                </c:pt>
                <c:pt idx="3858">
                  <c:v>0.45729501261030703</c:v>
                </c:pt>
                <c:pt idx="3859">
                  <c:v>0.45736590067482319</c:v>
                </c:pt>
                <c:pt idx="3860">
                  <c:v>0.45760399261088569</c:v>
                </c:pt>
                <c:pt idx="3861">
                  <c:v>0.45767165986234604</c:v>
                </c:pt>
                <c:pt idx="3862">
                  <c:v>0.45774211380241492</c:v>
                </c:pt>
                <c:pt idx="3863">
                  <c:v>0.45797363502626798</c:v>
                </c:pt>
                <c:pt idx="3864">
                  <c:v>0.45804122155226024</c:v>
                </c:pt>
                <c:pt idx="3865">
                  <c:v>0.45811159605316032</c:v>
                </c:pt>
                <c:pt idx="3866">
                  <c:v>0.45834186749403494</c:v>
                </c:pt>
                <c:pt idx="3867">
                  <c:v>0.45840943585220018</c:v>
                </c:pt>
                <c:pt idx="3868">
                  <c:v>0.4584797899080324</c:v>
                </c:pt>
                <c:pt idx="3869">
                  <c:v>0.45870970216548224</c:v>
                </c:pt>
                <c:pt idx="3870">
                  <c:v>0.45877726315531797</c:v>
                </c:pt>
                <c:pt idx="3871">
                  <c:v>0.45884760725897644</c:v>
                </c:pt>
                <c:pt idx="3872">
                  <c:v>0.45907732337220342</c:v>
                </c:pt>
                <c:pt idx="3873">
                  <c:v>0.45914487924261405</c:v>
                </c:pt>
                <c:pt idx="3874">
                  <c:v>0.45921521582702463</c:v>
                </c:pt>
                <c:pt idx="3875">
                  <c:v>0.4594447772192185</c:v>
                </c:pt>
                <c:pt idx="3876">
                  <c:v>0.45951232874837356</c:v>
                </c:pt>
                <c:pt idx="3877">
                  <c:v>0.45958265882153659</c:v>
                </c:pt>
                <c:pt idx="3878">
                  <c:v>0.45981208484079872</c:v>
                </c:pt>
                <c:pt idx="3879">
                  <c:v>0.45987963250648578</c:v>
                </c:pt>
                <c:pt idx="3880">
                  <c:v>0.45994995675509487</c:v>
                </c:pt>
                <c:pt idx="3881">
                  <c:v>0.46017926133236076</c:v>
                </c:pt>
                <c:pt idx="3882">
                  <c:v>0.46024680551370989</c:v>
                </c:pt>
                <c:pt idx="3883">
                  <c:v>0.46043440927527568</c:v>
                </c:pt>
                <c:pt idx="3884">
                  <c:v>0.46050146345411713</c:v>
                </c:pt>
                <c:pt idx="3885">
                  <c:v>0.46057132056233829</c:v>
                </c:pt>
                <c:pt idx="3886">
                  <c:v>0.46079354514153104</c:v>
                </c:pt>
                <c:pt idx="3887">
                  <c:v>0.46086100175462397</c:v>
                </c:pt>
                <c:pt idx="3888">
                  <c:v>0.46104721792146841</c:v>
                </c:pt>
                <c:pt idx="3889">
                  <c:v>0.4611142513480182</c:v>
                </c:pt>
                <c:pt idx="3890">
                  <c:v>0.46129408402601424</c:v>
                </c:pt>
                <c:pt idx="3891">
                  <c:v>0.46136104030967995</c:v>
                </c:pt>
                <c:pt idx="3892">
                  <c:v>0.46153967704006438</c:v>
                </c:pt>
                <c:pt idx="3893">
                  <c:v>0.46160661694990401</c:v>
                </c:pt>
                <c:pt idx="3894">
                  <c:v>0.46178497134999974</c:v>
                </c:pt>
                <c:pt idx="3895">
                  <c:v>0.46185190574335833</c:v>
                </c:pt>
                <c:pt idx="3896">
                  <c:v>0.46203014337654591</c:v>
                </c:pt>
                <c:pt idx="3897">
                  <c:v>0.46209707435808589</c:v>
                </c:pt>
                <c:pt idx="3898">
                  <c:v>0.46227522935600573</c:v>
                </c:pt>
                <c:pt idx="3899">
                  <c:v>0.46234215747792917</c:v>
                </c:pt>
                <c:pt idx="3900">
                  <c:v>0.46252024044161533</c:v>
                </c:pt>
                <c:pt idx="3901">
                  <c:v>0.4625871659654297</c:v>
                </c:pt>
                <c:pt idx="3902">
                  <c:v>0.4627651829010655</c:v>
                </c:pt>
                <c:pt idx="3903">
                  <c:v>0.46283210602059088</c:v>
                </c:pt>
                <c:pt idx="3904">
                  <c:v>0.46301006170954206</c:v>
                </c:pt>
                <c:pt idx="3905">
                  <c:v>0.46307698259194963</c:v>
                </c:pt>
                <c:pt idx="3906">
                  <c:v>0.46325488123102554</c:v>
                </c:pt>
                <c:pt idx="3907">
                  <c:v>0.46332180002579415</c:v>
                </c:pt>
                <c:pt idx="3908">
                  <c:v>0.4634996453833613</c:v>
                </c:pt>
                <c:pt idx="3909">
                  <c:v>0.46363281485561925</c:v>
                </c:pt>
                <c:pt idx="3910">
                  <c:v>0.4636992081917064</c:v>
                </c:pt>
                <c:pt idx="3911">
                  <c:v>0.4638691305132383</c:v>
                </c:pt>
                <c:pt idx="3912">
                  <c:v>0.46400077087527647</c:v>
                </c:pt>
                <c:pt idx="3913">
                  <c:v>0.46406714344400313</c:v>
                </c:pt>
                <c:pt idx="3914">
                  <c:v>0.46423670976291875</c:v>
                </c:pt>
                <c:pt idx="3915">
                  <c:v>0.46436824046021896</c:v>
                </c:pt>
                <c:pt idx="3916">
                  <c:v>0.4644926395634863</c:v>
                </c:pt>
                <c:pt idx="3917">
                  <c:v>0.46461568351407001</c:v>
                </c:pt>
                <c:pt idx="3918">
                  <c:v>0.4647384528037084</c:v>
                </c:pt>
                <c:pt idx="3919">
                  <c:v>0.46486115027927921</c:v>
                </c:pt>
                <c:pt idx="3920">
                  <c:v>0.46498381471825967</c:v>
                </c:pt>
                <c:pt idx="3921">
                  <c:v>0.46510645418657903</c:v>
                </c:pt>
                <c:pt idx="3922">
                  <c:v>0.4652290709641087</c:v>
                </c:pt>
                <c:pt idx="3923">
                  <c:v>0.46535166620588186</c:v>
                </c:pt>
                <c:pt idx="3924">
                  <c:v>0.4654742408160577</c:v>
                </c:pt>
                <c:pt idx="3925">
                  <c:v>0.46559679561391709</c:v>
                </c:pt>
                <c:pt idx="3926">
                  <c:v>0.46571933136735177</c:v>
                </c:pt>
                <c:pt idx="3927">
                  <c:v>0.4658418488014251</c:v>
                </c:pt>
                <c:pt idx="3928">
                  <c:v>0.46596434860210079</c:v>
                </c:pt>
                <c:pt idx="3929">
                  <c:v>0.46608683141892171</c:v>
                </c:pt>
                <c:pt idx="3930">
                  <c:v>0.46620929786735132</c:v>
                </c:pt>
                <c:pt idx="3931">
                  <c:v>0.46633174853092862</c:v>
                </c:pt>
                <c:pt idx="3932">
                  <c:v>0.46645418396325811</c:v>
                </c:pt>
                <c:pt idx="3933">
                  <c:v>0.46657660468986961</c:v>
                </c:pt>
                <c:pt idx="3934">
                  <c:v>0.46669901120994628</c:v>
                </c:pt>
                <c:pt idx="3935">
                  <c:v>0.46682140399792127</c:v>
                </c:pt>
                <c:pt idx="3936">
                  <c:v>0.46694378350499677</c:v>
                </c:pt>
                <c:pt idx="3937">
                  <c:v>0.46706615016052599</c:v>
                </c:pt>
                <c:pt idx="3938">
                  <c:v>0.46718850437331527</c:v>
                </c:pt>
                <c:pt idx="3939">
                  <c:v>0.4673108465328486</c:v>
                </c:pt>
                <c:pt idx="3940">
                  <c:v>0.46743317701041098</c:v>
                </c:pt>
                <c:pt idx="3941">
                  <c:v>0.46755549616015379</c:v>
                </c:pt>
                <c:pt idx="3942">
                  <c:v>0.46767780432007511</c:v>
                </c:pt>
                <c:pt idx="3943">
                  <c:v>0.46780010181295451</c:v>
                </c:pt>
                <c:pt idx="3944">
                  <c:v>0.46792238894720639</c:v>
                </c:pt>
                <c:pt idx="3945">
                  <c:v>0.46804466601769157</c:v>
                </c:pt>
                <c:pt idx="3946">
                  <c:v>0.46816693330646819</c:v>
                </c:pt>
                <c:pt idx="3947">
                  <c:v>0.46828919108350742</c:v>
                </c:pt>
                <c:pt idx="3948">
                  <c:v>0.46841143960734577</c:v>
                </c:pt>
                <c:pt idx="3949">
                  <c:v>0.46853367912570798</c:v>
                </c:pt>
                <c:pt idx="3950">
                  <c:v>0.46865590987609718</c:v>
                </c:pt>
                <c:pt idx="3951">
                  <c:v>0.4687781320863198</c:v>
                </c:pt>
                <c:pt idx="3952">
                  <c:v>0.46890034597501606</c:v>
                </c:pt>
                <c:pt idx="3953">
                  <c:v>0.46902255175212559</c:v>
                </c:pt>
                <c:pt idx="3954">
                  <c:v>0.46914474961935504</c:v>
                </c:pt>
                <c:pt idx="3955">
                  <c:v>0.46926693977057488</c:v>
                </c:pt>
                <c:pt idx="3956">
                  <c:v>0.46938912239224306</c:v>
                </c:pt>
                <c:pt idx="3957">
                  <c:v>0.46951129766376343</c:v>
                </c:pt>
                <c:pt idx="3958">
                  <c:v>0.46963346575784093</c:v>
                </c:pt>
                <c:pt idx="3959">
                  <c:v>0.46975562684081251</c:v>
                </c:pt>
                <c:pt idx="3960">
                  <c:v>0.46987778107295997</c:v>
                </c:pt>
                <c:pt idx="3961">
                  <c:v>0.4699999286087988</c:v>
                </c:pt>
                <c:pt idx="3962">
                  <c:v>0.47012206959735936</c:v>
                </c:pt>
                <c:pt idx="3963">
                  <c:v>0.47024420418244395</c:v>
                </c:pt>
                <c:pt idx="3964">
                  <c:v>0.47036633250287663</c:v>
                </c:pt>
                <c:pt idx="3965">
                  <c:v>0.47048845469272615</c:v>
                </c:pt>
                <c:pt idx="3966">
                  <c:v>0.47061057088153846</c:v>
                </c:pt>
                <c:pt idx="3967">
                  <c:v>0.47073268119453049</c:v>
                </c:pt>
                <c:pt idx="3968">
                  <c:v>0.47085478575279316</c:v>
                </c:pt>
                <c:pt idx="3969">
                  <c:v>0.47097688467347143</c:v>
                </c:pt>
                <c:pt idx="3970">
                  <c:v>0.47109897806994394</c:v>
                </c:pt>
                <c:pt idx="3971">
                  <c:v>0.47122106605198399</c:v>
                </c:pt>
                <c:pt idx="3972">
                  <c:v>0.47168312488875808</c:v>
                </c:pt>
                <c:pt idx="3973">
                  <c:v>0.47175253575708842</c:v>
                </c:pt>
                <c:pt idx="3974">
                  <c:v>0.47182379609755554</c:v>
                </c:pt>
                <c:pt idx="3975">
                  <c:v>0.4718968313999452</c:v>
                </c:pt>
                <c:pt idx="3976">
                  <c:v>0.47197157005367596</c:v>
                </c:pt>
                <c:pt idx="3977">
                  <c:v>0.47225604151406086</c:v>
                </c:pt>
                <c:pt idx="3978">
                  <c:v>0.47232357833303285</c:v>
                </c:pt>
                <c:pt idx="3979">
                  <c:v>0.47239327058479463</c:v>
                </c:pt>
                <c:pt idx="3980">
                  <c:v>0.47246501193335022</c:v>
                </c:pt>
                <c:pt idx="3981">
                  <c:v>0.47270655214986523</c:v>
                </c:pt>
                <c:pt idx="3982">
                  <c:v>0.47277370343766645</c:v>
                </c:pt>
                <c:pt idx="3983">
                  <c:v>0.47284314338168132</c:v>
                </c:pt>
                <c:pt idx="3984">
                  <c:v>0.47305135751426297</c:v>
                </c:pt>
                <c:pt idx="3985">
                  <c:v>0.4731181873933592</c:v>
                </c:pt>
                <c:pt idx="3986">
                  <c:v>0.4732879299967685</c:v>
                </c:pt>
                <c:pt idx="3987">
                  <c:v>0.47335434778426166</c:v>
                </c:pt>
                <c:pt idx="3988">
                  <c:v>0.47351847472127329</c:v>
                </c:pt>
                <c:pt idx="3989">
                  <c:v>0.47358485981184262</c:v>
                </c:pt>
                <c:pt idx="3990">
                  <c:v>0.47374899294899198</c:v>
                </c:pt>
                <c:pt idx="3991">
                  <c:v>0.47387412360870607</c:v>
                </c:pt>
                <c:pt idx="3992">
                  <c:v>0.4739921651852208</c:v>
                </c:pt>
                <c:pt idx="3993">
                  <c:v>0.47410907065848074</c:v>
                </c:pt>
                <c:pt idx="3994">
                  <c:v>0.47422594218137215</c:v>
                </c:pt>
                <c:pt idx="3995">
                  <c:v>0.47434297602813058</c:v>
                </c:pt>
                <c:pt idx="3996">
                  <c:v>0.47446019978816123</c:v>
                </c:pt>
                <c:pt idx="3997">
                  <c:v>0.47457761009232358</c:v>
                </c:pt>
                <c:pt idx="3998">
                  <c:v>0.47469519831272278</c:v>
                </c:pt>
                <c:pt idx="3999">
                  <c:v>0.47481295532962986</c:v>
                </c:pt>
                <c:pt idx="4000">
                  <c:v>0.47493087238905307</c:v>
                </c:pt>
                <c:pt idx="4001">
                  <c:v>0.47504894123213148</c:v>
                </c:pt>
                <c:pt idx="4002">
                  <c:v>0.47516715409068278</c:v>
                </c:pt>
                <c:pt idx="4003">
                  <c:v>0.47528550365981093</c:v>
                </c:pt>
                <c:pt idx="4004">
                  <c:v>0.47540398306811182</c:v>
                </c:pt>
                <c:pt idx="4005">
                  <c:v>0.4755225858492178</c:v>
                </c:pt>
                <c:pt idx="4006">
                  <c:v>0.47564130591519449</c:v>
                </c:pt>
                <c:pt idx="4007">
                  <c:v>0.47576013753182034</c:v>
                </c:pt>
                <c:pt idx="4008">
                  <c:v>0.47587907529559059</c:v>
                </c:pt>
                <c:pt idx="4009">
                  <c:v>0.47599811411233928</c:v>
                </c:pt>
                <c:pt idx="4010">
                  <c:v>0.4761172491773622</c:v>
                </c:pt>
                <c:pt idx="4011">
                  <c:v>0.47623647595692531</c:v>
                </c:pt>
                <c:pt idx="4012">
                  <c:v>0.47635579017105267</c:v>
                </c:pt>
                <c:pt idx="4013">
                  <c:v>0.47647518777750264</c:v>
                </c:pt>
                <c:pt idx="4014">
                  <c:v>0.47690362982767054</c:v>
                </c:pt>
                <c:pt idx="4015">
                  <c:v>0.47697259219469346</c:v>
                </c:pt>
                <c:pt idx="4016">
                  <c:v>0.47704337656721529</c:v>
                </c:pt>
                <c:pt idx="4017">
                  <c:v>0.47711591011662202</c:v>
                </c:pt>
                <c:pt idx="4018">
                  <c:v>0.47736581425847913</c:v>
                </c:pt>
                <c:pt idx="4019">
                  <c:v>0.47743285446902695</c:v>
                </c:pt>
                <c:pt idx="4020">
                  <c:v>0.47750199124188653</c:v>
                </c:pt>
                <c:pt idx="4021">
                  <c:v>0.47757312425958531</c:v>
                </c:pt>
                <c:pt idx="4022">
                  <c:v>0.47780417386953067</c:v>
                </c:pt>
                <c:pt idx="4023">
                  <c:v>0.477871118971255</c:v>
                </c:pt>
                <c:pt idx="4024">
                  <c:v>0.47804026527539634</c:v>
                </c:pt>
                <c:pt idx="4025">
                  <c:v>0.47810653685423765</c:v>
                </c:pt>
                <c:pt idx="4026">
                  <c:v>0.47826633355734693</c:v>
                </c:pt>
                <c:pt idx="4027">
                  <c:v>0.47833253961582334</c:v>
                </c:pt>
                <c:pt idx="4028">
                  <c:v>0.47849201353557147</c:v>
                </c:pt>
                <c:pt idx="4029">
                  <c:v>0.4786143720466165</c:v>
                </c:pt>
                <c:pt idx="4030">
                  <c:v>0.47873006554297981</c:v>
                </c:pt>
                <c:pt idx="4031">
                  <c:v>0.47884476978376567</c:v>
                </c:pt>
                <c:pt idx="4032">
                  <c:v>0.47895953154648785</c:v>
                </c:pt>
                <c:pt idx="4033">
                  <c:v>0.47907453341633954</c:v>
                </c:pt>
                <c:pt idx="4034">
                  <c:v>0.47918979729541755</c:v>
                </c:pt>
                <c:pt idx="4035">
                  <c:v>0.47930531581905322</c:v>
                </c:pt>
                <c:pt idx="4036">
                  <c:v>0.47942107686260771</c:v>
                </c:pt>
                <c:pt idx="4037">
                  <c:v>0.4795370680726927</c:v>
                </c:pt>
                <c:pt idx="4038">
                  <c:v>0.47965327766889354</c:v>
                </c:pt>
                <c:pt idx="4039">
                  <c:v>0.47976969455182084</c:v>
                </c:pt>
                <c:pt idx="4040">
                  <c:v>0.47988630828456857</c:v>
                </c:pt>
                <c:pt idx="4041">
                  <c:v>0.48000310905332122</c:v>
                </c:pt>
                <c:pt idx="4042">
                  <c:v>0.48012008762667024</c:v>
                </c:pt>
                <c:pt idx="4043">
                  <c:v>0.48023723531708051</c:v>
                </c:pt>
                <c:pt idx="4044">
                  <c:v>0.48035454394497434</c:v>
                </c:pt>
                <c:pt idx="4045">
                  <c:v>0.48075700782755582</c:v>
                </c:pt>
                <c:pt idx="4046">
                  <c:v>0.48082562396098072</c:v>
                </c:pt>
                <c:pt idx="4047">
                  <c:v>0.4808960415339889</c:v>
                </c:pt>
                <c:pt idx="4048">
                  <c:v>0.48096818926897811</c:v>
                </c:pt>
                <c:pt idx="4049">
                  <c:v>0.481211639754064</c:v>
                </c:pt>
                <c:pt idx="4050">
                  <c:v>0.48127856298959393</c:v>
                </c:pt>
                <c:pt idx="4051">
                  <c:v>0.48134754907494348</c:v>
                </c:pt>
                <c:pt idx="4052">
                  <c:v>0.48154526833253608</c:v>
                </c:pt>
                <c:pt idx="4053">
                  <c:v>0.48161175375978571</c:v>
                </c:pt>
                <c:pt idx="4054">
                  <c:v>0.48177292014700379</c:v>
                </c:pt>
                <c:pt idx="4055">
                  <c:v>0.48183903239940284</c:v>
                </c:pt>
                <c:pt idx="4056">
                  <c:v>0.48199541621243314</c:v>
                </c:pt>
                <c:pt idx="4057">
                  <c:v>0.48211558136301891</c:v>
                </c:pt>
                <c:pt idx="4058">
                  <c:v>0.48222931400428459</c:v>
                </c:pt>
                <c:pt idx="4059">
                  <c:v>0.4823421621344286</c:v>
                </c:pt>
                <c:pt idx="4060">
                  <c:v>0.4824551452673671</c:v>
                </c:pt>
                <c:pt idx="4061">
                  <c:v>0.48256843772751035</c:v>
                </c:pt>
                <c:pt idx="4062">
                  <c:v>0.48268205691317823</c:v>
                </c:pt>
                <c:pt idx="4063">
                  <c:v>0.48279599184903899</c:v>
                </c:pt>
                <c:pt idx="4064">
                  <c:v>0.48291022714406817</c:v>
                </c:pt>
                <c:pt idx="4065">
                  <c:v>0.48302474740762191</c:v>
                </c:pt>
                <c:pt idx="4066">
                  <c:v>0.48313953801801079</c:v>
                </c:pt>
                <c:pt idx="4067">
                  <c:v>0.48325458521359965</c:v>
                </c:pt>
                <c:pt idx="4068">
                  <c:v>0.48336987606114956</c:v>
                </c:pt>
                <c:pt idx="4069">
                  <c:v>0.48348539840477622</c:v>
                </c:pt>
                <c:pt idx="4070">
                  <c:v>0.48360114081456484</c:v>
                </c:pt>
                <c:pt idx="4071">
                  <c:v>0.4839841411626431</c:v>
                </c:pt>
                <c:pt idx="4072">
                  <c:v>0.48405249792584337</c:v>
                </c:pt>
                <c:pt idx="4073">
                  <c:v>0.48412264078717593</c:v>
                </c:pt>
                <c:pt idx="4074">
                  <c:v>0.48433488265867974</c:v>
                </c:pt>
                <c:pt idx="4075">
                  <c:v>0.48440137101223435</c:v>
                </c:pt>
                <c:pt idx="4076">
                  <c:v>0.48446988197621854</c:v>
                </c:pt>
                <c:pt idx="4077">
                  <c:v>0.48465943330544237</c:v>
                </c:pt>
                <c:pt idx="4078">
                  <c:v>0.48472576014820601</c:v>
                </c:pt>
                <c:pt idx="4079">
                  <c:v>0.48488357497230727</c:v>
                </c:pt>
                <c:pt idx="4080">
                  <c:v>0.48494958927004905</c:v>
                </c:pt>
                <c:pt idx="4081">
                  <c:v>0.48510359666700542</c:v>
                </c:pt>
                <c:pt idx="4082">
                  <c:v>0.48522244007857585</c:v>
                </c:pt>
                <c:pt idx="4083">
                  <c:v>0.48533507768803053</c:v>
                </c:pt>
                <c:pt idx="4084">
                  <c:v>0.48544690126480039</c:v>
                </c:pt>
                <c:pt idx="4085">
                  <c:v>0.48555889972347233</c:v>
                </c:pt>
                <c:pt idx="4086">
                  <c:v>0.4856712403536898</c:v>
                </c:pt>
                <c:pt idx="4087">
                  <c:v>0.48578393800349207</c:v>
                </c:pt>
                <c:pt idx="4088">
                  <c:v>0.48589698006043891</c:v>
                </c:pt>
                <c:pt idx="4089">
                  <c:v>0.48601034973699142</c:v>
                </c:pt>
                <c:pt idx="4090">
                  <c:v>0.48612403035610496</c:v>
                </c:pt>
                <c:pt idx="4091">
                  <c:v>0.48623800609099743</c:v>
                </c:pt>
                <c:pt idx="4092">
                  <c:v>0.48635226204674398</c:v>
                </c:pt>
                <c:pt idx="4093">
                  <c:v>0.48671684900054402</c:v>
                </c:pt>
                <c:pt idx="4094">
                  <c:v>0.4867849605600596</c:v>
                </c:pt>
                <c:pt idx="4095">
                  <c:v>0.48685484402480794</c:v>
                </c:pt>
                <c:pt idx="4096">
                  <c:v>0.48706272840074361</c:v>
                </c:pt>
                <c:pt idx="4097">
                  <c:v>0.48712913688776815</c:v>
                </c:pt>
                <c:pt idx="4098">
                  <c:v>0.48719754452949027</c:v>
                </c:pt>
                <c:pt idx="4099">
                  <c:v>0.48738509803167873</c:v>
                </c:pt>
                <c:pt idx="4100">
                  <c:v>0.48745137389653603</c:v>
                </c:pt>
                <c:pt idx="4101">
                  <c:v>0.48760798972438324</c:v>
                </c:pt>
                <c:pt idx="4102">
                  <c:v>0.48772606657678663</c:v>
                </c:pt>
                <c:pt idx="4103">
                  <c:v>0.48783736002444056</c:v>
                </c:pt>
                <c:pt idx="4104">
                  <c:v>0.48794778155284368</c:v>
                </c:pt>
                <c:pt idx="4105">
                  <c:v>0.48805841434296049</c:v>
                </c:pt>
                <c:pt idx="4106">
                  <c:v>0.48816944063257961</c:v>
                </c:pt>
                <c:pt idx="4107">
                  <c:v>0.48828087557144717</c:v>
                </c:pt>
                <c:pt idx="4108">
                  <c:v>0.48839270427556825</c:v>
                </c:pt>
                <c:pt idx="4109">
                  <c:v>0.488504907357036</c:v>
                </c:pt>
                <c:pt idx="4110">
                  <c:v>0.48861746561815655</c:v>
                </c:pt>
                <c:pt idx="4111">
                  <c:v>0.48873036085747712</c:v>
                </c:pt>
                <c:pt idx="4112">
                  <c:v>0.48907811669125656</c:v>
                </c:pt>
                <c:pt idx="4113">
                  <c:v>0.4891460041900233</c:v>
                </c:pt>
                <c:pt idx="4114">
                  <c:v>0.48921565075538953</c:v>
                </c:pt>
                <c:pt idx="4115">
                  <c:v>0.48941955838184592</c:v>
                </c:pt>
                <c:pt idx="4116">
                  <c:v>0.48948589419411359</c:v>
                </c:pt>
                <c:pt idx="4117">
                  <c:v>0.48964141517253212</c:v>
                </c:pt>
                <c:pt idx="4118">
                  <c:v>0.4897072574484409</c:v>
                </c:pt>
                <c:pt idx="4119">
                  <c:v>0.48985646099579983</c:v>
                </c:pt>
                <c:pt idx="4120">
                  <c:v>0.48997227290709833</c:v>
                </c:pt>
                <c:pt idx="4121">
                  <c:v>0.49008229774400425</c:v>
                </c:pt>
                <c:pt idx="4122">
                  <c:v>0.49019166934668101</c:v>
                </c:pt>
                <c:pt idx="4123">
                  <c:v>0.49030132379501024</c:v>
                </c:pt>
                <c:pt idx="4124">
                  <c:v>0.49041141417807266</c:v>
                </c:pt>
                <c:pt idx="4125">
                  <c:v>0.49052194864694854</c:v>
                </c:pt>
                <c:pt idx="4126">
                  <c:v>0.490632909557704</c:v>
                </c:pt>
                <c:pt idx="4127">
                  <c:v>0.49074427564687495</c:v>
                </c:pt>
                <c:pt idx="4128">
                  <c:v>0.49085602609222834</c:v>
                </c:pt>
                <c:pt idx="4129">
                  <c:v>0.49118961639110981</c:v>
                </c:pt>
                <c:pt idx="4130">
                  <c:v>0.49125731529847849</c:v>
                </c:pt>
                <c:pt idx="4131">
                  <c:v>0.49132676243744267</c:v>
                </c:pt>
                <c:pt idx="4132">
                  <c:v>0.49152732172679103</c:v>
                </c:pt>
                <c:pt idx="4133">
                  <c:v>0.49159359629974886</c:v>
                </c:pt>
                <c:pt idx="4134">
                  <c:v>0.49174785151371392</c:v>
                </c:pt>
                <c:pt idx="4135">
                  <c:v>0.49186324935708003</c:v>
                </c:pt>
                <c:pt idx="4136">
                  <c:v>0.4919719015855688</c:v>
                </c:pt>
                <c:pt idx="4137">
                  <c:v>0.4920797805525241</c:v>
                </c:pt>
                <c:pt idx="4138">
                  <c:v>0.49218797550283755</c:v>
                </c:pt>
                <c:pt idx="4139">
                  <c:v>0.49229666485352985</c:v>
                </c:pt>
                <c:pt idx="4140">
                  <c:v>0.49240585841732498</c:v>
                </c:pt>
                <c:pt idx="4141">
                  <c:v>0.49251553599674547</c:v>
                </c:pt>
                <c:pt idx="4142">
                  <c:v>0.49262567317943606</c:v>
                </c:pt>
                <c:pt idx="4143">
                  <c:v>0.4927362460613629</c:v>
                </c:pt>
                <c:pt idx="4144">
                  <c:v>0.49305530306234102</c:v>
                </c:pt>
                <c:pt idx="4145">
                  <c:v>0.493122808592938</c:v>
                </c:pt>
                <c:pt idx="4146">
                  <c:v>0.49329319422843887</c:v>
                </c:pt>
                <c:pt idx="4147">
                  <c:v>0.49335905169472549</c:v>
                </c:pt>
                <c:pt idx="4148">
                  <c:v>0.49350606585462109</c:v>
                </c:pt>
                <c:pt idx="4149">
                  <c:v>0.4935717281308345</c:v>
                </c:pt>
                <c:pt idx="4150">
                  <c:v>0.49371699045440987</c:v>
                </c:pt>
                <c:pt idx="4151">
                  <c:v>0.49383086619471817</c:v>
                </c:pt>
                <c:pt idx="4152">
                  <c:v>0.49393937201563087</c:v>
                </c:pt>
                <c:pt idx="4153">
                  <c:v>0.49404734281016571</c:v>
                </c:pt>
                <c:pt idx="4154">
                  <c:v>0.49415565673047723</c:v>
                </c:pt>
                <c:pt idx="4155">
                  <c:v>0.49426445410841247</c:v>
                </c:pt>
                <c:pt idx="4156">
                  <c:v>0.49437373889879455</c:v>
                </c:pt>
                <c:pt idx="4157">
                  <c:v>0.49448349097247046</c:v>
                </c:pt>
                <c:pt idx="4158">
                  <c:v>0.49479237125629139</c:v>
                </c:pt>
                <c:pt idx="4159">
                  <c:v>0.49485974125120413</c:v>
                </c:pt>
                <c:pt idx="4160">
                  <c:v>0.4950278323027153</c:v>
                </c:pt>
                <c:pt idx="4161">
                  <c:v>0.49509364671530065</c:v>
                </c:pt>
                <c:pt idx="4162">
                  <c:v>0.49523975936145881</c:v>
                </c:pt>
                <c:pt idx="4163">
                  <c:v>0.49535243475062751</c:v>
                </c:pt>
                <c:pt idx="4164">
                  <c:v>0.4954594224230584</c:v>
                </c:pt>
                <c:pt idx="4165">
                  <c:v>0.49556587709025868</c:v>
                </c:pt>
                <c:pt idx="4166">
                  <c:v>0.49567273292773084</c:v>
                </c:pt>
                <c:pt idx="4167">
                  <c:v>0.49578013725090697</c:v>
                </c:pt>
                <c:pt idx="4168">
                  <c:v>0.49588809207305373</c:v>
                </c:pt>
                <c:pt idx="4169">
                  <c:v>0.49599657387725848</c:v>
                </c:pt>
                <c:pt idx="4170">
                  <c:v>0.49610555588546346</c:v>
                </c:pt>
                <c:pt idx="4171">
                  <c:v>0.49640490952564287</c:v>
                </c:pt>
                <c:pt idx="4172">
                  <c:v>0.49647215268399281</c:v>
                </c:pt>
                <c:pt idx="4173">
                  <c:v>0.49663809761445732</c:v>
                </c:pt>
                <c:pt idx="4174">
                  <c:v>0.4967038718591934</c:v>
                </c:pt>
                <c:pt idx="4175">
                  <c:v>0.49684914492238286</c:v>
                </c:pt>
                <c:pt idx="4176">
                  <c:v>0.49696142974106494</c:v>
                </c:pt>
                <c:pt idx="4177">
                  <c:v>0.49706811480213742</c:v>
                </c:pt>
                <c:pt idx="4178">
                  <c:v>0.49717428727740232</c:v>
                </c:pt>
                <c:pt idx="4179">
                  <c:v>0.49728086865327592</c:v>
                </c:pt>
                <c:pt idx="4180">
                  <c:v>0.49738800380535286</c:v>
                </c:pt>
                <c:pt idx="4181">
                  <c:v>0.49749569422146545</c:v>
                </c:pt>
                <c:pt idx="4182">
                  <c:v>0.49760391621637678</c:v>
                </c:pt>
                <c:pt idx="4183">
                  <c:v>0.49789387733029633</c:v>
                </c:pt>
                <c:pt idx="4184">
                  <c:v>0.49796099548545758</c:v>
                </c:pt>
                <c:pt idx="4185">
                  <c:v>0.49812482669081004</c:v>
                </c:pt>
                <c:pt idx="4186">
                  <c:v>0.49823908348437351</c:v>
                </c:pt>
                <c:pt idx="4187">
                  <c:v>0.49834471623694587</c:v>
                </c:pt>
                <c:pt idx="4188">
                  <c:v>0.49844934185060552</c:v>
                </c:pt>
                <c:pt idx="4189">
                  <c:v>0.49855435016694538</c:v>
                </c:pt>
                <c:pt idx="4190">
                  <c:v>0.49865996949155922</c:v>
                </c:pt>
                <c:pt idx="4191">
                  <c:v>0.49876621309192748</c:v>
                </c:pt>
                <c:pt idx="4192">
                  <c:v>0.49887305593615872</c:v>
                </c:pt>
                <c:pt idx="4193">
                  <c:v>0.49898046758868952</c:v>
                </c:pt>
                <c:pt idx="4194">
                  <c:v>0.49926044296295968</c:v>
                </c:pt>
                <c:pt idx="4195">
                  <c:v>0.49932742828578514</c:v>
                </c:pt>
                <c:pt idx="4196">
                  <c:v>0.49948901528824563</c:v>
                </c:pt>
                <c:pt idx="4197">
                  <c:v>0.49960260459722816</c:v>
                </c:pt>
                <c:pt idx="4198">
                  <c:v>0.49970787031951902</c:v>
                </c:pt>
                <c:pt idx="4199">
                  <c:v>0.49981219065782723</c:v>
                </c:pt>
                <c:pt idx="4200">
                  <c:v>0.49991691066326061</c:v>
                </c:pt>
                <c:pt idx="4201">
                  <c:v>0.50002225009569545</c:v>
                </c:pt>
                <c:pt idx="4202">
                  <c:v>0.50012822045686844</c:v>
                </c:pt>
                <c:pt idx="4203">
                  <c:v>0.50023479622245604</c:v>
                </c:pt>
                <c:pt idx="4204">
                  <c:v>0.50050447670174525</c:v>
                </c:pt>
                <c:pt idx="4205">
                  <c:v>0.50057132512007607</c:v>
                </c:pt>
                <c:pt idx="4206">
                  <c:v>0.50073060028410055</c:v>
                </c:pt>
                <c:pt idx="4207">
                  <c:v>0.50084350357595064</c:v>
                </c:pt>
                <c:pt idx="4208">
                  <c:v>0.50094839359362742</c:v>
                </c:pt>
                <c:pt idx="4209">
                  <c:v>0.5010524024589984</c:v>
                </c:pt>
                <c:pt idx="4210">
                  <c:v>0.50115682900921943</c:v>
                </c:pt>
                <c:pt idx="4211">
                  <c:v>0.50126188415149708</c:v>
                </c:pt>
                <c:pt idx="4212">
                  <c:v>0.50136757752639172</c:v>
                </c:pt>
                <c:pt idx="4213">
                  <c:v>0.50162638600159482</c:v>
                </c:pt>
                <c:pt idx="4214">
                  <c:v>0.50169308988693184</c:v>
                </c:pt>
                <c:pt idx="4215">
                  <c:v>0.5018499257173743</c:v>
                </c:pt>
                <c:pt idx="4216">
                  <c:v>0.5019621069575988</c:v>
                </c:pt>
                <c:pt idx="4217">
                  <c:v>0.50206660325819441</c:v>
                </c:pt>
                <c:pt idx="4218">
                  <c:v>0.50217028687506904</c:v>
                </c:pt>
                <c:pt idx="4219">
                  <c:v>0.50227440779865118</c:v>
                </c:pt>
                <c:pt idx="4220">
                  <c:v>0.50237916753876855</c:v>
                </c:pt>
                <c:pt idx="4221">
                  <c:v>0.50248457372391897</c:v>
                </c:pt>
                <c:pt idx="4222">
                  <c:v>0.50273977021701799</c:v>
                </c:pt>
                <c:pt idx="4223">
                  <c:v>0.50286876017263604</c:v>
                </c:pt>
                <c:pt idx="4224">
                  <c:v>0.50297490689609181</c:v>
                </c:pt>
                <c:pt idx="4225">
                  <c:v>0.50307748514257189</c:v>
                </c:pt>
                <c:pt idx="4226">
                  <c:v>0.50318005781291331</c:v>
                </c:pt>
                <c:pt idx="4227">
                  <c:v>0.50328325411285779</c:v>
                </c:pt>
                <c:pt idx="4228">
                  <c:v>0.50338715737426742</c:v>
                </c:pt>
                <c:pt idx="4229">
                  <c:v>0.5034917511255026</c:v>
                </c:pt>
                <c:pt idx="4230">
                  <c:v>0.50373698861317306</c:v>
                </c:pt>
                <c:pt idx="4231">
                  <c:v>0.50386386088869228</c:v>
                </c:pt>
                <c:pt idx="4232">
                  <c:v>0.50396936325516917</c:v>
                </c:pt>
                <c:pt idx="4233">
                  <c:v>0.50407158004419594</c:v>
                </c:pt>
                <c:pt idx="4234">
                  <c:v>0.504173851348233</c:v>
                </c:pt>
                <c:pt idx="4235">
                  <c:v>0.50427676441315916</c:v>
                </c:pt>
                <c:pt idx="4236">
                  <c:v>0.50438039442593086</c:v>
                </c:pt>
                <c:pt idx="4237">
                  <c:v>0.50448472310596548</c:v>
                </c:pt>
                <c:pt idx="4238">
                  <c:v>0.50472663575772492</c:v>
                </c:pt>
                <c:pt idx="4239">
                  <c:v>0.50485279762776192</c:v>
                </c:pt>
                <c:pt idx="4240">
                  <c:v>0.50495807766184986</c:v>
                </c:pt>
                <c:pt idx="4241">
                  <c:v>0.50506016297100986</c:v>
                </c:pt>
                <c:pt idx="4242">
                  <c:v>0.50516231955598623</c:v>
                </c:pt>
                <c:pt idx="4243">
                  <c:v>0.5052651209438781</c:v>
                </c:pt>
                <c:pt idx="4244">
                  <c:v>0.50536863987273373</c:v>
                </c:pt>
                <c:pt idx="4245">
                  <c:v>0.50560056844350676</c:v>
                </c:pt>
                <c:pt idx="4246">
                  <c:v>0.50572460814207654</c:v>
                </c:pt>
                <c:pt idx="4247">
                  <c:v>0.50582924392627282</c:v>
                </c:pt>
                <c:pt idx="4248">
                  <c:v>0.50593096942943783</c:v>
                </c:pt>
                <c:pt idx="4249">
                  <c:v>0.50603282721189791</c:v>
                </c:pt>
                <c:pt idx="4250">
                  <c:v>0.5061353486663871</c:v>
                </c:pt>
                <c:pt idx="4251">
                  <c:v>0.50623859830158158</c:v>
                </c:pt>
                <c:pt idx="4252">
                  <c:v>0.50646716633184363</c:v>
                </c:pt>
                <c:pt idx="4253">
                  <c:v>0.50659048860419498</c:v>
                </c:pt>
                <c:pt idx="4254">
                  <c:v>0.506694900957807</c:v>
                </c:pt>
                <c:pt idx="4255">
                  <c:v>0.50679649550593941</c:v>
                </c:pt>
                <c:pt idx="4256">
                  <c:v>0.50689823987133864</c:v>
                </c:pt>
                <c:pt idx="4257">
                  <c:v>0.50700065153072793</c:v>
                </c:pt>
                <c:pt idx="4258">
                  <c:v>0.50721867159380185</c:v>
                </c:pt>
                <c:pt idx="4259">
                  <c:v>0.50733975277407595</c:v>
                </c:pt>
                <c:pt idx="4260">
                  <c:v>0.5074434863326398</c:v>
                </c:pt>
                <c:pt idx="4261">
                  <c:v>0.50754470343050828</c:v>
                </c:pt>
                <c:pt idx="4262">
                  <c:v>0.50764613555975613</c:v>
                </c:pt>
                <c:pt idx="4263">
                  <c:v>0.5077482556165509</c:v>
                </c:pt>
                <c:pt idx="4264">
                  <c:v>0.50796267489137703</c:v>
                </c:pt>
                <c:pt idx="4265">
                  <c:v>0.50808298803024887</c:v>
                </c:pt>
                <c:pt idx="4266">
                  <c:v>0.50818648362712193</c:v>
                </c:pt>
                <c:pt idx="4267">
                  <c:v>0.50828756258322749</c:v>
                </c:pt>
                <c:pt idx="4268">
                  <c:v>0.50838887604092187</c:v>
                </c:pt>
                <c:pt idx="4269">
                  <c:v>0.50849088193057979</c:v>
                </c:pt>
                <c:pt idx="4270">
                  <c:v>0.50870384504139743</c:v>
                </c:pt>
                <c:pt idx="4271">
                  <c:v>0.50882384547400439</c:v>
                </c:pt>
                <c:pt idx="4272">
                  <c:v>0.50892724037880654</c:v>
                </c:pt>
                <c:pt idx="4273">
                  <c:v>0.50902825678227304</c:v>
                </c:pt>
                <c:pt idx="4274">
                  <c:v>0.50912951351111335</c:v>
                </c:pt>
                <c:pt idx="4275">
                  <c:v>0.50923146261956953</c:v>
                </c:pt>
                <c:pt idx="4276">
                  <c:v>0.50944367155139281</c:v>
                </c:pt>
                <c:pt idx="4277">
                  <c:v>0.50956350869920075</c:v>
                </c:pt>
                <c:pt idx="4278">
                  <c:v>0.50966684864032041</c:v>
                </c:pt>
                <c:pt idx="4279">
                  <c:v>0.50976782841846147</c:v>
                </c:pt>
                <c:pt idx="4280">
                  <c:v>0.50986905022939366</c:v>
                </c:pt>
                <c:pt idx="4281">
                  <c:v>0.51007099216096097</c:v>
                </c:pt>
                <c:pt idx="4282">
                  <c:v>0.51018864975191258</c:v>
                </c:pt>
                <c:pt idx="4283">
                  <c:v>0.51029133219044875</c:v>
                </c:pt>
                <c:pt idx="4284">
                  <c:v>0.51039194896826912</c:v>
                </c:pt>
                <c:pt idx="4285">
                  <c:v>0.51049287231314544</c:v>
                </c:pt>
                <c:pt idx="4286">
                  <c:v>0.5106912707175526</c:v>
                </c:pt>
                <c:pt idx="4287">
                  <c:v>0.51080817337503559</c:v>
                </c:pt>
                <c:pt idx="4288">
                  <c:v>0.51091062359276362</c:v>
                </c:pt>
                <c:pt idx="4289">
                  <c:v>0.51101110739353395</c:v>
                </c:pt>
                <c:pt idx="4290">
                  <c:v>0.51111191784764487</c:v>
                </c:pt>
                <c:pt idx="4291">
                  <c:v>0.51130893303688518</c:v>
                </c:pt>
                <c:pt idx="4292">
                  <c:v>0.51142553921955392</c:v>
                </c:pt>
                <c:pt idx="4293">
                  <c:v>0.51152789501032703</c:v>
                </c:pt>
                <c:pt idx="4294">
                  <c:v>0.5116283212363979</c:v>
                </c:pt>
                <c:pt idx="4295">
                  <c:v>0.51181418631564934</c:v>
                </c:pt>
                <c:pt idx="4296">
                  <c:v>0.51192842914357373</c:v>
                </c:pt>
                <c:pt idx="4297">
                  <c:v>0.51203007565924596</c:v>
                </c:pt>
                <c:pt idx="4298">
                  <c:v>0.51213011303455014</c:v>
                </c:pt>
                <c:pt idx="4299">
                  <c:v>0.51231205178802552</c:v>
                </c:pt>
                <c:pt idx="4300">
                  <c:v>0.5124254583558705</c:v>
                </c:pt>
                <c:pt idx="4301">
                  <c:v>0.5125268484676293</c:v>
                </c:pt>
                <c:pt idx="4302">
                  <c:v>0.51262674011360887</c:v>
                </c:pt>
                <c:pt idx="4303">
                  <c:v>0.51280715119628151</c:v>
                </c:pt>
                <c:pt idx="4304">
                  <c:v>0.51292023069164561</c:v>
                </c:pt>
                <c:pt idx="4305">
                  <c:v>0.51302151743986202</c:v>
                </c:pt>
                <c:pt idx="4306">
                  <c:v>0.51312134698346612</c:v>
                </c:pt>
                <c:pt idx="4307">
                  <c:v>0.51330106704376388</c:v>
                </c:pt>
                <c:pt idx="4308">
                  <c:v>0.51341399728888604</c:v>
                </c:pt>
                <c:pt idx="4309">
                  <c:v>0.51351523451621661</c:v>
                </c:pt>
                <c:pt idx="4310">
                  <c:v>0.51361503181604928</c:v>
                </c:pt>
                <c:pt idx="4311">
                  <c:v>0.51379436490905395</c:v>
                </c:pt>
                <c:pt idx="4312">
                  <c:v>0.5139072107047733</c:v>
                </c:pt>
                <c:pt idx="4313">
                  <c:v>0.51400841835058553</c:v>
                </c:pt>
                <c:pt idx="4314">
                  <c:v>0.51410819481145231</c:v>
                </c:pt>
                <c:pt idx="4315">
                  <c:v>0.5142872612534648</c:v>
                </c:pt>
                <c:pt idx="4316">
                  <c:v>0.51440004837820963</c:v>
                </c:pt>
                <c:pt idx="4317">
                  <c:v>0.51450123462010167</c:v>
                </c:pt>
                <c:pt idx="4318">
                  <c:v>0.51466884490876197</c:v>
                </c:pt>
                <c:pt idx="4319">
                  <c:v>0.51477921841144436</c:v>
                </c:pt>
                <c:pt idx="4320">
                  <c:v>0.51487969348242624</c:v>
                </c:pt>
                <c:pt idx="4321">
                  <c:v>0.51504333809747882</c:v>
                </c:pt>
                <c:pt idx="4322">
                  <c:v>0.51515286550933026</c:v>
                </c:pt>
                <c:pt idx="4323">
                  <c:v>0.51525308086546318</c:v>
                </c:pt>
                <c:pt idx="4324">
                  <c:v>0.51541515412693695</c:v>
                </c:pt>
                <c:pt idx="4325">
                  <c:v>0.51552434512492806</c:v>
                </c:pt>
                <c:pt idx="4326">
                  <c:v>0.51562445497988163</c:v>
                </c:pt>
                <c:pt idx="4327">
                  <c:v>0.51578584993996368</c:v>
                </c:pt>
                <c:pt idx="4328">
                  <c:v>0.51589489465516492</c:v>
                </c:pt>
                <c:pt idx="4329">
                  <c:v>0.51599495668717266</c:v>
                </c:pt>
                <c:pt idx="4330">
                  <c:v>0.51615601068641492</c:v>
                </c:pt>
                <c:pt idx="4331">
                  <c:v>0.51626498104789031</c:v>
                </c:pt>
                <c:pt idx="4332">
                  <c:v>0.51636501727561712</c:v>
                </c:pt>
                <c:pt idx="4333">
                  <c:v>0.51652586256852651</c:v>
                </c:pt>
                <c:pt idx="4334">
                  <c:v>0.51663478686652242</c:v>
                </c:pt>
                <c:pt idx="4335">
                  <c:v>0.51673480611506228</c:v>
                </c:pt>
                <c:pt idx="4336">
                  <c:v>0.51689549858507999</c:v>
                </c:pt>
                <c:pt idx="4337">
                  <c:v>0.51700438884683431</c:v>
                </c:pt>
                <c:pt idx="4338">
                  <c:v>0.51710439500159122</c:v>
                </c:pt>
                <c:pt idx="4339">
                  <c:v>0.51726496153953572</c:v>
                </c:pt>
                <c:pt idx="4340">
                  <c:v>0.51737382360806761</c:v>
                </c:pt>
                <c:pt idx="4341">
                  <c:v>0.51747381865730713</c:v>
                </c:pt>
                <c:pt idx="4342">
                  <c:v>0.51763427469194356</c:v>
                </c:pt>
                <c:pt idx="4343">
                  <c:v>0.51774311195700884</c:v>
                </c:pt>
                <c:pt idx="4344">
                  <c:v>0.51784309712121246</c:v>
                </c:pt>
                <c:pt idx="4345">
                  <c:v>0.51800345317990559</c:v>
                </c:pt>
                <c:pt idx="4346">
                  <c:v>0.51811226797564758</c:v>
                </c:pt>
                <c:pt idx="4347">
                  <c:v>0.51826044210717503</c:v>
                </c:pt>
                <c:pt idx="4348">
                  <c:v>0.51836674634681534</c:v>
                </c:pt>
                <c:pt idx="4349">
                  <c:v>0.51851138288810761</c:v>
                </c:pt>
                <c:pt idx="4350">
                  <c:v>0.51861691895202844</c:v>
                </c:pt>
                <c:pt idx="4351">
                  <c:v>0.51875991989666925</c:v>
                </c:pt>
                <c:pt idx="4352">
                  <c:v>0.51886510296104804</c:v>
                </c:pt>
                <c:pt idx="4353">
                  <c:v>0.51900736844412365</c:v>
                </c:pt>
                <c:pt idx="4354">
                  <c:v>0.51911239198289638</c:v>
                </c:pt>
                <c:pt idx="4355">
                  <c:v>0.51925430331220968</c:v>
                </c:pt>
                <c:pt idx="4356">
                  <c:v>0.519359249467088</c:v>
                </c:pt>
                <c:pt idx="4357">
                  <c:v>0.5195009717369472</c:v>
                </c:pt>
                <c:pt idx="4358">
                  <c:v>0.5196058761065161</c:v>
                </c:pt>
                <c:pt idx="4359">
                  <c:v>0.51974748200648468</c:v>
                </c:pt>
                <c:pt idx="4360">
                  <c:v>0.51985236030103898</c:v>
                </c:pt>
                <c:pt idx="4361">
                  <c:v>0.51999388300829086</c:v>
                </c:pt>
                <c:pt idx="4362">
                  <c:v>0.52009874242993637</c:v>
                </c:pt>
                <c:pt idx="4363">
                  <c:v>0.52024019810622035</c:v>
                </c:pt>
                <c:pt idx="4364">
                  <c:v>0.52034504219003241</c:v>
                </c:pt>
                <c:pt idx="4365">
                  <c:v>0.5204864395696287</c:v>
                </c:pt>
                <c:pt idx="4366">
                  <c:v>0.52059127024724239</c:v>
                </c:pt>
                <c:pt idx="4367">
                  <c:v>0.52073261473468158</c:v>
                </c:pt>
                <c:pt idx="4368">
                  <c:v>0.52083743321655485</c:v>
                </c:pt>
                <c:pt idx="4369">
                  <c:v>0.52097872864808026</c:v>
                </c:pt>
                <c:pt idx="4370">
                  <c:v>0.5210835358030228</c:v>
                </c:pt>
                <c:pt idx="4371">
                  <c:v>0.52122478521259996</c:v>
                </c:pt>
                <c:pt idx="4372">
                  <c:v>0.52132958173305388</c:v>
                </c:pt>
                <c:pt idx="4373">
                  <c:v>0.52147078769306932</c:v>
                </c:pt>
                <c:pt idx="4374">
                  <c:v>0.52157557416882971</c:v>
                </c:pt>
                <c:pt idx="4375">
                  <c:v>0.52171673894813475</c:v>
                </c:pt>
                <c:pt idx="4376">
                  <c:v>0.52182151590070625</c:v>
                </c:pt>
                <c:pt idx="4377">
                  <c:v>0.52196264154335448</c:v>
                </c:pt>
                <c:pt idx="4378">
                  <c:v>0.52206740944321983</c:v>
                </c:pt>
                <c:pt idx="4379">
                  <c:v>0.52220849781207179</c:v>
                </c:pt>
                <c:pt idx="4380">
                  <c:v>0.52231325708834131</c:v>
                </c:pt>
                <c:pt idx="4381">
                  <c:v>0.52245430989249853</c:v>
                </c:pt>
                <c:pt idx="4382">
                  <c:v>0.52255906093906246</c:v>
                </c:pt>
                <c:pt idx="4383">
                  <c:v>0.52270007975334698</c:v>
                </c:pt>
                <c:pt idx="4384">
                  <c:v>0.52280482293327935</c:v>
                </c:pt>
                <c:pt idx="4385">
                  <c:v>0.52294580921340517</c:v>
                </c:pt>
                <c:pt idx="4386">
                  <c:v>0.52305054486241898</c:v>
                </c:pt>
                <c:pt idx="4387">
                  <c:v>0.52319149995752423</c:v>
                </c:pt>
                <c:pt idx="4388">
                  <c:v>0.52331928954113183</c:v>
                </c:pt>
                <c:pt idx="4389">
                  <c:v>0.5234463780118952</c:v>
                </c:pt>
                <c:pt idx="4390">
                  <c:v>0.52357160977516659</c:v>
                </c:pt>
                <c:pt idx="4391">
                  <c:v>0.52369603747638749</c:v>
                </c:pt>
                <c:pt idx="4392">
                  <c:v>0.52381992521644483</c:v>
                </c:pt>
                <c:pt idx="4393">
                  <c:v>0.52394350043222704</c:v>
                </c:pt>
                <c:pt idx="4394">
                  <c:v>0.52406688203245921</c:v>
                </c:pt>
                <c:pt idx="4395">
                  <c:v>0.52419014304717004</c:v>
                </c:pt>
                <c:pt idx="4396">
                  <c:v>0.52431332595299662</c:v>
                </c:pt>
                <c:pt idx="4397">
                  <c:v>0.52443645603752698</c:v>
                </c:pt>
                <c:pt idx="4398">
                  <c:v>0.52455954834306029</c:v>
                </c:pt>
                <c:pt idx="4399">
                  <c:v>0.52468261192220433</c:v>
                </c:pt>
                <c:pt idx="4400">
                  <c:v>0.52480565229691578</c:v>
                </c:pt>
                <c:pt idx="4401">
                  <c:v>0.52492867290892464</c:v>
                </c:pt>
                <c:pt idx="4402">
                  <c:v>0.5250516759694237</c:v>
                </c:pt>
                <c:pt idx="4403">
                  <c:v>0.52517466295833248</c:v>
                </c:pt>
                <c:pt idx="4404">
                  <c:v>0.52529763491759951</c:v>
                </c:pt>
                <c:pt idx="4405">
                  <c:v>0.5254205926237967</c:v>
                </c:pt>
                <c:pt idx="4406">
                  <c:v>0.52554353668984555</c:v>
                </c:pt>
                <c:pt idx="4407">
                  <c:v>0.52566646762515568</c:v>
                </c:pt>
                <c:pt idx="4408">
                  <c:v>0.52578938587136137</c:v>
                </c:pt>
                <c:pt idx="4409">
                  <c:v>0.52591229182369181</c:v>
                </c:pt>
                <c:pt idx="4410">
                  <c:v>0.52603518584389986</c:v>
                </c:pt>
                <c:pt idx="4411">
                  <c:v>0.52615806826821254</c:v>
                </c:pt>
                <c:pt idx="4412">
                  <c:v>0.52628093941234333</c:v>
                </c:pt>
                <c:pt idx="4413">
                  <c:v>0.52640379957474659</c:v>
                </c:pt>
                <c:pt idx="4414">
                  <c:v>0.52652664903882651</c:v>
                </c:pt>
                <c:pt idx="4415">
                  <c:v>0.52664948807451051</c:v>
                </c:pt>
                <c:pt idx="4416">
                  <c:v>0.52677231693944382</c:v>
                </c:pt>
                <c:pt idx="4417">
                  <c:v>0.52689513587991854</c:v>
                </c:pt>
                <c:pt idx="4418">
                  <c:v>0.52701794513166211</c:v>
                </c:pt>
                <c:pt idx="4419">
                  <c:v>0.52714074492050456</c:v>
                </c:pt>
                <c:pt idx="4420">
                  <c:v>0.52726353546297222</c:v>
                </c:pt>
                <c:pt idx="4421">
                  <c:v>0.52738631696683003</c:v>
                </c:pt>
                <c:pt idx="4422">
                  <c:v>0.52750908963156196</c:v>
                </c:pt>
                <c:pt idx="4423">
                  <c:v>0.5276318536488307</c:v>
                </c:pt>
                <c:pt idx="4424">
                  <c:v>0.52775460920289863</c:v>
                </c:pt>
                <c:pt idx="4425">
                  <c:v>0.52787735647101086</c:v>
                </c:pt>
                <c:pt idx="4426">
                  <c:v>0.52800009562376871</c:v>
                </c:pt>
                <c:pt idx="4427">
                  <c:v>0.52812282682547274</c:v>
                </c:pt>
                <c:pt idx="4428">
                  <c:v>0.52824555023443365</c:v>
                </c:pt>
                <c:pt idx="4429">
                  <c:v>0.52836826600328868</c:v>
                </c:pt>
                <c:pt idx="4430">
                  <c:v>0.52849097427927183</c:v>
                </c:pt>
                <c:pt idx="4431">
                  <c:v>0.52861367520448188</c:v>
                </c:pt>
                <c:pt idx="4432">
                  <c:v>0.52873636891614217</c:v>
                </c:pt>
                <c:pt idx="4433">
                  <c:v>0.528859055546824</c:v>
                </c:pt>
                <c:pt idx="4434">
                  <c:v>0.5289817352246744</c:v>
                </c:pt>
                <c:pt idx="4435">
                  <c:v>0.52910440807362491</c:v>
                </c:pt>
                <c:pt idx="4436">
                  <c:v>0.52922707421358495</c:v>
                </c:pt>
                <c:pt idx="4437">
                  <c:v>0.52934973376063033</c:v>
                </c:pt>
                <c:pt idx="4438">
                  <c:v>0.5294723868271789</c:v>
                </c:pt>
                <c:pt idx="4439">
                  <c:v>0.52959503352215398</c:v>
                </c:pt>
                <c:pt idx="4440">
                  <c:v>0.529717673951138</c:v>
                </c:pt>
                <c:pt idx="4441">
                  <c:v>0.5298403082165275</c:v>
                </c:pt>
                <c:pt idx="4442">
                  <c:v>0.52996293641766301</c:v>
                </c:pt>
                <c:pt idx="4443">
                  <c:v>0.53008555865096896</c:v>
                </c:pt>
                <c:pt idx="4444">
                  <c:v>0.53020817501007356</c:v>
                </c:pt>
                <c:pt idx="4445">
                  <c:v>0.53033078558592672</c:v>
                </c:pt>
                <c:pt idx="4446">
                  <c:v>0.53045339046691731</c:v>
                </c:pt>
                <c:pt idx="4447">
                  <c:v>0.53057598973897013</c:v>
                </c:pt>
                <c:pt idx="4448">
                  <c:v>0.53069858348565524</c:v>
                </c:pt>
                <c:pt idx="4449">
                  <c:v>0.53095375515779453</c:v>
                </c:pt>
                <c:pt idx="4450">
                  <c:v>0.53108247404113484</c:v>
                </c:pt>
                <c:pt idx="4451">
                  <c:v>0.53125879529547038</c:v>
                </c:pt>
                <c:pt idx="4452">
                  <c:v>0.53137092005578035</c:v>
                </c:pt>
                <c:pt idx="4453">
                  <c:v>0.53147155613643204</c:v>
                </c:pt>
                <c:pt idx="4454">
                  <c:v>0.53162836370086408</c:v>
                </c:pt>
                <c:pt idx="4455">
                  <c:v>0.5317361889155614</c:v>
                </c:pt>
                <c:pt idx="4456">
                  <c:v>0.53187570003847662</c:v>
                </c:pt>
                <c:pt idx="4457">
                  <c:v>0.5319799421838054</c:v>
                </c:pt>
                <c:pt idx="4458">
                  <c:v>0.5321144767741004</c:v>
                </c:pt>
                <c:pt idx="4459">
                  <c:v>0.53221765704614166</c:v>
                </c:pt>
                <c:pt idx="4460">
                  <c:v>0.53235046338867154</c:v>
                </c:pt>
                <c:pt idx="4461">
                  <c:v>0.53245328532673519</c:v>
                </c:pt>
                <c:pt idx="4462">
                  <c:v>0.53258578589239569</c:v>
                </c:pt>
                <c:pt idx="4463">
                  <c:v>0.53268855376387392</c:v>
                </c:pt>
                <c:pt idx="4464">
                  <c:v>0.53282130139388784</c:v>
                </c:pt>
                <c:pt idx="4465">
                  <c:v>0.53294336225349914</c:v>
                </c:pt>
                <c:pt idx="4466">
                  <c:v>0.53306501346893542</c:v>
                </c:pt>
                <c:pt idx="4467">
                  <c:v>0.53318530363820615</c:v>
                </c:pt>
                <c:pt idx="4468">
                  <c:v>0.53330509667340253</c:v>
                </c:pt>
                <c:pt idx="4469">
                  <c:v>0.53342460470019804</c:v>
                </c:pt>
                <c:pt idx="4470">
                  <c:v>0.53354400861245965</c:v>
                </c:pt>
                <c:pt idx="4471">
                  <c:v>0.53366339949149877</c:v>
                </c:pt>
                <c:pt idx="4472">
                  <c:v>0.53378283057544751</c:v>
                </c:pt>
                <c:pt idx="4473">
                  <c:v>0.53390233008000654</c:v>
                </c:pt>
                <c:pt idx="4474">
                  <c:v>0.53402191231121887</c:v>
                </c:pt>
                <c:pt idx="4475">
                  <c:v>0.53414158343512974</c:v>
                </c:pt>
                <c:pt idx="4476">
                  <c:v>0.53426134500227174</c:v>
                </c:pt>
                <c:pt idx="4477">
                  <c:v>0.53438119597486833</c:v>
                </c:pt>
                <c:pt idx="4478">
                  <c:v>0.53450113391371112</c:v>
                </c:pt>
                <c:pt idx="4479">
                  <c:v>0.53462115566525004</c:v>
                </c:pt>
                <c:pt idx="4480">
                  <c:v>0.53474125775770665</c:v>
                </c:pt>
                <c:pt idx="4481">
                  <c:v>0.53486143662672281</c:v>
                </c:pt>
                <c:pt idx="4482">
                  <c:v>0.5349816887415888</c:v>
                </c:pt>
                <c:pt idx="4483">
                  <c:v>0.53510201067357488</c:v>
                </c:pt>
                <c:pt idx="4484">
                  <c:v>0.53522239913073122</c:v>
                </c:pt>
                <c:pt idx="4485">
                  <c:v>0.53534285097336132</c:v>
                </c:pt>
                <c:pt idx="4486">
                  <c:v>0.53546336321853349</c:v>
                </c:pt>
                <c:pt idx="4487">
                  <c:v>0.5355839330384653</c:v>
                </c:pt>
                <c:pt idx="4488">
                  <c:v>0.53582358755187776</c:v>
                </c:pt>
                <c:pt idx="4489">
                  <c:v>0.53594898136746472</c:v>
                </c:pt>
                <c:pt idx="4490">
                  <c:v>0.53611843315318186</c:v>
                </c:pt>
                <c:pt idx="4491">
                  <c:v>0.53622905142218502</c:v>
                </c:pt>
                <c:pt idx="4492">
                  <c:v>0.53637403448067777</c:v>
                </c:pt>
                <c:pt idx="4493">
                  <c:v>0.53647939399883682</c:v>
                </c:pt>
                <c:pt idx="4494">
                  <c:v>0.53661442149093519</c:v>
                </c:pt>
                <c:pt idx="4495">
                  <c:v>0.53671765837153496</c:v>
                </c:pt>
                <c:pt idx="4496">
                  <c:v>0.5368490631339804</c:v>
                </c:pt>
                <c:pt idx="4497">
                  <c:v>0.53695153705627541</c:v>
                </c:pt>
                <c:pt idx="4498">
                  <c:v>0.53708193266708593</c:v>
                </c:pt>
                <c:pt idx="4499">
                  <c:v>0.53720209025211996</c:v>
                </c:pt>
                <c:pt idx="4500">
                  <c:v>0.53732179889915388</c:v>
                </c:pt>
                <c:pt idx="4501">
                  <c:v>0.53744021921903085</c:v>
                </c:pt>
                <c:pt idx="4502">
                  <c:v>0.53755819761992862</c:v>
                </c:pt>
                <c:pt idx="4503">
                  <c:v>0.53767595126651457</c:v>
                </c:pt>
                <c:pt idx="4504">
                  <c:v>0.53779365929186995</c:v>
                </c:pt>
                <c:pt idx="4505">
                  <c:v>0.537911411220938</c:v>
                </c:pt>
                <c:pt idx="4506">
                  <c:v>0.53802925809242774</c:v>
                </c:pt>
                <c:pt idx="4507">
                  <c:v>0.53814722578853758</c:v>
                </c:pt>
                <c:pt idx="4508">
                  <c:v>0.53826532623453538</c:v>
                </c:pt>
                <c:pt idx="4509">
                  <c:v>0.53838356325693892</c:v>
                </c:pt>
                <c:pt idx="4510">
                  <c:v>0.53850193614700137</c:v>
                </c:pt>
                <c:pt idx="4511">
                  <c:v>0.53862044170860135</c:v>
                </c:pt>
                <c:pt idx="4512">
                  <c:v>0.53873907545321398</c:v>
                </c:pt>
                <c:pt idx="4513">
                  <c:v>0.53885783228843898</c:v>
                </c:pt>
                <c:pt idx="4514">
                  <c:v>0.53897670691179012</c:v>
                </c:pt>
                <c:pt idx="4515">
                  <c:v>0.53909569403207724</c:v>
                </c:pt>
                <c:pt idx="4516">
                  <c:v>0.5392147884904277</c:v>
                </c:pt>
                <c:pt idx="4517">
                  <c:v>0.539443194245949</c:v>
                </c:pt>
                <c:pt idx="4518">
                  <c:v>0.5395661776745122</c:v>
                </c:pt>
                <c:pt idx="4519">
                  <c:v>0.53973065300967837</c:v>
                </c:pt>
                <c:pt idx="4520">
                  <c:v>0.5398401801601842</c:v>
                </c:pt>
                <c:pt idx="4521">
                  <c:v>0.53998240433975808</c:v>
                </c:pt>
                <c:pt idx="4522">
                  <c:v>0.54008715186388989</c:v>
                </c:pt>
                <c:pt idx="4523">
                  <c:v>0.54022040186805187</c:v>
                </c:pt>
                <c:pt idx="4524">
                  <c:v>0.54032323831341222</c:v>
                </c:pt>
                <c:pt idx="4525">
                  <c:v>0.54045329754345728</c:v>
                </c:pt>
                <c:pt idx="4526">
                  <c:v>0.54057279046266116</c:v>
                </c:pt>
                <c:pt idx="4527">
                  <c:v>0.54069164457113184</c:v>
                </c:pt>
                <c:pt idx="4528">
                  <c:v>0.54080911678622767</c:v>
                </c:pt>
                <c:pt idx="4529">
                  <c:v>0.54092610597076574</c:v>
                </c:pt>
                <c:pt idx="4530">
                  <c:v>0.54104286000211732</c:v>
                </c:pt>
                <c:pt idx="4531">
                  <c:v>0.54115957521821079</c:v>
                </c:pt>
                <c:pt idx="4532">
                  <c:v>0.54127635063276314</c:v>
                </c:pt>
                <c:pt idx="4533">
                  <c:v>0.54139324225326968</c:v>
                </c:pt>
                <c:pt idx="4534">
                  <c:v>0.54151027832269127</c:v>
                </c:pt>
                <c:pt idx="4535">
                  <c:v>0.54162747162952973</c:v>
                </c:pt>
                <c:pt idx="4536">
                  <c:v>0.54174482601664353</c:v>
                </c:pt>
                <c:pt idx="4537">
                  <c:v>0.54186234032383274</c:v>
                </c:pt>
                <c:pt idx="4538">
                  <c:v>0.54198001065614543</c:v>
                </c:pt>
                <c:pt idx="4539">
                  <c:v>0.54209783170629633</c:v>
                </c:pt>
                <c:pt idx="4540">
                  <c:v>0.54231655176654381</c:v>
                </c:pt>
                <c:pt idx="4541">
                  <c:v>0.5424374598018189</c:v>
                </c:pt>
                <c:pt idx="4542">
                  <c:v>0.54259765363989265</c:v>
                </c:pt>
                <c:pt idx="4543">
                  <c:v>0.54270624224616348</c:v>
                </c:pt>
                <c:pt idx="4544">
                  <c:v>0.54284610028135183</c:v>
                </c:pt>
                <c:pt idx="4545">
                  <c:v>0.54295032318748682</c:v>
                </c:pt>
                <c:pt idx="4546">
                  <c:v>0.5430820578943607</c:v>
                </c:pt>
                <c:pt idx="4547">
                  <c:v>0.54320177903547795</c:v>
                </c:pt>
                <c:pt idx="4548">
                  <c:v>0.54332036461779643</c:v>
                </c:pt>
                <c:pt idx="4549">
                  <c:v>0.54343722545948259</c:v>
                </c:pt>
                <c:pt idx="4550">
                  <c:v>0.54355343202818984</c:v>
                </c:pt>
                <c:pt idx="4551">
                  <c:v>0.54366931517728512</c:v>
                </c:pt>
                <c:pt idx="4552">
                  <c:v>0.54378512254699163</c:v>
                </c:pt>
                <c:pt idx="4553">
                  <c:v>0.54390098179252222</c:v>
                </c:pt>
                <c:pt idx="4554">
                  <c:v>0.54401696516663867</c:v>
                </c:pt>
                <c:pt idx="4555">
                  <c:v>0.54413310975910134</c:v>
                </c:pt>
                <c:pt idx="4556">
                  <c:v>0.54424943294255379</c:v>
                </c:pt>
                <c:pt idx="4557">
                  <c:v>0.54436594067487665</c:v>
                </c:pt>
                <c:pt idx="4558">
                  <c:v>0.54448263249960016</c:v>
                </c:pt>
                <c:pt idx="4559">
                  <c:v>0.54469271852489021</c:v>
                </c:pt>
                <c:pt idx="4560">
                  <c:v>0.54481177660059288</c:v>
                </c:pt>
                <c:pt idx="4561">
                  <c:v>0.54496815659273601</c:v>
                </c:pt>
                <c:pt idx="4562">
                  <c:v>0.54507590927377869</c:v>
                </c:pt>
                <c:pt idx="4563">
                  <c:v>0.54521366360430834</c:v>
                </c:pt>
                <c:pt idx="4564">
                  <c:v>0.54531742022174989</c:v>
                </c:pt>
                <c:pt idx="4565">
                  <c:v>0.54544781275379028</c:v>
                </c:pt>
                <c:pt idx="4566">
                  <c:v>0.5455667283666279</c:v>
                </c:pt>
                <c:pt idx="4567">
                  <c:v>0.54568461291287251</c:v>
                </c:pt>
                <c:pt idx="4568">
                  <c:v>0.54580088126775439</c:v>
                </c:pt>
                <c:pt idx="4569">
                  <c:v>0.54591655355313784</c:v>
                </c:pt>
                <c:pt idx="4570">
                  <c:v>0.54603194176874426</c:v>
                </c:pt>
                <c:pt idx="4571">
                  <c:v>0.54614728021591574</c:v>
                </c:pt>
                <c:pt idx="4572">
                  <c:v>0.54626268909433895</c:v>
                </c:pt>
                <c:pt idx="4573">
                  <c:v>0.54637823611232816</c:v>
                </c:pt>
                <c:pt idx="4574">
                  <c:v>0.54649395563485936</c:v>
                </c:pt>
                <c:pt idx="4575">
                  <c:v>0.54660986335625772</c:v>
                </c:pt>
                <c:pt idx="4576">
                  <c:v>0.54681373500862307</c:v>
                </c:pt>
                <c:pt idx="4577">
                  <c:v>0.54693146172845797</c:v>
                </c:pt>
                <c:pt idx="4578">
                  <c:v>0.54708509735377975</c:v>
                </c:pt>
                <c:pt idx="4579">
                  <c:v>0.54719224836012437</c:v>
                </c:pt>
                <c:pt idx="4580">
                  <c:v>0.54732848325240857</c:v>
                </c:pt>
                <c:pt idx="4581">
                  <c:v>0.54743190289806987</c:v>
                </c:pt>
                <c:pt idx="4582">
                  <c:v>0.54756131935579044</c:v>
                </c:pt>
                <c:pt idx="4583">
                  <c:v>0.54767964617750908</c:v>
                </c:pt>
                <c:pt idx="4584">
                  <c:v>0.54779701598231134</c:v>
                </c:pt>
                <c:pt idx="4585">
                  <c:v>0.54791284693294751</c:v>
                </c:pt>
                <c:pt idx="4586">
                  <c:v>0.54802812283003011</c:v>
                </c:pt>
                <c:pt idx="4587">
                  <c:v>0.54814314214960524</c:v>
                </c:pt>
                <c:pt idx="4588">
                  <c:v>0.54825812963203724</c:v>
                </c:pt>
                <c:pt idx="4589">
                  <c:v>0.54837320016153512</c:v>
                </c:pt>
                <c:pt idx="4590">
                  <c:v>0.54848841822750183</c:v>
                </c:pt>
                <c:pt idx="4591">
                  <c:v>0.54868635180763881</c:v>
                </c:pt>
                <c:pt idx="4592">
                  <c:v>0.54880280685512406</c:v>
                </c:pt>
                <c:pt idx="4593">
                  <c:v>0.54895382887790367</c:v>
                </c:pt>
                <c:pt idx="4594">
                  <c:v>0.54906040693551339</c:v>
                </c:pt>
                <c:pt idx="4595">
                  <c:v>0.54919519757601654</c:v>
                </c:pt>
                <c:pt idx="4596">
                  <c:v>0.54931541720269106</c:v>
                </c:pt>
                <c:pt idx="4597">
                  <c:v>0.54943363822823388</c:v>
                </c:pt>
                <c:pt idx="4598">
                  <c:v>0.54954952688418457</c:v>
                </c:pt>
                <c:pt idx="4599">
                  <c:v>0.54966445287660903</c:v>
                </c:pt>
                <c:pt idx="4600">
                  <c:v>0.54977889067955821</c:v>
                </c:pt>
                <c:pt idx="4601">
                  <c:v>0.54989317742996535</c:v>
                </c:pt>
                <c:pt idx="4602">
                  <c:v>0.55000749102633018</c:v>
                </c:pt>
                <c:pt idx="4603">
                  <c:v>0.55012193255060593</c:v>
                </c:pt>
                <c:pt idx="4604">
                  <c:v>0.55023655510077196</c:v>
                </c:pt>
                <c:pt idx="4605">
                  <c:v>0.55043009789671959</c:v>
                </c:pt>
                <c:pt idx="4606">
                  <c:v>0.5505456119486285</c:v>
                </c:pt>
                <c:pt idx="4607">
                  <c:v>0.55069468969501467</c:v>
                </c:pt>
                <c:pt idx="4608">
                  <c:v>0.55080084149384545</c:v>
                </c:pt>
                <c:pt idx="4609">
                  <c:v>0.55093455535867841</c:v>
                </c:pt>
                <c:pt idx="4610">
                  <c:v>0.55105418400761574</c:v>
                </c:pt>
                <c:pt idx="4611">
                  <c:v>0.55117192347500676</c:v>
                </c:pt>
                <c:pt idx="4612">
                  <c:v>0.55128743235051658</c:v>
                </c:pt>
                <c:pt idx="4613">
                  <c:v>0.55140203229768625</c:v>
                </c:pt>
                <c:pt idx="4614">
                  <c:v>0.55151617850005041</c:v>
                </c:pt>
                <c:pt idx="4615">
                  <c:v>0.55163019494631871</c:v>
                </c:pt>
                <c:pt idx="4616">
                  <c:v>0.55174425217810175</c:v>
                </c:pt>
                <c:pt idx="4617">
                  <c:v>0.55193179422804794</c:v>
                </c:pt>
                <c:pt idx="4618">
                  <c:v>0.55204602425198646</c:v>
                </c:pt>
                <c:pt idx="4619">
                  <c:v>0.55219247946645078</c:v>
                </c:pt>
                <c:pt idx="4620">
                  <c:v>0.55229805645188623</c:v>
                </c:pt>
                <c:pt idx="4621">
                  <c:v>0.55243032605076525</c:v>
                </c:pt>
                <c:pt idx="4622">
                  <c:v>0.55254916836471857</c:v>
                </c:pt>
                <c:pt idx="4623">
                  <c:v>0.55266627264394841</c:v>
                </c:pt>
                <c:pt idx="4624">
                  <c:v>0.55278128674329752</c:v>
                </c:pt>
                <c:pt idx="4625">
                  <c:v>0.55289546734845363</c:v>
                </c:pt>
                <c:pt idx="4626">
                  <c:v>0.55300924339388535</c:v>
                </c:pt>
                <c:pt idx="4627">
                  <c:v>0.5531229209222297</c:v>
                </c:pt>
                <c:pt idx="4628">
                  <c:v>0.55330588969439343</c:v>
                </c:pt>
                <c:pt idx="4629">
                  <c:v>0.55341914147234461</c:v>
                </c:pt>
                <c:pt idx="4630">
                  <c:v>0.55356360161197826</c:v>
                </c:pt>
                <c:pt idx="4631">
                  <c:v>0.55368745388731355</c:v>
                </c:pt>
                <c:pt idx="4632">
                  <c:v>0.55380739186381356</c:v>
                </c:pt>
                <c:pt idx="4633">
                  <c:v>0.55392357211695042</c:v>
                </c:pt>
                <c:pt idx="4634">
                  <c:v>0.55403804394749945</c:v>
                </c:pt>
                <c:pt idx="4635">
                  <c:v>0.55415159872250253</c:v>
                </c:pt>
                <c:pt idx="4636">
                  <c:v>0.55426477467418733</c:v>
                </c:pt>
                <c:pt idx="4637">
                  <c:v>0.5543778631792482</c:v>
                </c:pt>
                <c:pt idx="4638">
                  <c:v>0.55455630904552722</c:v>
                </c:pt>
                <c:pt idx="4639">
                  <c:v>0.55466859178007577</c:v>
                </c:pt>
                <c:pt idx="4640">
                  <c:v>0.5548110558064292</c:v>
                </c:pt>
                <c:pt idx="4641">
                  <c:v>0.55493389744276711</c:v>
                </c:pt>
                <c:pt idx="4642">
                  <c:v>0.55505308112004537</c:v>
                </c:pt>
                <c:pt idx="4643">
                  <c:v>0.55516872592080757</c:v>
                </c:pt>
                <c:pt idx="4644">
                  <c:v>0.55528277934785031</c:v>
                </c:pt>
                <c:pt idx="4645">
                  <c:v>0.55539598929127099</c:v>
                </c:pt>
                <c:pt idx="4646">
                  <c:v>0.5555088650862019</c:v>
                </c:pt>
                <c:pt idx="4647">
                  <c:v>0.55562168177540405</c:v>
                </c:pt>
                <c:pt idx="4648">
                  <c:v>0.55579824668590638</c:v>
                </c:pt>
                <c:pt idx="4649">
                  <c:v>0.55591012610583124</c:v>
                </c:pt>
                <c:pt idx="4650">
                  <c:v>0.55605175170313981</c:v>
                </c:pt>
                <c:pt idx="4651">
                  <c:v>0.55617416472995607</c:v>
                </c:pt>
                <c:pt idx="4652">
                  <c:v>0.55629302400132796</c:v>
                </c:pt>
                <c:pt idx="4653">
                  <c:v>0.55640843316830813</c:v>
                </c:pt>
                <c:pt idx="4654">
                  <c:v>0.55652229728306879</c:v>
                </c:pt>
                <c:pt idx="4655">
                  <c:v>0.5566353462309217</c:v>
                </c:pt>
                <c:pt idx="4656">
                  <c:v>0.55674807743809263</c:v>
                </c:pt>
                <c:pt idx="4657">
                  <c:v>0.55692111174362191</c:v>
                </c:pt>
                <c:pt idx="4658">
                  <c:v>0.55703223751611786</c:v>
                </c:pt>
                <c:pt idx="4659">
                  <c:v>0.55717234697736751</c:v>
                </c:pt>
                <c:pt idx="4660">
                  <c:v>0.55729398733426883</c:v>
                </c:pt>
                <c:pt idx="4661">
                  <c:v>0.55741226886602258</c:v>
                </c:pt>
                <c:pt idx="4662">
                  <c:v>0.55752726603944436</c:v>
                </c:pt>
                <c:pt idx="4663">
                  <c:v>0.55764080694332585</c:v>
                </c:pt>
                <c:pt idx="4664">
                  <c:v>0.55775358848715251</c:v>
                </c:pt>
                <c:pt idx="4665">
                  <c:v>0.55792248908205777</c:v>
                </c:pt>
                <c:pt idx="4666">
                  <c:v>0.55803273362502681</c:v>
                </c:pt>
                <c:pt idx="4667">
                  <c:v>0.55817108657363379</c:v>
                </c:pt>
                <c:pt idx="4668">
                  <c:v>0.55829183122596637</c:v>
                </c:pt>
                <c:pt idx="4669">
                  <c:v>0.55840944421469585</c:v>
                </c:pt>
                <c:pt idx="4670">
                  <c:v>0.55852396582945607</c:v>
                </c:pt>
                <c:pt idx="4671">
                  <c:v>0.55863713503744039</c:v>
                </c:pt>
                <c:pt idx="4672">
                  <c:v>0.55874961048104366</c:v>
                </c:pt>
                <c:pt idx="4673">
                  <c:v>0.55891676201010232</c:v>
                </c:pt>
                <c:pt idx="4674">
                  <c:v>0.55902663115037066</c:v>
                </c:pt>
                <c:pt idx="4675">
                  <c:v>0.55916419984476518</c:v>
                </c:pt>
                <c:pt idx="4676">
                  <c:v>0.55928454548094297</c:v>
                </c:pt>
                <c:pt idx="4677">
                  <c:v>0.55940185780107177</c:v>
                </c:pt>
                <c:pt idx="4678">
                  <c:v>0.55951616268883986</c:v>
                </c:pt>
                <c:pt idx="4679">
                  <c:v>0.55962915926381696</c:v>
                </c:pt>
                <c:pt idx="4680">
                  <c:v>0.55974148925068468</c:v>
                </c:pt>
                <c:pt idx="4681">
                  <c:v>0.5599077524178484</c:v>
                </c:pt>
                <c:pt idx="4682">
                  <c:v>0.56001743090195788</c:v>
                </c:pt>
                <c:pt idx="4683">
                  <c:v>0.56015459957223523</c:v>
                </c:pt>
                <c:pt idx="4684">
                  <c:v>0.56027473916153459</c:v>
                </c:pt>
                <c:pt idx="4685">
                  <c:v>0.56039189376139431</c:v>
                </c:pt>
                <c:pt idx="4686">
                  <c:v>0.56050608202564289</c:v>
                </c:pt>
                <c:pt idx="4687">
                  <c:v>0.56061898293171497</c:v>
                </c:pt>
                <c:pt idx="4688">
                  <c:v>0.56078198708734739</c:v>
                </c:pt>
                <c:pt idx="4689">
                  <c:v>0.56091177813463911</c:v>
                </c:pt>
                <c:pt idx="4690">
                  <c:v>0.56103514074306937</c:v>
                </c:pt>
                <c:pt idx="4691">
                  <c:v>0.56115231000564103</c:v>
                </c:pt>
                <c:pt idx="4692">
                  <c:v>0.56126657267868785</c:v>
                </c:pt>
                <c:pt idx="4693">
                  <c:v>0.5613792005915299</c:v>
                </c:pt>
                <c:pt idx="4694">
                  <c:v>0.56153754627584695</c:v>
                </c:pt>
                <c:pt idx="4695">
                  <c:v>0.56166538463562077</c:v>
                </c:pt>
                <c:pt idx="4696">
                  <c:v>0.56178730770811436</c:v>
                </c:pt>
                <c:pt idx="4697">
                  <c:v>0.56190356241542139</c:v>
                </c:pt>
                <c:pt idx="4698">
                  <c:v>0.56201717703005594</c:v>
                </c:pt>
                <c:pt idx="4699">
                  <c:v>0.56212932581640507</c:v>
                </c:pt>
                <c:pt idx="4700">
                  <c:v>0.56228565423045174</c:v>
                </c:pt>
                <c:pt idx="4701">
                  <c:v>0.56241260283774652</c:v>
                </c:pt>
                <c:pt idx="4702">
                  <c:v>0.56253388354896972</c:v>
                </c:pt>
                <c:pt idx="4703">
                  <c:v>0.56264972646319111</c:v>
                </c:pt>
                <c:pt idx="4704">
                  <c:v>0.56276304794167986</c:v>
                </c:pt>
                <c:pt idx="4705">
                  <c:v>0.56287497746443593</c:v>
                </c:pt>
                <c:pt idx="4706">
                  <c:v>0.5630303343092109</c:v>
                </c:pt>
                <c:pt idx="4707">
                  <c:v>0.56315685480975164</c:v>
                </c:pt>
                <c:pt idx="4708">
                  <c:v>0.56327782447061403</c:v>
                </c:pt>
                <c:pt idx="4709">
                  <c:v>0.56339346582735095</c:v>
                </c:pt>
                <c:pt idx="4710">
                  <c:v>0.56350664131247519</c:v>
                </c:pt>
                <c:pt idx="4711">
                  <c:v>0.56361845895103291</c:v>
                </c:pt>
                <c:pt idx="4712">
                  <c:v>0.56377327174008096</c:v>
                </c:pt>
                <c:pt idx="4713">
                  <c:v>0.56389955316446394</c:v>
                </c:pt>
                <c:pt idx="4714">
                  <c:v>0.56402034764194875</c:v>
                </c:pt>
                <c:pt idx="4715">
                  <c:v>0.5641358740208795</c:v>
                </c:pt>
                <c:pt idx="4716">
                  <c:v>0.56424896451045781</c:v>
                </c:pt>
                <c:pt idx="4717">
                  <c:v>0.56440048540377385</c:v>
                </c:pt>
                <c:pt idx="4718">
                  <c:v>0.56452556264710063</c:v>
                </c:pt>
                <c:pt idx="4719">
                  <c:v>0.56464540695680077</c:v>
                </c:pt>
                <c:pt idx="4720">
                  <c:v>0.56476033363695555</c:v>
                </c:pt>
                <c:pt idx="4721">
                  <c:v>0.56487299183259543</c:v>
                </c:pt>
                <c:pt idx="4722">
                  <c:v>0.56502301108621267</c:v>
                </c:pt>
                <c:pt idx="4723">
                  <c:v>0.56514741694096271</c:v>
                </c:pt>
                <c:pt idx="4724">
                  <c:v>0.5652667796253501</c:v>
                </c:pt>
                <c:pt idx="4725">
                  <c:v>0.56538139737230297</c:v>
                </c:pt>
                <c:pt idx="4726">
                  <c:v>0.56549383603869541</c:v>
                </c:pt>
                <c:pt idx="4727">
                  <c:v>0.56564310449646849</c:v>
                </c:pt>
                <c:pt idx="4728">
                  <c:v>0.56576717356096862</c:v>
                </c:pt>
                <c:pt idx="4729">
                  <c:v>0.56588629366081644</c:v>
                </c:pt>
                <c:pt idx="4730">
                  <c:v>0.56600075417368667</c:v>
                </c:pt>
                <c:pt idx="4731">
                  <c:v>0.56611307929251242</c:v>
                </c:pt>
                <c:pt idx="4732">
                  <c:v>0.56626192324823821</c:v>
                </c:pt>
                <c:pt idx="4733">
                  <c:v>0.56638580263516536</c:v>
                </c:pt>
                <c:pt idx="4734">
                  <c:v>0.56650478485853917</c:v>
                </c:pt>
                <c:pt idx="4735">
                  <c:v>0.56661915483948433</c:v>
                </c:pt>
                <c:pt idx="4736">
                  <c:v>0.56676490062609064</c:v>
                </c:pt>
                <c:pt idx="4737">
                  <c:v>0.56688774521794949</c:v>
                </c:pt>
                <c:pt idx="4738">
                  <c:v>0.56700586826621757</c:v>
                </c:pt>
                <c:pt idx="4739">
                  <c:v>0.56711969686036179</c:v>
                </c:pt>
                <c:pt idx="4740">
                  <c:v>0.56726390638659452</c:v>
                </c:pt>
                <c:pt idx="4741">
                  <c:v>0.56738605289227273</c:v>
                </c:pt>
                <c:pt idx="4742">
                  <c:v>0.56750367990520223</c:v>
                </c:pt>
                <c:pt idx="4743">
                  <c:v>0.56761719110945896</c:v>
                </c:pt>
                <c:pt idx="4744">
                  <c:v>0.56776061457123439</c:v>
                </c:pt>
                <c:pt idx="4745">
                  <c:v>0.56788239842589538</c:v>
                </c:pt>
                <c:pt idx="4746">
                  <c:v>0.56799976838112287</c:v>
                </c:pt>
                <c:pt idx="4747">
                  <c:v>0.56811311362679451</c:v>
                </c:pt>
                <c:pt idx="4748">
                  <c:v>0.56825610017076111</c:v>
                </c:pt>
                <c:pt idx="4749">
                  <c:v>0.56837768322816573</c:v>
                </c:pt>
                <c:pt idx="4750">
                  <c:v>0.5684949096876033</c:v>
                </c:pt>
                <c:pt idx="4751">
                  <c:v>0.56860816123590441</c:v>
                </c:pt>
                <c:pt idx="4752">
                  <c:v>0.56875087785734335</c:v>
                </c:pt>
                <c:pt idx="4753">
                  <c:v>0.56887233756864775</c:v>
                </c:pt>
                <c:pt idx="4754">
                  <c:v>0.56898947497018715</c:v>
                </c:pt>
                <c:pt idx="4755">
                  <c:v>0.56910266758702233</c:v>
                </c:pt>
                <c:pt idx="4756">
                  <c:v>0.5692451972900332</c:v>
                </c:pt>
                <c:pt idx="4757">
                  <c:v>0.56936657205902952</c:v>
                </c:pt>
                <c:pt idx="4758">
                  <c:v>0.56948364751048985</c:v>
                </c:pt>
                <c:pt idx="4759">
                  <c:v>0.56959679860549906</c:v>
                </c:pt>
                <c:pt idx="4760">
                  <c:v>0.56973918513608401</c:v>
                </c:pt>
                <c:pt idx="4761">
                  <c:v>0.56986049512843495</c:v>
                </c:pt>
                <c:pt idx="4762">
                  <c:v>0.56997752295442217</c:v>
                </c:pt>
                <c:pt idx="4763">
                  <c:v>0.5701168995942818</c:v>
                </c:pt>
                <c:pt idx="4764">
                  <c:v>0.57023744179208924</c:v>
                </c:pt>
                <c:pt idx="4765">
                  <c:v>0.57035373651122478</c:v>
                </c:pt>
                <c:pt idx="4766">
                  <c:v>0.57049172575163598</c:v>
                </c:pt>
                <c:pt idx="4767">
                  <c:v>0.57061160722046855</c:v>
                </c:pt>
                <c:pt idx="4768">
                  <c:v>0.57072744171867473</c:v>
                </c:pt>
                <c:pt idx="4769">
                  <c:v>0.57086465666552333</c:v>
                </c:pt>
                <c:pt idx="4770">
                  <c:v>0.57098416338195723</c:v>
                </c:pt>
                <c:pt idx="4771">
                  <c:v>0.57109973847097395</c:v>
                </c:pt>
                <c:pt idx="4772">
                  <c:v>0.57123651032582101</c:v>
                </c:pt>
                <c:pt idx="4773">
                  <c:v>0.57135580272915498</c:v>
                </c:pt>
                <c:pt idx="4774">
                  <c:v>0.5714712287742727</c:v>
                </c:pt>
                <c:pt idx="4775">
                  <c:v>0.57160773197726611</c:v>
                </c:pt>
                <c:pt idx="4776">
                  <c:v>0.57172689514251274</c:v>
                </c:pt>
                <c:pt idx="4777">
                  <c:v>0.5718422305411428</c:v>
                </c:pt>
                <c:pt idx="4778">
                  <c:v>0.57197855827080235</c:v>
                </c:pt>
                <c:pt idx="4779">
                  <c:v>0.57209763760008747</c:v>
                </c:pt>
                <c:pt idx="4780">
                  <c:v>0.57221291357856119</c:v>
                </c:pt>
                <c:pt idx="4781">
                  <c:v>0.57234911672392164</c:v>
                </c:pt>
                <c:pt idx="4782">
                  <c:v>0.57246813695544208</c:v>
                </c:pt>
                <c:pt idx="4783">
                  <c:v>0.57258337058757158</c:v>
                </c:pt>
                <c:pt idx="4784">
                  <c:v>0.57271947789293298</c:v>
                </c:pt>
                <c:pt idx="4785">
                  <c:v>0.5728384529505588</c:v>
                </c:pt>
                <c:pt idx="4786">
                  <c:v>0.57297282458732113</c:v>
                </c:pt>
                <c:pt idx="4787">
                  <c:v>0.57309149615865218</c:v>
                </c:pt>
                <c:pt idx="4788">
                  <c:v>0.57322427331343451</c:v>
                </c:pt>
                <c:pt idx="4789">
                  <c:v>0.57334225628043756</c:v>
                </c:pt>
                <c:pt idx="4790">
                  <c:v>0.57347410475065885</c:v>
                </c:pt>
                <c:pt idx="4791">
                  <c:v>0.57359162426856014</c:v>
                </c:pt>
                <c:pt idx="4792">
                  <c:v>0.57372290471235621</c:v>
                </c:pt>
                <c:pt idx="4793">
                  <c:v>0.57384013507790632</c:v>
                </c:pt>
                <c:pt idx="4794">
                  <c:v>0.57397105433240347</c:v>
                </c:pt>
                <c:pt idx="4795">
                  <c:v>0.57408810124455245</c:v>
                </c:pt>
                <c:pt idx="4796">
                  <c:v>0.57421878377281477</c:v>
                </c:pt>
                <c:pt idx="4797">
                  <c:v>0.57433571098515057</c:v>
                </c:pt>
                <c:pt idx="4798">
                  <c:v>0.57446623269193164</c:v>
                </c:pt>
                <c:pt idx="4799">
                  <c:v>0.57458307901405781</c:v>
                </c:pt>
                <c:pt idx="4800">
                  <c:v>0.574713486573454</c:v>
                </c:pt>
                <c:pt idx="4801">
                  <c:v>0.57483027583314139</c:v>
                </c:pt>
                <c:pt idx="4802">
                  <c:v>0.57496059826536983</c:v>
                </c:pt>
                <c:pt idx="4803">
                  <c:v>0.57507734525118703</c:v>
                </c:pt>
                <c:pt idx="4804">
                  <c:v>0.57520760088720069</c:v>
                </c:pt>
                <c:pt idx="4805">
                  <c:v>0.57532431491755398</c:v>
                </c:pt>
                <c:pt idx="4806">
                  <c:v>0.57545451559020799</c:v>
                </c:pt>
                <c:pt idx="4807">
                  <c:v>0.57557120266034523</c:v>
                </c:pt>
                <c:pt idx="4808">
                  <c:v>0.57570135622900032</c:v>
                </c:pt>
                <c:pt idx="4809">
                  <c:v>0.57581802030402018</c:v>
                </c:pt>
                <c:pt idx="4810">
                  <c:v>0.57594813217780505</c:v>
                </c:pt>
                <c:pt idx="4811">
                  <c:v>0.57606477597260386</c:v>
                </c:pt>
                <c:pt idx="4812">
                  <c:v>0.5761948500317684</c:v>
                </c:pt>
                <c:pt idx="4813">
                  <c:v>0.57631147548261064</c:v>
                </c:pt>
                <c:pt idx="4814">
                  <c:v>0.57644151463778015</c:v>
                </c:pt>
                <c:pt idx="4815">
                  <c:v>0.5765581231883683</c:v>
                </c:pt>
                <c:pt idx="4816">
                  <c:v>0.57668812972172456</c:v>
                </c:pt>
                <c:pt idx="4817">
                  <c:v>0.5768047224975823</c:v>
                </c:pt>
                <c:pt idx="4818">
                  <c:v>0.57693469827249944</c:v>
                </c:pt>
                <c:pt idx="4819">
                  <c:v>0.57705127618799001</c:v>
                </c:pt>
                <c:pt idx="4820">
                  <c:v>0.57718122277914041</c:v>
                </c:pt>
                <c:pt idx="4821">
                  <c:v>0.57729778660378606</c:v>
                </c:pt>
                <c:pt idx="4822">
                  <c:v>0.57742770537899846</c:v>
                </c:pt>
                <c:pt idx="4823">
                  <c:v>0.57754425577911128</c:v>
                </c:pt>
                <c:pt idx="4824">
                  <c:v>0.57767414795183192</c:v>
                </c:pt>
                <c:pt idx="4825">
                  <c:v>0.57779068551712087</c:v>
                </c:pt>
                <c:pt idx="4826">
                  <c:v>0.57792055218085059</c:v>
                </c:pt>
                <c:pt idx="4827">
                  <c:v>0.5780370774418202</c:v>
                </c:pt>
                <c:pt idx="4828">
                  <c:v>0.57816691959337407</c:v>
                </c:pt>
                <c:pt idx="4829">
                  <c:v>0.57828343303302732</c:v>
                </c:pt>
                <c:pt idx="4830">
                  <c:v>0.57841325158881718</c:v>
                </c:pt>
                <c:pt idx="4831">
                  <c:v>0.57853864905453856</c:v>
                </c:pt>
                <c:pt idx="4832">
                  <c:v>0.57866488670089233</c:v>
                </c:pt>
                <c:pt idx="4833">
                  <c:v>0.57878999879228687</c:v>
                </c:pt>
                <c:pt idx="4834">
                  <c:v>0.57891486094767175</c:v>
                </c:pt>
                <c:pt idx="4835">
                  <c:v>0.57903930096037737</c:v>
                </c:pt>
                <c:pt idx="4836">
                  <c:v>0.57916350171313624</c:v>
                </c:pt>
                <c:pt idx="4837">
                  <c:v>0.57928748754509241</c:v>
                </c:pt>
                <c:pt idx="4838">
                  <c:v>0.57941131892816111</c:v>
                </c:pt>
                <c:pt idx="4839">
                  <c:v>0.57953502615526498</c:v>
                </c:pt>
                <c:pt idx="4840">
                  <c:v>0.57965863783447547</c:v>
                </c:pt>
                <c:pt idx="4841">
                  <c:v>0.57978217354901207</c:v>
                </c:pt>
                <c:pt idx="4842">
                  <c:v>0.57990564892367291</c:v>
                </c:pt>
                <c:pt idx="4843">
                  <c:v>0.58002907554846983</c:v>
                </c:pt>
                <c:pt idx="4844">
                  <c:v>0.58015246235314621</c:v>
                </c:pt>
                <c:pt idx="4845">
                  <c:v>0.58027581611686729</c:v>
                </c:pt>
                <c:pt idx="4846">
                  <c:v>0.58039914204603504</c:v>
                </c:pt>
                <c:pt idx="4847">
                  <c:v>0.58052244413878484</c:v>
                </c:pt>
                <c:pt idx="4848">
                  <c:v>0.58064572548603266</c:v>
                </c:pt>
                <c:pt idx="4849">
                  <c:v>0.58076898848892022</c:v>
                </c:pt>
                <c:pt idx="4850">
                  <c:v>0.58089223502641585</c:v>
                </c:pt>
                <c:pt idx="4851">
                  <c:v>0.58101546658048764</c:v>
                </c:pt>
                <c:pt idx="4852">
                  <c:v>0.58113868433109728</c:v>
                </c:pt>
                <c:pt idx="4853">
                  <c:v>0.58126188922777366</c:v>
                </c:pt>
                <c:pt idx="4854">
                  <c:v>0.58138508204376649</c:v>
                </c:pt>
                <c:pt idx="4855">
                  <c:v>0.58150826341698814</c:v>
                </c:pt>
                <c:pt idx="4856">
                  <c:v>0.58163143388100735</c:v>
                </c:pt>
                <c:pt idx="4857">
                  <c:v>0.58175459388854134</c:v>
                </c:pt>
                <c:pt idx="4858">
                  <c:v>0.58187774382927637</c:v>
                </c:pt>
                <c:pt idx="4859">
                  <c:v>0.58200088404341899</c:v>
                </c:pt>
                <c:pt idx="4860">
                  <c:v>0.58212401483200726</c:v>
                </c:pt>
                <c:pt idx="4861">
                  <c:v>0.58224713646479631</c:v>
                </c:pt>
                <c:pt idx="4862">
                  <c:v>0.58237024918628388</c:v>
                </c:pt>
                <c:pt idx="4863">
                  <c:v>0.58249335322034601</c:v>
                </c:pt>
                <c:pt idx="4864">
                  <c:v>0.58261644877381569</c:v>
                </c:pt>
                <c:pt idx="4865">
                  <c:v>0.58273953603925421</c:v>
                </c:pt>
                <c:pt idx="4866">
                  <c:v>0.58286261519712057</c:v>
                </c:pt>
                <c:pt idx="4867">
                  <c:v>0.5829856864174674</c:v>
                </c:pt>
                <c:pt idx="4868">
                  <c:v>0.58310874986128858</c:v>
                </c:pt>
                <c:pt idx="4869">
                  <c:v>0.58323180568159794</c:v>
                </c:pt>
                <c:pt idx="4870">
                  <c:v>0.58335485402429632</c:v>
                </c:pt>
                <c:pt idx="4871">
                  <c:v>0.58347789502887992</c:v>
                </c:pt>
                <c:pt idx="4872">
                  <c:v>0.58360092882902492</c:v>
                </c:pt>
                <c:pt idx="4873">
                  <c:v>0.5837239555530791</c:v>
                </c:pt>
                <c:pt idx="4874">
                  <c:v>0.58384697532447216</c:v>
                </c:pt>
                <c:pt idx="4875">
                  <c:v>0.58396998826206992</c:v>
                </c:pt>
                <c:pt idx="4876">
                  <c:v>0.58409299448048468</c:v>
                </c:pt>
                <c:pt idx="4877">
                  <c:v>0.58421599409033975</c:v>
                </c:pt>
                <c:pt idx="4878">
                  <c:v>0.58433898719850985</c:v>
                </c:pt>
                <c:pt idx="4879">
                  <c:v>0.58446197390833388</c:v>
                </c:pt>
                <c:pt idx="4880">
                  <c:v>0.58458495431980917</c:v>
                </c:pt>
                <c:pt idx="4881">
                  <c:v>0.58470792852976183</c:v>
                </c:pt>
                <c:pt idx="4882">
                  <c:v>0.58483089663201393</c:v>
                </c:pt>
                <c:pt idx="4883">
                  <c:v>0.58495385871752137</c:v>
                </c:pt>
                <c:pt idx="4884">
                  <c:v>0.58507681487452246</c:v>
                </c:pt>
                <c:pt idx="4885">
                  <c:v>0.58519976518865047</c:v>
                </c:pt>
                <c:pt idx="4886">
                  <c:v>0.58532270974306222</c:v>
                </c:pt>
                <c:pt idx="4887">
                  <c:v>0.58544564861854709</c:v>
                </c:pt>
                <c:pt idx="4888">
                  <c:v>0.58556858189362893</c:v>
                </c:pt>
                <c:pt idx="4889">
                  <c:v>0.58569150964466177</c:v>
                </c:pt>
                <c:pt idx="4890">
                  <c:v>0.58581443194592375</c:v>
                </c:pt>
                <c:pt idx="4891">
                  <c:v>0.58593734886970461</c:v>
                </c:pt>
                <c:pt idx="4892">
                  <c:v>0.58606026048638538</c:v>
                </c:pt>
                <c:pt idx="4893">
                  <c:v>0.58618316686451521</c:v>
                </c:pt>
                <c:pt idx="4894">
                  <c:v>0.5863060680708907</c:v>
                </c:pt>
                <c:pt idx="4895">
                  <c:v>0.58648082143270086</c:v>
                </c:pt>
                <c:pt idx="4896">
                  <c:v>0.58661651861351638</c:v>
                </c:pt>
                <c:pt idx="4897">
                  <c:v>0.58677126294914239</c:v>
                </c:pt>
                <c:pt idx="4898">
                  <c:v>0.58690016966447089</c:v>
                </c:pt>
                <c:pt idx="4899">
                  <c:v>0.58704165377747786</c:v>
                </c:pt>
                <c:pt idx="4900">
                  <c:v>0.58716433320286088</c:v>
                </c:pt>
                <c:pt idx="4901">
                  <c:v>0.58729842213378647</c:v>
                </c:pt>
                <c:pt idx="4902">
                  <c:v>0.58741733285913389</c:v>
                </c:pt>
                <c:pt idx="4903">
                  <c:v>0.58754725303548461</c:v>
                </c:pt>
                <c:pt idx="4904">
                  <c:v>0.58766400896711279</c:v>
                </c:pt>
                <c:pt idx="4905">
                  <c:v>0.58779161931194857</c:v>
                </c:pt>
                <c:pt idx="4906">
                  <c:v>0.5879146921312759</c:v>
                </c:pt>
                <c:pt idx="4907">
                  <c:v>0.58803807620059034</c:v>
                </c:pt>
                <c:pt idx="4908">
                  <c:v>0.58816017689413114</c:v>
                </c:pt>
                <c:pt idx="4909">
                  <c:v>0.58828187407774624</c:v>
                </c:pt>
                <c:pt idx="4910">
                  <c:v>0.58840309311604755</c:v>
                </c:pt>
                <c:pt idx="4911">
                  <c:v>0.58852405244549244</c:v>
                </c:pt>
                <c:pt idx="4912">
                  <c:v>0.58864481469241059</c:v>
                </c:pt>
                <c:pt idx="4913">
                  <c:v>0.58876546276521302</c:v>
                </c:pt>
                <c:pt idx="4914">
                  <c:v>0.58888604419291557</c:v>
                </c:pt>
                <c:pt idx="4915">
                  <c:v>0.58900659855237669</c:v>
                </c:pt>
                <c:pt idx="4916">
                  <c:v>0.58912715265403515</c:v>
                </c:pt>
                <c:pt idx="4917">
                  <c:v>0.58924772627875743</c:v>
                </c:pt>
                <c:pt idx="4918">
                  <c:v>0.58936833305224678</c:v>
                </c:pt>
                <c:pt idx="4919">
                  <c:v>0.5894889823652476</c:v>
                </c:pt>
                <c:pt idx="4920">
                  <c:v>0.58960968035084571</c:v>
                </c:pt>
                <c:pt idx="4921">
                  <c:v>0.58973043078796117</c:v>
                </c:pt>
                <c:pt idx="4922">
                  <c:v>0.58985123571561648</c:v>
                </c:pt>
                <c:pt idx="4923">
                  <c:v>0.58997209591549593</c:v>
                </c:pt>
                <c:pt idx="4924">
                  <c:v>0.59009301126393354</c:v>
                </c:pt>
                <c:pt idx="4925">
                  <c:v>0.5902139809973328</c:v>
                </c:pt>
                <c:pt idx="4926">
                  <c:v>0.59033500390832017</c:v>
                </c:pt>
                <c:pt idx="4927">
                  <c:v>0.59045607849144321</c:v>
                </c:pt>
                <c:pt idx="4928">
                  <c:v>0.59057720305047212</c:v>
                </c:pt>
                <c:pt idx="4929">
                  <c:v>0.59074428114171651</c:v>
                </c:pt>
                <c:pt idx="4930">
                  <c:v>0.59087659112518631</c:v>
                </c:pt>
                <c:pt idx="4931">
                  <c:v>0.59102615446683671</c:v>
                </c:pt>
                <c:pt idx="4932">
                  <c:v>0.59115251799521262</c:v>
                </c:pt>
                <c:pt idx="4933">
                  <c:v>0.59129048783239702</c:v>
                </c:pt>
                <c:pt idx="4934">
                  <c:v>0.59141140708744855</c:v>
                </c:pt>
                <c:pt idx="4935">
                  <c:v>0.59154295451811056</c:v>
                </c:pt>
                <c:pt idx="4936">
                  <c:v>0.59166059788563552</c:v>
                </c:pt>
                <c:pt idx="4937">
                  <c:v>0.59178856624365483</c:v>
                </c:pt>
                <c:pt idx="4938">
                  <c:v>0.59191163586819484</c:v>
                </c:pt>
                <c:pt idx="4939">
                  <c:v>0.59203474845708293</c:v>
                </c:pt>
                <c:pt idx="4940">
                  <c:v>0.59215638560460748</c:v>
                </c:pt>
                <c:pt idx="4941">
                  <c:v>0.59227748076692932</c:v>
                </c:pt>
                <c:pt idx="4942">
                  <c:v>0.59239800046374169</c:v>
                </c:pt>
                <c:pt idx="4943">
                  <c:v>0.59251819341755496</c:v>
                </c:pt>
                <c:pt idx="4944">
                  <c:v>0.59263814495808176</c:v>
                </c:pt>
                <c:pt idx="4945">
                  <c:v>0.59275795478785764</c:v>
                </c:pt>
                <c:pt idx="4946">
                  <c:v>0.59287768287012299</c:v>
                </c:pt>
                <c:pt idx="4947">
                  <c:v>0.59299737791516849</c:v>
                </c:pt>
                <c:pt idx="4948">
                  <c:v>0.59311707340253861</c:v>
                </c:pt>
                <c:pt idx="4949">
                  <c:v>0.59323679393288109</c:v>
                </c:pt>
                <c:pt idx="4950">
                  <c:v>0.59335655657035025</c:v>
                </c:pt>
                <c:pt idx="4951">
                  <c:v>0.59347637311281409</c:v>
                </c:pt>
                <c:pt idx="4952">
                  <c:v>0.59359625133297067</c:v>
                </c:pt>
                <c:pt idx="4953">
                  <c:v>0.59371619607979542</c:v>
                </c:pt>
                <c:pt idx="4954">
                  <c:v>0.59387792798087236</c:v>
                </c:pt>
                <c:pt idx="4955">
                  <c:v>0.59400788555059192</c:v>
                </c:pt>
                <c:pt idx="4956">
                  <c:v>0.59415384097243717</c:v>
                </c:pt>
                <c:pt idx="4957">
                  <c:v>0.59427843429238725</c:v>
                </c:pt>
                <c:pt idx="4958">
                  <c:v>0.59441395798205265</c:v>
                </c:pt>
                <c:pt idx="4959">
                  <c:v>0.59453365208715048</c:v>
                </c:pt>
                <c:pt idx="4960">
                  <c:v>0.59466343162928936</c:v>
                </c:pt>
                <c:pt idx="4961">
                  <c:v>0.59478749274378151</c:v>
                </c:pt>
                <c:pt idx="4962">
                  <c:v>0.59491118508115215</c:v>
                </c:pt>
                <c:pt idx="4963">
                  <c:v>0.59503301841913148</c:v>
                </c:pt>
                <c:pt idx="4964">
                  <c:v>0.59515405576430824</c:v>
                </c:pt>
                <c:pt idx="4965">
                  <c:v>0.59527432215636789</c:v>
                </c:pt>
                <c:pt idx="4966">
                  <c:v>0.59539412456975049</c:v>
                </c:pt>
                <c:pt idx="4967">
                  <c:v>0.59551358664961995</c:v>
                </c:pt>
                <c:pt idx="4968">
                  <c:v>0.59563283863604277</c:v>
                </c:pt>
                <c:pt idx="4969">
                  <c:v>0.59575196252320106</c:v>
                </c:pt>
                <c:pt idx="4970">
                  <c:v>0.59587102363617328</c:v>
                </c:pt>
                <c:pt idx="4971">
                  <c:v>0.59599006764341445</c:v>
                </c:pt>
                <c:pt idx="4972">
                  <c:v>0.5961091281455182</c:v>
                </c:pt>
                <c:pt idx="4973">
                  <c:v>0.59622822876794102</c:v>
                </c:pt>
                <c:pt idx="4974">
                  <c:v>0.59634738606215487</c:v>
                </c:pt>
                <c:pt idx="4975">
                  <c:v>0.59650528152531468</c:v>
                </c:pt>
                <c:pt idx="4976">
                  <c:v>0.59663355807528218</c:v>
                </c:pt>
                <c:pt idx="4977">
                  <c:v>0.59677692392520032</c:v>
                </c:pt>
                <c:pt idx="4978">
                  <c:v>0.5969002475334273</c:v>
                </c:pt>
                <c:pt idx="4979">
                  <c:v>0.59703401363441699</c:v>
                </c:pt>
                <c:pt idx="4980">
                  <c:v>0.59715282763330335</c:v>
                </c:pt>
                <c:pt idx="4981">
                  <c:v>0.59728133413788376</c:v>
                </c:pt>
                <c:pt idx="4982">
                  <c:v>0.5974044626037136</c:v>
                </c:pt>
                <c:pt idx="4983">
                  <c:v>0.59752729459388831</c:v>
                </c:pt>
                <c:pt idx="4984">
                  <c:v>0.59764840100734284</c:v>
                </c:pt>
                <c:pt idx="4985">
                  <c:v>0.59776878670305011</c:v>
                </c:pt>
                <c:pt idx="4986">
                  <c:v>0.59788846974036325</c:v>
                </c:pt>
                <c:pt idx="4987">
                  <c:v>0.59800773798416151</c:v>
                </c:pt>
                <c:pt idx="4988">
                  <c:v>0.59812670568618365</c:v>
                </c:pt>
                <c:pt idx="4989">
                  <c:v>0.59824549412602335</c:v>
                </c:pt>
                <c:pt idx="4990">
                  <c:v>0.5983641792039216</c:v>
                </c:pt>
                <c:pt idx="4991">
                  <c:v>0.59848282137868636</c:v>
                </c:pt>
                <c:pt idx="4992">
                  <c:v>0.59863703033230165</c:v>
                </c:pt>
                <c:pt idx="4993">
                  <c:v>0.59876372053003868</c:v>
                </c:pt>
                <c:pt idx="4994">
                  <c:v>0.5989046000092213</c:v>
                </c:pt>
                <c:pt idx="4995">
                  <c:v>0.59902670791356472</c:v>
                </c:pt>
                <c:pt idx="4996">
                  <c:v>0.59915878775976639</c:v>
                </c:pt>
                <c:pt idx="4997">
                  <c:v>0.59927675769005351</c:v>
                </c:pt>
                <c:pt idx="4998">
                  <c:v>0.59940404371716238</c:v>
                </c:pt>
                <c:pt idx="4999">
                  <c:v>0.5995262789886886</c:v>
                </c:pt>
                <c:pt idx="5000">
                  <c:v>0.59964828810336779</c:v>
                </c:pt>
                <c:pt idx="5001">
                  <c:v>0.5997687007195287</c:v>
                </c:pt>
                <c:pt idx="5002">
                  <c:v>0.59988846598681933</c:v>
                </c:pt>
                <c:pt idx="5003">
                  <c:v>0.60000759529390724</c:v>
                </c:pt>
                <c:pt idx="5004">
                  <c:v>0.60012635816855453</c:v>
                </c:pt>
                <c:pt idx="5005">
                  <c:v>0.60024485982377551</c:v>
                </c:pt>
                <c:pt idx="5006">
                  <c:v>0.60036321290094841</c:v>
                </c:pt>
                <c:pt idx="5007">
                  <c:v>0.60048148740224727</c:v>
                </c:pt>
                <c:pt idx="5008">
                  <c:v>0.60063352557834571</c:v>
                </c:pt>
                <c:pt idx="5009">
                  <c:v>0.60075927389810935</c:v>
                </c:pt>
                <c:pt idx="5010">
                  <c:v>0.60089868673054192</c:v>
                </c:pt>
                <c:pt idx="5011">
                  <c:v>0.60102007664693158</c:v>
                </c:pt>
                <c:pt idx="5012">
                  <c:v>0.60115115735199454</c:v>
                </c:pt>
                <c:pt idx="5013">
                  <c:v>0.60127568984732505</c:v>
                </c:pt>
                <c:pt idx="5014">
                  <c:v>0.60139942188990037</c:v>
                </c:pt>
                <c:pt idx="5015">
                  <c:v>0.60152090894939647</c:v>
                </c:pt>
                <c:pt idx="5016">
                  <c:v>0.60164134387592361</c:v>
                </c:pt>
                <c:pt idx="5017">
                  <c:v>0.60176081438363083</c:v>
                </c:pt>
                <c:pt idx="5018">
                  <c:v>0.60187968714483575</c:v>
                </c:pt>
                <c:pt idx="5019">
                  <c:v>0.60199812570403699</c:v>
                </c:pt>
                <c:pt idx="5020">
                  <c:v>0.60211629175094172</c:v>
                </c:pt>
                <c:pt idx="5021">
                  <c:v>0.60223429000969508</c:v>
                </c:pt>
                <c:pt idx="5022">
                  <c:v>0.60238390146050436</c:v>
                </c:pt>
                <c:pt idx="5023">
                  <c:v>0.60250861304621539</c:v>
                </c:pt>
                <c:pt idx="5024">
                  <c:v>0.60264638874526111</c:v>
                </c:pt>
                <c:pt idx="5025">
                  <c:v>0.60276697909110921</c:v>
                </c:pt>
                <c:pt idx="5026">
                  <c:v>0.6028969478586641</c:v>
                </c:pt>
                <c:pt idx="5027">
                  <c:v>0.60302068856839064</c:v>
                </c:pt>
                <c:pt idx="5028">
                  <c:v>0.60314370750848223</c:v>
                </c:pt>
                <c:pt idx="5029">
                  <c:v>0.6032646098263319</c:v>
                </c:pt>
                <c:pt idx="5030">
                  <c:v>0.60338453437158379</c:v>
                </c:pt>
                <c:pt idx="5031">
                  <c:v>0.60350356053071019</c:v>
                </c:pt>
                <c:pt idx="5032">
                  <c:v>0.60362203653138069</c:v>
                </c:pt>
                <c:pt idx="5033">
                  <c:v>0.60374011640956637</c:v>
                </c:pt>
                <c:pt idx="5034">
                  <c:v>0.60388733740795142</c:v>
                </c:pt>
                <c:pt idx="5035">
                  <c:v>0.60401107010723654</c:v>
                </c:pt>
                <c:pt idx="5036">
                  <c:v>0.60414723351423971</c:v>
                </c:pt>
                <c:pt idx="5037">
                  <c:v>0.60426704148035126</c:v>
                </c:pt>
                <c:pt idx="5038">
                  <c:v>0.60439591285437166</c:v>
                </c:pt>
                <c:pt idx="5039">
                  <c:v>0.60451887073830113</c:v>
                </c:pt>
                <c:pt idx="5040">
                  <c:v>0.60464118247102872</c:v>
                </c:pt>
                <c:pt idx="5041">
                  <c:v>0.60476150345489943</c:v>
                </c:pt>
                <c:pt idx="5042">
                  <c:v>0.60488091952212586</c:v>
                </c:pt>
                <c:pt idx="5043">
                  <c:v>0.6049995022655501</c:v>
                </c:pt>
                <c:pt idx="5044">
                  <c:v>0.60511758192946319</c:v>
                </c:pt>
                <c:pt idx="5045">
                  <c:v>0.6052353033488953</c:v>
                </c:pt>
                <c:pt idx="5046">
                  <c:v>0.60538130019112191</c:v>
                </c:pt>
                <c:pt idx="5047">
                  <c:v>0.60550448362687725</c:v>
                </c:pt>
                <c:pt idx="5048">
                  <c:v>0.60563981901074659</c:v>
                </c:pt>
                <c:pt idx="5049">
                  <c:v>0.60575921948085787</c:v>
                </c:pt>
                <c:pt idx="5050">
                  <c:v>0.60588752638330345</c:v>
                </c:pt>
                <c:pt idx="5051">
                  <c:v>0.60601008123630562</c:v>
                </c:pt>
                <c:pt idx="5052">
                  <c:v>0.60613202924449405</c:v>
                </c:pt>
                <c:pt idx="5053">
                  <c:v>0.60625205045426678</c:v>
                </c:pt>
                <c:pt idx="5054">
                  <c:v>0.60637120322648452</c:v>
                </c:pt>
                <c:pt idx="5055">
                  <c:v>0.60648955479040345</c:v>
                </c:pt>
                <c:pt idx="5056">
                  <c:v>0.60660742600225581</c:v>
                </c:pt>
                <c:pt idx="5057">
                  <c:v>0.60675211251998951</c:v>
                </c:pt>
                <c:pt idx="5058">
                  <c:v>0.60687477209676111</c:v>
                </c:pt>
                <c:pt idx="5059">
                  <c:v>0.6070092252589574</c:v>
                </c:pt>
                <c:pt idx="5060">
                  <c:v>0.60713529832617752</c:v>
                </c:pt>
                <c:pt idx="5061">
                  <c:v>0.60726016153107021</c:v>
                </c:pt>
                <c:pt idx="5062">
                  <c:v>0.60738207043504766</c:v>
                </c:pt>
                <c:pt idx="5063">
                  <c:v>0.60750254220837663</c:v>
                </c:pt>
                <c:pt idx="5064">
                  <c:v>0.6076217150322818</c:v>
                </c:pt>
                <c:pt idx="5065">
                  <c:v>0.60774006601798214</c:v>
                </c:pt>
                <c:pt idx="5066">
                  <c:v>0.60788256974958044</c:v>
                </c:pt>
                <c:pt idx="5067">
                  <c:v>0.60800438411850566</c:v>
                </c:pt>
                <c:pt idx="5068">
                  <c:v>0.60813736794874051</c:v>
                </c:pt>
                <c:pt idx="5069">
                  <c:v>0.6082624611185472</c:v>
                </c:pt>
                <c:pt idx="5070">
                  <c:v>0.60838643211847554</c:v>
                </c:pt>
                <c:pt idx="5071">
                  <c:v>0.60850763410785369</c:v>
                </c:pt>
                <c:pt idx="5072">
                  <c:v>0.60862749975961528</c:v>
                </c:pt>
                <c:pt idx="5073">
                  <c:v>0.6087461594903274</c:v>
                </c:pt>
                <c:pt idx="5074">
                  <c:v>0.6088640635055742</c:v>
                </c:pt>
                <c:pt idx="5075">
                  <c:v>0.60900532321941303</c:v>
                </c:pt>
                <c:pt idx="5076">
                  <c:v>0.60912656952515332</c:v>
                </c:pt>
                <c:pt idx="5077">
                  <c:v>0.60925871298383538</c:v>
                </c:pt>
                <c:pt idx="5078">
                  <c:v>0.60938323474935729</c:v>
                </c:pt>
                <c:pt idx="5079">
                  <c:v>0.60950669918668132</c:v>
                </c:pt>
                <c:pt idx="5080">
                  <c:v>0.60962750154107015</c:v>
                </c:pt>
                <c:pt idx="5081">
                  <c:v>0.60974702857093632</c:v>
                </c:pt>
                <c:pt idx="5082">
                  <c:v>0.60986540355003216</c:v>
                </c:pt>
                <c:pt idx="5083">
                  <c:v>0.61000544088696973</c:v>
                </c:pt>
                <c:pt idx="5084">
                  <c:v>0.61012623757289086</c:v>
                </c:pt>
                <c:pt idx="5085">
                  <c:v>0.61025754845699387</c:v>
                </c:pt>
                <c:pt idx="5086">
                  <c:v>0.61038151614839853</c:v>
                </c:pt>
                <c:pt idx="5087">
                  <c:v>0.61050446992755369</c:v>
                </c:pt>
                <c:pt idx="5088">
                  <c:v>0.61062486458244014</c:v>
                </c:pt>
                <c:pt idx="5089">
                  <c:v>0.61074403832947977</c:v>
                </c:pt>
                <c:pt idx="5090">
                  <c:v>0.61086211093336296</c:v>
                </c:pt>
                <c:pt idx="5091">
                  <c:v>0.6110013223544053</c:v>
                </c:pt>
                <c:pt idx="5092">
                  <c:v>0.61112174122745633</c:v>
                </c:pt>
                <c:pt idx="5093">
                  <c:v>0.61125249381464841</c:v>
                </c:pt>
                <c:pt idx="5094">
                  <c:v>0.61137608123211917</c:v>
                </c:pt>
                <c:pt idx="5095">
                  <c:v>0.61149869737284845</c:v>
                </c:pt>
                <c:pt idx="5096">
                  <c:v>0.61161882483339269</c:v>
                </c:pt>
                <c:pt idx="5097">
                  <c:v>0.61173777135618779</c:v>
                </c:pt>
                <c:pt idx="5098">
                  <c:v>0.61185565194744695</c:v>
                </c:pt>
                <c:pt idx="5099">
                  <c:v>0.61199437350965047</c:v>
                </c:pt>
                <c:pt idx="5100">
                  <c:v>0.612114566759689</c:v>
                </c:pt>
                <c:pt idx="5101">
                  <c:v>0.61224498721438891</c:v>
                </c:pt>
                <c:pt idx="5102">
                  <c:v>0.61236834736258539</c:v>
                </c:pt>
                <c:pt idx="5103">
                  <c:v>0.61249076100674471</c:v>
                </c:pt>
                <c:pt idx="5104">
                  <c:v>0.61261072701250829</c:v>
                </c:pt>
                <c:pt idx="5105">
                  <c:v>0.61272953504713668</c:v>
                </c:pt>
                <c:pt idx="5106">
                  <c:v>0.61286738751327485</c:v>
                </c:pt>
                <c:pt idx="5107">
                  <c:v>0.61299555642722825</c:v>
                </c:pt>
                <c:pt idx="5108">
                  <c:v>0.61312212352755147</c:v>
                </c:pt>
                <c:pt idx="5109">
                  <c:v>0.61324487008867945</c:v>
                </c:pt>
                <c:pt idx="5110">
                  <c:v>0.61336568051827167</c:v>
                </c:pt>
                <c:pt idx="5111">
                  <c:v>0.6134847602990221</c:v>
                </c:pt>
                <c:pt idx="5112">
                  <c:v>0.61362114780999133</c:v>
                </c:pt>
                <c:pt idx="5113">
                  <c:v>0.61374842278168318</c:v>
                </c:pt>
                <c:pt idx="5114">
                  <c:v>0.61387410771341666</c:v>
                </c:pt>
                <c:pt idx="5115">
                  <c:v>0.61399618917097465</c:v>
                </c:pt>
                <c:pt idx="5116">
                  <c:v>0.61411643362295942</c:v>
                </c:pt>
                <c:pt idx="5117">
                  <c:v>0.61423504965285258</c:v>
                </c:pt>
                <c:pt idx="5118">
                  <c:v>0.61437043556125714</c:v>
                </c:pt>
                <c:pt idx="5119">
                  <c:v>0.61449703882087592</c:v>
                </c:pt>
                <c:pt idx="5120">
                  <c:v>0.61462212925438076</c:v>
                </c:pt>
                <c:pt idx="5121">
                  <c:v>0.61474375693063221</c:v>
                </c:pt>
                <c:pt idx="5122">
                  <c:v>0.61486362748611678</c:v>
                </c:pt>
                <c:pt idx="5123">
                  <c:v>0.61498194064323597</c:v>
                </c:pt>
                <c:pt idx="5124">
                  <c:v>0.61511674970650909</c:v>
                </c:pt>
                <c:pt idx="5125">
                  <c:v>0.61524296153667946</c:v>
                </c:pt>
                <c:pt idx="5126">
                  <c:v>0.61536770862205969</c:v>
                </c:pt>
                <c:pt idx="5127">
                  <c:v>0.61548907293825161</c:v>
                </c:pt>
                <c:pt idx="5128">
                  <c:v>0.61560872622640028</c:v>
                </c:pt>
                <c:pt idx="5129">
                  <c:v>0.61572686240429797</c:v>
                </c:pt>
                <c:pt idx="5130">
                  <c:v>0.61586131716533354</c:v>
                </c:pt>
                <c:pt idx="5131">
                  <c:v>0.61598728938305625</c:v>
                </c:pt>
                <c:pt idx="5132">
                  <c:v>0.61611182497538453</c:v>
                </c:pt>
                <c:pt idx="5133">
                  <c:v>0.61623302654673218</c:v>
                </c:pt>
                <c:pt idx="5134">
                  <c:v>0.616352544655834</c:v>
                </c:pt>
                <c:pt idx="5135">
                  <c:v>0.61648628895068969</c:v>
                </c:pt>
                <c:pt idx="5136">
                  <c:v>0.61661200860595744</c:v>
                </c:pt>
                <c:pt idx="5137">
                  <c:v>0.61673614353207817</c:v>
                </c:pt>
                <c:pt idx="5138">
                  <c:v>0.61685706447016675</c:v>
                </c:pt>
                <c:pt idx="5139">
                  <c:v>0.61697631801583341</c:v>
                </c:pt>
                <c:pt idx="5140">
                  <c:v>0.61710939596724357</c:v>
                </c:pt>
                <c:pt idx="5141">
                  <c:v>0.61723467160123313</c:v>
                </c:pt>
                <c:pt idx="5142">
                  <c:v>0.61735840938105913</c:v>
                </c:pt>
                <c:pt idx="5143">
                  <c:v>0.61747902708700253</c:v>
                </c:pt>
                <c:pt idx="5144">
                  <c:v>0.61759802962846977</c:v>
                </c:pt>
                <c:pt idx="5145">
                  <c:v>0.61773067854702202</c:v>
                </c:pt>
                <c:pt idx="5146">
                  <c:v>0.61785565941231302</c:v>
                </c:pt>
                <c:pt idx="5147">
                  <c:v>0.61797914129219644</c:v>
                </c:pt>
                <c:pt idx="5148">
                  <c:v>0.61809956225175111</c:v>
                </c:pt>
                <c:pt idx="5149">
                  <c:v>0.61821840293445174</c:v>
                </c:pt>
                <c:pt idx="5150">
                  <c:v>0.61835077507452718</c:v>
                </c:pt>
                <c:pt idx="5151">
                  <c:v>0.61847556567998985</c:v>
                </c:pt>
                <c:pt idx="5152">
                  <c:v>0.61859888207112501</c:v>
                </c:pt>
                <c:pt idx="5153">
                  <c:v>0.61871917535421783</c:v>
                </c:pt>
                <c:pt idx="5154">
                  <c:v>0.61885117249153154</c:v>
                </c:pt>
                <c:pt idx="5155">
                  <c:v>0.61897584727684141</c:v>
                </c:pt>
                <c:pt idx="5156">
                  <c:v>0.61909890673396673</c:v>
                </c:pt>
                <c:pt idx="5157">
                  <c:v>0.6192190129041939</c:v>
                </c:pt>
                <c:pt idx="5158">
                  <c:v>0.61935036042391522</c:v>
                </c:pt>
                <c:pt idx="5159">
                  <c:v>0.61947461564658024</c:v>
                </c:pt>
                <c:pt idx="5160">
                  <c:v>0.6195972918516035</c:v>
                </c:pt>
                <c:pt idx="5161">
                  <c:v>0.61971710749519104</c:v>
                </c:pt>
                <c:pt idx="5162">
                  <c:v>0.61984800412207486</c:v>
                </c:pt>
                <c:pt idx="5163">
                  <c:v>0.61997194830676405</c:v>
                </c:pt>
                <c:pt idx="5164">
                  <c:v>0.62009435709992733</c:v>
                </c:pt>
                <c:pt idx="5165">
                  <c:v>0.62021396753175551</c:v>
                </c:pt>
                <c:pt idx="5166">
                  <c:v>0.62034456725295195</c:v>
                </c:pt>
                <c:pt idx="5167">
                  <c:v>0.62046830460470481</c:v>
                </c:pt>
                <c:pt idx="5168">
                  <c:v>0.6205905367269211</c:v>
                </c:pt>
                <c:pt idx="5169">
                  <c:v>0.62071001098657885</c:v>
                </c:pt>
                <c:pt idx="5170">
                  <c:v>0.62084040805138208</c:v>
                </c:pt>
                <c:pt idx="5171">
                  <c:v>0.62096400452521006</c:v>
                </c:pt>
                <c:pt idx="5172">
                  <c:v>0.62108611573198558</c:v>
                </c:pt>
                <c:pt idx="5173">
                  <c:v>0.62120549652073476</c:v>
                </c:pt>
                <c:pt idx="5174">
                  <c:v>0.6213357471340839</c:v>
                </c:pt>
                <c:pt idx="5175">
                  <c:v>0.62145924228182503</c:v>
                </c:pt>
                <c:pt idx="5176">
                  <c:v>0.62158126587973195</c:v>
                </c:pt>
                <c:pt idx="5177">
                  <c:v>0.6217109847110216</c:v>
                </c:pt>
                <c:pt idx="5178">
                  <c:v>0.62183460105053801</c:v>
                </c:pt>
                <c:pt idx="5179">
                  <c:v>0.62195641542022795</c:v>
                </c:pt>
                <c:pt idx="5180">
                  <c:v>0.62208564929906718</c:v>
                </c:pt>
                <c:pt idx="5181">
                  <c:v>0.6222089191036555</c:v>
                </c:pt>
                <c:pt idx="5182">
                  <c:v>0.62233042944514372</c:v>
                </c:pt>
                <c:pt idx="5183">
                  <c:v>0.6224592522527379</c:v>
                </c:pt>
                <c:pt idx="5184">
                  <c:v>0.62258223051936867</c:v>
                </c:pt>
                <c:pt idx="5185">
                  <c:v>0.62270349474630349</c:v>
                </c:pt>
                <c:pt idx="5186">
                  <c:v>0.62283202572536212</c:v>
                </c:pt>
                <c:pt idx="5187">
                  <c:v>0.62295479364635797</c:v>
                </c:pt>
                <c:pt idx="5188">
                  <c:v>0.62307588301683081</c:v>
                </c:pt>
                <c:pt idx="5189">
                  <c:v>0.62320420751317629</c:v>
                </c:pt>
                <c:pt idx="5190">
                  <c:v>0.6233268266198424</c:v>
                </c:pt>
                <c:pt idx="5191">
                  <c:v>0.62344779217390367</c:v>
                </c:pt>
                <c:pt idx="5192">
                  <c:v>0.62357596694968853</c:v>
                </c:pt>
                <c:pt idx="5193">
                  <c:v>0.62369847844147075</c:v>
                </c:pt>
                <c:pt idx="5194">
                  <c:v>0.62381935404087807</c:v>
                </c:pt>
                <c:pt idx="5195">
                  <c:v>0.62394741625958416</c:v>
                </c:pt>
                <c:pt idx="5196">
                  <c:v>0.62406984715032476</c:v>
                </c:pt>
                <c:pt idx="5197">
                  <c:v>0.62419065496930881</c:v>
                </c:pt>
                <c:pt idx="5198">
                  <c:v>0.62431862914760794</c:v>
                </c:pt>
                <c:pt idx="5199">
                  <c:v>0.62444099724114288</c:v>
                </c:pt>
                <c:pt idx="5200">
                  <c:v>0.62456175191928254</c:v>
                </c:pt>
                <c:pt idx="5201">
                  <c:v>0.62468965450325298</c:v>
                </c:pt>
                <c:pt idx="5202">
                  <c:v>0.62481197171973024</c:v>
                </c:pt>
                <c:pt idx="5203">
                  <c:v>0.62494022485413891</c:v>
                </c:pt>
                <c:pt idx="5204">
                  <c:v>0.6250627327047622</c:v>
                </c:pt>
                <c:pt idx="5205">
                  <c:v>0.62519060053138942</c:v>
                </c:pt>
                <c:pt idx="5206">
                  <c:v>0.62531288866105439</c:v>
                </c:pt>
                <c:pt idx="5207">
                  <c:v>0.62544035021194988</c:v>
                </c:pt>
                <c:pt idx="5208">
                  <c:v>0.62556236903221341</c:v>
                </c:pt>
                <c:pt idx="5209">
                  <c:v>0.62568950698516734</c:v>
                </c:pt>
                <c:pt idx="5210">
                  <c:v>0.62581129849431671</c:v>
                </c:pt>
                <c:pt idx="5211">
                  <c:v>0.62593819059286071</c:v>
                </c:pt>
                <c:pt idx="5212">
                  <c:v>0.62605980572240894</c:v>
                </c:pt>
                <c:pt idx="5213">
                  <c:v>0.62618651131712189</c:v>
                </c:pt>
                <c:pt idx="5214">
                  <c:v>0.6263079918289074</c:v>
                </c:pt>
                <c:pt idx="5215">
                  <c:v>0.62643455437201601</c:v>
                </c:pt>
                <c:pt idx="5216">
                  <c:v>0.62655593158978728</c:v>
                </c:pt>
                <c:pt idx="5217">
                  <c:v>0.62668238266584275</c:v>
                </c:pt>
                <c:pt idx="5218">
                  <c:v>0.62680367953547389</c:v>
                </c:pt>
                <c:pt idx="5219">
                  <c:v>0.62693004214672987</c:v>
                </c:pt>
                <c:pt idx="5220">
                  <c:v>0.62705127541201566</c:v>
                </c:pt>
                <c:pt idx="5221">
                  <c:v>0.627177566394721</c:v>
                </c:pt>
                <c:pt idx="5222">
                  <c:v>0.62729874831014532</c:v>
                </c:pt>
                <c:pt idx="5223">
                  <c:v>0.62742498007101433</c:v>
                </c:pt>
                <c:pt idx="5224">
                  <c:v>0.62754611965909834</c:v>
                </c:pt>
                <c:pt idx="5225">
                  <c:v>0.6276723014169463</c:v>
                </c:pt>
                <c:pt idx="5226">
                  <c:v>0.62779340537333073</c:v>
                </c:pt>
                <c:pt idx="5227">
                  <c:v>0.62791954404643113</c:v>
                </c:pt>
                <c:pt idx="5228">
                  <c:v>0.62804061738797357</c:v>
                </c:pt>
                <c:pt idx="5229">
                  <c:v>0.62816671822872294</c:v>
                </c:pt>
                <c:pt idx="5230">
                  <c:v>0.62828776475726089</c:v>
                </c:pt>
                <c:pt idx="5231">
                  <c:v>0.62841383180666921</c:v>
                </c:pt>
                <c:pt idx="5232">
                  <c:v>0.6285348544411069</c:v>
                </c:pt>
                <c:pt idx="5233">
                  <c:v>0.62866089085478727</c:v>
                </c:pt>
                <c:pt idx="5234">
                  <c:v>0.62878189186924316</c:v>
                </c:pt>
                <c:pt idx="5235">
                  <c:v>0.62890790015170461</c:v>
                </c:pt>
                <c:pt idx="5236">
                  <c:v>0.6290288813466085</c:v>
                </c:pt>
                <c:pt idx="5237">
                  <c:v>0.6291548635200388</c:v>
                </c:pt>
                <c:pt idx="5238">
                  <c:v>0.62927582634534551</c:v>
                </c:pt>
                <c:pt idx="5239">
                  <c:v>0.62940178407156933</c:v>
                </c:pt>
                <c:pt idx="5240">
                  <c:v>0.62952272971574463</c:v>
                </c:pt>
                <c:pt idx="5241">
                  <c:v>0.62964866438464751</c:v>
                </c:pt>
                <c:pt idx="5242">
                  <c:v>0.62976959383914854</c:v>
                </c:pt>
                <c:pt idx="5243">
                  <c:v>0.62989550663307448</c:v>
                </c:pt>
                <c:pt idx="5244">
                  <c:v>0.63001642073927089</c:v>
                </c:pt>
                <c:pt idx="5245">
                  <c:v>0.63014231268015175</c:v>
                </c:pt>
                <c:pt idx="5246">
                  <c:v>0.63026321216363823</c:v>
                </c:pt>
                <c:pt idx="5247">
                  <c:v>0.63038908414769446</c:v>
                </c:pt>
                <c:pt idx="5248">
                  <c:v>0.6305134550045477</c:v>
                </c:pt>
                <c:pt idx="5249">
                  <c:v>0.63063861075582173</c:v>
                </c:pt>
                <c:pt idx="5250">
                  <c:v>0.63076327814889654</c:v>
                </c:pt>
                <c:pt idx="5251">
                  <c:v>0.63088794741841925</c:v>
                </c:pt>
                <c:pt idx="5252">
                  <c:v>0.63101238720000397</c:v>
                </c:pt>
                <c:pt idx="5253">
                  <c:v>0.63113671604045773</c:v>
                </c:pt>
                <c:pt idx="5254">
                  <c:v>0.63126090409189239</c:v>
                </c:pt>
                <c:pt idx="5255">
                  <c:v>0.63138498904286666</c:v>
                </c:pt>
                <c:pt idx="5256">
                  <c:v>0.6315089765094597</c:v>
                </c:pt>
                <c:pt idx="5257">
                  <c:v>0.63163288380399107</c:v>
                </c:pt>
                <c:pt idx="5258">
                  <c:v>0.63175672023791951</c:v>
                </c:pt>
                <c:pt idx="5259">
                  <c:v>0.63188049617192932</c:v>
                </c:pt>
                <c:pt idx="5260">
                  <c:v>0.63200421927175632</c:v>
                </c:pt>
                <c:pt idx="5261">
                  <c:v>0.63212789650336476</c:v>
                </c:pt>
                <c:pt idx="5262">
                  <c:v>0.63225153352847396</c:v>
                </c:pt>
                <c:pt idx="5263">
                  <c:v>0.63237513522878297</c:v>
                </c:pt>
                <c:pt idx="5264">
                  <c:v>0.63249870568773181</c:v>
                </c:pt>
                <c:pt idx="5265">
                  <c:v>0.6326222483821502</c:v>
                </c:pt>
                <c:pt idx="5266">
                  <c:v>0.63274576625084533</c:v>
                </c:pt>
                <c:pt idx="5267">
                  <c:v>0.63286926179359981</c:v>
                </c:pt>
                <c:pt idx="5268">
                  <c:v>0.63299273713560078</c:v>
                </c:pt>
                <c:pt idx="5269">
                  <c:v>0.6331161940897525</c:v>
                </c:pt>
                <c:pt idx="5270">
                  <c:v>0.63323963420515539</c:v>
                </c:pt>
                <c:pt idx="5271">
                  <c:v>0.63336305880941079</c:v>
                </c:pt>
                <c:pt idx="5272">
                  <c:v>0.63348646904332062</c:v>
                </c:pt>
                <c:pt idx="5273">
                  <c:v>0.63360986589031154</c:v>
                </c:pt>
                <c:pt idx="5274">
                  <c:v>0.63373325020096205</c:v>
                </c:pt>
                <c:pt idx="5275">
                  <c:v>0.63385662271364107</c:v>
                </c:pt>
                <c:pt idx="5276">
                  <c:v>0.63397998407179967</c:v>
                </c:pt>
                <c:pt idx="5277">
                  <c:v>0.63410333483849501</c:v>
                </c:pt>
                <c:pt idx="5278">
                  <c:v>0.63422667550859169</c:v>
                </c:pt>
                <c:pt idx="5279">
                  <c:v>0.63435000651900841</c:v>
                </c:pt>
                <c:pt idx="5280">
                  <c:v>0.63447332825734271</c:v>
                </c:pt>
                <c:pt idx="5281">
                  <c:v>0.63459664106911928</c:v>
                </c:pt>
                <c:pt idx="5282">
                  <c:v>0.6347199452639023</c:v>
                </c:pt>
                <c:pt idx="5283">
                  <c:v>0.63484324112043256</c:v>
                </c:pt>
                <c:pt idx="5284">
                  <c:v>0.63496652889098382</c:v>
                </c:pt>
                <c:pt idx="5285">
                  <c:v>0.63508980880501475</c:v>
                </c:pt>
                <c:pt idx="5286">
                  <c:v>0.63521308107226959</c:v>
                </c:pt>
                <c:pt idx="5287">
                  <c:v>0.63533634588541243</c:v>
                </c:pt>
                <c:pt idx="5288">
                  <c:v>0.63545960342223085</c:v>
                </c:pt>
                <c:pt idx="5289">
                  <c:v>0.6355828538475361</c:v>
                </c:pt>
                <c:pt idx="5290">
                  <c:v>0.63570609731475924</c:v>
                </c:pt>
                <c:pt idx="5291">
                  <c:v>0.63582933396732111</c:v>
                </c:pt>
                <c:pt idx="5292">
                  <c:v>0.63595256393979405</c:v>
                </c:pt>
                <c:pt idx="5293">
                  <c:v>0.63607578735889758</c:v>
                </c:pt>
                <c:pt idx="5294">
                  <c:v>0.63619900434436083</c:v>
                </c:pt>
                <c:pt idx="5295">
                  <c:v>0.63632221500963992</c:v>
                </c:pt>
                <c:pt idx="5296">
                  <c:v>0.63644541946256461</c:v>
                </c:pt>
                <c:pt idx="5297">
                  <c:v>0.63656861780587759</c:v>
                </c:pt>
                <c:pt idx="5298">
                  <c:v>0.63669181013770837</c:v>
                </c:pt>
                <c:pt idx="5299">
                  <c:v>0.63681499655198315</c:v>
                </c:pt>
                <c:pt idx="5300">
                  <c:v>0.63693817713878831</c:v>
                </c:pt>
                <c:pt idx="5301">
                  <c:v>0.63706135198467506</c:v>
                </c:pt>
                <c:pt idx="5302">
                  <c:v>0.637184521172945</c:v>
                </c:pt>
                <c:pt idx="5303">
                  <c:v>0.637307684783885</c:v>
                </c:pt>
                <c:pt idx="5304">
                  <c:v>0.63743084289498908</c:v>
                </c:pt>
                <c:pt idx="5305">
                  <c:v>0.63755399558114378</c:v>
                </c:pt>
                <c:pt idx="5306">
                  <c:v>0.63767714291480049</c:v>
                </c:pt>
                <c:pt idx="5307">
                  <c:v>0.63780028496613106</c:v>
                </c:pt>
                <c:pt idx="5308">
                  <c:v>0.63792342180315975</c:v>
                </c:pt>
                <c:pt idx="5309">
                  <c:v>0.6380465534918911</c:v>
                </c:pt>
                <c:pt idx="5310">
                  <c:v>0.63816968009642072</c:v>
                </c:pt>
                <c:pt idx="5311">
                  <c:v>0.63829280167903812</c:v>
                </c:pt>
                <c:pt idx="5312">
                  <c:v>0.63841591830031996</c:v>
                </c:pt>
                <c:pt idx="5313">
                  <c:v>0.63853903001921042</c:v>
                </c:pt>
                <c:pt idx="5314">
                  <c:v>0.63868244652913519</c:v>
                </c:pt>
                <c:pt idx="5315">
                  <c:v>0.63881463403513372</c:v>
                </c:pt>
                <c:pt idx="5316">
                  <c:v>0.63895527192300761</c:v>
                </c:pt>
                <c:pt idx="5317">
                  <c:v>0.63908634433847245</c:v>
                </c:pt>
                <c:pt idx="5318">
                  <c:v>0.63922205851867986</c:v>
                </c:pt>
                <c:pt idx="5319">
                  <c:v>0.63935006682695117</c:v>
                </c:pt>
                <c:pt idx="5320">
                  <c:v>0.63948180476966554</c:v>
                </c:pt>
                <c:pt idx="5321">
                  <c:v>0.63960707083988333</c:v>
                </c:pt>
                <c:pt idx="5322">
                  <c:v>0.63973596775973829</c:v>
                </c:pt>
                <c:pt idx="5323">
                  <c:v>0.63985919241491129</c:v>
                </c:pt>
                <c:pt idx="5324">
                  <c:v>0.63998613294222073</c:v>
                </c:pt>
                <c:pt idx="5325">
                  <c:v>0.64011098771777508</c:v>
                </c:pt>
                <c:pt idx="5326">
                  <c:v>0.64023599574367429</c:v>
                </c:pt>
                <c:pt idx="5327">
                  <c:v>0.64036009534219462</c:v>
                </c:pt>
                <c:pt idx="5328">
                  <c:v>0.64048382978434071</c:v>
                </c:pt>
                <c:pt idx="5329">
                  <c:v>0.64060706189241268</c:v>
                </c:pt>
                <c:pt idx="5330">
                  <c:v>0.6407299634673298</c:v>
                </c:pt>
                <c:pt idx="5331">
                  <c:v>0.640852558611543</c:v>
                </c:pt>
                <c:pt idx="5332">
                  <c:v>0.64097492443999982</c:v>
                </c:pt>
                <c:pt idx="5333">
                  <c:v>0.64109710089815808</c:v>
                </c:pt>
                <c:pt idx="5334">
                  <c:v>0.64121913236230044</c:v>
                </c:pt>
                <c:pt idx="5335">
                  <c:v>0.64134105057839408</c:v>
                </c:pt>
                <c:pt idx="5336">
                  <c:v>0.64146288389539063</c:v>
                </c:pt>
                <c:pt idx="5337">
                  <c:v>0.64158465456623359</c:v>
                </c:pt>
                <c:pt idx="5338">
                  <c:v>0.64170638120927848</c:v>
                </c:pt>
                <c:pt idx="5339">
                  <c:v>0.64182807877120185</c:v>
                </c:pt>
                <c:pt idx="5340">
                  <c:v>0.64194975944222743</c:v>
                </c:pt>
                <c:pt idx="5341">
                  <c:v>0.64207143299905001</c:v>
                </c:pt>
                <c:pt idx="5342">
                  <c:v>0.64219310728040169</c:v>
                </c:pt>
                <c:pt idx="5343">
                  <c:v>0.64233252791008821</c:v>
                </c:pt>
                <c:pt idx="5344">
                  <c:v>0.64246206543013895</c:v>
                </c:pt>
                <c:pt idx="5345">
                  <c:v>0.64259911305470463</c:v>
                </c:pt>
                <c:pt idx="5346">
                  <c:v>0.64272769624813875</c:v>
                </c:pt>
                <c:pt idx="5347">
                  <c:v>0.64286050568945874</c:v>
                </c:pt>
                <c:pt idx="5348">
                  <c:v>0.6429864519480859</c:v>
                </c:pt>
                <c:pt idx="5349">
                  <c:v>0.64311585529458237</c:v>
                </c:pt>
                <c:pt idx="5350">
                  <c:v>0.64323945190765386</c:v>
                </c:pt>
                <c:pt idx="5351">
                  <c:v>0.64336644215833383</c:v>
                </c:pt>
                <c:pt idx="5352">
                  <c:v>0.64349121322697567</c:v>
                </c:pt>
                <c:pt idx="5353">
                  <c:v>0.64361598039233892</c:v>
                </c:pt>
                <c:pt idx="5354">
                  <c:v>0.64373973854157218</c:v>
                </c:pt>
                <c:pt idx="5355">
                  <c:v>0.64386304130761007</c:v>
                </c:pt>
                <c:pt idx="5356">
                  <c:v>0.64398577542856339</c:v>
                </c:pt>
                <c:pt idx="5357">
                  <c:v>0.6441081251636902</c:v>
                </c:pt>
                <c:pt idx="5358">
                  <c:v>0.64423012798098922</c:v>
                </c:pt>
                <c:pt idx="5359">
                  <c:v>0.64435187054555154</c:v>
                </c:pt>
                <c:pt idx="5360">
                  <c:v>0.6444734012748714</c:v>
                </c:pt>
                <c:pt idx="5361">
                  <c:v>0.64459477120231434</c:v>
                </c:pt>
                <c:pt idx="5362">
                  <c:v>0.64471601764288811</c:v>
                </c:pt>
                <c:pt idx="5363">
                  <c:v>0.64483717342626745</c:v>
                </c:pt>
                <c:pt idx="5364">
                  <c:v>0.64495826446711568</c:v>
                </c:pt>
                <c:pt idx="5365">
                  <c:v>0.64509533279892084</c:v>
                </c:pt>
                <c:pt idx="5366">
                  <c:v>0.64522334246154278</c:v>
                </c:pt>
                <c:pt idx="5367">
                  <c:v>0.64535822464940451</c:v>
                </c:pt>
                <c:pt idx="5368">
                  <c:v>0.64548531676567311</c:v>
                </c:pt>
                <c:pt idx="5369">
                  <c:v>0.64561635783913141</c:v>
                </c:pt>
                <c:pt idx="5370">
                  <c:v>0.64574105213156452</c:v>
                </c:pt>
                <c:pt idx="5371">
                  <c:v>0.64586902378564437</c:v>
                </c:pt>
                <c:pt idx="5372">
                  <c:v>0.64599445964319369</c:v>
                </c:pt>
                <c:pt idx="5373">
                  <c:v>0.64611969951268233</c:v>
                </c:pt>
                <c:pt idx="5374">
                  <c:v>0.64624372874586511</c:v>
                </c:pt>
                <c:pt idx="5375">
                  <c:v>0.64636715147561441</c:v>
                </c:pt>
                <c:pt idx="5376">
                  <c:v>0.64648987363027244</c:v>
                </c:pt>
                <c:pt idx="5377">
                  <c:v>0.64661210710886108</c:v>
                </c:pt>
                <c:pt idx="5378">
                  <c:v>0.64673390773277251</c:v>
                </c:pt>
                <c:pt idx="5379">
                  <c:v>0.64685537972661189</c:v>
                </c:pt>
                <c:pt idx="5380">
                  <c:v>0.64697658512842549</c:v>
                </c:pt>
                <c:pt idx="5381">
                  <c:v>0.64709758670656337</c:v>
                </c:pt>
                <c:pt idx="5382">
                  <c:v>0.64721843128282419</c:v>
                </c:pt>
                <c:pt idx="5383">
                  <c:v>0.64733915961907496</c:v>
                </c:pt>
                <c:pt idx="5384">
                  <c:v>0.64747463955658113</c:v>
                </c:pt>
                <c:pt idx="5385">
                  <c:v>0.64760162137878186</c:v>
                </c:pt>
                <c:pt idx="5386">
                  <c:v>0.64773503489019557</c:v>
                </c:pt>
                <c:pt idx="5387">
                  <c:v>0.64786111689780812</c:v>
                </c:pt>
                <c:pt idx="5388">
                  <c:v>0.64799095569005938</c:v>
                </c:pt>
                <c:pt idx="5389">
                  <c:v>0.64811479923730864</c:v>
                </c:pt>
                <c:pt idx="5390">
                  <c:v>0.6482417947758452</c:v>
                </c:pt>
                <c:pt idx="5391">
                  <c:v>0.64836641071653855</c:v>
                </c:pt>
                <c:pt idx="5392">
                  <c:v>0.64849086911043408</c:v>
                </c:pt>
                <c:pt idx="5393">
                  <c:v>0.64861420223940347</c:v>
                </c:pt>
                <c:pt idx="5394">
                  <c:v>0.64873698219584308</c:v>
                </c:pt>
                <c:pt idx="5395">
                  <c:v>0.6488591173894851</c:v>
                </c:pt>
                <c:pt idx="5396">
                  <c:v>0.64898080748693721</c:v>
                </c:pt>
                <c:pt idx="5397">
                  <c:v>0.6491021039636593</c:v>
                </c:pt>
                <c:pt idx="5398">
                  <c:v>0.649223104532205</c:v>
                </c:pt>
                <c:pt idx="5399">
                  <c:v>0.64934386696080781</c:v>
                </c:pt>
                <c:pt idx="5400">
                  <c:v>0.64947815654223517</c:v>
                </c:pt>
                <c:pt idx="5401">
                  <c:v>0.64960440529219987</c:v>
                </c:pt>
                <c:pt idx="5402">
                  <c:v>0.64973665802738489</c:v>
                </c:pt>
                <c:pt idx="5403">
                  <c:v>0.64986195329692742</c:v>
                </c:pt>
                <c:pt idx="5404">
                  <c:v>0.64999082504482164</c:v>
                </c:pt>
                <c:pt idx="5405">
                  <c:v>0.65011398799180053</c:v>
                </c:pt>
                <c:pt idx="5406">
                  <c:v>0.65024018946492412</c:v>
                </c:pt>
                <c:pt idx="5407">
                  <c:v>0.65036413664687998</c:v>
                </c:pt>
                <c:pt idx="5408">
                  <c:v>0.6504879536125423</c:v>
                </c:pt>
                <c:pt idx="5409">
                  <c:v>0.6506107131516321</c:v>
                </c:pt>
                <c:pt idx="5410">
                  <c:v>0.65073296115710777</c:v>
                </c:pt>
                <c:pt idx="5411">
                  <c:v>0.65085460877506973</c:v>
                </c:pt>
                <c:pt idx="5412">
                  <c:v>0.65097584589757052</c:v>
                </c:pt>
                <c:pt idx="5413">
                  <c:v>0.65109672077386382</c:v>
                </c:pt>
                <c:pt idx="5414">
                  <c:v>0.65121732598739901</c:v>
                </c:pt>
                <c:pt idx="5415">
                  <c:v>0.65135072090441049</c:v>
                </c:pt>
                <c:pt idx="5416">
                  <c:v>0.65147639708186933</c:v>
                </c:pt>
                <c:pt idx="5417">
                  <c:v>0.65160781452591054</c:v>
                </c:pt>
                <c:pt idx="5418">
                  <c:v>0.65173253710835</c:v>
                </c:pt>
                <c:pt idx="5419">
                  <c:v>0.65186072169980869</c:v>
                </c:pt>
                <c:pt idx="5420">
                  <c:v>0.65198612026435621</c:v>
                </c:pt>
                <c:pt idx="5421">
                  <c:v>0.6521112166582832</c:v>
                </c:pt>
                <c:pt idx="5422">
                  <c:v>0.65223493657982812</c:v>
                </c:pt>
                <c:pt idx="5423">
                  <c:v>0.65235793583657653</c:v>
                </c:pt>
                <c:pt idx="5424">
                  <c:v>0.65248012705758884</c:v>
                </c:pt>
                <c:pt idx="5425">
                  <c:v>0.65260174793010362</c:v>
                </c:pt>
                <c:pt idx="5426">
                  <c:v>0.65272286833789606</c:v>
                </c:pt>
                <c:pt idx="5427">
                  <c:v>0.6528436081787492</c:v>
                </c:pt>
                <c:pt idx="5428">
                  <c:v>0.65297617422630294</c:v>
                </c:pt>
                <c:pt idx="5429">
                  <c:v>0.65310135369617894</c:v>
                </c:pt>
                <c:pt idx="5430">
                  <c:v>0.65323194178206778</c:v>
                </c:pt>
                <c:pt idx="5431">
                  <c:v>0.65335610625134</c:v>
                </c:pt>
                <c:pt idx="5432">
                  <c:v>0.65348359434512471</c:v>
                </c:pt>
                <c:pt idx="5433">
                  <c:v>0.65360841572450612</c:v>
                </c:pt>
                <c:pt idx="5434">
                  <c:v>0.65373295499188133</c:v>
                </c:pt>
                <c:pt idx="5435">
                  <c:v>0.6538561823697433</c:v>
                </c:pt>
                <c:pt idx="5436">
                  <c:v>0.65397872742908714</c:v>
                </c:pt>
                <c:pt idx="5437">
                  <c:v>0.65410050653363716</c:v>
                </c:pt>
                <c:pt idx="5438">
                  <c:v>0.65422174775277342</c:v>
                </c:pt>
                <c:pt idx="5439">
                  <c:v>0.65434251808386756</c:v>
                </c:pt>
                <c:pt idx="5440">
                  <c:v>0.65447441075287016</c:v>
                </c:pt>
                <c:pt idx="5441">
                  <c:v>0.65459917574573878</c:v>
                </c:pt>
                <c:pt idx="5442">
                  <c:v>0.6547291018155339</c:v>
                </c:pt>
                <c:pt idx="5443">
                  <c:v>0.65485281794480499</c:v>
                </c:pt>
                <c:pt idx="5444">
                  <c:v>0.65497975276435727</c:v>
                </c:pt>
                <c:pt idx="5445">
                  <c:v>0.65510411539033209</c:v>
                </c:pt>
                <c:pt idx="5446">
                  <c:v>0.65522821290923261</c:v>
                </c:pt>
                <c:pt idx="5447">
                  <c:v>0.65535104976486802</c:v>
                </c:pt>
                <c:pt idx="5448">
                  <c:v>0.65547323488289821</c:v>
                </c:pt>
                <c:pt idx="5449">
                  <c:v>0.65559468730829762</c:v>
                </c:pt>
                <c:pt idx="5450">
                  <c:v>0.65571562746830492</c:v>
                </c:pt>
                <c:pt idx="5451">
                  <c:v>0.65584698170765021</c:v>
                </c:pt>
                <c:pt idx="5452">
                  <c:v>0.65597143737615538</c:v>
                </c:pt>
                <c:pt idx="5453">
                  <c:v>0.65610081693326849</c:v>
                </c:pt>
                <c:pt idx="5454">
                  <c:v>0.65622699401123907</c:v>
                </c:pt>
                <c:pt idx="5455">
                  <c:v>0.65635290145056002</c:v>
                </c:pt>
                <c:pt idx="5456">
                  <c:v>0.65647713483401882</c:v>
                </c:pt>
                <c:pt idx="5457">
                  <c:v>0.65660048008828409</c:v>
                </c:pt>
                <c:pt idx="5458">
                  <c:v>0.65672281588919801</c:v>
                </c:pt>
                <c:pt idx="5459">
                  <c:v>0.65684443264927195</c:v>
                </c:pt>
                <c:pt idx="5460">
                  <c:v>0.65696541536628161</c:v>
                </c:pt>
                <c:pt idx="5461">
                  <c:v>0.65709616657016867</c:v>
                </c:pt>
                <c:pt idx="5462">
                  <c:v>0.65722025061815659</c:v>
                </c:pt>
                <c:pt idx="5463">
                  <c:v>0.65734902852283494</c:v>
                </c:pt>
                <c:pt idx="5464">
                  <c:v>0.65747471675533076</c:v>
                </c:pt>
                <c:pt idx="5465">
                  <c:v>0.65760013644851312</c:v>
                </c:pt>
                <c:pt idx="5466">
                  <c:v>0.65772394470727646</c:v>
                </c:pt>
                <c:pt idx="5467">
                  <c:v>0.65784689864363832</c:v>
                </c:pt>
                <c:pt idx="5468">
                  <c:v>0.65796888406162535</c:v>
                </c:pt>
                <c:pt idx="5469">
                  <c:v>0.65809018123847851</c:v>
                </c:pt>
                <c:pt idx="5470">
                  <c:v>0.65822048187000393</c:v>
                </c:pt>
                <c:pt idx="5471">
                  <c:v>0.6583443297443039</c:v>
                </c:pt>
                <c:pt idx="5472">
                  <c:v>0.65847262115669913</c:v>
                </c:pt>
                <c:pt idx="5473">
                  <c:v>0.6585979185601607</c:v>
                </c:pt>
                <c:pt idx="5474">
                  <c:v>0.6587229338466023</c:v>
                </c:pt>
                <c:pt idx="5475">
                  <c:v>0.65884638797882555</c:v>
                </c:pt>
                <c:pt idx="5476">
                  <c:v>0.65896901121713336</c:v>
                </c:pt>
                <c:pt idx="5477">
                  <c:v>0.65909069818552424</c:v>
                </c:pt>
                <c:pt idx="5478">
                  <c:v>0.65922065875038904</c:v>
                </c:pt>
                <c:pt idx="5479">
                  <c:v>0.6593443365969196</c:v>
                </c:pt>
                <c:pt idx="5480">
                  <c:v>0.65947220413582075</c:v>
                </c:pt>
                <c:pt idx="5481">
                  <c:v>0.65959715811114572</c:v>
                </c:pt>
                <c:pt idx="5482">
                  <c:v>0.65972181029954347</c:v>
                </c:pt>
                <c:pt idx="5483">
                  <c:v>0.65984494408910077</c:v>
                </c:pt>
                <c:pt idx="5484">
                  <c:v>0.6599672654828086</c:v>
                </c:pt>
                <c:pt idx="5485">
                  <c:v>0.66008867827322559</c:v>
                </c:pt>
                <c:pt idx="5486">
                  <c:v>0.66021813634991</c:v>
                </c:pt>
                <c:pt idx="5487">
                  <c:v>0.66034146967889873</c:v>
                </c:pt>
                <c:pt idx="5488">
                  <c:v>0.66046890386058998</c:v>
                </c:pt>
                <c:pt idx="5489">
                  <c:v>0.66059350400867478</c:v>
                </c:pt>
                <c:pt idx="5490">
                  <c:v>0.66071781986617295</c:v>
                </c:pt>
                <c:pt idx="5491">
                  <c:v>0.66084066296520705</c:v>
                </c:pt>
                <c:pt idx="5492">
                  <c:v>0.6609627219638059</c:v>
                </c:pt>
                <c:pt idx="5493">
                  <c:v>0.66108390228230429</c:v>
                </c:pt>
                <c:pt idx="5494">
                  <c:v>0.66121300656976567</c:v>
                </c:pt>
                <c:pt idx="5495">
                  <c:v>0.66133609251381387</c:v>
                </c:pt>
                <c:pt idx="5496">
                  <c:v>0.6614632289773692</c:v>
                </c:pt>
                <c:pt idx="5497">
                  <c:v>0.6615875853865949</c:v>
                </c:pt>
                <c:pt idx="5498">
                  <c:v>0.66171167156130872</c:v>
                </c:pt>
                <c:pt idx="5499">
                  <c:v>0.66183431600861065</c:v>
                </c:pt>
                <c:pt idx="5500">
                  <c:v>0.66195619595460942</c:v>
                </c:pt>
                <c:pt idx="5501">
                  <c:v>0.66208518960820917</c:v>
                </c:pt>
                <c:pt idx="5502">
                  <c:v>0.66221158416402059</c:v>
                </c:pt>
                <c:pt idx="5503">
                  <c:v>0.66233787322722604</c:v>
                </c:pt>
                <c:pt idx="5504">
                  <c:v>0.66246237910491712</c:v>
                </c:pt>
                <c:pt idx="5505">
                  <c:v>0.66258584530692399</c:v>
                </c:pt>
                <c:pt idx="5506">
                  <c:v>0.66270813126550809</c:v>
                </c:pt>
                <c:pt idx="5507">
                  <c:v>0.66283685343583731</c:v>
                </c:pt>
                <c:pt idx="5508">
                  <c:v>0.66296298437787593</c:v>
                </c:pt>
                <c:pt idx="5509">
                  <c:v>0.66308891073264031</c:v>
                </c:pt>
                <c:pt idx="5510">
                  <c:v>0.6632130876460729</c:v>
                </c:pt>
                <c:pt idx="5511">
                  <c:v>0.66333623176797607</c:v>
                </c:pt>
                <c:pt idx="5512">
                  <c:v>0.66345822510764529</c:v>
                </c:pt>
                <c:pt idx="5513">
                  <c:v>0.66358643500961945</c:v>
                </c:pt>
                <c:pt idx="5514">
                  <c:v>0.66371213630253467</c:v>
                </c:pt>
                <c:pt idx="5515">
                  <c:v>0.66383763871574031</c:v>
                </c:pt>
                <c:pt idx="5516">
                  <c:v>0.66396145032916842</c:v>
                </c:pt>
                <c:pt idx="5517">
                  <c:v>0.66408426536639142</c:v>
                </c:pt>
                <c:pt idx="5518">
                  <c:v>0.66420597078626109</c:v>
                </c:pt>
                <c:pt idx="5519">
                  <c:v>0.66433379735830544</c:v>
                </c:pt>
                <c:pt idx="5520">
                  <c:v>0.66445917619249273</c:v>
                </c:pt>
                <c:pt idx="5521">
                  <c:v>0.66458437329362363</c:v>
                </c:pt>
                <c:pt idx="5522">
                  <c:v>0.66470792230029607</c:v>
                </c:pt>
                <c:pt idx="5523">
                  <c:v>0.6648305035333828</c:v>
                </c:pt>
                <c:pt idx="5524">
                  <c:v>0.66495829253953498</c:v>
                </c:pt>
                <c:pt idx="5525">
                  <c:v>0.66508371628448248</c:v>
                </c:pt>
                <c:pt idx="5526">
                  <c:v>0.66520878158562091</c:v>
                </c:pt>
                <c:pt idx="5527">
                  <c:v>0.66533222217914068</c:v>
                </c:pt>
                <c:pt idx="5528">
                  <c:v>0.66545466500367079</c:v>
                </c:pt>
                <c:pt idx="5529">
                  <c:v>0.66558213104289377</c:v>
                </c:pt>
                <c:pt idx="5530">
                  <c:v>0.66570727853130252</c:v>
                </c:pt>
                <c:pt idx="5531">
                  <c:v>0.66583206299854525</c:v>
                </c:pt>
                <c:pt idx="5532">
                  <c:v>0.66595525957954527</c:v>
                </c:pt>
                <c:pt idx="5533">
                  <c:v>0.66607748031218161</c:v>
                </c:pt>
                <c:pt idx="5534">
                  <c:v>0.66620465354256941</c:v>
                </c:pt>
                <c:pt idx="5535">
                  <c:v>0.66632955298212537</c:v>
                </c:pt>
                <c:pt idx="5536">
                  <c:v>0.66645410305944042</c:v>
                </c:pt>
                <c:pt idx="5537">
                  <c:v>0.66657709761054407</c:v>
                </c:pt>
                <c:pt idx="5538">
                  <c:v>0.66669913848633255</c:v>
                </c:pt>
                <c:pt idx="5539">
                  <c:v>0.66682609054535069</c:v>
                </c:pt>
                <c:pt idx="5540">
                  <c:v>0.6669508028011164</c:v>
                </c:pt>
                <c:pt idx="5541">
                  <c:v>0.66707517816149431</c:v>
                </c:pt>
                <c:pt idx="5542">
                  <c:v>0.66719802217849855</c:v>
                </c:pt>
                <c:pt idx="5543">
                  <c:v>0.6673199294130181</c:v>
                </c:pt>
                <c:pt idx="5544">
                  <c:v>0.66744671606226658</c:v>
                </c:pt>
                <c:pt idx="5545">
                  <c:v>0.66757128838798652</c:v>
                </c:pt>
                <c:pt idx="5546">
                  <c:v>0.66769553288326877</c:v>
                </c:pt>
                <c:pt idx="5547">
                  <c:v>0.66781826402553746</c:v>
                </c:pt>
                <c:pt idx="5548">
                  <c:v>0.66794530715422873</c:v>
                </c:pt>
                <c:pt idx="5549">
                  <c:v>0.66807004923487145</c:v>
                </c:pt>
                <c:pt idx="5550">
                  <c:v>0.66819433590944155</c:v>
                </c:pt>
                <c:pt idx="5551">
                  <c:v>0.66831708170995885</c:v>
                </c:pt>
                <c:pt idx="5552">
                  <c:v>0.66844392231979866</c:v>
                </c:pt>
                <c:pt idx="5553">
                  <c:v>0.66856849508477012</c:v>
                </c:pt>
                <c:pt idx="5554">
                  <c:v>0.66869259024741701</c:v>
                </c:pt>
                <c:pt idx="5555">
                  <c:v>0.66881516938077867</c:v>
                </c:pt>
                <c:pt idx="5556">
                  <c:v>0.66894177257262655</c:v>
                </c:pt>
                <c:pt idx="5557">
                  <c:v>0.66906614593416203</c:v>
                </c:pt>
                <c:pt idx="5558">
                  <c:v>0.66919005017696875</c:v>
                </c:pt>
                <c:pt idx="5559">
                  <c:v>0.66931246507786546</c:v>
                </c:pt>
                <c:pt idx="5560">
                  <c:v>0.6694388725432483</c:v>
                </c:pt>
                <c:pt idx="5561">
                  <c:v>0.66956308104248197</c:v>
                </c:pt>
                <c:pt idx="5562">
                  <c:v>0.66968683241696381</c:v>
                </c:pt>
                <c:pt idx="5563">
                  <c:v>0.66980911597219839</c:v>
                </c:pt>
                <c:pt idx="5564">
                  <c:v>0.66993537143921467</c:v>
                </c:pt>
                <c:pt idx="5565">
                  <c:v>0.67005945180870441</c:v>
                </c:pt>
                <c:pt idx="5566">
                  <c:v>0.67018308502251966</c:v>
                </c:pt>
                <c:pt idx="5567">
                  <c:v>0.67030526698762261</c:v>
                </c:pt>
                <c:pt idx="5568">
                  <c:v>0.67043140385784872</c:v>
                </c:pt>
                <c:pt idx="5569">
                  <c:v>0.67055538424642713</c:v>
                </c:pt>
                <c:pt idx="5570">
                  <c:v>0.67067892503359716</c:v>
                </c:pt>
                <c:pt idx="5571">
                  <c:v>0.6708051349994022</c:v>
                </c:pt>
                <c:pt idx="5572">
                  <c:v>0.67092942369538355</c:v>
                </c:pt>
                <c:pt idx="5573">
                  <c:v>0.67105299752713754</c:v>
                </c:pt>
                <c:pt idx="5574">
                  <c:v>0.67117912196987706</c:v>
                </c:pt>
                <c:pt idx="5575">
                  <c:v>0.67130329738126893</c:v>
                </c:pt>
                <c:pt idx="5576">
                  <c:v>0.67142674789715184</c:v>
                </c:pt>
                <c:pt idx="5577">
                  <c:v>0.67155268403757273</c:v>
                </c:pt>
                <c:pt idx="5578">
                  <c:v>0.67167669666719654</c:v>
                </c:pt>
                <c:pt idx="5579">
                  <c:v>0.67179999006462765</c:v>
                </c:pt>
                <c:pt idx="5580">
                  <c:v>0.67192575066242322</c:v>
                </c:pt>
                <c:pt idx="5581">
                  <c:v>0.67204961180985223</c:v>
                </c:pt>
                <c:pt idx="5582">
                  <c:v>0.67217276679052174</c:v>
                </c:pt>
                <c:pt idx="5583">
                  <c:v>0.67229838081597992</c:v>
                </c:pt>
                <c:pt idx="5584">
                  <c:v>0.67242211645994976</c:v>
                </c:pt>
                <c:pt idx="5585">
                  <c:v>0.67254515804669013</c:v>
                </c:pt>
                <c:pt idx="5586">
                  <c:v>0.67267065338408538</c:v>
                </c:pt>
                <c:pt idx="5587">
                  <c:v>0.67279428757150206</c:v>
                </c:pt>
                <c:pt idx="5588">
                  <c:v>0.67291723769118361</c:v>
                </c:pt>
                <c:pt idx="5589">
                  <c:v>0.67304263675452636</c:v>
                </c:pt>
                <c:pt idx="5590">
                  <c:v>0.67316618868810929</c:v>
                </c:pt>
                <c:pt idx="5591">
                  <c:v>0.67329205854066743</c:v>
                </c:pt>
                <c:pt idx="5592">
                  <c:v>0.67341586062505931</c:v>
                </c:pt>
                <c:pt idx="5593">
                  <c:v>0.67353892699762907</c:v>
                </c:pt>
                <c:pt idx="5594">
                  <c:v>0.67366418803249473</c:v>
                </c:pt>
                <c:pt idx="5595">
                  <c:v>0.67378762471037823</c:v>
                </c:pt>
                <c:pt idx="5596">
                  <c:v>0.67391326865202195</c:v>
                </c:pt>
                <c:pt idx="5597">
                  <c:v>0.67403688192757483</c:v>
                </c:pt>
                <c:pt idx="5598">
                  <c:v>0.67416252830815204</c:v>
                </c:pt>
                <c:pt idx="5599">
                  <c:v>0.6742861193368328</c:v>
                </c:pt>
                <c:pt idx="5600">
                  <c:v>0.67441165581342521</c:v>
                </c:pt>
                <c:pt idx="5601">
                  <c:v>0.67453515062663372</c:v>
                </c:pt>
                <c:pt idx="5602">
                  <c:v>0.67466055515057399</c:v>
                </c:pt>
                <c:pt idx="5603">
                  <c:v>0.67478393837062844</c:v>
                </c:pt>
                <c:pt idx="5604">
                  <c:v>0.6749092180194729</c:v>
                </c:pt>
                <c:pt idx="5605">
                  <c:v>0.67503249593485903</c:v>
                </c:pt>
                <c:pt idx="5606">
                  <c:v>0.67515766561611024</c:v>
                </c:pt>
                <c:pt idx="5607">
                  <c:v>0.67528085075411348</c:v>
                </c:pt>
                <c:pt idx="5608">
                  <c:v>0.67540592591663318</c:v>
                </c:pt>
                <c:pt idx="5609">
                  <c:v>0.67552903126819341</c:v>
                </c:pt>
                <c:pt idx="5610">
                  <c:v>0.67565402564691346</c:v>
                </c:pt>
                <c:pt idx="5611">
                  <c:v>0.6757770627873414</c:v>
                </c:pt>
                <c:pt idx="5612">
                  <c:v>0.67590198793970879</c:v>
                </c:pt>
                <c:pt idx="5613">
                  <c:v>0.67602496662268563</c:v>
                </c:pt>
                <c:pt idx="5614">
                  <c:v>0.67614983206485535</c:v>
                </c:pt>
                <c:pt idx="5615">
                  <c:v>0.67627276032711214</c:v>
                </c:pt>
                <c:pt idx="5616">
                  <c:v>0.67639757383410948</c:v>
                </c:pt>
                <c:pt idx="5617">
                  <c:v>0.67652045824412887</c:v>
                </c:pt>
                <c:pt idx="5618">
                  <c:v>0.67664522616093992</c:v>
                </c:pt>
                <c:pt idx="5619">
                  <c:v>0.67676807207978973</c:v>
                </c:pt>
                <c:pt idx="5620">
                  <c:v>0.67689279959550808</c:v>
                </c:pt>
                <c:pt idx="5621">
                  <c:v>0.67701561140773281</c:v>
                </c:pt>
                <c:pt idx="5622">
                  <c:v>0.67714030278308557</c:v>
                </c:pt>
                <c:pt idx="5623">
                  <c:v>0.67726308408870706</c:v>
                </c:pt>
                <c:pt idx="5624">
                  <c:v>0.67738774284009695</c:v>
                </c:pt>
                <c:pt idx="5625">
                  <c:v>0.67751049661007423</c:v>
                </c:pt>
                <c:pt idx="5626">
                  <c:v>0.67763512565678052</c:v>
                </c:pt>
                <c:pt idx="5627">
                  <c:v>0.67775785435739389</c:v>
                </c:pt>
                <c:pt idx="5628">
                  <c:v>0.67788245613875397</c:v>
                </c:pt>
                <c:pt idx="5629">
                  <c:v>0.67800516183064863</c:v>
                </c:pt>
                <c:pt idx="5630">
                  <c:v>0.67812973839920354</c:v>
                </c:pt>
                <c:pt idx="5631">
                  <c:v>0.67825242281612397</c:v>
                </c:pt>
                <c:pt idx="5632">
                  <c:v>0.67837697591166779</c:v>
                </c:pt>
                <c:pt idx="5633">
                  <c:v>0.67849964052305034</c:v>
                </c:pt>
                <c:pt idx="5634">
                  <c:v>0.67862417163156552</c:v>
                </c:pt>
                <c:pt idx="5635">
                  <c:v>0.67874681769235656</c:v>
                </c:pt>
                <c:pt idx="5636">
                  <c:v>0.67887132809298412</c:v>
                </c:pt>
                <c:pt idx="5637">
                  <c:v>0.67899395668334561</c:v>
                </c:pt>
                <c:pt idx="5638">
                  <c:v>0.67911844748590799</c:v>
                </c:pt>
                <c:pt idx="5639">
                  <c:v>0.67924243033100073</c:v>
                </c:pt>
                <c:pt idx="5640">
                  <c:v>0.67936690250602694</c:v>
                </c:pt>
                <c:pt idx="5641">
                  <c:v>0.67949121054376249</c:v>
                </c:pt>
                <c:pt idx="5642">
                  <c:v>0.67961559298022056</c:v>
                </c:pt>
                <c:pt idx="5643">
                  <c:v>0.67973988526071638</c:v>
                </c:pt>
                <c:pt idx="5644">
                  <c:v>0.67986414595136857</c:v>
                </c:pt>
                <c:pt idx="5645">
                  <c:v>0.67998833700388972</c:v>
                </c:pt>
                <c:pt idx="5646">
                  <c:v>0.6801124756583059</c:v>
                </c:pt>
                <c:pt idx="5647">
                  <c:v>0.68023655594532895</c:v>
                </c:pt>
                <c:pt idx="5648">
                  <c:v>0.68036058538203337</c:v>
                </c:pt>
                <c:pt idx="5649">
                  <c:v>0.68048456569763838</c:v>
                </c:pt>
                <c:pt idx="5650">
                  <c:v>0.68060850169030607</c:v>
                </c:pt>
                <c:pt idx="5651">
                  <c:v>0.68073239650400974</c:v>
                </c:pt>
                <c:pt idx="5652">
                  <c:v>0.68085625378001113</c:v>
                </c:pt>
                <c:pt idx="5653">
                  <c:v>0.68098007651611248</c:v>
                </c:pt>
                <c:pt idx="5654">
                  <c:v>0.681103867606349</c:v>
                </c:pt>
                <c:pt idx="5655">
                  <c:v>0.68122762958202498</c:v>
                </c:pt>
                <c:pt idx="5656">
                  <c:v>0.68135136476245073</c:v>
                </c:pt>
                <c:pt idx="5657">
                  <c:v>0.68147507521064665</c:v>
                </c:pt>
                <c:pt idx="5658">
                  <c:v>0.68159876278759901</c:v>
                </c:pt>
                <c:pt idx="5659">
                  <c:v>0.6817224291575914</c:v>
                </c:pt>
                <c:pt idx="5660">
                  <c:v>0.68184607581600387</c:v>
                </c:pt>
                <c:pt idx="5661">
                  <c:v>0.68196970410373092</c:v>
                </c:pt>
                <c:pt idx="5662">
                  <c:v>0.68209331522567407</c:v>
                </c:pt>
                <c:pt idx="5663">
                  <c:v>0.68221691026471243</c:v>
                </c:pt>
                <c:pt idx="5664">
                  <c:v>0.68234049019549525</c:v>
                </c:pt>
                <c:pt idx="5665">
                  <c:v>0.68246405589610148</c:v>
                </c:pt>
                <c:pt idx="5666">
                  <c:v>0.68258760815873298</c:v>
                </c:pt>
                <c:pt idx="5667">
                  <c:v>0.68271114769904817</c:v>
                </c:pt>
                <c:pt idx="5668">
                  <c:v>0.68283467516453111</c:v>
                </c:pt>
                <c:pt idx="5669">
                  <c:v>0.68295819114188694</c:v>
                </c:pt>
                <c:pt idx="5670">
                  <c:v>0.68308169616361125</c:v>
                </c:pt>
                <c:pt idx="5671">
                  <c:v>0.68320519071381414</c:v>
                </c:pt>
                <c:pt idx="5672">
                  <c:v>0.68332867523339824</c:v>
                </c:pt>
                <c:pt idx="5673">
                  <c:v>0.683452150124642</c:v>
                </c:pt>
                <c:pt idx="5674">
                  <c:v>0.68357561575528036</c:v>
                </c:pt>
                <c:pt idx="5675">
                  <c:v>0.68369907246211903</c:v>
                </c:pt>
                <c:pt idx="5676">
                  <c:v>0.68382252055425052</c:v>
                </c:pt>
                <c:pt idx="5677">
                  <c:v>0.68394596031591393</c:v>
                </c:pt>
                <c:pt idx="5678">
                  <c:v>0.68406939200903527</c:v>
                </c:pt>
                <c:pt idx="5679">
                  <c:v>0.68419281587548175</c:v>
                </c:pt>
                <c:pt idx="5680">
                  <c:v>0.68431623213908122</c:v>
                </c:pt>
                <c:pt idx="5681">
                  <c:v>0.6844396410074054</c:v>
                </c:pt>
                <c:pt idx="5682">
                  <c:v>0.68456304267337265</c:v>
                </c:pt>
                <c:pt idx="5683">
                  <c:v>0.68468643731666567</c:v>
                </c:pt>
                <c:pt idx="5684">
                  <c:v>0.68480982510499899</c:v>
                </c:pt>
                <c:pt idx="5685">
                  <c:v>0.68493320619525422</c:v>
                </c:pt>
                <c:pt idx="5686">
                  <c:v>0.68505658073449527</c:v>
                </c:pt>
                <c:pt idx="5687">
                  <c:v>0.68517994886086253</c:v>
                </c:pt>
                <c:pt idx="5688">
                  <c:v>0.68530331070438999</c:v>
                </c:pt>
                <c:pt idx="5689">
                  <c:v>0.68542666638772598</c:v>
                </c:pt>
                <c:pt idx="5690">
                  <c:v>0.68555001602678201</c:v>
                </c:pt>
                <c:pt idx="5691">
                  <c:v>0.68567335973131582</c:v>
                </c:pt>
                <c:pt idx="5692">
                  <c:v>0.6857966976054517</c:v>
                </c:pt>
                <c:pt idx="5693">
                  <c:v>0.68592002974814825</c:v>
                </c:pt>
                <c:pt idx="5694">
                  <c:v>0.68604335625362389</c:v>
                </c:pt>
                <c:pt idx="5695">
                  <c:v>0.68616667721173608</c:v>
                </c:pt>
                <c:pt idx="5696">
                  <c:v>0.68628999270831881</c:v>
                </c:pt>
                <c:pt idx="5697">
                  <c:v>0.68641330282549728</c:v>
                </c:pt>
                <c:pt idx="5698">
                  <c:v>0.68653660764196012</c:v>
                </c:pt>
                <c:pt idx="5699">
                  <c:v>0.6866599072332209</c:v>
                </c:pt>
                <c:pt idx="5700">
                  <c:v>0.68678320167183737</c:v>
                </c:pt>
                <c:pt idx="5701">
                  <c:v>0.6869064910276228</c:v>
                </c:pt>
                <c:pt idx="5702">
                  <c:v>0.68702977536783294</c:v>
                </c:pt>
                <c:pt idx="5703">
                  <c:v>0.68715305475733746</c:v>
                </c:pt>
                <c:pt idx="5704">
                  <c:v>0.68727632925877513</c:v>
                </c:pt>
                <c:pt idx="5705">
                  <c:v>0.68739959893269598</c:v>
                </c:pt>
                <c:pt idx="5706">
                  <c:v>0.68753082320158443</c:v>
                </c:pt>
                <c:pt idx="5707">
                  <c:v>0.68765923765852732</c:v>
                </c:pt>
                <c:pt idx="5708">
                  <c:v>0.68779167133566355</c:v>
                </c:pt>
                <c:pt idx="5709">
                  <c:v>0.68792096668147118</c:v>
                </c:pt>
                <c:pt idx="5710">
                  <c:v>0.68805225764106037</c:v>
                </c:pt>
                <c:pt idx="5711">
                  <c:v>0.68818059890675776</c:v>
                </c:pt>
                <c:pt idx="5712">
                  <c:v>0.6883102249827564</c:v>
                </c:pt>
                <c:pt idx="5713">
                  <c:v>0.68843717353392808</c:v>
                </c:pt>
                <c:pt idx="5714">
                  <c:v>0.68856522832383682</c:v>
                </c:pt>
                <c:pt idx="5715">
                  <c:v>0.68869085574836708</c:v>
                </c:pt>
                <c:pt idx="5716">
                  <c:v>0.68881760192756203</c:v>
                </c:pt>
                <c:pt idx="5717">
                  <c:v>0.68894333691719023</c:v>
                </c:pt>
                <c:pt idx="5718">
                  <c:v>0.68906905033670651</c:v>
                </c:pt>
                <c:pt idx="5719">
                  <c:v>0.68919419794579828</c:v>
                </c:pt>
                <c:pt idx="5720">
                  <c:v>0.68931905569406338</c:v>
                </c:pt>
                <c:pt idx="5721">
                  <c:v>0.68944352053108848</c:v>
                </c:pt>
                <c:pt idx="5722">
                  <c:v>0.68956769037764354</c:v>
                </c:pt>
                <c:pt idx="5723">
                  <c:v>0.68969156854798763</c:v>
                </c:pt>
                <c:pt idx="5724">
                  <c:v>0.68981520483897052</c:v>
                </c:pt>
                <c:pt idx="5725">
                  <c:v>0.68993862334586997</c:v>
                </c:pt>
                <c:pt idx="5726">
                  <c:v>0.69006185689366739</c:v>
                </c:pt>
                <c:pt idx="5727">
                  <c:v>0.69018492962456635</c:v>
                </c:pt>
                <c:pt idx="5728">
                  <c:v>0.69030786558804857</c:v>
                </c:pt>
                <c:pt idx="5729">
                  <c:v>0.69043068472081282</c:v>
                </c:pt>
                <c:pt idx="5730">
                  <c:v>0.69055340515260655</c:v>
                </c:pt>
                <c:pt idx="5731">
                  <c:v>0.69067604242918024</c:v>
                </c:pt>
                <c:pt idx="5732">
                  <c:v>0.69080548783664608</c:v>
                </c:pt>
                <c:pt idx="5733">
                  <c:v>0.69093240131680811</c:v>
                </c:pt>
                <c:pt idx="5734">
                  <c:v>0.69106279497503875</c:v>
                </c:pt>
                <c:pt idx="5735">
                  <c:v>0.69119037623880075</c:v>
                </c:pt>
                <c:pt idx="5736">
                  <c:v>0.69131972404597497</c:v>
                </c:pt>
                <c:pt idx="5737">
                  <c:v>0.69144642886734431</c:v>
                </c:pt>
                <c:pt idx="5738">
                  <c:v>0.6915743075589984</c:v>
                </c:pt>
                <c:pt idx="5739">
                  <c:v>0.69169978245647323</c:v>
                </c:pt>
                <c:pt idx="5740">
                  <c:v>0.69182629281768593</c:v>
                </c:pt>
                <c:pt idx="5741">
                  <c:v>0.69195175768451089</c:v>
                </c:pt>
                <c:pt idx="5742">
                  <c:v>0.69207714081921479</c:v>
                </c:pt>
                <c:pt idx="5743">
                  <c:v>0.6922019173440499</c:v>
                </c:pt>
                <c:pt idx="5744">
                  <c:v>0.69232636166496642</c:v>
                </c:pt>
                <c:pt idx="5745">
                  <c:v>0.69245038009738202</c:v>
                </c:pt>
                <c:pt idx="5746">
                  <c:v>0.69257407428503504</c:v>
                </c:pt>
                <c:pt idx="5747">
                  <c:v>0.69269745347339473</c:v>
                </c:pt>
                <c:pt idx="5748">
                  <c:v>0.69282057157339949</c:v>
                </c:pt>
                <c:pt idx="5749">
                  <c:v>0.69294345692635173</c:v>
                </c:pt>
                <c:pt idx="5750">
                  <c:v>0.69306614579257819</c:v>
                </c:pt>
                <c:pt idx="5751">
                  <c:v>0.69318866545228297</c:v>
                </c:pt>
                <c:pt idx="5752">
                  <c:v>0.69331104260316168</c:v>
                </c:pt>
                <c:pt idx="5753">
                  <c:v>0.69343953047487883</c:v>
                </c:pt>
                <c:pt idx="5754">
                  <c:v>0.69356563788279613</c:v>
                </c:pt>
                <c:pt idx="5755">
                  <c:v>0.693694896805362</c:v>
                </c:pt>
                <c:pt idx="5756">
                  <c:v>0.69382152540335418</c:v>
                </c:pt>
                <c:pt idx="5757">
                  <c:v>0.69394977886724885</c:v>
                </c:pt>
                <c:pt idx="5758">
                  <c:v>0.69407556234615742</c:v>
                </c:pt>
                <c:pt idx="5759">
                  <c:v>0.69420244915807827</c:v>
                </c:pt>
                <c:pt idx="5760">
                  <c:v>0.69432820671687878</c:v>
                </c:pt>
                <c:pt idx="5761">
                  <c:v>0.69445383432607732</c:v>
                </c:pt>
                <c:pt idx="5762">
                  <c:v>0.69457877360859155</c:v>
                </c:pt>
                <c:pt idx="5763">
                  <c:v>0.69470331339063529</c:v>
                </c:pt>
                <c:pt idx="5764">
                  <c:v>0.69482735794995198</c:v>
                </c:pt>
                <c:pt idx="5765">
                  <c:v>0.69495101851904906</c:v>
                </c:pt>
                <c:pt idx="5766">
                  <c:v>0.69507430956815885</c:v>
                </c:pt>
                <c:pt idx="5767">
                  <c:v>0.69519729258562024</c:v>
                </c:pt>
                <c:pt idx="5768">
                  <c:v>0.69532000190617471</c:v>
                </c:pt>
                <c:pt idx="5769">
                  <c:v>0.69544247983913721</c:v>
                </c:pt>
                <c:pt idx="5770">
                  <c:v>0.6955704309367452</c:v>
                </c:pt>
                <c:pt idx="5771">
                  <c:v>0.69569609177381109</c:v>
                </c:pt>
                <c:pt idx="5772">
                  <c:v>0.69582460278664038</c:v>
                </c:pt>
                <c:pt idx="5773">
                  <c:v>0.69595060572067347</c:v>
                </c:pt>
                <c:pt idx="5774">
                  <c:v>0.69607810107092138</c:v>
                </c:pt>
                <c:pt idx="5775">
                  <c:v>0.69620324709879045</c:v>
                </c:pt>
                <c:pt idx="5776">
                  <c:v>0.6963294293481348</c:v>
                </c:pt>
                <c:pt idx="5777">
                  <c:v>0.69645454141372487</c:v>
                </c:pt>
                <c:pt idx="5778">
                  <c:v>0.69657953152508822</c:v>
                </c:pt>
                <c:pt idx="5779">
                  <c:v>0.69670387355470198</c:v>
                </c:pt>
                <c:pt idx="5780">
                  <c:v>0.69682784208867332</c:v>
                </c:pt>
                <c:pt idx="5781">
                  <c:v>0.69695134754087973</c:v>
                </c:pt>
                <c:pt idx="5782">
                  <c:v>0.69707449580537961</c:v>
                </c:pt>
                <c:pt idx="5783">
                  <c:v>0.69719730104988575</c:v>
                </c:pt>
                <c:pt idx="5784">
                  <c:v>0.69731982177713103</c:v>
                </c:pt>
                <c:pt idx="5785">
                  <c:v>0.69744735488308462</c:v>
                </c:pt>
                <c:pt idx="5786">
                  <c:v>0.69757266861938483</c:v>
                </c:pt>
                <c:pt idx="5787">
                  <c:v>0.69770061534233951</c:v>
                </c:pt>
                <c:pt idx="5788">
                  <c:v>0.69782614622285921</c:v>
                </c:pt>
                <c:pt idx="5789">
                  <c:v>0.69795307407552509</c:v>
                </c:pt>
                <c:pt idx="5790">
                  <c:v>0.6980788393945474</c:v>
                </c:pt>
                <c:pt idx="5791">
                  <c:v>0.69820449570482745</c:v>
                </c:pt>
                <c:pt idx="5792">
                  <c:v>0.69832940011963585</c:v>
                </c:pt>
                <c:pt idx="5793">
                  <c:v>0.69845385713969454</c:v>
                </c:pt>
                <c:pt idx="5794">
                  <c:v>0.69857775470054273</c:v>
                </c:pt>
                <c:pt idx="5795">
                  <c:v>0.69870121308525923</c:v>
                </c:pt>
                <c:pt idx="5796">
                  <c:v>0.69882424818798494</c:v>
                </c:pt>
                <c:pt idx="5797">
                  <c:v>0.69894692891963084</c:v>
                </c:pt>
                <c:pt idx="5798">
                  <c:v>0.69907416973983039</c:v>
                </c:pt>
                <c:pt idx="5799">
                  <c:v>0.69919924298782177</c:v>
                </c:pt>
                <c:pt idx="5800">
                  <c:v>0.69932673527252742</c:v>
                </c:pt>
                <c:pt idx="5801">
                  <c:v>0.69945188689079663</c:v>
                </c:pt>
                <c:pt idx="5802">
                  <c:v>0.69957834069187474</c:v>
                </c:pt>
                <c:pt idx="5803">
                  <c:v>0.69970366759812963</c:v>
                </c:pt>
                <c:pt idx="5804">
                  <c:v>0.6998288771204626</c:v>
                </c:pt>
                <c:pt idx="5805">
                  <c:v>0.69995336084321336</c:v>
                </c:pt>
                <c:pt idx="5806">
                  <c:v>0.70007741190311212</c:v>
                </c:pt>
                <c:pt idx="5807">
                  <c:v>0.70020092578881643</c:v>
                </c:pt>
                <c:pt idx="5808">
                  <c:v>0.7003240188674269</c:v>
                </c:pt>
                <c:pt idx="5809">
                  <c:v>0.70044670767516437</c:v>
                </c:pt>
                <c:pt idx="5810">
                  <c:v>0.70057365278271666</c:v>
                </c:pt>
                <c:pt idx="5811">
                  <c:v>0.70069847731058355</c:v>
                </c:pt>
                <c:pt idx="5812">
                  <c:v>0.70082557498167874</c:v>
                </c:pt>
                <c:pt idx="5813">
                  <c:v>0.70095039579893004</c:v>
                </c:pt>
                <c:pt idx="5814">
                  <c:v>0.70107645415513109</c:v>
                </c:pt>
                <c:pt idx="5815">
                  <c:v>0.70120141725818952</c:v>
                </c:pt>
                <c:pt idx="5816">
                  <c:v>0.70132626080897209</c:v>
                </c:pt>
                <c:pt idx="5817">
                  <c:v>0.70145040150912052</c:v>
                </c:pt>
                <c:pt idx="5818">
                  <c:v>0.70157412344742398</c:v>
                </c:pt>
                <c:pt idx="5819">
                  <c:v>0.70169732732466183</c:v>
                </c:pt>
                <c:pt idx="5820">
                  <c:v>0.70182012620978917</c:v>
                </c:pt>
                <c:pt idx="5821">
                  <c:v>0.70194687230108443</c:v>
                </c:pt>
                <c:pt idx="5822">
                  <c:v>0.70207154099491786</c:v>
                </c:pt>
                <c:pt idx="5823">
                  <c:v>0.70219834187588903</c:v>
                </c:pt>
                <c:pt idx="5824">
                  <c:v>0.70232291658948665</c:v>
                </c:pt>
                <c:pt idx="5825">
                  <c:v>0.70244866713551413</c:v>
                </c:pt>
                <c:pt idx="5826">
                  <c:v>0.70257334581349706</c:v>
                </c:pt>
                <c:pt idx="5827">
                  <c:v>0.70269789922878978</c:v>
                </c:pt>
                <c:pt idx="5828">
                  <c:v>0.70282176650916361</c:v>
                </c:pt>
                <c:pt idx="5829">
                  <c:v>0.70294522422042904</c:v>
                </c:pt>
                <c:pt idx="5830">
                  <c:v>0.70306817796800924</c:v>
                </c:pt>
                <c:pt idx="5831">
                  <c:v>0.70319482045809467</c:v>
                </c:pt>
                <c:pt idx="5832">
                  <c:v>0.70331939813452027</c:v>
                </c:pt>
                <c:pt idx="5833">
                  <c:v>0.70344597655509933</c:v>
                </c:pt>
                <c:pt idx="5834">
                  <c:v>0.70357146326692033</c:v>
                </c:pt>
                <c:pt idx="5835">
                  <c:v>0.70369696647479252</c:v>
                </c:pt>
                <c:pt idx="5836">
                  <c:v>0.70382168837799819</c:v>
                </c:pt>
                <c:pt idx="5837">
                  <c:v>0.7039459439202338</c:v>
                </c:pt>
                <c:pt idx="5838">
                  <c:v>0.70406958395271158</c:v>
                </c:pt>
                <c:pt idx="5839">
                  <c:v>0.70419273496769952</c:v>
                </c:pt>
                <c:pt idx="5840">
                  <c:v>0.7043192350780223</c:v>
                </c:pt>
                <c:pt idx="5841">
                  <c:v>0.70444371039469766</c:v>
                </c:pt>
                <c:pt idx="5842">
                  <c:v>0.70457003597774248</c:v>
                </c:pt>
                <c:pt idx="5843">
                  <c:v>0.70469528295777062</c:v>
                </c:pt>
                <c:pt idx="5844">
                  <c:v>0.70482051330431572</c:v>
                </c:pt>
                <c:pt idx="5845">
                  <c:v>0.70494497411003065</c:v>
                </c:pt>
                <c:pt idx="5846">
                  <c:v>0.7050689698862147</c:v>
                </c:pt>
                <c:pt idx="5847">
                  <c:v>0.70519236268142049</c:v>
                </c:pt>
                <c:pt idx="5848">
                  <c:v>0.70531527613919343</c:v>
                </c:pt>
                <c:pt idx="5849">
                  <c:v>0.70544144613593263</c:v>
                </c:pt>
                <c:pt idx="5850">
                  <c:v>0.70556563980461062</c:v>
                </c:pt>
                <c:pt idx="5851">
                  <c:v>0.70569164026596432</c:v>
                </c:pt>
                <c:pt idx="5852">
                  <c:v>0.70581659114867601</c:v>
                </c:pt>
                <c:pt idx="5853">
                  <c:v>0.70594152950209699</c:v>
                </c:pt>
                <c:pt idx="5854">
                  <c:v>0.70606572104913079</c:v>
                </c:pt>
                <c:pt idx="5855">
                  <c:v>0.70618946313269571</c:v>
                </c:pt>
                <c:pt idx="5856">
                  <c:v>0.70631262120163418</c:v>
                </c:pt>
                <c:pt idx="5857">
                  <c:v>0.70643880762934974</c:v>
                </c:pt>
                <c:pt idx="5858">
                  <c:v>0.70656301288238366</c:v>
                </c:pt>
                <c:pt idx="5859">
                  <c:v>0.70668890628832504</c:v>
                </c:pt>
                <c:pt idx="5860">
                  <c:v>0.70681374451950929</c:v>
                </c:pt>
                <c:pt idx="5861">
                  <c:v>0.70693853774202409</c:v>
                </c:pt>
                <c:pt idx="5862">
                  <c:v>0.7070625839903022</c:v>
                </c:pt>
                <c:pt idx="5863">
                  <c:v>0.70718617535116923</c:v>
                </c:pt>
                <c:pt idx="5864">
                  <c:v>0.70730918592308534</c:v>
                </c:pt>
                <c:pt idx="5865">
                  <c:v>0.707435140606542</c:v>
                </c:pt>
                <c:pt idx="5866">
                  <c:v>0.7075591486199988</c:v>
                </c:pt>
                <c:pt idx="5867">
                  <c:v>0.70768480536635581</c:v>
                </c:pt>
                <c:pt idx="5868">
                  <c:v>0.7078094271534725</c:v>
                </c:pt>
                <c:pt idx="5869">
                  <c:v>0.70793400442989451</c:v>
                </c:pt>
                <c:pt idx="5870">
                  <c:v>0.7080578507524149</c:v>
                </c:pt>
                <c:pt idx="5871">
                  <c:v>0.70818125271144861</c:v>
                </c:pt>
                <c:pt idx="5872">
                  <c:v>0.70830725501082914</c:v>
                </c:pt>
                <c:pt idx="5873">
                  <c:v>0.70843264909584125</c:v>
                </c:pt>
                <c:pt idx="5874">
                  <c:v>0.70855825215192114</c:v>
                </c:pt>
                <c:pt idx="5875">
                  <c:v>0.70868314616292283</c:v>
                </c:pt>
                <c:pt idx="5876">
                  <c:v>0.70880756178036175</c:v>
                </c:pt>
                <c:pt idx="5877">
                  <c:v>0.70893131418692956</c:v>
                </c:pt>
                <c:pt idx="5878">
                  <c:v>0.70905740899300729</c:v>
                </c:pt>
                <c:pt idx="5879">
                  <c:v>0.70918281078613488</c:v>
                </c:pt>
                <c:pt idx="5880">
                  <c:v>0.70930832986069148</c:v>
                </c:pt>
                <c:pt idx="5881">
                  <c:v>0.70943311041749757</c:v>
                </c:pt>
                <c:pt idx="5882">
                  <c:v>0.70955738643104804</c:v>
                </c:pt>
                <c:pt idx="5883">
                  <c:v>0.70968099185488986</c:v>
                </c:pt>
                <c:pt idx="5884">
                  <c:v>0.70980683669006628</c:v>
                </c:pt>
                <c:pt idx="5885">
                  <c:v>0.709931994157458</c:v>
                </c:pt>
                <c:pt idx="5886">
                  <c:v>0.71005725079517323</c:v>
                </c:pt>
                <c:pt idx="5887">
                  <c:v>0.71018178298614099</c:v>
                </c:pt>
                <c:pt idx="5888">
                  <c:v>0.71030581914659097</c:v>
                </c:pt>
                <c:pt idx="5889">
                  <c:v>0.7104292008594979</c:v>
                </c:pt>
                <c:pt idx="5890">
                  <c:v>0.71055478437228614</c:v>
                </c:pt>
                <c:pt idx="5891">
                  <c:v>0.71067969803840514</c:v>
                </c:pt>
                <c:pt idx="5892">
                  <c:v>0.71080471382207011</c:v>
                </c:pt>
                <c:pt idx="5893">
                  <c:v>0.71092902347806497</c:v>
                </c:pt>
                <c:pt idx="5894">
                  <c:v>0.71105285106819505</c:v>
                </c:pt>
                <c:pt idx="5895">
                  <c:v>0.71117853061829117</c:v>
                </c:pt>
                <c:pt idx="5896">
                  <c:v>0.71130355401992507</c:v>
                </c:pt>
                <c:pt idx="5897">
                  <c:v>0.7114285648891312</c:v>
                </c:pt>
                <c:pt idx="5898">
                  <c:v>0.71155286100058657</c:v>
                </c:pt>
                <c:pt idx="5899">
                  <c:v>0.71167663917472934</c:v>
                </c:pt>
                <c:pt idx="5900">
                  <c:v>0.71180218458400324</c:v>
                </c:pt>
                <c:pt idx="5901">
                  <c:v>0.71192706605376932</c:v>
                </c:pt>
                <c:pt idx="5902">
                  <c:v>0.71205191571081938</c:v>
                </c:pt>
                <c:pt idx="5903">
                  <c:v>0.7121760552053249</c:v>
                </c:pt>
                <c:pt idx="5904">
                  <c:v>0.71229967921823256</c:v>
                </c:pt>
                <c:pt idx="5905">
                  <c:v>0.71242503935841994</c:v>
                </c:pt>
                <c:pt idx="5906">
                  <c:v>0.71254974523499692</c:v>
                </c:pt>
                <c:pt idx="5907">
                  <c:v>0.71267441996196501</c:v>
                </c:pt>
                <c:pt idx="5908">
                  <c:v>0.71279839681458435</c:v>
                </c:pt>
                <c:pt idx="5909">
                  <c:v>0.71292186780389555</c:v>
                </c:pt>
                <c:pt idx="5910">
                  <c:v>0.7130470606778998</c:v>
                </c:pt>
                <c:pt idx="5911">
                  <c:v>0.71317161102644011</c:v>
                </c:pt>
                <c:pt idx="5912">
                  <c:v>0.71329613511864487</c:v>
                </c:pt>
                <c:pt idx="5913">
                  <c:v>0.71341997327034212</c:v>
                </c:pt>
                <c:pt idx="5914">
                  <c:v>0.71354539961398</c:v>
                </c:pt>
                <c:pt idx="5915">
                  <c:v>0.71367010826215571</c:v>
                </c:pt>
                <c:pt idx="5916">
                  <c:v>0.71379472440619707</c:v>
                </c:pt>
                <c:pt idx="5917">
                  <c:v>0.71391861945900659</c:v>
                </c:pt>
                <c:pt idx="5918">
                  <c:v>0.7140439983055813</c:v>
                </c:pt>
                <c:pt idx="5919">
                  <c:v>0.71416864518591217</c:v>
                </c:pt>
                <c:pt idx="5920">
                  <c:v>0.71429316979202606</c:v>
                </c:pt>
                <c:pt idx="5921">
                  <c:v>0.71441697127443082</c:v>
                </c:pt>
                <c:pt idx="5922">
                  <c:v>0.71454221744302493</c:v>
                </c:pt>
                <c:pt idx="5923">
                  <c:v>0.71466673638024791</c:v>
                </c:pt>
                <c:pt idx="5924">
                  <c:v>0.71479112860634997</c:v>
                </c:pt>
                <c:pt idx="5925">
                  <c:v>0.71491480585104572</c:v>
                </c:pt>
                <c:pt idx="5926">
                  <c:v>0.71503991258545829</c:v>
                </c:pt>
                <c:pt idx="5927">
                  <c:v>0.71516430170672818</c:v>
                </c:pt>
                <c:pt idx="5928">
                  <c:v>0.71528856735553958</c:v>
                </c:pt>
                <c:pt idx="5929">
                  <c:v>0.71541212794659481</c:v>
                </c:pt>
                <c:pt idx="5930">
                  <c:v>0.71553711056495684</c:v>
                </c:pt>
                <c:pt idx="5931">
                  <c:v>0.71566138528064771</c:v>
                </c:pt>
                <c:pt idx="5932">
                  <c:v>0.71578554123015703</c:v>
                </c:pt>
                <c:pt idx="5933">
                  <c:v>0.7159090012653766</c:v>
                </c:pt>
                <c:pt idx="5934">
                  <c:v>0.71603387822841347</c:v>
                </c:pt>
                <c:pt idx="5935">
                  <c:v>0.7161580558224474</c:v>
                </c:pt>
                <c:pt idx="5936">
                  <c:v>0.7162821190137536</c:v>
                </c:pt>
                <c:pt idx="5937">
                  <c:v>0.71640712142664409</c:v>
                </c:pt>
                <c:pt idx="5938">
                  <c:v>0.71653154003647113</c:v>
                </c:pt>
                <c:pt idx="5939">
                  <c:v>0.71665569279625418</c:v>
                </c:pt>
                <c:pt idx="5940">
                  <c:v>0.71678073435033207</c:v>
                </c:pt>
                <c:pt idx="5941">
                  <c:v>0.71690514453012488</c:v>
                </c:pt>
                <c:pt idx="5942">
                  <c:v>0.71702926863996796</c:v>
                </c:pt>
                <c:pt idx="5943">
                  <c:v>0.71715423857755312</c:v>
                </c:pt>
                <c:pt idx="5944">
                  <c:v>0.71727857290359398</c:v>
                </c:pt>
                <c:pt idx="5945">
                  <c:v>0.71740261219758295</c:v>
                </c:pt>
                <c:pt idx="5946">
                  <c:v>0.71752748373681574</c:v>
                </c:pt>
                <c:pt idx="5947">
                  <c:v>0.71765172227066598</c:v>
                </c:pt>
                <c:pt idx="5948">
                  <c:v>0.71777566715663843</c:v>
                </c:pt>
                <c:pt idx="5949">
                  <c:v>0.71790043924280456</c:v>
                </c:pt>
                <c:pt idx="5950">
                  <c:v>0.71802458440523464</c:v>
                </c:pt>
                <c:pt idx="5951">
                  <c:v>0.71814843999879052</c:v>
                </c:pt>
                <c:pt idx="5952">
                  <c:v>0.71827312119278419</c:v>
                </c:pt>
                <c:pt idx="5953">
                  <c:v>0.71839718199286273</c:v>
                </c:pt>
                <c:pt idx="5954">
                  <c:v>0.7185209578552425</c:v>
                </c:pt>
                <c:pt idx="5955">
                  <c:v>0.71864555873739855</c:v>
                </c:pt>
                <c:pt idx="5956">
                  <c:v>0.71876954532675152</c:v>
                </c:pt>
                <c:pt idx="5957">
                  <c:v>0.71889325131158133</c:v>
                </c:pt>
                <c:pt idx="5958">
                  <c:v>0.71901778190667254</c:v>
                </c:pt>
                <c:pt idx="5959">
                  <c:v>0.7191417036255261</c:v>
                </c:pt>
                <c:pt idx="5960">
                  <c:v>0.71926652738289776</c:v>
                </c:pt>
                <c:pt idx="5961">
                  <c:v>0.71939063454339336</c:v>
                </c:pt>
                <c:pt idx="5962">
                  <c:v>0.71951555815651735</c:v>
                </c:pt>
                <c:pt idx="5963">
                  <c:v>0.71963972346253002</c:v>
                </c:pt>
                <c:pt idx="5964">
                  <c:v>0.71976464306045562</c:v>
                </c:pt>
                <c:pt idx="5965">
                  <c:v>0.71988878901695874</c:v>
                </c:pt>
                <c:pt idx="5966">
                  <c:v>0.72001365643067272</c:v>
                </c:pt>
                <c:pt idx="5967">
                  <c:v>0.72013774703456734</c:v>
                </c:pt>
                <c:pt idx="5968">
                  <c:v>0.72026254351487373</c:v>
                </c:pt>
                <c:pt idx="5969">
                  <c:v>0.72038656564204784</c:v>
                </c:pt>
                <c:pt idx="5970">
                  <c:v>0.72051128686913968</c:v>
                </c:pt>
                <c:pt idx="5971">
                  <c:v>0.72063523858240219</c:v>
                </c:pt>
                <c:pt idx="5972">
                  <c:v>0.7207598868512437</c:v>
                </c:pt>
                <c:pt idx="5973">
                  <c:v>0.72088377123198932</c:v>
                </c:pt>
                <c:pt idx="5974">
                  <c:v>0.72100835154512621</c:v>
                </c:pt>
                <c:pt idx="5975">
                  <c:v>0.72113217362731974</c:v>
                </c:pt>
                <c:pt idx="5976">
                  <c:v>0.72125669180577678</c:v>
                </c:pt>
                <c:pt idx="5977">
                  <c:v>0.72138045711086463</c:v>
                </c:pt>
                <c:pt idx="5978">
                  <c:v>0.72150491892177882</c:v>
                </c:pt>
                <c:pt idx="5979">
                  <c:v>0.72162863279494127</c:v>
                </c:pt>
                <c:pt idx="5980">
                  <c:v>0.72175304358213288</c:v>
                </c:pt>
                <c:pt idx="5981">
                  <c:v>0.72187671092192573</c:v>
                </c:pt>
                <c:pt idx="5982">
                  <c:v>0.72200107547975212</c:v>
                </c:pt>
                <c:pt idx="5983">
                  <c:v>0.72212470065623835</c:v>
                </c:pt>
                <c:pt idx="5984">
                  <c:v>0.72224902321687035</c:v>
                </c:pt>
                <c:pt idx="5985">
                  <c:v>0.72237261007627884</c:v>
                </c:pt>
                <c:pt idx="5986">
                  <c:v>0.72249689434625242</c:v>
                </c:pt>
                <c:pt idx="5987">
                  <c:v>0.7226204462520831</c:v>
                </c:pt>
                <c:pt idx="5988">
                  <c:v>0.72274469546695919</c:v>
                </c:pt>
                <c:pt idx="5989">
                  <c:v>0.7228682153533792</c:v>
                </c:pt>
                <c:pt idx="5990">
                  <c:v>0.7229924323358734</c:v>
                </c:pt>
                <c:pt idx="5991">
                  <c:v>0.72311592276220393</c:v>
                </c:pt>
                <c:pt idx="5992">
                  <c:v>0.72324010997729982</c:v>
                </c:pt>
                <c:pt idx="5993">
                  <c:v>0.72336357317875466</c:v>
                </c:pt>
                <c:pt idx="5994">
                  <c:v>0.72348773278327383</c:v>
                </c:pt>
                <c:pt idx="5995">
                  <c:v>0.72361117071619008</c:v>
                </c:pt>
                <c:pt idx="5996">
                  <c:v>0.7237353046022108</c:v>
                </c:pt>
                <c:pt idx="5997">
                  <c:v>0.72385871898347154</c:v>
                </c:pt>
                <c:pt idx="5998">
                  <c:v>0.72398282881580522</c:v>
                </c:pt>
                <c:pt idx="5999">
                  <c:v>0.72410622115676881</c:v>
                </c:pt>
                <c:pt idx="6000">
                  <c:v>0.72423030840505942</c:v>
                </c:pt>
                <c:pt idx="6001">
                  <c:v>0.72435368004058898</c:v>
                </c:pt>
                <c:pt idx="6002">
                  <c:v>0.72447774600669357</c:v>
                </c:pt>
                <c:pt idx="6003">
                  <c:v>0.72460109811989093</c:v>
                </c:pt>
                <c:pt idx="6004">
                  <c:v>0.72472514396119081</c:v>
                </c:pt>
                <c:pt idx="6005">
                  <c:v>0.72484901700797422</c:v>
                </c:pt>
                <c:pt idx="6006">
                  <c:v>0.72497315163792453</c:v>
                </c:pt>
                <c:pt idx="6007">
                  <c:v>0.7250972490630061</c:v>
                </c:pt>
                <c:pt idx="6008">
                  <c:v>0.72522142011076984</c:v>
                </c:pt>
                <c:pt idx="6009">
                  <c:v>0.72534557073630723</c:v>
                </c:pt>
                <c:pt idx="6010">
                  <c:v>0.72546972612275828</c:v>
                </c:pt>
                <c:pt idx="6011">
                  <c:v>0.72559385715981461</c:v>
                </c:pt>
                <c:pt idx="6012">
                  <c:v>0.72571796905266805</c:v>
                </c:pt>
                <c:pt idx="6013">
                  <c:v>0.72584205317335093</c:v>
                </c:pt>
                <c:pt idx="6014">
                  <c:v>0.72596611089750618</c:v>
                </c:pt>
                <c:pt idx="6015">
                  <c:v>0.72609014024669039</c:v>
                </c:pt>
                <c:pt idx="6016">
                  <c:v>0.72621414221467395</c:v>
                </c:pt>
                <c:pt idx="6017">
                  <c:v>0.7263381170291523</c:v>
                </c:pt>
                <c:pt idx="6018">
                  <c:v>0.72646206579994943</c:v>
                </c:pt>
                <c:pt idx="6019">
                  <c:v>0.72658598945652875</c:v>
                </c:pt>
                <c:pt idx="6020">
                  <c:v>0.72670988916532409</c:v>
                </c:pt>
                <c:pt idx="6021">
                  <c:v>0.72683376602191485</c:v>
                </c:pt>
                <c:pt idx="6022">
                  <c:v>0.72695762115272489</c:v>
                </c:pt>
                <c:pt idx="6023">
                  <c:v>0.72708145562485438</c:v>
                </c:pt>
                <c:pt idx="6024">
                  <c:v>0.72720527047053851</c:v>
                </c:pt>
                <c:pt idx="6025">
                  <c:v>0.72732906666173047</c:v>
                </c:pt>
                <c:pt idx="6026">
                  <c:v>0.72745284511725883</c:v>
                </c:pt>
                <c:pt idx="6027">
                  <c:v>0.72757660669733104</c:v>
                </c:pt>
                <c:pt idx="6028">
                  <c:v>0.72770035220743057</c:v>
                </c:pt>
                <c:pt idx="6029">
                  <c:v>0.72782408239904628</c:v>
                </c:pt>
                <c:pt idx="6030">
                  <c:v>0.7279477979730955</c:v>
                </c:pt>
                <c:pt idx="6031">
                  <c:v>0.72807149958250195</c:v>
                </c:pt>
                <c:pt idx="6032">
                  <c:v>0.72819518783544601</c:v>
                </c:pt>
                <c:pt idx="6033">
                  <c:v>0.72831886329830864</c:v>
                </c:pt>
                <c:pt idx="6034">
                  <c:v>0.72844252649866803</c:v>
                </c:pt>
                <c:pt idx="6035">
                  <c:v>0.72856617792810185</c:v>
                </c:pt>
                <c:pt idx="6036">
                  <c:v>0.72868981804486266</c:v>
                </c:pt>
                <c:pt idx="6037">
                  <c:v>0.72881344727636566</c:v>
                </c:pt>
                <c:pt idx="6038">
                  <c:v>0.72893706602152841</c:v>
                </c:pt>
                <c:pt idx="6039">
                  <c:v>0.72906067465292823</c:v>
                </c:pt>
                <c:pt idx="6040">
                  <c:v>0.72918427351880832</c:v>
                </c:pt>
                <c:pt idx="6041">
                  <c:v>0.72930786294492611</c:v>
                </c:pt>
                <c:pt idx="6042">
                  <c:v>0.7294314432362623</c:v>
                </c:pt>
                <c:pt idx="6043">
                  <c:v>0.72955501467859452</c:v>
                </c:pt>
                <c:pt idx="6044">
                  <c:v>0.72967857753994614</c:v>
                </c:pt>
                <c:pt idx="6045">
                  <c:v>0.72980213207191857</c:v>
                </c:pt>
                <c:pt idx="6046">
                  <c:v>0.72992567851092538</c:v>
                </c:pt>
                <c:pt idx="6047">
                  <c:v>0.7300492170793178</c:v>
                </c:pt>
                <c:pt idx="6048">
                  <c:v>0.73017274798642129</c:v>
                </c:pt>
                <c:pt idx="6049">
                  <c:v>0.73029627142950226</c:v>
                </c:pt>
                <c:pt idx="6050">
                  <c:v>0.73041978759463766</c:v>
                </c:pt>
                <c:pt idx="6051">
                  <c:v>0.73054329665753448</c:v>
                </c:pt>
                <c:pt idx="6052">
                  <c:v>0.73066679878427365</c:v>
                </c:pt>
                <c:pt idx="6053">
                  <c:v>0.73079029413199459</c:v>
                </c:pt>
                <c:pt idx="6054">
                  <c:v>0.73091378284953268</c:v>
                </c:pt>
                <c:pt idx="6055">
                  <c:v>0.73103726507800149</c:v>
                </c:pt>
                <c:pt idx="6056">
                  <c:v>0.7311607409513301</c:v>
                </c:pt>
                <c:pt idx="6057">
                  <c:v>0.73128421059676096</c:v>
                </c:pt>
                <c:pt idx="6058">
                  <c:v>0.73140767413530705</c:v>
                </c:pt>
                <c:pt idx="6059">
                  <c:v>0.73153113168217443</c:v>
                </c:pt>
                <c:pt idx="6060">
                  <c:v>0.73165458334715283</c:v>
                </c:pt>
                <c:pt idx="6061">
                  <c:v>0.73177802923497404</c:v>
                </c:pt>
                <c:pt idx="6062">
                  <c:v>0.73190146944564716</c:v>
                </c:pt>
                <c:pt idx="6063">
                  <c:v>0.73202490407476573</c:v>
                </c:pt>
                <c:pt idx="6064">
                  <c:v>0.73214833321379191</c:v>
                </c:pt>
                <c:pt idx="6065">
                  <c:v>0.73227175695031965</c:v>
                </c:pt>
                <c:pt idx="6066">
                  <c:v>0.73239517536832066</c:v>
                </c:pt>
                <c:pt idx="6067">
                  <c:v>0.73251858854836294</c:v>
                </c:pt>
                <c:pt idx="6068">
                  <c:v>0.73264199656783213</c:v>
                </c:pt>
                <c:pt idx="6069">
                  <c:v>0.73276539950111319</c:v>
                </c:pt>
                <c:pt idx="6070">
                  <c:v>0.73288879741978064</c:v>
                </c:pt>
                <c:pt idx="6071">
                  <c:v>0.73301219039275467</c:v>
                </c:pt>
                <c:pt idx="6072">
                  <c:v>0.73313869664671016</c:v>
                </c:pt>
                <c:pt idx="6073">
                  <c:v>0.73326472306196089</c:v>
                </c:pt>
                <c:pt idx="6074">
                  <c:v>0.733392724748684</c:v>
                </c:pt>
                <c:pt idx="6075">
                  <c:v>0.73351991426480145</c:v>
                </c:pt>
                <c:pt idx="6076">
                  <c:v>0.7336481221951443</c:v>
                </c:pt>
                <c:pt idx="6077">
                  <c:v>0.73377534771394082</c:v>
                </c:pt>
                <c:pt idx="6078">
                  <c:v>0.73390311648635698</c:v>
                </c:pt>
                <c:pt idx="6079">
                  <c:v>0.7340298522881592</c:v>
                </c:pt>
                <c:pt idx="6080">
                  <c:v>0.73415693955916472</c:v>
                </c:pt>
                <c:pt idx="6081">
                  <c:v>0.73428301020424325</c:v>
                </c:pt>
                <c:pt idx="6082">
                  <c:v>0.7344093783195309</c:v>
                </c:pt>
                <c:pt idx="6083">
                  <c:v>0.73453525022096233</c:v>
                </c:pt>
                <c:pt idx="6084">
                  <c:v>0.73466104769142282</c:v>
                </c:pt>
                <c:pt idx="6085">
                  <c:v>0.73478651621761415</c:v>
                </c:pt>
                <c:pt idx="6086">
                  <c:v>0.73491178216282549</c:v>
                </c:pt>
                <c:pt idx="6087">
                  <c:v>0.73503678234550796</c:v>
                </c:pt>
                <c:pt idx="6088">
                  <c:v>0.73516156328683291</c:v>
                </c:pt>
                <c:pt idx="6089">
                  <c:v>0.73528612013761352</c:v>
                </c:pt>
                <c:pt idx="6090">
                  <c:v>0.73541047841946838</c:v>
                </c:pt>
                <c:pt idx="6091">
                  <c:v>0.73553464935083102</c:v>
                </c:pt>
                <c:pt idx="6092">
                  <c:v>0.73565865187305945</c:v>
                </c:pt>
                <c:pt idx="6093">
                  <c:v>0.73578250031783665</c:v>
                </c:pt>
                <c:pt idx="6094">
                  <c:v>0.73590621032247738</c:v>
                </c:pt>
                <c:pt idx="6095">
                  <c:v>0.73602979545285718</c:v>
                </c:pt>
                <c:pt idx="6096">
                  <c:v>0.73615326882034759</c:v>
                </c:pt>
                <c:pt idx="6097">
                  <c:v>0.73627932219175984</c:v>
                </c:pt>
                <c:pt idx="6098">
                  <c:v>0.73640485314043214</c:v>
                </c:pt>
                <c:pt idx="6099">
                  <c:v>0.73653202670279727</c:v>
                </c:pt>
                <c:pt idx="6100">
                  <c:v>0.73665840381508341</c:v>
                </c:pt>
                <c:pt idx="6101">
                  <c:v>0.73678562755478549</c:v>
                </c:pt>
                <c:pt idx="6102">
                  <c:v>0.73691192147208495</c:v>
                </c:pt>
                <c:pt idx="6103">
                  <c:v>0.73703867212023289</c:v>
                </c:pt>
                <c:pt idx="6104">
                  <c:v>0.73716446031356719</c:v>
                </c:pt>
                <c:pt idx="6105">
                  <c:v>0.73729055449994241</c:v>
                </c:pt>
                <c:pt idx="6106">
                  <c:v>0.73741615683631845</c:v>
                </c:pt>
                <c:pt idx="6107">
                  <c:v>0.73754167146007599</c:v>
                </c:pt>
                <c:pt idx="6108">
                  <c:v>0.73766684335543387</c:v>
                </c:pt>
                <c:pt idx="6109">
                  <c:v>0.73779179408117423</c:v>
                </c:pt>
                <c:pt idx="6110">
                  <c:v>0.73791646128141619</c:v>
                </c:pt>
                <c:pt idx="6111">
                  <c:v>0.73804089132913031</c:v>
                </c:pt>
                <c:pt idx="6112">
                  <c:v>0.73816508096378763</c:v>
                </c:pt>
                <c:pt idx="6113">
                  <c:v>0.73828905708092107</c:v>
                </c:pt>
                <c:pt idx="6114">
                  <c:v>0.73841283273924541</c:v>
                </c:pt>
                <c:pt idx="6115">
                  <c:v>0.7385364286078997</c:v>
                </c:pt>
                <c:pt idx="6116">
                  <c:v>0.73865986079403334</c:v>
                </c:pt>
                <c:pt idx="6117">
                  <c:v>0.73878556429406594</c:v>
                </c:pt>
                <c:pt idx="6118">
                  <c:v>0.73891072872164765</c:v>
                </c:pt>
                <c:pt idx="6119">
                  <c:v>0.7390373432646673</c:v>
                </c:pt>
                <c:pt idx="6120">
                  <c:v>0.73916317752502581</c:v>
                </c:pt>
                <c:pt idx="6121">
                  <c:v>0.7392897597854946</c:v>
                </c:pt>
                <c:pt idx="6122">
                  <c:v>0.73941544904501066</c:v>
                </c:pt>
                <c:pt idx="6123">
                  <c:v>0.73954154584603682</c:v>
                </c:pt>
                <c:pt idx="6124">
                  <c:v>0.73966716649207553</c:v>
                </c:pt>
                <c:pt idx="6125">
                  <c:v>0.73979271560340765</c:v>
                </c:pt>
                <c:pt idx="6126">
                  <c:v>0.73991790844659855</c:v>
                </c:pt>
                <c:pt idx="6127">
                  <c:v>0.74004286412314135</c:v>
                </c:pt>
                <c:pt idx="6128">
                  <c:v>0.74016751121591162</c:v>
                </c:pt>
                <c:pt idx="6129">
                  <c:v>0.74029189568078779</c:v>
                </c:pt>
                <c:pt idx="6130">
                  <c:v>0.74041601273077751</c:v>
                </c:pt>
                <c:pt idx="6131">
                  <c:v>0.74053989049739877</c:v>
                </c:pt>
                <c:pt idx="6132">
                  <c:v>0.74066354318207339</c:v>
                </c:pt>
                <c:pt idx="6133">
                  <c:v>0.74078918055189291</c:v>
                </c:pt>
                <c:pt idx="6134">
                  <c:v>0.74091424412091444</c:v>
                </c:pt>
                <c:pt idx="6135">
                  <c:v>0.74104057651685507</c:v>
                </c:pt>
                <c:pt idx="6136">
                  <c:v>0.74116612361815304</c:v>
                </c:pt>
                <c:pt idx="6137">
                  <c:v>0.74129232223911545</c:v>
                </c:pt>
                <c:pt idx="6138">
                  <c:v>0.74141764320021775</c:v>
                </c:pt>
                <c:pt idx="6139">
                  <c:v>0.74154332047702565</c:v>
                </c:pt>
                <c:pt idx="6140">
                  <c:v>0.74166852717386389</c:v>
                </c:pt>
                <c:pt idx="6141">
                  <c:v>0.74179364974523487</c:v>
                </c:pt>
                <c:pt idx="6142">
                  <c:v>0.74191842325074253</c:v>
                </c:pt>
                <c:pt idx="6143">
                  <c:v>0.74204296296617911</c:v>
                </c:pt>
                <c:pt idx="6144">
                  <c:v>0.74216720381378365</c:v>
                </c:pt>
                <c:pt idx="6145">
                  <c:v>0.7422911910309784</c:v>
                </c:pt>
                <c:pt idx="6146">
                  <c:v>0.74241492163651768</c:v>
                </c:pt>
                <c:pt idx="6147">
                  <c:v>0.74254044147616227</c:v>
                </c:pt>
                <c:pt idx="6148">
                  <c:v>0.74266537100598295</c:v>
                </c:pt>
                <c:pt idx="6149">
                  <c:v>0.74279144477861148</c:v>
                </c:pt>
                <c:pt idx="6150">
                  <c:v>0.74291673577624051</c:v>
                </c:pt>
                <c:pt idx="6151">
                  <c:v>0.74304261254276271</c:v>
                </c:pt>
                <c:pt idx="6152">
                  <c:v>0.74316805711760781</c:v>
                </c:pt>
                <c:pt idx="6153">
                  <c:v>0.74329347977725635</c:v>
                </c:pt>
                <c:pt idx="6154">
                  <c:v>0.74341854636099169</c:v>
                </c:pt>
                <c:pt idx="6155">
                  <c:v>0.74354337215402233</c:v>
                </c:pt>
                <c:pt idx="6156">
                  <c:v>0.7436678692816483</c:v>
                </c:pt>
                <c:pt idx="6157">
                  <c:v>0.74379208179638079</c:v>
                </c:pt>
                <c:pt idx="6158">
                  <c:v>0.7439160007059169</c:v>
                </c:pt>
                <c:pt idx="6159">
                  <c:v>0.74404151019659781</c:v>
                </c:pt>
                <c:pt idx="6160">
                  <c:v>0.74416640466187745</c:v>
                </c:pt>
                <c:pt idx="6161">
                  <c:v>0.7442923167982638</c:v>
                </c:pt>
                <c:pt idx="6162">
                  <c:v>0.74441744033712576</c:v>
                </c:pt>
                <c:pt idx="6163">
                  <c:v>0.74454308165374949</c:v>
                </c:pt>
                <c:pt idx="6164">
                  <c:v>0.74466828248554995</c:v>
                </c:pt>
                <c:pt idx="6165">
                  <c:v>0.74479343778995322</c:v>
                </c:pt>
                <c:pt idx="6166">
                  <c:v>0.74491823481115937</c:v>
                </c:pt>
                <c:pt idx="6167">
                  <c:v>0.74504278653610179</c:v>
                </c:pt>
                <c:pt idx="6168">
                  <c:v>0.74516701241966432</c:v>
                </c:pt>
                <c:pt idx="6169">
                  <c:v>0.74529095666418566</c:v>
                </c:pt>
                <c:pt idx="6170">
                  <c:v>0.74541635029182651</c:v>
                </c:pt>
                <c:pt idx="6171">
                  <c:v>0.74554112843182674</c:v>
                </c:pt>
                <c:pt idx="6172">
                  <c:v>0.74566683894070929</c:v>
                </c:pt>
                <c:pt idx="6173">
                  <c:v>0.74579176701685079</c:v>
                </c:pt>
                <c:pt idx="6174">
                  <c:v>0.74591716911635553</c:v>
                </c:pt>
                <c:pt idx="6175">
                  <c:v>0.74604213131444364</c:v>
                </c:pt>
                <c:pt idx="6176">
                  <c:v>0.7461670356242851</c:v>
                </c:pt>
                <c:pt idx="6177">
                  <c:v>0.74629158477888202</c:v>
                </c:pt>
                <c:pt idx="6178">
                  <c:v>0.74641588927624514</c:v>
                </c:pt>
                <c:pt idx="6179">
                  <c:v>0.74653987360578489</c:v>
                </c:pt>
                <c:pt idx="6180">
                  <c:v>0.74666521128762975</c:v>
                </c:pt>
                <c:pt idx="6181">
                  <c:v>0.74678991878693335</c:v>
                </c:pt>
                <c:pt idx="6182">
                  <c:v>0.74691548885993408</c:v>
                </c:pt>
                <c:pt idx="6183">
                  <c:v>0.74704071519138182</c:v>
                </c:pt>
                <c:pt idx="6184">
                  <c:v>0.74716602564885415</c:v>
                </c:pt>
                <c:pt idx="6185">
                  <c:v>0.74729100331142151</c:v>
                </c:pt>
                <c:pt idx="6186">
                  <c:v>0.74741575766582224</c:v>
                </c:pt>
                <c:pt idx="6187">
                  <c:v>0.74754017062413403</c:v>
                </c:pt>
                <c:pt idx="6188">
                  <c:v>0.74766428148809139</c:v>
                </c:pt>
                <c:pt idx="6189">
                  <c:v>0.74778959556897906</c:v>
                </c:pt>
                <c:pt idx="6190">
                  <c:v>0.74791427449669046</c:v>
                </c:pt>
                <c:pt idx="6191">
                  <c:v>0.74803972900998295</c:v>
                </c:pt>
                <c:pt idx="6192">
                  <c:v>0.74816482553155983</c:v>
                </c:pt>
                <c:pt idx="6193">
                  <c:v>0.74828997230931416</c:v>
                </c:pt>
                <c:pt idx="6194">
                  <c:v>0.74841477875118767</c:v>
                </c:pt>
                <c:pt idx="6195">
                  <c:v>0.74853935152699425</c:v>
                </c:pt>
                <c:pt idx="6196">
                  <c:v>0.748663581733233</c:v>
                </c:pt>
                <c:pt idx="6197">
                  <c:v>0.74878750902802338</c:v>
                </c:pt>
                <c:pt idx="6198">
                  <c:v>0.74891259749424055</c:v>
                </c:pt>
                <c:pt idx="6199">
                  <c:v>0.74903706101878309</c:v>
                </c:pt>
                <c:pt idx="6200">
                  <c:v>0.74916227541044655</c:v>
                </c:pt>
                <c:pt idx="6201">
                  <c:v>0.74928713831117832</c:v>
                </c:pt>
                <c:pt idx="6202">
                  <c:v>0.74941204853177834</c:v>
                </c:pt>
                <c:pt idx="6203">
                  <c:v>0.74953662653633923</c:v>
                </c:pt>
                <c:pt idx="6204">
                  <c:v>0.74966097689268318</c:v>
                </c:pt>
                <c:pt idx="6205">
                  <c:v>0.74978499403406551</c:v>
                </c:pt>
                <c:pt idx="6206">
                  <c:v>0.74991010281791448</c:v>
                </c:pt>
                <c:pt idx="6207">
                  <c:v>0.75003457157953068</c:v>
                </c:pt>
                <c:pt idx="6208">
                  <c:v>0.75015973529390889</c:v>
                </c:pt>
                <c:pt idx="6209">
                  <c:v>0.75028453240647974</c:v>
                </c:pt>
                <c:pt idx="6210">
                  <c:v>0.7504093522647588</c:v>
                </c:pt>
                <c:pt idx="6211">
                  <c:v>0.75053383139308094</c:v>
                </c:pt>
                <c:pt idx="6212">
                  <c:v>0.7506580736466375</c:v>
                </c:pt>
                <c:pt idx="6213">
                  <c:v>0.75078325508715604</c:v>
                </c:pt>
                <c:pt idx="6214">
                  <c:v>0.75090780723639416</c:v>
                </c:pt>
                <c:pt idx="6215">
                  <c:v>0.75103297090036003</c:v>
                </c:pt>
                <c:pt idx="6216">
                  <c:v>0.75115775536978147</c:v>
                </c:pt>
                <c:pt idx="6217">
                  <c:v>0.75128252692324216</c:v>
                </c:pt>
                <c:pt idx="6218">
                  <c:v>0.75140694680478726</c:v>
                </c:pt>
                <c:pt idx="6219">
                  <c:v>0.75153111490597402</c:v>
                </c:pt>
                <c:pt idx="6220">
                  <c:v>0.75165617799632889</c:v>
                </c:pt>
                <c:pt idx="6221">
                  <c:v>0.751781123813555</c:v>
                </c:pt>
                <c:pt idx="6222">
                  <c:v>0.75190624419626673</c:v>
                </c:pt>
                <c:pt idx="6223">
                  <c:v>0.75203111305229164</c:v>
                </c:pt>
                <c:pt idx="6224">
                  <c:v>0.75215578328753141</c:v>
                </c:pt>
                <c:pt idx="6225">
                  <c:v>0.7522801199488629</c:v>
                </c:pt>
                <c:pt idx="6226">
                  <c:v>0.75240528156591813</c:v>
                </c:pt>
                <c:pt idx="6227">
                  <c:v>0.75253027208873968</c:v>
                </c:pt>
                <c:pt idx="6228">
                  <c:v>0.75265538968076218</c:v>
                </c:pt>
                <c:pt idx="6229">
                  <c:v>0.75278022629467967</c:v>
                </c:pt>
                <c:pt idx="6230">
                  <c:v>0.75290484097371335</c:v>
                </c:pt>
                <c:pt idx="6231">
                  <c:v>0.75302910765281261</c:v>
                </c:pt>
                <c:pt idx="6232">
                  <c:v>0.75315415248316819</c:v>
                </c:pt>
                <c:pt idx="6233">
                  <c:v>0.75327901434593736</c:v>
                </c:pt>
                <c:pt idx="6234">
                  <c:v>0.75340398473976578</c:v>
                </c:pt>
                <c:pt idx="6235">
                  <c:v>0.75352867083170816</c:v>
                </c:pt>
                <c:pt idx="6236">
                  <c:v>0.75365313169610437</c:v>
                </c:pt>
                <c:pt idx="6237">
                  <c:v>0.75377724686571357</c:v>
                </c:pt>
                <c:pt idx="6238">
                  <c:v>0.75390212338262552</c:v>
                </c:pt>
                <c:pt idx="6239">
                  <c:v>0.75402681882332079</c:v>
                </c:pt>
                <c:pt idx="6240">
                  <c:v>0.75415162016006265</c:v>
                </c:pt>
                <c:pt idx="6241">
                  <c:v>0.7542761422977764</c:v>
                </c:pt>
                <c:pt idx="6242">
                  <c:v>0.75440044366168357</c:v>
                </c:pt>
                <c:pt idx="6243">
                  <c:v>0.75452538916566203</c:v>
                </c:pt>
                <c:pt idx="6244">
                  <c:v>0.75465016542560703</c:v>
                </c:pt>
                <c:pt idx="6245">
                  <c:v>0.75477499162895301</c:v>
                </c:pt>
                <c:pt idx="6246">
                  <c:v>0.7548995295421288</c:v>
                </c:pt>
                <c:pt idx="6247">
                  <c:v>0.75502382190345219</c:v>
                </c:pt>
                <c:pt idx="6248">
                  <c:v>0.75514871852836363</c:v>
                </c:pt>
                <c:pt idx="6249">
                  <c:v>0.75527342961691701</c:v>
                </c:pt>
                <c:pt idx="6250">
                  <c:v>0.75539817239666762</c:v>
                </c:pt>
                <c:pt idx="6251">
                  <c:v>0.75552262012767346</c:v>
                </c:pt>
                <c:pt idx="6252">
                  <c:v>0.75564681679054502</c:v>
                </c:pt>
                <c:pt idx="6253">
                  <c:v>0.75577160088192263</c:v>
                </c:pt>
                <c:pt idx="6254">
                  <c:v>0.75589619716328604</c:v>
                </c:pt>
                <c:pt idx="6255">
                  <c:v>0.75602082068943499</c:v>
                </c:pt>
                <c:pt idx="6256">
                  <c:v>0.75614515106332147</c:v>
                </c:pt>
                <c:pt idx="6257">
                  <c:v>0.75627006209198533</c:v>
                </c:pt>
                <c:pt idx="6258">
                  <c:v>0.7563947530293913</c:v>
                </c:pt>
                <c:pt idx="6259">
                  <c:v>0.75651944624172951</c:v>
                </c:pt>
                <c:pt idx="6260">
                  <c:v>0.75664382485690629</c:v>
                </c:pt>
                <c:pt idx="6261">
                  <c:v>0.75676873570686465</c:v>
                </c:pt>
                <c:pt idx="6262">
                  <c:v>0.75689340819480777</c:v>
                </c:pt>
                <c:pt idx="6263">
                  <c:v>0.75701805970594127</c:v>
                </c:pt>
                <c:pt idx="6264">
                  <c:v>0.75714238701104186</c:v>
                </c:pt>
                <c:pt idx="6265">
                  <c:v>0.75726722297108351</c:v>
                </c:pt>
                <c:pt idx="6266">
                  <c:v>0.75739181476413764</c:v>
                </c:pt>
                <c:pt idx="6267">
                  <c:v>0.75751637731576782</c:v>
                </c:pt>
                <c:pt idx="6268">
                  <c:v>0.75764061483500145</c:v>
                </c:pt>
                <c:pt idx="6269">
                  <c:v>0.75776535137376877</c:v>
                </c:pt>
                <c:pt idx="6270">
                  <c:v>0.75788984447108576</c:v>
                </c:pt>
                <c:pt idx="6271">
                  <c:v>0.75801430720033602</c:v>
                </c:pt>
                <c:pt idx="6272">
                  <c:v>0.75813844793908958</c:v>
                </c:pt>
                <c:pt idx="6273">
                  <c:v>0.75826308391659847</c:v>
                </c:pt>
                <c:pt idx="6274">
                  <c:v>0.75838747965158992</c:v>
                </c:pt>
                <c:pt idx="6275">
                  <c:v>0.75851184654203196</c:v>
                </c:pt>
                <c:pt idx="6276">
                  <c:v>0.758635895674588</c:v>
                </c:pt>
                <c:pt idx="6277">
                  <c:v>0.75876043848667707</c:v>
                </c:pt>
                <c:pt idx="6278">
                  <c:v>0.75888474486125812</c:v>
                </c:pt>
                <c:pt idx="6279">
                  <c:v>0.75900902465865761</c:v>
                </c:pt>
                <c:pt idx="6280">
                  <c:v>0.75913363530135869</c:v>
                </c:pt>
                <c:pt idx="6281">
                  <c:v>0.75925807733656647</c:v>
                </c:pt>
                <c:pt idx="6282">
                  <c:v>0.75938242619379626</c:v>
                </c:pt>
                <c:pt idx="6283">
                  <c:v>0.75950708895527308</c:v>
                </c:pt>
                <c:pt idx="6284">
                  <c:v>0.75963155149576322</c:v>
                </c:pt>
                <c:pt idx="6285">
                  <c:v>0.75975590583772123</c:v>
                </c:pt>
                <c:pt idx="6286">
                  <c:v>0.75988054781884351</c:v>
                </c:pt>
                <c:pt idx="6287">
                  <c:v>0.76000497969499192</c:v>
                </c:pt>
                <c:pt idx="6288">
                  <c:v>0.76012929226129788</c:v>
                </c:pt>
                <c:pt idx="6289">
                  <c:v>0.76025388164549668</c:v>
                </c:pt>
                <c:pt idx="6290">
                  <c:v>0.76037825650671786</c:v>
                </c:pt>
                <c:pt idx="6291">
                  <c:v>0.76050250869273794</c:v>
                </c:pt>
                <c:pt idx="6292">
                  <c:v>0.76062703277333599</c:v>
                </c:pt>
                <c:pt idx="6293">
                  <c:v>0.76075134213756379</c:v>
                </c:pt>
                <c:pt idx="6294">
                  <c:v>0.76087552867539832</c:v>
                </c:pt>
                <c:pt idx="6295">
                  <c:v>0.76099998539517566</c:v>
                </c:pt>
                <c:pt idx="6296">
                  <c:v>0.76112422896842791</c:v>
                </c:pt>
                <c:pt idx="6297">
                  <c:v>0.76124835107059052</c:v>
                </c:pt>
                <c:pt idx="6298">
                  <c:v>0.76137274304166969</c:v>
                </c:pt>
                <c:pt idx="6299">
                  <c:v>0.76149692413300274</c:v>
                </c:pt>
                <c:pt idx="6300">
                  <c:v>0.76162098565434144</c:v>
                </c:pt>
                <c:pt idx="6301">
                  <c:v>0.76174531730214889</c:v>
                </c:pt>
                <c:pt idx="6302">
                  <c:v>0.76186944049655292</c:v>
                </c:pt>
                <c:pt idx="6303">
                  <c:v>0.76199391151086138</c:v>
                </c:pt>
                <c:pt idx="6304">
                  <c:v>0.76211813797144257</c:v>
                </c:pt>
                <c:pt idx="6305">
                  <c:v>0.76224269049338589</c:v>
                </c:pt>
                <c:pt idx="6306">
                  <c:v>0.76236697492547667</c:v>
                </c:pt>
                <c:pt idx="6307">
                  <c:v>0.76249155614265085</c:v>
                </c:pt>
                <c:pt idx="6308">
                  <c:v>0.76261585395948717</c:v>
                </c:pt>
                <c:pt idx="6309">
                  <c:v>0.76274042795095598</c:v>
                </c:pt>
                <c:pt idx="6310">
                  <c:v>0.76286470969160347</c:v>
                </c:pt>
                <c:pt idx="6311">
                  <c:v>0.76298925517896277</c:v>
                </c:pt>
                <c:pt idx="6312">
                  <c:v>0.76311350409966194</c:v>
                </c:pt>
                <c:pt idx="6313">
                  <c:v>0.76323800981764878</c:v>
                </c:pt>
                <c:pt idx="6314">
                  <c:v>0.76336221754267242</c:v>
                </c:pt>
                <c:pt idx="6315">
                  <c:v>0.76348667843790041</c:v>
                </c:pt>
                <c:pt idx="6316">
                  <c:v>0.76361084162805204</c:v>
                </c:pt>
                <c:pt idx="6317">
                  <c:v>0.76373525628935779</c:v>
                </c:pt>
                <c:pt idx="6318">
                  <c:v>0.76385937448521624</c:v>
                </c:pt>
                <c:pt idx="6319">
                  <c:v>0.76398374353685594</c:v>
                </c:pt>
                <c:pt idx="6320">
                  <c:v>0.76410781784671089</c:v>
                </c:pt>
                <c:pt idx="6321">
                  <c:v>0.76423214298274944</c:v>
                </c:pt>
                <c:pt idx="6322">
                  <c:v>0.76435617530843203</c:v>
                </c:pt>
                <c:pt idx="6323">
                  <c:v>0.76448045872728687</c:v>
                </c:pt>
                <c:pt idx="6324">
                  <c:v>0.76460445131711952</c:v>
                </c:pt>
                <c:pt idx="6325">
                  <c:v>0.76472869539818733</c:v>
                </c:pt>
                <c:pt idx="6326">
                  <c:v>0.76485265059474972</c:v>
                </c:pt>
                <c:pt idx="6327">
                  <c:v>0.76497685771888402</c:v>
                </c:pt>
                <c:pt idx="6328">
                  <c:v>0.76510077782144892</c:v>
                </c:pt>
                <c:pt idx="6329">
                  <c:v>0.76522495027586879</c:v>
                </c:pt>
                <c:pt idx="6330">
                  <c:v>0.76534883746959026</c:v>
                </c:pt>
                <c:pt idx="6331">
                  <c:v>0.76547297740172215</c:v>
                </c:pt>
                <c:pt idx="6332">
                  <c:v>0.76559683372526433</c:v>
                </c:pt>
                <c:pt idx="6333">
                  <c:v>0.76572094312448424</c:v>
                </c:pt>
                <c:pt idx="6334">
                  <c:v>0.76584477045934696</c:v>
                </c:pt>
                <c:pt idx="6335">
                  <c:v>0.76596885115424862</c:v>
                </c:pt>
                <c:pt idx="6336">
                  <c:v>0.76609265122601222</c:v>
                </c:pt>
                <c:pt idx="6337">
                  <c:v>0.76621670488997973</c:v>
                </c:pt>
                <c:pt idx="6338">
                  <c:v>0.76634047927574134</c:v>
                </c:pt>
                <c:pt idx="6339">
                  <c:v>0.7664645074366323</c:v>
                </c:pt>
                <c:pt idx="6340">
                  <c:v>0.76658825757538862</c:v>
                </c:pt>
                <c:pt idx="6341">
                  <c:v>0.76671226162692951</c:v>
                </c:pt>
                <c:pt idx="6342">
                  <c:v>0.76683598883100768</c:v>
                </c:pt>
                <c:pt idx="6343">
                  <c:v>0.76695997004457839</c:v>
                </c:pt>
                <c:pt idx="6344">
                  <c:v>0.76708367551111301</c:v>
                </c:pt>
                <c:pt idx="6345">
                  <c:v>0.76720763504719613</c:v>
                </c:pt>
                <c:pt idx="6346">
                  <c:v>0.76733153231707529</c:v>
                </c:pt>
                <c:pt idx="6347">
                  <c:v>0.76745555621519701</c:v>
                </c:pt>
                <c:pt idx="6348">
                  <c:v>0.76757958005153371</c:v>
                </c:pt>
                <c:pt idx="6349">
                  <c:v>0.76770365542812291</c:v>
                </c:pt>
                <c:pt idx="6350">
                  <c:v>0.76782773512022162</c:v>
                </c:pt>
                <c:pt idx="6351">
                  <c:v>0.76795182961300634</c:v>
                </c:pt>
                <c:pt idx="6352">
                  <c:v>0.76807592086749432</c:v>
                </c:pt>
                <c:pt idx="6353">
                  <c:v>0.76820000927714682</c:v>
                </c:pt>
                <c:pt idx="6354">
                  <c:v>0.76832408760300375</c:v>
                </c:pt>
                <c:pt idx="6355">
                  <c:v>0.76844815465980298</c:v>
                </c:pt>
                <c:pt idx="6356">
                  <c:v>0.76857220747980226</c:v>
                </c:pt>
                <c:pt idx="6357">
                  <c:v>0.76869624520628799</c:v>
                </c:pt>
                <c:pt idx="6358">
                  <c:v>0.76882026671142456</c:v>
                </c:pt>
                <c:pt idx="6359">
                  <c:v>0.76894427166572088</c:v>
                </c:pt>
                <c:pt idx="6360">
                  <c:v>0.76906825979271476</c:v>
                </c:pt>
                <c:pt idx="6361">
                  <c:v>0.76919223114270996</c:v>
                </c:pt>
                <c:pt idx="6362">
                  <c:v>0.76931618584730876</c:v>
                </c:pt>
                <c:pt idx="6363">
                  <c:v>0.76944012417790164</c:v>
                </c:pt>
                <c:pt idx="6364">
                  <c:v>0.76956404645843746</c:v>
                </c:pt>
                <c:pt idx="6365">
                  <c:v>0.76968795307075588</c:v>
                </c:pt>
                <c:pt idx="6366">
                  <c:v>0.76981184442060591</c:v>
                </c:pt>
                <c:pt idx="6367">
                  <c:v>0.76993572093291807</c:v>
                </c:pt>
                <c:pt idx="6368">
                  <c:v>0.77005958303739996</c:v>
                </c:pt>
                <c:pt idx="6369">
                  <c:v>0.77018343116395549</c:v>
                </c:pt>
                <c:pt idx="6370">
                  <c:v>0.77030726573625907</c:v>
                </c:pt>
                <c:pt idx="6371">
                  <c:v>0.77043108716895325</c:v>
                </c:pt>
                <c:pt idx="6372">
                  <c:v>0.77055489586482673</c:v>
                </c:pt>
                <c:pt idx="6373">
                  <c:v>0.77067869221346741</c:v>
                </c:pt>
                <c:pt idx="6374">
                  <c:v>0.77080247659019907</c:v>
                </c:pt>
                <c:pt idx="6375">
                  <c:v>0.77092624935566412</c:v>
                </c:pt>
                <c:pt idx="6376">
                  <c:v>0.77105001085564218</c:v>
                </c:pt>
                <c:pt idx="6377">
                  <c:v>0.77117376142116623</c:v>
                </c:pt>
                <c:pt idx="6378">
                  <c:v>0.77129750136877906</c:v>
                </c:pt>
                <c:pt idx="6379">
                  <c:v>0.77142123100092475</c:v>
                </c:pt>
                <c:pt idx="6380">
                  <c:v>0.77154495060641226</c:v>
                </c:pt>
                <c:pt idx="6381">
                  <c:v>0.77166866046093507</c:v>
                </c:pt>
                <c:pt idx="6382">
                  <c:v>0.77179236082760871</c:v>
                </c:pt>
                <c:pt idx="6383">
                  <c:v>0.77191605195753965</c:v>
                </c:pt>
                <c:pt idx="6384">
                  <c:v>0.77203973409037019</c:v>
                </c:pt>
                <c:pt idx="6385">
                  <c:v>0.77216340745484202</c:v>
                </c:pt>
                <c:pt idx="6386">
                  <c:v>0.77228707226932647</c:v>
                </c:pt>
                <c:pt idx="6387">
                  <c:v>0.77241072874235206</c:v>
                </c:pt>
                <c:pt idx="6388">
                  <c:v>0.77253437707310102</c:v>
                </c:pt>
                <c:pt idx="6389">
                  <c:v>0.77265801745190288</c:v>
                </c:pt>
                <c:pt idx="6390">
                  <c:v>0.77278165006067967</c:v>
                </c:pt>
                <c:pt idx="6391">
                  <c:v>0.77290527507339624</c:v>
                </c:pt>
                <c:pt idx="6392">
                  <c:v>0.77302889265647146</c:v>
                </c:pt>
                <c:pt idx="6393">
                  <c:v>0.77315250296917437</c:v>
                </c:pt>
                <c:pt idx="6394">
                  <c:v>0.77327610616400011</c:v>
                </c:pt>
                <c:pt idx="6395">
                  <c:v>0.77339970238702405</c:v>
                </c:pt>
                <c:pt idx="6396">
                  <c:v>0.77352329177823731</c:v>
                </c:pt>
                <c:pt idx="6397">
                  <c:v>0.77364687447186031</c:v>
                </c:pt>
                <c:pt idx="6398">
                  <c:v>0.77377045059665051</c:v>
                </c:pt>
                <c:pt idx="6399">
                  <c:v>0.7738940202761746</c:v>
                </c:pt>
                <c:pt idx="6400">
                  <c:v>0.77401758362908835</c:v>
                </c:pt>
                <c:pt idx="6401">
                  <c:v>0.77414114076937368</c:v>
                </c:pt>
                <c:pt idx="6402">
                  <c:v>0.7742646918065923</c:v>
                </c:pt>
                <c:pt idx="6403">
                  <c:v>0.77438823684609903</c:v>
                </c:pt>
                <c:pt idx="6404">
                  <c:v>0.77451177598926102</c:v>
                </c:pt>
                <c:pt idx="6405">
                  <c:v>0.77463530933365288</c:v>
                </c:pt>
                <c:pt idx="6406">
                  <c:v>0.77475883697324943</c:v>
                </c:pt>
                <c:pt idx="6407">
                  <c:v>0.77488235899860602</c:v>
                </c:pt>
                <c:pt idx="6408">
                  <c:v>0.77500587549702327</c:v>
                </c:pt>
                <c:pt idx="6409">
                  <c:v>0.77512938655270647</c:v>
                </c:pt>
                <c:pt idx="6410">
                  <c:v>0.77525289224691862</c:v>
                </c:pt>
                <c:pt idx="6411">
                  <c:v>0.77537639265812319</c:v>
                </c:pt>
                <c:pt idx="6412">
                  <c:v>0.77550110918856285</c:v>
                </c:pt>
                <c:pt idx="6413">
                  <c:v>0.77562587876492484</c:v>
                </c:pt>
                <c:pt idx="6414">
                  <c:v>0.77575162588783786</c:v>
                </c:pt>
                <c:pt idx="6415">
                  <c:v>0.77587729665492944</c:v>
                </c:pt>
                <c:pt idx="6416">
                  <c:v>0.77600354709763364</c:v>
                </c:pt>
                <c:pt idx="6417">
                  <c:v>0.77612956884836604</c:v>
                </c:pt>
                <c:pt idx="6418">
                  <c:v>0.77625589704322229</c:v>
                </c:pt>
                <c:pt idx="6419">
                  <c:v>0.77638189036339811</c:v>
                </c:pt>
                <c:pt idx="6420">
                  <c:v>0.77650803816164293</c:v>
                </c:pt>
                <c:pt idx="6421">
                  <c:v>0.77663379471208849</c:v>
                </c:pt>
                <c:pt idx="6422">
                  <c:v>0.77675963292138328</c:v>
                </c:pt>
                <c:pt idx="6423">
                  <c:v>0.7768852447963901</c:v>
                </c:pt>
                <c:pt idx="6424">
                  <c:v>0.77701080008194356</c:v>
                </c:pt>
                <c:pt idx="6425">
                  <c:v>0.77713618123244932</c:v>
                </c:pt>
                <c:pt idx="6426">
                  <c:v>0.77726143959378002</c:v>
                </c:pt>
                <c:pt idx="6427">
                  <c:v>0.77738653766283505</c:v>
                </c:pt>
                <c:pt idx="6428">
                  <c:v>0.77751149295463184</c:v>
                </c:pt>
                <c:pt idx="6429">
                  <c:v>0.77763629763688025</c:v>
                </c:pt>
                <c:pt idx="6430">
                  <c:v>0.77776096143338647</c:v>
                </c:pt>
                <c:pt idx="6431">
                  <c:v>0.77788548720188322</c:v>
                </c:pt>
                <c:pt idx="6432">
                  <c:v>0.77800988332826693</c:v>
                </c:pt>
                <c:pt idx="6433">
                  <c:v>0.7781341563201658</c:v>
                </c:pt>
                <c:pt idx="6434">
                  <c:v>0.77825831428760983</c:v>
                </c:pt>
                <c:pt idx="6435">
                  <c:v>0.7783823646703083</c:v>
                </c:pt>
                <c:pt idx="6436">
                  <c:v>0.77850631518200353</c:v>
                </c:pt>
                <c:pt idx="6437">
                  <c:v>0.77863122120941974</c:v>
                </c:pt>
                <c:pt idx="6438">
                  <c:v>0.77875608111670802</c:v>
                </c:pt>
                <c:pt idx="6439">
                  <c:v>0.77888171178038501</c:v>
                </c:pt>
                <c:pt idx="6440">
                  <c:v>0.77900719472996305</c:v>
                </c:pt>
                <c:pt idx="6441">
                  <c:v>0.77913312312882477</c:v>
                </c:pt>
                <c:pt idx="6442">
                  <c:v>0.77925878356367262</c:v>
                </c:pt>
                <c:pt idx="6443">
                  <c:v>0.77938466793194228</c:v>
                </c:pt>
                <c:pt idx="6444">
                  <c:v>0.77951038587464216</c:v>
                </c:pt>
                <c:pt idx="6445">
                  <c:v>0.779636098138629</c:v>
                </c:pt>
                <c:pt idx="6446">
                  <c:v>0.77976164971089945</c:v>
                </c:pt>
                <c:pt idx="6447">
                  <c:v>0.77988708140872887</c:v>
                </c:pt>
                <c:pt idx="6448">
                  <c:v>0.78001233922558066</c:v>
                </c:pt>
                <c:pt idx="6449">
                  <c:v>0.78013743433761573</c:v>
                </c:pt>
                <c:pt idx="6450">
                  <c:v>0.78026235228143559</c:v>
                </c:pt>
                <c:pt idx="6451">
                  <c:v>0.78038710022940938</c:v>
                </c:pt>
                <c:pt idx="6452">
                  <c:v>0.78051167916509412</c:v>
                </c:pt>
                <c:pt idx="6453">
                  <c:v>0.78063609732655825</c:v>
                </c:pt>
                <c:pt idx="6454">
                  <c:v>0.7807603616293104</c:v>
                </c:pt>
                <c:pt idx="6455">
                  <c:v>0.78088448132494426</c:v>
                </c:pt>
                <c:pt idx="6456">
                  <c:v>0.78100940065100177</c:v>
                </c:pt>
                <c:pt idx="6457">
                  <c:v>0.78113422086111872</c:v>
                </c:pt>
                <c:pt idx="6458">
                  <c:v>0.78125968684660618</c:v>
                </c:pt>
                <c:pt idx="6459">
                  <c:v>0.78138496704903337</c:v>
                </c:pt>
                <c:pt idx="6460">
                  <c:v>0.78151061222417995</c:v>
                </c:pt>
                <c:pt idx="6461">
                  <c:v>0.78163597022551667</c:v>
                </c:pt>
                <c:pt idx="6462">
                  <c:v>0.78176150350502494</c:v>
                </c:pt>
                <c:pt idx="6463">
                  <c:v>0.78188685497180321</c:v>
                </c:pt>
                <c:pt idx="6464">
                  <c:v>0.78201217830371061</c:v>
                </c:pt>
                <c:pt idx="6465">
                  <c:v>0.78213733310952938</c:v>
                </c:pt>
                <c:pt idx="6466">
                  <c:v>0.78226236036250874</c:v>
                </c:pt>
                <c:pt idx="6467">
                  <c:v>0.78238721242313636</c:v>
                </c:pt>
                <c:pt idx="6468">
                  <c:v>0.78251190184403652</c:v>
                </c:pt>
                <c:pt idx="6469">
                  <c:v>0.78263641702434783</c:v>
                </c:pt>
                <c:pt idx="6470">
                  <c:v>0.78276076621328472</c:v>
                </c:pt>
                <c:pt idx="6471">
                  <c:v>0.78288579116345192</c:v>
                </c:pt>
                <c:pt idx="6472">
                  <c:v>0.78301067616664244</c:v>
                </c:pt>
                <c:pt idx="6473">
                  <c:v>0.78313610419813307</c:v>
                </c:pt>
                <c:pt idx="6474">
                  <c:v>0.78326131281808942</c:v>
                </c:pt>
                <c:pt idx="6475">
                  <c:v>0.7833868184206545</c:v>
                </c:pt>
                <c:pt idx="6476">
                  <c:v>0.78351219211298906</c:v>
                </c:pt>
                <c:pt idx="6477">
                  <c:v>0.78363759331368366</c:v>
                </c:pt>
                <c:pt idx="6478">
                  <c:v>0.78376284690974729</c:v>
                </c:pt>
                <c:pt idx="6479">
                  <c:v>0.78388798845678465</c:v>
                </c:pt>
                <c:pt idx="6480">
                  <c:v>0.7840129545024348</c:v>
                </c:pt>
                <c:pt idx="6481">
                  <c:v>0.78413775259340812</c:v>
                </c:pt>
                <c:pt idx="6482">
                  <c:v>0.78426236427948792</c:v>
                </c:pt>
                <c:pt idx="6483">
                  <c:v>0.7843867951291803</c:v>
                </c:pt>
                <c:pt idx="6484">
                  <c:v>0.78451181427024985</c:v>
                </c:pt>
                <c:pt idx="6485">
                  <c:v>0.78463666699991252</c:v>
                </c:pt>
                <c:pt idx="6486">
                  <c:v>0.78476199063784446</c:v>
                </c:pt>
                <c:pt idx="6487">
                  <c:v>0.78488707438851923</c:v>
                </c:pt>
                <c:pt idx="6488">
                  <c:v>0.78501240829375418</c:v>
                </c:pt>
                <c:pt idx="6489">
                  <c:v>0.78513759219123758</c:v>
                </c:pt>
                <c:pt idx="6490">
                  <c:v>0.78526277967668046</c:v>
                </c:pt>
                <c:pt idx="6491">
                  <c:v>0.78538780855426782</c:v>
                </c:pt>
                <c:pt idx="6492">
                  <c:v>0.78551271486943808</c:v>
                </c:pt>
                <c:pt idx="6493">
                  <c:v>0.78563744095510257</c:v>
                </c:pt>
                <c:pt idx="6494">
                  <c:v>0.78576199582322515</c:v>
                </c:pt>
                <c:pt idx="6495">
                  <c:v>0.78588636372203724</c:v>
                </c:pt>
                <c:pt idx="6496">
                  <c:v>0.78601127244055879</c:v>
                </c:pt>
                <c:pt idx="6497">
                  <c:v>0.78613600336851475</c:v>
                </c:pt>
                <c:pt idx="6498">
                  <c:v>0.78626116362444609</c:v>
                </c:pt>
                <c:pt idx="6499">
                  <c:v>0.78638607648344583</c:v>
                </c:pt>
                <c:pt idx="6500">
                  <c:v>0.78651121300986437</c:v>
                </c:pt>
                <c:pt idx="6501">
                  <c:v>0.78663619234590287</c:v>
                </c:pt>
                <c:pt idx="6502">
                  <c:v>0.78676116344071079</c:v>
                </c:pt>
                <c:pt idx="6503">
                  <c:v>0.78688597263871873</c:v>
                </c:pt>
                <c:pt idx="6504">
                  <c:v>0.78701065589207264</c:v>
                </c:pt>
                <c:pt idx="6505">
                  <c:v>0.78713515921108468</c:v>
                </c:pt>
                <c:pt idx="6506">
                  <c:v>0.7872601485638433</c:v>
                </c:pt>
                <c:pt idx="6507">
                  <c:v>0.78738494457737263</c:v>
                </c:pt>
                <c:pt idx="6508">
                  <c:v>0.78751011556315542</c:v>
                </c:pt>
                <c:pt idx="6509">
                  <c:v>0.787635198261879</c:v>
                </c:pt>
                <c:pt idx="6510">
                  <c:v>0.78776036053443188</c:v>
                </c:pt>
                <c:pt idx="6511">
                  <c:v>0.78788539945536851</c:v>
                </c:pt>
                <c:pt idx="6512">
                  <c:v>0.78801034561100924</c:v>
                </c:pt>
                <c:pt idx="6513">
                  <c:v>0.7881351207032965</c:v>
                </c:pt>
                <c:pt idx="6514">
                  <c:v>0.7882597270145677</c:v>
                </c:pt>
                <c:pt idx="6515">
                  <c:v>0.7883847476046022</c:v>
                </c:pt>
                <c:pt idx="6516">
                  <c:v>0.78850956130715733</c:v>
                </c:pt>
                <c:pt idx="6517">
                  <c:v>0.78863469650906803</c:v>
                </c:pt>
                <c:pt idx="6518">
                  <c:v>0.78875972286987284</c:v>
                </c:pt>
                <c:pt idx="6519">
                  <c:v>0.78888479864123284</c:v>
                </c:pt>
                <c:pt idx="6520">
                  <c:v>0.78900973572780075</c:v>
                </c:pt>
                <c:pt idx="6521">
                  <c:v>0.78913456442414431</c:v>
                </c:pt>
                <c:pt idx="6522">
                  <c:v>0.78925921310978087</c:v>
                </c:pt>
                <c:pt idx="6523">
                  <c:v>0.78938368555057736</c:v>
                </c:pt>
                <c:pt idx="6524">
                  <c:v>0.78950854786239733</c:v>
                </c:pt>
                <c:pt idx="6525">
                  <c:v>0.7896331996431365</c:v>
                </c:pt>
                <c:pt idx="6526">
                  <c:v>0.78975815519044135</c:v>
                </c:pt>
                <c:pt idx="6527">
                  <c:v>0.7898829984422131</c:v>
                </c:pt>
                <c:pt idx="6528">
                  <c:v>0.79000788420899837</c:v>
                </c:pt>
                <c:pt idx="6529">
                  <c:v>0.79013263101060427</c:v>
                </c:pt>
                <c:pt idx="6530">
                  <c:v>0.79025726911791661</c:v>
                </c:pt>
                <c:pt idx="6531">
                  <c:v>0.79038172975472998</c:v>
                </c:pt>
                <c:pt idx="6532">
                  <c:v>0.79050656708786637</c:v>
                </c:pt>
                <c:pt idx="6533">
                  <c:v>0.79063118819008738</c:v>
                </c:pt>
                <c:pt idx="6534">
                  <c:v>0.79075609057848539</c:v>
                </c:pt>
                <c:pt idx="6535">
                  <c:v>0.79088087076503011</c:v>
                </c:pt>
                <c:pt idx="6536">
                  <c:v>0.79100567915452347</c:v>
                </c:pt>
                <c:pt idx="6537">
                  <c:v>0.79113034101638369</c:v>
                </c:pt>
                <c:pt idx="6538">
                  <c:v>0.79125488660051779</c:v>
                </c:pt>
                <c:pt idx="6539">
                  <c:v>0.79137975579554154</c:v>
                </c:pt>
                <c:pt idx="6540">
                  <c:v>0.79150441714276676</c:v>
                </c:pt>
                <c:pt idx="6541">
                  <c:v>0.79162932206698189</c:v>
                </c:pt>
                <c:pt idx="6542">
                  <c:v>0.79175409585553402</c:v>
                </c:pt>
                <c:pt idx="6543">
                  <c:v>0.79187887631153719</c:v>
                </c:pt>
                <c:pt idx="6544">
                  <c:v>0.7920035004516095</c:v>
                </c:pt>
                <c:pt idx="6545">
                  <c:v>0.79212799636023279</c:v>
                </c:pt>
                <c:pt idx="6546">
                  <c:v>0.79225279318422581</c:v>
                </c:pt>
                <c:pt idx="6547">
                  <c:v>0.79237757804556841</c:v>
                </c:pt>
                <c:pt idx="6548">
                  <c:v>0.79250246750553588</c:v>
                </c:pt>
                <c:pt idx="6549">
                  <c:v>0.79262727874132444</c:v>
                </c:pt>
                <c:pt idx="6550">
                  <c:v>0.79275201649816429</c:v>
                </c:pt>
                <c:pt idx="6551">
                  <c:v>0.79287659887774309</c:v>
                </c:pt>
                <c:pt idx="6552">
                  <c:v>0.79300146601532484</c:v>
                </c:pt>
                <c:pt idx="6553">
                  <c:v>0.7931262944190034</c:v>
                </c:pt>
                <c:pt idx="6554">
                  <c:v>0.79325120368785607</c:v>
                </c:pt>
                <c:pt idx="6555">
                  <c:v>0.79337601444281836</c:v>
                </c:pt>
                <c:pt idx="6556">
                  <c:v>0.79350073474460947</c:v>
                </c:pt>
                <c:pt idx="6557">
                  <c:v>0.79362528639483632</c:v>
                </c:pt>
                <c:pt idx="6558">
                  <c:v>0.79375009744750336</c:v>
                </c:pt>
                <c:pt idx="6559">
                  <c:v>0.79387485648065725</c:v>
                </c:pt>
                <c:pt idx="6560">
                  <c:v>0.79399968087333628</c:v>
                </c:pt>
                <c:pt idx="6561">
                  <c:v>0.79412439845420635</c:v>
                </c:pt>
                <c:pt idx="6562">
                  <c:v>0.794249018315212</c:v>
                </c:pt>
                <c:pt idx="6563">
                  <c:v>0.79437346592347535</c:v>
                </c:pt>
                <c:pt idx="6564">
                  <c:v>0.79449816246868865</c:v>
                </c:pt>
                <c:pt idx="6565">
                  <c:v>0.79462280363943361</c:v>
                </c:pt>
                <c:pt idx="6566">
                  <c:v>0.79474750546391304</c:v>
                </c:pt>
                <c:pt idx="6567">
                  <c:v>0.79487209978073836</c:v>
                </c:pt>
                <c:pt idx="6568">
                  <c:v>0.79499659609560158</c:v>
                </c:pt>
                <c:pt idx="6569">
                  <c:v>0.79512130938381809</c:v>
                </c:pt>
                <c:pt idx="6570">
                  <c:v>0.79524598134769553</c:v>
                </c:pt>
                <c:pt idx="6571">
                  <c:v>0.79537069261368587</c:v>
                </c:pt>
                <c:pt idx="6572">
                  <c:v>0.79549529341822489</c:v>
                </c:pt>
                <c:pt idx="6573">
                  <c:v>0.79561978365344599</c:v>
                </c:pt>
                <c:pt idx="6574">
                  <c:v>0.79574447290453554</c:v>
                </c:pt>
                <c:pt idx="6575">
                  <c:v>0.7958691089336809</c:v>
                </c:pt>
                <c:pt idx="6576">
                  <c:v>0.79599377180425313</c:v>
                </c:pt>
                <c:pt idx="6577">
                  <c:v>0.79611831649553944</c:v>
                </c:pt>
                <c:pt idx="6578">
                  <c:v>0.79624274408807016</c:v>
                </c:pt>
                <c:pt idx="6579">
                  <c:v>0.79636736038365363</c:v>
                </c:pt>
                <c:pt idx="6580">
                  <c:v>0.79649191848949696</c:v>
                </c:pt>
                <c:pt idx="6581">
                  <c:v>0.79661649810737289</c:v>
                </c:pt>
                <c:pt idx="6582">
                  <c:v>0.79674095746236295</c:v>
                </c:pt>
                <c:pt idx="6583">
                  <c:v>0.7968656250460957</c:v>
                </c:pt>
                <c:pt idx="6584">
                  <c:v>0.79699022710242162</c:v>
                </c:pt>
                <c:pt idx="6585">
                  <c:v>0.7971148462987887</c:v>
                </c:pt>
                <c:pt idx="6586">
                  <c:v>0.79723933661816715</c:v>
                </c:pt>
                <c:pt idx="6587">
                  <c:v>0.79736401542573487</c:v>
                </c:pt>
                <c:pt idx="6588">
                  <c:v>0.79748861697548579</c:v>
                </c:pt>
                <c:pt idx="6589">
                  <c:v>0.79761322152436032</c:v>
                </c:pt>
                <c:pt idx="6590">
                  <c:v>0.79773768842345238</c:v>
                </c:pt>
                <c:pt idx="6591">
                  <c:v>0.79786232981521699</c:v>
                </c:pt>
                <c:pt idx="6592">
                  <c:v>0.79798688664474704</c:v>
                </c:pt>
                <c:pt idx="6593">
                  <c:v>0.79811143860362921</c:v>
                </c:pt>
                <c:pt idx="6594">
                  <c:v>0.7982358488094472</c:v>
                </c:pt>
                <c:pt idx="6595">
                  <c:v>0.79836042647508276</c:v>
                </c:pt>
                <c:pt idx="6596">
                  <c:v>0.79848491681387346</c:v>
                </c:pt>
                <c:pt idx="6597">
                  <c:v>0.79860939923341734</c:v>
                </c:pt>
                <c:pt idx="6598">
                  <c:v>0.79873373917941004</c:v>
                </c:pt>
                <c:pt idx="6599">
                  <c:v>0.79885824357039814</c:v>
                </c:pt>
                <c:pt idx="6600">
                  <c:v>0.79898266049313516</c:v>
                </c:pt>
                <c:pt idx="6601">
                  <c:v>0.79910706898413975</c:v>
                </c:pt>
                <c:pt idx="6602">
                  <c:v>0.79923159090001183</c:v>
                </c:pt>
                <c:pt idx="6603">
                  <c:v>0.79935606558130079</c:v>
                </c:pt>
                <c:pt idx="6604">
                  <c:v>0.79948050775992208</c:v>
                </c:pt>
                <c:pt idx="6605">
                  <c:v>0.79960506099670114</c:v>
                </c:pt>
                <c:pt idx="6606">
                  <c:v>0.79972955153415071</c:v>
                </c:pt>
                <c:pt idx="6607">
                  <c:v>0.79985400170445464</c:v>
                </c:pt>
                <c:pt idx="6608">
                  <c:v>0.79997854864641726</c:v>
                </c:pt>
                <c:pt idx="6609">
                  <c:v>0.80010302508559383</c:v>
                </c:pt>
                <c:pt idx="6610">
                  <c:v>0.80022745259532635</c:v>
                </c:pt>
                <c:pt idx="6611">
                  <c:v>0.80035196907348727</c:v>
                </c:pt>
                <c:pt idx="6612">
                  <c:v>0.80047640972064205</c:v>
                </c:pt>
                <c:pt idx="6613">
                  <c:v>0.80060079714235788</c:v>
                </c:pt>
                <c:pt idx="6614">
                  <c:v>0.80072526905834751</c:v>
                </c:pt>
                <c:pt idx="6615">
                  <c:v>0.80084966282168368</c:v>
                </c:pt>
                <c:pt idx="6616">
                  <c:v>0.80097400149407294</c:v>
                </c:pt>
                <c:pt idx="6617">
                  <c:v>0.80109842257422126</c:v>
                </c:pt>
                <c:pt idx="6618">
                  <c:v>0.80122276490232469</c:v>
                </c:pt>
                <c:pt idx="6619">
                  <c:v>0.80134705178520238</c:v>
                </c:pt>
                <c:pt idx="6620">
                  <c:v>0.80147142032289787</c:v>
                </c:pt>
                <c:pt idx="6621">
                  <c:v>0.8015957104869933</c:v>
                </c:pt>
                <c:pt idx="6622">
                  <c:v>0.8017201298513783</c:v>
                </c:pt>
                <c:pt idx="6623">
                  <c:v>0.80184446384372832</c:v>
                </c:pt>
                <c:pt idx="6624">
                  <c:v>0.80196892694729005</c:v>
                </c:pt>
                <c:pt idx="6625">
                  <c:v>0.80209329606667401</c:v>
                </c:pt>
                <c:pt idx="6626">
                  <c:v>0.80221778298913016</c:v>
                </c:pt>
                <c:pt idx="6627">
                  <c:v>0.80234216717616014</c:v>
                </c:pt>
                <c:pt idx="6628">
                  <c:v>0.8024666581007458</c:v>
                </c:pt>
                <c:pt idx="6629">
                  <c:v>0.80259103923977371</c:v>
                </c:pt>
                <c:pt idx="6630">
                  <c:v>0.80271551880252767</c:v>
                </c:pt>
                <c:pt idx="6631">
                  <c:v>0.80283988366569292</c:v>
                </c:pt>
                <c:pt idx="6632">
                  <c:v>0.80296434131398153</c:v>
                </c:pt>
                <c:pt idx="6633">
                  <c:v>0.80308868120966381</c:v>
                </c:pt>
                <c:pt idx="6634">
                  <c:v>0.80321311029712072</c:v>
                </c:pt>
                <c:pt idx="6635">
                  <c:v>0.80333741998161612</c:v>
                </c:pt>
                <c:pt idx="6636">
                  <c:v>0.80346181669831096</c:v>
                </c:pt>
                <c:pt idx="6637">
                  <c:v>0.80358609334158881</c:v>
                </c:pt>
                <c:pt idx="6638">
                  <c:v>0.80371045582074485</c:v>
                </c:pt>
                <c:pt idx="6639">
                  <c:v>0.80383469820798048</c:v>
                </c:pt>
                <c:pt idx="6640">
                  <c:v>0.80395902586459189</c:v>
                </c:pt>
                <c:pt idx="6641">
                  <c:v>0.80408323382753943</c:v>
                </c:pt>
                <c:pt idx="6642">
                  <c:v>0.80420752689561548</c:v>
                </c:pt>
                <c:pt idx="6643">
                  <c:v>0.80433170092334816</c:v>
                </c:pt>
                <c:pt idx="6644">
                  <c:v>0.80445596014199516</c:v>
                </c:pt>
                <c:pt idx="6645">
                  <c:v>0.80458010112036726</c:v>
                </c:pt>
                <c:pt idx="6646">
                  <c:v>0.80470432752494081</c:v>
                </c:pt>
                <c:pt idx="6647">
                  <c:v>0.80482843656487058</c:v>
                </c:pt>
                <c:pt idx="6648">
                  <c:v>0.80495263135007611</c:v>
                </c:pt>
                <c:pt idx="6649">
                  <c:v>0.80507670967582468</c:v>
                </c:pt>
                <c:pt idx="6650">
                  <c:v>0.80520087410721985</c:v>
                </c:pt>
                <c:pt idx="6651">
                  <c:v>0.80532492298474523</c:v>
                </c:pt>
                <c:pt idx="6652">
                  <c:v>0.80544905834247382</c:v>
                </c:pt>
                <c:pt idx="6653">
                  <c:v>0.80557307903432918</c:v>
                </c:pt>
                <c:pt idx="6654">
                  <c:v>0.80569718657815637</c:v>
                </c:pt>
                <c:pt idx="6655">
                  <c:v>0.80582118031585503</c:v>
                </c:pt>
                <c:pt idx="6656">
                  <c:v>0.80594526126420618</c:v>
                </c:pt>
                <c:pt idx="6657">
                  <c:v>0.80606922923203728</c:v>
                </c:pt>
                <c:pt idx="6658">
                  <c:v>0.8061932847501494</c:v>
                </c:pt>
                <c:pt idx="6659">
                  <c:v>0.8063172280764126</c:v>
                </c:pt>
                <c:pt idx="6660">
                  <c:v>0.806441259270402</c:v>
                </c:pt>
                <c:pt idx="6661">
                  <c:v>0.80656517902344427</c:v>
                </c:pt>
                <c:pt idx="6662">
                  <c:v>0.80668918693813563</c:v>
                </c:pt>
                <c:pt idx="6663">
                  <c:v>0.80681316783189527</c:v>
                </c:pt>
                <c:pt idx="6664">
                  <c:v>0.80693720367493116</c:v>
                </c:pt>
                <c:pt idx="6665">
                  <c:v>0.80706124397343393</c:v>
                </c:pt>
                <c:pt idx="6666">
                  <c:v>0.80718531337889288</c:v>
                </c:pt>
                <c:pt idx="6667">
                  <c:v>0.80730939053328266</c:v>
                </c:pt>
                <c:pt idx="6668">
                  <c:v>0.80743348023954598</c:v>
                </c:pt>
                <c:pt idx="6669">
                  <c:v>0.80755757284049046</c:v>
                </c:pt>
                <c:pt idx="6670">
                  <c:v>0.80768166764780913</c:v>
                </c:pt>
                <c:pt idx="6671">
                  <c:v>0.80780575985263647</c:v>
                </c:pt>
                <c:pt idx="6672">
                  <c:v>0.80792984784422961</c:v>
                </c:pt>
                <c:pt idx="6673">
                  <c:v>0.80805392904511519</c:v>
                </c:pt>
                <c:pt idx="6674">
                  <c:v>0.80817800212587931</c:v>
                </c:pt>
                <c:pt idx="6675">
                  <c:v>0.80830206566838902</c:v>
                </c:pt>
                <c:pt idx="6676">
                  <c:v>0.80842611880707405</c:v>
                </c:pt>
                <c:pt idx="6677">
                  <c:v>0.80855016078488062</c:v>
                </c:pt>
                <c:pt idx="6678">
                  <c:v>0.80867419112244043</c:v>
                </c:pt>
                <c:pt idx="6679">
                  <c:v>0.80879820945992065</c:v>
                </c:pt>
                <c:pt idx="6680">
                  <c:v>0.8089222155906779</c:v>
                </c:pt>
                <c:pt idx="6681">
                  <c:v>0.8090462093983577</c:v>
                </c:pt>
                <c:pt idx="6682">
                  <c:v>0.80917019085537745</c:v>
                </c:pt>
                <c:pt idx="6683">
                  <c:v>0.80929415999425092</c:v>
                </c:pt>
                <c:pt idx="6684">
                  <c:v>0.80941811689950294</c:v>
                </c:pt>
                <c:pt idx="6685">
                  <c:v>0.80954206169280352</c:v>
                </c:pt>
                <c:pt idx="6686">
                  <c:v>0.80966599452560972</c:v>
                </c:pt>
                <c:pt idx="6687">
                  <c:v>0.80978991557072488</c:v>
                </c:pt>
                <c:pt idx="6688">
                  <c:v>0.80991382501694353</c:v>
                </c:pt>
                <c:pt idx="6689">
                  <c:v>0.81003772306400701</c:v>
                </c:pt>
                <c:pt idx="6690">
                  <c:v>0.81016160991901787</c:v>
                </c:pt>
                <c:pt idx="6691">
                  <c:v>0.81028548579336812</c:v>
                </c:pt>
                <c:pt idx="6692">
                  <c:v>0.81040935090044153</c:v>
                </c:pt>
                <c:pt idx="6693">
                  <c:v>0.81053320545374996</c:v>
                </c:pt>
                <c:pt idx="6694">
                  <c:v>0.81065704966551122</c:v>
                </c:pt>
                <c:pt idx="6695">
                  <c:v>0.81078088374554413</c:v>
                </c:pt>
                <c:pt idx="6696">
                  <c:v>0.81090470790042746</c:v>
                </c:pt>
                <c:pt idx="6697">
                  <c:v>0.81102852233286882</c:v>
                </c:pt>
                <c:pt idx="6698">
                  <c:v>0.81115232724124531</c:v>
                </c:pt>
                <c:pt idx="6699">
                  <c:v>0.81127612281927419</c:v>
                </c:pt>
                <c:pt idx="6700">
                  <c:v>0.8113999092557973</c:v>
                </c:pt>
                <c:pt idx="6701">
                  <c:v>0.81152368673463537</c:v>
                </c:pt>
                <c:pt idx="6702">
                  <c:v>0.8116474554345281</c:v>
                </c:pt>
                <c:pt idx="6703">
                  <c:v>0.81177121552911458</c:v>
                </c:pt>
                <c:pt idx="6704">
                  <c:v>0.81189496718695442</c:v>
                </c:pt>
                <c:pt idx="6705">
                  <c:v>0.81201871057158703</c:v>
                </c:pt>
                <c:pt idx="6706">
                  <c:v>0.81214244584160999</c:v>
                </c:pt>
                <c:pt idx="6707">
                  <c:v>0.81226617315077632</c:v>
                </c:pt>
                <c:pt idx="6708">
                  <c:v>0.81238989264810568</c:v>
                </c:pt>
                <c:pt idx="6709">
                  <c:v>0.81251360447800902</c:v>
                </c:pt>
                <c:pt idx="6710">
                  <c:v>0.81263730878040974</c:v>
                </c:pt>
                <c:pt idx="6711">
                  <c:v>0.81276100569087917</c:v>
                </c:pt>
                <c:pt idx="6712">
                  <c:v>0.81288469534076935</c:v>
                </c:pt>
                <c:pt idx="6713">
                  <c:v>0.8130083778573518</c:v>
                </c:pt>
                <c:pt idx="6714">
                  <c:v>0.81313205336394168</c:v>
                </c:pt>
                <c:pt idx="6715">
                  <c:v>0.8132557219800407</c:v>
                </c:pt>
                <c:pt idx="6716">
                  <c:v>0.8133793838214618</c:v>
                </c:pt>
                <c:pt idx="6717">
                  <c:v>0.81350303900045984</c:v>
                </c:pt>
                <c:pt idx="6718">
                  <c:v>0.81362668762585577</c:v>
                </c:pt>
                <c:pt idx="6719">
                  <c:v>0.81375032980315987</c:v>
                </c:pt>
                <c:pt idx="6720">
                  <c:v>0.81387396563468628</c:v>
                </c:pt>
                <c:pt idx="6721">
                  <c:v>0.81399759521967519</c:v>
                </c:pt>
                <c:pt idx="6722">
                  <c:v>0.81412121865439513</c:v>
                </c:pt>
                <c:pt idx="6723">
                  <c:v>0.81424483603225872</c:v>
                </c:pt>
                <c:pt idx="6724">
                  <c:v>0.81436844744392123</c:v>
                </c:pt>
                <c:pt idx="6725">
                  <c:v>0.81449205297738159</c:v>
                </c:pt>
                <c:pt idx="6726">
                  <c:v>0.81461613109995645</c:v>
                </c:pt>
                <c:pt idx="6727">
                  <c:v>0.81474032191653434</c:v>
                </c:pt>
                <c:pt idx="6728">
                  <c:v>0.81486499224123787</c:v>
                </c:pt>
                <c:pt idx="6729">
                  <c:v>0.81498976028209524</c:v>
                </c:pt>
                <c:pt idx="6730">
                  <c:v>0.81511486925251075</c:v>
                </c:pt>
                <c:pt idx="6731">
                  <c:v>0.81523999818565152</c:v>
                </c:pt>
                <c:pt idx="6732">
                  <c:v>0.81536533202245387</c:v>
                </c:pt>
                <c:pt idx="6733">
                  <c:v>0.81549060648826588</c:v>
                </c:pt>
                <c:pt idx="6734">
                  <c:v>0.8156159870808839</c:v>
                </c:pt>
                <c:pt idx="6735">
                  <c:v>0.81574132349917305</c:v>
                </c:pt>
                <c:pt idx="6736">
                  <c:v>0.81586667348078001</c:v>
                </c:pt>
                <c:pt idx="6737">
                  <c:v>0.81599196748484681</c:v>
                </c:pt>
                <c:pt idx="6738">
                  <c:v>0.81611721677611326</c:v>
                </c:pt>
                <c:pt idx="6739">
                  <c:v>0.81624239082931038</c:v>
                </c:pt>
                <c:pt idx="6740">
                  <c:v>0.81636748870179243</c:v>
                </c:pt>
                <c:pt idx="6741">
                  <c:v>0.81649249771538601</c:v>
                </c:pt>
                <c:pt idx="6742">
                  <c:v>0.81661741623099005</c:v>
                </c:pt>
                <c:pt idx="6743">
                  <c:v>0.81674224010454544</c:v>
                </c:pt>
                <c:pt idx="6744">
                  <c:v>0.81686696957938221</c:v>
                </c:pt>
                <c:pt idx="6745">
                  <c:v>0.81699160481846711</c:v>
                </c:pt>
                <c:pt idx="6746">
                  <c:v>0.81711614785450726</c:v>
                </c:pt>
                <c:pt idx="6747">
                  <c:v>0.81724060105842877</c:v>
                </c:pt>
                <c:pt idx="6748">
                  <c:v>0.81736496761991106</c:v>
                </c:pt>
                <c:pt idx="6749">
                  <c:v>0.81748925098317815</c:v>
                </c:pt>
                <c:pt idx="6750">
                  <c:v>0.81761345492114335</c:v>
                </c:pt>
                <c:pt idx="6751">
                  <c:v>0.81773799266189728</c:v>
                </c:pt>
                <c:pt idx="6752">
                  <c:v>0.81786255594397583</c:v>
                </c:pt>
                <c:pt idx="6753">
                  <c:v>0.81798746836325664</c:v>
                </c:pt>
                <c:pt idx="6754">
                  <c:v>0.81811239944149672</c:v>
                </c:pt>
                <c:pt idx="6755">
                  <c:v>0.81823756998247488</c:v>
                </c:pt>
                <c:pt idx="6756">
                  <c:v>0.81836269947649853</c:v>
                </c:pt>
                <c:pt idx="6757">
                  <c:v>0.81848796009827107</c:v>
                </c:pt>
                <c:pt idx="6758">
                  <c:v>0.81861319015399614</c:v>
                </c:pt>
                <c:pt idx="6759">
                  <c:v>0.81873844534663132</c:v>
                </c:pt>
                <c:pt idx="6760">
                  <c:v>0.81886364903539155</c:v>
                </c:pt>
                <c:pt idx="6761">
                  <c:v>0.81898880928303064</c:v>
                </c:pt>
                <c:pt idx="6762">
                  <c:v>0.81911389141924529</c:v>
                </c:pt>
                <c:pt idx="6763">
                  <c:v>0.81923889214223067</c:v>
                </c:pt>
                <c:pt idx="6764">
                  <c:v>0.81936379656246583</c:v>
                </c:pt>
                <c:pt idx="6765">
                  <c:v>0.81948860173635163</c:v>
                </c:pt>
                <c:pt idx="6766">
                  <c:v>0.8196133025364758</c:v>
                </c:pt>
                <c:pt idx="6767">
                  <c:v>0.81973789871522795</c:v>
                </c:pt>
                <c:pt idx="6768">
                  <c:v>0.81986239020555041</c:v>
                </c:pt>
                <c:pt idx="6769">
                  <c:v>0.81998713996778072</c:v>
                </c:pt>
                <c:pt idx="6770">
                  <c:v>0.82011187145765163</c:v>
                </c:pt>
                <c:pt idx="6771">
                  <c:v>0.82023687546864643</c:v>
                </c:pt>
                <c:pt idx="6772">
                  <c:v>0.82036185425404673</c:v>
                </c:pt>
                <c:pt idx="6773">
                  <c:v>0.82048701152386316</c:v>
                </c:pt>
                <c:pt idx="6774">
                  <c:v>0.82061209283755021</c:v>
                </c:pt>
                <c:pt idx="6775">
                  <c:v>0.82073726061310737</c:v>
                </c:pt>
                <c:pt idx="6776">
                  <c:v>0.82086236888113318</c:v>
                </c:pt>
                <c:pt idx="6777">
                  <c:v>0.82098747230934999</c:v>
                </c:pt>
                <c:pt idx="6778">
                  <c:v>0.82111250285435688</c:v>
                </c:pt>
                <c:pt idx="6779">
                  <c:v>0.82123747055924601</c:v>
                </c:pt>
                <c:pt idx="6780">
                  <c:v>0.82136234564088317</c:v>
                </c:pt>
                <c:pt idx="6781">
                  <c:v>0.82148712711343097</c:v>
                </c:pt>
                <c:pt idx="6782">
                  <c:v>0.82161180304387438</c:v>
                </c:pt>
                <c:pt idx="6783">
                  <c:v>0.82173637236984542</c:v>
                </c:pt>
                <c:pt idx="6784">
                  <c:v>0.82186115867738319</c:v>
                </c:pt>
                <c:pt idx="6785">
                  <c:v>0.82198590707231345</c:v>
                </c:pt>
                <c:pt idx="6786">
                  <c:v>0.82211088336170079</c:v>
                </c:pt>
                <c:pt idx="6787">
                  <c:v>0.8222358117848152</c:v>
                </c:pt>
                <c:pt idx="6788">
                  <c:v>0.82236088289911979</c:v>
                </c:pt>
                <c:pt idx="6789">
                  <c:v>0.82248592832373335</c:v>
                </c:pt>
                <c:pt idx="6790">
                  <c:v>0.82261100680426291</c:v>
                </c:pt>
                <c:pt idx="6791">
                  <c:v>0.82273603559843456</c:v>
                </c:pt>
                <c:pt idx="6792">
                  <c:v>0.82286102127149974</c:v>
                </c:pt>
                <c:pt idx="6793">
                  <c:v>0.82298592514820701</c:v>
                </c:pt>
                <c:pt idx="6794">
                  <c:v>0.82311074204490131</c:v>
                </c:pt>
                <c:pt idx="6795">
                  <c:v>0.82323545482574545</c:v>
                </c:pt>
                <c:pt idx="6796">
                  <c:v>0.82336005934930201</c:v>
                </c:pt>
                <c:pt idx="6797">
                  <c:v>0.82348484946036327</c:v>
                </c:pt>
                <c:pt idx="6798">
                  <c:v>0.82360958675965201</c:v>
                </c:pt>
                <c:pt idx="6799">
                  <c:v>0.82373451763510408</c:v>
                </c:pt>
                <c:pt idx="6800">
                  <c:v>0.82385938362337274</c:v>
                </c:pt>
                <c:pt idx="6801">
                  <c:v>0.82398436486360493</c:v>
                </c:pt>
                <c:pt idx="6802">
                  <c:v>0.82410930392600878</c:v>
                </c:pt>
                <c:pt idx="6803">
                  <c:v>0.82423425748012646</c:v>
                </c:pt>
                <c:pt idx="6804">
                  <c:v>0.82435914880410799</c:v>
                </c:pt>
                <c:pt idx="6805">
                  <c:v>0.82448398536451606</c:v>
                </c:pt>
                <c:pt idx="6806">
                  <c:v>0.82460873187791606</c:v>
                </c:pt>
                <c:pt idx="6807">
                  <c:v>0.82473338458388401</c:v>
                </c:pt>
                <c:pt idx="6808">
                  <c:v>0.82485820169306034</c:v>
                </c:pt>
                <c:pt idx="6809">
                  <c:v>0.82498296000429661</c:v>
                </c:pt>
                <c:pt idx="6810">
                  <c:v>0.82510788456507944</c:v>
                </c:pt>
                <c:pt idx="6811">
                  <c:v>0.82523280326534154</c:v>
                </c:pt>
                <c:pt idx="6812">
                  <c:v>0.82535778542721738</c:v>
                </c:pt>
                <c:pt idx="6813">
                  <c:v>0.8254827378435865</c:v>
                </c:pt>
                <c:pt idx="6814">
                  <c:v>0.82560766589676482</c:v>
                </c:pt>
                <c:pt idx="6815">
                  <c:v>0.82573252265265307</c:v>
                </c:pt>
                <c:pt idx="6816">
                  <c:v>0.82585729916415085</c:v>
                </c:pt>
                <c:pt idx="6817">
                  <c:v>0.82598197292453701</c:v>
                </c:pt>
                <c:pt idx="6818">
                  <c:v>0.82610679101833395</c:v>
                </c:pt>
                <c:pt idx="6819">
                  <c:v>0.82623153699410778</c:v>
                </c:pt>
                <c:pt idx="6820">
                  <c:v>0.82635642518278729</c:v>
                </c:pt>
                <c:pt idx="6821">
                  <c:v>0.82648129167031903</c:v>
                </c:pt>
                <c:pt idx="6822">
                  <c:v>0.82660620316308386</c:v>
                </c:pt>
                <c:pt idx="6823">
                  <c:v>0.82673107179815264</c:v>
                </c:pt>
                <c:pt idx="6824">
                  <c:v>0.82685590367956152</c:v>
                </c:pt>
                <c:pt idx="6825">
                  <c:v>0.82698065514383634</c:v>
                </c:pt>
                <c:pt idx="6826">
                  <c:v>0.82710531865884573</c:v>
                </c:pt>
                <c:pt idx="6827">
                  <c:v>0.82723011026945859</c:v>
                </c:pt>
                <c:pt idx="6828">
                  <c:v>0.82735482844151087</c:v>
                </c:pt>
                <c:pt idx="6829">
                  <c:v>0.82747967096025032</c:v>
                </c:pt>
                <c:pt idx="6830">
                  <c:v>0.82760448322514835</c:v>
                </c:pt>
                <c:pt idx="6831">
                  <c:v>0.82772932702174296</c:v>
                </c:pt>
                <c:pt idx="6832">
                  <c:v>0.82785411943086684</c:v>
                </c:pt>
                <c:pt idx="6833">
                  <c:v>0.82797886608749915</c:v>
                </c:pt>
                <c:pt idx="6834">
                  <c:v>0.82810352602762305</c:v>
                </c:pt>
                <c:pt idx="6835">
                  <c:v>0.82822831127090923</c:v>
                </c:pt>
                <c:pt idx="6836">
                  <c:v>0.82835301895763269</c:v>
                </c:pt>
                <c:pt idx="6837">
                  <c:v>0.82847783858686008</c:v>
                </c:pt>
                <c:pt idx="6838">
                  <c:v>0.82860261933956059</c:v>
                </c:pt>
                <c:pt idx="6839">
                  <c:v>0.82872742037116565</c:v>
                </c:pt>
                <c:pt idx="6840">
                  <c:v>0.82885216173556686</c:v>
                </c:pt>
                <c:pt idx="6841">
                  <c:v>0.82897684911534109</c:v>
                </c:pt>
                <c:pt idx="6842">
                  <c:v>0.82910164377463014</c:v>
                </c:pt>
                <c:pt idx="6843">
                  <c:v>0.8292264495159809</c:v>
                </c:pt>
                <c:pt idx="6844">
                  <c:v>0.82935131742266832</c:v>
                </c:pt>
                <c:pt idx="6845">
                  <c:v>0.82947617163644072</c:v>
                </c:pt>
                <c:pt idx="6846">
                  <c:v>0.82960100774997114</c:v>
                </c:pt>
                <c:pt idx="6847">
                  <c:v>0.82972577962343119</c:v>
                </c:pt>
                <c:pt idx="6848">
                  <c:v>0.82985047198071293</c:v>
                </c:pt>
                <c:pt idx="6849">
                  <c:v>0.82997525396726646</c:v>
                </c:pt>
                <c:pt idx="6850">
                  <c:v>0.83010002700909546</c:v>
                </c:pt>
                <c:pt idx="6851">
                  <c:v>0.83022484624894322</c:v>
                </c:pt>
                <c:pt idx="6852">
                  <c:v>0.83034963770021464</c:v>
                </c:pt>
                <c:pt idx="6853">
                  <c:v>0.83047439995532568</c:v>
                </c:pt>
                <c:pt idx="6854">
                  <c:v>0.83059908908801705</c:v>
                </c:pt>
                <c:pt idx="6855">
                  <c:v>0.83072386965839207</c:v>
                </c:pt>
                <c:pt idx="6856">
                  <c:v>0.83084863845559176</c:v>
                </c:pt>
                <c:pt idx="6857">
                  <c:v>0.83097344670514928</c:v>
                </c:pt>
                <c:pt idx="6858">
                  <c:v>0.83109822083060902</c:v>
                </c:pt>
                <c:pt idx="6859">
                  <c:v>0.8312229585645492</c:v>
                </c:pt>
                <c:pt idx="6860">
                  <c:v>0.83134761708624749</c:v>
                </c:pt>
                <c:pt idx="6861">
                  <c:v>0.83147235539626041</c:v>
                </c:pt>
                <c:pt idx="6862">
                  <c:v>0.83159707391776605</c:v>
                </c:pt>
                <c:pt idx="6863">
                  <c:v>0.83172182245345394</c:v>
                </c:pt>
                <c:pt idx="6864">
                  <c:v>0.83184653026742872</c:v>
                </c:pt>
                <c:pt idx="6865">
                  <c:v>0.8319711955836504</c:v>
                </c:pt>
                <c:pt idx="6866">
                  <c:v>0.83209593210610988</c:v>
                </c:pt>
                <c:pt idx="6867">
                  <c:v>0.83222065836303072</c:v>
                </c:pt>
                <c:pt idx="6868">
                  <c:v>0.83234540631958831</c:v>
                </c:pt>
                <c:pt idx="6869">
                  <c:v>0.83247011249533842</c:v>
                </c:pt>
                <c:pt idx="6870">
                  <c:v>0.83259476947202327</c:v>
                </c:pt>
                <c:pt idx="6871">
                  <c:v>0.83271948850243005</c:v>
                </c:pt>
                <c:pt idx="6872">
                  <c:v>0.83284418917026692</c:v>
                </c:pt>
                <c:pt idx="6873">
                  <c:v>0.83296890294189962</c:v>
                </c:pt>
                <c:pt idx="6874">
                  <c:v>0.8330935681849545</c:v>
                </c:pt>
                <c:pt idx="6875">
                  <c:v>0.83321817816776522</c:v>
                </c:pt>
                <c:pt idx="6876">
                  <c:v>0.83334284275263171</c:v>
                </c:pt>
                <c:pt idx="6877">
                  <c:v>0.83346748368648949</c:v>
                </c:pt>
                <c:pt idx="6878">
                  <c:v>0.83359213247487962</c:v>
                </c:pt>
                <c:pt idx="6879">
                  <c:v>0.83371672921735662</c:v>
                </c:pt>
                <c:pt idx="6880">
                  <c:v>0.83384139734377838</c:v>
                </c:pt>
                <c:pt idx="6881">
                  <c:v>0.83396604320105183</c:v>
                </c:pt>
                <c:pt idx="6882">
                  <c:v>0.83409069949271575</c:v>
                </c:pt>
                <c:pt idx="6883">
                  <c:v>0.83421530207770234</c:v>
                </c:pt>
                <c:pt idx="6884">
                  <c:v>0.83433996929372256</c:v>
                </c:pt>
                <c:pt idx="6885">
                  <c:v>0.83446460869066685</c:v>
                </c:pt>
                <c:pt idx="6886">
                  <c:v>0.83458925129239403</c:v>
                </c:pt>
                <c:pt idx="6887">
                  <c:v>0.8347138346046834</c:v>
                </c:pt>
                <c:pt idx="6888">
                  <c:v>0.83483847463633065</c:v>
                </c:pt>
                <c:pt idx="6889">
                  <c:v>0.83496308129237695</c:v>
                </c:pt>
                <c:pt idx="6890">
                  <c:v>0.835087685334434</c:v>
                </c:pt>
                <c:pt idx="6891">
                  <c:v>0.83521222600247169</c:v>
                </c:pt>
                <c:pt idx="6892">
                  <c:v>0.83533681828259931</c:v>
                </c:pt>
                <c:pt idx="6893">
                  <c:v>0.8354613739085659</c:v>
                </c:pt>
                <c:pt idx="6894">
                  <c:v>0.83558592371153484</c:v>
                </c:pt>
                <c:pt idx="6895">
                  <c:v>0.83571040819523912</c:v>
                </c:pt>
                <c:pt idx="6896">
                  <c:v>0.8358349416273696</c:v>
                </c:pt>
                <c:pt idx="6897">
                  <c:v>0.83595943705565068</c:v>
                </c:pt>
                <c:pt idx="6898">
                  <c:v>0.83608392533611053</c:v>
                </c:pt>
                <c:pt idx="6899">
                  <c:v>0.8362084484523602</c:v>
                </c:pt>
                <c:pt idx="6900">
                  <c:v>0.83633295640062588</c:v>
                </c:pt>
                <c:pt idx="6901">
                  <c:v>0.83645745095965252</c:v>
                </c:pt>
                <c:pt idx="6902">
                  <c:v>0.83658198311146625</c:v>
                </c:pt>
                <c:pt idx="6903">
                  <c:v>0.83670649446959233</c:v>
                </c:pt>
                <c:pt idx="6904">
                  <c:v>0.83683098966405911</c:v>
                </c:pt>
                <c:pt idx="6905">
                  <c:v>0.83695551582448569</c:v>
                </c:pt>
                <c:pt idx="6906">
                  <c:v>0.83708001674728694</c:v>
                </c:pt>
                <c:pt idx="6907">
                  <c:v>0.83720449628220295</c:v>
                </c:pt>
                <c:pt idx="6908">
                  <c:v>0.83732900188372628</c:v>
                </c:pt>
                <c:pt idx="6909">
                  <c:v>0.83745347813222115</c:v>
                </c:pt>
                <c:pt idx="6910">
                  <c:v>0.83757792942872689</c:v>
                </c:pt>
                <c:pt idx="6911">
                  <c:v>0.83770240327878809</c:v>
                </c:pt>
                <c:pt idx="6912">
                  <c:v>0.83782684521897122</c:v>
                </c:pt>
                <c:pt idx="6913">
                  <c:v>0.83795126001571285</c:v>
                </c:pt>
                <c:pt idx="6914">
                  <c:v>0.83807569528491221</c:v>
                </c:pt>
                <c:pt idx="6915">
                  <c:v>0.83820009727393208</c:v>
                </c:pt>
                <c:pt idx="6916">
                  <c:v>0.83832454389462496</c:v>
                </c:pt>
                <c:pt idx="6917">
                  <c:v>0.83844895843912948</c:v>
                </c:pt>
                <c:pt idx="6918">
                  <c:v>0.83857342223313913</c:v>
                </c:pt>
                <c:pt idx="6919">
                  <c:v>0.83869785238307415</c:v>
                </c:pt>
                <c:pt idx="6920">
                  <c:v>0.83882232863787864</c:v>
                </c:pt>
                <c:pt idx="6921">
                  <c:v>0.83894676751725283</c:v>
                </c:pt>
                <c:pt idx="6922">
                  <c:v>0.83907124736530769</c:v>
                </c:pt>
                <c:pt idx="6923">
                  <c:v>0.83919568565524205</c:v>
                </c:pt>
                <c:pt idx="6924">
                  <c:v>0.83932016002554399</c:v>
                </c:pt>
                <c:pt idx="6925">
                  <c:v>0.83944458916186981</c:v>
                </c:pt>
                <c:pt idx="6926">
                  <c:v>0.83956905042032748</c:v>
                </c:pt>
                <c:pt idx="6927">
                  <c:v>0.83969346359529706</c:v>
                </c:pt>
                <c:pt idx="6928">
                  <c:v>0.83981790593565964</c:v>
                </c:pt>
                <c:pt idx="6929">
                  <c:v>0.83994229816537525</c:v>
                </c:pt>
                <c:pt idx="6930">
                  <c:v>0.84006671746939565</c:v>
                </c:pt>
                <c:pt idx="6931">
                  <c:v>0.84019108533158215</c:v>
                </c:pt>
                <c:pt idx="6932">
                  <c:v>0.84031547886104518</c:v>
                </c:pt>
                <c:pt idx="6933">
                  <c:v>0.8404398201619725</c:v>
                </c:pt>
                <c:pt idx="6934">
                  <c:v>0.84056418623890483</c:v>
                </c:pt>
                <c:pt idx="6935">
                  <c:v>0.84068849970755255</c:v>
                </c:pt>
                <c:pt idx="6936">
                  <c:v>0.84081283743872826</c:v>
                </c:pt>
                <c:pt idx="6937">
                  <c:v>0.84093712247677588</c:v>
                </c:pt>
                <c:pt idx="6938">
                  <c:v>0.84106143153494117</c:v>
                </c:pt>
                <c:pt idx="6939">
                  <c:v>0.84118568802361926</c:v>
                </c:pt>
                <c:pt idx="6940">
                  <c:v>0.84130996848107631</c:v>
                </c:pt>
                <c:pt idx="6941">
                  <c:v>0.84143419663654617</c:v>
                </c:pt>
                <c:pt idx="6942">
                  <c:v>0.84155844884169029</c:v>
                </c:pt>
                <c:pt idx="6943">
                  <c:v>0.84168264910881097</c:v>
                </c:pt>
                <c:pt idx="6944">
                  <c:v>0.84180687359597961</c:v>
                </c:pt>
                <c:pt idx="6945">
                  <c:v>0.84193104657124218</c:v>
                </c:pt>
                <c:pt idx="6946">
                  <c:v>0.84205524399560683</c:v>
                </c:pt>
                <c:pt idx="6947">
                  <c:v>0.84217939037174516</c:v>
                </c:pt>
                <c:pt idx="6948">
                  <c:v>0.84230356146268548</c:v>
                </c:pt>
                <c:pt idx="6949">
                  <c:v>0.84242768198917872</c:v>
                </c:pt>
                <c:pt idx="6950">
                  <c:v>0.84255182751715663</c:v>
                </c:pt>
                <c:pt idx="6951">
                  <c:v>0.84267592297227267</c:v>
                </c:pt>
                <c:pt idx="6952">
                  <c:v>0.84280004372549877</c:v>
                </c:pt>
                <c:pt idx="6953">
                  <c:v>0.84292411489669705</c:v>
                </c:pt>
                <c:pt idx="6954">
                  <c:v>0.84304821166485344</c:v>
                </c:pt>
                <c:pt idx="6955">
                  <c:v>0.84317229228571744</c:v>
                </c:pt>
                <c:pt idx="6956">
                  <c:v>0.84329639220917652</c:v>
                </c:pt>
                <c:pt idx="6957">
                  <c:v>0.84342049252693374</c:v>
                </c:pt>
                <c:pt idx="6958">
                  <c:v>0.84354460538399345</c:v>
                </c:pt>
                <c:pt idx="6959">
                  <c:v>0.84366872212984889</c:v>
                </c:pt>
                <c:pt idx="6960">
                  <c:v>0.8437928454266892</c:v>
                </c:pt>
                <c:pt idx="6961">
                  <c:v>0.84391697078523209</c:v>
                </c:pt>
                <c:pt idx="6962">
                  <c:v>0.84404109774457159</c:v>
                </c:pt>
                <c:pt idx="6963">
                  <c:v>0.84416522362028168</c:v>
                </c:pt>
                <c:pt idx="6964">
                  <c:v>0.84428934722893856</c:v>
                </c:pt>
                <c:pt idx="6965">
                  <c:v>0.84441346681824525</c:v>
                </c:pt>
                <c:pt idx="6966">
                  <c:v>0.84453758126622946</c:v>
                </c:pt>
                <c:pt idx="6967">
                  <c:v>0.84466168939527253</c:v>
                </c:pt>
                <c:pt idx="6968">
                  <c:v>0.84478579034180545</c:v>
                </c:pt>
                <c:pt idx="6969">
                  <c:v>0.84490988332159489</c:v>
                </c:pt>
                <c:pt idx="6970">
                  <c:v>0.84503396773393691</c:v>
                </c:pt>
                <c:pt idx="6971">
                  <c:v>0.84515804307470277</c:v>
                </c:pt>
                <c:pt idx="6972">
                  <c:v>0.84528210895859024</c:v>
                </c:pt>
                <c:pt idx="6973">
                  <c:v>0.84540616508215383</c:v>
                </c:pt>
                <c:pt idx="6974">
                  <c:v>0.84553021122269989</c:v>
                </c:pt>
                <c:pt idx="6975">
                  <c:v>0.84565424721960736</c:v>
                </c:pt>
                <c:pt idx="6976">
                  <c:v>0.84577827296799901</c:v>
                </c:pt>
                <c:pt idx="6977">
                  <c:v>0.84590228840774762</c:v>
                </c:pt>
                <c:pt idx="6978">
                  <c:v>0.8460262935171543</c:v>
                </c:pt>
                <c:pt idx="6979">
                  <c:v>0.84615028830581851</c:v>
                </c:pt>
                <c:pt idx="6980">
                  <c:v>0.84627427280953937</c:v>
                </c:pt>
                <c:pt idx="6981">
                  <c:v>0.84639824708545275</c:v>
                </c:pt>
                <c:pt idx="6982">
                  <c:v>0.84652221120822269</c:v>
                </c:pt>
                <c:pt idx="6983">
                  <c:v>0.84664616526664171</c:v>
                </c:pt>
                <c:pt idx="6984">
                  <c:v>0.84677010936088548</c:v>
                </c:pt>
                <c:pt idx="6985">
                  <c:v>0.84689404360011711</c:v>
                </c:pt>
                <c:pt idx="6986">
                  <c:v>0.84701796810053254</c:v>
                </c:pt>
                <c:pt idx="6987">
                  <c:v>0.84714188298368676</c:v>
                </c:pt>
                <c:pt idx="6988">
                  <c:v>0.84726578837510935</c:v>
                </c:pt>
                <c:pt idx="6989">
                  <c:v>0.84738968440313966</c:v>
                </c:pt>
                <c:pt idx="6990">
                  <c:v>0.84751357119795734</c:v>
                </c:pt>
                <c:pt idx="6991">
                  <c:v>0.84763744889077719</c:v>
                </c:pt>
                <c:pt idx="6992">
                  <c:v>0.84776131761318174</c:v>
                </c:pt>
                <c:pt idx="6993">
                  <c:v>0.84788517749656522</c:v>
                </c:pt>
                <c:pt idx="6994">
                  <c:v>0.84800902867168015</c:v>
                </c:pt>
                <c:pt idx="6995">
                  <c:v>0.84813287126826387</c:v>
                </c:pt>
                <c:pt idx="6996">
                  <c:v>0.8482567054147363</c:v>
                </c:pt>
                <c:pt idx="6997">
                  <c:v>0.84838053123795465</c:v>
                </c:pt>
                <c:pt idx="6998">
                  <c:v>0.84850434886301751</c:v>
                </c:pt>
                <c:pt idx="6999">
                  <c:v>0.84862815841310968</c:v>
                </c:pt>
                <c:pt idx="7000">
                  <c:v>0.84875196000938291</c:v>
                </c:pt>
                <c:pt idx="7001">
                  <c:v>0.84887575377086311</c:v>
                </c:pt>
                <c:pt idx="7002">
                  <c:v>0.84899953981438969</c:v>
                </c:pt>
                <c:pt idx="7003">
                  <c:v>0.84912331825456233</c:v>
                </c:pt>
                <c:pt idx="7004">
                  <c:v>0.84924708920371605</c:v>
                </c:pt>
                <c:pt idx="7005">
                  <c:v>0.84937085277190394</c:v>
                </c:pt>
                <c:pt idx="7006">
                  <c:v>0.84949460906689689</c:v>
                </c:pt>
                <c:pt idx="7007">
                  <c:v>0.84961835819418741</c:v>
                </c:pt>
                <c:pt idx="7008">
                  <c:v>0.84974210025700558</c:v>
                </c:pt>
                <c:pt idx="7009">
                  <c:v>0.8498658353563413</c:v>
                </c:pt>
                <c:pt idx="7010">
                  <c:v>0.84998956359096578</c:v>
                </c:pt>
                <c:pt idx="7011">
                  <c:v>0.85011328505747175</c:v>
                </c:pt>
                <c:pt idx="7012">
                  <c:v>0.85023699985029721</c:v>
                </c:pt>
                <c:pt idx="7013">
                  <c:v>0.850360708061771</c:v>
                </c:pt>
                <c:pt idx="7014">
                  <c:v>0.85048440978214668</c:v>
                </c:pt>
                <c:pt idx="7015">
                  <c:v>0.8506082921120337</c:v>
                </c:pt>
                <c:pt idx="7016">
                  <c:v>0.85073225176608069</c:v>
                </c:pt>
                <c:pt idx="7017">
                  <c:v>0.85085644151074336</c:v>
                </c:pt>
                <c:pt idx="7018">
                  <c:v>0.85098073204745783</c:v>
                </c:pt>
                <c:pt idx="7019">
                  <c:v>0.8511052198262814</c:v>
                </c:pt>
                <c:pt idx="7020">
                  <c:v>0.85122978260178583</c:v>
                </c:pt>
                <c:pt idx="7021">
                  <c:v>0.85135448551814363</c:v>
                </c:pt>
                <c:pt idx="7022">
                  <c:v>0.8514792205773134</c:v>
                </c:pt>
                <c:pt idx="7023">
                  <c:v>0.8516040412251884</c:v>
                </c:pt>
                <c:pt idx="7024">
                  <c:v>0.8517288819543356</c:v>
                </c:pt>
                <c:pt idx="7025">
                  <c:v>0.85185375925629603</c:v>
                </c:pt>
                <c:pt idx="7026">
                  <c:v>0.85197863757799497</c:v>
                </c:pt>
                <c:pt idx="7027">
                  <c:v>0.85210351556557451</c:v>
                </c:pt>
                <c:pt idx="7028">
                  <c:v>0.85222837362649395</c:v>
                </c:pt>
                <c:pt idx="7029">
                  <c:v>0.85235320581709195</c:v>
                </c:pt>
                <c:pt idx="7030">
                  <c:v>0.85247800106379268</c:v>
                </c:pt>
                <c:pt idx="7031">
                  <c:v>0.8526027540251222</c:v>
                </c:pt>
                <c:pt idx="7032">
                  <c:v>0.85272745858666621</c:v>
                </c:pt>
                <c:pt idx="7033">
                  <c:v>0.85285211132642891</c:v>
                </c:pt>
                <c:pt idx="7034">
                  <c:v>0.85297670924226399</c:v>
                </c:pt>
                <c:pt idx="7035">
                  <c:v>0.85310125076032439</c:v>
                </c:pt>
                <c:pt idx="7036">
                  <c:v>0.8532257348961636</c:v>
                </c:pt>
                <c:pt idx="7037">
                  <c:v>0.85335016148902243</c:v>
                </c:pt>
                <c:pt idx="7038">
                  <c:v>0.85347453085690783</c:v>
                </c:pt>
                <c:pt idx="7039">
                  <c:v>0.85359900244282882</c:v>
                </c:pt>
                <c:pt idx="7040">
                  <c:v>0.85372348792259478</c:v>
                </c:pt>
                <c:pt idx="7041">
                  <c:v>0.85384812035030788</c:v>
                </c:pt>
                <c:pt idx="7042">
                  <c:v>0.85397278851897274</c:v>
                </c:pt>
                <c:pt idx="7043">
                  <c:v>0.85409757939817177</c:v>
                </c:pt>
                <c:pt idx="7044">
                  <c:v>0.85422238730329725</c:v>
                </c:pt>
                <c:pt idx="7045">
                  <c:v>0.85434727350616724</c:v>
                </c:pt>
                <c:pt idx="7046">
                  <c:v>0.8544721720538162</c:v>
                </c:pt>
                <c:pt idx="7047">
                  <c:v>0.85459710115694687</c:v>
                </c:pt>
                <c:pt idx="7048">
                  <c:v>0.8547220240787945</c:v>
                </c:pt>
                <c:pt idx="7049">
                  <c:v>0.85484693918393506</c:v>
                </c:pt>
                <c:pt idx="7050">
                  <c:v>0.854971825770378</c:v>
                </c:pt>
                <c:pt idx="7051">
                  <c:v>0.85509667725142746</c:v>
                </c:pt>
                <c:pt idx="7052">
                  <c:v>0.8552214817931636</c:v>
                </c:pt>
                <c:pt idx="7053">
                  <c:v>0.85534623358765649</c:v>
                </c:pt>
                <c:pt idx="7054">
                  <c:v>0.85547092614026576</c:v>
                </c:pt>
                <c:pt idx="7055">
                  <c:v>0.85559555584961711</c:v>
                </c:pt>
                <c:pt idx="7056">
                  <c:v>0.85572011965057326</c:v>
                </c:pt>
                <c:pt idx="7057">
                  <c:v>0.85584475640777558</c:v>
                </c:pt>
                <c:pt idx="7058">
                  <c:v>0.85596938471104744</c:v>
                </c:pt>
                <c:pt idx="7059">
                  <c:v>0.85609412286410658</c:v>
                </c:pt>
                <c:pt idx="7060">
                  <c:v>0.85621886924247703</c:v>
                </c:pt>
                <c:pt idx="7061">
                  <c:v>0.85634370317577191</c:v>
                </c:pt>
                <c:pt idx="7062">
                  <c:v>0.85646852811068652</c:v>
                </c:pt>
                <c:pt idx="7063">
                  <c:v>0.85659340164720854</c:v>
                </c:pt>
                <c:pt idx="7064">
                  <c:v>0.8567182641062534</c:v>
                </c:pt>
                <c:pt idx="7065">
                  <c:v>0.85684313370135134</c:v>
                </c:pt>
                <c:pt idx="7066">
                  <c:v>0.85696797780907064</c:v>
                </c:pt>
                <c:pt idx="7067">
                  <c:v>0.85709279627334523</c:v>
                </c:pt>
                <c:pt idx="7068">
                  <c:v>0.85721757122265085</c:v>
                </c:pt>
                <c:pt idx="7069">
                  <c:v>0.85734229779485593</c:v>
                </c:pt>
                <c:pt idx="7070">
                  <c:v>0.85746696619187257</c:v>
                </c:pt>
                <c:pt idx="7071">
                  <c:v>0.85759169691857062</c:v>
                </c:pt>
                <c:pt idx="7072">
                  <c:v>0.8577164116352356</c:v>
                </c:pt>
                <c:pt idx="7073">
                  <c:v>0.85784121507582123</c:v>
                </c:pt>
                <c:pt idx="7074">
                  <c:v>0.8579660115845158</c:v>
                </c:pt>
                <c:pt idx="7075">
                  <c:v>0.85809087320269506</c:v>
                </c:pt>
                <c:pt idx="7076">
                  <c:v>0.85821573614916735</c:v>
                </c:pt>
                <c:pt idx="7077">
                  <c:v>0.85834062233567021</c:v>
                </c:pt>
                <c:pt idx="7078">
                  <c:v>0.8584654947022925</c:v>
                </c:pt>
                <c:pt idx="7079">
                  <c:v>0.85859035214190049</c:v>
                </c:pt>
                <c:pt idx="7080">
                  <c:v>0.85871517306226997</c:v>
                </c:pt>
                <c:pt idx="7081">
                  <c:v>0.85883995045969264</c:v>
                </c:pt>
                <c:pt idx="7082">
                  <c:v>0.85896467173192459</c:v>
                </c:pt>
                <c:pt idx="7083">
                  <c:v>0.85908944402188769</c:v>
                </c:pt>
                <c:pt idx="7084">
                  <c:v>0.8592141924668828</c:v>
                </c:pt>
                <c:pt idx="7085">
                  <c:v>0.8593390120950315</c:v>
                </c:pt>
                <c:pt idx="7086">
                  <c:v>0.85946381245437342</c:v>
                </c:pt>
                <c:pt idx="7087">
                  <c:v>0.85958866040352744</c:v>
                </c:pt>
                <c:pt idx="7088">
                  <c:v>0.85971349603033964</c:v>
                </c:pt>
                <c:pt idx="7089">
                  <c:v>0.8598383400543046</c:v>
                </c:pt>
                <c:pt idx="7090">
                  <c:v>0.85996315804215562</c:v>
                </c:pt>
                <c:pt idx="7091">
                  <c:v>0.86008794943305178</c:v>
                </c:pt>
                <c:pt idx="7092">
                  <c:v>0.8602126944970927</c:v>
                </c:pt>
                <c:pt idx="7093">
                  <c:v>0.86033738724779663</c:v>
                </c:pt>
                <c:pt idx="7094">
                  <c:v>0.86046212200101602</c:v>
                </c:pt>
                <c:pt idx="7095">
                  <c:v>0.86058682932810471</c:v>
                </c:pt>
                <c:pt idx="7096">
                  <c:v>0.86071159644750717</c:v>
                </c:pt>
                <c:pt idx="7097">
                  <c:v>0.86083636540911757</c:v>
                </c:pt>
                <c:pt idx="7098">
                  <c:v>0.86096116574288084</c:v>
                </c:pt>
                <c:pt idx="7099">
                  <c:v>0.86108595977852986</c:v>
                </c:pt>
                <c:pt idx="7100">
                  <c:v>0.8612107476812727</c:v>
                </c:pt>
                <c:pt idx="7101">
                  <c:v>0.86133550556329763</c:v>
                </c:pt>
                <c:pt idx="7102">
                  <c:v>0.86146022519581744</c:v>
                </c:pt>
                <c:pt idx="7103">
                  <c:v>0.86158498664660543</c:v>
                </c:pt>
                <c:pt idx="7104">
                  <c:v>0.86170972247483713</c:v>
                </c:pt>
                <c:pt idx="7105">
                  <c:v>0.8618345097973128</c:v>
                </c:pt>
                <c:pt idx="7106">
                  <c:v>0.86195929271531391</c:v>
                </c:pt>
                <c:pt idx="7107">
                  <c:v>0.86208409674184594</c:v>
                </c:pt>
                <c:pt idx="7108">
                  <c:v>0.86220888574073795</c:v>
                </c:pt>
                <c:pt idx="7109">
                  <c:v>0.86233365899719017</c:v>
                </c:pt>
                <c:pt idx="7110">
                  <c:v>0.86245839383280076</c:v>
                </c:pt>
                <c:pt idx="7111">
                  <c:v>0.86258316935318735</c:v>
                </c:pt>
                <c:pt idx="7112">
                  <c:v>0.86270791578589279</c:v>
                </c:pt>
                <c:pt idx="7113">
                  <c:v>0.86283270610664631</c:v>
                </c:pt>
                <c:pt idx="7114">
                  <c:v>0.86295748500499636</c:v>
                </c:pt>
                <c:pt idx="7115">
                  <c:v>0.86308227627916168</c:v>
                </c:pt>
                <c:pt idx="7116">
                  <c:v>0.86320704481973864</c:v>
                </c:pt>
                <c:pt idx="7117">
                  <c:v>0.86333178980174097</c:v>
                </c:pt>
                <c:pt idx="7118">
                  <c:v>0.86345648952928267</c:v>
                </c:pt>
                <c:pt idx="7119">
                  <c:v>0.86358122041243868</c:v>
                </c:pt>
                <c:pt idx="7120">
                  <c:v>0.86370591532205965</c:v>
                </c:pt>
                <c:pt idx="7121">
                  <c:v>0.86383064519379604</c:v>
                </c:pt>
                <c:pt idx="7122">
                  <c:v>0.86395535696406522</c:v>
                </c:pt>
                <c:pt idx="7123">
                  <c:v>0.86408007411475429</c:v>
                </c:pt>
                <c:pt idx="7124">
                  <c:v>0.86420476314004668</c:v>
                </c:pt>
                <c:pt idx="7125">
                  <c:v>0.86432942369613652</c:v>
                </c:pt>
                <c:pt idx="7126">
                  <c:v>0.86445411263646221</c:v>
                </c:pt>
                <c:pt idx="7127">
                  <c:v>0.86457880383419616</c:v>
                </c:pt>
                <c:pt idx="7128">
                  <c:v>0.8647035200670512</c:v>
                </c:pt>
                <c:pt idx="7129">
                  <c:v>0.86482823401228726</c:v>
                </c:pt>
                <c:pt idx="7130">
                  <c:v>0.86495294286196045</c:v>
                </c:pt>
                <c:pt idx="7131">
                  <c:v>0.86507762457228532</c:v>
                </c:pt>
                <c:pt idx="7132">
                  <c:v>0.86520233897690879</c:v>
                </c:pt>
                <c:pt idx="7133">
                  <c:v>0.86532705269885257</c:v>
                </c:pt>
                <c:pt idx="7134">
                  <c:v>0.86545178772950626</c:v>
                </c:pt>
                <c:pt idx="7135">
                  <c:v>0.86557651471652486</c:v>
                </c:pt>
                <c:pt idx="7136">
                  <c:v>0.86570123055620529</c:v>
                </c:pt>
                <c:pt idx="7137">
                  <c:v>0.8658259129826098</c:v>
                </c:pt>
                <c:pt idx="7138">
                  <c:v>0.86595061940318763</c:v>
                </c:pt>
                <c:pt idx="7139">
                  <c:v>0.86607531746942468</c:v>
                </c:pt>
                <c:pt idx="7140">
                  <c:v>0.86620002842722998</c:v>
                </c:pt>
                <c:pt idx="7141">
                  <c:v>0.866324724147707</c:v>
                </c:pt>
                <c:pt idx="7142">
                  <c:v>0.86644940187894592</c:v>
                </c:pt>
                <c:pt idx="7143">
                  <c:v>0.86657410133764468</c:v>
                </c:pt>
                <c:pt idx="7144">
                  <c:v>0.86669879762519986</c:v>
                </c:pt>
                <c:pt idx="7145">
                  <c:v>0.86682350382403972</c:v>
                </c:pt>
                <c:pt idx="7146">
                  <c:v>0.86694819449648586</c:v>
                </c:pt>
                <c:pt idx="7147">
                  <c:v>0.86707286384410875</c:v>
                </c:pt>
                <c:pt idx="7148">
                  <c:v>0.86719755040077739</c:v>
                </c:pt>
                <c:pt idx="7149">
                  <c:v>0.86732222890706767</c:v>
                </c:pt>
                <c:pt idx="7150">
                  <c:v>0.86744691195090984</c:v>
                </c:pt>
                <c:pt idx="7151">
                  <c:v>0.86757157456708045</c:v>
                </c:pt>
                <c:pt idx="7152">
                  <c:v>0.8676962111804003</c:v>
                </c:pt>
                <c:pt idx="7153">
                  <c:v>0.86782085977319223</c:v>
                </c:pt>
                <c:pt idx="7154">
                  <c:v>0.86794549586603686</c:v>
                </c:pt>
                <c:pt idx="7155">
                  <c:v>0.86807013210063433</c:v>
                </c:pt>
                <c:pt idx="7156">
                  <c:v>0.86819474432605492</c:v>
                </c:pt>
                <c:pt idx="7157">
                  <c:v>0.86831937818417293</c:v>
                </c:pt>
                <c:pt idx="7158">
                  <c:v>0.8684440021892248</c:v>
                </c:pt>
                <c:pt idx="7159">
                  <c:v>0.86856862972823157</c:v>
                </c:pt>
                <c:pt idx="7160">
                  <c:v>0.86869323404309995</c:v>
                </c:pt>
                <c:pt idx="7161">
                  <c:v>0.86881785847352666</c:v>
                </c:pt>
                <c:pt idx="7162">
                  <c:v>0.86894247105571965</c:v>
                </c:pt>
                <c:pt idx="7163">
                  <c:v>0.86906708402216393</c:v>
                </c:pt>
                <c:pt idx="7164">
                  <c:v>0.86919167081077431</c:v>
                </c:pt>
                <c:pt idx="7165">
                  <c:v>0.86931627357022978</c:v>
                </c:pt>
                <c:pt idx="7166">
                  <c:v>0.8694408609604487</c:v>
                </c:pt>
                <c:pt idx="7167">
                  <c:v>0.8695654449575696</c:v>
                </c:pt>
                <c:pt idx="7168">
                  <c:v>0.8696899996520957</c:v>
                </c:pt>
                <c:pt idx="7169">
                  <c:v>0.86981456679465619</c:v>
                </c:pt>
                <c:pt idx="7170">
                  <c:v>0.86993911576578209</c:v>
                </c:pt>
                <c:pt idx="7171">
                  <c:v>0.87006365862041313</c:v>
                </c:pt>
                <c:pt idx="7172">
                  <c:v>0.87018820975291788</c:v>
                </c:pt>
                <c:pt idx="7173">
                  <c:v>0.87031275414803444</c:v>
                </c:pt>
                <c:pt idx="7174">
                  <c:v>0.87043729143927484</c:v>
                </c:pt>
                <c:pt idx="7175">
                  <c:v>0.87056183985965996</c:v>
                </c:pt>
                <c:pt idx="7176">
                  <c:v>0.87068637987273267</c:v>
                </c:pt>
                <c:pt idx="7177">
                  <c:v>0.87081091206766392</c:v>
                </c:pt>
                <c:pt idx="7178">
                  <c:v>0.87093545246308568</c:v>
                </c:pt>
                <c:pt idx="7179">
                  <c:v>0.87105998210168822</c:v>
                </c:pt>
                <c:pt idx="7180">
                  <c:v>0.87118450090904798</c:v>
                </c:pt>
                <c:pt idx="7181">
                  <c:v>0.87130902491620188</c:v>
                </c:pt>
                <c:pt idx="7182">
                  <c:v>0.87143353530619039</c:v>
                </c:pt>
                <c:pt idx="7183">
                  <c:v>0.87155803220990036</c:v>
                </c:pt>
                <c:pt idx="7184">
                  <c:v>0.87168253167740817</c:v>
                </c:pt>
                <c:pt idx="7185">
                  <c:v>0.87180701529791826</c:v>
                </c:pt>
                <c:pt idx="7186">
                  <c:v>0.87193148341397686</c:v>
                </c:pt>
                <c:pt idx="7187">
                  <c:v>0.87205595220677834</c:v>
                </c:pt>
                <c:pt idx="7188">
                  <c:v>0.87218040362081029</c:v>
                </c:pt>
                <c:pt idx="7189">
                  <c:v>0.87230486681719643</c:v>
                </c:pt>
                <c:pt idx="7190">
                  <c:v>0.87242931499261123</c:v>
                </c:pt>
                <c:pt idx="7191">
                  <c:v>0.87255377915296317</c:v>
                </c:pt>
                <c:pt idx="7192">
                  <c:v>0.87267822920396498</c:v>
                </c:pt>
                <c:pt idx="7193">
                  <c:v>0.87280269530216459</c:v>
                </c:pt>
                <c:pt idx="7194">
                  <c:v>0.87292714636810498</c:v>
                </c:pt>
                <c:pt idx="7195">
                  <c:v>0.87305161164950862</c:v>
                </c:pt>
                <c:pt idx="7196">
                  <c:v>0.87317605999209125</c:v>
                </c:pt>
                <c:pt idx="7197">
                  <c:v>0.87330052012275194</c:v>
                </c:pt>
                <c:pt idx="7198">
                  <c:v>0.87342496115503621</c:v>
                </c:pt>
                <c:pt idx="7199">
                  <c:v>0.87354941159619859</c:v>
                </c:pt>
                <c:pt idx="7200">
                  <c:v>0.87367384093589973</c:v>
                </c:pt>
                <c:pt idx="7201">
                  <c:v>0.87379827762459472</c:v>
                </c:pt>
                <c:pt idx="7202">
                  <c:v>0.87392269153803026</c:v>
                </c:pt>
                <c:pt idx="7203">
                  <c:v>0.87404711113862743</c:v>
                </c:pt>
                <c:pt idx="7204">
                  <c:v>0.87417150665881449</c:v>
                </c:pt>
                <c:pt idx="7205">
                  <c:v>0.87429590659070233</c:v>
                </c:pt>
                <c:pt idx="7206">
                  <c:v>0.87442028148123496</c:v>
                </c:pt>
                <c:pt idx="7207">
                  <c:v>0.87454465984611485</c:v>
                </c:pt>
                <c:pt idx="7208">
                  <c:v>0.87466901250382456</c:v>
                </c:pt>
                <c:pt idx="7209">
                  <c:v>0.87479336797850582</c:v>
                </c:pt>
                <c:pt idx="7210">
                  <c:v>0.87491769732133684</c:v>
                </c:pt>
                <c:pt idx="7211">
                  <c:v>0.87504202904795392</c:v>
                </c:pt>
                <c:pt idx="7212">
                  <c:v>0.87516633440910807</c:v>
                </c:pt>
                <c:pt idx="7213">
                  <c:v>0.87529064189637884</c:v>
                </c:pt>
                <c:pt idx="7214">
                  <c:v>0.87541492293272016</c:v>
                </c:pt>
                <c:pt idx="7215">
                  <c:v>0.87553920597265944</c:v>
                </c:pt>
                <c:pt idx="7216">
                  <c:v>0.8756634625891222</c:v>
                </c:pt>
                <c:pt idx="7217">
                  <c:v>0.87578772118929016</c:v>
                </c:pt>
                <c:pt idx="7218">
                  <c:v>0.87591195347818673</c:v>
                </c:pt>
                <c:pt idx="7219">
                  <c:v>0.87603618780782622</c:v>
                </c:pt>
                <c:pt idx="7220">
                  <c:v>0.87616039600098206</c:v>
                </c:pt>
                <c:pt idx="7221">
                  <c:v>0.87628460634876681</c:v>
                </c:pt>
                <c:pt idx="7222">
                  <c:v>0.87640879078021117</c:v>
                </c:pt>
                <c:pt idx="7223">
                  <c:v>0.8765329775214723</c:v>
                </c:pt>
                <c:pt idx="7224">
                  <c:v>0.87665715153054746</c:v>
                </c:pt>
                <c:pt idx="7225">
                  <c:v>0.8767813280339567</c:v>
                </c:pt>
                <c:pt idx="7226">
                  <c:v>0.87690550044980276</c:v>
                </c:pt>
                <c:pt idx="7227">
                  <c:v>0.87702967488573313</c:v>
                </c:pt>
                <c:pt idx="7228">
                  <c:v>0.8771538483234973</c:v>
                </c:pt>
                <c:pt idx="7229">
                  <c:v>0.87727802247567488</c:v>
                </c:pt>
                <c:pt idx="7230">
                  <c:v>0.87740219560525379</c:v>
                </c:pt>
                <c:pt idx="7231">
                  <c:v>0.87752636766153325</c:v>
                </c:pt>
                <c:pt idx="7232">
                  <c:v>0.87765053739714793</c:v>
                </c:pt>
                <c:pt idx="7233">
                  <c:v>0.8777747041864401</c:v>
                </c:pt>
                <c:pt idx="7234">
                  <c:v>0.87789886704512377</c:v>
                </c:pt>
                <c:pt idx="7235">
                  <c:v>0.87802302525440989</c:v>
                </c:pt>
                <c:pt idx="7236">
                  <c:v>0.87814717803250808</c:v>
                </c:pt>
                <c:pt idx="7237">
                  <c:v>0.87827132474195002</c:v>
                </c:pt>
                <c:pt idx="7238">
                  <c:v>0.8783954647777612</c:v>
                </c:pt>
                <c:pt idx="7239">
                  <c:v>0.87851959763216114</c:v>
                </c:pt>
                <c:pt idx="7240">
                  <c:v>0.87864372285358083</c:v>
                </c:pt>
                <c:pt idx="7241">
                  <c:v>0.87876784006351416</c:v>
                </c:pt>
                <c:pt idx="7242">
                  <c:v>0.87889194893884426</c:v>
                </c:pt>
                <c:pt idx="7243">
                  <c:v>0.87901604921325771</c:v>
                </c:pt>
                <c:pt idx="7244">
                  <c:v>0.87914014066767998</c:v>
                </c:pt>
                <c:pt idx="7245">
                  <c:v>0.87926422312723673</c:v>
                </c:pt>
                <c:pt idx="7246">
                  <c:v>0.87938829645496597</c:v>
                </c:pt>
                <c:pt idx="7247">
                  <c:v>0.87951236054797399</c:v>
                </c:pt>
                <c:pt idx="7248">
                  <c:v>0.87963641533283354</c:v>
                </c:pt>
                <c:pt idx="7249">
                  <c:v>0.87976046076206615</c:v>
                </c:pt>
                <c:pt idx="7250">
                  <c:v>0.87988449681062719</c:v>
                </c:pt>
                <c:pt idx="7251">
                  <c:v>0.8800085234729953</c:v>
                </c:pt>
                <c:pt idx="7252">
                  <c:v>0.88013254076046432</c:v>
                </c:pt>
                <c:pt idx="7253">
                  <c:v>0.88025654869882697</c:v>
                </c:pt>
                <c:pt idx="7254">
                  <c:v>0.88038054732628845</c:v>
                </c:pt>
                <c:pt idx="7255">
                  <c:v>0.88050453669166862</c:v>
                </c:pt>
                <c:pt idx="7256">
                  <c:v>0.88062851685280075</c:v>
                </c:pt>
                <c:pt idx="7257">
                  <c:v>0.88075248787514049</c:v>
                </c:pt>
                <c:pt idx="7258">
                  <c:v>0.88087644983055369</c:v>
                </c:pt>
                <c:pt idx="7259">
                  <c:v>0.88100040279624969</c:v>
                </c:pt>
                <c:pt idx="7260">
                  <c:v>0.88112434685385921</c:v>
                </c:pt>
                <c:pt idx="7261">
                  <c:v>0.88124828208862227</c:v>
                </c:pt>
                <c:pt idx="7262">
                  <c:v>0.88137220858869547</c:v>
                </c:pt>
                <c:pt idx="7263">
                  <c:v>0.88149612644453246</c:v>
                </c:pt>
                <c:pt idx="7264">
                  <c:v>0.88162003574836323</c:v>
                </c:pt>
                <c:pt idx="7265">
                  <c:v>0.88174393659372763</c:v>
                </c:pt>
                <c:pt idx="7266">
                  <c:v>0.88186782907508388</c:v>
                </c:pt>
                <c:pt idx="7267">
                  <c:v>0.88199171328746173</c:v>
                </c:pt>
                <c:pt idx="7268">
                  <c:v>0.88211558932616696</c:v>
                </c:pt>
                <c:pt idx="7269">
                  <c:v>0.88223945728652486</c:v>
                </c:pt>
                <c:pt idx="7270">
                  <c:v>0.88236331726366024</c:v>
                </c:pt>
                <c:pt idx="7271">
                  <c:v>0.88248716935230975</c:v>
                </c:pt>
                <c:pt idx="7272">
                  <c:v>0.88261101364665939</c:v>
                </c:pt>
                <c:pt idx="7273">
                  <c:v>0.88273485024020792</c:v>
                </c:pt>
                <c:pt idx="7274">
                  <c:v>0.88285867922565142</c:v>
                </c:pt>
                <c:pt idx="7275">
                  <c:v>0.88298250069477957</c:v>
                </c:pt>
                <c:pt idx="7276">
                  <c:v>0.88310631473839729</c:v>
                </c:pt>
                <c:pt idx="7277">
                  <c:v>0.88323012144625856</c:v>
                </c:pt>
                <c:pt idx="7278">
                  <c:v>0.88335392090700049</c:v>
                </c:pt>
                <c:pt idx="7279">
                  <c:v>0.88347771320810642</c:v>
                </c:pt>
                <c:pt idx="7280">
                  <c:v>0.88360157129963035</c:v>
                </c:pt>
                <c:pt idx="7281">
                  <c:v>0.88372546953229536</c:v>
                </c:pt>
                <c:pt idx="7282">
                  <c:v>0.88384947402702885</c:v>
                </c:pt>
                <c:pt idx="7283">
                  <c:v>0.88397354582897636</c:v>
                </c:pt>
                <c:pt idx="7284">
                  <c:v>0.88409772688911969</c:v>
                </c:pt>
                <c:pt idx="7285">
                  <c:v>0.88422197420371651</c:v>
                </c:pt>
                <c:pt idx="7286">
                  <c:v>0.88434631284295429</c:v>
                </c:pt>
                <c:pt idx="7287">
                  <c:v>0.88447070039374198</c:v>
                </c:pt>
                <c:pt idx="7288">
                  <c:v>0.8845951539353496</c:v>
                </c:pt>
                <c:pt idx="7289">
                  <c:v>0.88471964508060563</c:v>
                </c:pt>
                <c:pt idx="7290">
                  <c:v>0.88484417713281216</c:v>
                </c:pt>
                <c:pt idx="7291">
                  <c:v>0.88496873211013716</c:v>
                </c:pt>
                <c:pt idx="7292">
                  <c:v>0.88509330598825597</c:v>
                </c:pt>
                <c:pt idx="7293">
                  <c:v>0.88521788677177282</c:v>
                </c:pt>
                <c:pt idx="7294">
                  <c:v>0.88534246841380937</c:v>
                </c:pt>
                <c:pt idx="7295">
                  <c:v>0.88546704257570275</c:v>
                </c:pt>
                <c:pt idx="7296">
                  <c:v>0.88559160367515233</c:v>
                </c:pt>
                <c:pt idx="7297">
                  <c:v>0.88571614591622705</c:v>
                </c:pt>
                <c:pt idx="7298">
                  <c:v>0.8858406649967816</c:v>
                </c:pt>
                <c:pt idx="7299">
                  <c:v>0.88596515703197243</c:v>
                </c:pt>
                <c:pt idx="7300">
                  <c:v>0.8860896190765315</c:v>
                </c:pt>
                <c:pt idx="7301">
                  <c:v>0.88621404870776743</c:v>
                </c:pt>
                <c:pt idx="7302">
                  <c:v>0.88633844414804908</c:v>
                </c:pt>
                <c:pt idx="7303">
                  <c:v>0.88646286530197971</c:v>
                </c:pt>
                <c:pt idx="7304">
                  <c:v>0.88658728893864547</c:v>
                </c:pt>
                <c:pt idx="7305">
                  <c:v>0.88671177078645691</c:v>
                </c:pt>
                <c:pt idx="7306">
                  <c:v>0.886836276603028</c:v>
                </c:pt>
                <c:pt idx="7307">
                  <c:v>0.88696084294434607</c:v>
                </c:pt>
                <c:pt idx="7308">
                  <c:v>0.88708543238440951</c:v>
                </c:pt>
                <c:pt idx="7309">
                  <c:v>0.88721006801496571</c:v>
                </c:pt>
                <c:pt idx="7310">
                  <c:v>0.88733472396362578</c:v>
                </c:pt>
                <c:pt idx="7311">
                  <c:v>0.8874594061788903</c:v>
                </c:pt>
                <c:pt idx="7312">
                  <c:v>0.88758409776697711</c:v>
                </c:pt>
                <c:pt idx="7313">
                  <c:v>0.88770879572449068</c:v>
                </c:pt>
                <c:pt idx="7314">
                  <c:v>0.88783348845641008</c:v>
                </c:pt>
                <c:pt idx="7315">
                  <c:v>0.8879581702708188</c:v>
                </c:pt>
                <c:pt idx="7316">
                  <c:v>0.88808283297254809</c:v>
                </c:pt>
                <c:pt idx="7317">
                  <c:v>0.88820747112528897</c:v>
                </c:pt>
                <c:pt idx="7318">
                  <c:v>0.88833207903390821</c:v>
                </c:pt>
                <c:pt idx="7319">
                  <c:v>0.88845665252749551</c:v>
                </c:pt>
                <c:pt idx="7320">
                  <c:v>0.88858124154367091</c:v>
                </c:pt>
                <c:pt idx="7321">
                  <c:v>0.88870582307305579</c:v>
                </c:pt>
                <c:pt idx="7322">
                  <c:v>0.88883044484624074</c:v>
                </c:pt>
                <c:pt idx="7323">
                  <c:v>0.88895507442653843</c:v>
                </c:pt>
                <c:pt idx="7324">
                  <c:v>0.88907974383662425</c:v>
                </c:pt>
                <c:pt idx="7325">
                  <c:v>0.88920441820684126</c:v>
                </c:pt>
                <c:pt idx="7326">
                  <c:v>0.88932911849536933</c:v>
                </c:pt>
                <c:pt idx="7327">
                  <c:v>0.8894538209705245</c:v>
                </c:pt>
                <c:pt idx="7328">
                  <c:v>0.88957853138659493</c:v>
                </c:pt>
                <c:pt idx="7329">
                  <c:v>0.889703234598193</c:v>
                </c:pt>
                <c:pt idx="7330">
                  <c:v>0.8898279283601811</c:v>
                </c:pt>
                <c:pt idx="7331">
                  <c:v>0.88995260256304398</c:v>
                </c:pt>
                <c:pt idx="7332">
                  <c:v>0.89007725257885228</c:v>
                </c:pt>
                <c:pt idx="7333">
                  <c:v>0.89020187148542296</c:v>
                </c:pt>
                <c:pt idx="7334">
                  <c:v>0.89032650310662431</c:v>
                </c:pt>
                <c:pt idx="7335">
                  <c:v>0.89045112407987537</c:v>
                </c:pt>
                <c:pt idx="7336">
                  <c:v>0.89057577658577136</c:v>
                </c:pt>
                <c:pt idx="7337">
                  <c:v>0.8907004291195082</c:v>
                </c:pt>
                <c:pt idx="7338">
                  <c:v>0.89082511035102963</c:v>
                </c:pt>
                <c:pt idx="7339">
                  <c:v>0.89094979730980262</c:v>
                </c:pt>
                <c:pt idx="7340">
                  <c:v>0.89107449886956314</c:v>
                </c:pt>
                <c:pt idx="7341">
                  <c:v>0.89119919931753189</c:v>
                </c:pt>
                <c:pt idx="7342">
                  <c:v>0.89132389678499435</c:v>
                </c:pt>
                <c:pt idx="7343">
                  <c:v>0.89144858000067573</c:v>
                </c:pt>
                <c:pt idx="7344">
                  <c:v>0.89157324356331924</c:v>
                </c:pt>
                <c:pt idx="7345">
                  <c:v>0.89169787926422339</c:v>
                </c:pt>
                <c:pt idx="7346">
                  <c:v>0.89182252552289354</c:v>
                </c:pt>
                <c:pt idx="7347">
                  <c:v>0.89194715902465238</c:v>
                </c:pt>
                <c:pt idx="7348">
                  <c:v>0.89207181736168639</c:v>
                </c:pt>
                <c:pt idx="7349">
                  <c:v>0.89219646990556045</c:v>
                </c:pt>
                <c:pt idx="7350">
                  <c:v>0.89232114260108797</c:v>
                </c:pt>
                <c:pt idx="7351">
                  <c:v>0.8924458133049431</c:v>
                </c:pt>
                <c:pt idx="7352">
                  <c:v>0.89257048995784105</c:v>
                </c:pt>
                <c:pt idx="7353">
                  <c:v>0.89269515759854512</c:v>
                </c:pt>
                <c:pt idx="7354">
                  <c:v>0.89281981440046798</c:v>
                </c:pt>
                <c:pt idx="7355">
                  <c:v>0.8929444498057848</c:v>
                </c:pt>
                <c:pt idx="7356">
                  <c:v>0.89306909836760218</c:v>
                </c:pt>
                <c:pt idx="7357">
                  <c:v>0.89319373607431674</c:v>
                </c:pt>
                <c:pt idx="7358">
                  <c:v>0.8933183963484066</c:v>
                </c:pt>
                <c:pt idx="7359">
                  <c:v>0.89344305948912006</c:v>
                </c:pt>
                <c:pt idx="7360">
                  <c:v>0.89356773798529887</c:v>
                </c:pt>
                <c:pt idx="7361">
                  <c:v>0.89369241695044677</c:v>
                </c:pt>
                <c:pt idx="7362">
                  <c:v>0.8938170956400473</c:v>
                </c:pt>
                <c:pt idx="7363">
                  <c:v>0.89394176234898248</c:v>
                </c:pt>
                <c:pt idx="7364">
                  <c:v>0.89406641137701137</c:v>
                </c:pt>
                <c:pt idx="7365">
                  <c:v>0.89419107003002329</c:v>
                </c:pt>
                <c:pt idx="7366">
                  <c:v>0.89431571643352714</c:v>
                </c:pt>
                <c:pt idx="7367">
                  <c:v>0.89444037960792233</c:v>
                </c:pt>
                <c:pt idx="7368">
                  <c:v>0.89456504081946164</c:v>
                </c:pt>
                <c:pt idx="7369">
                  <c:v>0.89468971070262215</c:v>
                </c:pt>
                <c:pt idx="7370">
                  <c:v>0.89481437498210648</c:v>
                </c:pt>
                <c:pt idx="7371">
                  <c:v>0.89493903247204187</c:v>
                </c:pt>
                <c:pt idx="7372">
                  <c:v>0.89506367201802894</c:v>
                </c:pt>
                <c:pt idx="7373">
                  <c:v>0.8951883216407015</c:v>
                </c:pt>
                <c:pt idx="7374">
                  <c:v>0.89531295787484555</c:v>
                </c:pt>
                <c:pt idx="7375">
                  <c:v>0.89543760827663332</c:v>
                </c:pt>
                <c:pt idx="7376">
                  <c:v>0.89556225369068421</c:v>
                </c:pt>
                <c:pt idx="7377">
                  <c:v>0.89568690383834637</c:v>
                </c:pt>
                <c:pt idx="7378">
                  <c:v>0.89581154445319</c:v>
                </c:pt>
                <c:pt idx="7379">
                  <c:v>0.89593617409812687</c:v>
                </c:pt>
                <c:pt idx="7380">
                  <c:v>0.89606081242919555</c:v>
                </c:pt>
                <c:pt idx="7381">
                  <c:v>0.89618545250444592</c:v>
                </c:pt>
                <c:pt idx="7382">
                  <c:v>0.89631010447611503</c:v>
                </c:pt>
                <c:pt idx="7383">
                  <c:v>0.8964347587864463</c:v>
                </c:pt>
                <c:pt idx="7384">
                  <c:v>0.89655941413801199</c:v>
                </c:pt>
                <c:pt idx="7385">
                  <c:v>0.89668406024024216</c:v>
                </c:pt>
                <c:pt idx="7386">
                  <c:v>0.89680871833044384</c:v>
                </c:pt>
                <c:pt idx="7387">
                  <c:v>0.89693337761088765</c:v>
                </c:pt>
                <c:pt idx="7388">
                  <c:v>0.89705804752510976</c:v>
                </c:pt>
                <c:pt idx="7389">
                  <c:v>0.89718271691630491</c:v>
                </c:pt>
                <c:pt idx="7390">
                  <c:v>0.89730738392543019</c:v>
                </c:pt>
                <c:pt idx="7391">
                  <c:v>0.89743203772323721</c:v>
                </c:pt>
                <c:pt idx="7392">
                  <c:v>0.89755669825971429</c:v>
                </c:pt>
                <c:pt idx="7393">
                  <c:v>0.89768135474995292</c:v>
                </c:pt>
                <c:pt idx="7394">
                  <c:v>0.8978060160595096</c:v>
                </c:pt>
                <c:pt idx="7395">
                  <c:v>0.8979306713472246</c:v>
                </c:pt>
                <c:pt idx="7396">
                  <c:v>0.89805531880378231</c:v>
                </c:pt>
                <c:pt idx="7397">
                  <c:v>0.89817997189495236</c:v>
                </c:pt>
                <c:pt idx="7398">
                  <c:v>0.89830462314783222</c:v>
                </c:pt>
                <c:pt idx="7399">
                  <c:v>0.8984292779776506</c:v>
                </c:pt>
                <c:pt idx="7400">
                  <c:v>0.89855392657901167</c:v>
                </c:pt>
                <c:pt idx="7401">
                  <c:v>0.89867856562286064</c:v>
                </c:pt>
                <c:pt idx="7402">
                  <c:v>0.89880320798450608</c:v>
                </c:pt>
                <c:pt idx="7403">
                  <c:v>0.89892784567040862</c:v>
                </c:pt>
                <c:pt idx="7404">
                  <c:v>0.89905248368883139</c:v>
                </c:pt>
                <c:pt idx="7405">
                  <c:v>0.89917711220611651</c:v>
                </c:pt>
                <c:pt idx="7406">
                  <c:v>0.89930172787108331</c:v>
                </c:pt>
                <c:pt idx="7407">
                  <c:v>0.89942634326779336</c:v>
                </c:pt>
                <c:pt idx="7408">
                  <c:v>0.89955095062330281</c:v>
                </c:pt>
                <c:pt idx="7409">
                  <c:v>0.89967555493369478</c:v>
                </c:pt>
                <c:pt idx="7410">
                  <c:v>0.89980014669931196</c:v>
                </c:pt>
                <c:pt idx="7411">
                  <c:v>0.8999247426002448</c:v>
                </c:pt>
                <c:pt idx="7412">
                  <c:v>0.90004933215864003</c:v>
                </c:pt>
                <c:pt idx="7413">
                  <c:v>0.90017392097549709</c:v>
                </c:pt>
                <c:pt idx="7414">
                  <c:v>0.90029849830116704</c:v>
                </c:pt>
                <c:pt idx="7415">
                  <c:v>0.90042307985097225</c:v>
                </c:pt>
                <c:pt idx="7416">
                  <c:v>0.90054765457993557</c:v>
                </c:pt>
                <c:pt idx="7417">
                  <c:v>0.90067222738448516</c:v>
                </c:pt>
                <c:pt idx="7418">
                  <c:v>0.90079678731874502</c:v>
                </c:pt>
                <c:pt idx="7419">
                  <c:v>0.90092134943092428</c:v>
                </c:pt>
                <c:pt idx="7420">
                  <c:v>0.90104590270818452</c:v>
                </c:pt>
                <c:pt idx="7421">
                  <c:v>0.90117045179852662</c:v>
                </c:pt>
                <c:pt idx="7422">
                  <c:v>0.90129498592051593</c:v>
                </c:pt>
                <c:pt idx="7423">
                  <c:v>0.90141951990817493</c:v>
                </c:pt>
                <c:pt idx="7424">
                  <c:v>0.90154404298613189</c:v>
                </c:pt>
                <c:pt idx="7425">
                  <c:v>0.9016685598186267</c:v>
                </c:pt>
                <c:pt idx="7426">
                  <c:v>0.90179307533253317</c:v>
                </c:pt>
                <c:pt idx="7427">
                  <c:v>0.90191758539539046</c:v>
                </c:pt>
                <c:pt idx="7428">
                  <c:v>0.90204208972351907</c:v>
                </c:pt>
                <c:pt idx="7429">
                  <c:v>0.90216659493376938</c:v>
                </c:pt>
                <c:pt idx="7430">
                  <c:v>0.90229109471439295</c:v>
                </c:pt>
                <c:pt idx="7431">
                  <c:v>0.90241558905078678</c:v>
                </c:pt>
                <c:pt idx="7432">
                  <c:v>0.90254008335879221</c:v>
                </c:pt>
                <c:pt idx="7433">
                  <c:v>0.90266457135019129</c:v>
                </c:pt>
                <c:pt idx="7434">
                  <c:v>0.90278905250934383</c:v>
                </c:pt>
                <c:pt idx="7435">
                  <c:v>0.90291353211715442</c:v>
                </c:pt>
                <c:pt idx="7436">
                  <c:v>0.90303800378191523</c:v>
                </c:pt>
                <c:pt idx="7437">
                  <c:v>0.90316246698655434</c:v>
                </c:pt>
                <c:pt idx="7438">
                  <c:v>0.9032869269565893</c:v>
                </c:pt>
                <c:pt idx="7439">
                  <c:v>0.90341137741920319</c:v>
                </c:pt>
                <c:pt idx="7440">
                  <c:v>0.90353582911345542</c:v>
                </c:pt>
                <c:pt idx="7441">
                  <c:v>0.90366027272086469</c:v>
                </c:pt>
                <c:pt idx="7442">
                  <c:v>0.90378472004322008</c:v>
                </c:pt>
                <c:pt idx="7443">
                  <c:v>0.90390916031157209</c:v>
                </c:pt>
                <c:pt idx="7444">
                  <c:v>0.90403360496052687</c:v>
                </c:pt>
                <c:pt idx="7445">
                  <c:v>0.90415804255557974</c:v>
                </c:pt>
                <c:pt idx="7446">
                  <c:v>0.90428248400086075</c:v>
                </c:pt>
                <c:pt idx="7447">
                  <c:v>0.90440691760005398</c:v>
                </c:pt>
                <c:pt idx="7448">
                  <c:v>0.90453135389108374</c:v>
                </c:pt>
                <c:pt idx="7449">
                  <c:v>0.90465578113454326</c:v>
                </c:pt>
                <c:pt idx="7450">
                  <c:v>0.90478020967917594</c:v>
                </c:pt>
                <c:pt idx="7451">
                  <c:v>0.90490462785943526</c:v>
                </c:pt>
                <c:pt idx="7452">
                  <c:v>0.90502904595549749</c:v>
                </c:pt>
                <c:pt idx="7453">
                  <c:v>0.90515345243252576</c:v>
                </c:pt>
                <c:pt idx="7454">
                  <c:v>0.9052778575697269</c:v>
                </c:pt>
                <c:pt idx="7455">
                  <c:v>0.90540224998435237</c:v>
                </c:pt>
                <c:pt idx="7456">
                  <c:v>0.90552663998621918</c:v>
                </c:pt>
                <c:pt idx="7457">
                  <c:v>0.90565101634610823</c:v>
                </c:pt>
                <c:pt idx="7458">
                  <c:v>0.90577538941470737</c:v>
                </c:pt>
                <c:pt idx="7459">
                  <c:v>0.90589974810747975</c:v>
                </c:pt>
                <c:pt idx="7460">
                  <c:v>0.90602410281482948</c:v>
                </c:pt>
                <c:pt idx="7461">
                  <c:v>0.9061484425835491</c:v>
                </c:pt>
                <c:pt idx="7462">
                  <c:v>0.90627277783720173</c:v>
                </c:pt>
                <c:pt idx="7463">
                  <c:v>0.90639709773932653</c:v>
                </c:pt>
                <c:pt idx="7464">
                  <c:v>0.90652141273807474</c:v>
                </c:pt>
                <c:pt idx="7465">
                  <c:v>0.90664571209965183</c:v>
                </c:pt>
                <c:pt idx="7466">
                  <c:v>0.90677000628802817</c:v>
                </c:pt>
                <c:pt idx="7467">
                  <c:v>0.90689428465929622</c:v>
                </c:pt>
                <c:pt idx="7468">
                  <c:v>0.90701855768515394</c:v>
                </c:pt>
                <c:pt idx="7469">
                  <c:v>0.90714281986835665</c:v>
                </c:pt>
                <c:pt idx="7470">
                  <c:v>0.90726707762690717</c:v>
                </c:pt>
                <c:pt idx="7471">
                  <c:v>0.90739132881038875</c:v>
                </c:pt>
                <c:pt idx="7472">
                  <c:v>0.90751557645679193</c:v>
                </c:pt>
                <c:pt idx="7473">
                  <c:v>0.90763981971826979</c:v>
                </c:pt>
                <c:pt idx="7474">
                  <c:v>0.90776405970004737</c:v>
                </c:pt>
                <c:pt idx="7475">
                  <c:v>0.90788829589267062</c:v>
                </c:pt>
                <c:pt idx="7476">
                  <c:v>0.90801252845748381</c:v>
                </c:pt>
                <c:pt idx="7477">
                  <c:v>0.90813675692400753</c:v>
                </c:pt>
                <c:pt idx="7478">
                  <c:v>0.90826098104588748</c:v>
                </c:pt>
                <c:pt idx="7479">
                  <c:v>0.90838520034959225</c:v>
                </c:pt>
                <c:pt idx="7480">
                  <c:v>0.90850941444755273</c:v>
                </c:pt>
                <c:pt idx="7481">
                  <c:v>0.90863362288801053</c:v>
                </c:pt>
                <c:pt idx="7482">
                  <c:v>0.9087578252679025</c:v>
                </c:pt>
                <c:pt idx="7483">
                  <c:v>0.90888202118412798</c:v>
                </c:pt>
                <c:pt idx="7484">
                  <c:v>0.90900621027329742</c:v>
                </c:pt>
                <c:pt idx="7485">
                  <c:v>0.90913039219553538</c:v>
                </c:pt>
                <c:pt idx="7486">
                  <c:v>0.90925456664746274</c:v>
                </c:pt>
                <c:pt idx="7487">
                  <c:v>0.90937873335588248</c:v>
                </c:pt>
                <c:pt idx="7488">
                  <c:v>0.90950289208092761</c:v>
                </c:pt>
                <c:pt idx="7489">
                  <c:v>0.90962704261259408</c:v>
                </c:pt>
                <c:pt idx="7490">
                  <c:v>0.90975118477031969</c:v>
                </c:pt>
                <c:pt idx="7491">
                  <c:v>0.90987531840036029</c:v>
                </c:pt>
                <c:pt idx="7492">
                  <c:v>0.90999944337418692</c:v>
                </c:pt>
                <c:pt idx="7493">
                  <c:v>0.91012355958620761</c:v>
                </c:pt>
                <c:pt idx="7494">
                  <c:v>0.91024766695189907</c:v>
                </c:pt>
                <c:pt idx="7495">
                  <c:v>0.91037176540580012</c:v>
                </c:pt>
                <c:pt idx="7496">
                  <c:v>0.9104958548997264</c:v>
                </c:pt>
                <c:pt idx="7497">
                  <c:v>0.91061993540103048</c:v>
                </c:pt>
                <c:pt idx="7498">
                  <c:v>0.91074400689102442</c:v>
                </c:pt>
                <c:pt idx="7499">
                  <c:v>0.9108680693635014</c:v>
                </c:pt>
                <c:pt idx="7500">
                  <c:v>0.91099212282339503</c:v>
                </c:pt>
                <c:pt idx="7501">
                  <c:v>0.91111616728554568</c:v>
                </c:pt>
                <c:pt idx="7502">
                  <c:v>0.91124020277358442</c:v>
                </c:pt>
                <c:pt idx="7503">
                  <c:v>0.91136422931891636</c:v>
                </c:pt>
                <c:pt idx="7504">
                  <c:v>0.91148824695980446</c:v>
                </c:pt>
                <c:pt idx="7505">
                  <c:v>0.91161225574053972</c:v>
                </c:pt>
                <c:pt idx="7506">
                  <c:v>0.91173625571069694</c:v>
                </c:pt>
                <c:pt idx="7507">
                  <c:v>0.91186024692446033</c:v>
                </c:pt>
                <c:pt idx="7508">
                  <c:v>0.91198422944002178</c:v>
                </c:pt>
                <c:pt idx="7509">
                  <c:v>0.91210820331903841</c:v>
                </c:pt>
                <c:pt idx="7510">
                  <c:v>0.91223216862614853</c:v>
                </c:pt>
                <c:pt idx="7511">
                  <c:v>0.9123561254285335</c:v>
                </c:pt>
                <c:pt idx="7512">
                  <c:v>0.91248007379553076</c:v>
                </c:pt>
                <c:pt idx="7513">
                  <c:v>0.91260401379828338</c:v>
                </c:pt>
                <c:pt idx="7514">
                  <c:v>0.91272794550943215</c:v>
                </c:pt>
                <c:pt idx="7515">
                  <c:v>0.91285186900283311</c:v>
                </c:pt>
                <c:pt idx="7516">
                  <c:v>0.91297578435330884</c:v>
                </c:pt>
                <c:pt idx="7517">
                  <c:v>0.9130996916364329</c:v>
                </c:pt>
                <c:pt idx="7518">
                  <c:v>0.91322359092832639</c:v>
                </c:pt>
                <c:pt idx="7519">
                  <c:v>0.91334748230548568</c:v>
                </c:pt>
                <c:pt idx="7520">
                  <c:v>0.91347139415424095</c:v>
                </c:pt>
                <c:pt idx="7521">
                  <c:v>0.91359532219703699</c:v>
                </c:pt>
                <c:pt idx="7522">
                  <c:v>0.91371929584431877</c:v>
                </c:pt>
                <c:pt idx="7523">
                  <c:v>0.91384330605403807</c:v>
                </c:pt>
                <c:pt idx="7524">
                  <c:v>0.91396737283472307</c:v>
                </c:pt>
                <c:pt idx="7525">
                  <c:v>0.91409148329133827</c:v>
                </c:pt>
                <c:pt idx="7526">
                  <c:v>0.91421564882349182</c:v>
                </c:pt>
                <c:pt idx="7527">
                  <c:v>0.91433985422045216</c:v>
                </c:pt>
                <c:pt idx="7528">
                  <c:v>0.91446410565245762</c:v>
                </c:pt>
                <c:pt idx="7529">
                  <c:v>0.91458839150310789</c:v>
                </c:pt>
                <c:pt idx="7530">
                  <c:v>0.91471271200983351</c:v>
                </c:pt>
                <c:pt idx="7531">
                  <c:v>0.91483705854422315</c:v>
                </c:pt>
                <c:pt idx="7532">
                  <c:v>0.91496142787560353</c:v>
                </c:pt>
                <c:pt idx="7533">
                  <c:v>0.91508581317486293</c:v>
                </c:pt>
                <c:pt idx="7534">
                  <c:v>0.91521020999467306</c:v>
                </c:pt>
                <c:pt idx="7535">
                  <c:v>0.9153346127613029</c:v>
                </c:pt>
                <c:pt idx="7536">
                  <c:v>0.91545901708427557</c:v>
                </c:pt>
                <c:pt idx="7537">
                  <c:v>0.91558341846320568</c:v>
                </c:pt>
                <c:pt idx="7538">
                  <c:v>0.91570781312496274</c:v>
                </c:pt>
                <c:pt idx="7539">
                  <c:v>0.91583219755106215</c:v>
                </c:pt>
                <c:pt idx="7540">
                  <c:v>0.91595656875613418</c:v>
                </c:pt>
                <c:pt idx="7541">
                  <c:v>0.91608092410355679</c:v>
                </c:pt>
                <c:pt idx="7542">
                  <c:v>0.91620526137982372</c:v>
                </c:pt>
                <c:pt idx="7543">
                  <c:v>0.916329602399379</c:v>
                </c:pt>
                <c:pt idx="7544">
                  <c:v>0.91645394169211025</c:v>
                </c:pt>
                <c:pt idx="7545">
                  <c:v>0.91657830279367669</c:v>
                </c:pt>
                <c:pt idx="7546">
                  <c:v>0.91670267660853022</c:v>
                </c:pt>
                <c:pt idx="7547">
                  <c:v>0.91682707951481279</c:v>
                </c:pt>
                <c:pt idx="7548">
                  <c:v>0.91695149954303368</c:v>
                </c:pt>
                <c:pt idx="7549">
                  <c:v>0.91707594639529133</c:v>
                </c:pt>
                <c:pt idx="7550">
                  <c:v>0.9172004106847198</c:v>
                </c:pt>
                <c:pt idx="7551">
                  <c:v>0.91732489474275303</c:v>
                </c:pt>
                <c:pt idx="7552">
                  <c:v>0.91744939128992331</c:v>
                </c:pt>
                <c:pt idx="7553">
                  <c:v>0.91757389824592428</c:v>
                </c:pt>
                <c:pt idx="7554">
                  <c:v>0.91769840954606252</c:v>
                </c:pt>
                <c:pt idx="7555">
                  <c:v>0.91782292136349275</c:v>
                </c:pt>
                <c:pt idx="7556">
                  <c:v>0.91794742855943756</c:v>
                </c:pt>
                <c:pt idx="7557">
                  <c:v>0.91807192709902741</c:v>
                </c:pt>
                <c:pt idx="7558">
                  <c:v>0.91819641275724218</c:v>
                </c:pt>
                <c:pt idx="7559">
                  <c:v>0.9183209024353951</c:v>
                </c:pt>
                <c:pt idx="7560">
                  <c:v>0.9184453891372466</c:v>
                </c:pt>
                <c:pt idx="7561">
                  <c:v>0.9185698916946341</c:v>
                </c:pt>
                <c:pt idx="7562">
                  <c:v>0.91869440018192638</c:v>
                </c:pt>
                <c:pt idx="7563">
                  <c:v>0.91881892778862162</c:v>
                </c:pt>
                <c:pt idx="7564">
                  <c:v>0.9189434666438836</c:v>
                </c:pt>
                <c:pt idx="7565">
                  <c:v>0.91906802126728415</c:v>
                </c:pt>
                <c:pt idx="7566">
                  <c:v>0.91919258516514768</c:v>
                </c:pt>
                <c:pt idx="7567">
                  <c:v>0.91931715719432683</c:v>
                </c:pt>
                <c:pt idx="7568">
                  <c:v>0.91944173148050234</c:v>
                </c:pt>
                <c:pt idx="7569">
                  <c:v>0.91956630437240072</c:v>
                </c:pt>
                <c:pt idx="7570">
                  <c:v>0.91969087056668064</c:v>
                </c:pt>
                <c:pt idx="7571">
                  <c:v>0.91981542583929321</c:v>
                </c:pt>
                <c:pt idx="7572">
                  <c:v>0.91993998379225905</c:v>
                </c:pt>
                <c:pt idx="7573">
                  <c:v>0.92006453706150859</c:v>
                </c:pt>
                <c:pt idx="7574">
                  <c:v>0.92018910138925003</c:v>
                </c:pt>
                <c:pt idx="7575">
                  <c:v>0.92031366664384961</c:v>
                </c:pt>
                <c:pt idx="7576">
                  <c:v>0.92043824394626439</c:v>
                </c:pt>
                <c:pt idx="7577">
                  <c:v>0.92056282531695577</c:v>
                </c:pt>
                <c:pt idx="7578">
                  <c:v>0.92068741431154399</c:v>
                </c:pt>
                <c:pt idx="7579">
                  <c:v>0.9208120045092032</c:v>
                </c:pt>
                <c:pt idx="7580">
                  <c:v>0.9209365945392991</c:v>
                </c:pt>
                <c:pt idx="7581">
                  <c:v>0.92106117878146776</c:v>
                </c:pt>
                <c:pt idx="7582">
                  <c:v>0.92118575375375222</c:v>
                </c:pt>
                <c:pt idx="7583">
                  <c:v>0.92131033085160063</c:v>
                </c:pt>
                <c:pt idx="7584">
                  <c:v>0.92143490279324713</c:v>
                </c:pt>
                <c:pt idx="7585">
                  <c:v>0.92155948309536995</c:v>
                </c:pt>
                <c:pt idx="7586">
                  <c:v>0.92168406591591179</c:v>
                </c:pt>
                <c:pt idx="7587">
                  <c:v>0.92180865738771645</c:v>
                </c:pt>
                <c:pt idx="7588">
                  <c:v>0.92193325227573553</c:v>
                </c:pt>
                <c:pt idx="7589">
                  <c:v>0.92205785050435485</c:v>
                </c:pt>
                <c:pt idx="7590">
                  <c:v>0.92218244676187244</c:v>
                </c:pt>
                <c:pt idx="7591">
                  <c:v>0.92230703780783796</c:v>
                </c:pt>
                <c:pt idx="7592">
                  <c:v>0.92243163297352537</c:v>
                </c:pt>
                <c:pt idx="7593">
                  <c:v>0.92255622472262067</c:v>
                </c:pt>
                <c:pt idx="7594">
                  <c:v>0.92268082430075848</c:v>
                </c:pt>
                <c:pt idx="7595">
                  <c:v>0.92280542536069277</c:v>
                </c:pt>
                <c:pt idx="7596">
                  <c:v>0.92293003255381545</c:v>
                </c:pt>
                <c:pt idx="7597">
                  <c:v>0.92305464023183492</c:v>
                </c:pt>
                <c:pt idx="7598">
                  <c:v>0.92317924757427883</c:v>
                </c:pt>
                <c:pt idx="7599">
                  <c:v>0.92330384906968854</c:v>
                </c:pt>
                <c:pt idx="7600">
                  <c:v>0.92342845444683519</c:v>
                </c:pt>
                <c:pt idx="7601">
                  <c:v>0.92355305525671705</c:v>
                </c:pt>
                <c:pt idx="7602">
                  <c:v>0.92367766194941558</c:v>
                </c:pt>
                <c:pt idx="7603">
                  <c:v>0.92380226769767559</c:v>
                </c:pt>
                <c:pt idx="7604">
                  <c:v>0.92392687650364325</c:v>
                </c:pt>
                <c:pt idx="7605">
                  <c:v>0.92405148249324354</c:v>
                </c:pt>
                <c:pt idx="7606">
                  <c:v>0.92417608455082889</c:v>
                </c:pt>
                <c:pt idx="7607">
                  <c:v>0.92430067713288433</c:v>
                </c:pt>
                <c:pt idx="7608">
                  <c:v>0.92442526939501013</c:v>
                </c:pt>
                <c:pt idx="7609">
                  <c:v>0.92454985812312929</c:v>
                </c:pt>
                <c:pt idx="7610">
                  <c:v>0.92467444927539622</c:v>
                </c:pt>
                <c:pt idx="7611">
                  <c:v>0.92479903953796438</c:v>
                </c:pt>
                <c:pt idx="7612">
                  <c:v>0.92492362942025719</c:v>
                </c:pt>
                <c:pt idx="7613">
                  <c:v>0.92504821458492348</c:v>
                </c:pt>
                <c:pt idx="7614">
                  <c:v>0.92517280311271177</c:v>
                </c:pt>
                <c:pt idx="7615">
                  <c:v>0.9252973917317826</c:v>
                </c:pt>
                <c:pt idx="7616">
                  <c:v>0.92542198492119132</c:v>
                </c:pt>
                <c:pt idx="7617">
                  <c:v>0.92554657884172586</c:v>
                </c:pt>
                <c:pt idx="7618">
                  <c:v>0.92567117290729084</c:v>
                </c:pt>
                <c:pt idx="7619">
                  <c:v>0.92579576226442817</c:v>
                </c:pt>
                <c:pt idx="7620">
                  <c:v>0.92592035375149129</c:v>
                </c:pt>
                <c:pt idx="7621">
                  <c:v>0.92604494365212187</c:v>
                </c:pt>
                <c:pt idx="7622">
                  <c:v>0.92616953562817694</c:v>
                </c:pt>
                <c:pt idx="7623">
                  <c:v>0.9262941255901247</c:v>
                </c:pt>
                <c:pt idx="7624">
                  <c:v>0.92641871259180908</c:v>
                </c:pt>
                <c:pt idx="7625">
                  <c:v>0.92654330104379534</c:v>
                </c:pt>
                <c:pt idx="7626">
                  <c:v>0.92666788869415528</c:v>
                </c:pt>
                <c:pt idx="7627">
                  <c:v>0.92679247774368712</c:v>
                </c:pt>
                <c:pt idx="7628">
                  <c:v>0.92691706448769517</c:v>
                </c:pt>
                <c:pt idx="7629">
                  <c:v>0.92704164721637494</c:v>
                </c:pt>
                <c:pt idx="7630">
                  <c:v>0.92716623000720277</c:v>
                </c:pt>
                <c:pt idx="7631">
                  <c:v>0.92729081019842008</c:v>
                </c:pt>
                <c:pt idx="7632">
                  <c:v>0.92741538967842319</c:v>
                </c:pt>
                <c:pt idx="7633">
                  <c:v>0.92753996457714605</c:v>
                </c:pt>
                <c:pt idx="7634">
                  <c:v>0.92766453306790875</c:v>
                </c:pt>
                <c:pt idx="7635">
                  <c:v>0.92778909902499462</c:v>
                </c:pt>
                <c:pt idx="7636">
                  <c:v>0.92791365979409091</c:v>
                </c:pt>
                <c:pt idx="7637">
                  <c:v>0.92803821720424984</c:v>
                </c:pt>
                <c:pt idx="7638">
                  <c:v>0.92816276749170101</c:v>
                </c:pt>
                <c:pt idx="7639">
                  <c:v>0.9282873166120198</c:v>
                </c:pt>
                <c:pt idx="7640">
                  <c:v>0.92841186103889117</c:v>
                </c:pt>
                <c:pt idx="7641">
                  <c:v>0.92853640307945451</c:v>
                </c:pt>
                <c:pt idx="7642">
                  <c:v>0.92866093850025</c:v>
                </c:pt>
                <c:pt idx="7643">
                  <c:v>0.92878547292373215</c:v>
                </c:pt>
                <c:pt idx="7644">
                  <c:v>0.92891000249442834</c:v>
                </c:pt>
                <c:pt idx="7645">
                  <c:v>0.92903452915388374</c:v>
                </c:pt>
                <c:pt idx="7646">
                  <c:v>0.92915904846939013</c:v>
                </c:pt>
                <c:pt idx="7647">
                  <c:v>0.92928356569661541</c:v>
                </c:pt>
                <c:pt idx="7648">
                  <c:v>0.92940807687514915</c:v>
                </c:pt>
                <c:pt idx="7649">
                  <c:v>0.92953258375256498</c:v>
                </c:pt>
                <c:pt idx="7650">
                  <c:v>0.92965708793769153</c:v>
                </c:pt>
                <c:pt idx="7651">
                  <c:v>0.92978158834014124</c:v>
                </c:pt>
                <c:pt idx="7652">
                  <c:v>0.92990608477904857</c:v>
                </c:pt>
                <c:pt idx="7653">
                  <c:v>0.93003057964586988</c:v>
                </c:pt>
                <c:pt idx="7654">
                  <c:v>0.93015507086498594</c:v>
                </c:pt>
                <c:pt idx="7655">
                  <c:v>0.93027955832786846</c:v>
                </c:pt>
                <c:pt idx="7656">
                  <c:v>0.93040404380599151</c:v>
                </c:pt>
                <c:pt idx="7657">
                  <c:v>0.93052852513356976</c:v>
                </c:pt>
                <c:pt idx="7658">
                  <c:v>0.93065300187549194</c:v>
                </c:pt>
                <c:pt idx="7659">
                  <c:v>0.93077747565944113</c:v>
                </c:pt>
                <c:pt idx="7660">
                  <c:v>0.93090194418321803</c:v>
                </c:pt>
                <c:pt idx="7661">
                  <c:v>0.93102640694793126</c:v>
                </c:pt>
                <c:pt idx="7662">
                  <c:v>0.93115086550678328</c:v>
                </c:pt>
                <c:pt idx="7663">
                  <c:v>0.93127531756961845</c:v>
                </c:pt>
                <c:pt idx="7664">
                  <c:v>0.93139976699991234</c:v>
                </c:pt>
                <c:pt idx="7665">
                  <c:v>0.93152421055540957</c:v>
                </c:pt>
                <c:pt idx="7666">
                  <c:v>0.93164865271598307</c:v>
                </c:pt>
                <c:pt idx="7667">
                  <c:v>0.93177308969778094</c:v>
                </c:pt>
                <c:pt idx="7668">
                  <c:v>0.93189752587297581</c:v>
                </c:pt>
                <c:pt idx="7669">
                  <c:v>0.93202195711585167</c:v>
                </c:pt>
                <c:pt idx="7670">
                  <c:v>0.93214638752554069</c:v>
                </c:pt>
                <c:pt idx="7671">
                  <c:v>0.93227081276603063</c:v>
                </c:pt>
                <c:pt idx="7672">
                  <c:v>0.93239523670294999</c:v>
                </c:pt>
                <c:pt idx="7673">
                  <c:v>0.93251965489047572</c:v>
                </c:pt>
                <c:pt idx="7674">
                  <c:v>0.93264407104449054</c:v>
                </c:pt>
                <c:pt idx="7675">
                  <c:v>0.93276848068383367</c:v>
                </c:pt>
                <c:pt idx="7676">
                  <c:v>0.93289288744799959</c:v>
                </c:pt>
                <c:pt idx="7677">
                  <c:v>0.93301728687111796</c:v>
                </c:pt>
                <c:pt idx="7678">
                  <c:v>0.93314168256749408</c:v>
                </c:pt>
                <c:pt idx="7679">
                  <c:v>0.9332660701175457</c:v>
                </c:pt>
                <c:pt idx="7680">
                  <c:v>0.93339045314171054</c:v>
                </c:pt>
                <c:pt idx="7681">
                  <c:v>0.93351482728317947</c:v>
                </c:pt>
                <c:pt idx="7682">
                  <c:v>0.93363919618535673</c:v>
                </c:pt>
                <c:pt idx="7683">
                  <c:v>0.93376355556084367</c:v>
                </c:pt>
                <c:pt idx="7684">
                  <c:v>0.93388790908330011</c:v>
                </c:pt>
                <c:pt idx="7685">
                  <c:v>0.93401225253519105</c:v>
                </c:pt>
                <c:pt idx="7686">
                  <c:v>0.93413658962187895</c:v>
                </c:pt>
                <c:pt idx="7687">
                  <c:v>0.93426091619256413</c:v>
                </c:pt>
                <c:pt idx="7688">
                  <c:v>0.93438523598243828</c:v>
                </c:pt>
                <c:pt idx="7689">
                  <c:v>0.93450954490246585</c:v>
                </c:pt>
                <c:pt idx="7690">
                  <c:v>0.93463384671410221</c:v>
                </c:pt>
                <c:pt idx="7691">
                  <c:v>0.93475813935187335</c:v>
                </c:pt>
                <c:pt idx="7692">
                  <c:v>0.93488242541872824</c:v>
                </c:pt>
                <c:pt idx="7693">
                  <c:v>0.93500670424973631</c:v>
                </c:pt>
                <c:pt idx="7694">
                  <c:v>0.93513097730016792</c:v>
                </c:pt>
                <c:pt idx="7695">
                  <c:v>0.93525524443855312</c:v>
                </c:pt>
                <c:pt idx="7696">
                  <c:v>0.93537950633797884</c:v>
                </c:pt>
                <c:pt idx="7697">
                  <c:v>0.93550376294941007</c:v>
                </c:pt>
                <c:pt idx="7698">
                  <c:v>0.93562801448131472</c:v>
                </c:pt>
                <c:pt idx="7699">
                  <c:v>0.93575226082215734</c:v>
                </c:pt>
                <c:pt idx="7700">
                  <c:v>0.93587650192581817</c:v>
                </c:pt>
                <c:pt idx="7701">
                  <c:v>0.93600073760804126</c:v>
                </c:pt>
                <c:pt idx="7702">
                  <c:v>0.9361249676962049</c:v>
                </c:pt>
                <c:pt idx="7703">
                  <c:v>0.93624919196286127</c:v>
                </c:pt>
                <c:pt idx="7704">
                  <c:v>0.93637341018443299</c:v>
                </c:pt>
                <c:pt idx="7705">
                  <c:v>0.93649762212172671</c:v>
                </c:pt>
                <c:pt idx="7706">
                  <c:v>0.93662182754337997</c:v>
                </c:pt>
                <c:pt idx="7707">
                  <c:v>0.93674602622111225</c:v>
                </c:pt>
                <c:pt idx="7708">
                  <c:v>0.93687021793917435</c:v>
                </c:pt>
                <c:pt idx="7709">
                  <c:v>0.93699440249351951</c:v>
                </c:pt>
                <c:pt idx="7710">
                  <c:v>0.93711857969544021</c:v>
                </c:pt>
                <c:pt idx="7711">
                  <c:v>0.93724274937136931</c:v>
                </c:pt>
                <c:pt idx="7712">
                  <c:v>0.93736691136397954</c:v>
                </c:pt>
                <c:pt idx="7713">
                  <c:v>0.93749106553179695</c:v>
                </c:pt>
                <c:pt idx="7714">
                  <c:v>0.9376152117491503</c:v>
                </c:pt>
                <c:pt idx="7715">
                  <c:v>0.93773934990553398</c:v>
                </c:pt>
                <c:pt idx="7716">
                  <c:v>0.93786347990503693</c:v>
                </c:pt>
                <c:pt idx="7717">
                  <c:v>0.93798760166554973</c:v>
                </c:pt>
                <c:pt idx="7718">
                  <c:v>0.93811171511798475</c:v>
                </c:pt>
                <c:pt idx="7719">
                  <c:v>0.93823582020542862</c:v>
                </c:pt>
                <c:pt idx="7720">
                  <c:v>0.93835991688231513</c:v>
                </c:pt>
                <c:pt idx="7721">
                  <c:v>0.93848400511358987</c:v>
                </c:pt>
                <c:pt idx="7722">
                  <c:v>0.93860808487391312</c:v>
                </c:pt>
                <c:pt idx="7723">
                  <c:v>0.93873215614688466</c:v>
                </c:pt>
                <c:pt idx="7724">
                  <c:v>0.93885621892431059</c:v>
                </c:pt>
                <c:pt idx="7725">
                  <c:v>0.93898027320550792</c:v>
                </c:pt>
                <c:pt idx="7726">
                  <c:v>0.93910431899665014</c:v>
                </c:pt>
                <c:pt idx="7727">
                  <c:v>0.93922835631015444</c:v>
                </c:pt>
                <c:pt idx="7728">
                  <c:v>0.93935238516411901</c:v>
                </c:pt>
                <c:pt idx="7729">
                  <c:v>0.93947640558178636</c:v>
                </c:pt>
                <c:pt idx="7730">
                  <c:v>0.93960041759105639</c:v>
                </c:pt>
                <c:pt idx="7731">
                  <c:v>0.9397244212240341</c:v>
                </c:pt>
                <c:pt idx="7732">
                  <c:v>0.93984841651660944</c:v>
                </c:pt>
                <c:pt idx="7733">
                  <c:v>0.93997240350807387</c:v>
                </c:pt>
                <c:pt idx="7734">
                  <c:v>0.94009638224076686</c:v>
                </c:pt>
                <c:pt idx="7735">
                  <c:v>0.94022035275974924</c:v>
                </c:pt>
                <c:pt idx="7736">
                  <c:v>0.94034432603190909</c:v>
                </c:pt>
                <c:pt idx="7737">
                  <c:v>0.9404683026018974</c:v>
                </c:pt>
                <c:pt idx="7738">
                  <c:v>0.94059229568923008</c:v>
                </c:pt>
                <c:pt idx="7739">
                  <c:v>0.94071630487758084</c:v>
                </c:pt>
                <c:pt idx="7740">
                  <c:v>0.94084034030100727</c:v>
                </c:pt>
                <c:pt idx="7741">
                  <c:v>0.94096439955628597</c:v>
                </c:pt>
                <c:pt idx="7742">
                  <c:v>0.9410884887786275</c:v>
                </c:pt>
                <c:pt idx="7743">
                  <c:v>0.9412126035834123</c:v>
                </c:pt>
                <c:pt idx="7744">
                  <c:v>0.94133674701017123</c:v>
                </c:pt>
                <c:pt idx="7745">
                  <c:v>0.94146091498089679</c:v>
                </c:pt>
                <c:pt idx="7746">
                  <c:v>0.94158510761836922</c:v>
                </c:pt>
                <c:pt idx="7747">
                  <c:v>0.94170932124574325</c:v>
                </c:pt>
                <c:pt idx="7748">
                  <c:v>0.94183355408841729</c:v>
                </c:pt>
                <c:pt idx="7749">
                  <c:v>0.94195780265809548</c:v>
                </c:pt>
                <c:pt idx="7750">
                  <c:v>0.94208206427990815</c:v>
                </c:pt>
                <c:pt idx="7751">
                  <c:v>0.94220633564459755</c:v>
                </c:pt>
                <c:pt idx="7752">
                  <c:v>0.94233061384999917</c:v>
                </c:pt>
                <c:pt idx="7753">
                  <c:v>0.94245489586657949</c:v>
                </c:pt>
                <c:pt idx="7754">
                  <c:v>0.94257917894726218</c:v>
                </c:pt>
                <c:pt idx="7755">
                  <c:v>0.94270346043929676</c:v>
                </c:pt>
                <c:pt idx="7756">
                  <c:v>0.94282773793772257</c:v>
                </c:pt>
                <c:pt idx="7757">
                  <c:v>0.94295200921756783</c:v>
                </c:pt>
                <c:pt idx="7758">
                  <c:v>0.94307628132047716</c:v>
                </c:pt>
                <c:pt idx="7759">
                  <c:v>0.94320055274127279</c:v>
                </c:pt>
                <c:pt idx="7760">
                  <c:v>0.94332483286948099</c:v>
                </c:pt>
                <c:pt idx="7761">
                  <c:v>0.94344911971910883</c:v>
                </c:pt>
                <c:pt idx="7762">
                  <c:v>0.94357342058074467</c:v>
                </c:pt>
                <c:pt idx="7763">
                  <c:v>0.94369773214256925</c:v>
                </c:pt>
                <c:pt idx="7764">
                  <c:v>0.94382205877461312</c:v>
                </c:pt>
                <c:pt idx="7765">
                  <c:v>0.94394639744537434</c:v>
                </c:pt>
                <c:pt idx="7766">
                  <c:v>0.94407074930670953</c:v>
                </c:pt>
                <c:pt idx="7767">
                  <c:v>0.94419511146997093</c:v>
                </c:pt>
                <c:pt idx="7768">
                  <c:v>0.9443194828542596</c:v>
                </c:pt>
                <c:pt idx="7769">
                  <c:v>0.94444386050160611</c:v>
                </c:pt>
                <c:pt idx="7770">
                  <c:v>0.94456824218000768</c:v>
                </c:pt>
                <c:pt idx="7771">
                  <c:v>0.94469262492417116</c:v>
                </c:pt>
                <c:pt idx="7772">
                  <c:v>0.94481700611686859</c:v>
                </c:pt>
                <c:pt idx="7773">
                  <c:v>0.94494139065746574</c:v>
                </c:pt>
                <c:pt idx="7774">
                  <c:v>0.94506577611092113</c:v>
                </c:pt>
                <c:pt idx="7775">
                  <c:v>0.9451901694212288</c:v>
                </c:pt>
                <c:pt idx="7776">
                  <c:v>0.94531456761394095</c:v>
                </c:pt>
                <c:pt idx="7777">
                  <c:v>0.94543897599923565</c:v>
                </c:pt>
                <c:pt idx="7778">
                  <c:v>0.94556339215473129</c:v>
                </c:pt>
                <c:pt idx="7779">
                  <c:v>0.94568781812519553</c:v>
                </c:pt>
                <c:pt idx="7780">
                  <c:v>0.94581225150100479</c:v>
                </c:pt>
                <c:pt idx="7781">
                  <c:v>0.94593669171954886</c:v>
                </c:pt>
                <c:pt idx="7782">
                  <c:v>0.94606113605099873</c:v>
                </c:pt>
                <c:pt idx="7783">
                  <c:v>0.9461855824455736</c:v>
                </c:pt>
                <c:pt idx="7784">
                  <c:v>0.94631002795203489</c:v>
                </c:pt>
                <c:pt idx="7785">
                  <c:v>0.94643447667454295</c:v>
                </c:pt>
                <c:pt idx="7786">
                  <c:v>0.9465589256891016</c:v>
                </c:pt>
                <c:pt idx="7787">
                  <c:v>0.94668338063702206</c:v>
                </c:pt>
                <c:pt idx="7788">
                  <c:v>0.94680783804569435</c:v>
                </c:pt>
                <c:pt idx="7789">
                  <c:v>0.94693230209469248</c:v>
                </c:pt>
                <c:pt idx="7790">
                  <c:v>0.94705676992192456</c:v>
                </c:pt>
                <c:pt idx="7791">
                  <c:v>0.94718124285085303</c:v>
                </c:pt>
                <c:pt idx="7792">
                  <c:v>0.94730571818712894</c:v>
                </c:pt>
                <c:pt idx="7793">
                  <c:v>0.94743019501497683</c:v>
                </c:pt>
                <c:pt idx="7794">
                  <c:v>0.9475546704969946</c:v>
                </c:pt>
                <c:pt idx="7795">
                  <c:v>0.9476791424893658</c:v>
                </c:pt>
                <c:pt idx="7796">
                  <c:v>0.94780361427615167</c:v>
                </c:pt>
                <c:pt idx="7797">
                  <c:v>0.9479280832034469</c:v>
                </c:pt>
                <c:pt idx="7798">
                  <c:v>0.94805255417361867</c:v>
                </c:pt>
                <c:pt idx="7799">
                  <c:v>0.94817702545083415</c:v>
                </c:pt>
                <c:pt idx="7800">
                  <c:v>0.94830149971292399</c:v>
                </c:pt>
                <c:pt idx="7801">
                  <c:v>0.94842597526375294</c:v>
                </c:pt>
                <c:pt idx="7802">
                  <c:v>0.94855045220700163</c:v>
                </c:pt>
                <c:pt idx="7803">
                  <c:v>0.94867492832901013</c:v>
                </c:pt>
                <c:pt idx="7804">
                  <c:v>0.94879940201169122</c:v>
                </c:pt>
                <c:pt idx="7805">
                  <c:v>0.94892387612362117</c:v>
                </c:pt>
                <c:pt idx="7806">
                  <c:v>0.94904834805113358</c:v>
                </c:pt>
                <c:pt idx="7807">
                  <c:v>0.94917282191150831</c:v>
                </c:pt>
                <c:pt idx="7808">
                  <c:v>0.94929729570792354</c:v>
                </c:pt>
                <c:pt idx="7809">
                  <c:v>0.94942177144414841</c:v>
                </c:pt>
                <c:pt idx="7810">
                  <c:v>0.94954624711569169</c:v>
                </c:pt>
                <c:pt idx="7811">
                  <c:v>0.94967072238201311</c:v>
                </c:pt>
                <c:pt idx="7812">
                  <c:v>0.94979519480327235</c:v>
                </c:pt>
                <c:pt idx="7813">
                  <c:v>0.94991966756304236</c:v>
                </c:pt>
                <c:pt idx="7814">
                  <c:v>0.95004413964262602</c:v>
                </c:pt>
                <c:pt idx="7815">
                  <c:v>0.95016861365974248</c:v>
                </c:pt>
                <c:pt idx="7816">
                  <c:v>0.95029308868756401</c:v>
                </c:pt>
                <c:pt idx="7817">
                  <c:v>0.95041756518943687</c:v>
                </c:pt>
                <c:pt idx="7818">
                  <c:v>0.95054204144361609</c:v>
                </c:pt>
                <c:pt idx="7819">
                  <c:v>0.95066651605790287</c:v>
                </c:pt>
                <c:pt idx="7820">
                  <c:v>0.95079099111091714</c:v>
                </c:pt>
                <c:pt idx="7821">
                  <c:v>0.95091546574872687</c:v>
                </c:pt>
                <c:pt idx="7822">
                  <c:v>0.95103994175878515</c:v>
                </c:pt>
                <c:pt idx="7823">
                  <c:v>0.95116441804401863</c:v>
                </c:pt>
                <c:pt idx="7824">
                  <c:v>0.95128889452810661</c:v>
                </c:pt>
                <c:pt idx="7825">
                  <c:v>0.95141336928611819</c:v>
                </c:pt>
                <c:pt idx="7826">
                  <c:v>0.95153784474447844</c:v>
                </c:pt>
                <c:pt idx="7827">
                  <c:v>0.95166231970642423</c:v>
                </c:pt>
                <c:pt idx="7828">
                  <c:v>0.95178679579355441</c:v>
                </c:pt>
                <c:pt idx="7829">
                  <c:v>0.95191127161331579</c:v>
                </c:pt>
                <c:pt idx="7830">
                  <c:v>0.95203574684167314</c:v>
                </c:pt>
                <c:pt idx="7831">
                  <c:v>0.95216022295889191</c:v>
                </c:pt>
                <c:pt idx="7832">
                  <c:v>0.95228469935345972</c:v>
                </c:pt>
                <c:pt idx="7833">
                  <c:v>0.95240917696093086</c:v>
                </c:pt>
                <c:pt idx="7834">
                  <c:v>0.95253365445554539</c:v>
                </c:pt>
                <c:pt idx="7835">
                  <c:v>0.95265813105558994</c:v>
                </c:pt>
                <c:pt idx="7836">
                  <c:v>0.95278260796977543</c:v>
                </c:pt>
                <c:pt idx="7837">
                  <c:v>0.95290708424409454</c:v>
                </c:pt>
                <c:pt idx="7838">
                  <c:v>0.9530315605255999</c:v>
                </c:pt>
                <c:pt idx="7839">
                  <c:v>0.95315603526301174</c:v>
                </c:pt>
                <c:pt idx="7840">
                  <c:v>0.95328051051647589</c:v>
                </c:pt>
                <c:pt idx="7841">
                  <c:v>0.95340498498247372</c:v>
                </c:pt>
                <c:pt idx="7842">
                  <c:v>0.95352945951935242</c:v>
                </c:pt>
                <c:pt idx="7843">
                  <c:v>0.95365393235911045</c:v>
                </c:pt>
                <c:pt idx="7844">
                  <c:v>0.95377840539775027</c:v>
                </c:pt>
                <c:pt idx="7845">
                  <c:v>0.95390287712958854</c:v>
                </c:pt>
                <c:pt idx="7846">
                  <c:v>0.95402734819231427</c:v>
                </c:pt>
                <c:pt idx="7847">
                  <c:v>0.95415181666010218</c:v>
                </c:pt>
                <c:pt idx="7848">
                  <c:v>0.95427628420234978</c:v>
                </c:pt>
                <c:pt idx="7849">
                  <c:v>0.95440074919794959</c:v>
                </c:pt>
                <c:pt idx="7850">
                  <c:v>0.95452521213884589</c:v>
                </c:pt>
                <c:pt idx="7851">
                  <c:v>0.95464967339725115</c:v>
                </c:pt>
                <c:pt idx="7852">
                  <c:v>0.95477413260175137</c:v>
                </c:pt>
                <c:pt idx="7853">
                  <c:v>0.9548985895601747</c:v>
                </c:pt>
                <c:pt idx="7854">
                  <c:v>0.9550230450427728</c:v>
                </c:pt>
                <c:pt idx="7855">
                  <c:v>0.95514749829098622</c:v>
                </c:pt>
                <c:pt idx="7856">
                  <c:v>0.95527194915761315</c:v>
                </c:pt>
                <c:pt idx="7857">
                  <c:v>0.95539639813278954</c:v>
                </c:pt>
                <c:pt idx="7858">
                  <c:v>0.95552084439166163</c:v>
                </c:pt>
                <c:pt idx="7859">
                  <c:v>0.95564528760761913</c:v>
                </c:pt>
                <c:pt idx="7860">
                  <c:v>0.95576972817191974</c:v>
                </c:pt>
                <c:pt idx="7861">
                  <c:v>0.9558941651576347</c:v>
                </c:pt>
                <c:pt idx="7862">
                  <c:v>0.9560185981754652</c:v>
                </c:pt>
                <c:pt idx="7863">
                  <c:v>0.95614302755349168</c:v>
                </c:pt>
                <c:pt idx="7864">
                  <c:v>0.95626745234364452</c:v>
                </c:pt>
                <c:pt idx="7865">
                  <c:v>0.95639187382309343</c:v>
                </c:pt>
                <c:pt idx="7866">
                  <c:v>0.95651629079404277</c:v>
                </c:pt>
                <c:pt idx="7867">
                  <c:v>0.95664070488195052</c:v>
                </c:pt>
                <c:pt idx="7868">
                  <c:v>0.95676511473391468</c:v>
                </c:pt>
                <c:pt idx="7869">
                  <c:v>0.9568895219820619</c:v>
                </c:pt>
                <c:pt idx="7870">
                  <c:v>0.95701392513732886</c:v>
                </c:pt>
                <c:pt idx="7871">
                  <c:v>0.95713832571641011</c:v>
                </c:pt>
                <c:pt idx="7872">
                  <c:v>0.95726272211300545</c:v>
                </c:pt>
                <c:pt idx="7873">
                  <c:v>0.95738711571609891</c:v>
                </c:pt>
                <c:pt idx="7874">
                  <c:v>0.95751150483249203</c:v>
                </c:pt>
                <c:pt idx="7875">
                  <c:v>0.95763589075162647</c:v>
                </c:pt>
                <c:pt idx="7876">
                  <c:v>0.95776027172754796</c:v>
                </c:pt>
                <c:pt idx="7877">
                  <c:v>0.95788464898609726</c:v>
                </c:pt>
                <c:pt idx="7878">
                  <c:v>0.95800902075920802</c:v>
                </c:pt>
                <c:pt idx="7879">
                  <c:v>0.95813338824031535</c:v>
                </c:pt>
                <c:pt idx="7880">
                  <c:v>0.95825774966303756</c:v>
                </c:pt>
                <c:pt idx="7881">
                  <c:v>0.95838210621157716</c:v>
                </c:pt>
                <c:pt idx="7882">
                  <c:v>0.95850645613781515</c:v>
                </c:pt>
                <c:pt idx="7883">
                  <c:v>0.95863080063225747</c:v>
                </c:pt>
                <c:pt idx="7884">
                  <c:v>0.95875513797543088</c:v>
                </c:pt>
                <c:pt idx="7885">
                  <c:v>0.95887946937359136</c:v>
                </c:pt>
                <c:pt idx="7886">
                  <c:v>0.95900379314154471</c:v>
                </c:pt>
                <c:pt idx="7887">
                  <c:v>0.95912811050629743</c:v>
                </c:pt>
                <c:pt idx="7888">
                  <c:v>0.95925242058013427</c:v>
                </c:pt>
                <c:pt idx="7889">
                  <c:v>0.95937672430839038</c:v>
                </c:pt>
                <c:pt idx="7890">
                  <c:v>0.95950102142246552</c:v>
                </c:pt>
                <c:pt idx="7891">
                  <c:v>0.95962531253218586</c:v>
                </c:pt>
                <c:pt idx="7892">
                  <c:v>0.95974959762843359</c:v>
                </c:pt>
                <c:pt idx="7893">
                  <c:v>0.95987387704452076</c:v>
                </c:pt>
                <c:pt idx="7894">
                  <c:v>0.9599981508093991</c:v>
                </c:pt>
                <c:pt idx="7895">
                  <c:v>0.96012241905545426</c:v>
                </c:pt>
                <c:pt idx="7896">
                  <c:v>0.96024668176382244</c:v>
                </c:pt>
                <c:pt idx="7897">
                  <c:v>0.96037093893110614</c:v>
                </c:pt>
                <c:pt idx="7898">
                  <c:v>0.96049519047732113</c:v>
                </c:pt>
                <c:pt idx="7899">
                  <c:v>0.96061943631404034</c:v>
                </c:pt>
                <c:pt idx="7900">
                  <c:v>0.9607436763146926</c:v>
                </c:pt>
                <c:pt idx="7901">
                  <c:v>0.96086791034337682</c:v>
                </c:pt>
                <c:pt idx="7902">
                  <c:v>0.96099213824725993</c:v>
                </c:pt>
                <c:pt idx="7903">
                  <c:v>0.9611163598695085</c:v>
                </c:pt>
                <c:pt idx="7904">
                  <c:v>0.96124057504863902</c:v>
                </c:pt>
                <c:pt idx="7905">
                  <c:v>0.96136478362471212</c:v>
                </c:pt>
                <c:pt idx="7906">
                  <c:v>0.96148898544032679</c:v>
                </c:pt>
                <c:pt idx="7907">
                  <c:v>0.96161318034369891</c:v>
                </c:pt>
                <c:pt idx="7908">
                  <c:v>0.96173736818965216</c:v>
                </c:pt>
                <c:pt idx="7909">
                  <c:v>0.9618615488411062</c:v>
                </c:pt>
                <c:pt idx="7910">
                  <c:v>0.96198572216967038</c:v>
                </c:pt>
                <c:pt idx="7911">
                  <c:v>0.96210988805625863</c:v>
                </c:pt>
                <c:pt idx="7912">
                  <c:v>0.96223404639129506</c:v>
                </c:pt>
                <c:pt idx="7913">
                  <c:v>0.96235819707483117</c:v>
                </c:pt>
                <c:pt idx="7914">
                  <c:v>0.96248234001646216</c:v>
                </c:pt>
                <c:pt idx="7915">
                  <c:v>0.96260647513516018</c:v>
                </c:pt>
                <c:pt idx="7916">
                  <c:v>0.96273060235900876</c:v>
                </c:pt>
                <c:pt idx="7917">
                  <c:v>0.9628547216248835</c:v>
                </c:pt>
                <c:pt idx="7918">
                  <c:v>0.96297883287808039</c:v>
                </c:pt>
                <c:pt idx="7919">
                  <c:v>0.96310293607192632</c:v>
                </c:pt>
                <c:pt idx="7920">
                  <c:v>0.96322703116735964</c:v>
                </c:pt>
                <c:pt idx="7921">
                  <c:v>0.96335111813251673</c:v>
                </c:pt>
                <c:pt idx="7922">
                  <c:v>0.96347519694230743</c:v>
                </c:pt>
                <c:pt idx="7923">
                  <c:v>0.9635992675779983</c:v>
                </c:pt>
                <c:pt idx="7924">
                  <c:v>0.96372333002681154</c:v>
                </c:pt>
                <c:pt idx="7925">
                  <c:v>0.96384738428152517</c:v>
                </c:pt>
                <c:pt idx="7926">
                  <c:v>0.96397143034009791</c:v>
                </c:pt>
                <c:pt idx="7927">
                  <c:v>0.96409546820530467</c:v>
                </c:pt>
                <c:pt idx="7928">
                  <c:v>0.9642195020610973</c:v>
                </c:pt>
                <c:pt idx="7929">
                  <c:v>0.96434353293869246</c:v>
                </c:pt>
                <c:pt idx="7930">
                  <c:v>0.96446756676525713</c:v>
                </c:pt>
                <c:pt idx="7931">
                  <c:v>0.96459160485137407</c:v>
                </c:pt>
                <c:pt idx="7932">
                  <c:v>0.96471565245057023</c:v>
                </c:pt>
                <c:pt idx="7933">
                  <c:v>0.96483971018311565</c:v>
                </c:pt>
                <c:pt idx="7934">
                  <c:v>0.96496378167332031</c:v>
                </c:pt>
                <c:pt idx="7935">
                  <c:v>0.96508786642380362</c:v>
                </c:pt>
                <c:pt idx="7936">
                  <c:v>0.96521196642650997</c:v>
                </c:pt>
                <c:pt idx="7937">
                  <c:v>0.96533608077677457</c:v>
                </c:pt>
                <c:pt idx="7938">
                  <c:v>0.9654602099491465</c:v>
                </c:pt>
                <c:pt idx="7939">
                  <c:v>0.96558435273830434</c:v>
                </c:pt>
                <c:pt idx="7940">
                  <c:v>0.96570850850520262</c:v>
                </c:pt>
                <c:pt idx="7941">
                  <c:v>0.96583267574725862</c:v>
                </c:pt>
                <c:pt idx="7942">
                  <c:v>0.96595685314752155</c:v>
                </c:pt>
                <c:pt idx="7943">
                  <c:v>0.96608103899262932</c:v>
                </c:pt>
                <c:pt idx="7944">
                  <c:v>0.96620523163519012</c:v>
                </c:pt>
                <c:pt idx="7945">
                  <c:v>0.9663294292840896</c:v>
                </c:pt>
                <c:pt idx="7946">
                  <c:v>0.96645363020424968</c:v>
                </c:pt>
                <c:pt idx="7947">
                  <c:v>0.96657783265121355</c:v>
                </c:pt>
                <c:pt idx="7948">
                  <c:v>0.96670203834320789</c:v>
                </c:pt>
                <c:pt idx="7949">
                  <c:v>0.96682624644345627</c:v>
                </c:pt>
                <c:pt idx="7950">
                  <c:v>0.96695046025634701</c:v>
                </c:pt>
                <c:pt idx="7951">
                  <c:v>0.96707467931187074</c:v>
                </c:pt>
                <c:pt idx="7952">
                  <c:v>0.967198906590647</c:v>
                </c:pt>
                <c:pt idx="7953">
                  <c:v>0.96732314125135987</c:v>
                </c:pt>
                <c:pt idx="7954">
                  <c:v>0.96744738518747075</c:v>
                </c:pt>
                <c:pt idx="7955">
                  <c:v>0.96757163747955888</c:v>
                </c:pt>
                <c:pt idx="7956">
                  <c:v>0.96769589867348116</c:v>
                </c:pt>
                <c:pt idx="7957">
                  <c:v>0.96782016764028334</c:v>
                </c:pt>
                <c:pt idx="7958">
                  <c:v>0.9679444438305238</c:v>
                </c:pt>
                <c:pt idx="7959">
                  <c:v>0.9680687258141305</c:v>
                </c:pt>
                <c:pt idx="7960">
                  <c:v>0.96819301233741673</c:v>
                </c:pt>
                <c:pt idx="7961">
                  <c:v>0.96831730173324315</c:v>
                </c:pt>
                <c:pt idx="7962">
                  <c:v>0.96844159239003491</c:v>
                </c:pt>
                <c:pt idx="7963">
                  <c:v>0.96856588545448252</c:v>
                </c:pt>
                <c:pt idx="7964">
                  <c:v>0.96869017983144579</c:v>
                </c:pt>
                <c:pt idx="7965">
                  <c:v>0.96881447795290931</c:v>
                </c:pt>
                <c:pt idx="7966">
                  <c:v>0.96893877890811098</c:v>
                </c:pt>
                <c:pt idx="7967">
                  <c:v>0.96906308483812764</c:v>
                </c:pt>
                <c:pt idx="7968">
                  <c:v>0.96918739510014218</c:v>
                </c:pt>
                <c:pt idx="7969">
                  <c:v>0.96931171068566235</c:v>
                </c:pt>
                <c:pt idx="7970">
                  <c:v>0.96943603081365604</c:v>
                </c:pt>
                <c:pt idx="7971">
                  <c:v>0.96956035531448004</c:v>
                </c:pt>
                <c:pt idx="7972">
                  <c:v>0.96968468302977207</c:v>
                </c:pt>
                <c:pt idx="7973">
                  <c:v>0.96980901294776145</c:v>
                </c:pt>
                <c:pt idx="7974">
                  <c:v>0.96993334604725212</c:v>
                </c:pt>
                <c:pt idx="7975">
                  <c:v>0.97005768130392078</c:v>
                </c:pt>
                <c:pt idx="7976">
                  <c:v>0.97018202058625991</c:v>
                </c:pt>
                <c:pt idx="7977">
                  <c:v>0.97030636339635823</c:v>
                </c:pt>
                <c:pt idx="7978">
                  <c:v>0.97043071096598732</c:v>
                </c:pt>
                <c:pt idx="7979">
                  <c:v>0.97055506278269577</c:v>
                </c:pt>
                <c:pt idx="7980">
                  <c:v>0.97067941897800281</c:v>
                </c:pt>
                <c:pt idx="7981">
                  <c:v>0.97080377860956113</c:v>
                </c:pt>
                <c:pt idx="7982">
                  <c:v>0.97092814084958112</c:v>
                </c:pt>
                <c:pt idx="7983">
                  <c:v>0.97105250645451946</c:v>
                </c:pt>
                <c:pt idx="7984">
                  <c:v>0.97117687433235012</c:v>
                </c:pt>
                <c:pt idx="7985">
                  <c:v>0.97130124588775568</c:v>
                </c:pt>
                <c:pt idx="7986">
                  <c:v>0.97142562035953972</c:v>
                </c:pt>
                <c:pt idx="7987">
                  <c:v>0.97154999850616086</c:v>
                </c:pt>
                <c:pt idx="7988">
                  <c:v>0.97167437950437918</c:v>
                </c:pt>
                <c:pt idx="7989">
                  <c:v>0.97179876310994917</c:v>
                </c:pt>
                <c:pt idx="7990">
                  <c:v>0.97192314812064784</c:v>
                </c:pt>
                <c:pt idx="7991">
                  <c:v>0.97204753541871858</c:v>
                </c:pt>
                <c:pt idx="7992">
                  <c:v>0.97217192370715155</c:v>
                </c:pt>
                <c:pt idx="7993">
                  <c:v>0.97229631423441765</c:v>
                </c:pt>
                <c:pt idx="7994">
                  <c:v>0.97242070605135433</c:v>
                </c:pt>
                <c:pt idx="7995">
                  <c:v>0.97254509970739544</c:v>
                </c:pt>
                <c:pt idx="7996">
                  <c:v>0.97266949421761528</c:v>
                </c:pt>
                <c:pt idx="7997">
                  <c:v>0.97279388917524523</c:v>
                </c:pt>
                <c:pt idx="7998">
                  <c:v>0.97291828504110778</c:v>
                </c:pt>
                <c:pt idx="7999">
                  <c:v>0.9730426816163682</c:v>
                </c:pt>
                <c:pt idx="8000">
                  <c:v>0.97316707954845505</c:v>
                </c:pt>
                <c:pt idx="8001">
                  <c:v>0.97329147854737585</c:v>
                </c:pt>
                <c:pt idx="8002">
                  <c:v>0.97341587859587131</c:v>
                </c:pt>
                <c:pt idx="8003">
                  <c:v>0.97354027891153172</c:v>
                </c:pt>
                <c:pt idx="8004">
                  <c:v>0.97366468024984565</c:v>
                </c:pt>
                <c:pt idx="8005">
                  <c:v>0.97378908214821958</c:v>
                </c:pt>
                <c:pt idx="8006">
                  <c:v>0.97391348520303533</c:v>
                </c:pt>
                <c:pt idx="8007">
                  <c:v>0.97403788888724696</c:v>
                </c:pt>
                <c:pt idx="8008">
                  <c:v>0.97416229302527735</c:v>
                </c:pt>
                <c:pt idx="8009">
                  <c:v>0.97428669803444423</c:v>
                </c:pt>
                <c:pt idx="8010">
                  <c:v>0.97441110369306516</c:v>
                </c:pt>
                <c:pt idx="8011">
                  <c:v>0.97453551032654562</c:v>
                </c:pt>
                <c:pt idx="8012">
                  <c:v>0.97465991742002944</c:v>
                </c:pt>
                <c:pt idx="8013">
                  <c:v>0.97478432458316266</c:v>
                </c:pt>
                <c:pt idx="8014">
                  <c:v>0.97490873208718254</c:v>
                </c:pt>
                <c:pt idx="8015">
                  <c:v>0.97503313951374815</c:v>
                </c:pt>
                <c:pt idx="8016">
                  <c:v>0.97515754701081159</c:v>
                </c:pt>
                <c:pt idx="8017">
                  <c:v>0.97528195390386907</c:v>
                </c:pt>
                <c:pt idx="8018">
                  <c:v>0.97540636082338894</c:v>
                </c:pt>
                <c:pt idx="8019">
                  <c:v>0.97553076724461452</c:v>
                </c:pt>
                <c:pt idx="8020">
                  <c:v>0.97565517343760311</c:v>
                </c:pt>
                <c:pt idx="8021">
                  <c:v>0.97577957866053522</c:v>
                </c:pt>
                <c:pt idx="8022">
                  <c:v>0.97590398349650043</c:v>
                </c:pt>
                <c:pt idx="8023">
                  <c:v>0.97602838733166153</c:v>
                </c:pt>
                <c:pt idx="8024">
                  <c:v>0.97615279033375169</c:v>
                </c:pt>
                <c:pt idx="8025">
                  <c:v>0.97627719167016869</c:v>
                </c:pt>
                <c:pt idx="8026">
                  <c:v>0.97640159180319808</c:v>
                </c:pt>
                <c:pt idx="8027">
                  <c:v>0.976525990035229</c:v>
                </c:pt>
                <c:pt idx="8028">
                  <c:v>0.97665038643853075</c:v>
                </c:pt>
                <c:pt idx="8029">
                  <c:v>0.97677478102032356</c:v>
                </c:pt>
                <c:pt idx="8030">
                  <c:v>0.97689917360993395</c:v>
                </c:pt>
                <c:pt idx="8031">
                  <c:v>0.97702356405679991</c:v>
                </c:pt>
                <c:pt idx="8032">
                  <c:v>0.97714795256860598</c:v>
                </c:pt>
                <c:pt idx="8033">
                  <c:v>0.97727233884078424</c:v>
                </c:pt>
                <c:pt idx="8034">
                  <c:v>0.97739672275702105</c:v>
                </c:pt>
                <c:pt idx="8035">
                  <c:v>0.97752110441020368</c:v>
                </c:pt>
                <c:pt idx="8036">
                  <c:v>0.97764548346037761</c:v>
                </c:pt>
                <c:pt idx="8037">
                  <c:v>0.97776985969999552</c:v>
                </c:pt>
                <c:pt idx="8038">
                  <c:v>0.97789423316148238</c:v>
                </c:pt>
                <c:pt idx="8039">
                  <c:v>0.97801860343782687</c:v>
                </c:pt>
                <c:pt idx="8040">
                  <c:v>0.97814297091785263</c:v>
                </c:pt>
                <c:pt idx="8041">
                  <c:v>0.97826733512970243</c:v>
                </c:pt>
                <c:pt idx="8042">
                  <c:v>0.97839169662874403</c:v>
                </c:pt>
                <c:pt idx="8043">
                  <c:v>0.97851605490592464</c:v>
                </c:pt>
                <c:pt idx="8044">
                  <c:v>0.97864041053898077</c:v>
                </c:pt>
                <c:pt idx="8045">
                  <c:v>0.97876476296820636</c:v>
                </c:pt>
                <c:pt idx="8046">
                  <c:v>0.97888911272320067</c:v>
                </c:pt>
                <c:pt idx="8047">
                  <c:v>0.97901345918363303</c:v>
                </c:pt>
                <c:pt idx="8048">
                  <c:v>0.97913780281061591</c:v>
                </c:pt>
                <c:pt idx="8049">
                  <c:v>0.97926214292653579</c:v>
                </c:pt>
                <c:pt idx="8050">
                  <c:v>0.97938647992943739</c:v>
                </c:pt>
                <c:pt idx="8051">
                  <c:v>0.9795108130970045</c:v>
                </c:pt>
                <c:pt idx="8052">
                  <c:v>0.9796351427797394</c:v>
                </c:pt>
                <c:pt idx="8053">
                  <c:v>0.97975946822655868</c:v>
                </c:pt>
                <c:pt idx="8054">
                  <c:v>0.97988378975770085</c:v>
                </c:pt>
                <c:pt idx="8055">
                  <c:v>0.9800081066085975</c:v>
                </c:pt>
                <c:pt idx="8056">
                  <c:v>0.98013241908450732</c:v>
                </c:pt>
                <c:pt idx="8057">
                  <c:v>0.98025672642006567</c:v>
                </c:pt>
                <c:pt idx="8058">
                  <c:v>0.98038102891756251</c:v>
                </c:pt>
                <c:pt idx="8059">
                  <c:v>0.98050532582039818</c:v>
                </c:pt>
                <c:pt idx="8060">
                  <c:v>0.98062961743657917</c:v>
                </c:pt>
                <c:pt idx="8061">
                  <c:v>0.98075390331544243</c:v>
                </c:pt>
                <c:pt idx="8062">
                  <c:v>0.9808781837184104</c:v>
                </c:pt>
                <c:pt idx="8063">
                  <c:v>0.98100245847142853</c:v>
                </c:pt>
                <c:pt idx="8064">
                  <c:v>0.98112672776570675</c:v>
                </c:pt>
                <c:pt idx="8065">
                  <c:v>0.98125099156575168</c:v>
                </c:pt>
                <c:pt idx="8066">
                  <c:v>0.98137524998697079</c:v>
                </c:pt>
                <c:pt idx="8067">
                  <c:v>0.98149950302694777</c:v>
                </c:pt>
                <c:pt idx="8068">
                  <c:v>0.98162375072932129</c:v>
                </c:pt>
                <c:pt idx="8069">
                  <c:v>0.98174799307283034</c:v>
                </c:pt>
                <c:pt idx="8070">
                  <c:v>0.98187223003988633</c:v>
                </c:pt>
                <c:pt idx="8071">
                  <c:v>0.98199646157482645</c:v>
                </c:pt>
                <c:pt idx="8072">
                  <c:v>0.98212068761291471</c:v>
                </c:pt>
                <c:pt idx="8073">
                  <c:v>0.98224490806665665</c:v>
                </c:pt>
                <c:pt idx="8074">
                  <c:v>0.98236912283886246</c:v>
                </c:pt>
                <c:pt idx="8075">
                  <c:v>0.98249333181948684</c:v>
                </c:pt>
                <c:pt idx="8076">
                  <c:v>0.98261753489214754</c:v>
                </c:pt>
                <c:pt idx="8077">
                  <c:v>0.98274173193446912</c:v>
                </c:pt>
                <c:pt idx="8078">
                  <c:v>0.98286592282170471</c:v>
                </c:pt>
                <c:pt idx="8079">
                  <c:v>0.98299010742792481</c:v>
                </c:pt>
                <c:pt idx="8080">
                  <c:v>0.98311428562818737</c:v>
                </c:pt>
                <c:pt idx="8081">
                  <c:v>0.98323845729966641</c:v>
                </c:pt>
                <c:pt idx="8082">
                  <c:v>0.9833626223229639</c:v>
                </c:pt>
                <c:pt idx="8083">
                  <c:v>0.98348678058294725</c:v>
                </c:pt>
                <c:pt idx="8084">
                  <c:v>0.9836109319695161</c:v>
                </c:pt>
                <c:pt idx="8085">
                  <c:v>0.98373507637811164</c:v>
                </c:pt>
                <c:pt idx="8086">
                  <c:v>0.98385921371012364</c:v>
                </c:pt>
                <c:pt idx="8087">
                  <c:v>0.98398334387314335</c:v>
                </c:pt>
                <c:pt idx="8088">
                  <c:v>0.98410746678111716</c:v>
                </c:pt>
                <c:pt idx="8089">
                  <c:v>0.98423158235440833</c:v>
                </c:pt>
                <c:pt idx="8090">
                  <c:v>0.98435569051978389</c:v>
                </c:pt>
                <c:pt idx="8091">
                  <c:v>0.98447979121034579</c:v>
                </c:pt>
                <c:pt idx="8092">
                  <c:v>0.98460388436541457</c:v>
                </c:pt>
                <c:pt idx="8093">
                  <c:v>0.98472796993037059</c:v>
                </c:pt>
                <c:pt idx="8094">
                  <c:v>0.98485204943719307</c:v>
                </c:pt>
                <c:pt idx="8095">
                  <c:v>0.98497612354241082</c:v>
                </c:pt>
                <c:pt idx="8096">
                  <c:v>0.98510019483969247</c:v>
                </c:pt>
                <c:pt idx="8097">
                  <c:v>0.9852242644701148</c:v>
                </c:pt>
                <c:pt idx="8098">
                  <c:v>0.98534833511697406</c:v>
                </c:pt>
                <c:pt idx="8099">
                  <c:v>0.98547240784107326</c:v>
                </c:pt>
                <c:pt idx="8100">
                  <c:v>0.98559648479521145</c:v>
                </c:pt>
                <c:pt idx="8101">
                  <c:v>0.98572056656365059</c:v>
                </c:pt>
                <c:pt idx="8102">
                  <c:v>0.98584465454899517</c:v>
                </c:pt>
                <c:pt idx="8103">
                  <c:v>0.98596874897678788</c:v>
                </c:pt>
                <c:pt idx="8104">
                  <c:v>0.9860928504816906</c:v>
                </c:pt>
                <c:pt idx="8105">
                  <c:v>0.9862169589439187</c:v>
                </c:pt>
                <c:pt idx="8106">
                  <c:v>0.98634107435516283</c:v>
                </c:pt>
                <c:pt idx="8107">
                  <c:v>0.98646519625849516</c:v>
                </c:pt>
                <c:pt idx="8108">
                  <c:v>0.9865893241731134</c:v>
                </c:pt>
                <c:pt idx="8109">
                  <c:v>0.98671345736397087</c:v>
                </c:pt>
                <c:pt idx="8110">
                  <c:v>0.98683759504197543</c:v>
                </c:pt>
                <c:pt idx="8111">
                  <c:v>0.98696173628511175</c:v>
                </c:pt>
                <c:pt idx="8112">
                  <c:v>0.98708588013396703</c:v>
                </c:pt>
                <c:pt idx="8113">
                  <c:v>0.98721002683442083</c:v>
                </c:pt>
                <c:pt idx="8114">
                  <c:v>0.98733417589769834</c:v>
                </c:pt>
                <c:pt idx="8115">
                  <c:v>0.98745832839815018</c:v>
                </c:pt>
                <c:pt idx="8116">
                  <c:v>0.98758248421630901</c:v>
                </c:pt>
                <c:pt idx="8117">
                  <c:v>0.98770664454040702</c:v>
                </c:pt>
                <c:pt idx="8118">
                  <c:v>0.98783080923149358</c:v>
                </c:pt>
                <c:pt idx="8119">
                  <c:v>0.987954979136346</c:v>
                </c:pt>
                <c:pt idx="8120">
                  <c:v>0.9880791540551499</c:v>
                </c:pt>
                <c:pt idx="8121">
                  <c:v>0.98820333429285134</c:v>
                </c:pt>
                <c:pt idx="8122">
                  <c:v>0.98832751946687436</c:v>
                </c:pt>
                <c:pt idx="8123">
                  <c:v>0.98845170935495341</c:v>
                </c:pt>
                <c:pt idx="8124">
                  <c:v>0.98857590331979694</c:v>
                </c:pt>
                <c:pt idx="8125">
                  <c:v>0.9887001007250722</c:v>
                </c:pt>
                <c:pt idx="8126">
                  <c:v>0.98882430069827976</c:v>
                </c:pt>
                <c:pt idx="8127">
                  <c:v>0.98894850339648133</c:v>
                </c:pt>
                <c:pt idx="8128">
                  <c:v>0.98907270822097759</c:v>
                </c:pt>
                <c:pt idx="8129">
                  <c:v>0.9891969158995253</c:v>
                </c:pt>
                <c:pt idx="8130">
                  <c:v>0.98932112604744904</c:v>
                </c:pt>
                <c:pt idx="8131">
                  <c:v>0.98944533941358381</c:v>
                </c:pt>
                <c:pt idx="8132">
                  <c:v>0.98956955577467953</c:v>
                </c:pt>
                <c:pt idx="8133">
                  <c:v>0.98969377551226279</c:v>
                </c:pt>
                <c:pt idx="8134">
                  <c:v>0.98981799832749062</c:v>
                </c:pt>
                <c:pt idx="8135">
                  <c:v>0.98994222411789101</c:v>
                </c:pt>
                <c:pt idx="8136">
                  <c:v>0.99006645234565971</c:v>
                </c:pt>
                <c:pt idx="8137">
                  <c:v>0.99019068336988014</c:v>
                </c:pt>
                <c:pt idx="8138">
                  <c:v>0.99031491672829342</c:v>
                </c:pt>
                <c:pt idx="8139">
                  <c:v>0.99043915306869512</c:v>
                </c:pt>
                <c:pt idx="8140">
                  <c:v>0.99056339219436196</c:v>
                </c:pt>
                <c:pt idx="8141">
                  <c:v>0.99068763457537523</c:v>
                </c:pt>
                <c:pt idx="8142">
                  <c:v>0.99081188002510934</c:v>
                </c:pt>
                <c:pt idx="8143">
                  <c:v>0.99093612858226887</c:v>
                </c:pt>
                <c:pt idx="8144">
                  <c:v>0.99106037982614681</c:v>
                </c:pt>
                <c:pt idx="8145">
                  <c:v>0.99118463332622442</c:v>
                </c:pt>
                <c:pt idx="8146">
                  <c:v>0.99130888915324666</c:v>
                </c:pt>
                <c:pt idx="8147">
                  <c:v>0.99143314678424677</c:v>
                </c:pt>
                <c:pt idx="8148">
                  <c:v>0.9915574065713193</c:v>
                </c:pt>
                <c:pt idx="8149">
                  <c:v>0.99168166815582071</c:v>
                </c:pt>
                <c:pt idx="8150">
                  <c:v>0.99180593173661724</c:v>
                </c:pt>
                <c:pt idx="8151">
                  <c:v>0.99193019694041129</c:v>
                </c:pt>
                <c:pt idx="8152">
                  <c:v>0.99205446358765248</c:v>
                </c:pt>
                <c:pt idx="8153">
                  <c:v>0.99217873178806637</c:v>
                </c:pt>
                <c:pt idx="8154">
                  <c:v>0.99230300147484862</c:v>
                </c:pt>
                <c:pt idx="8155">
                  <c:v>0.99242727291026789</c:v>
                </c:pt>
                <c:pt idx="8156">
                  <c:v>0.99255154603554496</c:v>
                </c:pt>
                <c:pt idx="8157">
                  <c:v>0.99267582088349693</c:v>
                </c:pt>
                <c:pt idx="8158">
                  <c:v>0.99280009716079487</c:v>
                </c:pt>
                <c:pt idx="8159">
                  <c:v>0.99292437510946385</c:v>
                </c:pt>
                <c:pt idx="8160">
                  <c:v>0.99304865455029878</c:v>
                </c:pt>
                <c:pt idx="8161">
                  <c:v>0.99317293569948384</c:v>
                </c:pt>
                <c:pt idx="8162">
                  <c:v>0.99329721835608176</c:v>
                </c:pt>
                <c:pt idx="8163">
                  <c:v>0.99342150242976168</c:v>
                </c:pt>
                <c:pt idx="8164">
                  <c:v>0.99354578800965943</c:v>
                </c:pt>
                <c:pt idx="8165">
                  <c:v>0.99367007499042126</c:v>
                </c:pt>
                <c:pt idx="8166">
                  <c:v>0.99379436345526839</c:v>
                </c:pt>
                <c:pt idx="8167">
                  <c:v>0.99391865317932981</c:v>
                </c:pt>
                <c:pt idx="8168">
                  <c:v>0.99404294394990189</c:v>
                </c:pt>
                <c:pt idx="8169">
                  <c:v>0.99416723575869015</c:v>
                </c:pt>
                <c:pt idx="8170">
                  <c:v>0.99429152837326296</c:v>
                </c:pt>
                <c:pt idx="8171">
                  <c:v>0.99441582175522791</c:v>
                </c:pt>
                <c:pt idx="8172">
                  <c:v>0.99454011556143707</c:v>
                </c:pt>
                <c:pt idx="8173">
                  <c:v>0.99466440990821026</c:v>
                </c:pt>
                <c:pt idx="8174">
                  <c:v>0.99478870451930956</c:v>
                </c:pt>
                <c:pt idx="8175">
                  <c:v>0.99491299940827749</c:v>
                </c:pt>
                <c:pt idx="8176">
                  <c:v>0.99503729420807452</c:v>
                </c:pt>
                <c:pt idx="8177">
                  <c:v>0.99516158902028318</c:v>
                </c:pt>
                <c:pt idx="8178">
                  <c:v>0.99528588352939895</c:v>
                </c:pt>
                <c:pt idx="8179">
                  <c:v>0.99541017770167062</c:v>
                </c:pt>
                <c:pt idx="8180">
                  <c:v>0.99553447146544372</c:v>
                </c:pt>
                <c:pt idx="8181">
                  <c:v>0.99565876471397918</c:v>
                </c:pt>
                <c:pt idx="8182">
                  <c:v>0.99578305732857331</c:v>
                </c:pt>
                <c:pt idx="8183">
                  <c:v>0.99590734932028613</c:v>
                </c:pt>
                <c:pt idx="8184">
                  <c:v>0.99603164052325854</c:v>
                </c:pt>
                <c:pt idx="8185">
                  <c:v>0.99615593082542309</c:v>
                </c:pt>
                <c:pt idx="8186">
                  <c:v>0.99628022017635742</c:v>
                </c:pt>
                <c:pt idx="8187">
                  <c:v>0.99640450837835615</c:v>
                </c:pt>
                <c:pt idx="8188">
                  <c:v>0.9965287952601225</c:v>
                </c:pt>
                <c:pt idx="8189">
                  <c:v>0.99665308072368597</c:v>
                </c:pt>
                <c:pt idx="8190">
                  <c:v>0.99677736451926924</c:v>
                </c:pt>
                <c:pt idx="8191">
                  <c:v>0.99690164667584957</c:v>
                </c:pt>
                <c:pt idx="8192">
                  <c:v>0.99702592692942082</c:v>
                </c:pt>
                <c:pt idx="8193">
                  <c:v>0.9971502053864072</c:v>
                </c:pt>
                <c:pt idx="8194">
                  <c:v>0.99727448178305544</c:v>
                </c:pt>
                <c:pt idx="8195">
                  <c:v>0.99739875624889529</c:v>
                </c:pt>
                <c:pt idx="8196">
                  <c:v>0.99752302850936792</c:v>
                </c:pt>
                <c:pt idx="8197">
                  <c:v>0.99764729868126123</c:v>
                </c:pt>
                <c:pt idx="8198">
                  <c:v>0.99777156646668663</c:v>
                </c:pt>
                <c:pt idx="8199">
                  <c:v>0.99789583195297427</c:v>
                </c:pt>
                <c:pt idx="8200">
                  <c:v>0.99802009481356446</c:v>
                </c:pt>
                <c:pt idx="8201">
                  <c:v>0.99814435510303001</c:v>
                </c:pt>
                <c:pt idx="8202">
                  <c:v>0.99826861246786125</c:v>
                </c:pt>
                <c:pt idx="8203">
                  <c:v>0.99839286693413487</c:v>
                </c:pt>
                <c:pt idx="8204">
                  <c:v>0.99851711812742661</c:v>
                </c:pt>
                <c:pt idx="8205">
                  <c:v>0.99864136605289811</c:v>
                </c:pt>
                <c:pt idx="8206">
                  <c:v>0.9987656103229301</c:v>
                </c:pt>
                <c:pt idx="8207">
                  <c:v>0.9988898509300379</c:v>
                </c:pt>
                <c:pt idx="8208">
                  <c:v>0.99901408759100985</c:v>
                </c:pt>
                <c:pt idx="8209">
                  <c:v>0.99913832029327732</c:v>
                </c:pt>
                <c:pt idx="8210">
                  <c:v>0.99926254886946042</c:v>
                </c:pt>
                <c:pt idx="8211">
                  <c:v>0.99938677330238068</c:v>
                </c:pt>
                <c:pt idx="8212">
                  <c:v>0.9995109934956854</c:v>
                </c:pt>
                <c:pt idx="8213">
                  <c:v>0.99963520942067352</c:v>
                </c:pt>
                <c:pt idx="8214">
                  <c:v>0.99975942100686721</c:v>
                </c:pt>
                <c:pt idx="8215">
                  <c:v>0.99988362820655596</c:v>
                </c:pt>
                <c:pt idx="8216">
                  <c:v>1.0000078309471647</c:v>
                </c:pt>
                <c:pt idx="8217">
                  <c:v>1.000132029158453</c:v>
                </c:pt>
                <c:pt idx="8218">
                  <c:v>1.0002562227535987</c:v>
                </c:pt>
                <c:pt idx="8219">
                  <c:v>1.0003804116408543</c:v>
                </c:pt>
                <c:pt idx="8220">
                  <c:v>1.0005045957170524</c:v>
                </c:pt>
                <c:pt idx="8221">
                  <c:v>1.0006287748730971</c:v>
                </c:pt>
                <c:pt idx="8222">
                  <c:v>1.0007529489924829</c:v>
                </c:pt>
                <c:pt idx="8223">
                  <c:v>1.0008771179543277</c:v>
                </c:pt>
                <c:pt idx="8224">
                  <c:v>1.0010012816337177</c:v>
                </c:pt>
                <c:pt idx="8225">
                  <c:v>1.0011254399036602</c:v>
                </c:pt>
                <c:pt idx="8226">
                  <c:v>1.0012495926359324</c:v>
                </c:pt>
                <c:pt idx="8227">
                  <c:v>1.0013737397024587</c:v>
                </c:pt>
                <c:pt idx="8228">
                  <c:v>1.0014978809761659</c:v>
                </c:pt>
                <c:pt idx="8229">
                  <c:v>1.0016220163319562</c:v>
                </c:pt>
                <c:pt idx="8230">
                  <c:v>1.0017461456474126</c:v>
                </c:pt>
                <c:pt idx="8231">
                  <c:v>1.001870268803466</c:v>
                </c:pt>
                <c:pt idx="8232">
                  <c:v>1.0019943856849043</c:v>
                </c:pt>
                <c:pt idx="8233">
                  <c:v>1.0021184961808081</c:v>
                </c:pt>
                <c:pt idx="8234">
                  <c:v>1.0022426001848737</c:v>
                </c:pt>
                <c:pt idx="8235">
                  <c:v>1.0023666975956709</c:v>
                </c:pt>
                <c:pt idx="8236">
                  <c:v>1.0024907889036863</c:v>
                </c:pt>
                <c:pt idx="8237">
                  <c:v>1.0026148743934722</c:v>
                </c:pt>
                <c:pt idx="8238">
                  <c:v>1.0027389551252679</c:v>
                </c:pt>
                <c:pt idx="8239">
                  <c:v>1.0028630317597282</c:v>
                </c:pt>
                <c:pt idx="8240">
                  <c:v>1.0029871055908353</c:v>
                </c:pt>
                <c:pt idx="8241">
                  <c:v>1.0031111773986991</c:v>
                </c:pt>
                <c:pt idx="8242">
                  <c:v>1.0032352483894775</c:v>
                </c:pt>
                <c:pt idx="8243">
                  <c:v>1.0033593192108234</c:v>
                </c:pt>
                <c:pt idx="8244">
                  <c:v>1.0034833907871634</c:v>
                </c:pt>
                <c:pt idx="8245">
                  <c:v>1.003607463582451</c:v>
                </c:pt>
                <c:pt idx="8246">
                  <c:v>1.0037315381695937</c:v>
                </c:pt>
                <c:pt idx="8247">
                  <c:v>1.0038556147897029</c:v>
                </c:pt>
                <c:pt idx="8248">
                  <c:v>1.0039796936734038</c:v>
                </c:pt>
                <c:pt idx="8249">
                  <c:v>1.0041037748221009</c:v>
                </c:pt>
                <c:pt idx="8250">
                  <c:v>1.0042278581723436</c:v>
                </c:pt>
                <c:pt idx="8251">
                  <c:v>1.0043519435045725</c:v>
                </c:pt>
                <c:pt idx="8252">
                  <c:v>1.0044760305255855</c:v>
                </c:pt>
                <c:pt idx="8253">
                  <c:v>1.0046001192938405</c:v>
                </c:pt>
                <c:pt idx="8254">
                  <c:v>1.004724209633727</c:v>
                </c:pt>
                <c:pt idx="8255">
                  <c:v>1.0048483019143628</c:v>
                </c:pt>
                <c:pt idx="8256">
                  <c:v>1.0049723961309944</c:v>
                </c:pt>
                <c:pt idx="8257">
                  <c:v>1.0050964927555956</c:v>
                </c:pt>
                <c:pt idx="8258">
                  <c:v>1.0052205919061916</c:v>
                </c:pt>
                <c:pt idx="8259">
                  <c:v>1.0053446939537847</c:v>
                </c:pt>
                <c:pt idx="8260">
                  <c:v>1.0054687989872013</c:v>
                </c:pt>
                <c:pt idx="8261">
                  <c:v>1.0055929071566279</c:v>
                </c:pt>
                <c:pt idx="8262">
                  <c:v>1.0057170183954158</c:v>
                </c:pt>
                <c:pt idx="8263">
                  <c:v>1.0058411325943017</c:v>
                </c:pt>
                <c:pt idx="8264">
                  <c:v>1.0059652494800715</c:v>
                </c:pt>
                <c:pt idx="8265">
                  <c:v>1.0060893690772512</c:v>
                </c:pt>
                <c:pt idx="8266">
                  <c:v>1.0062134911392919</c:v>
                </c:pt>
                <c:pt idx="8267">
                  <c:v>1.006337615857291</c:v>
                </c:pt>
                <c:pt idx="8268">
                  <c:v>1.0064617431475193</c:v>
                </c:pt>
                <c:pt idx="8269">
                  <c:v>1.0065858732155344</c:v>
                </c:pt>
                <c:pt idx="8270">
                  <c:v>1.0067100060334124</c:v>
                </c:pt>
                <c:pt idx="8271">
                  <c:v>1.0068341416720827</c:v>
                </c:pt>
                <c:pt idx="8272">
                  <c:v>1.0069582800091712</c:v>
                </c:pt>
                <c:pt idx="8273">
                  <c:v>1.0070824208995692</c:v>
                </c:pt>
                <c:pt idx="8274">
                  <c:v>1.0072065643540422</c:v>
                </c:pt>
                <c:pt idx="8275">
                  <c:v>1.0073307101749351</c:v>
                </c:pt>
                <c:pt idx="8276">
                  <c:v>1.0074548584788712</c:v>
                </c:pt>
                <c:pt idx="8277">
                  <c:v>1.0075790091342134</c:v>
                </c:pt>
                <c:pt idx="8278">
                  <c:v>1.0077031622192714</c:v>
                </c:pt>
                <c:pt idx="8279">
                  <c:v>1.0078273175926113</c:v>
                </c:pt>
                <c:pt idx="8280">
                  <c:v>1.0079514751740002</c:v>
                </c:pt>
                <c:pt idx="8281">
                  <c:v>1.0080756347022599</c:v>
                </c:pt>
                <c:pt idx="8282">
                  <c:v>1.0081997961606191</c:v>
                </c:pt>
                <c:pt idx="8283">
                  <c:v>1.0083239593754736</c:v>
                </c:pt>
                <c:pt idx="8284">
                  <c:v>1.0084481243846795</c:v>
                </c:pt>
                <c:pt idx="8285">
                  <c:v>1.0085722910795236</c:v>
                </c:pt>
                <c:pt idx="8286">
                  <c:v>1.0086964594307744</c:v>
                </c:pt>
                <c:pt idx="8287">
                  <c:v>1.0088206292651152</c:v>
                </c:pt>
                <c:pt idx="8288">
                  <c:v>1.00894480061683</c:v>
                </c:pt>
                <c:pt idx="8289">
                  <c:v>1.0090689733733345</c:v>
                </c:pt>
                <c:pt idx="8290">
                  <c:v>1.0091931475825686</c:v>
                </c:pt>
                <c:pt idx="8291">
                  <c:v>1.0093173231433987</c:v>
                </c:pt>
                <c:pt idx="8292">
                  <c:v>1.0094414999965546</c:v>
                </c:pt>
                <c:pt idx="8293">
                  <c:v>1.0095656781344169</c:v>
                </c:pt>
                <c:pt idx="8294">
                  <c:v>1.0096898574941597</c:v>
                </c:pt>
                <c:pt idx="8295">
                  <c:v>1.0098140380773502</c:v>
                </c:pt>
                <c:pt idx="8296">
                  <c:v>1.0099382197759463</c:v>
                </c:pt>
                <c:pt idx="8297">
                  <c:v>1.0100624024729821</c:v>
                </c:pt>
                <c:pt idx="8298">
                  <c:v>1.0101865861078074</c:v>
                </c:pt>
                <c:pt idx="8299">
                  <c:v>1.0103107705431686</c:v>
                </c:pt>
                <c:pt idx="8300">
                  <c:v>1.0104349557033139</c:v>
                </c:pt>
                <c:pt idx="8301">
                  <c:v>1.0105591413985875</c:v>
                </c:pt>
                <c:pt idx="8302">
                  <c:v>1.0106833275937448</c:v>
                </c:pt>
                <c:pt idx="8303">
                  <c:v>1.0108075141193844</c:v>
                </c:pt>
                <c:pt idx="8304">
                  <c:v>1.0109317009078436</c:v>
                </c:pt>
                <c:pt idx="8305">
                  <c:v>1.0110558877500788</c:v>
                </c:pt>
                <c:pt idx="8306">
                  <c:v>1.0111800745965789</c:v>
                </c:pt>
                <c:pt idx="8307">
                  <c:v>1.0113042612525653</c:v>
                </c:pt>
                <c:pt idx="8308">
                  <c:v>1.0114284476212152</c:v>
                </c:pt>
                <c:pt idx="8309">
                  <c:v>1.0115526335884781</c:v>
                </c:pt>
                <c:pt idx="8310">
                  <c:v>1.0116768190386856</c:v>
                </c:pt>
                <c:pt idx="8311">
                  <c:v>1.0118010038479528</c:v>
                </c:pt>
                <c:pt idx="8312">
                  <c:v>1.0119251879396431</c:v>
                </c:pt>
                <c:pt idx="8313">
                  <c:v>1.0120493711800655</c:v>
                </c:pt>
                <c:pt idx="8314">
                  <c:v>1.0121735535444507</c:v>
                </c:pt>
                <c:pt idx="8315">
                  <c:v>1.0122977349053854</c:v>
                </c:pt>
                <c:pt idx="8316">
                  <c:v>1.0124219152724148</c:v>
                </c:pt>
                <c:pt idx="8317">
                  <c:v>1.0125460945233324</c:v>
                </c:pt>
                <c:pt idx="8318">
                  <c:v>1.0126702726768362</c:v>
                </c:pt>
                <c:pt idx="8319">
                  <c:v>1.012794449604189</c:v>
                </c:pt>
                <c:pt idx="8320">
                  <c:v>1.0129186253126885</c:v>
                </c:pt>
                <c:pt idx="8321">
                  <c:v>1.0130427996553677</c:v>
                </c:pt>
                <c:pt idx="8322">
                  <c:v>1.0131669726159251</c:v>
                </c:pt>
                <c:pt idx="8323">
                  <c:v>1.013291144022465</c:v>
                </c:pt>
                <c:pt idx="8324">
                  <c:v>1.0134153138305906</c:v>
                </c:pt>
                <c:pt idx="8325">
                  <c:v>1.013539481842249</c:v>
                </c:pt>
                <c:pt idx="8326">
                  <c:v>1.0136636479859822</c:v>
                </c:pt>
                <c:pt idx="8327">
                  <c:v>1.013787812040357</c:v>
                </c:pt>
                <c:pt idx="8328">
                  <c:v>1.0139119739111611</c:v>
                </c:pt>
                <c:pt idx="8329">
                  <c:v>1.0140361333994583</c:v>
                </c:pt>
                <c:pt idx="8330">
                  <c:v>1.0141602904022373</c:v>
                </c:pt>
                <c:pt idx="8331">
                  <c:v>1.0142844447587671</c:v>
                </c:pt>
                <c:pt idx="8332">
                  <c:v>1.0144085963657254</c:v>
                </c:pt>
                <c:pt idx="8333">
                  <c:v>1.0145327450912807</c:v>
                </c:pt>
                <c:pt idx="8334">
                  <c:v>1.0146568908316924</c:v>
                </c:pt>
                <c:pt idx="8335">
                  <c:v>1.0147810334684526</c:v>
                </c:pt>
                <c:pt idx="8336">
                  <c:v>1.0149051728934206</c:v>
                </c:pt>
                <c:pt idx="8337">
                  <c:v>1.015029308989186</c:v>
                </c:pt>
                <c:pt idx="8338">
                  <c:v>1.0151534416396601</c:v>
                </c:pt>
                <c:pt idx="8339">
                  <c:v>1.0152775707218313</c:v>
                </c:pt>
                <c:pt idx="8340">
                  <c:v>1.0154016961103152</c:v>
                </c:pt>
                <c:pt idx="8341">
                  <c:v>1.015525817674376</c:v>
                </c:pt>
                <c:pt idx="8342">
                  <c:v>1.015649935280162</c:v>
                </c:pt>
                <c:pt idx="8343">
                  <c:v>1.0157740487900422</c:v>
                </c:pt>
                <c:pt idx="8344">
                  <c:v>1.0158981580639794</c:v>
                </c:pt>
                <c:pt idx="8345">
                  <c:v>1.0160222629598059</c:v>
                </c:pt>
                <c:pt idx="8346">
                  <c:v>1.0161463633342502</c:v>
                </c:pt>
                <c:pt idx="8347">
                  <c:v>1.0162704590435219</c:v>
                </c:pt>
                <c:pt idx="8348">
                  <c:v>1.0163945499441416</c:v>
                </c:pt>
                <c:pt idx="8349">
                  <c:v>1.0165186358935667</c:v>
                </c:pt>
                <c:pt idx="8350">
                  <c:v>1.0166427167508543</c:v>
                </c:pt>
                <c:pt idx="8351">
                  <c:v>1.0167667925897508</c:v>
                </c:pt>
                <c:pt idx="8352">
                  <c:v>1.0168908634519531</c:v>
                </c:pt>
                <c:pt idx="8353">
                  <c:v>1.0170149296891215</c:v>
                </c:pt>
                <c:pt idx="8354">
                  <c:v>1.0171389915709188</c:v>
                </c:pt>
                <c:pt idx="8355">
                  <c:v>1.0172630496375068</c:v>
                </c:pt>
                <c:pt idx="8356">
                  <c:v>1.0173871042952047</c:v>
                </c:pt>
                <c:pt idx="8357">
                  <c:v>1.0175111561337378</c:v>
                </c:pt>
                <c:pt idx="8358">
                  <c:v>1.0176352056040494</c:v>
                </c:pt>
                <c:pt idx="8359">
                  <c:v>1.017759253234523</c:v>
                </c:pt>
                <c:pt idx="8360">
                  <c:v>1.0178832994271454</c:v>
                </c:pt>
                <c:pt idx="8361">
                  <c:v>1.0180073445788649</c:v>
                </c:pt>
                <c:pt idx="8362">
                  <c:v>1.0181313889735129</c:v>
                </c:pt>
                <c:pt idx="8363">
                  <c:v>1.0182554328437095</c:v>
                </c:pt>
                <c:pt idx="8364">
                  <c:v>1.018379476322316</c:v>
                </c:pt>
                <c:pt idx="8365">
                  <c:v>1.0185035194744088</c:v>
                </c:pt>
                <c:pt idx="8366">
                  <c:v>1.0186275622804735</c:v>
                </c:pt>
                <c:pt idx="8367">
                  <c:v>1.0187516048152925</c:v>
                </c:pt>
                <c:pt idx="8368">
                  <c:v>1.0188756470554563</c:v>
                </c:pt>
                <c:pt idx="8369">
                  <c:v>1.0189996891576163</c:v>
                </c:pt>
                <c:pt idx="8370">
                  <c:v>1.0191237311548158</c:v>
                </c:pt>
                <c:pt idx="8371">
                  <c:v>1.0192477732486389</c:v>
                </c:pt>
                <c:pt idx="8372">
                  <c:v>1.0193718155254143</c:v>
                </c:pt>
                <c:pt idx="8373">
                  <c:v>1.0194958581643325</c:v>
                </c:pt>
                <c:pt idx="8374">
                  <c:v>1.0196199012445053</c:v>
                </c:pt>
                <c:pt idx="8375">
                  <c:v>1.0197439448626402</c:v>
                </c:pt>
                <c:pt idx="8376">
                  <c:v>1.0198679890261106</c:v>
                </c:pt>
                <c:pt idx="8377">
                  <c:v>1.0199920338376376</c:v>
                </c:pt>
                <c:pt idx="8378">
                  <c:v>1.020116079291256</c:v>
                </c:pt>
                <c:pt idx="8379">
                  <c:v>1.020240125518534</c:v>
                </c:pt>
                <c:pt idx="8380">
                  <c:v>1.0203641725509496</c:v>
                </c:pt>
                <c:pt idx="8381">
                  <c:v>1.0204882205121788</c:v>
                </c:pt>
                <c:pt idx="8382">
                  <c:v>1.0206122694372932</c:v>
                </c:pt>
                <c:pt idx="8383">
                  <c:v>1.020736319385092</c:v>
                </c:pt>
                <c:pt idx="8384">
                  <c:v>1.0208603703307566</c:v>
                </c:pt>
                <c:pt idx="8385">
                  <c:v>1.0209844223270816</c:v>
                </c:pt>
                <c:pt idx="8386">
                  <c:v>1.0211084753629187</c:v>
                </c:pt>
                <c:pt idx="8387">
                  <c:v>1.0212325295006708</c:v>
                </c:pt>
                <c:pt idx="8388">
                  <c:v>1.0213565847464185</c:v>
                </c:pt>
                <c:pt idx="8389">
                  <c:v>1.0214806411317727</c:v>
                </c:pt>
                <c:pt idx="8390">
                  <c:v>1.0216046986259602</c:v>
                </c:pt>
                <c:pt idx="8391">
                  <c:v>1.021728757261938</c:v>
                </c:pt>
                <c:pt idx="8392">
                  <c:v>1.021852817015718</c:v>
                </c:pt>
                <c:pt idx="8393">
                  <c:v>1.0219768779156113</c:v>
                </c:pt>
                <c:pt idx="8394">
                  <c:v>1.0221009399321344</c:v>
                </c:pt>
                <c:pt idx="8395">
                  <c:v>1.0222250030437843</c:v>
                </c:pt>
                <c:pt idx="8396">
                  <c:v>1.0223490672361177</c:v>
                </c:pt>
                <c:pt idx="8397">
                  <c:v>1.022473132473517</c:v>
                </c:pt>
                <c:pt idx="8398">
                  <c:v>1.0225971987360756</c:v>
                </c:pt>
                <c:pt idx="8399">
                  <c:v>1.0227212659612268</c:v>
                </c:pt>
                <c:pt idx="8400">
                  <c:v>1.022845334134648</c:v>
                </c:pt>
                <c:pt idx="8401">
                  <c:v>1.0229694031920584</c:v>
                </c:pt>
                <c:pt idx="8402">
                  <c:v>1.023093473100537</c:v>
                </c:pt>
                <c:pt idx="8403">
                  <c:v>1.0232175437693123</c:v>
                </c:pt>
                <c:pt idx="8404">
                  <c:v>1.0233416151557548</c:v>
                </c:pt>
                <c:pt idx="8405">
                  <c:v>1.0234656871594257</c:v>
                </c:pt>
                <c:pt idx="8406">
                  <c:v>1.0235897597072126</c:v>
                </c:pt>
                <c:pt idx="8407">
                  <c:v>1.0237138327112913</c:v>
                </c:pt>
                <c:pt idx="8408">
                  <c:v>1.0238379060803351</c:v>
                </c:pt>
                <c:pt idx="8409">
                  <c:v>1.0239619797124326</c:v>
                </c:pt>
                <c:pt idx="8410">
                  <c:v>1.0240860535167693</c:v>
                </c:pt>
                <c:pt idx="8411">
                  <c:v>1.0242101273785984</c:v>
                </c:pt>
                <c:pt idx="8412">
                  <c:v>1.0243342012162706</c:v>
                </c:pt>
                <c:pt idx="8413">
                  <c:v>1.0244582749112003</c:v>
                </c:pt>
                <c:pt idx="8414">
                  <c:v>1.0245823483893215</c:v>
                </c:pt>
                <c:pt idx="8415">
                  <c:v>1.0247064215305444</c:v>
                </c:pt>
                <c:pt idx="8416">
                  <c:v>1.0248304942613475</c:v>
                </c:pt>
                <c:pt idx="8417">
                  <c:v>1.0249545664564219</c:v>
                </c:pt>
                <c:pt idx="8418">
                  <c:v>1.0250786380349228</c:v>
                </c:pt>
                <c:pt idx="8419">
                  <c:v>1.0252027088609996</c:v>
                </c:pt>
                <c:pt idx="8420">
                  <c:v>1.0253267788405489</c:v>
                </c:pt>
                <c:pt idx="8421">
                  <c:v>1.0254508478232682</c:v>
                </c:pt>
                <c:pt idx="8422">
                  <c:v>1.0255749156987775</c:v>
                </c:pt>
                <c:pt idx="8423">
                  <c:v>1.0256989823155878</c:v>
                </c:pt>
                <c:pt idx="8424">
                  <c:v>1.0258230475526497</c:v>
                </c:pt>
                <c:pt idx="8425">
                  <c:v>1.0259471112650984</c:v>
                </c:pt>
                <c:pt idx="8426">
                  <c:v>1.0260711733266357</c:v>
                </c:pt>
                <c:pt idx="8427">
                  <c:v>1.0261952335984081</c:v>
                </c:pt>
                <c:pt idx="8428">
                  <c:v>1.0263192919504169</c:v>
                </c:pt>
                <c:pt idx="8429">
                  <c:v>1.0264433482454522</c:v>
                </c:pt>
                <c:pt idx="8430">
                  <c:v>1.026567402348793</c:v>
                </c:pt>
                <c:pt idx="8431">
                  <c:v>1.0266914541205614</c:v>
                </c:pt>
                <c:pt idx="8432">
                  <c:v>1.0268155034198787</c:v>
                </c:pt>
                <c:pt idx="8433">
                  <c:v>1.0269395501015637</c:v>
                </c:pt>
                <c:pt idx="8434">
                  <c:v>1.0270635940179806</c:v>
                </c:pt>
                <c:pt idx="8435">
                  <c:v>1.0271876350178835</c:v>
                </c:pt>
                <c:pt idx="8436">
                  <c:v>1.0273116729474316</c:v>
                </c:pt>
                <c:pt idx="8437">
                  <c:v>1.0274357076500416</c:v>
                </c:pt>
                <c:pt idx="8438">
                  <c:v>1.0275597389671398</c:v>
                </c:pt>
                <c:pt idx="8439">
                  <c:v>1.0276837667384684</c:v>
                </c:pt>
                <c:pt idx="8440">
                  <c:v>1.0278077908757088</c:v>
                </c:pt>
                <c:pt idx="8441">
                  <c:v>1.0279318112921882</c:v>
                </c:pt>
                <c:pt idx="8442">
                  <c:v>1.0280558280191348</c:v>
                </c:pt>
                <c:pt idx="8443">
                  <c:v>1.0281798410843108</c:v>
                </c:pt>
                <c:pt idx="8444">
                  <c:v>1.0283038506294111</c:v>
                </c:pt>
                <c:pt idx="8445">
                  <c:v>1.0284278567761898</c:v>
                </c:pt>
                <c:pt idx="8446">
                  <c:v>1.0285518597295253</c:v>
                </c:pt>
                <c:pt idx="8447">
                  <c:v>1.0286758596657455</c:v>
                </c:pt>
                <c:pt idx="8448">
                  <c:v>1.0287998568019703</c:v>
                </c:pt>
                <c:pt idx="8449">
                  <c:v>1.0289238513211596</c:v>
                </c:pt>
                <c:pt idx="8450">
                  <c:v>1.0290478434099475</c:v>
                </c:pt>
                <c:pt idx="8451">
                  <c:v>1.0291718332157087</c:v>
                </c:pt>
                <c:pt idx="8452">
                  <c:v>1.0292958208647911</c:v>
                </c:pt>
                <c:pt idx="8453">
                  <c:v>1.0294198064926872</c:v>
                </c:pt>
                <c:pt idx="8454">
                  <c:v>1.0295437902007476</c:v>
                </c:pt>
                <c:pt idx="8455">
                  <c:v>1.0296677721326739</c:v>
                </c:pt>
                <c:pt idx="8456">
                  <c:v>1.029791752401706</c:v>
                </c:pt>
                <c:pt idx="8457">
                  <c:v>1.0299157311569747</c:v>
                </c:pt>
                <c:pt idx="8458">
                  <c:v>1.0300397085192066</c:v>
                </c:pt>
                <c:pt idx="8459">
                  <c:v>1.0301636846196436</c:v>
                </c:pt>
                <c:pt idx="8460">
                  <c:v>1.0302876595568009</c:v>
                </c:pt>
                <c:pt idx="8461">
                  <c:v>1.0304116334147149</c:v>
                </c:pt>
                <c:pt idx="8462">
                  <c:v>1.0305356062782434</c:v>
                </c:pt>
                <c:pt idx="8463">
                  <c:v>1.0306595782151924</c:v>
                </c:pt>
                <c:pt idx="8464">
                  <c:v>1.0307835493074706</c:v>
                </c:pt>
                <c:pt idx="8465">
                  <c:v>1.0309075196195179</c:v>
                </c:pt>
                <c:pt idx="8466">
                  <c:v>1.031031489219602</c:v>
                </c:pt>
                <c:pt idx="8467">
                  <c:v>1.0311554581520617</c:v>
                </c:pt>
                <c:pt idx="8468">
                  <c:v>1.0312794264773353</c:v>
                </c:pt>
                <c:pt idx="8469">
                  <c:v>1.0314033942338043</c:v>
                </c:pt>
                <c:pt idx="8470">
                  <c:v>1.031527361473985</c:v>
                </c:pt>
                <c:pt idx="8471">
                  <c:v>1.0316513282273685</c:v>
                </c:pt>
                <c:pt idx="8472">
                  <c:v>1.0317752945215228</c:v>
                </c:pt>
                <c:pt idx="8473">
                  <c:v>1.0318992603795465</c:v>
                </c:pt>
                <c:pt idx="8474">
                  <c:v>1.0320232258132507</c:v>
                </c:pt>
                <c:pt idx="8475">
                  <c:v>1.0321471908334057</c:v>
                </c:pt>
                <c:pt idx="8476">
                  <c:v>1.0322711554312121</c:v>
                </c:pt>
                <c:pt idx="8477">
                  <c:v>1.0323951196066203</c:v>
                </c:pt>
                <c:pt idx="8478">
                  <c:v>1.0325190833380817</c:v>
                </c:pt>
                <c:pt idx="8479">
                  <c:v>1.0326430466081773</c:v>
                </c:pt>
                <c:pt idx="8480">
                  <c:v>1.0327670093904235</c:v>
                </c:pt>
                <c:pt idx="8481">
                  <c:v>1.0328909716536767</c:v>
                </c:pt>
                <c:pt idx="8482">
                  <c:v>1.0330149333584198</c:v>
                </c:pt>
                <c:pt idx="8483">
                  <c:v>1.03313889446389</c:v>
                </c:pt>
                <c:pt idx="8484">
                  <c:v>1.0332628549166956</c:v>
                </c:pt>
                <c:pt idx="8485">
                  <c:v>1.0333868146687415</c:v>
                </c:pt>
                <c:pt idx="8486">
                  <c:v>1.0335107736553544</c:v>
                </c:pt>
                <c:pt idx="8487">
                  <c:v>1.0336347318209167</c:v>
                </c:pt>
                <c:pt idx="8488">
                  <c:v>1.0337586890904034</c:v>
                </c:pt>
                <c:pt idx="8489">
                  <c:v>1.0338826453985148</c:v>
                </c:pt>
                <c:pt idx="8490">
                  <c:v>1.0340066006585855</c:v>
                </c:pt>
                <c:pt idx="8491">
                  <c:v>1.0341305547927822</c:v>
                </c:pt>
                <c:pt idx="8492">
                  <c:v>1.0342545077056478</c:v>
                </c:pt>
                <c:pt idx="8493">
                  <c:v>1.0343784593074428</c:v>
                </c:pt>
                <c:pt idx="8494">
                  <c:v>1.0345024094960296</c:v>
                </c:pt>
                <c:pt idx="8495">
                  <c:v>1.0346263581712012</c:v>
                </c:pt>
                <c:pt idx="8496">
                  <c:v>1.0347503052240175</c:v>
                </c:pt>
                <c:pt idx="8497">
                  <c:v>1.0348742505442621</c:v>
                </c:pt>
                <c:pt idx="8498">
                  <c:v>1.0349981940148083</c:v>
                </c:pt>
                <c:pt idx="8499">
                  <c:v>1.0351221355151161</c:v>
                </c:pt>
                <c:pt idx="8500">
                  <c:v>1.0352460749185108</c:v>
                </c:pt>
                <c:pt idx="8501">
                  <c:v>1.035370012093795</c:v>
                </c:pt>
                <c:pt idx="8502">
                  <c:v>1.0354939469263549</c:v>
                </c:pt>
                <c:pt idx="8503">
                  <c:v>1.03561787930153</c:v>
                </c:pt>
                <c:pt idx="8504">
                  <c:v>1.0357418091402388</c:v>
                </c:pt>
                <c:pt idx="8505">
                  <c:v>1.0358657363666106</c:v>
                </c:pt>
                <c:pt idx="8506">
                  <c:v>1.0359896609443204</c:v>
                </c:pt>
                <c:pt idx="8507">
                  <c:v>1.0361135828423118</c:v>
                </c:pt>
                <c:pt idx="8508">
                  <c:v>1.0362375020597392</c:v>
                </c:pt>
                <c:pt idx="8509">
                  <c:v>1.0363614185987664</c:v>
                </c:pt>
                <c:pt idx="8510">
                  <c:v>1.036485332477024</c:v>
                </c:pt>
                <c:pt idx="8511">
                  <c:v>1.0366092437091681</c:v>
                </c:pt>
                <c:pt idx="8512">
                  <c:v>1.036733152325215</c:v>
                </c:pt>
                <c:pt idx="8513">
                  <c:v>1.0368570583529748</c:v>
                </c:pt>
                <c:pt idx="8514">
                  <c:v>1.0369809618347541</c:v>
                </c:pt>
                <c:pt idx="8515">
                  <c:v>1.0371048628111128</c:v>
                </c:pt>
                <c:pt idx="8516">
                  <c:v>1.0372287613302507</c:v>
                </c:pt>
                <c:pt idx="8517">
                  <c:v>1.0373526574348966</c:v>
                </c:pt>
                <c:pt idx="8518">
                  <c:v>1.0374765511747639</c:v>
                </c:pt>
                <c:pt idx="8519">
                  <c:v>1.0376004425929151</c:v>
                </c:pt>
                <c:pt idx="8520">
                  <c:v>1.0377243317363671</c:v>
                </c:pt>
                <c:pt idx="8521">
                  <c:v>1.0378482186434004</c:v>
                </c:pt>
                <c:pt idx="8522">
                  <c:v>1.0379721033556994</c:v>
                </c:pt>
                <c:pt idx="8523">
                  <c:v>1.03809598590539</c:v>
                </c:pt>
                <c:pt idx="8524">
                  <c:v>1.0382198663241549</c:v>
                </c:pt>
                <c:pt idx="8525">
                  <c:v>1.0383437446365085</c:v>
                </c:pt>
                <c:pt idx="8526">
                  <c:v>1.0384676208620556</c:v>
                </c:pt>
                <c:pt idx="8527">
                  <c:v>1.0385914950156647</c:v>
                </c:pt>
                <c:pt idx="8528">
                  <c:v>1.0387153671037395</c:v>
                </c:pt>
                <c:pt idx="8529">
                  <c:v>1.0388392371287201</c:v>
                </c:pt>
                <c:pt idx="8530">
                  <c:v>1.0389631050819101</c:v>
                </c:pt>
                <c:pt idx="8531">
                  <c:v>1.0390869709499642</c:v>
                </c:pt>
                <c:pt idx="8532">
                  <c:v>1.0392108347077609</c:v>
                </c:pt>
                <c:pt idx="8533">
                  <c:v>1.0393346963239698</c:v>
                </c:pt>
                <c:pt idx="8534">
                  <c:v>1.0394585557557874</c:v>
                </c:pt>
                <c:pt idx="8535">
                  <c:v>1.0395824129525573</c:v>
                </c:pt>
                <c:pt idx="8536">
                  <c:v>1.0397062678525117</c:v>
                </c:pt>
                <c:pt idx="8537">
                  <c:v>1.0398301203887359</c:v>
                </c:pt>
                <c:pt idx="8538">
                  <c:v>1.0399539704863563</c:v>
                </c:pt>
                <c:pt idx="8539">
                  <c:v>1.0400778180685042</c:v>
                </c:pt>
                <c:pt idx="8540">
                  <c:v>1.0402016630535393</c:v>
                </c:pt>
                <c:pt idx="8541">
                  <c:v>1.0403255053588234</c:v>
                </c:pt>
                <c:pt idx="8542">
                  <c:v>1.0404493448988932</c:v>
                </c:pt>
                <c:pt idx="8543">
                  <c:v>1.0405731815866979</c:v>
                </c:pt>
                <c:pt idx="8544">
                  <c:v>1.0406970153325894</c:v>
                </c:pt>
                <c:pt idx="8545">
                  <c:v>1.0408208460439539</c:v>
                </c:pt>
                <c:pt idx="8546">
                  <c:v>1.0409446736245691</c:v>
                </c:pt>
                <c:pt idx="8547">
                  <c:v>1.0410684979736442</c:v>
                </c:pt>
                <c:pt idx="8548">
                  <c:v>1.0411923189853292</c:v>
                </c:pt>
                <c:pt idx="8549">
                  <c:v>1.0413161365477996</c:v>
                </c:pt>
                <c:pt idx="8550">
                  <c:v>1.0414399505429297</c:v>
                </c:pt>
                <c:pt idx="8551">
                  <c:v>1.0415637608456874</c:v>
                </c:pt>
                <c:pt idx="8552">
                  <c:v>1.0416875673240396</c:v>
                </c:pt>
                <c:pt idx="8553">
                  <c:v>1.0418113698387388</c:v>
                </c:pt>
                <c:pt idx="8554">
                  <c:v>1.0419351682434665</c:v>
                </c:pt>
                <c:pt idx="8555">
                  <c:v>1.042058962384977</c:v>
                </c:pt>
                <c:pt idx="8556">
                  <c:v>1.0421827521034734</c:v>
                </c:pt>
                <c:pt idx="8557">
                  <c:v>1.0423065372330118</c:v>
                </c:pt>
                <c:pt idx="8558">
                  <c:v>1.04243031760206</c:v>
                </c:pt>
                <c:pt idx="8559">
                  <c:v>1.0425540930340831</c:v>
                </c:pt>
                <c:pt idx="8560">
                  <c:v>1.0426778633482088</c:v>
                </c:pt>
                <c:pt idx="8561">
                  <c:v>1.0428016283599146</c:v>
                </c:pt>
                <c:pt idx="8562">
                  <c:v>1.0429253878817482</c:v>
                </c:pt>
                <c:pt idx="8563">
                  <c:v>1.0430491417240406</c:v>
                </c:pt>
                <c:pt idx="8564">
                  <c:v>1.043172889695632</c:v>
                </c:pt>
                <c:pt idx="8565">
                  <c:v>1.0432966316045693</c:v>
                </c:pt>
                <c:pt idx="8566">
                  <c:v>1.0434203672587894</c:v>
                </c:pt>
                <c:pt idx="8567">
                  <c:v>1.0435440964667677</c:v>
                </c:pt>
                <c:pt idx="8568">
                  <c:v>1.0436678190381485</c:v>
                </c:pt>
                <c:pt idx="8569">
                  <c:v>1.0437915347843056</c:v>
                </c:pt>
                <c:pt idx="8570">
                  <c:v>1.0439152435189034</c:v>
                </c:pt>
                <c:pt idx="8571">
                  <c:v>1.0440389450583827</c:v>
                </c:pt>
                <c:pt idx="8572">
                  <c:v>1.0441626392224241</c:v>
                </c:pt>
                <c:pt idx="8573">
                  <c:v>1.0442863258343578</c:v>
                </c:pt>
                <c:pt idx="8574">
                  <c:v>1.0444100047215383</c:v>
                </c:pt>
                <c:pt idx="8575">
                  <c:v>1.0445336757156727</c:v>
                </c:pt>
                <c:pt idx="8576">
                  <c:v>1.0446573386531157</c:v>
                </c:pt>
                <c:pt idx="8577">
                  <c:v>1.0447809933751182</c:v>
                </c:pt>
                <c:pt idx="8578">
                  <c:v>1.0449046397280435</c:v>
                </c:pt>
                <c:pt idx="8579">
                  <c:v>1.045028277563554</c:v>
                </c:pt>
                <c:pt idx="8580">
                  <c:v>1.0451519067387589</c:v>
                </c:pt>
                <c:pt idx="8581">
                  <c:v>1.0452755271163299</c:v>
                </c:pt>
                <c:pt idx="8582">
                  <c:v>1.0453991385645989</c:v>
                </c:pt>
                <c:pt idx="8583">
                  <c:v>1.0455227409576211</c:v>
                </c:pt>
                <c:pt idx="8584">
                  <c:v>1.0456463341752174</c:v>
                </c:pt>
                <c:pt idx="8585">
                  <c:v>1.0457699181029902</c:v>
                </c:pt>
                <c:pt idx="8586">
                  <c:v>1.0458934926323333</c:v>
                </c:pt>
                <c:pt idx="8587">
                  <c:v>1.0460170576603995</c:v>
                </c:pt>
                <c:pt idx="8588">
                  <c:v>1.0461406130900834</c:v>
                </c:pt>
                <c:pt idx="8589">
                  <c:v>1.0462641588299579</c:v>
                </c:pt>
                <c:pt idx="8590">
                  <c:v>1.0463876947942192</c:v>
                </c:pt>
                <c:pt idx="8591">
                  <c:v>1.0465112209026106</c:v>
                </c:pt>
                <c:pt idx="8592">
                  <c:v>1.0466347370803428</c:v>
                </c:pt>
                <c:pt idx="8593">
                  <c:v>1.0467582432579969</c:v>
                </c:pt>
                <c:pt idx="8594">
                  <c:v>1.0468817393714238</c:v>
                </c:pt>
                <c:pt idx="8595">
                  <c:v>1.0470052253616415</c:v>
                </c:pt>
                <c:pt idx="8596">
                  <c:v>1.0471287011747159</c:v>
                </c:pt>
                <c:pt idx="8597">
                  <c:v>1.047252166761651</c:v>
                </c:pt>
                <c:pt idx="8598">
                  <c:v>1.0473756220782593</c:v>
                </c:pt>
                <c:pt idx="8599">
                  <c:v>1.0474990670850439</c:v>
                </c:pt>
                <c:pt idx="8600">
                  <c:v>1.0476225017470686</c:v>
                </c:pt>
                <c:pt idx="8601">
                  <c:v>1.0477459260338302</c:v>
                </c:pt>
                <c:pt idx="8602">
                  <c:v>1.0478693399191288</c:v>
                </c:pt>
                <c:pt idx="8603">
                  <c:v>1.047992743380934</c:v>
                </c:pt>
                <c:pt idx="8604">
                  <c:v>1.0481161364012646</c:v>
                </c:pt>
                <c:pt idx="8605">
                  <c:v>1.0482395189660423</c:v>
                </c:pt>
                <c:pt idx="8606">
                  <c:v>1.048362891064978</c:v>
                </c:pt>
                <c:pt idx="8607">
                  <c:v>1.0484862526914325</c:v>
                </c:pt>
                <c:pt idx="8608">
                  <c:v>1.0486096038422947</c:v>
                </c:pt>
                <c:pt idx="8609">
                  <c:v>1.048732944517849</c:v>
                </c:pt>
                <c:pt idx="8610">
                  <c:v>1.0488562747216601</c:v>
                </c:pt>
                <c:pt idx="8611">
                  <c:v>1.0489795944604443</c:v>
                </c:pt>
                <c:pt idx="8612">
                  <c:v>1.0491029037439497</c:v>
                </c:pt>
                <c:pt idx="8613">
                  <c:v>1.0492262025848402</c:v>
                </c:pt>
                <c:pt idx="8614">
                  <c:v>1.0493494909985781</c:v>
                </c:pt>
                <c:pt idx="8615">
                  <c:v>1.0494727690033137</c:v>
                </c:pt>
                <c:pt idx="8616">
                  <c:v>1.0495960366197692</c:v>
                </c:pt>
                <c:pt idx="8617">
                  <c:v>1.0497192938711377</c:v>
                </c:pt>
                <c:pt idx="8618">
                  <c:v>1.0498425407829697</c:v>
                </c:pt>
                <c:pt idx="8619">
                  <c:v>1.0499657773830759</c:v>
                </c:pt>
                <c:pt idx="8620">
                  <c:v>1.0500890037014272</c:v>
                </c:pt>
                <c:pt idx="8621">
                  <c:v>1.0502122197700534</c:v>
                </c:pt>
                <c:pt idx="8622">
                  <c:v>1.0503354256229556</c:v>
                </c:pt>
                <c:pt idx="8623">
                  <c:v>1.0504586212959999</c:v>
                </c:pt>
                <c:pt idx="8624">
                  <c:v>1.0505818068268467</c:v>
                </c:pt>
                <c:pt idx="8625">
                  <c:v>1.0507049822548518</c:v>
                </c:pt>
                <c:pt idx="8626">
                  <c:v>1.0508281476209853</c:v>
                </c:pt>
                <c:pt idx="8627">
                  <c:v>1.0509513029677513</c:v>
                </c:pt>
                <c:pt idx="8628">
                  <c:v>1.0510744483391086</c:v>
                </c:pt>
                <c:pt idx="8629">
                  <c:v>1.0511975837803944</c:v>
                </c:pt>
                <c:pt idx="8630">
                  <c:v>1.0513207093382517</c:v>
                </c:pt>
                <c:pt idx="8631">
                  <c:v>1.0514438250605547</c:v>
                </c:pt>
                <c:pt idx="8632">
                  <c:v>1.0515669309963465</c:v>
                </c:pt>
                <c:pt idx="8633">
                  <c:v>1.0516900271957643</c:v>
                </c:pt>
                <c:pt idx="8634">
                  <c:v>1.0518131137099824</c:v>
                </c:pt>
                <c:pt idx="8635">
                  <c:v>1.0519361905911464</c:v>
                </c:pt>
                <c:pt idx="8636">
                  <c:v>1.0520592578923149</c:v>
                </c:pt>
                <c:pt idx="8637">
                  <c:v>1.0521823156674015</c:v>
                </c:pt>
                <c:pt idx="8638">
                  <c:v>1.0523053639711215</c:v>
                </c:pt>
                <c:pt idx="8639">
                  <c:v>1.0524284028589317</c:v>
                </c:pt>
                <c:pt idx="8640">
                  <c:v>1.0525514323869918</c:v>
                </c:pt>
                <c:pt idx="8641">
                  <c:v>1.0526744526120972</c:v>
                </c:pt>
                <c:pt idx="8642">
                  <c:v>1.0527974635916506</c:v>
                </c:pt>
                <c:pt idx="8643">
                  <c:v>1.0529204653836002</c:v>
                </c:pt>
                <c:pt idx="8644">
                  <c:v>1.0530434580464054</c:v>
                </c:pt>
                <c:pt idx="8645">
                  <c:v>1.0531664416389908</c:v>
                </c:pt>
                <c:pt idx="8646">
                  <c:v>1.053289416220704</c:v>
                </c:pt>
                <c:pt idx="8647">
                  <c:v>1.0534123818512824</c:v>
                </c:pt>
                <c:pt idx="8648">
                  <c:v>1.0535353385908084</c:v>
                </c:pt>
                <c:pt idx="8649">
                  <c:v>1.0536582864996806</c:v>
                </c:pt>
                <c:pt idx="8650">
                  <c:v>1.0537812256385721</c:v>
                </c:pt>
                <c:pt idx="8651">
                  <c:v>1.053904156068403</c:v>
                </c:pt>
                <c:pt idx="8652">
                  <c:v>1.054027077850306</c:v>
                </c:pt>
                <c:pt idx="8653">
                  <c:v>1.0541499910455969</c:v>
                </c:pt>
                <c:pt idx="8654">
                  <c:v>1.0542728957157443</c:v>
                </c:pt>
                <c:pt idx="8655">
                  <c:v>1.0543957919223446</c:v>
                </c:pt>
                <c:pt idx="8656">
                  <c:v>1.0545186797270909</c:v>
                </c:pt>
                <c:pt idx="8657">
                  <c:v>1.0546415591917495</c:v>
                </c:pt>
                <c:pt idx="8658">
                  <c:v>1.0547644303781403</c:v>
                </c:pt>
                <c:pt idx="8659">
                  <c:v>1.0548872933481017</c:v>
                </c:pt>
                <c:pt idx="8660">
                  <c:v>1.0550101481634808</c:v>
                </c:pt>
                <c:pt idx="8661">
                  <c:v>1.0551329948861057</c:v>
                </c:pt>
                <c:pt idx="8662">
                  <c:v>1.055255833577764</c:v>
                </c:pt>
                <c:pt idx="8663">
                  <c:v>1.0553786643001868</c:v>
                </c:pt>
                <c:pt idx="8664">
                  <c:v>1.0555014871150283</c:v>
                </c:pt>
                <c:pt idx="8665">
                  <c:v>1.0556243020838485</c:v>
                </c:pt>
                <c:pt idx="8666">
                  <c:v>1.0557471092680966</c:v>
                </c:pt>
                <c:pt idx="8667">
                  <c:v>1.0558699087290937</c:v>
                </c:pt>
                <c:pt idx="8668">
                  <c:v>1.0559927005280194</c:v>
                </c:pt>
                <c:pt idx="8669">
                  <c:v>1.056115484725896</c:v>
                </c:pt>
                <c:pt idx="8670">
                  <c:v>1.0562382613835735</c:v>
                </c:pt>
                <c:pt idx="8671">
                  <c:v>1.0563610305617195</c:v>
                </c:pt>
                <c:pt idx="8672">
                  <c:v>1.0564837923208032</c:v>
                </c:pt>
                <c:pt idx="8673">
                  <c:v>1.0566065467210874</c:v>
                </c:pt>
                <c:pt idx="8674">
                  <c:v>1.0567292938226134</c:v>
                </c:pt>
                <c:pt idx="8675">
                  <c:v>1.0568520336851899</c:v>
                </c:pt>
                <c:pt idx="8676">
                  <c:v>1.0569747663683928</c:v>
                </c:pt>
                <c:pt idx="8677">
                  <c:v>1.0570974919315375</c:v>
                </c:pt>
                <c:pt idx="8678">
                  <c:v>1.0572202104336867</c:v>
                </c:pt>
                <c:pt idx="8679">
                  <c:v>1.0573429219336348</c:v>
                </c:pt>
                <c:pt idx="8680">
                  <c:v>1.0574656264898976</c:v>
                </c:pt>
                <c:pt idx="8681">
                  <c:v>1.0575883241607094</c:v>
                </c:pt>
                <c:pt idx="8682">
                  <c:v>1.057711015004013</c:v>
                </c:pt>
                <c:pt idx="8683">
                  <c:v>1.0578336990774546</c:v>
                </c:pt>
                <c:pt idx="8684">
                  <c:v>1.0579563764383755</c:v>
                </c:pt>
                <c:pt idx="8685">
                  <c:v>1.0580790471438093</c:v>
                </c:pt>
                <c:pt idx="8686">
                  <c:v>1.0582017112504725</c:v>
                </c:pt>
                <c:pt idx="8687">
                  <c:v>1.0583243688147612</c:v>
                </c:pt>
                <c:pt idx="8688">
                  <c:v>1.0584470198927485</c:v>
                </c:pt>
                <c:pt idx="8689">
                  <c:v>1.0585696645401743</c:v>
                </c:pt>
                <c:pt idx="8690">
                  <c:v>1.0586923028124484</c:v>
                </c:pt>
                <c:pt idx="8691">
                  <c:v>1.0588149347646396</c:v>
                </c:pt>
                <c:pt idx="8692">
                  <c:v>1.0589375604514786</c:v>
                </c:pt>
                <c:pt idx="8693">
                  <c:v>1.0590601799273454</c:v>
                </c:pt>
                <c:pt idx="8694">
                  <c:v>1.0591827932462829</c:v>
                </c:pt>
                <c:pt idx="8695">
                  <c:v>1.0593054004619702</c:v>
                </c:pt>
                <c:pt idx="8696">
                  <c:v>1.0594280016277458</c:v>
                </c:pt>
                <c:pt idx="8697">
                  <c:v>1.059550596796585</c:v>
                </c:pt>
                <c:pt idx="8698">
                  <c:v>1.0596731860211093</c:v>
                </c:pt>
                <c:pt idx="8699">
                  <c:v>1.0597957693535789</c:v>
                </c:pt>
                <c:pt idx="8700">
                  <c:v>1.0599183468458959</c:v>
                </c:pt>
                <c:pt idx="8701">
                  <c:v>1.0600409185495976</c:v>
                </c:pt>
                <c:pt idx="8702">
                  <c:v>1.060163484515859</c:v>
                </c:pt>
                <c:pt idx="8703">
                  <c:v>1.0602860447954918</c:v>
                </c:pt>
                <c:pt idx="8704">
                  <c:v>1.0604085994389405</c:v>
                </c:pt>
                <c:pt idx="8705">
                  <c:v>1.0605311484962852</c:v>
                </c:pt>
                <c:pt idx="8706">
                  <c:v>1.0606536920172369</c:v>
                </c:pt>
                <c:pt idx="8707">
                  <c:v>1.0607762300511427</c:v>
                </c:pt>
                <c:pt idx="8708">
                  <c:v>1.0608987626469806</c:v>
                </c:pt>
                <c:pt idx="8709">
                  <c:v>1.061021289853362</c:v>
                </c:pt>
                <c:pt idx="8710">
                  <c:v>1.0611438117185312</c:v>
                </c:pt>
                <c:pt idx="8711">
                  <c:v>1.0612663282903623</c:v>
                </c:pt>
                <c:pt idx="8712">
                  <c:v>1.0613888396163695</c:v>
                </c:pt>
                <c:pt idx="8713">
                  <c:v>1.0615113457436922</c:v>
                </c:pt>
                <c:pt idx="8714">
                  <c:v>1.0616338467191098</c:v>
                </c:pt>
                <c:pt idx="8715">
                  <c:v>1.061756342589034</c:v>
                </c:pt>
                <c:pt idx="8716">
                  <c:v>1.0618788333995115</c:v>
                </c:pt>
                <c:pt idx="8717">
                  <c:v>1.0620013191962254</c:v>
                </c:pt>
                <c:pt idx="8718">
                  <c:v>1.0621238000244975</c:v>
                </c:pt>
                <c:pt idx="8719">
                  <c:v>1.0622462759292841</c:v>
                </c:pt>
                <c:pt idx="8720">
                  <c:v>1.0623687469551846</c:v>
                </c:pt>
                <c:pt idx="8721">
                  <c:v>1.0624912131464339</c:v>
                </c:pt>
                <c:pt idx="8722">
                  <c:v>1.0626136745469132</c:v>
                </c:pt>
                <c:pt idx="8723">
                  <c:v>1.0627361312001424</c:v>
                </c:pt>
                <c:pt idx="8724">
                  <c:v>1.0628585831492876</c:v>
                </c:pt>
                <c:pt idx="8725">
                  <c:v>1.0629810304371596</c:v>
                </c:pt>
                <c:pt idx="8726">
                  <c:v>1.0631034731062152</c:v>
                </c:pt>
                <c:pt idx="8727">
                  <c:v>1.0632259111985602</c:v>
                </c:pt>
                <c:pt idx="8728">
                  <c:v>1.0633483447559517</c:v>
                </c:pt>
                <c:pt idx="8729">
                  <c:v>1.0634707738197946</c:v>
                </c:pt>
                <c:pt idx="8730">
                  <c:v>1.0635931984311531</c:v>
                </c:pt>
                <c:pt idx="8731">
                  <c:v>1.0637156186307384</c:v>
                </c:pt>
                <c:pt idx="8732">
                  <c:v>1.0638380344589251</c:v>
                </c:pt>
                <c:pt idx="8733">
                  <c:v>1.0639604459557439</c:v>
                </c:pt>
                <c:pt idx="8734">
                  <c:v>1.0640828531608837</c:v>
                </c:pt>
                <c:pt idx="8735">
                  <c:v>1.0642052561136985</c:v>
                </c:pt>
                <c:pt idx="8736">
                  <c:v>1.0643276548532055</c:v>
                </c:pt>
                <c:pt idx="8737">
                  <c:v>1.0644500494180866</c:v>
                </c:pt>
                <c:pt idx="8738">
                  <c:v>1.0645724398466929</c:v>
                </c:pt>
                <c:pt idx="8739">
                  <c:v>1.0646948261770441</c:v>
                </c:pt>
                <c:pt idx="8740">
                  <c:v>1.0648172084468341</c:v>
                </c:pt>
                <c:pt idx="8741">
                  <c:v>1.0649395866934279</c:v>
                </c:pt>
                <c:pt idx="8742">
                  <c:v>1.0650619609538678</c:v>
                </c:pt>
                <c:pt idx="8743">
                  <c:v>1.0651843312648748</c:v>
                </c:pt>
                <c:pt idx="8744">
                  <c:v>1.0653066976628478</c:v>
                </c:pt>
                <c:pt idx="8745">
                  <c:v>1.0654290601838701</c:v>
                </c:pt>
                <c:pt idx="8746">
                  <c:v>1.0655514188637083</c:v>
                </c:pt>
                <c:pt idx="8747">
                  <c:v>1.0656737737378132</c:v>
                </c:pt>
                <c:pt idx="8748">
                  <c:v>1.0657961248413308</c:v>
                </c:pt>
                <c:pt idx="8749">
                  <c:v>1.0659184722090878</c:v>
                </c:pt>
                <c:pt idx="8750">
                  <c:v>1.0660408158756138</c:v>
                </c:pt>
                <c:pt idx="8751">
                  <c:v>1.0661631558751263</c:v>
                </c:pt>
                <c:pt idx="8752">
                  <c:v>1.0662854922415428</c:v>
                </c:pt>
                <c:pt idx="8753">
                  <c:v>1.0664078250084799</c:v>
                </c:pt>
                <c:pt idx="8754">
                  <c:v>1.0665301542092549</c:v>
                </c:pt>
                <c:pt idx="8755">
                  <c:v>1.066652479876889</c:v>
                </c:pt>
                <c:pt idx="8756">
                  <c:v>1.0667748020441103</c:v>
                </c:pt>
                <c:pt idx="8757">
                  <c:v>1.0668971207433531</c:v>
                </c:pt>
                <c:pt idx="8758">
                  <c:v>1.0670194360067629</c:v>
                </c:pt>
                <c:pt idx="8759">
                  <c:v>1.0671417478661982</c:v>
                </c:pt>
                <c:pt idx="8760">
                  <c:v>1.0672640563532305</c:v>
                </c:pt>
                <c:pt idx="8761">
                  <c:v>1.0673863614991501</c:v>
                </c:pt>
                <c:pt idx="8762">
                  <c:v>1.0675086633349635</c:v>
                </c:pt>
                <c:pt idx="8763">
                  <c:v>1.0676309618914013</c:v>
                </c:pt>
                <c:pt idx="8764">
                  <c:v>1.0677532571989157</c:v>
                </c:pt>
                <c:pt idx="8765">
                  <c:v>1.0678755492876824</c:v>
                </c:pt>
                <c:pt idx="8766">
                  <c:v>1.0679978381876105</c:v>
                </c:pt>
                <c:pt idx="8767">
                  <c:v>1.0681201239283318</c:v>
                </c:pt>
                <c:pt idx="8768">
                  <c:v>1.0682424065392151</c:v>
                </c:pt>
                <c:pt idx="8769">
                  <c:v>1.0683646860493627</c:v>
                </c:pt>
                <c:pt idx="8770">
                  <c:v>1.0684869624876108</c:v>
                </c:pt>
                <c:pt idx="8771">
                  <c:v>1.0686092358825348</c:v>
                </c:pt>
                <c:pt idx="8772">
                  <c:v>1.0687315062624514</c:v>
                </c:pt>
                <c:pt idx="8773">
                  <c:v>1.06885377365542</c:v>
                </c:pt>
                <c:pt idx="8774">
                  <c:v>1.0689760380892439</c:v>
                </c:pt>
                <c:pt idx="8775">
                  <c:v>1.069098299591474</c:v>
                </c:pt>
                <c:pt idx="8776">
                  <c:v>1.0692205581894076</c:v>
                </c:pt>
                <c:pt idx="8777">
                  <c:v>1.0693428139100982</c:v>
                </c:pt>
                <c:pt idx="8778">
                  <c:v>1.0694650667803465</c:v>
                </c:pt>
                <c:pt idx="8779">
                  <c:v>1.0695873168267127</c:v>
                </c:pt>
                <c:pt idx="8780">
                  <c:v>1.0697095640755117</c:v>
                </c:pt>
                <c:pt idx="8781">
                  <c:v>1.0698318085528185</c:v>
                </c:pt>
                <c:pt idx="8782">
                  <c:v>1.0699540502844695</c:v>
                </c:pt>
                <c:pt idx="8783">
                  <c:v>1.0700762892960636</c:v>
                </c:pt>
                <c:pt idx="8784">
                  <c:v>1.0701985256129685</c:v>
                </c:pt>
                <c:pt idx="8785">
                  <c:v>1.0703207592603117</c:v>
                </c:pt>
                <c:pt idx="8786">
                  <c:v>1.0704429902629991</c:v>
                </c:pt>
                <c:pt idx="8787">
                  <c:v>1.0705652186457004</c:v>
                </c:pt>
                <c:pt idx="8788">
                  <c:v>1.0706874444328633</c:v>
                </c:pt>
                <c:pt idx="8789">
                  <c:v>1.0708096676487087</c:v>
                </c:pt>
                <c:pt idx="8790">
                  <c:v>1.0709318883172343</c:v>
                </c:pt>
                <c:pt idx="8791">
                  <c:v>1.0710541064622188</c:v>
                </c:pt>
                <c:pt idx="8792">
                  <c:v>1.071176322107219</c:v>
                </c:pt>
                <c:pt idx="8793">
                  <c:v>1.0712985352755777</c:v>
                </c:pt>
                <c:pt idx="8794">
                  <c:v>1.0714207459904204</c:v>
                </c:pt>
                <c:pt idx="8795">
                  <c:v>1.0715429542746597</c:v>
                </c:pt>
                <c:pt idx="8796">
                  <c:v>1.071665160150997</c:v>
                </c:pt>
                <c:pt idx="8797">
                  <c:v>1.0717873636419248</c:v>
                </c:pt>
                <c:pt idx="8798">
                  <c:v>1.0719095647697261</c:v>
                </c:pt>
                <c:pt idx="8799">
                  <c:v>1.0720317635564798</c:v>
                </c:pt>
                <c:pt idx="8800">
                  <c:v>1.0721539600240599</c:v>
                </c:pt>
                <c:pt idx="8801">
                  <c:v>1.0722761541941379</c:v>
                </c:pt>
                <c:pt idx="8802">
                  <c:v>1.0723983460881841</c:v>
                </c:pt>
                <c:pt idx="8803">
                  <c:v>1.0725205357274721</c:v>
                </c:pt>
                <c:pt idx="8804">
                  <c:v>1.0726427231330782</c:v>
                </c:pt>
                <c:pt idx="8805">
                  <c:v>1.0727649083258819</c:v>
                </c:pt>
                <c:pt idx="8806">
                  <c:v>1.0728870913265696</c:v>
                </c:pt>
                <c:pt idx="8807">
                  <c:v>1.0730092721556368</c:v>
                </c:pt>
                <c:pt idx="8808">
                  <c:v>1.0731314508333893</c:v>
                </c:pt>
                <c:pt idx="8809">
                  <c:v>1.0732536273799436</c:v>
                </c:pt>
                <c:pt idx="8810">
                  <c:v>1.0733758018152291</c:v>
                </c:pt>
                <c:pt idx="8811">
                  <c:v>1.0734979741589918</c:v>
                </c:pt>
                <c:pt idx="8812">
                  <c:v>1.073620144430794</c:v>
                </c:pt>
                <c:pt idx="8813">
                  <c:v>1.073742312650015</c:v>
                </c:pt>
                <c:pt idx="8814">
                  <c:v>1.0738644788358565</c:v>
                </c:pt>
                <c:pt idx="8815">
                  <c:v>1.073986643007339</c:v>
                </c:pt>
                <c:pt idx="8816">
                  <c:v>1.0741088051833088</c:v>
                </c:pt>
                <c:pt idx="8817">
                  <c:v>1.0742309653824347</c:v>
                </c:pt>
                <c:pt idx="8818">
                  <c:v>1.0743531236232142</c:v>
                </c:pt>
                <c:pt idx="8819">
                  <c:v>1.0744752799239716</c:v>
                </c:pt>
                <c:pt idx="8820">
                  <c:v>1.0745974343028597</c:v>
                </c:pt>
                <c:pt idx="8821">
                  <c:v>1.0747195867778656</c:v>
                </c:pt>
                <c:pt idx="8822">
                  <c:v>1.0748417373668073</c:v>
                </c:pt>
                <c:pt idx="8823">
                  <c:v>1.0749638860873325</c:v>
                </c:pt>
                <c:pt idx="8824">
                  <c:v>1.0750860329569336</c:v>
                </c:pt>
                <c:pt idx="8825">
                  <c:v>1.0752081779929332</c:v>
                </c:pt>
                <c:pt idx="8826">
                  <c:v>1.0753303212124943</c:v>
                </c:pt>
                <c:pt idx="8827">
                  <c:v>1.0754524626326212</c:v>
                </c:pt>
                <c:pt idx="8828">
                  <c:v>1.0755746022701587</c:v>
                </c:pt>
                <c:pt idx="8829">
                  <c:v>1.0756967401417943</c:v>
                </c:pt>
                <c:pt idx="8830">
                  <c:v>1.0758188762640619</c:v>
                </c:pt>
                <c:pt idx="8831">
                  <c:v>1.0759410106533387</c:v>
                </c:pt>
                <c:pt idx="8832">
                  <c:v>1.0760631433258507</c:v>
                </c:pt>
                <c:pt idx="8833">
                  <c:v>1.0761852742976725</c:v>
                </c:pt>
                <c:pt idx="8834">
                  <c:v>1.0763074035847291</c:v>
                </c:pt>
                <c:pt idx="8835">
                  <c:v>1.0764295312027954</c:v>
                </c:pt>
                <c:pt idx="8836">
                  <c:v>1.0765516571675009</c:v>
                </c:pt>
                <c:pt idx="8837">
                  <c:v>1.076673781494329</c:v>
                </c:pt>
                <c:pt idx="8838">
                  <c:v>1.0767959041986161</c:v>
                </c:pt>
                <c:pt idx="8839">
                  <c:v>1.0769180252955608</c:v>
                </c:pt>
                <c:pt idx="8840">
                  <c:v>1.0770401448002158</c:v>
                </c:pt>
                <c:pt idx="8841">
                  <c:v>1.0771622627274915</c:v>
                </c:pt>
                <c:pt idx="8842">
                  <c:v>1.0772843790921647</c:v>
                </c:pt>
                <c:pt idx="8843">
                  <c:v>1.0774064939088699</c:v>
                </c:pt>
                <c:pt idx="8844">
                  <c:v>1.0775286071921064</c:v>
                </c:pt>
                <c:pt idx="8845">
                  <c:v>1.0776507189562379</c:v>
                </c:pt>
                <c:pt idx="8846">
                  <c:v>1.0777728292154944</c:v>
                </c:pt>
                <c:pt idx="8847">
                  <c:v>1.0778949379839717</c:v>
                </c:pt>
                <c:pt idx="8848">
                  <c:v>1.0780170452756361</c:v>
                </c:pt>
                <c:pt idx="8849">
                  <c:v>1.0781391511043208</c:v>
                </c:pt>
                <c:pt idx="8850">
                  <c:v>1.0782612554837316</c:v>
                </c:pt>
                <c:pt idx="8851">
                  <c:v>1.0783833584274454</c:v>
                </c:pt>
                <c:pt idx="8852">
                  <c:v>1.0785054599489123</c:v>
                </c:pt>
                <c:pt idx="8853">
                  <c:v>1.0786275600614572</c:v>
                </c:pt>
                <c:pt idx="8854">
                  <c:v>1.0787496587782803</c:v>
                </c:pt>
                <c:pt idx="8855">
                  <c:v>1.078871756112457</c:v>
                </c:pt>
                <c:pt idx="8856">
                  <c:v>1.0789938520769415</c:v>
                </c:pt>
                <c:pt idx="8857">
                  <c:v>1.0791159466845688</c:v>
                </c:pt>
                <c:pt idx="8858">
                  <c:v>1.0792380399480526</c:v>
                </c:pt>
                <c:pt idx="8859">
                  <c:v>1.0793601318799828</c:v>
                </c:pt>
                <c:pt idx="8860">
                  <c:v>1.0794822224928402</c:v>
                </c:pt>
                <c:pt idx="8861">
                  <c:v>1.0796043117989835</c:v>
                </c:pt>
                <c:pt idx="8862">
                  <c:v>1.0797263998106561</c:v>
                </c:pt>
                <c:pt idx="8863">
                  <c:v>1.0798484865399893</c:v>
                </c:pt>
                <c:pt idx="8864">
                  <c:v>1.0799705719989972</c:v>
                </c:pt>
                <c:pt idx="8865">
                  <c:v>1.0800926561995849</c:v>
                </c:pt>
                <c:pt idx="8866">
                  <c:v>1.0802147391535446</c:v>
                </c:pt>
                <c:pt idx="8867">
                  <c:v>1.0803368208725579</c:v>
                </c:pt>
                <c:pt idx="8868">
                  <c:v>1.0804589013681989</c:v>
                </c:pt>
                <c:pt idx="8869">
                  <c:v>1.0805809806519309</c:v>
                </c:pt>
                <c:pt idx="8870">
                  <c:v>1.0807030587351112</c:v>
                </c:pt>
                <c:pt idx="8871">
                  <c:v>1.0808251356289911</c:v>
                </c:pt>
                <c:pt idx="8872">
                  <c:v>1.0809472113447156</c:v>
                </c:pt>
                <c:pt idx="8873">
                  <c:v>1.0810692858933266</c:v>
                </c:pt>
                <c:pt idx="8874">
                  <c:v>1.0811913592857612</c:v>
                </c:pt>
                <c:pt idx="8875">
                  <c:v>1.0813134315328576</c:v>
                </c:pt>
                <c:pt idx="8876">
                  <c:v>1.0814355026453464</c:v>
                </c:pt>
                <c:pt idx="8877">
                  <c:v>1.0815575726338635</c:v>
                </c:pt>
                <c:pt idx="8878">
                  <c:v>1.0816796415089434</c:v>
                </c:pt>
                <c:pt idx="8879">
                  <c:v>1.0818017092810195</c:v>
                </c:pt>
                <c:pt idx="8880">
                  <c:v>1.081923775960431</c:v>
                </c:pt>
                <c:pt idx="8881">
                  <c:v>1.0820458415574195</c:v>
                </c:pt>
                <c:pt idx="8882">
                  <c:v>1.0821679060821283</c:v>
                </c:pt>
                <c:pt idx="8883">
                  <c:v>1.0822899695446087</c:v>
                </c:pt>
                <c:pt idx="8884">
                  <c:v>1.0824120319548172</c:v>
                </c:pt>
                <c:pt idx="8885">
                  <c:v>1.0825340933226155</c:v>
                </c:pt>
                <c:pt idx="8886">
                  <c:v>1.0826561536577741</c:v>
                </c:pt>
                <c:pt idx="8887">
                  <c:v>1.0827782129699721</c:v>
                </c:pt>
                <c:pt idx="8888">
                  <c:v>1.0829002712687985</c:v>
                </c:pt>
                <c:pt idx="8889">
                  <c:v>1.0830223285637508</c:v>
                </c:pt>
                <c:pt idx="8890">
                  <c:v>1.0831443848642395</c:v>
                </c:pt>
                <c:pt idx="8891">
                  <c:v>1.083266440179586</c:v>
                </c:pt>
                <c:pt idx="8892">
                  <c:v>1.083388494519022</c:v>
                </c:pt>
                <c:pt idx="8893">
                  <c:v>1.0835105478916991</c:v>
                </c:pt>
                <c:pt idx="8894">
                  <c:v>1.0836326003066747</c:v>
                </c:pt>
                <c:pt idx="8895">
                  <c:v>1.0837546517729297</c:v>
                </c:pt>
                <c:pt idx="8896">
                  <c:v>1.0838767022993552</c:v>
                </c:pt>
                <c:pt idx="8897">
                  <c:v>1.0839987518947622</c:v>
                </c:pt>
                <c:pt idx="8898">
                  <c:v>1.084120800567876</c:v>
                </c:pt>
                <c:pt idx="8899">
                  <c:v>1.0842428483273434</c:v>
                </c:pt>
                <c:pt idx="8900">
                  <c:v>1.0843648951817273</c:v>
                </c:pt>
                <c:pt idx="8901">
                  <c:v>1.0844869411395135</c:v>
                </c:pt>
                <c:pt idx="8902">
                  <c:v>1.0846089862091055</c:v>
                </c:pt>
                <c:pt idx="8903">
                  <c:v>1.0847310303988302</c:v>
                </c:pt>
                <c:pt idx="8904">
                  <c:v>1.0848530737169342</c:v>
                </c:pt>
                <c:pt idx="8905">
                  <c:v>1.0849751161715884</c:v>
                </c:pt>
                <c:pt idx="8906">
                  <c:v>1.0850971577708874</c:v>
                </c:pt>
                <c:pt idx="8907">
                  <c:v>1.0852191985228496</c:v>
                </c:pt>
                <c:pt idx="8908">
                  <c:v>1.0853412384354182</c:v>
                </c:pt>
                <c:pt idx="8909">
                  <c:v>1.0854632775164617</c:v>
                </c:pt>
                <c:pt idx="8910">
                  <c:v>1.0855853157737727</c:v>
                </c:pt>
                <c:pt idx="8911">
                  <c:v>1.0857073532150778</c:v>
                </c:pt>
                <c:pt idx="8912">
                  <c:v>1.0858293898480222</c:v>
                </c:pt>
                <c:pt idx="8913">
                  <c:v>1.0859514256801863</c:v>
                </c:pt>
                <c:pt idx="8914">
                  <c:v>1.086073460719077</c:v>
                </c:pt>
                <c:pt idx="8915">
                  <c:v>1.0861954949721295</c:v>
                </c:pt>
                <c:pt idx="8916">
                  <c:v>1.0863175284467113</c:v>
                </c:pt>
                <c:pt idx="8917">
                  <c:v>1.0864395611501203</c:v>
                </c:pt>
                <c:pt idx="8918">
                  <c:v>1.0865615930895853</c:v>
                </c:pt>
                <c:pt idx="8919">
                  <c:v>1.0866836242722688</c:v>
                </c:pt>
                <c:pt idx="8920">
                  <c:v>1.0868056547052647</c:v>
                </c:pt>
                <c:pt idx="8921">
                  <c:v>1.0869276843956015</c:v>
                </c:pt>
                <c:pt idx="8922">
                  <c:v>1.0870497133502413</c:v>
                </c:pt>
                <c:pt idx="8923">
                  <c:v>1.0871717415760807</c:v>
                </c:pt>
                <c:pt idx="8924">
                  <c:v>1.0872937690799529</c:v>
                </c:pt>
                <c:pt idx="8925">
                  <c:v>1.0874157958686246</c:v>
                </c:pt>
                <c:pt idx="8926">
                  <c:v>1.0875378219488017</c:v>
                </c:pt>
                <c:pt idx="8927">
                  <c:v>1.0876598473271266</c:v>
                </c:pt>
                <c:pt idx="8928">
                  <c:v>1.0877818720101768</c:v>
                </c:pt>
                <c:pt idx="8929">
                  <c:v>1.0879038960044753</c:v>
                </c:pt>
                <c:pt idx="8930">
                  <c:v>1.0880259193164732</c:v>
                </c:pt>
                <c:pt idx="8931">
                  <c:v>1.0881479419525704</c:v>
                </c:pt>
                <c:pt idx="8932">
                  <c:v>1.0882699639191034</c:v>
                </c:pt>
                <c:pt idx="8933">
                  <c:v>1.0883919852223491</c:v>
                </c:pt>
                <c:pt idx="8934">
                  <c:v>1.0885140058685234</c:v>
                </c:pt>
                <c:pt idx="8935">
                  <c:v>1.0886360258637899</c:v>
                </c:pt>
                <c:pt idx="8936">
                  <c:v>1.0887580452142485</c:v>
                </c:pt>
                <c:pt idx="8937">
                  <c:v>1.0888800639259455</c:v>
                </c:pt>
                <c:pt idx="8938">
                  <c:v>1.0890020820048694</c:v>
                </c:pt>
                <c:pt idx="8939">
                  <c:v>1.0891240994569511</c:v>
                </c:pt>
                <c:pt idx="8940">
                  <c:v>1.0892461162880689</c:v>
                </c:pt>
                <c:pt idx="8941">
                  <c:v>1.089368132504043</c:v>
                </c:pt>
                <c:pt idx="8942">
                  <c:v>1.0894901481106407</c:v>
                </c:pt>
                <c:pt idx="8943">
                  <c:v>1.0896121631135758</c:v>
                </c:pt>
                <c:pt idx="8944">
                  <c:v>1.0897341775185077</c:v>
                </c:pt>
                <c:pt idx="8945">
                  <c:v>1.0898561913310423</c:v>
                </c:pt>
                <c:pt idx="8946">
                  <c:v>1.0899782045567319</c:v>
                </c:pt>
                <c:pt idx="8947">
                  <c:v>1.0901002172010821</c:v>
                </c:pt>
                <c:pt idx="8948">
                  <c:v>1.0902222292695389</c:v>
                </c:pt>
                <c:pt idx="8949">
                  <c:v>1.0903442407675039</c:v>
                </c:pt>
                <c:pt idx="8950">
                  <c:v>1.0904662517003254</c:v>
                </c:pt>
                <c:pt idx="8951">
                  <c:v>1.0905882620733016</c:v>
                </c:pt>
                <c:pt idx="8952">
                  <c:v>1.0907102718916808</c:v>
                </c:pt>
                <c:pt idx="8953">
                  <c:v>1.0908322811606628</c:v>
                </c:pt>
                <c:pt idx="8954">
                  <c:v>1.0909542898853977</c:v>
                </c:pt>
                <c:pt idx="8955">
                  <c:v>1.0910762980709889</c:v>
                </c:pt>
                <c:pt idx="8956">
                  <c:v>1.0911983057224908</c:v>
                </c:pt>
                <c:pt idx="8957">
                  <c:v>1.09132031284491</c:v>
                </c:pt>
                <c:pt idx="8958">
                  <c:v>1.0914423194432077</c:v>
                </c:pt>
                <c:pt idx="8959">
                  <c:v>1.0915643255222969</c:v>
                </c:pt>
                <c:pt idx="8960">
                  <c:v>1.0916863310870457</c:v>
                </c:pt>
                <c:pt idx="8961">
                  <c:v>1.0918083361422766</c:v>
                </c:pt>
                <c:pt idx="8962">
                  <c:v>1.0919303406927661</c:v>
                </c:pt>
                <c:pt idx="8963">
                  <c:v>1.092052344743246</c:v>
                </c:pt>
                <c:pt idx="8964">
                  <c:v>1.0921743482984037</c:v>
                </c:pt>
                <c:pt idx="8965">
                  <c:v>1.0922963513628865</c:v>
                </c:pt>
                <c:pt idx="8966">
                  <c:v>1.0924183539412891</c:v>
                </c:pt>
                <c:pt idx="8967">
                  <c:v>1.0925403560381723</c:v>
                </c:pt>
                <c:pt idx="8968">
                  <c:v>1.0926623576580501</c:v>
                </c:pt>
                <c:pt idx="8969">
                  <c:v>1.0927843588053949</c:v>
                </c:pt>
                <c:pt idx="8970">
                  <c:v>1.0929063594846355</c:v>
                </c:pt>
                <c:pt idx="8971">
                  <c:v>1.0930283597001622</c:v>
                </c:pt>
                <c:pt idx="8972">
                  <c:v>1.0931503594563206</c:v>
                </c:pt>
                <c:pt idx="8973">
                  <c:v>1.0932723587574193</c:v>
                </c:pt>
                <c:pt idx="8974">
                  <c:v>1.0933943576077241</c:v>
                </c:pt>
                <c:pt idx="8975">
                  <c:v>1.0935163560114602</c:v>
                </c:pt>
                <c:pt idx="8976">
                  <c:v>1.0936383539728167</c:v>
                </c:pt>
                <c:pt idx="8977">
                  <c:v>1.0937603514959391</c:v>
                </c:pt>
                <c:pt idx="8978">
                  <c:v>1.0938823485849372</c:v>
                </c:pt>
                <c:pt idx="8979">
                  <c:v>1.0940043452438801</c:v>
                </c:pt>
                <c:pt idx="8980">
                  <c:v>1.0941263414768005</c:v>
                </c:pt>
                <c:pt idx="8981">
                  <c:v>1.0942483372876928</c:v>
                </c:pt>
                <c:pt idx="8982">
                  <c:v>1.0943703326805119</c:v>
                </c:pt>
                <c:pt idx="8983">
                  <c:v>1.0944923276591818</c:v>
                </c:pt>
                <c:pt idx="8984">
                  <c:v>1.0946143222275793</c:v>
                </c:pt>
                <c:pt idx="8985">
                  <c:v>1.0947363163895552</c:v>
                </c:pt>
                <c:pt idx="8986">
                  <c:v>1.0948583101489191</c:v>
                </c:pt>
                <c:pt idx="8987">
                  <c:v>1.0949803035094456</c:v>
                </c:pt>
                <c:pt idx="8988">
                  <c:v>1.0951022964748736</c:v>
                </c:pt>
                <c:pt idx="8989">
                  <c:v>1.0952242890489079</c:v>
                </c:pt>
                <c:pt idx="8990">
                  <c:v>1.095346281235217</c:v>
                </c:pt>
                <c:pt idx="8991">
                  <c:v>1.0954682730374374</c:v>
                </c:pt>
                <c:pt idx="8992">
                  <c:v>1.0955902644591691</c:v>
                </c:pt>
                <c:pt idx="8993">
                  <c:v>1.0957122555039787</c:v>
                </c:pt>
                <c:pt idx="8994">
                  <c:v>1.0958342461754023</c:v>
                </c:pt>
                <c:pt idx="8995">
                  <c:v>1.0959562364769382</c:v>
                </c:pt>
                <c:pt idx="8996">
                  <c:v>1.0960782264120565</c:v>
                </c:pt>
                <c:pt idx="8997">
                  <c:v>1.096200215984191</c:v>
                </c:pt>
                <c:pt idx="8998">
                  <c:v>1.0963222051967454</c:v>
                </c:pt>
                <c:pt idx="8999">
                  <c:v>1.0964441940530909</c:v>
                </c:pt>
                <c:pt idx="9000">
                  <c:v>1.0965661825565671</c:v>
                </c:pt>
                <c:pt idx="9001">
                  <c:v>1.0966881707104816</c:v>
                </c:pt>
                <c:pt idx="9002">
                  <c:v>1.0968101585181131</c:v>
                </c:pt>
                <c:pt idx="9003">
                  <c:v>1.0969321459827082</c:v>
                </c:pt>
                <c:pt idx="9004">
                  <c:v>1.0970541331074826</c:v>
                </c:pt>
                <c:pt idx="9005">
                  <c:v>1.0971761198956216</c:v>
                </c:pt>
                <c:pt idx="9006">
                  <c:v>1.0972981063502831</c:v>
                </c:pt>
                <c:pt idx="9007">
                  <c:v>1.0974200924745916</c:v>
                </c:pt>
                <c:pt idx="9008">
                  <c:v>1.0975420782716454</c:v>
                </c:pt>
                <c:pt idx="9009">
                  <c:v>1.0976640637445125</c:v>
                </c:pt>
                <c:pt idx="9010">
                  <c:v>1.0977860488962325</c:v>
                </c:pt>
                <c:pt idx="9011">
                  <c:v>1.0979080337298162</c:v>
                </c:pt>
                <c:pt idx="9012">
                  <c:v>1.098030018248247</c:v>
                </c:pt>
                <c:pt idx="9013">
                  <c:v>1.0981520024544786</c:v>
                </c:pt>
                <c:pt idx="9014">
                  <c:v>1.0982739863514381</c:v>
                </c:pt>
                <c:pt idx="9015">
                  <c:v>1.0983959699420258</c:v>
                </c:pt>
                <c:pt idx="9016">
                  <c:v>1.0985179532291138</c:v>
                </c:pt>
                <c:pt idx="9017">
                  <c:v>1.0986399362155479</c:v>
                </c:pt>
                <c:pt idx="9018">
                  <c:v>1.0987619189041458</c:v>
                </c:pt>
                <c:pt idx="9019">
                  <c:v>1.0988839012977007</c:v>
                </c:pt>
                <c:pt idx="9020">
                  <c:v>1.0990058833989784</c:v>
                </c:pt>
                <c:pt idx="9021">
                  <c:v>1.0991278652107206</c:v>
                </c:pt>
                <c:pt idx="9022">
                  <c:v>1.0992498467356413</c:v>
                </c:pt>
                <c:pt idx="9023">
                  <c:v>1.0993718279764284</c:v>
                </c:pt>
                <c:pt idx="9024">
                  <c:v>1.0994938089357462</c:v>
                </c:pt>
                <c:pt idx="9025">
                  <c:v>1.0996157896162351</c:v>
                </c:pt>
                <c:pt idx="9026">
                  <c:v>1.0997377700205073</c:v>
                </c:pt>
                <c:pt idx="9027">
                  <c:v>1.0998597501511536</c:v>
                </c:pt>
                <c:pt idx="9028">
                  <c:v>1.09998173001074</c:v>
                </c:pt>
                <c:pt idx="9029">
                  <c:v>1.1001037096018069</c:v>
                </c:pt>
                <c:pt idx="9030">
                  <c:v>1.1002256889268716</c:v>
                </c:pt>
                <c:pt idx="9031">
                  <c:v>1.1003476679884281</c:v>
                </c:pt>
                <c:pt idx="9032">
                  <c:v>1.1004696467889479</c:v>
                </c:pt>
                <c:pt idx="9033">
                  <c:v>1.1005916253308778</c:v>
                </c:pt>
                <c:pt idx="9034">
                  <c:v>1.1007136036166421</c:v>
                </c:pt>
                <c:pt idx="9035">
                  <c:v>1.1008355816486433</c:v>
                </c:pt>
                <c:pt idx="9036">
                  <c:v>1.1009575594292589</c:v>
                </c:pt>
                <c:pt idx="9037">
                  <c:v>1.1010795369608464</c:v>
                </c:pt>
                <c:pt idx="9038">
                  <c:v>1.1012015142457416</c:v>
                </c:pt>
                <c:pt idx="9039">
                  <c:v>1.1013234912862568</c:v>
                </c:pt>
                <c:pt idx="9040">
                  <c:v>1.1014454680846835</c:v>
                </c:pt>
                <c:pt idx="9041">
                  <c:v>1.1015674446432917</c:v>
                </c:pt>
                <c:pt idx="9042">
                  <c:v>1.1016894209643286</c:v>
                </c:pt>
                <c:pt idx="9043">
                  <c:v>1.101811397050023</c:v>
                </c:pt>
                <c:pt idx="9044">
                  <c:v>1.1019333729025802</c:v>
                </c:pt>
                <c:pt idx="9045">
                  <c:v>1.102055348524186</c:v>
                </c:pt>
                <c:pt idx="9046">
                  <c:v>1.1021773239170074</c:v>
                </c:pt>
                <c:pt idx="9047">
                  <c:v>1.1022992990831872</c:v>
                </c:pt>
                <c:pt idx="9048">
                  <c:v>1.1024212740248518</c:v>
                </c:pt>
                <c:pt idx="9049">
                  <c:v>1.1025432487441051</c:v>
                </c:pt>
                <c:pt idx="9050">
                  <c:v>1.1026652232430336</c:v>
                </c:pt>
                <c:pt idx="9051">
                  <c:v>1.102787197523702</c:v>
                </c:pt>
                <c:pt idx="9052">
                  <c:v>1.1029091715881576</c:v>
                </c:pt>
                <c:pt idx="9053">
                  <c:v>1.1030311454384263</c:v>
                </c:pt>
                <c:pt idx="9054">
                  <c:v>1.1031531190765167</c:v>
                </c:pt>
                <c:pt idx="9055">
                  <c:v>1.1032750925044172</c:v>
                </c:pt>
                <c:pt idx="9056">
                  <c:v>1.103397065724101</c:v>
                </c:pt>
                <c:pt idx="9057">
                  <c:v>1.1035190387375184</c:v>
                </c:pt>
                <c:pt idx="9058">
                  <c:v>1.1036410115466035</c:v>
                </c:pt>
                <c:pt idx="9059">
                  <c:v>1.1037629841532728</c:v>
                </c:pt>
                <c:pt idx="9060">
                  <c:v>1.1038849565594229</c:v>
                </c:pt>
                <c:pt idx="9061">
                  <c:v>1.1040069287669343</c:v>
                </c:pt>
                <c:pt idx="9062">
                  <c:v>1.10412890077767</c:v>
                </c:pt>
                <c:pt idx="9063">
                  <c:v>1.1042508725934737</c:v>
                </c:pt>
                <c:pt idx="9064">
                  <c:v>1.1043728442161744</c:v>
                </c:pt>
                <c:pt idx="9065">
                  <c:v>1.1044948156475811</c:v>
                </c:pt>
                <c:pt idx="9066">
                  <c:v>1.1046167868894883</c:v>
                </c:pt>
                <c:pt idx="9067">
                  <c:v>1.1047387579436716</c:v>
                </c:pt>
                <c:pt idx="9068">
                  <c:v>1.104860728811893</c:v>
                </c:pt>
                <c:pt idx="9069">
                  <c:v>1.1049826994958942</c:v>
                </c:pt>
                <c:pt idx="9070">
                  <c:v>1.1051046699974036</c:v>
                </c:pt>
                <c:pt idx="9071">
                  <c:v>1.1052266403181308</c:v>
                </c:pt>
                <c:pt idx="9072">
                  <c:v>1.1053486104597723</c:v>
                </c:pt>
                <c:pt idx="9073">
                  <c:v>1.1054705804240046</c:v>
                </c:pt>
                <c:pt idx="9074">
                  <c:v>1.1055925502124941</c:v>
                </c:pt>
                <c:pt idx="9075">
                  <c:v>1.1057145198268876</c:v>
                </c:pt>
                <c:pt idx="9076">
                  <c:v>1.1058364892688166</c:v>
                </c:pt>
                <c:pt idx="9077">
                  <c:v>1.1059584585398987</c:v>
                </c:pt>
                <c:pt idx="9078">
                  <c:v>1.1060804276417353</c:v>
                </c:pt>
                <c:pt idx="9079">
                  <c:v>1.1062023965759136</c:v>
                </c:pt>
                <c:pt idx="9080">
                  <c:v>1.1063243653440045</c:v>
                </c:pt>
                <c:pt idx="9081">
                  <c:v>1.106446333947567</c:v>
                </c:pt>
                <c:pt idx="9082">
                  <c:v>1.1065683023881419</c:v>
                </c:pt>
                <c:pt idx="9083">
                  <c:v>1.1066902706672574</c:v>
                </c:pt>
                <c:pt idx="9084">
                  <c:v>1.106812238786429</c:v>
                </c:pt>
                <c:pt idx="9085">
                  <c:v>1.106934206747155</c:v>
                </c:pt>
                <c:pt idx="9086">
                  <c:v>1.1070561745509206</c:v>
                </c:pt>
                <c:pt idx="9087">
                  <c:v>1.107178142199198</c:v>
                </c:pt>
                <c:pt idx="9088">
                  <c:v>1.1073001096934454</c:v>
                </c:pt>
                <c:pt idx="9089">
                  <c:v>1.1074220770351062</c:v>
                </c:pt>
                <c:pt idx="9090">
                  <c:v>1.1075440442256106</c:v>
                </c:pt>
                <c:pt idx="9091">
                  <c:v>1.1076660112663759</c:v>
                </c:pt>
                <c:pt idx="9092">
                  <c:v>1.107787978158808</c:v>
                </c:pt>
                <c:pt idx="9093">
                  <c:v>1.1079099449042951</c:v>
                </c:pt>
                <c:pt idx="9094">
                  <c:v>1.1080319115042172</c:v>
                </c:pt>
                <c:pt idx="9095">
                  <c:v>1.1081538779599369</c:v>
                </c:pt>
                <c:pt idx="9096">
                  <c:v>1.1082758442728067</c:v>
                </c:pt>
                <c:pt idx="9097">
                  <c:v>1.1083978104441676</c:v>
                </c:pt>
                <c:pt idx="9098">
                  <c:v>1.1085197764753445</c:v>
                </c:pt>
                <c:pt idx="9099">
                  <c:v>1.1086417423676524</c:v>
                </c:pt>
                <c:pt idx="9100">
                  <c:v>1.1087637081223929</c:v>
                </c:pt>
                <c:pt idx="9101">
                  <c:v>1.1088856737408563</c:v>
                </c:pt>
                <c:pt idx="9102">
                  <c:v>1.1090076392243193</c:v>
                </c:pt>
                <c:pt idx="9103">
                  <c:v>1.1091296045740493</c:v>
                </c:pt>
                <c:pt idx="9104">
                  <c:v>1.1092515697912988</c:v>
                </c:pt>
                <c:pt idx="9105">
                  <c:v>1.1093735348773102</c:v>
                </c:pt>
                <c:pt idx="9106">
                  <c:v>1.1094954998333144</c:v>
                </c:pt>
                <c:pt idx="9107">
                  <c:v>1.1096174646605292</c:v>
                </c:pt>
                <c:pt idx="9108">
                  <c:v>1.1097394293601632</c:v>
                </c:pt>
                <c:pt idx="9109">
                  <c:v>1.1098613939334112</c:v>
                </c:pt>
                <c:pt idx="9110">
                  <c:v>1.1099833583814602</c:v>
                </c:pt>
                <c:pt idx="9111">
                  <c:v>1.1101053227054829</c:v>
                </c:pt>
                <c:pt idx="9112">
                  <c:v>1.1102272869066421</c:v>
                </c:pt>
                <c:pt idx="9113">
                  <c:v>1.1103492509860895</c:v>
                </c:pt>
                <c:pt idx="9114">
                  <c:v>1.1104712149449667</c:v>
                </c:pt>
                <c:pt idx="9115">
                  <c:v>1.1105931787844043</c:v>
                </c:pt>
                <c:pt idx="9116">
                  <c:v>1.1107151425055215</c:v>
                </c:pt>
                <c:pt idx="9117">
                  <c:v>1.1108371061094284</c:v>
                </c:pt>
                <c:pt idx="9118">
                  <c:v>1.1109590695972222</c:v>
                </c:pt>
                <c:pt idx="9119">
                  <c:v>1.1110810329699943</c:v>
                </c:pt>
                <c:pt idx="9120">
                  <c:v>1.1112029962288201</c:v>
                </c:pt>
                <c:pt idx="9121">
                  <c:v>1.11132495937477</c:v>
                </c:pt>
                <c:pt idx="9122">
                  <c:v>1.1114469224089025</c:v>
                </c:pt>
                <c:pt idx="9123">
                  <c:v>1.1115688853322643</c:v>
                </c:pt>
                <c:pt idx="9124">
                  <c:v>1.1116908481458947</c:v>
                </c:pt>
                <c:pt idx="9125">
                  <c:v>1.1118128108508227</c:v>
                </c:pt>
                <c:pt idx="9126">
                  <c:v>1.1119347734480676</c:v>
                </c:pt>
                <c:pt idx="9127">
                  <c:v>1.1120567359386375</c:v>
                </c:pt>
                <c:pt idx="9128">
                  <c:v>1.1121786983235347</c:v>
                </c:pt>
                <c:pt idx="9129">
                  <c:v>1.1123006606037484</c:v>
                </c:pt>
                <c:pt idx="9130">
                  <c:v>1.1124226227802618</c:v>
                </c:pt>
                <c:pt idx="9131">
                  <c:v>1.1125445848540456</c:v>
                </c:pt>
                <c:pt idx="9132">
                  <c:v>1.1126665468260637</c:v>
                </c:pt>
                <c:pt idx="9133">
                  <c:v>1.1127885086972702</c:v>
                </c:pt>
                <c:pt idx="9134">
                  <c:v>1.1129104704686097</c:v>
                </c:pt>
                <c:pt idx="9135">
                  <c:v>1.113032432141019</c:v>
                </c:pt>
                <c:pt idx="9136">
                  <c:v>1.1131543937154249</c:v>
                </c:pt>
                <c:pt idx="9137">
                  <c:v>1.1132763551927476</c:v>
                </c:pt>
                <c:pt idx="9138">
                  <c:v>1.1133983165738957</c:v>
                </c:pt>
                <c:pt idx="9139">
                  <c:v>1.1135202778597726</c:v>
                </c:pt>
                <c:pt idx="9140">
                  <c:v>1.1136422390512706</c:v>
                </c:pt>
                <c:pt idx="9141">
                  <c:v>1.1137642001492742</c:v>
                </c:pt>
                <c:pt idx="9142">
                  <c:v>1.1138861611546607</c:v>
                </c:pt>
                <c:pt idx="9143">
                  <c:v>1.114008122068298</c:v>
                </c:pt>
                <c:pt idx="9144">
                  <c:v>1.1141300828910468</c:v>
                </c:pt>
                <c:pt idx="9145">
                  <c:v>1.1142520436237573</c:v>
                </c:pt>
                <c:pt idx="9146">
                  <c:v>1.1143740042672765</c:v>
                </c:pt>
                <c:pt idx="9147">
                  <c:v>1.1144959648224397</c:v>
                </c:pt>
                <c:pt idx="9148">
                  <c:v>1.114617925290075</c:v>
                </c:pt>
                <c:pt idx="9149">
                  <c:v>1.1147398856710027</c:v>
                </c:pt>
                <c:pt idx="9150">
                  <c:v>1.114861845966036</c:v>
                </c:pt>
                <c:pt idx="9151">
                  <c:v>1.1149838061759805</c:v>
                </c:pt>
                <c:pt idx="9152">
                  <c:v>1.1151057663016337</c:v>
                </c:pt>
                <c:pt idx="9153">
                  <c:v>1.1152277263437864</c:v>
                </c:pt>
                <c:pt idx="9154">
                  <c:v>1.1153496863032204</c:v>
                </c:pt>
                <c:pt idx="9155">
                  <c:v>1.1154716461807128</c:v>
                </c:pt>
                <c:pt idx="9156">
                  <c:v>1.1155936059770295</c:v>
                </c:pt>
                <c:pt idx="9157">
                  <c:v>1.1157155656929338</c:v>
                </c:pt>
                <c:pt idx="9158">
                  <c:v>1.1158375253291792</c:v>
                </c:pt>
                <c:pt idx="9159">
                  <c:v>1.1159594848865113</c:v>
                </c:pt>
                <c:pt idx="9160">
                  <c:v>1.1160814443656712</c:v>
                </c:pt>
                <c:pt idx="9161">
                  <c:v>1.116203403767392</c:v>
                </c:pt>
                <c:pt idx="9162">
                  <c:v>1.1163253630923986</c:v>
                </c:pt>
                <c:pt idx="9163">
                  <c:v>1.11644732234141</c:v>
                </c:pt>
                <c:pt idx="9164">
                  <c:v>1.1165692815151398</c:v>
                </c:pt>
                <c:pt idx="9165">
                  <c:v>1.1166912406142939</c:v>
                </c:pt>
                <c:pt idx="9166">
                  <c:v>1.1168131996395716</c:v>
                </c:pt>
                <c:pt idx="9167">
                  <c:v>1.1169351585916654</c:v>
                </c:pt>
                <c:pt idx="9168">
                  <c:v>1.1170571174712607</c:v>
                </c:pt>
                <c:pt idx="9169">
                  <c:v>1.117179076279037</c:v>
                </c:pt>
                <c:pt idx="9170">
                  <c:v>1.1173010350156694</c:v>
                </c:pt>
                <c:pt idx="9171">
                  <c:v>1.1174229936818236</c:v>
                </c:pt>
                <c:pt idx="9172">
                  <c:v>1.1175449522781598</c:v>
                </c:pt>
                <c:pt idx="9173">
                  <c:v>1.1176669108053343</c:v>
                </c:pt>
                <c:pt idx="9174">
                  <c:v>1.1177888692639946</c:v>
                </c:pt>
                <c:pt idx="9175">
                  <c:v>1.1179108276547827</c:v>
                </c:pt>
                <c:pt idx="9176">
                  <c:v>1.1180327859783354</c:v>
                </c:pt>
                <c:pt idx="9177">
                  <c:v>1.118154744235283</c:v>
                </c:pt>
                <c:pt idx="9178">
                  <c:v>1.1182767024262501</c:v>
                </c:pt>
                <c:pt idx="9179">
                  <c:v>1.1183986605518552</c:v>
                </c:pt>
                <c:pt idx="9180">
                  <c:v>1.118520618612711</c:v>
                </c:pt>
                <c:pt idx="9181">
                  <c:v>1.1186425766094235</c:v>
                </c:pt>
                <c:pt idx="9182">
                  <c:v>1.1187645345425965</c:v>
                </c:pt>
                <c:pt idx="9183">
                  <c:v>1.1188864924128246</c:v>
                </c:pt>
                <c:pt idx="9184">
                  <c:v>1.1190084502206978</c:v>
                </c:pt>
                <c:pt idx="9185">
                  <c:v>1.119130407966801</c:v>
                </c:pt>
                <c:pt idx="9186">
                  <c:v>1.1192523656517126</c:v>
                </c:pt>
                <c:pt idx="9187">
                  <c:v>1.1193743232760069</c:v>
                </c:pt>
                <c:pt idx="9188">
                  <c:v>1.1194962808402527</c:v>
                </c:pt>
                <c:pt idx="9189">
                  <c:v>1.1196182383450115</c:v>
                </c:pt>
                <c:pt idx="9190">
                  <c:v>1.1197401957908428</c:v>
                </c:pt>
                <c:pt idx="9191">
                  <c:v>1.1198621531782984</c:v>
                </c:pt>
                <c:pt idx="9192">
                  <c:v>1.1199841105079247</c:v>
                </c:pt>
                <c:pt idx="9193">
                  <c:v>1.1201060677802643</c:v>
                </c:pt>
                <c:pt idx="9194">
                  <c:v>1.1202280249958561</c:v>
                </c:pt>
                <c:pt idx="9195">
                  <c:v>1.1203499821552294</c:v>
                </c:pt>
                <c:pt idx="9196">
                  <c:v>1.1204719392589131</c:v>
                </c:pt>
                <c:pt idx="9197">
                  <c:v>1.1205938963074291</c:v>
                </c:pt>
                <c:pt idx="9198">
                  <c:v>1.120715853301294</c:v>
                </c:pt>
                <c:pt idx="9199">
                  <c:v>1.120837810241019</c:v>
                </c:pt>
                <c:pt idx="9200">
                  <c:v>1.1209597671271143</c:v>
                </c:pt>
                <c:pt idx="9201">
                  <c:v>1.1210817239600823</c:v>
                </c:pt>
                <c:pt idx="9202">
                  <c:v>1.1212036807404204</c:v>
                </c:pt>
                <c:pt idx="9203">
                  <c:v>1.1213256374686216</c:v>
                </c:pt>
                <c:pt idx="9204">
                  <c:v>1.1214475941451758</c:v>
                </c:pt>
                <c:pt idx="9205">
                  <c:v>1.1215695507705663</c:v>
                </c:pt>
                <c:pt idx="9206">
                  <c:v>1.1216915073452729</c:v>
                </c:pt>
                <c:pt idx="9207">
                  <c:v>1.121813463869771</c:v>
                </c:pt>
                <c:pt idx="9208">
                  <c:v>1.1219354203445318</c:v>
                </c:pt>
                <c:pt idx="9209">
                  <c:v>1.1220573767700208</c:v>
                </c:pt>
                <c:pt idx="9210">
                  <c:v>1.1221793331467009</c:v>
                </c:pt>
                <c:pt idx="9211">
                  <c:v>1.1223012894750288</c:v>
                </c:pt>
                <c:pt idx="9212">
                  <c:v>1.1224232457554577</c:v>
                </c:pt>
                <c:pt idx="9213">
                  <c:v>1.1225452019884377</c:v>
                </c:pt>
                <c:pt idx="9214">
                  <c:v>1.1226671581744125</c:v>
                </c:pt>
                <c:pt idx="9215">
                  <c:v>1.1227891143138244</c:v>
                </c:pt>
                <c:pt idx="9216">
                  <c:v>1.1229110704071084</c:v>
                </c:pt>
                <c:pt idx="9217">
                  <c:v>1.1230330264546964</c:v>
                </c:pt>
                <c:pt idx="9218">
                  <c:v>1.1231549824570197</c:v>
                </c:pt>
                <c:pt idx="9219">
                  <c:v>1.1232769384145</c:v>
                </c:pt>
                <c:pt idx="9220">
                  <c:v>1.1233988943275595</c:v>
                </c:pt>
                <c:pt idx="9221">
                  <c:v>1.1235208501966132</c:v>
                </c:pt>
                <c:pt idx="9222">
                  <c:v>1.1236428060220753</c:v>
                </c:pt>
                <c:pt idx="9223">
                  <c:v>1.1237647618043529</c:v>
                </c:pt>
                <c:pt idx="9224">
                  <c:v>1.1238867175438516</c:v>
                </c:pt>
                <c:pt idx="9225">
                  <c:v>1.1240086732409726</c:v>
                </c:pt>
                <c:pt idx="9226">
                  <c:v>1.1241306288961135</c:v>
                </c:pt>
                <c:pt idx="9227">
                  <c:v>1.1242525845096665</c:v>
                </c:pt>
                <c:pt idx="9228">
                  <c:v>1.1243745400820233</c:v>
                </c:pt>
                <c:pt idx="9229">
                  <c:v>1.124496495613569</c:v>
                </c:pt>
                <c:pt idx="9230">
                  <c:v>1.1246184511046866</c:v>
                </c:pt>
                <c:pt idx="9231">
                  <c:v>1.1247404065557549</c:v>
                </c:pt>
                <c:pt idx="9232">
                  <c:v>1.1248623619671496</c:v>
                </c:pt>
                <c:pt idx="9233">
                  <c:v>1.1249843173392429</c:v>
                </c:pt>
                <c:pt idx="9234">
                  <c:v>1.125106272672403</c:v>
                </c:pt>
                <c:pt idx="9235">
                  <c:v>1.125228227966993</c:v>
                </c:pt>
                <c:pt idx="9236">
                  <c:v>1.1253501832233783</c:v>
                </c:pt>
                <c:pt idx="9237">
                  <c:v>1.1254721384419153</c:v>
                </c:pt>
                <c:pt idx="9238">
                  <c:v>1.1255940936229583</c:v>
                </c:pt>
                <c:pt idx="9239">
                  <c:v>1.1257160487668598</c:v>
                </c:pt>
                <c:pt idx="9240">
                  <c:v>1.1258380038739673</c:v>
                </c:pt>
                <c:pt idx="9241">
                  <c:v>1.1259599589446261</c:v>
                </c:pt>
                <c:pt idx="9242">
                  <c:v>1.1260819139791778</c:v>
                </c:pt>
                <c:pt idx="9243">
                  <c:v>1.126203868977961</c:v>
                </c:pt>
                <c:pt idx="9244">
                  <c:v>1.1263258239413112</c:v>
                </c:pt>
                <c:pt idx="9245">
                  <c:v>1.1264477788695606</c:v>
                </c:pt>
                <c:pt idx="9246">
                  <c:v>1.1265697337630376</c:v>
                </c:pt>
                <c:pt idx="9247">
                  <c:v>1.1266916886220688</c:v>
                </c:pt>
                <c:pt idx="9248">
                  <c:v>1.1268136434469782</c:v>
                </c:pt>
                <c:pt idx="9249">
                  <c:v>1.1269355982380831</c:v>
                </c:pt>
                <c:pt idx="9250">
                  <c:v>1.1270575529957028</c:v>
                </c:pt>
                <c:pt idx="9251">
                  <c:v>1.1271795077201501</c:v>
                </c:pt>
                <c:pt idx="9252">
                  <c:v>1.1273014624117366</c:v>
                </c:pt>
                <c:pt idx="9253">
                  <c:v>1.1274234170707698</c:v>
                </c:pt>
                <c:pt idx="9254">
                  <c:v>1.1275453716975541</c:v>
                </c:pt>
                <c:pt idx="9255">
                  <c:v>1.1276673262923944</c:v>
                </c:pt>
                <c:pt idx="9256">
                  <c:v>1.1277892808555885</c:v>
                </c:pt>
                <c:pt idx="9257">
                  <c:v>1.1279112353874334</c:v>
                </c:pt>
                <c:pt idx="9258">
                  <c:v>1.1280331898882228</c:v>
                </c:pt>
                <c:pt idx="9259">
                  <c:v>1.128155144358248</c:v>
                </c:pt>
                <c:pt idx="9260">
                  <c:v>1.1282770987977981</c:v>
                </c:pt>
                <c:pt idx="9261">
                  <c:v>1.1283990532071577</c:v>
                </c:pt>
                <c:pt idx="9262">
                  <c:v>1.128521007586611</c:v>
                </c:pt>
                <c:pt idx="9263">
                  <c:v>1.1286429619364371</c:v>
                </c:pt>
                <c:pt idx="9264">
                  <c:v>1.1287649162569149</c:v>
                </c:pt>
                <c:pt idx="9265">
                  <c:v>1.1288868705483186</c:v>
                </c:pt>
                <c:pt idx="9266">
                  <c:v>1.129008824810922</c:v>
                </c:pt>
                <c:pt idx="9267">
                  <c:v>1.1291307790449936</c:v>
                </c:pt>
                <c:pt idx="9268">
                  <c:v>1.1292527332508022</c:v>
                </c:pt>
                <c:pt idx="9269">
                  <c:v>1.1293746874286126</c:v>
                </c:pt>
                <c:pt idx="9270">
                  <c:v>1.1294966415786862</c:v>
                </c:pt>
                <c:pt idx="9271">
                  <c:v>1.1296185957012839</c:v>
                </c:pt>
                <c:pt idx="9272">
                  <c:v>1.1297405497966631</c:v>
                </c:pt>
                <c:pt idx="9273">
                  <c:v>1.1298625038650791</c:v>
                </c:pt>
                <c:pt idx="9274">
                  <c:v>1.1299844579067853</c:v>
                </c:pt>
                <c:pt idx="9275">
                  <c:v>1.1301064119220317</c:v>
                </c:pt>
                <c:pt idx="9276">
                  <c:v>1.1302283659110659</c:v>
                </c:pt>
                <c:pt idx="9277">
                  <c:v>1.130350319874134</c:v>
                </c:pt>
                <c:pt idx="9278">
                  <c:v>1.1304722738114796</c:v>
                </c:pt>
                <c:pt idx="9279">
                  <c:v>1.1305942277233441</c:v>
                </c:pt>
                <c:pt idx="9280">
                  <c:v>1.130716181609966</c:v>
                </c:pt>
                <c:pt idx="9281">
                  <c:v>1.1308381354715809</c:v>
                </c:pt>
                <c:pt idx="9282">
                  <c:v>1.1309600893084257</c:v>
                </c:pt>
                <c:pt idx="9283">
                  <c:v>1.1310820431207302</c:v>
                </c:pt>
                <c:pt idx="9284">
                  <c:v>1.1312039969087264</c:v>
                </c:pt>
                <c:pt idx="9285">
                  <c:v>1.131325950672641</c:v>
                </c:pt>
                <c:pt idx="9286">
                  <c:v>1.1314479044127002</c:v>
                </c:pt>
                <c:pt idx="9287">
                  <c:v>1.1315698581291274</c:v>
                </c:pt>
                <c:pt idx="9288">
                  <c:v>1.1316918118221444</c:v>
                </c:pt>
                <c:pt idx="9289">
                  <c:v>1.1318137654919704</c:v>
                </c:pt>
                <c:pt idx="9290">
                  <c:v>1.1319357191388226</c:v>
                </c:pt>
                <c:pt idx="9291">
                  <c:v>1.1320576727629177</c:v>
                </c:pt>
                <c:pt idx="9292">
                  <c:v>1.1321796263644686</c:v>
                </c:pt>
                <c:pt idx="9293">
                  <c:v>1.1323015799436862</c:v>
                </c:pt>
                <c:pt idx="9294">
                  <c:v>1.1324235335007793</c:v>
                </c:pt>
                <c:pt idx="9295">
                  <c:v>1.1325454870359566</c:v>
                </c:pt>
                <c:pt idx="9296">
                  <c:v>1.1326674405494228</c:v>
                </c:pt>
                <c:pt idx="9297">
                  <c:v>1.132789394041382</c:v>
                </c:pt>
                <c:pt idx="9298">
                  <c:v>1.1329113475120349</c:v>
                </c:pt>
                <c:pt idx="9299">
                  <c:v>1.1330333009615825</c:v>
                </c:pt>
                <c:pt idx="9300">
                  <c:v>1.1331552543902219</c:v>
                </c:pt>
                <c:pt idx="9301">
                  <c:v>1.1332772077981494</c:v>
                </c:pt>
                <c:pt idx="9302">
                  <c:v>1.1333991611855585</c:v>
                </c:pt>
                <c:pt idx="9303">
                  <c:v>1.1335211145526425</c:v>
                </c:pt>
                <c:pt idx="9304">
                  <c:v>1.1336430678995915</c:v>
                </c:pt>
                <c:pt idx="9305">
                  <c:v>1.1337650212265948</c:v>
                </c:pt>
                <c:pt idx="9306">
                  <c:v>1.1338869745338385</c:v>
                </c:pt>
                <c:pt idx="9307">
                  <c:v>1.1340089278215086</c:v>
                </c:pt>
                <c:pt idx="9308">
                  <c:v>1.1341308810897868</c:v>
                </c:pt>
                <c:pt idx="9309">
                  <c:v>1.1342528343388583</c:v>
                </c:pt>
                <c:pt idx="9310">
                  <c:v>1.1343747875689003</c:v>
                </c:pt>
                <c:pt idx="9311">
                  <c:v>1.1344967407800934</c:v>
                </c:pt>
                <c:pt idx="9312">
                  <c:v>1.1346186939726124</c:v>
                </c:pt>
                <c:pt idx="9313">
                  <c:v>1.1347406471466335</c:v>
                </c:pt>
                <c:pt idx="9314">
                  <c:v>1.1348626003023292</c:v>
                </c:pt>
                <c:pt idx="9315">
                  <c:v>1.1349845534398724</c:v>
                </c:pt>
                <c:pt idx="9316">
                  <c:v>1.1351065065594335</c:v>
                </c:pt>
                <c:pt idx="9317">
                  <c:v>1.1352284596611792</c:v>
                </c:pt>
                <c:pt idx="9318">
                  <c:v>1.1353504127452783</c:v>
                </c:pt>
                <c:pt idx="9319">
                  <c:v>1.1354723658118953</c:v>
                </c:pt>
                <c:pt idx="9320">
                  <c:v>1.135594318861195</c:v>
                </c:pt>
                <c:pt idx="9321">
                  <c:v>1.1357162718933387</c:v>
                </c:pt>
                <c:pt idx="9322">
                  <c:v>1.1358382249084877</c:v>
                </c:pt>
                <c:pt idx="9323">
                  <c:v>1.135960177906802</c:v>
                </c:pt>
                <c:pt idx="9324">
                  <c:v>1.1360821308884388</c:v>
                </c:pt>
                <c:pt idx="9325">
                  <c:v>1.1362040838535541</c:v>
                </c:pt>
                <c:pt idx="9326">
                  <c:v>1.1363260368023025</c:v>
                </c:pt>
                <c:pt idx="9327">
                  <c:v>1.1364479897348387</c:v>
                </c:pt>
                <c:pt idx="9328">
                  <c:v>1.1365699426513149</c:v>
                </c:pt>
                <c:pt idx="9329">
                  <c:v>1.1366918955518808</c:v>
                </c:pt>
                <c:pt idx="9330">
                  <c:v>1.136813848436685</c:v>
                </c:pt>
                <c:pt idx="9331">
                  <c:v>1.1369358013058766</c:v>
                </c:pt>
                <c:pt idx="9332">
                  <c:v>1.1370577541596016</c:v>
                </c:pt>
                <c:pt idx="9333">
                  <c:v>1.1371797069980041</c:v>
                </c:pt>
                <c:pt idx="9334">
                  <c:v>1.1373016598212291</c:v>
                </c:pt>
                <c:pt idx="9335">
                  <c:v>1.1374236126294179</c:v>
                </c:pt>
                <c:pt idx="9336">
                  <c:v>1.1375455654227113</c:v>
                </c:pt>
                <c:pt idx="9337">
                  <c:v>1.1376675182012506</c:v>
                </c:pt>
                <c:pt idx="9338">
                  <c:v>1.1377894709651721</c:v>
                </c:pt>
                <c:pt idx="9339">
                  <c:v>1.137911423714614</c:v>
                </c:pt>
                <c:pt idx="9340">
                  <c:v>1.1380333764497115</c:v>
                </c:pt>
                <c:pt idx="9341">
                  <c:v>1.1381553291705995</c:v>
                </c:pt>
                <c:pt idx="9342">
                  <c:v>1.1382772818774121</c:v>
                </c:pt>
                <c:pt idx="9343">
                  <c:v>1.1383992345702791</c:v>
                </c:pt>
                <c:pt idx="9344">
                  <c:v>1.1385211872493319</c:v>
                </c:pt>
                <c:pt idx="9345">
                  <c:v>1.1386431399147008</c:v>
                </c:pt>
                <c:pt idx="9346">
                  <c:v>1.1387650925665151</c:v>
                </c:pt>
                <c:pt idx="9347">
                  <c:v>1.1388870452048998</c:v>
                </c:pt>
                <c:pt idx="9348">
                  <c:v>1.1390089978299813</c:v>
                </c:pt>
                <c:pt idx="9349">
                  <c:v>1.1391309504418856</c:v>
                </c:pt>
                <c:pt idx="9350">
                  <c:v>1.1392529030407352</c:v>
                </c:pt>
                <c:pt idx="9351">
                  <c:v>1.1393748556266519</c:v>
                </c:pt>
                <c:pt idx="9352">
                  <c:v>1.1394968081997583</c:v>
                </c:pt>
                <c:pt idx="9353">
                  <c:v>1.1396187607601735</c:v>
                </c:pt>
                <c:pt idx="9354">
                  <c:v>1.1397407133080166</c:v>
                </c:pt>
                <c:pt idx="9355">
                  <c:v>1.1398626658434061</c:v>
                </c:pt>
                <c:pt idx="9356">
                  <c:v>1.1399846183664581</c:v>
                </c:pt>
                <c:pt idx="9357">
                  <c:v>1.1401065708772893</c:v>
                </c:pt>
                <c:pt idx="9358">
                  <c:v>1.1402285233760132</c:v>
                </c:pt>
                <c:pt idx="9359">
                  <c:v>1.1403504758627432</c:v>
                </c:pt>
                <c:pt idx="9360">
                  <c:v>1.1404724283375924</c:v>
                </c:pt>
                <c:pt idx="9361">
                  <c:v>1.140594380800672</c:v>
                </c:pt>
                <c:pt idx="9362">
                  <c:v>1.1407163332520915</c:v>
                </c:pt>
                <c:pt idx="9363">
                  <c:v>1.1408382856919626</c:v>
                </c:pt>
                <c:pt idx="9364">
                  <c:v>1.1409602381203907</c:v>
                </c:pt>
                <c:pt idx="9365">
                  <c:v>1.1410821905374853</c:v>
                </c:pt>
                <c:pt idx="9366">
                  <c:v>1.141204142943351</c:v>
                </c:pt>
                <c:pt idx="9367">
                  <c:v>1.1413260953380944</c:v>
                </c:pt>
                <c:pt idx="9368">
                  <c:v>1.1414480477218194</c:v>
                </c:pt>
                <c:pt idx="9369">
                  <c:v>1.1415700000946289</c:v>
                </c:pt>
                <c:pt idx="9370">
                  <c:v>1.1416919524566258</c:v>
                </c:pt>
                <c:pt idx="9371">
                  <c:v>1.1418139048079115</c:v>
                </c:pt>
                <c:pt idx="9372">
                  <c:v>1.1419358571485847</c:v>
                </c:pt>
                <c:pt idx="9373">
                  <c:v>1.142057809478747</c:v>
                </c:pt>
                <c:pt idx="9374">
                  <c:v>1.1421797617984968</c:v>
                </c:pt>
                <c:pt idx="9375">
                  <c:v>1.1423017141079297</c:v>
                </c:pt>
                <c:pt idx="9376">
                  <c:v>1.1424236664071452</c:v>
                </c:pt>
                <c:pt idx="9377">
                  <c:v>1.1425456186962373</c:v>
                </c:pt>
                <c:pt idx="9378">
                  <c:v>1.1426675709753016</c:v>
                </c:pt>
                <c:pt idx="9379">
                  <c:v>1.1427895232444318</c:v>
                </c:pt>
                <c:pt idx="9380">
                  <c:v>1.1429114755037197</c:v>
                </c:pt>
                <c:pt idx="9381">
                  <c:v>1.1430334277532601</c:v>
                </c:pt>
                <c:pt idx="9382">
                  <c:v>1.143155379993144</c:v>
                </c:pt>
                <c:pt idx="9383">
                  <c:v>1.1432773322234606</c:v>
                </c:pt>
                <c:pt idx="9384">
                  <c:v>1.1433992844443002</c:v>
                </c:pt>
                <c:pt idx="9385">
                  <c:v>1.1435212366557523</c:v>
                </c:pt>
                <c:pt idx="9386">
                  <c:v>1.1436431888579039</c:v>
                </c:pt>
                <c:pt idx="9387">
                  <c:v>1.1437651410508427</c:v>
                </c:pt>
                <c:pt idx="9388">
                  <c:v>1.143887093234655</c:v>
                </c:pt>
                <c:pt idx="9389">
                  <c:v>1.1440090454094265</c:v>
                </c:pt>
                <c:pt idx="9390">
                  <c:v>1.1441309975752412</c:v>
                </c:pt>
                <c:pt idx="9391">
                  <c:v>1.1442529497321847</c:v>
                </c:pt>
                <c:pt idx="9392">
                  <c:v>1.144374901880338</c:v>
                </c:pt>
                <c:pt idx="9393">
                  <c:v>1.1444968540197853</c:v>
                </c:pt>
                <c:pt idx="9394">
                  <c:v>1.1446188061506073</c:v>
                </c:pt>
                <c:pt idx="9395">
                  <c:v>1.1447407582728855</c:v>
                </c:pt>
                <c:pt idx="9396">
                  <c:v>1.1448627103867</c:v>
                </c:pt>
                <c:pt idx="9397">
                  <c:v>1.1449846624921294</c:v>
                </c:pt>
                <c:pt idx="9398">
                  <c:v>1.1451066145892514</c:v>
                </c:pt>
                <c:pt idx="9399">
                  <c:v>1.1452285666781461</c:v>
                </c:pt>
                <c:pt idx="9400">
                  <c:v>1.1453505187588904</c:v>
                </c:pt>
                <c:pt idx="9401">
                  <c:v>1.1454724708315598</c:v>
                </c:pt>
                <c:pt idx="9402">
                  <c:v>1.1455944228962305</c:v>
                </c:pt>
                <c:pt idx="9403">
                  <c:v>1.1457163749529773</c:v>
                </c:pt>
                <c:pt idx="9404">
                  <c:v>1.1458383270018746</c:v>
                </c:pt>
                <c:pt idx="9405">
                  <c:v>1.1459602790429957</c:v>
                </c:pt>
                <c:pt idx="9406">
                  <c:v>1.1460822310764134</c:v>
                </c:pt>
                <c:pt idx="9407">
                  <c:v>1.1462041831022005</c:v>
                </c:pt>
                <c:pt idx="9408">
                  <c:v>1.1463261351204277</c:v>
                </c:pt>
                <c:pt idx="9409">
                  <c:v>1.1464480871311671</c:v>
                </c:pt>
                <c:pt idx="9410">
                  <c:v>1.1465700391344877</c:v>
                </c:pt>
                <c:pt idx="9411">
                  <c:v>1.1466919911304598</c:v>
                </c:pt>
                <c:pt idx="9412">
                  <c:v>1.1468139431191524</c:v>
                </c:pt>
                <c:pt idx="9413">
                  <c:v>1.1469358951006332</c:v>
                </c:pt>
                <c:pt idx="9414">
                  <c:v>1.1470578470749699</c:v>
                </c:pt>
                <c:pt idx="9415">
                  <c:v>1.1471797990422299</c:v>
                </c:pt>
                <c:pt idx="9416">
                  <c:v>1.1473017510024772</c:v>
                </c:pt>
                <c:pt idx="9417">
                  <c:v>1.1474237029557819</c:v>
                </c:pt>
                <c:pt idx="9418">
                  <c:v>1.1475456549022063</c:v>
                </c:pt>
                <c:pt idx="9419">
                  <c:v>1.1476676068418157</c:v>
                </c:pt>
                <c:pt idx="9420">
                  <c:v>1.1477895587746738</c:v>
                </c:pt>
                <c:pt idx="9421">
                  <c:v>1.1479115107008435</c:v>
                </c:pt>
                <c:pt idx="9422">
                  <c:v>1.1480334626203876</c:v>
                </c:pt>
                <c:pt idx="9423">
                  <c:v>1.1481554145333688</c:v>
                </c:pt>
                <c:pt idx="9424">
                  <c:v>1.148277366439848</c:v>
                </c:pt>
                <c:pt idx="9425">
                  <c:v>1.1483993183398868</c:v>
                </c:pt>
                <c:pt idx="9426">
                  <c:v>1.1485212702335452</c:v>
                </c:pt>
                <c:pt idx="9427">
                  <c:v>1.1486432221208822</c:v>
                </c:pt>
                <c:pt idx="9428">
                  <c:v>1.1487651740019589</c:v>
                </c:pt>
                <c:pt idx="9429">
                  <c:v>1.1488871258768325</c:v>
                </c:pt>
                <c:pt idx="9430">
                  <c:v>1.1490090777455617</c:v>
                </c:pt>
                <c:pt idx="9431">
                  <c:v>1.149131029608204</c:v>
                </c:pt>
                <c:pt idx="9432">
                  <c:v>1.1492529814648171</c:v>
                </c:pt>
                <c:pt idx="9433">
                  <c:v>1.1493749333154564</c:v>
                </c:pt>
                <c:pt idx="9434">
                  <c:v>1.1494968851601775</c:v>
                </c:pt>
                <c:pt idx="9435">
                  <c:v>1.1496188369990379</c:v>
                </c:pt>
                <c:pt idx="9436">
                  <c:v>1.1497407888320916</c:v>
                </c:pt>
                <c:pt idx="9437">
                  <c:v>1.1498627406593929</c:v>
                </c:pt>
                <c:pt idx="9438">
                  <c:v>1.149984692480996</c:v>
                </c:pt>
                <c:pt idx="9439">
                  <c:v>1.1501066442969534</c:v>
                </c:pt>
                <c:pt idx="9440">
                  <c:v>1.1502285961073193</c:v>
                </c:pt>
                <c:pt idx="9441">
                  <c:v>1.1503505479121454</c:v>
                </c:pt>
                <c:pt idx="9442">
                  <c:v>1.1504724997114832</c:v>
                </c:pt>
                <c:pt idx="9443">
                  <c:v>1.1505944515053863</c:v>
                </c:pt>
                <c:pt idx="9444">
                  <c:v>1.1507164032939028</c:v>
                </c:pt>
                <c:pt idx="9445">
                  <c:v>1.1508383550770849</c:v>
                </c:pt>
                <c:pt idx="9446">
                  <c:v>1.1509603068549823</c:v>
                </c:pt>
                <c:pt idx="9447">
                  <c:v>1.1510822586276444</c:v>
                </c:pt>
                <c:pt idx="9448">
                  <c:v>1.1512042103951203</c:v>
                </c:pt>
                <c:pt idx="9449">
                  <c:v>1.1513261621574591</c:v>
                </c:pt>
                <c:pt idx="9450">
                  <c:v>1.1514481139147077</c:v>
                </c:pt>
                <c:pt idx="9451">
                  <c:v>1.1515700656669154</c:v>
                </c:pt>
                <c:pt idx="9452">
                  <c:v>1.1516920174141279</c:v>
                </c:pt>
                <c:pt idx="9453">
                  <c:v>1.1518139691563929</c:v>
                </c:pt>
                <c:pt idx="9454">
                  <c:v>1.1519359208937572</c:v>
                </c:pt>
                <c:pt idx="9455">
                  <c:v>1.1520578726262665</c:v>
                </c:pt>
                <c:pt idx="9456">
                  <c:v>1.1521798243539658</c:v>
                </c:pt>
                <c:pt idx="9457">
                  <c:v>1.1523017760769005</c:v>
                </c:pt>
                <c:pt idx="9458">
                  <c:v>1.1524237277951159</c:v>
                </c:pt>
                <c:pt idx="9459">
                  <c:v>1.1525456795086551</c:v>
                </c:pt>
                <c:pt idx="9460">
                  <c:v>1.1526676312175623</c:v>
                </c:pt>
                <c:pt idx="9461">
                  <c:v>1.1527895829218815</c:v>
                </c:pt>
                <c:pt idx="9462">
                  <c:v>1.1529115346216552</c:v>
                </c:pt>
                <c:pt idx="9463">
                  <c:v>1.153033486316926</c:v>
                </c:pt>
                <c:pt idx="9464">
                  <c:v>1.1531554380077362</c:v>
                </c:pt>
                <c:pt idx="9465">
                  <c:v>1.1532773896941284</c:v>
                </c:pt>
                <c:pt idx="9466">
                  <c:v>1.1533993413761423</c:v>
                </c:pt>
                <c:pt idx="9467">
                  <c:v>1.1535212930538203</c:v>
                </c:pt>
                <c:pt idx="9468">
                  <c:v>1.1536432447272029</c:v>
                </c:pt>
                <c:pt idx="9469">
                  <c:v>1.15376519639633</c:v>
                </c:pt>
                <c:pt idx="9470">
                  <c:v>1.1538871480612407</c:v>
                </c:pt>
                <c:pt idx="9471">
                  <c:v>1.1540090997219763</c:v>
                </c:pt>
                <c:pt idx="9472">
                  <c:v>1.154131051378575</c:v>
                </c:pt>
                <c:pt idx="9473">
                  <c:v>1.154253003031076</c:v>
                </c:pt>
                <c:pt idx="9474">
                  <c:v>1.1543749546795177</c:v>
                </c:pt>
                <c:pt idx="9475">
                  <c:v>1.1544969063239374</c:v>
                </c:pt>
                <c:pt idx="9476">
                  <c:v>1.1546188579643735</c:v>
                </c:pt>
                <c:pt idx="9477">
                  <c:v>1.1547408096008636</c:v>
                </c:pt>
                <c:pt idx="9478">
                  <c:v>1.1548627612334441</c:v>
                </c:pt>
                <c:pt idx="9479">
                  <c:v>1.1549847128621515</c:v>
                </c:pt>
                <c:pt idx="9480">
                  <c:v>1.1551066644870223</c:v>
                </c:pt>
                <c:pt idx="9481">
                  <c:v>1.1552286161080931</c:v>
                </c:pt>
                <c:pt idx="9482">
                  <c:v>1.1553505677253983</c:v>
                </c:pt>
                <c:pt idx="9483">
                  <c:v>1.155472519338975</c:v>
                </c:pt>
                <c:pt idx="9484">
                  <c:v>1.1555944709488561</c:v>
                </c:pt>
                <c:pt idx="9485">
                  <c:v>1.155716422555078</c:v>
                </c:pt>
                <c:pt idx="9486">
                  <c:v>1.1558383741576734</c:v>
                </c:pt>
                <c:pt idx="9487">
                  <c:v>1.155960325756678</c:v>
                </c:pt>
                <c:pt idx="9488">
                  <c:v>1.1560822773521229</c:v>
                </c:pt>
                <c:pt idx="9489">
                  <c:v>1.1562042289440442</c:v>
                </c:pt>
                <c:pt idx="9490">
                  <c:v>1.1563261805324745</c:v>
                </c:pt>
                <c:pt idx="9491">
                  <c:v>1.1564481321174456</c:v>
                </c:pt>
                <c:pt idx="9492">
                  <c:v>1.1565700836989903</c:v>
                </c:pt>
                <c:pt idx="9493">
                  <c:v>1.1566920352771406</c:v>
                </c:pt>
                <c:pt idx="9494">
                  <c:v>1.1568139868519289</c:v>
                </c:pt>
                <c:pt idx="9495">
                  <c:v>1.1569359384233855</c:v>
                </c:pt>
                <c:pt idx="9496">
                  <c:v>1.1570578899915425</c:v>
                </c:pt>
                <c:pt idx="9497">
                  <c:v>1.1571798415564309</c:v>
                </c:pt>
                <c:pt idx="9498">
                  <c:v>1.1573017931180816</c:v>
                </c:pt>
                <c:pt idx="9499">
                  <c:v>1.1574237446765241</c:v>
                </c:pt>
                <c:pt idx="9500">
                  <c:v>1.1575456962317892</c:v>
                </c:pt>
                <c:pt idx="9501">
                  <c:v>1.1576676477839063</c:v>
                </c:pt>
                <c:pt idx="9502">
                  <c:v>1.157789599332905</c:v>
                </c:pt>
                <c:pt idx="9503">
                  <c:v>1.1579115508788143</c:v>
                </c:pt>
                <c:pt idx="9504">
                  <c:v>1.1580335024216637</c:v>
                </c:pt>
                <c:pt idx="9505">
                  <c:v>1.1581554539614813</c:v>
                </c:pt>
                <c:pt idx="9506">
                  <c:v>1.1582774054982949</c:v>
                </c:pt>
                <c:pt idx="9507">
                  <c:v>1.1583993570321343</c:v>
                </c:pt>
                <c:pt idx="9508">
                  <c:v>1.158521308563027</c:v>
                </c:pt>
                <c:pt idx="9509">
                  <c:v>1.1586432600910008</c:v>
                </c:pt>
                <c:pt idx="9510">
                  <c:v>1.158765211616082</c:v>
                </c:pt>
                <c:pt idx="9511">
                  <c:v>1.1588871631382982</c:v>
                </c:pt>
                <c:pt idx="9512">
                  <c:v>1.1590091146576769</c:v>
                </c:pt>
                <c:pt idx="9513">
                  <c:v>1.1591310661742438</c:v>
                </c:pt>
                <c:pt idx="9514">
                  <c:v>1.1592530176880254</c:v>
                </c:pt>
                <c:pt idx="9515">
                  <c:v>1.1593749691990483</c:v>
                </c:pt>
                <c:pt idx="9516">
                  <c:v>1.1594969207073389</c:v>
                </c:pt>
                <c:pt idx="9517">
                  <c:v>1.1596188722129201</c:v>
                </c:pt>
                <c:pt idx="9518">
                  <c:v>1.15974082371582</c:v>
                </c:pt>
                <c:pt idx="9519">
                  <c:v>1.1598627752160646</c:v>
                </c:pt>
                <c:pt idx="9520">
                  <c:v>1.1599847267136751</c:v>
                </c:pt>
                <c:pt idx="9521">
                  <c:v>1.1601066782086784</c:v>
                </c:pt>
                <c:pt idx="9522">
                  <c:v>1.1602286297010997</c:v>
                </c:pt>
                <c:pt idx="9523">
                  <c:v>1.1603505811909616</c:v>
                </c:pt>
                <c:pt idx="9524">
                  <c:v>1.1604725326782883</c:v>
                </c:pt>
                <c:pt idx="9525">
                  <c:v>1.1605944841631051</c:v>
                </c:pt>
                <c:pt idx="9526">
                  <c:v>1.1607164356454336</c:v>
                </c:pt>
                <c:pt idx="9527">
                  <c:v>1.1608383871252994</c:v>
                </c:pt>
                <c:pt idx="9528">
                  <c:v>1.160960338602723</c:v>
                </c:pt>
                <c:pt idx="9529">
                  <c:v>1.1610822900777289</c:v>
                </c:pt>
                <c:pt idx="9530">
                  <c:v>1.1612042415503396</c:v>
                </c:pt>
                <c:pt idx="9531">
                  <c:v>1.1613261930205776</c:v>
                </c:pt>
                <c:pt idx="9532">
                  <c:v>1.1614481444884641</c:v>
                </c:pt>
                <c:pt idx="9533">
                  <c:v>1.1615700959540218</c:v>
                </c:pt>
                <c:pt idx="9534">
                  <c:v>1.1616920474172741</c:v>
                </c:pt>
                <c:pt idx="9535">
                  <c:v>1.1618139988782397</c:v>
                </c:pt>
                <c:pt idx="9536">
                  <c:v>1.1619359503369417</c:v>
                </c:pt>
                <c:pt idx="9537">
                  <c:v>1.1620579017934021</c:v>
                </c:pt>
                <c:pt idx="9538">
                  <c:v>1.1621798532476404</c:v>
                </c:pt>
                <c:pt idx="9539">
                  <c:v>1.1623018046996774</c:v>
                </c:pt>
                <c:pt idx="9540">
                  <c:v>1.1624237561495359</c:v>
                </c:pt>
                <c:pt idx="9541">
                  <c:v>1.1625457075972332</c:v>
                </c:pt>
                <c:pt idx="9542">
                  <c:v>1.1626676590427905</c:v>
                </c:pt>
                <c:pt idx="9543">
                  <c:v>1.1627896104862292</c:v>
                </c:pt>
                <c:pt idx="9544">
                  <c:v>1.1629115619275692</c:v>
                </c:pt>
                <c:pt idx="9545">
                  <c:v>1.1630335133668293</c:v>
                </c:pt>
                <c:pt idx="9546">
                  <c:v>1.1631554648040285</c:v>
                </c:pt>
                <c:pt idx="9547">
                  <c:v>1.1632774162391875</c:v>
                </c:pt>
                <c:pt idx="9548">
                  <c:v>1.1633993676723244</c:v>
                </c:pt>
                <c:pt idx="9549">
                  <c:v>1.1635213191034581</c:v>
                </c:pt>
                <c:pt idx="9550">
                  <c:v>1.1636432705326076</c:v>
                </c:pt>
                <c:pt idx="9551">
                  <c:v>1.163765221959792</c:v>
                </c:pt>
                <c:pt idx="9552">
                  <c:v>1.1638871733850296</c:v>
                </c:pt>
                <c:pt idx="9553">
                  <c:v>1.1640091248083382</c:v>
                </c:pt>
                <c:pt idx="9554">
                  <c:v>1.1641310762297359</c:v>
                </c:pt>
                <c:pt idx="9555">
                  <c:v>1.1642530276492402</c:v>
                </c:pt>
                <c:pt idx="9556">
                  <c:v>1.1643749790668705</c:v>
                </c:pt>
                <c:pt idx="9557">
                  <c:v>1.1644969304826425</c:v>
                </c:pt>
                <c:pt idx="9558">
                  <c:v>1.164618881896575</c:v>
                </c:pt>
                <c:pt idx="9559">
                  <c:v>1.1647408333086848</c:v>
                </c:pt>
                <c:pt idx="9560">
                  <c:v>1.1648627847189876</c:v>
                </c:pt>
                <c:pt idx="9561">
                  <c:v>1.1649847361275021</c:v>
                </c:pt>
                <c:pt idx="9562">
                  <c:v>1.1651066875342448</c:v>
                </c:pt>
                <c:pt idx="9563">
                  <c:v>1.1652286389392328</c:v>
                </c:pt>
                <c:pt idx="9564">
                  <c:v>1.1653505903424808</c:v>
                </c:pt>
                <c:pt idx="9565">
                  <c:v>1.1654725417440071</c:v>
                </c:pt>
                <c:pt idx="9566">
                  <c:v>1.1655944931438262</c:v>
                </c:pt>
                <c:pt idx="9567">
                  <c:v>1.165716444541955</c:v>
                </c:pt>
                <c:pt idx="9568">
                  <c:v>1.1658383959384098</c:v>
                </c:pt>
                <c:pt idx="9569">
                  <c:v>1.165960347333205</c:v>
                </c:pt>
                <c:pt idx="9570">
                  <c:v>1.1660822987263568</c:v>
                </c:pt>
                <c:pt idx="9571">
                  <c:v>1.1662042501178806</c:v>
                </c:pt>
                <c:pt idx="9572">
                  <c:v>1.1663262015077915</c:v>
                </c:pt>
                <c:pt idx="9573">
                  <c:v>1.1664481528961061</c:v>
                </c:pt>
                <c:pt idx="9574">
                  <c:v>1.1665701042828369</c:v>
                </c:pt>
                <c:pt idx="9575">
                  <c:v>1.1666920556679998</c:v>
                </c:pt>
                <c:pt idx="9576">
                  <c:v>1.1668140070516095</c:v>
                </c:pt>
                <c:pt idx="9577">
                  <c:v>1.1669359584336811</c:v>
                </c:pt>
                <c:pt idx="9578">
                  <c:v>1.1670579098142277</c:v>
                </c:pt>
                <c:pt idx="9579">
                  <c:v>1.1671798611932656</c:v>
                </c:pt>
                <c:pt idx="9580">
                  <c:v>1.1673018125708077</c:v>
                </c:pt>
                <c:pt idx="9581">
                  <c:v>1.1674237639468681</c:v>
                </c:pt>
                <c:pt idx="9582">
                  <c:v>1.1675457153214606</c:v>
                </c:pt>
                <c:pt idx="9583">
                  <c:v>1.1676676666945995</c:v>
                </c:pt>
                <c:pt idx="9584">
                  <c:v>1.1677896180662972</c:v>
                </c:pt>
                <c:pt idx="9585">
                  <c:v>1.1679115694365689</c:v>
                </c:pt>
                <c:pt idx="9586">
                  <c:v>1.1680335208054273</c:v>
                </c:pt>
                <c:pt idx="9587">
                  <c:v>1.1681554721728848</c:v>
                </c:pt>
                <c:pt idx="9588">
                  <c:v>1.1682774235389553</c:v>
                </c:pt>
                <c:pt idx="9589">
                  <c:v>1.1683993749036521</c:v>
                </c:pt>
                <c:pt idx="9590">
                  <c:v>1.1685213262669873</c:v>
                </c:pt>
                <c:pt idx="9591">
                  <c:v>1.1686432776289748</c:v>
                </c:pt>
                <c:pt idx="9592">
                  <c:v>1.1687652289896264</c:v>
                </c:pt>
                <c:pt idx="9593">
                  <c:v>1.168887180348954</c:v>
                </c:pt>
                <c:pt idx="9594">
                  <c:v>1.1690091317069711</c:v>
                </c:pt>
                <c:pt idx="9595">
                  <c:v>1.1691310830636892</c:v>
                </c:pt>
                <c:pt idx="9596">
                  <c:v>1.1692530344191199</c:v>
                </c:pt>
                <c:pt idx="9597">
                  <c:v>1.1693749857732776</c:v>
                </c:pt>
                <c:pt idx="9598">
                  <c:v>1.1694969371261732</c:v>
                </c:pt>
                <c:pt idx="9599">
                  <c:v>1.169618888477818</c:v>
                </c:pt>
                <c:pt idx="9600">
                  <c:v>1.1697408398282241</c:v>
                </c:pt>
                <c:pt idx="9601">
                  <c:v>1.1698627911774024</c:v>
                </c:pt>
                <c:pt idx="9602">
                  <c:v>1.1699847425253658</c:v>
                </c:pt>
                <c:pt idx="9603">
                  <c:v>1.1701066938721243</c:v>
                </c:pt>
                <c:pt idx="9604">
                  <c:v>1.1702286452176898</c:v>
                </c:pt>
                <c:pt idx="9605">
                  <c:v>1.1703505965620737</c:v>
                </c:pt>
                <c:pt idx="9606">
                  <c:v>1.1704725479052871</c:v>
                </c:pt>
                <c:pt idx="9607">
                  <c:v>1.1705944992473405</c:v>
                </c:pt>
                <c:pt idx="9608">
                  <c:v>1.1707164505882446</c:v>
                </c:pt>
                <c:pt idx="9609">
                  <c:v>1.1708384019280114</c:v>
                </c:pt>
                <c:pt idx="9610">
                  <c:v>1.1709603532666499</c:v>
                </c:pt>
                <c:pt idx="9611">
                  <c:v>1.1710823046041718</c:v>
                </c:pt>
                <c:pt idx="9612">
                  <c:v>1.1712042559405875</c:v>
                </c:pt>
                <c:pt idx="9613">
                  <c:v>1.171326207275907</c:v>
                </c:pt>
                <c:pt idx="9614">
                  <c:v>1.1714481586101395</c:v>
                </c:pt>
                <c:pt idx="9615">
                  <c:v>1.1715701099432974</c:v>
                </c:pt>
                <c:pt idx="9616">
                  <c:v>1.1716920612753901</c:v>
                </c:pt>
                <c:pt idx="9617">
                  <c:v>1.1718140126064276</c:v>
                </c:pt>
                <c:pt idx="9618">
                  <c:v>1.1719359639364186</c:v>
                </c:pt>
                <c:pt idx="9619">
                  <c:v>1.1720579152653745</c:v>
                </c:pt>
                <c:pt idx="9620">
                  <c:v>1.1721798665933039</c:v>
                </c:pt>
                <c:pt idx="9621">
                  <c:v>1.1723018179202169</c:v>
                </c:pt>
                <c:pt idx="9622">
                  <c:v>1.172423769246123</c:v>
                </c:pt>
                <c:pt idx="9623">
                  <c:v>1.1725457205710315</c:v>
                </c:pt>
                <c:pt idx="9624">
                  <c:v>1.1726676718949527</c:v>
                </c:pt>
                <c:pt idx="9625">
                  <c:v>1.172789623217894</c:v>
                </c:pt>
                <c:pt idx="9626">
                  <c:v>1.1729115745398655</c:v>
                </c:pt>
                <c:pt idx="9627">
                  <c:v>1.1730335258608771</c:v>
                </c:pt>
                <c:pt idx="9628">
                  <c:v>1.173155477180936</c:v>
                </c:pt>
                <c:pt idx="9629">
                  <c:v>1.1732774285000531</c:v>
                </c:pt>
                <c:pt idx="9630">
                  <c:v>1.1733993798182363</c:v>
                </c:pt>
                <c:pt idx="9631">
                  <c:v>1.1735213311354942</c:v>
                </c:pt>
                <c:pt idx="9632">
                  <c:v>1.1736432824518341</c:v>
                </c:pt>
                <c:pt idx="9633">
                  <c:v>1.1737652337672677</c:v>
                </c:pt>
                <c:pt idx="9634">
                  <c:v>1.173887185081802</c:v>
                </c:pt>
                <c:pt idx="9635">
                  <c:v>1.1740091363954464</c:v>
                </c:pt>
                <c:pt idx="9636">
                  <c:v>1.1741310877082065</c:v>
                </c:pt>
                <c:pt idx="9637">
                  <c:v>1.1742530390200934</c:v>
                </c:pt>
                <c:pt idx="9638">
                  <c:v>1.1743749903311136</c:v>
                </c:pt>
                <c:pt idx="9639">
                  <c:v>1.1744969416412765</c:v>
                </c:pt>
                <c:pt idx="9640">
                  <c:v>1.1746188929505887</c:v>
                </c:pt>
                <c:pt idx="9641">
                  <c:v>1.1747408442590597</c:v>
                </c:pt>
                <c:pt idx="9642">
                  <c:v>1.1748627955666964</c:v>
                </c:pt>
                <c:pt idx="9643">
                  <c:v>1.1749847468735068</c:v>
                </c:pt>
                <c:pt idx="9644">
                  <c:v>1.1751066981794991</c:v>
                </c:pt>
                <c:pt idx="9645">
                  <c:v>1.1752286494846804</c:v>
                </c:pt>
                <c:pt idx="9646">
                  <c:v>1.1753506007890582</c:v>
                </c:pt>
                <c:pt idx="9647">
                  <c:v>1.1754725520926403</c:v>
                </c:pt>
                <c:pt idx="9648">
                  <c:v>1.1755945033954345</c:v>
                </c:pt>
                <c:pt idx="9649">
                  <c:v>1.1757164546974481</c:v>
                </c:pt>
                <c:pt idx="9650">
                  <c:v>1.1758384059986868</c:v>
                </c:pt>
                <c:pt idx="9651">
                  <c:v>1.1759603572991599</c:v>
                </c:pt>
                <c:pt idx="9652">
                  <c:v>1.1760823085988743</c:v>
                </c:pt>
                <c:pt idx="9653">
                  <c:v>1.1762042598978368</c:v>
                </c:pt>
                <c:pt idx="9654">
                  <c:v>1.1763262111960546</c:v>
                </c:pt>
                <c:pt idx="9655">
                  <c:v>1.1764481624935343</c:v>
                </c:pt>
                <c:pt idx="9656">
                  <c:v>1.1765701137902829</c:v>
                </c:pt>
                <c:pt idx="9657">
                  <c:v>1.1766920650863077</c:v>
                </c:pt>
                <c:pt idx="9658">
                  <c:v>1.176814016381615</c:v>
                </c:pt>
                <c:pt idx="9659">
                  <c:v>1.1769359676762112</c:v>
                </c:pt>
                <c:pt idx="9660">
                  <c:v>1.1770579189701045</c:v>
                </c:pt>
                <c:pt idx="9661">
                  <c:v>1.177179870263299</c:v>
                </c:pt>
                <c:pt idx="9662">
                  <c:v>1.1773018215558035</c:v>
                </c:pt>
                <c:pt idx="9663">
                  <c:v>1.1774237728476238</c:v>
                </c:pt>
                <c:pt idx="9664">
                  <c:v>1.1775457241387661</c:v>
                </c:pt>
                <c:pt idx="9665">
                  <c:v>1.1776676754292366</c:v>
                </c:pt>
                <c:pt idx="9666">
                  <c:v>1.1777896267190417</c:v>
                </c:pt>
                <c:pt idx="9667">
                  <c:v>1.1779115780081879</c:v>
                </c:pt>
                <c:pt idx="9668">
                  <c:v>1.178033529296681</c:v>
                </c:pt>
                <c:pt idx="9669">
                  <c:v>1.1781554805845269</c:v>
                </c:pt>
                <c:pt idx="9670">
                  <c:v>1.1782774318717331</c:v>
                </c:pt>
                <c:pt idx="9671">
                  <c:v>1.1783993831583039</c:v>
                </c:pt>
                <c:pt idx="9672">
                  <c:v>1.1785213344442464</c:v>
                </c:pt>
                <c:pt idx="9673">
                  <c:v>1.1786432857295659</c:v>
                </c:pt>
                <c:pt idx="9674">
                  <c:v>1.1787652370142692</c:v>
                </c:pt>
                <c:pt idx="9675">
                  <c:v>1.1788871882983603</c:v>
                </c:pt>
                <c:pt idx="9676">
                  <c:v>1.1790091395818467</c:v>
                </c:pt>
                <c:pt idx="9677">
                  <c:v>1.1791310908647326</c:v>
                </c:pt>
                <c:pt idx="9678">
                  <c:v>1.1792530421470251</c:v>
                </c:pt>
                <c:pt idx="9679">
                  <c:v>1.1793749934287288</c:v>
                </c:pt>
                <c:pt idx="9680">
                  <c:v>1.1794969447098484</c:v>
                </c:pt>
                <c:pt idx="9681">
                  <c:v>1.1796188959903917</c:v>
                </c:pt>
                <c:pt idx="9682">
                  <c:v>1.1797408472703621</c:v>
                </c:pt>
                <c:pt idx="9683">
                  <c:v>1.1798627985497656</c:v>
                </c:pt>
                <c:pt idx="9684">
                  <c:v>1.179984749828608</c:v>
                </c:pt>
                <c:pt idx="9685">
                  <c:v>1.1801067011068942</c:v>
                </c:pt>
                <c:pt idx="9686">
                  <c:v>1.1802286523846286</c:v>
                </c:pt>
                <c:pt idx="9687">
                  <c:v>1.1803506036618168</c:v>
                </c:pt>
                <c:pt idx="9688">
                  <c:v>1.1804725549384649</c:v>
                </c:pt>
                <c:pt idx="9689">
                  <c:v>1.1805945062145773</c:v>
                </c:pt>
                <c:pt idx="9690">
                  <c:v>1.1807164574901599</c:v>
                </c:pt>
                <c:pt idx="9691">
                  <c:v>1.1808384087652155</c:v>
                </c:pt>
                <c:pt idx="9692">
                  <c:v>1.1809603600397509</c:v>
                </c:pt>
                <c:pt idx="9693">
                  <c:v>1.1810823113137707</c:v>
                </c:pt>
                <c:pt idx="9694">
                  <c:v>1.1812042625872787</c:v>
                </c:pt>
                <c:pt idx="9695">
                  <c:v>1.1813262138602816</c:v>
                </c:pt>
                <c:pt idx="9696">
                  <c:v>1.1814481651327822</c:v>
                </c:pt>
                <c:pt idx="9697">
                  <c:v>1.1815701164047863</c:v>
                </c:pt>
                <c:pt idx="9698">
                  <c:v>1.1816920676762983</c:v>
                </c:pt>
                <c:pt idx="9699">
                  <c:v>1.1818140189473227</c:v>
                </c:pt>
                <c:pt idx="9700">
                  <c:v>1.1819359702178636</c:v>
                </c:pt>
                <c:pt idx="9701">
                  <c:v>1.1820579214879265</c:v>
                </c:pt>
                <c:pt idx="9702">
                  <c:v>1.1821798727575161</c:v>
                </c:pt>
                <c:pt idx="9703">
                  <c:v>1.182301824026635</c:v>
                </c:pt>
                <c:pt idx="9704">
                  <c:v>1.1824237752952895</c:v>
                </c:pt>
                <c:pt idx="9705">
                  <c:v>1.182545726563482</c:v>
                </c:pt>
                <c:pt idx="9706">
                  <c:v>1.1826676778312193</c:v>
                </c:pt>
                <c:pt idx="9707">
                  <c:v>1.182789629098504</c:v>
                </c:pt>
                <c:pt idx="9708">
                  <c:v>1.1829115803653412</c:v>
                </c:pt>
                <c:pt idx="9709">
                  <c:v>1.1830335316317346</c:v>
                </c:pt>
                <c:pt idx="9710">
                  <c:v>1.1831554828976887</c:v>
                </c:pt>
                <c:pt idx="9711">
                  <c:v>1.1832774341632075</c:v>
                </c:pt>
                <c:pt idx="9712">
                  <c:v>1.1833993854282945</c:v>
                </c:pt>
                <c:pt idx="9713">
                  <c:v>1.183521336692954</c:v>
                </c:pt>
                <c:pt idx="9714">
                  <c:v>1.1836432879571905</c:v>
                </c:pt>
                <c:pt idx="9715">
                  <c:v>1.1837652392210087</c:v>
                </c:pt>
                <c:pt idx="9716">
                  <c:v>1.1838871904844104</c:v>
                </c:pt>
                <c:pt idx="9717">
                  <c:v>1.1840091417474006</c:v>
                </c:pt>
                <c:pt idx="9718">
                  <c:v>1.1841310930099831</c:v>
                </c:pt>
                <c:pt idx="9719">
                  <c:v>1.1842530442721619</c:v>
                </c:pt>
                <c:pt idx="9720">
                  <c:v>1.1843749955339411</c:v>
                </c:pt>
                <c:pt idx="9721">
                  <c:v>1.1844969467953235</c:v>
                </c:pt>
                <c:pt idx="9722">
                  <c:v>1.1846188980563137</c:v>
                </c:pt>
                <c:pt idx="9723">
                  <c:v>1.1847408493169136</c:v>
                </c:pt>
                <c:pt idx="9724">
                  <c:v>1.1848628005771291</c:v>
                </c:pt>
                <c:pt idx="9725">
                  <c:v>1.1849847518369638</c:v>
                </c:pt>
                <c:pt idx="9726">
                  <c:v>1.18510670309642</c:v>
                </c:pt>
                <c:pt idx="9727">
                  <c:v>1.1852286543555022</c:v>
                </c:pt>
                <c:pt idx="9728">
                  <c:v>1.1853506056142122</c:v>
                </c:pt>
                <c:pt idx="9729">
                  <c:v>1.1854725568725557</c:v>
                </c:pt>
                <c:pt idx="9730">
                  <c:v>1.1855945081305346</c:v>
                </c:pt>
                <c:pt idx="9731">
                  <c:v>1.1857164593881531</c:v>
                </c:pt>
                <c:pt idx="9732">
                  <c:v>1.1858384106454147</c:v>
                </c:pt>
                <c:pt idx="9733">
                  <c:v>1.1859603619023218</c:v>
                </c:pt>
                <c:pt idx="9734">
                  <c:v>1.1860823131588782</c:v>
                </c:pt>
                <c:pt idx="9735">
                  <c:v>1.1862042644150883</c:v>
                </c:pt>
                <c:pt idx="9736">
                  <c:v>1.1863262156709538</c:v>
                </c:pt>
                <c:pt idx="9737">
                  <c:v>1.1864481669264777</c:v>
                </c:pt>
                <c:pt idx="9738">
                  <c:v>1.1865701181816646</c:v>
                </c:pt>
                <c:pt idx="9739">
                  <c:v>1.1866920694365173</c:v>
                </c:pt>
                <c:pt idx="9740">
                  <c:v>1.1868140206910387</c:v>
                </c:pt>
                <c:pt idx="9741">
                  <c:v>1.1869359719452297</c:v>
                </c:pt>
                <c:pt idx="9742">
                  <c:v>1.1870579231990976</c:v>
                </c:pt>
                <c:pt idx="9743">
                  <c:v>1.1871798744526432</c:v>
                </c:pt>
                <c:pt idx="9744">
                  <c:v>1.1873018257058701</c:v>
                </c:pt>
                <c:pt idx="9745">
                  <c:v>1.1874237769587801</c:v>
                </c:pt>
                <c:pt idx="9746">
                  <c:v>1.1875457282113775</c:v>
                </c:pt>
                <c:pt idx="9747">
                  <c:v>1.1876676794636647</c:v>
                </c:pt>
                <c:pt idx="9748">
                  <c:v>1.1877896307156444</c:v>
                </c:pt>
                <c:pt idx="9749">
                  <c:v>1.1879115819673196</c:v>
                </c:pt>
                <c:pt idx="9750">
                  <c:v>1.1880335332186938</c:v>
                </c:pt>
                <c:pt idx="9751">
                  <c:v>1.1881554844697686</c:v>
                </c:pt>
                <c:pt idx="9752">
                  <c:v>1.1882774357205481</c:v>
                </c:pt>
                <c:pt idx="9753">
                  <c:v>1.1883993869710343</c:v>
                </c:pt>
                <c:pt idx="9754">
                  <c:v>1.1885213382212294</c:v>
                </c:pt>
                <c:pt idx="9755">
                  <c:v>1.1886432894711372</c:v>
                </c:pt>
                <c:pt idx="9756">
                  <c:v>1.1887652407207603</c:v>
                </c:pt>
                <c:pt idx="9757">
                  <c:v>1.188887191970101</c:v>
                </c:pt>
                <c:pt idx="9758">
                  <c:v>1.1890091432191623</c:v>
                </c:pt>
                <c:pt idx="9759">
                  <c:v>1.1891310944679447</c:v>
                </c:pt>
                <c:pt idx="9760">
                  <c:v>1.1892530457164541</c:v>
                </c:pt>
                <c:pt idx="9761">
                  <c:v>1.1893749969646918</c:v>
                </c:pt>
                <c:pt idx="9762">
                  <c:v>1.1894969482126607</c:v>
                </c:pt>
                <c:pt idx="9763">
                  <c:v>1.189618899460362</c:v>
                </c:pt>
                <c:pt idx="9764">
                  <c:v>1.1897408507077993</c:v>
                </c:pt>
                <c:pt idx="9765">
                  <c:v>1.1898628019549746</c:v>
                </c:pt>
                <c:pt idx="9766">
                  <c:v>1.1899847532018906</c:v>
                </c:pt>
                <c:pt idx="9767">
                  <c:v>1.1901067044485498</c:v>
                </c:pt>
                <c:pt idx="9768">
                  <c:v>1.1902286556949544</c:v>
                </c:pt>
                <c:pt idx="9769">
                  <c:v>1.1903506069411072</c:v>
                </c:pt>
                <c:pt idx="9770">
                  <c:v>1.1904725581870097</c:v>
                </c:pt>
                <c:pt idx="9771">
                  <c:v>1.1905945094326649</c:v>
                </c:pt>
                <c:pt idx="9772">
                  <c:v>1.1907164606780751</c:v>
                </c:pt>
                <c:pt idx="9773">
                  <c:v>1.190838411923242</c:v>
                </c:pt>
                <c:pt idx="9774">
                  <c:v>1.1909603631681693</c:v>
                </c:pt>
                <c:pt idx="9775">
                  <c:v>1.1910823144128577</c:v>
                </c:pt>
                <c:pt idx="9776">
                  <c:v>1.1912042656573105</c:v>
                </c:pt>
                <c:pt idx="9777">
                  <c:v>1.1913262169015277</c:v>
                </c:pt>
                <c:pt idx="9778">
                  <c:v>1.1914481681455149</c:v>
                </c:pt>
                <c:pt idx="9779">
                  <c:v>1.1915701193892725</c:v>
                </c:pt>
                <c:pt idx="9780">
                  <c:v>1.1916920706328029</c:v>
                </c:pt>
                <c:pt idx="9781">
                  <c:v>1.1918140218761077</c:v>
                </c:pt>
                <c:pt idx="9782">
                  <c:v>1.1919359731191899</c:v>
                </c:pt>
                <c:pt idx="9783">
                  <c:v>1.192057924362051</c:v>
                </c:pt>
                <c:pt idx="9784">
                  <c:v>1.1921798756046926</c:v>
                </c:pt>
                <c:pt idx="9785">
                  <c:v>1.1923018268471184</c:v>
                </c:pt>
                <c:pt idx="9786">
                  <c:v>1.1924237780893285</c:v>
                </c:pt>
                <c:pt idx="9787">
                  <c:v>1.1925457293313262</c:v>
                </c:pt>
                <c:pt idx="9788">
                  <c:v>1.1926676805731129</c:v>
                </c:pt>
                <c:pt idx="9789">
                  <c:v>1.1927896318146911</c:v>
                </c:pt>
                <c:pt idx="9790">
                  <c:v>1.1929115830560617</c:v>
                </c:pt>
                <c:pt idx="9791">
                  <c:v>1.1930335342972282</c:v>
                </c:pt>
                <c:pt idx="9792">
                  <c:v>1.1931554855381914</c:v>
                </c:pt>
                <c:pt idx="9793">
                  <c:v>1.1932774367789531</c:v>
                </c:pt>
                <c:pt idx="9794">
                  <c:v>1.1933993880195157</c:v>
                </c:pt>
                <c:pt idx="9795">
                  <c:v>1.1935213392598802</c:v>
                </c:pt>
                <c:pt idx="9796">
                  <c:v>1.19364329050005</c:v>
                </c:pt>
                <c:pt idx="9797">
                  <c:v>1.1937652417400262</c:v>
                </c:pt>
                <c:pt idx="9798">
                  <c:v>1.1938871929798105</c:v>
                </c:pt>
                <c:pt idx="9799">
                  <c:v>1.1940091442194047</c:v>
                </c:pt>
                <c:pt idx="9800">
                  <c:v>1.1941310954588107</c:v>
                </c:pt>
                <c:pt idx="9801">
                  <c:v>1.1942530466980301</c:v>
                </c:pt>
                <c:pt idx="9802">
                  <c:v>1.1943749979370655</c:v>
                </c:pt>
                <c:pt idx="9803">
                  <c:v>1.1944969491759168</c:v>
                </c:pt>
                <c:pt idx="9804">
                  <c:v>1.1946189004145871</c:v>
                </c:pt>
                <c:pt idx="9805">
                  <c:v>1.1947408516530778</c:v>
                </c:pt>
                <c:pt idx="9806">
                  <c:v>1.1948628028913906</c:v>
                </c:pt>
                <c:pt idx="9807">
                  <c:v>1.1949847541295273</c:v>
                </c:pt>
                <c:pt idx="9808">
                  <c:v>1.1951067053674891</c:v>
                </c:pt>
                <c:pt idx="9809">
                  <c:v>1.1952286566052777</c:v>
                </c:pt>
                <c:pt idx="9810">
                  <c:v>1.1953506078428955</c:v>
                </c:pt>
                <c:pt idx="9811">
                  <c:v>1.1954725590803434</c:v>
                </c:pt>
                <c:pt idx="9812">
                  <c:v>1.1955945103176231</c:v>
                </c:pt>
                <c:pt idx="9813">
                  <c:v>1.1957164615547344</c:v>
                </c:pt>
                <c:pt idx="9814">
                  <c:v>1.195838412791683</c:v>
                </c:pt>
                <c:pt idx="9815">
                  <c:v>1.1959603640284677</c:v>
                </c:pt>
                <c:pt idx="9816">
                  <c:v>1.1960823152650906</c:v>
                </c:pt>
                <c:pt idx="9817">
                  <c:v>1.1962042665015522</c:v>
                </c:pt>
                <c:pt idx="9818">
                  <c:v>1.196326217737856</c:v>
                </c:pt>
                <c:pt idx="9819">
                  <c:v>1.1964481689740016</c:v>
                </c:pt>
                <c:pt idx="9820">
                  <c:v>1.1965701202099914</c:v>
                </c:pt>
                <c:pt idx="9821">
                  <c:v>1.1966920714458271</c:v>
                </c:pt>
                <c:pt idx="9822">
                  <c:v>1.1968140226815094</c:v>
                </c:pt>
                <c:pt idx="9823">
                  <c:v>1.1969359739170402</c:v>
                </c:pt>
                <c:pt idx="9824">
                  <c:v>1.1970579251524205</c:v>
                </c:pt>
                <c:pt idx="9825">
                  <c:v>1.1971798763876522</c:v>
                </c:pt>
                <c:pt idx="9826">
                  <c:v>1.1973018276227374</c:v>
                </c:pt>
                <c:pt idx="9827">
                  <c:v>1.197423778857676</c:v>
                </c:pt>
                <c:pt idx="9828">
                  <c:v>1.1975457300924695</c:v>
                </c:pt>
                <c:pt idx="9829">
                  <c:v>1.1976676813271199</c:v>
                </c:pt>
                <c:pt idx="9830">
                  <c:v>1.1977896325616286</c:v>
                </c:pt>
                <c:pt idx="9831">
                  <c:v>1.1979115837959955</c:v>
                </c:pt>
                <c:pt idx="9832">
                  <c:v>1.1980335350302238</c:v>
                </c:pt>
                <c:pt idx="9833">
                  <c:v>1.1981554862643145</c:v>
                </c:pt>
                <c:pt idx="9834">
                  <c:v>1.198277437498269</c:v>
                </c:pt>
                <c:pt idx="9835">
                  <c:v>1.1983993887320876</c:v>
                </c:pt>
                <c:pt idx="9836">
                  <c:v>1.1985213399657719</c:v>
                </c:pt>
                <c:pt idx="9837">
                  <c:v>1.1986432911993239</c:v>
                </c:pt>
                <c:pt idx="9838">
                  <c:v>1.1987652424327442</c:v>
                </c:pt>
                <c:pt idx="9839">
                  <c:v>1.1988871936660339</c:v>
                </c:pt>
                <c:pt idx="9840">
                  <c:v>1.1990091448991942</c:v>
                </c:pt>
                <c:pt idx="9841">
                  <c:v>1.1991310961322266</c:v>
                </c:pt>
                <c:pt idx="9842">
                  <c:v>1.1992530473651324</c:v>
                </c:pt>
                <c:pt idx="9843">
                  <c:v>1.1993749985979125</c:v>
                </c:pt>
                <c:pt idx="9844">
                  <c:v>1.1994969498305683</c:v>
                </c:pt>
                <c:pt idx="9845">
                  <c:v>1.1996189010631009</c:v>
                </c:pt>
                <c:pt idx="9846">
                  <c:v>1.1997408522955111</c:v>
                </c:pt>
                <c:pt idx="9847">
                  <c:v>1.1998628035278007</c:v>
                </c:pt>
                <c:pt idx="9848">
                  <c:v>1.1999847547599702</c:v>
                </c:pt>
                <c:pt idx="9849">
                  <c:v>1.2001067059920205</c:v>
                </c:pt>
                <c:pt idx="9850">
                  <c:v>1.2002286572239538</c:v>
                </c:pt>
                <c:pt idx="9851">
                  <c:v>1.2003506084557705</c:v>
                </c:pt>
                <c:pt idx="9852">
                  <c:v>1.2004725596874721</c:v>
                </c:pt>
                <c:pt idx="9853">
                  <c:v>1.2005945109190599</c:v>
                </c:pt>
                <c:pt idx="9854">
                  <c:v>1.2007164621505342</c:v>
                </c:pt>
                <c:pt idx="9855">
                  <c:v>1.2008384133818963</c:v>
                </c:pt>
                <c:pt idx="9856">
                  <c:v>1.200960364613147</c:v>
                </c:pt>
                <c:pt idx="9857">
                  <c:v>1.2010823158442885</c:v>
                </c:pt>
                <c:pt idx="9858">
                  <c:v>1.2012042670753198</c:v>
                </c:pt>
                <c:pt idx="9859">
                  <c:v>1.2013262183062441</c:v>
                </c:pt>
                <c:pt idx="9860">
                  <c:v>1.2014481695370605</c:v>
                </c:pt>
                <c:pt idx="9861">
                  <c:v>1.2015701207677714</c:v>
                </c:pt>
                <c:pt idx="9862">
                  <c:v>1.201692071998377</c:v>
                </c:pt>
                <c:pt idx="9863">
                  <c:v>1.2018140232288794</c:v>
                </c:pt>
                <c:pt idx="9864">
                  <c:v>1.2019359744592775</c:v>
                </c:pt>
                <c:pt idx="9865">
                  <c:v>1.2020579256895751</c:v>
                </c:pt>
                <c:pt idx="9866">
                  <c:v>1.2021798769197705</c:v>
                </c:pt>
                <c:pt idx="9867">
                  <c:v>1.202301828149865</c:v>
                </c:pt>
                <c:pt idx="9868">
                  <c:v>1.2024237793798609</c:v>
                </c:pt>
                <c:pt idx="9869">
                  <c:v>1.2025457306097584</c:v>
                </c:pt>
                <c:pt idx="9870">
                  <c:v>1.2026676818395594</c:v>
                </c:pt>
                <c:pt idx="9871">
                  <c:v>1.2027896330692629</c:v>
                </c:pt>
                <c:pt idx="9872">
                  <c:v>1.202911584298872</c:v>
                </c:pt>
                <c:pt idx="9873">
                  <c:v>1.2030335355283865</c:v>
                </c:pt>
                <c:pt idx="9874">
                  <c:v>1.2031554867578058</c:v>
                </c:pt>
                <c:pt idx="9875">
                  <c:v>1.2032774379871334</c:v>
                </c:pt>
                <c:pt idx="9876">
                  <c:v>1.2033993892163686</c:v>
                </c:pt>
                <c:pt idx="9877">
                  <c:v>1.2035213404455125</c:v>
                </c:pt>
                <c:pt idx="9878">
                  <c:v>1.2036432916745661</c:v>
                </c:pt>
                <c:pt idx="9879">
                  <c:v>1.2037652429035306</c:v>
                </c:pt>
                <c:pt idx="9880">
                  <c:v>1.2038871941324063</c:v>
                </c:pt>
                <c:pt idx="9881">
                  <c:v>1.2040091453611943</c:v>
                </c:pt>
                <c:pt idx="9882">
                  <c:v>1.2041310965898955</c:v>
                </c:pt>
                <c:pt idx="9883">
                  <c:v>1.2042530478185101</c:v>
                </c:pt>
                <c:pt idx="9884">
                  <c:v>1.2043749990470392</c:v>
                </c:pt>
                <c:pt idx="9885">
                  <c:v>1.2044969502754832</c:v>
                </c:pt>
                <c:pt idx="9886">
                  <c:v>1.204618901503844</c:v>
                </c:pt>
                <c:pt idx="9887">
                  <c:v>1.2047408527321219</c:v>
                </c:pt>
                <c:pt idx="9888">
                  <c:v>1.2048628039603184</c:v>
                </c:pt>
                <c:pt idx="9889">
                  <c:v>1.2049847551884327</c:v>
                </c:pt>
                <c:pt idx="9890">
                  <c:v>1.2051067064164669</c:v>
                </c:pt>
                <c:pt idx="9891">
                  <c:v>1.2052286576444209</c:v>
                </c:pt>
                <c:pt idx="9892">
                  <c:v>1.2053506088722958</c:v>
                </c:pt>
                <c:pt idx="9893">
                  <c:v>1.205472560100092</c:v>
                </c:pt>
                <c:pt idx="9894">
                  <c:v>1.205594511327811</c:v>
                </c:pt>
                <c:pt idx="9895">
                  <c:v>1.2057164625554526</c:v>
                </c:pt>
                <c:pt idx="9896">
                  <c:v>1.2058384137830183</c:v>
                </c:pt>
                <c:pt idx="9897">
                  <c:v>1.2059603650105082</c:v>
                </c:pt>
                <c:pt idx="9898">
                  <c:v>1.2060823162379237</c:v>
                </c:pt>
                <c:pt idx="9899">
                  <c:v>1.2062042674652649</c:v>
                </c:pt>
                <c:pt idx="9900">
                  <c:v>1.206326218692533</c:v>
                </c:pt>
                <c:pt idx="9901">
                  <c:v>1.2064481699197285</c:v>
                </c:pt>
                <c:pt idx="9902">
                  <c:v>1.2065701211468516</c:v>
                </c:pt>
                <c:pt idx="9903">
                  <c:v>1.2066920723739012</c:v>
                </c:pt>
                <c:pt idx="9904">
                  <c:v>1.2068140236008829</c:v>
                </c:pt>
                <c:pt idx="9905">
                  <c:v>1.2069359748277937</c:v>
                </c:pt>
                <c:pt idx="9906">
                  <c:v>1.2070579260546359</c:v>
                </c:pt>
                <c:pt idx="9907">
                  <c:v>1.207179877281408</c:v>
                </c:pt>
                <c:pt idx="9908">
                  <c:v>1.2073018285081132</c:v>
                </c:pt>
                <c:pt idx="9909">
                  <c:v>1.2074237797347507</c:v>
                </c:pt>
                <c:pt idx="9910">
                  <c:v>1.2075457309613211</c:v>
                </c:pt>
                <c:pt idx="9911">
                  <c:v>1.2076676821878258</c:v>
                </c:pt>
                <c:pt idx="9912">
                  <c:v>1.2077896334142646</c:v>
                </c:pt>
                <c:pt idx="9913">
                  <c:v>1.2079115846406387</c:v>
                </c:pt>
                <c:pt idx="9914">
                  <c:v>1.2080335358669481</c:v>
                </c:pt>
                <c:pt idx="9915">
                  <c:v>1.2081554870931939</c:v>
                </c:pt>
                <c:pt idx="9916">
                  <c:v>1.2082774383193766</c:v>
                </c:pt>
                <c:pt idx="9917">
                  <c:v>1.208399389545497</c:v>
                </c:pt>
                <c:pt idx="9918">
                  <c:v>1.2085213407715549</c:v>
                </c:pt>
                <c:pt idx="9919">
                  <c:v>1.2086432919975523</c:v>
                </c:pt>
                <c:pt idx="9920">
                  <c:v>1.2087652432234881</c:v>
                </c:pt>
                <c:pt idx="9921">
                  <c:v>1.2088871944493627</c:v>
                </c:pt>
                <c:pt idx="9922">
                  <c:v>1.2090091456751784</c:v>
                </c:pt>
                <c:pt idx="9923">
                  <c:v>1.2091310969009359</c:v>
                </c:pt>
                <c:pt idx="9924">
                  <c:v>1.2092530481266346</c:v>
                </c:pt>
                <c:pt idx="9925">
                  <c:v>1.2093749993522751</c:v>
                </c:pt>
                <c:pt idx="9926">
                  <c:v>1.2094969505778574</c:v>
                </c:pt>
                <c:pt idx="9927">
                  <c:v>1.2096189018033843</c:v>
                </c:pt>
                <c:pt idx="9928">
                  <c:v>1.2097408530288536</c:v>
                </c:pt>
                <c:pt idx="9929">
                  <c:v>1.2098628042542674</c:v>
                </c:pt>
                <c:pt idx="9930">
                  <c:v>1.2099847554796259</c:v>
                </c:pt>
                <c:pt idx="9931">
                  <c:v>1.2101067067049303</c:v>
                </c:pt>
                <c:pt idx="9932">
                  <c:v>1.2102286579301793</c:v>
                </c:pt>
                <c:pt idx="9933">
                  <c:v>1.2103506091553751</c:v>
                </c:pt>
                <c:pt idx="9934">
                  <c:v>1.2104725603805175</c:v>
                </c:pt>
                <c:pt idx="9935">
                  <c:v>1.2105945116056076</c:v>
                </c:pt>
                <c:pt idx="9936">
                  <c:v>1.2107164628306444</c:v>
                </c:pt>
                <c:pt idx="9937">
                  <c:v>1.2108384140556305</c:v>
                </c:pt>
                <c:pt idx="9938">
                  <c:v>1.2109603652805641</c:v>
                </c:pt>
                <c:pt idx="9939">
                  <c:v>1.2110823165054465</c:v>
                </c:pt>
                <c:pt idx="9940">
                  <c:v>1.2112042677302792</c:v>
                </c:pt>
                <c:pt idx="9941">
                  <c:v>1.2113262189550629</c:v>
                </c:pt>
                <c:pt idx="9942">
                  <c:v>1.2114481701797968</c:v>
                </c:pt>
                <c:pt idx="9943">
                  <c:v>1.2115701214044809</c:v>
                </c:pt>
                <c:pt idx="9944">
                  <c:v>1.2116920726291172</c:v>
                </c:pt>
                <c:pt idx="9945">
                  <c:v>1.2118140238537056</c:v>
                </c:pt>
                <c:pt idx="9946">
                  <c:v>1.2119359750782461</c:v>
                </c:pt>
                <c:pt idx="9947">
                  <c:v>1.2120579263027396</c:v>
                </c:pt>
                <c:pt idx="9948">
                  <c:v>1.2121798775271859</c:v>
                </c:pt>
                <c:pt idx="9949">
                  <c:v>1.212301828751587</c:v>
                </c:pt>
                <c:pt idx="9950">
                  <c:v>1.212423779975941</c:v>
                </c:pt>
                <c:pt idx="9951">
                  <c:v>1.2125457312002508</c:v>
                </c:pt>
                <c:pt idx="9952">
                  <c:v>1.2126676824245144</c:v>
                </c:pt>
                <c:pt idx="9953">
                  <c:v>1.2127896336487349</c:v>
                </c:pt>
                <c:pt idx="9954">
                  <c:v>1.2129115848729102</c:v>
                </c:pt>
                <c:pt idx="9955">
                  <c:v>1.2130335360970421</c:v>
                </c:pt>
                <c:pt idx="9956">
                  <c:v>1.2131554873211305</c:v>
                </c:pt>
                <c:pt idx="9957">
                  <c:v>1.2132774385451752</c:v>
                </c:pt>
                <c:pt idx="9958">
                  <c:v>1.2133993897691782</c:v>
                </c:pt>
                <c:pt idx="9959">
                  <c:v>1.2135213409931394</c:v>
                </c:pt>
                <c:pt idx="9960">
                  <c:v>1.2136432922170586</c:v>
                </c:pt>
                <c:pt idx="9961">
                  <c:v>1.2137652434409365</c:v>
                </c:pt>
                <c:pt idx="9962">
                  <c:v>1.2138871946647736</c:v>
                </c:pt>
                <c:pt idx="9963">
                  <c:v>1.2140091458885707</c:v>
                </c:pt>
                <c:pt idx="9964">
                  <c:v>1.2141310971123265</c:v>
                </c:pt>
                <c:pt idx="9965">
                  <c:v>1.214253048336043</c:v>
                </c:pt>
                <c:pt idx="9966">
                  <c:v>1.2143749995597202</c:v>
                </c:pt>
                <c:pt idx="9967">
                  <c:v>1.2144969507833587</c:v>
                </c:pt>
                <c:pt idx="9968">
                  <c:v>1.2146189020069578</c:v>
                </c:pt>
                <c:pt idx="9969">
                  <c:v>1.2147408532305193</c:v>
                </c:pt>
                <c:pt idx="9970">
                  <c:v>1.2148628044540424</c:v>
                </c:pt>
                <c:pt idx="9971">
                  <c:v>1.2149847556775277</c:v>
                </c:pt>
                <c:pt idx="9972">
                  <c:v>1.2151067069009764</c:v>
                </c:pt>
                <c:pt idx="9973">
                  <c:v>1.2152286581243874</c:v>
                </c:pt>
                <c:pt idx="9974">
                  <c:v>1.2153506093477622</c:v>
                </c:pt>
                <c:pt idx="9975">
                  <c:v>1.2154725605711001</c:v>
                </c:pt>
                <c:pt idx="9976">
                  <c:v>1.2155945117944023</c:v>
                </c:pt>
                <c:pt idx="9977">
                  <c:v>1.2157164630176693</c:v>
                </c:pt>
                <c:pt idx="9978">
                  <c:v>1.2158384142409013</c:v>
                </c:pt>
                <c:pt idx="9979">
                  <c:v>1.2159603654640982</c:v>
                </c:pt>
                <c:pt idx="9980">
                  <c:v>1.2160823166872614</c:v>
                </c:pt>
                <c:pt idx="9981">
                  <c:v>1.2162042679103895</c:v>
                </c:pt>
                <c:pt idx="9982">
                  <c:v>1.216326219133484</c:v>
                </c:pt>
                <c:pt idx="9983">
                  <c:v>1.2164481703565446</c:v>
                </c:pt>
                <c:pt idx="9984">
                  <c:v>1.2165701215795721</c:v>
                </c:pt>
                <c:pt idx="9985">
                  <c:v>1.2166920728025672</c:v>
                </c:pt>
                <c:pt idx="9986">
                  <c:v>1.216814024025529</c:v>
                </c:pt>
                <c:pt idx="9987">
                  <c:v>1.2169359752484585</c:v>
                </c:pt>
                <c:pt idx="9988">
                  <c:v>1.2170579264713564</c:v>
                </c:pt>
                <c:pt idx="9989">
                  <c:v>1.2171798776942222</c:v>
                </c:pt>
                <c:pt idx="9990">
                  <c:v>1.2173018289170563</c:v>
                </c:pt>
                <c:pt idx="9991">
                  <c:v>1.21742378013986</c:v>
                </c:pt>
                <c:pt idx="9992">
                  <c:v>1.2175457313626326</c:v>
                </c:pt>
                <c:pt idx="9993">
                  <c:v>1.2176676825853727</c:v>
                </c:pt>
                <c:pt idx="9994">
                  <c:v>1.217789633808084</c:v>
                </c:pt>
                <c:pt idx="9995">
                  <c:v>1.217911585030766</c:v>
                </c:pt>
                <c:pt idx="9996">
                  <c:v>1.2180335362534178</c:v>
                </c:pt>
                <c:pt idx="9997">
                  <c:v>1.2181554874760401</c:v>
                </c:pt>
                <c:pt idx="9998">
                  <c:v>1.2182774386986333</c:v>
                </c:pt>
                <c:pt idx="9999">
                  <c:v>1.2183993899211978</c:v>
                </c:pt>
                <c:pt idx="10000">
                  <c:v>1.2185213411437332</c:v>
                </c:pt>
                <c:pt idx="10001">
                  <c:v>1.2186432923662445</c:v>
                </c:pt>
                <c:pt idx="10002">
                  <c:v>1.2187652435887237</c:v>
                </c:pt>
                <c:pt idx="10003">
                  <c:v>1.218887194811175</c:v>
                </c:pt>
                <c:pt idx="10004">
                  <c:v>1.2190091460335994</c:v>
                </c:pt>
                <c:pt idx="10005">
                  <c:v>1.2191310972559957</c:v>
                </c:pt>
                <c:pt idx="10006">
                  <c:v>1.2192530484783657</c:v>
                </c:pt>
                <c:pt idx="10007">
                  <c:v>1.2193749997007084</c:v>
                </c:pt>
                <c:pt idx="10008">
                  <c:v>1.219496950923024</c:v>
                </c:pt>
                <c:pt idx="10009">
                  <c:v>1.2196189021453145</c:v>
                </c:pt>
                <c:pt idx="10010">
                  <c:v>1.2197408533675784</c:v>
                </c:pt>
                <c:pt idx="10011">
                  <c:v>1.2198628045898166</c:v>
                </c:pt>
                <c:pt idx="10012">
                  <c:v>1.2199847558120291</c:v>
                </c:pt>
                <c:pt idx="10013">
                  <c:v>1.2201067070342164</c:v>
                </c:pt>
                <c:pt idx="10014">
                  <c:v>1.2202286582563786</c:v>
                </c:pt>
                <c:pt idx="10015">
                  <c:v>1.2203506094785159</c:v>
                </c:pt>
                <c:pt idx="10016">
                  <c:v>1.2204725607006288</c:v>
                </c:pt>
                <c:pt idx="10017">
                  <c:v>1.2205945119227168</c:v>
                </c:pt>
                <c:pt idx="10018">
                  <c:v>1.2207164631447807</c:v>
                </c:pt>
                <c:pt idx="10019">
                  <c:v>1.2208384143668214</c:v>
                </c:pt>
                <c:pt idx="10020">
                  <c:v>1.2209603655888379</c:v>
                </c:pt>
                <c:pt idx="10021">
                  <c:v>1.2210823168108313</c:v>
                </c:pt>
                <c:pt idx="10022">
                  <c:v>1.221204268032801</c:v>
                </c:pt>
                <c:pt idx="10023">
                  <c:v>1.2213262192547476</c:v>
                </c:pt>
                <c:pt idx="10024">
                  <c:v>1.2214481704766715</c:v>
                </c:pt>
                <c:pt idx="10025">
                  <c:v>1.221570121698573</c:v>
                </c:pt>
                <c:pt idx="10026">
                  <c:v>1.2216920729204521</c:v>
                </c:pt>
                <c:pt idx="10027">
                  <c:v>1.221814024142309</c:v>
                </c:pt>
                <c:pt idx="10028">
                  <c:v>1.2219359753641432</c:v>
                </c:pt>
                <c:pt idx="10029">
                  <c:v>1.2220579265859564</c:v>
                </c:pt>
                <c:pt idx="10030">
                  <c:v>1.2221798778077477</c:v>
                </c:pt>
                <c:pt idx="10031">
                  <c:v>1.2223018290295053</c:v>
                </c:pt>
                <c:pt idx="10032">
                  <c:v>1.2224237802512672</c:v>
                </c:pt>
                <c:pt idx="10033">
                  <c:v>1.2225457314729951</c:v>
                </c:pt>
                <c:pt idx="10034">
                  <c:v>1.2226676826946894</c:v>
                </c:pt>
                <c:pt idx="10035">
                  <c:v>1.2227896339163762</c:v>
                </c:pt>
                <c:pt idx="10036">
                  <c:v>1.2229115851380548</c:v>
                </c:pt>
                <c:pt idx="10037">
                  <c:v>1.2230335363596885</c:v>
                </c:pt>
                <c:pt idx="10038">
                  <c:v>1.223155487581314</c:v>
                </c:pt>
                <c:pt idx="10039">
                  <c:v>1.2232774388029324</c:v>
                </c:pt>
                <c:pt idx="10040">
                  <c:v>1.223399390024507</c:v>
                </c:pt>
                <c:pt idx="10041">
                  <c:v>1.2235213412460744</c:v>
                </c:pt>
                <c:pt idx="10042">
                  <c:v>1.2236432924676341</c:v>
                </c:pt>
                <c:pt idx="10043">
                  <c:v>1.2237652436891628</c:v>
                </c:pt>
                <c:pt idx="10044">
                  <c:v>1.2238871949106607</c:v>
                </c:pt>
                <c:pt idx="10045">
                  <c:v>1.224009146132164</c:v>
                </c:pt>
                <c:pt idx="10046">
                  <c:v>1.2241310973536366</c:v>
                </c:pt>
                <c:pt idx="10047">
                  <c:v>1.2242530485750782</c:v>
                </c:pt>
                <c:pt idx="10048">
                  <c:v>1.2243749997965145</c:v>
                </c:pt>
                <c:pt idx="10049">
                  <c:v>1.224496951017932</c:v>
                </c:pt>
                <c:pt idx="10050">
                  <c:v>1.2246189022393319</c:v>
                </c:pt>
                <c:pt idx="10051">
                  <c:v>1.2247408534607143</c:v>
                </c:pt>
                <c:pt idx="10052">
                  <c:v>1.2248628046820795</c:v>
                </c:pt>
                <c:pt idx="10053">
                  <c:v>1.2249847559034266</c:v>
                </c:pt>
                <c:pt idx="10054">
                  <c:v>1.2251067071247572</c:v>
                </c:pt>
                <c:pt idx="10055">
                  <c:v>1.2252286583460701</c:v>
                </c:pt>
                <c:pt idx="10056">
                  <c:v>1.2253506095673665</c:v>
                </c:pt>
                <c:pt idx="10057">
                  <c:v>1.2254725607886461</c:v>
                </c:pt>
                <c:pt idx="10058">
                  <c:v>1.2255945120099088</c:v>
                </c:pt>
                <c:pt idx="10059">
                  <c:v>1.2257164632311557</c:v>
                </c:pt>
                <c:pt idx="10060">
                  <c:v>1.2258384144523857</c:v>
                </c:pt>
                <c:pt idx="10061">
                  <c:v>1.2259603656736</c:v>
                </c:pt>
                <c:pt idx="10062">
                  <c:v>1.2260823168947987</c:v>
                </c:pt>
                <c:pt idx="10063">
                  <c:v>1.2262042681159808</c:v>
                </c:pt>
                <c:pt idx="10064">
                  <c:v>1.2263262193371478</c:v>
                </c:pt>
                <c:pt idx="10065">
                  <c:v>1.226448170558299</c:v>
                </c:pt>
                <c:pt idx="10066">
                  <c:v>1.2265701217794347</c:v>
                </c:pt>
                <c:pt idx="10067">
                  <c:v>1.2266920730005555</c:v>
                </c:pt>
                <c:pt idx="10068">
                  <c:v>1.2268140242216616</c:v>
                </c:pt>
                <c:pt idx="10069">
                  <c:v>1.2269359754427516</c:v>
                </c:pt>
                <c:pt idx="10070">
                  <c:v>1.2270579266638277</c:v>
                </c:pt>
                <c:pt idx="10071">
                  <c:v>1.2271798778848888</c:v>
                </c:pt>
                <c:pt idx="10072">
                  <c:v>1.2273018291059354</c:v>
                </c:pt>
                <c:pt idx="10073">
                  <c:v>1.2274237803269681</c:v>
                </c:pt>
                <c:pt idx="10074">
                  <c:v>1.2275457315479856</c:v>
                </c:pt>
                <c:pt idx="10075">
                  <c:v>1.2276676827689901</c:v>
                </c:pt>
                <c:pt idx="10076">
                  <c:v>1.2277896339899799</c:v>
                </c:pt>
                <c:pt idx="10077">
                  <c:v>1.2279115852109561</c:v>
                </c:pt>
                <c:pt idx="10078">
                  <c:v>1.2280335364319184</c:v>
                </c:pt>
                <c:pt idx="10079">
                  <c:v>1.2281554876528673</c:v>
                </c:pt>
                <c:pt idx="10080">
                  <c:v>1.2282774388738018</c:v>
                </c:pt>
                <c:pt idx="10081">
                  <c:v>1.2283993900947245</c:v>
                </c:pt>
                <c:pt idx="10082">
                  <c:v>1.2285213413156328</c:v>
                </c:pt>
                <c:pt idx="10083">
                  <c:v>1.2286432925365285</c:v>
                </c:pt>
                <c:pt idx="10084">
                  <c:v>1.2287652437574119</c:v>
                </c:pt>
                <c:pt idx="10085">
                  <c:v>1.2288871949782811</c:v>
                </c:pt>
                <c:pt idx="10086">
                  <c:v>1.2290091461991381</c:v>
                </c:pt>
                <c:pt idx="10087">
                  <c:v>1.2291310974199834</c:v>
                </c:pt>
                <c:pt idx="10088">
                  <c:v>1.2292530486408151</c:v>
                </c:pt>
                <c:pt idx="10089">
                  <c:v>1.2293749998616348</c:v>
                </c:pt>
                <c:pt idx="10090">
                  <c:v>1.2294969510824418</c:v>
                </c:pt>
                <c:pt idx="10091">
                  <c:v>1.2296189023032371</c:v>
                </c:pt>
                <c:pt idx="10092">
                  <c:v>1.2297408535240202</c:v>
                </c:pt>
                <c:pt idx="10093">
                  <c:v>1.2298628047447915</c:v>
                </c:pt>
                <c:pt idx="10094">
                  <c:v>1.2299847559655508</c:v>
                </c:pt>
                <c:pt idx="10095">
                  <c:v>1.2301067071862986</c:v>
                </c:pt>
                <c:pt idx="10096">
                  <c:v>1.230228658407035</c:v>
                </c:pt>
                <c:pt idx="10097">
                  <c:v>1.2303506096277599</c:v>
                </c:pt>
                <c:pt idx="10098">
                  <c:v>1.2304725608484732</c:v>
                </c:pt>
                <c:pt idx="10099">
                  <c:v>1.2305945120691748</c:v>
                </c:pt>
                <c:pt idx="10100">
                  <c:v>1.2307164632898659</c:v>
                </c:pt>
                <c:pt idx="10101">
                  <c:v>1.2308384145105458</c:v>
                </c:pt>
                <c:pt idx="10102">
                  <c:v>1.2309603657312147</c:v>
                </c:pt>
                <c:pt idx="10103">
                  <c:v>1.2310823169518728</c:v>
                </c:pt>
                <c:pt idx="10104">
                  <c:v>1.2312042681725202</c:v>
                </c:pt>
                <c:pt idx="10105">
                  <c:v>1.2313262193931567</c:v>
                </c:pt>
                <c:pt idx="10106">
                  <c:v>1.231448170613783</c:v>
                </c:pt>
                <c:pt idx="10107">
                  <c:v>1.2315701218343988</c:v>
                </c:pt>
                <c:pt idx="10108">
                  <c:v>1.2316920730550041</c:v>
                </c:pt>
                <c:pt idx="10109">
                  <c:v>1.2318140242755993</c:v>
                </c:pt>
                <c:pt idx="10110">
                  <c:v>1.2319359754961843</c:v>
                </c:pt>
                <c:pt idx="10111">
                  <c:v>1.2320579267167595</c:v>
                </c:pt>
                <c:pt idx="10112">
                  <c:v>1.2321798779373241</c:v>
                </c:pt>
                <c:pt idx="10113">
                  <c:v>1.2323018291578796</c:v>
                </c:pt>
                <c:pt idx="10114">
                  <c:v>1.2324237803784244</c:v>
                </c:pt>
                <c:pt idx="10115">
                  <c:v>1.2325457315989601</c:v>
                </c:pt>
                <c:pt idx="10116">
                  <c:v>1.232667682819486</c:v>
                </c:pt>
                <c:pt idx="10117">
                  <c:v>1.2327896340400024</c:v>
                </c:pt>
                <c:pt idx="10118">
                  <c:v>1.2329115852605095</c:v>
                </c:pt>
                <c:pt idx="10119">
                  <c:v>1.2330335364810079</c:v>
                </c:pt>
                <c:pt idx="10120">
                  <c:v>1.2331554877014961</c:v>
                </c:pt>
                <c:pt idx="10121">
                  <c:v>1.2332774389219756</c:v>
                </c:pt>
                <c:pt idx="10122">
                  <c:v>1.2333993901424456</c:v>
                </c:pt>
                <c:pt idx="10123">
                  <c:v>1.2335213413629071</c:v>
                </c:pt>
                <c:pt idx="10124">
                  <c:v>1.2336432925833594</c:v>
                </c:pt>
                <c:pt idx="10125">
                  <c:v>1.2337652438038025</c:v>
                </c:pt>
                <c:pt idx="10126">
                  <c:v>1.2338871950242378</c:v>
                </c:pt>
                <c:pt idx="10127">
                  <c:v>1.2340091462446638</c:v>
                </c:pt>
                <c:pt idx="10128">
                  <c:v>1.2341310974650819</c:v>
                </c:pt>
                <c:pt idx="10129">
                  <c:v>1.234253048685491</c:v>
                </c:pt>
                <c:pt idx="10130">
                  <c:v>1.2343749999058915</c:v>
                </c:pt>
                <c:pt idx="10131">
                  <c:v>1.2344969511262842</c:v>
                </c:pt>
                <c:pt idx="10132">
                  <c:v>1.2346189023466685</c:v>
                </c:pt>
                <c:pt idx="10133">
                  <c:v>1.2347408535670448</c:v>
                </c:pt>
                <c:pt idx="10134">
                  <c:v>1.2348628047874124</c:v>
                </c:pt>
                <c:pt idx="10135">
                  <c:v>1.2349847560077725</c:v>
                </c:pt>
                <c:pt idx="10136">
                  <c:v>1.2351067072281241</c:v>
                </c:pt>
                <c:pt idx="10137">
                  <c:v>1.2352286584484682</c:v>
                </c:pt>
                <c:pt idx="10138">
                  <c:v>1.2353506096688043</c:v>
                </c:pt>
                <c:pt idx="10139">
                  <c:v>1.235472560889133</c:v>
                </c:pt>
                <c:pt idx="10140">
                  <c:v>1.235594512109454</c:v>
                </c:pt>
                <c:pt idx="10141">
                  <c:v>1.235716463329767</c:v>
                </c:pt>
                <c:pt idx="10142">
                  <c:v>1.2358384145500729</c:v>
                </c:pt>
                <c:pt idx="10143">
                  <c:v>1.2359603657703713</c:v>
                </c:pt>
                <c:pt idx="10144">
                  <c:v>1.2360823169906623</c:v>
                </c:pt>
                <c:pt idx="10145">
                  <c:v>1.236204268210946</c:v>
                </c:pt>
                <c:pt idx="10146">
                  <c:v>1.2363262194312226</c:v>
                </c:pt>
                <c:pt idx="10147">
                  <c:v>1.2364481706514916</c:v>
                </c:pt>
                <c:pt idx="10148">
                  <c:v>1.236570121871754</c:v>
                </c:pt>
                <c:pt idx="10149">
                  <c:v>1.236692073092009</c:v>
                </c:pt>
                <c:pt idx="10150">
                  <c:v>1.236814024312257</c:v>
                </c:pt>
                <c:pt idx="10151">
                  <c:v>1.2369359755324985</c:v>
                </c:pt>
                <c:pt idx="10152">
                  <c:v>1.2370579267527329</c:v>
                </c:pt>
                <c:pt idx="10153">
                  <c:v>1.2371798779729604</c:v>
                </c:pt>
                <c:pt idx="10154">
                  <c:v>1.2373018291931808</c:v>
                </c:pt>
                <c:pt idx="10155">
                  <c:v>1.2374237804133956</c:v>
                </c:pt>
                <c:pt idx="10156">
                  <c:v>1.2375457316336034</c:v>
                </c:pt>
                <c:pt idx="10157">
                  <c:v>1.2376676828538047</c:v>
                </c:pt>
                <c:pt idx="10158">
                  <c:v>1.2377896340739996</c:v>
                </c:pt>
                <c:pt idx="10159">
                  <c:v>1.2379115852941875</c:v>
                </c:pt>
                <c:pt idx="10160">
                  <c:v>1.23803353651437</c:v>
                </c:pt>
                <c:pt idx="10161">
                  <c:v>1.238155487734546</c:v>
                </c:pt>
                <c:pt idx="10162">
                  <c:v>1.2382774389547153</c:v>
                </c:pt>
                <c:pt idx="10163">
                  <c:v>1.2383993901748787</c:v>
                </c:pt>
                <c:pt idx="10164">
                  <c:v>1.2385213413950358</c:v>
                </c:pt>
                <c:pt idx="10165">
                  <c:v>1.2386432926151869</c:v>
                </c:pt>
                <c:pt idx="10166">
                  <c:v>1.2387652438353323</c:v>
                </c:pt>
                <c:pt idx="10167">
                  <c:v>1.238887195055471</c:v>
                </c:pt>
                <c:pt idx="10168">
                  <c:v>1.239009146275605</c:v>
                </c:pt>
                <c:pt idx="10169">
                  <c:v>1.2391310974957321</c:v>
                </c:pt>
                <c:pt idx="10170">
                  <c:v>1.2392530487158542</c:v>
                </c:pt>
                <c:pt idx="10171">
                  <c:v>1.2393749999359702</c:v>
                </c:pt>
                <c:pt idx="10172">
                  <c:v>1.2394969511560805</c:v>
                </c:pt>
                <c:pt idx="10173">
                  <c:v>1.2396189023761852</c:v>
                </c:pt>
                <c:pt idx="10174">
                  <c:v>1.2397408535962848</c:v>
                </c:pt>
                <c:pt idx="10175">
                  <c:v>1.2398628048163787</c:v>
                </c:pt>
                <c:pt idx="10176">
                  <c:v>1.239984756036467</c:v>
                </c:pt>
                <c:pt idx="10177">
                  <c:v>1.2401067072565497</c:v>
                </c:pt>
                <c:pt idx="10178">
                  <c:v>1.2402286584766276</c:v>
                </c:pt>
                <c:pt idx="10179">
                  <c:v>1.2403506096966996</c:v>
                </c:pt>
                <c:pt idx="10180">
                  <c:v>1.2404725609167664</c:v>
                </c:pt>
                <c:pt idx="10181">
                  <c:v>1.2405945121368278</c:v>
                </c:pt>
                <c:pt idx="10182">
                  <c:v>1.2407164633568846</c:v>
                </c:pt>
                <c:pt idx="10183">
                  <c:v>1.2408384145769364</c:v>
                </c:pt>
                <c:pt idx="10184">
                  <c:v>1.2409603657969828</c:v>
                </c:pt>
                <c:pt idx="10185">
                  <c:v>1.2410823170170244</c:v>
                </c:pt>
                <c:pt idx="10186">
                  <c:v>1.2412042682370608</c:v>
                </c:pt>
                <c:pt idx="10187">
                  <c:v>1.2413262194570929</c:v>
                </c:pt>
                <c:pt idx="10188">
                  <c:v>1.2414481706771194</c:v>
                </c:pt>
                <c:pt idx="10189">
                  <c:v>1.2415701218971407</c:v>
                </c:pt>
                <c:pt idx="10190">
                  <c:v>1.2416920731171581</c:v>
                </c:pt>
                <c:pt idx="10191">
                  <c:v>1.2418140243371705</c:v>
                </c:pt>
                <c:pt idx="10192">
                  <c:v>1.2419359755571784</c:v>
                </c:pt>
                <c:pt idx="10193">
                  <c:v>1.2420579267771812</c:v>
                </c:pt>
                <c:pt idx="10194">
                  <c:v>1.24217987799718</c:v>
                </c:pt>
                <c:pt idx="10195">
                  <c:v>1.2423018292171739</c:v>
                </c:pt>
                <c:pt idx="10196">
                  <c:v>1.242423780437163</c:v>
                </c:pt>
                <c:pt idx="10197">
                  <c:v>1.242545731657148</c:v>
                </c:pt>
                <c:pt idx="10198">
                  <c:v>1.2426676828771286</c:v>
                </c:pt>
                <c:pt idx="10199">
                  <c:v>1.2427896340971045</c:v>
                </c:pt>
                <c:pt idx="10200">
                  <c:v>1.242911585317076</c:v>
                </c:pt>
                <c:pt idx="10201">
                  <c:v>1.2430335365370437</c:v>
                </c:pt>
                <c:pt idx="10202">
                  <c:v>1.2431554877570066</c:v>
                </c:pt>
                <c:pt idx="10203">
                  <c:v>1.2432774389769654</c:v>
                </c:pt>
                <c:pt idx="10204">
                  <c:v>1.2433993901969207</c:v>
                </c:pt>
                <c:pt idx="10205">
                  <c:v>1.2435213414168709</c:v>
                </c:pt>
                <c:pt idx="10206">
                  <c:v>1.2436432926368179</c:v>
                </c:pt>
                <c:pt idx="10207">
                  <c:v>1.2437652438567599</c:v>
                </c:pt>
                <c:pt idx="10208">
                  <c:v>1.2438871950766983</c:v>
                </c:pt>
                <c:pt idx="10209">
                  <c:v>1.2440091462966323</c:v>
                </c:pt>
                <c:pt idx="10210">
                  <c:v>1.2441310975165631</c:v>
                </c:pt>
                <c:pt idx="10211">
                  <c:v>1.2442530487364774</c:v>
                </c:pt>
                <c:pt idx="10212">
                  <c:v>1.2443749999564</c:v>
                </c:pt>
                <c:pt idx="10213">
                  <c:v>1.2444969511763306</c:v>
                </c:pt>
                <c:pt idx="10214">
                  <c:v>1.2446189023962337</c:v>
                </c:pt>
                <c:pt idx="10215">
                  <c:v>1.2447408536161446</c:v>
                </c:pt>
                <c:pt idx="10216">
                  <c:v>1.2448628048360648</c:v>
                </c:pt>
                <c:pt idx="10217">
                  <c:v>1.2449847560559684</c:v>
                </c:pt>
                <c:pt idx="10218">
                  <c:v>1.2451067072758564</c:v>
                </c:pt>
                <c:pt idx="10219">
                  <c:v>1.2452286584957653</c:v>
                </c:pt>
                <c:pt idx="10220">
                  <c:v>1.2453506097156573</c:v>
                </c:pt>
                <c:pt idx="10221">
                  <c:v>1.2454725609355348</c:v>
                </c:pt>
                <c:pt idx="10222">
                  <c:v>1.2455945121554328</c:v>
                </c:pt>
                <c:pt idx="10223">
                  <c:v>1.2457164633753151</c:v>
                </c:pt>
                <c:pt idx="10224">
                  <c:v>1.2458384145951815</c:v>
                </c:pt>
                <c:pt idx="10225">
                  <c:v>1.2459603658150689</c:v>
                </c:pt>
                <c:pt idx="10226">
                  <c:v>1.2460823170349409</c:v>
                </c:pt>
                <c:pt idx="10227">
                  <c:v>1.2462042682547969</c:v>
                </c:pt>
                <c:pt idx="10228">
                  <c:v>1.2463262194746623</c:v>
                </c:pt>
                <c:pt idx="10229">
                  <c:v>1.2464481706945243</c:v>
                </c:pt>
                <c:pt idx="10230">
                  <c:v>1.2465701219143828</c:v>
                </c:pt>
                <c:pt idx="10231">
                  <c:v>1.2466920731342381</c:v>
                </c:pt>
                <c:pt idx="10232">
                  <c:v>1.2468140243540899</c:v>
                </c:pt>
                <c:pt idx="10233">
                  <c:v>1.2469359755739393</c:v>
                </c:pt>
                <c:pt idx="10234">
                  <c:v>1.2470579267937851</c:v>
                </c:pt>
                <c:pt idx="10235">
                  <c:v>1.2471798780136274</c:v>
                </c:pt>
                <c:pt idx="10236">
                  <c:v>1.2473018292334668</c:v>
                </c:pt>
                <c:pt idx="10237">
                  <c:v>1.2474237804533039</c:v>
                </c:pt>
                <c:pt idx="10238">
                  <c:v>1.2475457316731371</c:v>
                </c:pt>
                <c:pt idx="10239">
                  <c:v>1.2476676828929674</c:v>
                </c:pt>
                <c:pt idx="10240">
                  <c:v>1.247789634112795</c:v>
                </c:pt>
                <c:pt idx="10241">
                  <c:v>1.2479115853326193</c:v>
                </c:pt>
                <c:pt idx="10242">
                  <c:v>1.2480335365524413</c:v>
                </c:pt>
                <c:pt idx="10243">
                  <c:v>1.24815548777226</c:v>
                </c:pt>
                <c:pt idx="10244">
                  <c:v>1.2482774389920759</c:v>
                </c:pt>
                <c:pt idx="10245">
                  <c:v>1.2483993902118886</c:v>
                </c:pt>
                <c:pt idx="10246">
                  <c:v>1.2485213414316991</c:v>
                </c:pt>
                <c:pt idx="10247">
                  <c:v>1.2486432926515061</c:v>
                </c:pt>
                <c:pt idx="10248">
                  <c:v>1.2487652438713106</c:v>
                </c:pt>
                <c:pt idx="10249">
                  <c:v>1.2488871950911127</c:v>
                </c:pt>
                <c:pt idx="10250">
                  <c:v>1.2490091463109119</c:v>
                </c:pt>
                <c:pt idx="10251">
                  <c:v>1.2491310975307082</c:v>
                </c:pt>
                <c:pt idx="10252">
                  <c:v>1.2492530487505014</c:v>
                </c:pt>
                <c:pt idx="10253">
                  <c:v>1.2493749999702928</c:v>
                </c:pt>
                <c:pt idx="10254">
                  <c:v>1.2494969511900813</c:v>
                </c:pt>
                <c:pt idx="10255">
                  <c:v>1.2496189024098676</c:v>
                </c:pt>
                <c:pt idx="10256">
                  <c:v>1.2497408536296513</c:v>
                </c:pt>
                <c:pt idx="10257">
                  <c:v>1.2498628048494314</c:v>
                </c:pt>
                <c:pt idx="10258">
                  <c:v>1.2499847560692099</c:v>
                </c:pt>
                <c:pt idx="10259">
                  <c:v>1.2501067072889858</c:v>
                </c:pt>
                <c:pt idx="10260">
                  <c:v>1.2502286585087592</c:v>
                </c:pt>
                <c:pt idx="10261">
                  <c:v>1.2503506097285295</c:v>
                </c:pt>
                <c:pt idx="10262">
                  <c:v>1.2504725609482983</c:v>
                </c:pt>
                <c:pt idx="10263">
                  <c:v>1.2505945121680644</c:v>
                </c:pt>
                <c:pt idx="10264">
                  <c:v>1.2507164633878278</c:v>
                </c:pt>
                <c:pt idx="10265">
                  <c:v>1.2508384146075899</c:v>
                </c:pt>
                <c:pt idx="10266">
                  <c:v>1.250960365827348</c:v>
                </c:pt>
                <c:pt idx="10267">
                  <c:v>1.2510823170471048</c:v>
                </c:pt>
                <c:pt idx="10268">
                  <c:v>1.2512042682668598</c:v>
                </c:pt>
                <c:pt idx="10269">
                  <c:v>1.2513262194866117</c:v>
                </c:pt>
                <c:pt idx="10270">
                  <c:v>1.2514481707063612</c:v>
                </c:pt>
                <c:pt idx="10271">
                  <c:v>1.2515701219261091</c:v>
                </c:pt>
                <c:pt idx="10272">
                  <c:v>1.2516920731458547</c:v>
                </c:pt>
                <c:pt idx="10273">
                  <c:v>1.2518140243655975</c:v>
                </c:pt>
                <c:pt idx="10274">
                  <c:v>1.2519359755853392</c:v>
                </c:pt>
                <c:pt idx="10275">
                  <c:v>1.2520579268050775</c:v>
                </c:pt>
                <c:pt idx="10276">
                  <c:v>1.2521798780248148</c:v>
                </c:pt>
                <c:pt idx="10277">
                  <c:v>1.2523018292445496</c:v>
                </c:pt>
                <c:pt idx="10278">
                  <c:v>1.2524237804642815</c:v>
                </c:pt>
                <c:pt idx="10279">
                  <c:v>1.2525457316840121</c:v>
                </c:pt>
                <c:pt idx="10280">
                  <c:v>1.2526676829037404</c:v>
                </c:pt>
                <c:pt idx="10281">
                  <c:v>1.2527896341234674</c:v>
                </c:pt>
                <c:pt idx="10282">
                  <c:v>1.2529115853431918</c:v>
                </c:pt>
                <c:pt idx="10283">
                  <c:v>1.2530335365629135</c:v>
                </c:pt>
                <c:pt idx="10284">
                  <c:v>1.2531554877826345</c:v>
                </c:pt>
                <c:pt idx="10285">
                  <c:v>1.2532774390023529</c:v>
                </c:pt>
                <c:pt idx="10286">
                  <c:v>1.2533993902220695</c:v>
                </c:pt>
                <c:pt idx="10287">
                  <c:v>1.2535213414417843</c:v>
                </c:pt>
                <c:pt idx="10288">
                  <c:v>1.2536432926614969</c:v>
                </c:pt>
                <c:pt idx="10289">
                  <c:v>1.2537652438812081</c:v>
                </c:pt>
                <c:pt idx="10290">
                  <c:v>1.2538871951009172</c:v>
                </c:pt>
                <c:pt idx="10291">
                  <c:v>1.254009146320624</c:v>
                </c:pt>
                <c:pt idx="10292">
                  <c:v>1.2541310975403297</c:v>
                </c:pt>
                <c:pt idx="10293">
                  <c:v>1.254253048760033</c:v>
                </c:pt>
                <c:pt idx="10294">
                  <c:v>1.2543749999797349</c:v>
                </c:pt>
                <c:pt idx="10295">
                  <c:v>1.2544969511994348</c:v>
                </c:pt>
                <c:pt idx="10296">
                  <c:v>1.2546189024191328</c:v>
                </c:pt>
                <c:pt idx="10297">
                  <c:v>1.2547408536388298</c:v>
                </c:pt>
                <c:pt idx="10298">
                  <c:v>1.2548628048585244</c:v>
                </c:pt>
                <c:pt idx="10299">
                  <c:v>1.2549847560782172</c:v>
                </c:pt>
                <c:pt idx="10300">
                  <c:v>1.2551067072979087</c:v>
                </c:pt>
                <c:pt idx="10301">
                  <c:v>1.2552286585175987</c:v>
                </c:pt>
                <c:pt idx="10302">
                  <c:v>1.2553506097372866</c:v>
                </c:pt>
                <c:pt idx="10303">
                  <c:v>1.255472560956973</c:v>
                </c:pt>
                <c:pt idx="10304">
                  <c:v>1.2555945121766574</c:v>
                </c:pt>
                <c:pt idx="10305">
                  <c:v>1.2557164633963405</c:v>
                </c:pt>
                <c:pt idx="10306">
                  <c:v>1.255838414616022</c:v>
                </c:pt>
                <c:pt idx="10307">
                  <c:v>1.2559603658357021</c:v>
                </c:pt>
                <c:pt idx="10308">
                  <c:v>1.2560823170553805</c:v>
                </c:pt>
                <c:pt idx="10309">
                  <c:v>1.2562042682750572</c:v>
                </c:pt>
                <c:pt idx="10310">
                  <c:v>1.2563262194947322</c:v>
                </c:pt>
                <c:pt idx="10311">
                  <c:v>1.2564481707144062</c:v>
                </c:pt>
                <c:pt idx="10312">
                  <c:v>1.2565701219340786</c:v>
                </c:pt>
                <c:pt idx="10313">
                  <c:v>1.2566920731537485</c:v>
                </c:pt>
                <c:pt idx="10314">
                  <c:v>1.2568140243734183</c:v>
                </c:pt>
                <c:pt idx="10315">
                  <c:v>1.2569359755930858</c:v>
                </c:pt>
                <c:pt idx="10316">
                  <c:v>1.2570579268127524</c:v>
                </c:pt>
                <c:pt idx="10317">
                  <c:v>1.2571798780324173</c:v>
                </c:pt>
                <c:pt idx="10318">
                  <c:v>1.2573018292520803</c:v>
                </c:pt>
                <c:pt idx="10319">
                  <c:v>1.257423780471743</c:v>
                </c:pt>
                <c:pt idx="10320">
                  <c:v>1.2575457316914029</c:v>
                </c:pt>
                <c:pt idx="10321">
                  <c:v>1.257667682911062</c:v>
                </c:pt>
                <c:pt idx="10322">
                  <c:v>1.2577896341307204</c:v>
                </c:pt>
                <c:pt idx="10323">
                  <c:v>1.2579115853503766</c:v>
                </c:pt>
                <c:pt idx="10324">
                  <c:v>1.2580335365700313</c:v>
                </c:pt>
                <c:pt idx="10325">
                  <c:v>1.258155487789685</c:v>
                </c:pt>
                <c:pt idx="10326">
                  <c:v>1.2582774390093379</c:v>
                </c:pt>
                <c:pt idx="10327">
                  <c:v>1.2583993902289892</c:v>
                </c:pt>
                <c:pt idx="10328">
                  <c:v>1.2585213414486389</c:v>
                </c:pt>
                <c:pt idx="10329">
                  <c:v>1.2586432926682871</c:v>
                </c:pt>
                <c:pt idx="10330">
                  <c:v>1.2587652438879346</c:v>
                </c:pt>
                <c:pt idx="10331">
                  <c:v>1.25888719510758</c:v>
                </c:pt>
                <c:pt idx="10332">
                  <c:v>1.2590091463272253</c:v>
                </c:pt>
                <c:pt idx="10333">
                  <c:v>1.2591310975468688</c:v>
                </c:pt>
                <c:pt idx="10334">
                  <c:v>1.2592530487665112</c:v>
                </c:pt>
                <c:pt idx="10335">
                  <c:v>1.2593749999861519</c:v>
                </c:pt>
                <c:pt idx="10336">
                  <c:v>1.2594969512057916</c:v>
                </c:pt>
                <c:pt idx="10337">
                  <c:v>1.2596189024254305</c:v>
                </c:pt>
                <c:pt idx="10338">
                  <c:v>1.2597408536450676</c:v>
                </c:pt>
                <c:pt idx="10339">
                  <c:v>1.259862804864704</c:v>
                </c:pt>
                <c:pt idx="10340">
                  <c:v>1.2599847560843394</c:v>
                </c:pt>
                <c:pt idx="10341">
                  <c:v>1.2601067073039729</c:v>
                </c:pt>
                <c:pt idx="10342">
                  <c:v>1.260228658523606</c:v>
                </c:pt>
                <c:pt idx="10343">
                  <c:v>1.2603506097432375</c:v>
                </c:pt>
                <c:pt idx="10344">
                  <c:v>1.2604725609628682</c:v>
                </c:pt>
                <c:pt idx="10345">
                  <c:v>1.2605945121824975</c:v>
                </c:pt>
                <c:pt idx="10346">
                  <c:v>1.2607164634021262</c:v>
                </c:pt>
                <c:pt idx="10347">
                  <c:v>1.2608384146217531</c:v>
                </c:pt>
                <c:pt idx="10348">
                  <c:v>1.2609603658413797</c:v>
                </c:pt>
                <c:pt idx="10349">
                  <c:v>1.2610823170610044</c:v>
                </c:pt>
                <c:pt idx="10350">
                  <c:v>1.2612042682806286</c:v>
                </c:pt>
                <c:pt idx="10351">
                  <c:v>1.2613262195002521</c:v>
                </c:pt>
                <c:pt idx="10352">
                  <c:v>1.2614481707198737</c:v>
                </c:pt>
                <c:pt idx="10353">
                  <c:v>1.261570121939495</c:v>
                </c:pt>
                <c:pt idx="10354">
                  <c:v>1.2616920731591146</c:v>
                </c:pt>
                <c:pt idx="10355">
                  <c:v>1.261814024378733</c:v>
                </c:pt>
                <c:pt idx="10356">
                  <c:v>1.261935975598351</c:v>
                </c:pt>
                <c:pt idx="10357">
                  <c:v>1.2620579268179681</c:v>
                </c:pt>
                <c:pt idx="10358">
                  <c:v>1.2621798780375841</c:v>
                </c:pt>
                <c:pt idx="10359">
                  <c:v>1.2623018292571988</c:v>
                </c:pt>
                <c:pt idx="10360">
                  <c:v>1.2624237804768135</c:v>
                </c:pt>
                <c:pt idx="10361">
                  <c:v>1.2625457316964264</c:v>
                </c:pt>
                <c:pt idx="10362">
                  <c:v>1.2626676829160379</c:v>
                </c:pt>
                <c:pt idx="10363">
                  <c:v>1.2627896341356493</c:v>
                </c:pt>
                <c:pt idx="10364">
                  <c:v>1.2629115853552599</c:v>
                </c:pt>
                <c:pt idx="10365">
                  <c:v>1.2630335365748688</c:v>
                </c:pt>
                <c:pt idx="10366">
                  <c:v>1.2631554877944773</c:v>
                </c:pt>
                <c:pt idx="10367">
                  <c:v>1.2632774390140848</c:v>
                </c:pt>
                <c:pt idx="10368">
                  <c:v>1.2633993902336917</c:v>
                </c:pt>
                <c:pt idx="10369">
                  <c:v>1.2635213414532975</c:v>
                </c:pt>
                <c:pt idx="10370">
                  <c:v>1.2636432926729022</c:v>
                </c:pt>
                <c:pt idx="10371">
                  <c:v>1.263765243892506</c:v>
                </c:pt>
                <c:pt idx="10372">
                  <c:v>1.2638871951121091</c:v>
                </c:pt>
                <c:pt idx="10373">
                  <c:v>1.2640091463317114</c:v>
                </c:pt>
                <c:pt idx="10374">
                  <c:v>1.2641310975513127</c:v>
                </c:pt>
                <c:pt idx="10375">
                  <c:v>1.2642530487709134</c:v>
                </c:pt>
                <c:pt idx="10376">
                  <c:v>1.2643749999905132</c:v>
                </c:pt>
                <c:pt idx="10377">
                  <c:v>1.2644969512101119</c:v>
                </c:pt>
                <c:pt idx="10378">
                  <c:v>1.2646189024297101</c:v>
                </c:pt>
                <c:pt idx="10379">
                  <c:v>1.2647408536493074</c:v>
                </c:pt>
                <c:pt idx="10380">
                  <c:v>1.2648628048689041</c:v>
                </c:pt>
                <c:pt idx="10381">
                  <c:v>1.2649847560884999</c:v>
                </c:pt>
                <c:pt idx="10382">
                  <c:v>1.2651067073080946</c:v>
                </c:pt>
                <c:pt idx="10383">
                  <c:v>1.2652286585276891</c:v>
                </c:pt>
                <c:pt idx="10384">
                  <c:v>1.2653506097472822</c:v>
                </c:pt>
                <c:pt idx="10385">
                  <c:v>1.2654725609668747</c:v>
                </c:pt>
                <c:pt idx="10386">
                  <c:v>1.2655945121864667</c:v>
                </c:pt>
                <c:pt idx="10387">
                  <c:v>1.265716463406058</c:v>
                </c:pt>
                <c:pt idx="10388">
                  <c:v>1.2658384146256485</c:v>
                </c:pt>
                <c:pt idx="10389">
                  <c:v>1.2659603658452381</c:v>
                </c:pt>
                <c:pt idx="10390">
                  <c:v>1.2660823170648272</c:v>
                </c:pt>
                <c:pt idx="10391">
                  <c:v>1.2662042682844152</c:v>
                </c:pt>
                <c:pt idx="10392">
                  <c:v>1.2663262195039906</c:v>
                </c:pt>
                <c:pt idx="10393">
                  <c:v>1.2664481707235895</c:v>
                </c:pt>
                <c:pt idx="10394">
                  <c:v>1.2665701219431753</c:v>
                </c:pt>
                <c:pt idx="10395">
                  <c:v>1.2666920731627489</c:v>
                </c:pt>
                <c:pt idx="10396">
                  <c:v>1.266814024382346</c:v>
                </c:pt>
                <c:pt idx="10397">
                  <c:v>1.2669359756019301</c:v>
                </c:pt>
                <c:pt idx="10398">
                  <c:v>1.267057926821501</c:v>
                </c:pt>
                <c:pt idx="10399">
                  <c:v>1.2671798780410961</c:v>
                </c:pt>
                <c:pt idx="10400">
                  <c:v>1.2673018292606779</c:v>
                </c:pt>
                <c:pt idx="10401">
                  <c:v>1.2674237804802473</c:v>
                </c:pt>
                <c:pt idx="10402">
                  <c:v>1.2675457316998398</c:v>
                </c:pt>
                <c:pt idx="10403">
                  <c:v>1.2676676829194204</c:v>
                </c:pt>
                <c:pt idx="10404">
                  <c:v>1.2677896341389876</c:v>
                </c:pt>
                <c:pt idx="10405">
                  <c:v>1.2679115853585781</c:v>
                </c:pt>
                <c:pt idx="10406">
                  <c:v>1.2680335365781568</c:v>
                </c:pt>
                <c:pt idx="10407">
                  <c:v>1.2681554877977343</c:v>
                </c:pt>
                <c:pt idx="10408">
                  <c:v>1.2682774390172993</c:v>
                </c:pt>
                <c:pt idx="10409">
                  <c:v>1.2683993902368758</c:v>
                </c:pt>
                <c:pt idx="10410">
                  <c:v>1.2685213414564509</c:v>
                </c:pt>
                <c:pt idx="10411">
                  <c:v>1.268643292676026</c:v>
                </c:pt>
                <c:pt idx="10412">
                  <c:v>1.268765243895601</c:v>
                </c:pt>
                <c:pt idx="10413">
                  <c:v>1.268887195115175</c:v>
                </c:pt>
                <c:pt idx="10414">
                  <c:v>1.2690091463347479</c:v>
                </c:pt>
                <c:pt idx="10415">
                  <c:v>1.2691310975543211</c:v>
                </c:pt>
                <c:pt idx="10416">
                  <c:v>1.2692530487738938</c:v>
                </c:pt>
                <c:pt idx="10417">
                  <c:v>1.2693749999934651</c:v>
                </c:pt>
                <c:pt idx="10418">
                  <c:v>1.2694969512130361</c:v>
                </c:pt>
                <c:pt idx="10419">
                  <c:v>1.2696189024326072</c:v>
                </c:pt>
                <c:pt idx="10420">
                  <c:v>1.2697408536521766</c:v>
                </c:pt>
                <c:pt idx="10421">
                  <c:v>1.2698628048717462</c:v>
                </c:pt>
                <c:pt idx="10422">
                  <c:v>1.2699847560913149</c:v>
                </c:pt>
                <c:pt idx="10423">
                  <c:v>1.2701067073108836</c:v>
                </c:pt>
                <c:pt idx="10424">
                  <c:v>1.2702286585304516</c:v>
                </c:pt>
                <c:pt idx="10425">
                  <c:v>1.270350609750019</c:v>
                </c:pt>
                <c:pt idx="10426">
                  <c:v>1.2704725609695862</c:v>
                </c:pt>
                <c:pt idx="10427">
                  <c:v>1.2705945121891526</c:v>
                </c:pt>
                <c:pt idx="10428">
                  <c:v>1.2707164634087182</c:v>
                </c:pt>
                <c:pt idx="10429">
                  <c:v>1.2708384146282838</c:v>
                </c:pt>
                <c:pt idx="10430">
                  <c:v>1.2709603658478485</c:v>
                </c:pt>
                <c:pt idx="10431">
                  <c:v>1.2710823170674126</c:v>
                </c:pt>
                <c:pt idx="10432">
                  <c:v>1.2712042682869764</c:v>
                </c:pt>
                <c:pt idx="10433">
                  <c:v>1.2713262195065402</c:v>
                </c:pt>
                <c:pt idx="10434">
                  <c:v>1.2714481707261027</c:v>
                </c:pt>
                <c:pt idx="10435">
                  <c:v>1.2715701219456654</c:v>
                </c:pt>
                <c:pt idx="10436">
                  <c:v>1.2716920731652275</c:v>
                </c:pt>
                <c:pt idx="10437">
                  <c:v>1.2718140243847891</c:v>
                </c:pt>
                <c:pt idx="10438">
                  <c:v>1.2719359756043496</c:v>
                </c:pt>
                <c:pt idx="10439">
                  <c:v>1.2720579268239105</c:v>
                </c:pt>
                <c:pt idx="10440">
                  <c:v>1.2721798780434705</c:v>
                </c:pt>
                <c:pt idx="10441">
                  <c:v>1.2723018292630299</c:v>
                </c:pt>
                <c:pt idx="10442">
                  <c:v>1.2724237804825891</c:v>
                </c:pt>
                <c:pt idx="10443">
                  <c:v>1.2725457317021482</c:v>
                </c:pt>
                <c:pt idx="10444">
                  <c:v>1.2726676829217058</c:v>
                </c:pt>
                <c:pt idx="10445">
                  <c:v>1.2727896341412643</c:v>
                </c:pt>
                <c:pt idx="10446">
                  <c:v>1.2729115853608219</c:v>
                </c:pt>
                <c:pt idx="10447">
                  <c:v>1.2730335365803787</c:v>
                </c:pt>
                <c:pt idx="10448">
                  <c:v>1.2731554877999356</c:v>
                </c:pt>
                <c:pt idx="10449">
                  <c:v>1.2732774390194916</c:v>
                </c:pt>
                <c:pt idx="10450">
                  <c:v>1.2733993902390475</c:v>
                </c:pt>
                <c:pt idx="10451">
                  <c:v>1.2735213414586029</c:v>
                </c:pt>
                <c:pt idx="10452">
                  <c:v>1.273643292678158</c:v>
                </c:pt>
                <c:pt idx="10453">
                  <c:v>1.2737652438977123</c:v>
                </c:pt>
                <c:pt idx="10454">
                  <c:v>1.2738871951172666</c:v>
                </c:pt>
                <c:pt idx="10455">
                  <c:v>1.2740091463368204</c:v>
                </c:pt>
                <c:pt idx="10456">
                  <c:v>1.2741310975563738</c:v>
                </c:pt>
                <c:pt idx="10457">
                  <c:v>1.2742530487759269</c:v>
                </c:pt>
                <c:pt idx="10458">
                  <c:v>1.2743749999954799</c:v>
                </c:pt>
                <c:pt idx="10459">
                  <c:v>1.2744969512150321</c:v>
                </c:pt>
                <c:pt idx="10460">
                  <c:v>1.2746189024345831</c:v>
                </c:pt>
                <c:pt idx="10461">
                  <c:v>1.2747408536541349</c:v>
                </c:pt>
                <c:pt idx="10462">
                  <c:v>1.2748628048736865</c:v>
                </c:pt>
                <c:pt idx="10463">
                  <c:v>1.2749847560932366</c:v>
                </c:pt>
                <c:pt idx="10464">
                  <c:v>1.2751067073127875</c:v>
                </c:pt>
                <c:pt idx="10465">
                  <c:v>1.2752286585323378</c:v>
                </c:pt>
                <c:pt idx="10466">
                  <c:v>1.2753506097518872</c:v>
                </c:pt>
                <c:pt idx="10467">
                  <c:v>1.2754725609714368</c:v>
                </c:pt>
                <c:pt idx="10468">
                  <c:v>1.2755945121909857</c:v>
                </c:pt>
                <c:pt idx="10469">
                  <c:v>1.275716463410534</c:v>
                </c:pt>
                <c:pt idx="10470">
                  <c:v>1.2758384146300827</c:v>
                </c:pt>
                <c:pt idx="10471">
                  <c:v>1.2759603658496306</c:v>
                </c:pt>
                <c:pt idx="10472">
                  <c:v>1.2760823170691782</c:v>
                </c:pt>
                <c:pt idx="10473">
                  <c:v>1.2762042682887254</c:v>
                </c:pt>
                <c:pt idx="10474">
                  <c:v>1.2763262195082723</c:v>
                </c:pt>
                <c:pt idx="10475">
                  <c:v>1.2764481707278192</c:v>
                </c:pt>
                <c:pt idx="10476">
                  <c:v>1.2765701219473655</c:v>
                </c:pt>
                <c:pt idx="10477">
                  <c:v>1.2766920731669118</c:v>
                </c:pt>
                <c:pt idx="10478">
                  <c:v>1.2768140243864574</c:v>
                </c:pt>
                <c:pt idx="10479">
                  <c:v>1.2769359756060026</c:v>
                </c:pt>
                <c:pt idx="10480">
                  <c:v>1.2770579268255475</c:v>
                </c:pt>
                <c:pt idx="10481">
                  <c:v>1.2771798780450925</c:v>
                </c:pt>
                <c:pt idx="10482">
                  <c:v>1.277301829264637</c:v>
                </c:pt>
                <c:pt idx="10483">
                  <c:v>1.2774237804841815</c:v>
                </c:pt>
                <c:pt idx="10484">
                  <c:v>1.2775457317037249</c:v>
                </c:pt>
                <c:pt idx="10485">
                  <c:v>1.2776676829232685</c:v>
                </c:pt>
                <c:pt idx="10486">
                  <c:v>1.2777896341428119</c:v>
                </c:pt>
                <c:pt idx="10487">
                  <c:v>1.2779115853623548</c:v>
                </c:pt>
                <c:pt idx="10488">
                  <c:v>1.2780335365818976</c:v>
                </c:pt>
                <c:pt idx="10489">
                  <c:v>1.2781554878014396</c:v>
                </c:pt>
                <c:pt idx="10490">
                  <c:v>1.2782774390209819</c:v>
                </c:pt>
                <c:pt idx="10491">
                  <c:v>1.2783993902405237</c:v>
                </c:pt>
                <c:pt idx="10492">
                  <c:v>1.2785213414600647</c:v>
                </c:pt>
                <c:pt idx="10493">
                  <c:v>1.278643292679607</c:v>
                </c:pt>
                <c:pt idx="10494">
                  <c:v>1.2787652438991475</c:v>
                </c:pt>
                <c:pt idx="10495">
                  <c:v>1.2788871951186884</c:v>
                </c:pt>
                <c:pt idx="10496">
                  <c:v>1.2790091463382289</c:v>
                </c:pt>
                <c:pt idx="10497">
                  <c:v>1.2791310975577692</c:v>
                </c:pt>
                <c:pt idx="10498">
                  <c:v>1.2792530487773088</c:v>
                </c:pt>
                <c:pt idx="10499">
                  <c:v>1.2793749999968484</c:v>
                </c:pt>
                <c:pt idx="10500">
                  <c:v>1.2794969512163876</c:v>
                </c:pt>
                <c:pt idx="10501">
                  <c:v>1.279618902435927</c:v>
                </c:pt>
                <c:pt idx="10502">
                  <c:v>1.2797408536554662</c:v>
                </c:pt>
                <c:pt idx="10503">
                  <c:v>1.2798628048750049</c:v>
                </c:pt>
                <c:pt idx="10504">
                  <c:v>1.279984756094543</c:v>
                </c:pt>
                <c:pt idx="10505">
                  <c:v>1.2801067073140815</c:v>
                </c:pt>
                <c:pt idx="10506">
                  <c:v>1.2802286585336191</c:v>
                </c:pt>
                <c:pt idx="10507">
                  <c:v>1.280350609753157</c:v>
                </c:pt>
                <c:pt idx="10508">
                  <c:v>1.2804725609726944</c:v>
                </c:pt>
                <c:pt idx="10509">
                  <c:v>1.2805945121922317</c:v>
                </c:pt>
                <c:pt idx="10510">
                  <c:v>1.2807164634117689</c:v>
                </c:pt>
                <c:pt idx="10511">
                  <c:v>1.2808384146313054</c:v>
                </c:pt>
                <c:pt idx="10512">
                  <c:v>1.2809603658508419</c:v>
                </c:pt>
                <c:pt idx="10513">
                  <c:v>1.2810823170703782</c:v>
                </c:pt>
                <c:pt idx="10514">
                  <c:v>1.2812042682899145</c:v>
                </c:pt>
                <c:pt idx="10515">
                  <c:v>1.2813262195094497</c:v>
                </c:pt>
                <c:pt idx="10516">
                  <c:v>1.2814481707289858</c:v>
                </c:pt>
                <c:pt idx="10517">
                  <c:v>1.2815701219485207</c:v>
                </c:pt>
                <c:pt idx="10518">
                  <c:v>1.2816920731680561</c:v>
                </c:pt>
                <c:pt idx="10519">
                  <c:v>1.2818140243875917</c:v>
                </c:pt>
                <c:pt idx="10520">
                  <c:v>1.281935975607126</c:v>
                </c:pt>
                <c:pt idx="10521">
                  <c:v>1.2820579268266605</c:v>
                </c:pt>
                <c:pt idx="10522">
                  <c:v>1.2821798780461946</c:v>
                </c:pt>
                <c:pt idx="10523">
                  <c:v>1.2823018292657289</c:v>
                </c:pt>
                <c:pt idx="10524">
                  <c:v>1.2824237804852627</c:v>
                </c:pt>
                <c:pt idx="10525">
                  <c:v>1.2825457317047966</c:v>
                </c:pt>
                <c:pt idx="10526">
                  <c:v>1.2826676829243304</c:v>
                </c:pt>
                <c:pt idx="10527">
                  <c:v>1.2827896341438634</c:v>
                </c:pt>
                <c:pt idx="10528">
                  <c:v>1.282911585363397</c:v>
                </c:pt>
                <c:pt idx="10529">
                  <c:v>1.2830335365829293</c:v>
                </c:pt>
                <c:pt idx="10530">
                  <c:v>1.2831554878024618</c:v>
                </c:pt>
                <c:pt idx="10531">
                  <c:v>1.2832774390219943</c:v>
                </c:pt>
                <c:pt idx="10532">
                  <c:v>1.2833993902415273</c:v>
                </c:pt>
                <c:pt idx="10533">
                  <c:v>1.2835213414610593</c:v>
                </c:pt>
                <c:pt idx="10534">
                  <c:v>1.2836432926805912</c:v>
                </c:pt>
                <c:pt idx="10535">
                  <c:v>1.283765243900123</c:v>
                </c:pt>
                <c:pt idx="10536">
                  <c:v>1.2838871951196547</c:v>
                </c:pt>
                <c:pt idx="10537">
                  <c:v>1.2840091463391858</c:v>
                </c:pt>
                <c:pt idx="10538">
                  <c:v>1.2841310975587177</c:v>
                </c:pt>
                <c:pt idx="10539">
                  <c:v>1.2842530487782482</c:v>
                </c:pt>
                <c:pt idx="10540">
                  <c:v>1.2843749999977792</c:v>
                </c:pt>
                <c:pt idx="10541">
                  <c:v>1.2844969512173097</c:v>
                </c:pt>
                <c:pt idx="10542">
                  <c:v>1.2846189024368406</c:v>
                </c:pt>
                <c:pt idx="10543">
                  <c:v>1.2847408536563707</c:v>
                </c:pt>
                <c:pt idx="10544">
                  <c:v>1.2848628048759005</c:v>
                </c:pt>
                <c:pt idx="10545">
                  <c:v>1.2849847560954311</c:v>
                </c:pt>
                <c:pt idx="10546">
                  <c:v>1.2851067073149607</c:v>
                </c:pt>
                <c:pt idx="10547">
                  <c:v>1.2852286585344901</c:v>
                </c:pt>
                <c:pt idx="10548">
                  <c:v>1.2853506097540199</c:v>
                </c:pt>
                <c:pt idx="10549">
                  <c:v>1.2854725609735496</c:v>
                </c:pt>
                <c:pt idx="10550">
                  <c:v>1.2855945121930783</c:v>
                </c:pt>
                <c:pt idx="10551">
                  <c:v>1.2857164634126075</c:v>
                </c:pt>
                <c:pt idx="10552">
                  <c:v>1.2858384146321364</c:v>
                </c:pt>
                <c:pt idx="10553">
                  <c:v>1.2859603658516654</c:v>
                </c:pt>
                <c:pt idx="10554">
                  <c:v>1.2860823170711937</c:v>
                </c:pt>
                <c:pt idx="10555">
                  <c:v>1.2862042682907222</c:v>
                </c:pt>
                <c:pt idx="10556">
                  <c:v>1.2863262195102503</c:v>
                </c:pt>
                <c:pt idx="10557">
                  <c:v>1.2864481707297788</c:v>
                </c:pt>
                <c:pt idx="10558">
                  <c:v>1.2865701219493062</c:v>
                </c:pt>
                <c:pt idx="10559">
                  <c:v>1.2866920731688343</c:v>
                </c:pt>
                <c:pt idx="10560">
                  <c:v>1.2868140243883619</c:v>
                </c:pt>
                <c:pt idx="10561">
                  <c:v>1.2869359756078893</c:v>
                </c:pt>
                <c:pt idx="10562">
                  <c:v>1.2870579268274167</c:v>
                </c:pt>
                <c:pt idx="10563">
                  <c:v>1.2871798780469443</c:v>
                </c:pt>
                <c:pt idx="10564">
                  <c:v>1.2873018292664713</c:v>
                </c:pt>
                <c:pt idx="10565">
                  <c:v>1.287423780485998</c:v>
                </c:pt>
                <c:pt idx="10566">
                  <c:v>1.2875457317055248</c:v>
                </c:pt>
                <c:pt idx="10567">
                  <c:v>1.287667682925052</c:v>
                </c:pt>
                <c:pt idx="10568">
                  <c:v>1.287789634144578</c:v>
                </c:pt>
                <c:pt idx="10569">
                  <c:v>1.2879115853641045</c:v>
                </c:pt>
                <c:pt idx="10570">
                  <c:v>1.2880335365836308</c:v>
                </c:pt>
                <c:pt idx="10571">
                  <c:v>1.2881554878031567</c:v>
                </c:pt>
                <c:pt idx="10572">
                  <c:v>1.2882774390226712</c:v>
                </c:pt>
                <c:pt idx="10573">
                  <c:v>1.2883993902422084</c:v>
                </c:pt>
                <c:pt idx="10574">
                  <c:v>1.2885213414617349</c:v>
                </c:pt>
                <c:pt idx="10575">
                  <c:v>1.2886432926812479</c:v>
                </c:pt>
                <c:pt idx="10576">
                  <c:v>1.288765243900786</c:v>
                </c:pt>
                <c:pt idx="10577">
                  <c:v>1.2888871951203114</c:v>
                </c:pt>
                <c:pt idx="10578">
                  <c:v>1.2890091463398365</c:v>
                </c:pt>
                <c:pt idx="10579">
                  <c:v>1.2891310975593617</c:v>
                </c:pt>
                <c:pt idx="10580">
                  <c:v>1.2892530487788871</c:v>
                </c:pt>
                <c:pt idx="10581">
                  <c:v>1.2893749999984114</c:v>
                </c:pt>
                <c:pt idx="10582">
                  <c:v>1.2894969512179362</c:v>
                </c:pt>
                <c:pt idx="10583">
                  <c:v>1.2896189024374609</c:v>
                </c:pt>
                <c:pt idx="10584">
                  <c:v>1.2897408536569857</c:v>
                </c:pt>
                <c:pt idx="10585">
                  <c:v>1.289862804876498</c:v>
                </c:pt>
                <c:pt idx="10586">
                  <c:v>1.2899847560960347</c:v>
                </c:pt>
                <c:pt idx="10587">
                  <c:v>1.2901067073155588</c:v>
                </c:pt>
                <c:pt idx="10588">
                  <c:v>1.2902286585350704</c:v>
                </c:pt>
                <c:pt idx="10589">
                  <c:v>1.2903506097545945</c:v>
                </c:pt>
                <c:pt idx="10590">
                  <c:v>1.2904725609741186</c:v>
                </c:pt>
                <c:pt idx="10591">
                  <c:v>1.2905945121936417</c:v>
                </c:pt>
                <c:pt idx="10592">
                  <c:v>1.2907164634131656</c:v>
                </c:pt>
                <c:pt idx="10593">
                  <c:v>1.290838414632689</c:v>
                </c:pt>
                <c:pt idx="10594">
                  <c:v>1.2909603658522126</c:v>
                </c:pt>
                <c:pt idx="10595">
                  <c:v>1.2910823170717358</c:v>
                </c:pt>
                <c:pt idx="10596">
                  <c:v>1.291204268291259</c:v>
                </c:pt>
                <c:pt idx="10597">
                  <c:v>1.2913262195107824</c:v>
                </c:pt>
                <c:pt idx="10598">
                  <c:v>1.2914481707303052</c:v>
                </c:pt>
                <c:pt idx="10599">
                  <c:v>1.2915701219498281</c:v>
                </c:pt>
                <c:pt idx="10600">
                  <c:v>1.2916920731693509</c:v>
                </c:pt>
                <c:pt idx="10601">
                  <c:v>1.2918140243888738</c:v>
                </c:pt>
                <c:pt idx="10602">
                  <c:v>1.2919359756083963</c:v>
                </c:pt>
                <c:pt idx="10603">
                  <c:v>1.2920579268279189</c:v>
                </c:pt>
                <c:pt idx="10604">
                  <c:v>1.2921798780474414</c:v>
                </c:pt>
                <c:pt idx="10605">
                  <c:v>1.2923018292669635</c:v>
                </c:pt>
                <c:pt idx="10606">
                  <c:v>1.2924237804864858</c:v>
                </c:pt>
                <c:pt idx="10607">
                  <c:v>1.2925457317060078</c:v>
                </c:pt>
                <c:pt idx="10608">
                  <c:v>1.2926676829255299</c:v>
                </c:pt>
                <c:pt idx="10609">
                  <c:v>1.292789634145052</c:v>
                </c:pt>
                <c:pt idx="10610">
                  <c:v>1.2929115853645738</c:v>
                </c:pt>
                <c:pt idx="10611">
                  <c:v>1.2930335365840953</c:v>
                </c:pt>
                <c:pt idx="10612">
                  <c:v>1.2931554878036171</c:v>
                </c:pt>
                <c:pt idx="10613">
                  <c:v>1.293277439023139</c:v>
                </c:pt>
                <c:pt idx="10614">
                  <c:v>1.2933993902426602</c:v>
                </c:pt>
                <c:pt idx="10615">
                  <c:v>1.2935213414621818</c:v>
                </c:pt>
                <c:pt idx="10616">
                  <c:v>1.2936432926817034</c:v>
                </c:pt>
                <c:pt idx="10617">
                  <c:v>1.2937652439012246</c:v>
                </c:pt>
                <c:pt idx="10618">
                  <c:v>1.2938871951207453</c:v>
                </c:pt>
                <c:pt idx="10619">
                  <c:v>1.2940091463402665</c:v>
                </c:pt>
                <c:pt idx="10620">
                  <c:v>1.2941310975597875</c:v>
                </c:pt>
                <c:pt idx="10621">
                  <c:v>1.2942530487793085</c:v>
                </c:pt>
                <c:pt idx="10622">
                  <c:v>1.2943749999988292</c:v>
                </c:pt>
                <c:pt idx="10623">
                  <c:v>1.2944969512183497</c:v>
                </c:pt>
                <c:pt idx="10624">
                  <c:v>1.2946189024378709</c:v>
                </c:pt>
                <c:pt idx="10625">
                  <c:v>1.2947408536573914</c:v>
                </c:pt>
                <c:pt idx="10626">
                  <c:v>1.2948628048769122</c:v>
                </c:pt>
                <c:pt idx="10627">
                  <c:v>1.2949847560964323</c:v>
                </c:pt>
                <c:pt idx="10628">
                  <c:v>1.2951067073159523</c:v>
                </c:pt>
                <c:pt idx="10629">
                  <c:v>1.2952286585354729</c:v>
                </c:pt>
                <c:pt idx="10630">
                  <c:v>1.2953506097549929</c:v>
                </c:pt>
                <c:pt idx="10631">
                  <c:v>1.295472560974513</c:v>
                </c:pt>
                <c:pt idx="10632">
                  <c:v>1.2955945121940333</c:v>
                </c:pt>
                <c:pt idx="10633">
                  <c:v>1.2957164634135532</c:v>
                </c:pt>
                <c:pt idx="10634">
                  <c:v>1.295838414633073</c:v>
                </c:pt>
                <c:pt idx="10635">
                  <c:v>1.2959603658525927</c:v>
                </c:pt>
                <c:pt idx="10636">
                  <c:v>1.296082317072113</c:v>
                </c:pt>
                <c:pt idx="10637">
                  <c:v>1.2962042682916324</c:v>
                </c:pt>
                <c:pt idx="10638">
                  <c:v>1.2963262195111522</c:v>
                </c:pt>
                <c:pt idx="10639">
                  <c:v>1.2964481707306719</c:v>
                </c:pt>
                <c:pt idx="10640">
                  <c:v>1.2965701219501908</c:v>
                </c:pt>
                <c:pt idx="10641">
                  <c:v>1.2966920731697105</c:v>
                </c:pt>
                <c:pt idx="10642">
                  <c:v>1.2968140243892297</c:v>
                </c:pt>
                <c:pt idx="10643">
                  <c:v>1.2969359756087488</c:v>
                </c:pt>
                <c:pt idx="10644">
                  <c:v>1.297057926828268</c:v>
                </c:pt>
                <c:pt idx="10645">
                  <c:v>1.2971798780477872</c:v>
                </c:pt>
                <c:pt idx="10646">
                  <c:v>1.2973018292673066</c:v>
                </c:pt>
                <c:pt idx="10647">
                  <c:v>1.2974237804868254</c:v>
                </c:pt>
                <c:pt idx="10648">
                  <c:v>1.2975457317063446</c:v>
                </c:pt>
                <c:pt idx="10649">
                  <c:v>1.2976676829258631</c:v>
                </c:pt>
                <c:pt idx="10650">
                  <c:v>1.2977896341453825</c:v>
                </c:pt>
                <c:pt idx="10651">
                  <c:v>1.297911585364901</c:v>
                </c:pt>
                <c:pt idx="10652">
                  <c:v>1.2980335365844198</c:v>
                </c:pt>
                <c:pt idx="10653">
                  <c:v>1.2981554878039385</c:v>
                </c:pt>
                <c:pt idx="10654">
                  <c:v>1.298277439023457</c:v>
                </c:pt>
                <c:pt idx="10655">
                  <c:v>1.2983993902429751</c:v>
                </c:pt>
                <c:pt idx="10656">
                  <c:v>1.2985213414624937</c:v>
                </c:pt>
                <c:pt idx="10657">
                  <c:v>1.2986432926820122</c:v>
                </c:pt>
                <c:pt idx="10658">
                  <c:v>1.2987652439015303</c:v>
                </c:pt>
                <c:pt idx="10659">
                  <c:v>1.2988871951210486</c:v>
                </c:pt>
                <c:pt idx="10660">
                  <c:v>1.2990091463405671</c:v>
                </c:pt>
                <c:pt idx="10661">
                  <c:v>1.2991310975600854</c:v>
                </c:pt>
                <c:pt idx="10662">
                  <c:v>1.2992530487796037</c:v>
                </c:pt>
                <c:pt idx="10663">
                  <c:v>1.2993749999991215</c:v>
                </c:pt>
                <c:pt idx="10664">
                  <c:v>1.2994969512186394</c:v>
                </c:pt>
                <c:pt idx="10665">
                  <c:v>1.2996189024381575</c:v>
                </c:pt>
                <c:pt idx="10666">
                  <c:v>1.2997408536576753</c:v>
                </c:pt>
                <c:pt idx="10667">
                  <c:v>1.2998628048771936</c:v>
                </c:pt>
                <c:pt idx="10668">
                  <c:v>1.2999847560967108</c:v>
                </c:pt>
                <c:pt idx="10669">
                  <c:v>1.3001067073162289</c:v>
                </c:pt>
                <c:pt idx="10670">
                  <c:v>1.3002286585357463</c:v>
                </c:pt>
                <c:pt idx="10671">
                  <c:v>1.3003506097552637</c:v>
                </c:pt>
                <c:pt idx="10672">
                  <c:v>1.3004725609747811</c:v>
                </c:pt>
                <c:pt idx="10673">
                  <c:v>1.3005945121942992</c:v>
                </c:pt>
                <c:pt idx="10674">
                  <c:v>1.3007164634138171</c:v>
                </c:pt>
                <c:pt idx="10675">
                  <c:v>1.3008384146333341</c:v>
                </c:pt>
                <c:pt idx="10676">
                  <c:v>1.3009603658528515</c:v>
                </c:pt>
                <c:pt idx="10677">
                  <c:v>1.3010823170723689</c:v>
                </c:pt>
                <c:pt idx="10678">
                  <c:v>1.3012042682918863</c:v>
                </c:pt>
                <c:pt idx="10679">
                  <c:v>1.301326219511403</c:v>
                </c:pt>
                <c:pt idx="10680">
                  <c:v>1.3014481707309205</c:v>
                </c:pt>
                <c:pt idx="10681">
                  <c:v>1.3015701219504379</c:v>
                </c:pt>
                <c:pt idx="10682">
                  <c:v>1.3016920731699544</c:v>
                </c:pt>
                <c:pt idx="10683">
                  <c:v>1.3018140243894716</c:v>
                </c:pt>
                <c:pt idx="10684">
                  <c:v>1.3019359756089888</c:v>
                </c:pt>
                <c:pt idx="10685">
                  <c:v>1.3020579268285055</c:v>
                </c:pt>
                <c:pt idx="10686">
                  <c:v>1.3021798780480229</c:v>
                </c:pt>
                <c:pt idx="10687">
                  <c:v>1.3023018292675395</c:v>
                </c:pt>
                <c:pt idx="10688">
                  <c:v>1.3024237804870564</c:v>
                </c:pt>
                <c:pt idx="10689">
                  <c:v>1.302545731706573</c:v>
                </c:pt>
                <c:pt idx="10690">
                  <c:v>1.3026676829260901</c:v>
                </c:pt>
                <c:pt idx="10691">
                  <c:v>1.3027896341456064</c:v>
                </c:pt>
                <c:pt idx="10692">
                  <c:v>1.302911585365123</c:v>
                </c:pt>
                <c:pt idx="10693">
                  <c:v>1.3030335365846402</c:v>
                </c:pt>
                <c:pt idx="10694">
                  <c:v>1.3031554878041567</c:v>
                </c:pt>
                <c:pt idx="10695">
                  <c:v>1.3032774390236728</c:v>
                </c:pt>
                <c:pt idx="10696">
                  <c:v>1.3033993902431893</c:v>
                </c:pt>
                <c:pt idx="10697">
                  <c:v>1.303521341462706</c:v>
                </c:pt>
                <c:pt idx="10698">
                  <c:v>1.3036432926822221</c:v>
                </c:pt>
                <c:pt idx="10699">
                  <c:v>1.3037652439017391</c:v>
                </c:pt>
                <c:pt idx="10700">
                  <c:v>1.3038871951212549</c:v>
                </c:pt>
                <c:pt idx="10701">
                  <c:v>1.3040091463407713</c:v>
                </c:pt>
                <c:pt idx="10702">
                  <c:v>1.3041310975602878</c:v>
                </c:pt>
                <c:pt idx="10703">
                  <c:v>1.3042530487798036</c:v>
                </c:pt>
                <c:pt idx="10704">
                  <c:v>1.3043749999993199</c:v>
                </c:pt>
                <c:pt idx="10705">
                  <c:v>1.3044969512188362</c:v>
                </c:pt>
                <c:pt idx="10706">
                  <c:v>1.3046189024383523</c:v>
                </c:pt>
                <c:pt idx="10707">
                  <c:v>1.3047408536578684</c:v>
                </c:pt>
                <c:pt idx="10708">
                  <c:v>1.3048628048773843</c:v>
                </c:pt>
                <c:pt idx="10709">
                  <c:v>1.3049847560969003</c:v>
                </c:pt>
                <c:pt idx="10710">
                  <c:v>1.3051067073164164</c:v>
                </c:pt>
                <c:pt idx="10711">
                  <c:v>1.3052286585359323</c:v>
                </c:pt>
                <c:pt idx="10712">
                  <c:v>1.3053506097554481</c:v>
                </c:pt>
                <c:pt idx="10713">
                  <c:v>1.3054725609749644</c:v>
                </c:pt>
                <c:pt idx="10714">
                  <c:v>1.3055945121944796</c:v>
                </c:pt>
                <c:pt idx="10715">
                  <c:v>1.3057164634139955</c:v>
                </c:pt>
                <c:pt idx="10716">
                  <c:v>1.3058384146335116</c:v>
                </c:pt>
                <c:pt idx="10717">
                  <c:v>1.3059603658530268</c:v>
                </c:pt>
                <c:pt idx="10718">
                  <c:v>1.3060823170725429</c:v>
                </c:pt>
                <c:pt idx="10719">
                  <c:v>1.3062042682920585</c:v>
                </c:pt>
                <c:pt idx="10720">
                  <c:v>1.3063262195115737</c:v>
                </c:pt>
                <c:pt idx="10721">
                  <c:v>1.3064481707310895</c:v>
                </c:pt>
                <c:pt idx="10722">
                  <c:v>1.3065701219506052</c:v>
                </c:pt>
                <c:pt idx="10723">
                  <c:v>1.306692073170121</c:v>
                </c:pt>
                <c:pt idx="10724">
                  <c:v>1.3068140243896362</c:v>
                </c:pt>
                <c:pt idx="10725">
                  <c:v>1.3069359756091514</c:v>
                </c:pt>
                <c:pt idx="10726">
                  <c:v>1.3070579268286671</c:v>
                </c:pt>
                <c:pt idx="10727">
                  <c:v>1.3071798780481823</c:v>
                </c:pt>
                <c:pt idx="10728">
                  <c:v>1.3073018292676981</c:v>
                </c:pt>
                <c:pt idx="10729">
                  <c:v>1.3074237804872131</c:v>
                </c:pt>
                <c:pt idx="10730">
                  <c:v>1.3075457317067287</c:v>
                </c:pt>
                <c:pt idx="10731">
                  <c:v>1.3076676829262441</c:v>
                </c:pt>
                <c:pt idx="10732">
                  <c:v>1.3077896341457591</c:v>
                </c:pt>
                <c:pt idx="10733">
                  <c:v>1.3079115853652741</c:v>
                </c:pt>
                <c:pt idx="10734">
                  <c:v>1.3080335365847899</c:v>
                </c:pt>
                <c:pt idx="10735">
                  <c:v>1.3081554878043049</c:v>
                </c:pt>
                <c:pt idx="10736">
                  <c:v>1.3082774390238197</c:v>
                </c:pt>
                <c:pt idx="10737">
                  <c:v>1.3083993902433351</c:v>
                </c:pt>
                <c:pt idx="10738">
                  <c:v>1.30852134146285</c:v>
                </c:pt>
                <c:pt idx="10739">
                  <c:v>1.3086432926823652</c:v>
                </c:pt>
                <c:pt idx="10740">
                  <c:v>1.3087652439018802</c:v>
                </c:pt>
                <c:pt idx="10741">
                  <c:v>1.3088871951213952</c:v>
                </c:pt>
                <c:pt idx="10742">
                  <c:v>1.3090091463409101</c:v>
                </c:pt>
                <c:pt idx="10743">
                  <c:v>1.3091310975604249</c:v>
                </c:pt>
                <c:pt idx="10744">
                  <c:v>1.3092530487799401</c:v>
                </c:pt>
                <c:pt idx="10745">
                  <c:v>1.3093749999994555</c:v>
                </c:pt>
                <c:pt idx="10746">
                  <c:v>1.3094969512189698</c:v>
                </c:pt>
                <c:pt idx="10747">
                  <c:v>1.3096189024384852</c:v>
                </c:pt>
                <c:pt idx="10748">
                  <c:v>1.3097408536579991</c:v>
                </c:pt>
                <c:pt idx="10749">
                  <c:v>1.3098628048775138</c:v>
                </c:pt>
                <c:pt idx="10750">
                  <c:v>1.3099847560970295</c:v>
                </c:pt>
                <c:pt idx="10751">
                  <c:v>1.310106707316544</c:v>
                </c:pt>
                <c:pt idx="10752">
                  <c:v>1.3102286585360585</c:v>
                </c:pt>
                <c:pt idx="10753">
                  <c:v>1.3103506097555733</c:v>
                </c:pt>
                <c:pt idx="10754">
                  <c:v>1.3104725609750885</c:v>
                </c:pt>
                <c:pt idx="10755">
                  <c:v>1.3105945121946025</c:v>
                </c:pt>
                <c:pt idx="10756">
                  <c:v>1.3107164634141051</c:v>
                </c:pt>
                <c:pt idx="10757">
                  <c:v>1.3108384146336323</c:v>
                </c:pt>
                <c:pt idx="10758">
                  <c:v>1.3109603658531466</c:v>
                </c:pt>
                <c:pt idx="10759">
                  <c:v>1.3110823170726491</c:v>
                </c:pt>
                <c:pt idx="10760">
                  <c:v>1.3112042682921634</c:v>
                </c:pt>
                <c:pt idx="10761">
                  <c:v>1.3113262195116904</c:v>
                </c:pt>
                <c:pt idx="10762">
                  <c:v>1.3114481707311925</c:v>
                </c:pt>
                <c:pt idx="10763">
                  <c:v>1.3115701219507068</c:v>
                </c:pt>
                <c:pt idx="10764">
                  <c:v>1.3116920731702335</c:v>
                </c:pt>
                <c:pt idx="10765">
                  <c:v>1.311814024389736</c:v>
                </c:pt>
                <c:pt idx="10766">
                  <c:v>1.3119359756092499</c:v>
                </c:pt>
                <c:pt idx="10767">
                  <c:v>1.3120579268287766</c:v>
                </c:pt>
                <c:pt idx="10768">
                  <c:v>1.3121798780482912</c:v>
                </c:pt>
                <c:pt idx="10769">
                  <c:v>1.3123018292677935</c:v>
                </c:pt>
                <c:pt idx="10770">
                  <c:v>1.3124237804873076</c:v>
                </c:pt>
                <c:pt idx="10771">
                  <c:v>1.3125457317068221</c:v>
                </c:pt>
                <c:pt idx="10772">
                  <c:v>1.3126676829263362</c:v>
                </c:pt>
                <c:pt idx="10773">
                  <c:v>1.3127896341458509</c:v>
                </c:pt>
                <c:pt idx="10774">
                  <c:v>1.3129115853653652</c:v>
                </c:pt>
                <c:pt idx="10775">
                  <c:v>1.3130335365848791</c:v>
                </c:pt>
                <c:pt idx="10776">
                  <c:v>1.3131554878043932</c:v>
                </c:pt>
                <c:pt idx="10777">
                  <c:v>1.3132774390239077</c:v>
                </c:pt>
                <c:pt idx="10778">
                  <c:v>1.313399390243422</c:v>
                </c:pt>
                <c:pt idx="10779">
                  <c:v>1.3135213414629356</c:v>
                </c:pt>
                <c:pt idx="10780">
                  <c:v>1.3136432926824504</c:v>
                </c:pt>
                <c:pt idx="10781">
                  <c:v>1.3137652439019643</c:v>
                </c:pt>
                <c:pt idx="10782">
                  <c:v>1.3138871951214781</c:v>
                </c:pt>
                <c:pt idx="10783">
                  <c:v>1.3140091463409924</c:v>
                </c:pt>
                <c:pt idx="10784">
                  <c:v>1.3141310975605069</c:v>
                </c:pt>
                <c:pt idx="10785">
                  <c:v>1.3142530487800204</c:v>
                </c:pt>
                <c:pt idx="10786">
                  <c:v>1.3143749999995347</c:v>
                </c:pt>
                <c:pt idx="10787">
                  <c:v>1.314496951219049</c:v>
                </c:pt>
                <c:pt idx="10788">
                  <c:v>1.3146189024385628</c:v>
                </c:pt>
                <c:pt idx="10789">
                  <c:v>1.3147408536580767</c:v>
                </c:pt>
                <c:pt idx="10790">
                  <c:v>1.3148628048775903</c:v>
                </c:pt>
                <c:pt idx="10791">
                  <c:v>1.3149847560971044</c:v>
                </c:pt>
                <c:pt idx="10792">
                  <c:v>1.3151067073166183</c:v>
                </c:pt>
                <c:pt idx="10793">
                  <c:v>1.3152286585361324</c:v>
                </c:pt>
                <c:pt idx="10794">
                  <c:v>1.3153506097556464</c:v>
                </c:pt>
                <c:pt idx="10795">
                  <c:v>1.3154725609751605</c:v>
                </c:pt>
                <c:pt idx="10796">
                  <c:v>1.3155945121946742</c:v>
                </c:pt>
                <c:pt idx="10797">
                  <c:v>1.315716463414188</c:v>
                </c:pt>
                <c:pt idx="10798">
                  <c:v>1.3158384146337019</c:v>
                </c:pt>
                <c:pt idx="10799">
                  <c:v>1.3159603658532157</c:v>
                </c:pt>
                <c:pt idx="10800">
                  <c:v>1.3160823170727294</c:v>
                </c:pt>
                <c:pt idx="10801">
                  <c:v>1.316204268292243</c:v>
                </c:pt>
                <c:pt idx="10802">
                  <c:v>1.3163262195117569</c:v>
                </c:pt>
                <c:pt idx="10803">
                  <c:v>1.3164481707312707</c:v>
                </c:pt>
                <c:pt idx="10804">
                  <c:v>1.3165701219507842</c:v>
                </c:pt>
                <c:pt idx="10805">
                  <c:v>1.3166920731702982</c:v>
                </c:pt>
                <c:pt idx="10806">
                  <c:v>1.3168140243898119</c:v>
                </c:pt>
                <c:pt idx="10807">
                  <c:v>1.3169359756093255</c:v>
                </c:pt>
                <c:pt idx="10808">
                  <c:v>1.3170579268288389</c:v>
                </c:pt>
                <c:pt idx="10809">
                  <c:v>1.3171798780483532</c:v>
                </c:pt>
                <c:pt idx="10810">
                  <c:v>1.3173018292678667</c:v>
                </c:pt>
                <c:pt idx="10811">
                  <c:v>1.3174237804873803</c:v>
                </c:pt>
                <c:pt idx="10812">
                  <c:v>1.3175457317068942</c:v>
                </c:pt>
                <c:pt idx="10813">
                  <c:v>1.3176676829264073</c:v>
                </c:pt>
                <c:pt idx="10814">
                  <c:v>1.317789634145921</c:v>
                </c:pt>
                <c:pt idx="10815">
                  <c:v>1.3179115853654344</c:v>
                </c:pt>
                <c:pt idx="10816">
                  <c:v>1.318033536584948</c:v>
                </c:pt>
                <c:pt idx="10817">
                  <c:v>1.3181554878044619</c:v>
                </c:pt>
                <c:pt idx="10818">
                  <c:v>1.3182774390239755</c:v>
                </c:pt>
                <c:pt idx="10819">
                  <c:v>1.3183993902434892</c:v>
                </c:pt>
                <c:pt idx="10820">
                  <c:v>1.3185213414630024</c:v>
                </c:pt>
                <c:pt idx="10821">
                  <c:v>1.318643292682516</c:v>
                </c:pt>
                <c:pt idx="10822">
                  <c:v>1.3187652439020296</c:v>
                </c:pt>
                <c:pt idx="10823">
                  <c:v>1.3188871951215426</c:v>
                </c:pt>
                <c:pt idx="10824">
                  <c:v>1.319009146341056</c:v>
                </c:pt>
                <c:pt idx="10825">
                  <c:v>1.3191310975605703</c:v>
                </c:pt>
                <c:pt idx="10826">
                  <c:v>1.3192530487800835</c:v>
                </c:pt>
                <c:pt idx="10827">
                  <c:v>1.3193749999995974</c:v>
                </c:pt>
                <c:pt idx="10828">
                  <c:v>1.3194969512191106</c:v>
                </c:pt>
                <c:pt idx="10829">
                  <c:v>1.3196189024386238</c:v>
                </c:pt>
                <c:pt idx="10830">
                  <c:v>1.3197408536581372</c:v>
                </c:pt>
                <c:pt idx="10831">
                  <c:v>1.3198628048776506</c:v>
                </c:pt>
                <c:pt idx="10832">
                  <c:v>1.319984756097164</c:v>
                </c:pt>
                <c:pt idx="10833">
                  <c:v>1.3201067073166772</c:v>
                </c:pt>
                <c:pt idx="10834">
                  <c:v>1.3202286585361902</c:v>
                </c:pt>
                <c:pt idx="10835">
                  <c:v>1.3203506097557036</c:v>
                </c:pt>
                <c:pt idx="10836">
                  <c:v>1.3204725609752179</c:v>
                </c:pt>
                <c:pt idx="10837">
                  <c:v>1.3205945121947309</c:v>
                </c:pt>
                <c:pt idx="10838">
                  <c:v>1.3207164634142443</c:v>
                </c:pt>
                <c:pt idx="10839">
                  <c:v>1.3208384146337575</c:v>
                </c:pt>
                <c:pt idx="10840">
                  <c:v>1.3209603658532707</c:v>
                </c:pt>
                <c:pt idx="10841">
                  <c:v>1.3210823170727843</c:v>
                </c:pt>
                <c:pt idx="10842">
                  <c:v>1.3212042682922975</c:v>
                </c:pt>
                <c:pt idx="10843">
                  <c:v>1.3213262195118105</c:v>
                </c:pt>
                <c:pt idx="10844">
                  <c:v>1.3214481707313244</c:v>
                </c:pt>
                <c:pt idx="10845">
                  <c:v>1.3215701219508373</c:v>
                </c:pt>
                <c:pt idx="10846">
                  <c:v>1.3216920731703503</c:v>
                </c:pt>
                <c:pt idx="10847">
                  <c:v>1.3218140243898635</c:v>
                </c:pt>
                <c:pt idx="10848">
                  <c:v>1.3219359756093769</c:v>
                </c:pt>
                <c:pt idx="10849">
                  <c:v>1.3220579268288899</c:v>
                </c:pt>
                <c:pt idx="10850">
                  <c:v>1.3221798780484033</c:v>
                </c:pt>
                <c:pt idx="10851">
                  <c:v>1.3223018292679163</c:v>
                </c:pt>
                <c:pt idx="10852">
                  <c:v>1.3224237804874299</c:v>
                </c:pt>
                <c:pt idx="10853">
                  <c:v>1.3225457317069425</c:v>
                </c:pt>
                <c:pt idx="10854">
                  <c:v>1.3226676829264559</c:v>
                </c:pt>
                <c:pt idx="10855">
                  <c:v>1.3227896341459693</c:v>
                </c:pt>
                <c:pt idx="10856">
                  <c:v>1.322911585365482</c:v>
                </c:pt>
                <c:pt idx="10857">
                  <c:v>1.3230335365849957</c:v>
                </c:pt>
                <c:pt idx="10858">
                  <c:v>1.3231554878045086</c:v>
                </c:pt>
                <c:pt idx="10859">
                  <c:v>1.3232774390240214</c:v>
                </c:pt>
                <c:pt idx="10860">
                  <c:v>1.3233993902435348</c:v>
                </c:pt>
                <c:pt idx="10861">
                  <c:v>1.3235213414630478</c:v>
                </c:pt>
                <c:pt idx="10862">
                  <c:v>1.323643292682561</c:v>
                </c:pt>
                <c:pt idx="10863">
                  <c:v>1.3237652439020735</c:v>
                </c:pt>
                <c:pt idx="10864">
                  <c:v>1.3238871951215874</c:v>
                </c:pt>
                <c:pt idx="10865">
                  <c:v>1.3240091463410999</c:v>
                </c:pt>
                <c:pt idx="10866">
                  <c:v>1.3241310975606131</c:v>
                </c:pt>
                <c:pt idx="10867">
                  <c:v>1.3242530487801265</c:v>
                </c:pt>
                <c:pt idx="10868">
                  <c:v>1.3243749999996393</c:v>
                </c:pt>
                <c:pt idx="10869">
                  <c:v>1.3244969512191522</c:v>
                </c:pt>
                <c:pt idx="10870">
                  <c:v>1.3246189024386659</c:v>
                </c:pt>
                <c:pt idx="10871">
                  <c:v>1.3247408536581786</c:v>
                </c:pt>
                <c:pt idx="10872">
                  <c:v>1.3248628048776907</c:v>
                </c:pt>
                <c:pt idx="10873">
                  <c:v>1.3249847560972046</c:v>
                </c:pt>
                <c:pt idx="10874">
                  <c:v>1.3251067073167175</c:v>
                </c:pt>
                <c:pt idx="10875">
                  <c:v>1.3252286585362305</c:v>
                </c:pt>
                <c:pt idx="10876">
                  <c:v>1.3253506097557437</c:v>
                </c:pt>
                <c:pt idx="10877">
                  <c:v>1.3254725609752565</c:v>
                </c:pt>
                <c:pt idx="10878">
                  <c:v>1.325594512194769</c:v>
                </c:pt>
                <c:pt idx="10879">
                  <c:v>1.325716463414282</c:v>
                </c:pt>
                <c:pt idx="10880">
                  <c:v>1.3258384146337954</c:v>
                </c:pt>
                <c:pt idx="10881">
                  <c:v>1.3259603658533086</c:v>
                </c:pt>
                <c:pt idx="10882">
                  <c:v>1.3260823170728213</c:v>
                </c:pt>
                <c:pt idx="10883">
                  <c:v>1.3262042682923343</c:v>
                </c:pt>
                <c:pt idx="10884">
                  <c:v>1.326326219511847</c:v>
                </c:pt>
                <c:pt idx="10885">
                  <c:v>1.3264481707313598</c:v>
                </c:pt>
                <c:pt idx="10886">
                  <c:v>1.3265701219508732</c:v>
                </c:pt>
                <c:pt idx="10887">
                  <c:v>1.3266920731703857</c:v>
                </c:pt>
                <c:pt idx="10888">
                  <c:v>1.3268140243898987</c:v>
                </c:pt>
                <c:pt idx="10889">
                  <c:v>1.3269359756094112</c:v>
                </c:pt>
                <c:pt idx="10890">
                  <c:v>1.3270579268289244</c:v>
                </c:pt>
                <c:pt idx="10891">
                  <c:v>1.3271798780484372</c:v>
                </c:pt>
                <c:pt idx="10892">
                  <c:v>1.3273018292679506</c:v>
                </c:pt>
                <c:pt idx="10893">
                  <c:v>1.3274237804874629</c:v>
                </c:pt>
                <c:pt idx="10894">
                  <c:v>1.3275457317069763</c:v>
                </c:pt>
                <c:pt idx="10895">
                  <c:v>1.3276676829264888</c:v>
                </c:pt>
                <c:pt idx="10896">
                  <c:v>1.327789634146002</c:v>
                </c:pt>
                <c:pt idx="10897">
                  <c:v>1.3279115853655146</c:v>
                </c:pt>
                <c:pt idx="10898">
                  <c:v>1.3280335365850271</c:v>
                </c:pt>
                <c:pt idx="10899">
                  <c:v>1.3281554878045403</c:v>
                </c:pt>
                <c:pt idx="10900">
                  <c:v>1.3282774390240533</c:v>
                </c:pt>
                <c:pt idx="10901">
                  <c:v>1.3283993902435658</c:v>
                </c:pt>
                <c:pt idx="10902">
                  <c:v>1.328521341463079</c:v>
                </c:pt>
                <c:pt idx="10903">
                  <c:v>1.3286432926825917</c:v>
                </c:pt>
                <c:pt idx="10904">
                  <c:v>1.328765243902104</c:v>
                </c:pt>
                <c:pt idx="10905">
                  <c:v>1.3288871951216175</c:v>
                </c:pt>
                <c:pt idx="10906">
                  <c:v>1.3290091463411298</c:v>
                </c:pt>
                <c:pt idx="10907">
                  <c:v>1.3291310975606425</c:v>
                </c:pt>
                <c:pt idx="10908">
                  <c:v>1.3292530487801555</c:v>
                </c:pt>
                <c:pt idx="10909">
                  <c:v>1.3293749999996682</c:v>
                </c:pt>
                <c:pt idx="10910">
                  <c:v>1.3294969512191808</c:v>
                </c:pt>
                <c:pt idx="10911">
                  <c:v>1.3296189024386935</c:v>
                </c:pt>
                <c:pt idx="10912">
                  <c:v>1.3297408536582065</c:v>
                </c:pt>
                <c:pt idx="10913">
                  <c:v>1.3298628048777195</c:v>
                </c:pt>
                <c:pt idx="10914">
                  <c:v>1.329984756097232</c:v>
                </c:pt>
                <c:pt idx="10915">
                  <c:v>1.330106707316745</c:v>
                </c:pt>
                <c:pt idx="10916">
                  <c:v>1.3302286585362579</c:v>
                </c:pt>
                <c:pt idx="10917">
                  <c:v>1.3303506097557702</c:v>
                </c:pt>
                <c:pt idx="10918">
                  <c:v>1.330472560975283</c:v>
                </c:pt>
                <c:pt idx="10919">
                  <c:v>1.330594512194796</c:v>
                </c:pt>
                <c:pt idx="10920">
                  <c:v>1.3307164634143085</c:v>
                </c:pt>
                <c:pt idx="10921">
                  <c:v>1.3308384146338212</c:v>
                </c:pt>
                <c:pt idx="10922">
                  <c:v>1.330960365853334</c:v>
                </c:pt>
                <c:pt idx="10923">
                  <c:v>1.3310823170728465</c:v>
                </c:pt>
                <c:pt idx="10924">
                  <c:v>1.331204268292359</c:v>
                </c:pt>
                <c:pt idx="10925">
                  <c:v>1.331326219511872</c:v>
                </c:pt>
                <c:pt idx="10926">
                  <c:v>1.3314481707313843</c:v>
                </c:pt>
                <c:pt idx="10927">
                  <c:v>1.3315701219508971</c:v>
                </c:pt>
                <c:pt idx="10928">
                  <c:v>1.3316920731704101</c:v>
                </c:pt>
                <c:pt idx="10929">
                  <c:v>1.331814024389923</c:v>
                </c:pt>
                <c:pt idx="10930">
                  <c:v>1.3319359756094351</c:v>
                </c:pt>
                <c:pt idx="10931">
                  <c:v>1.3320579268289481</c:v>
                </c:pt>
                <c:pt idx="10932">
                  <c:v>1.3321798780484606</c:v>
                </c:pt>
                <c:pt idx="10933">
                  <c:v>1.3323018292679609</c:v>
                </c:pt>
                <c:pt idx="10934">
                  <c:v>1.3324237804874739</c:v>
                </c:pt>
                <c:pt idx="10935">
                  <c:v>1.3325457317069984</c:v>
                </c:pt>
                <c:pt idx="10936">
                  <c:v>1.3326676829264992</c:v>
                </c:pt>
                <c:pt idx="10937">
                  <c:v>1.3327896341460117</c:v>
                </c:pt>
                <c:pt idx="10938">
                  <c:v>1.3329115853655367</c:v>
                </c:pt>
                <c:pt idx="10939">
                  <c:v>1.3330335365850368</c:v>
                </c:pt>
                <c:pt idx="10940">
                  <c:v>1.3331554878045497</c:v>
                </c:pt>
                <c:pt idx="10941">
                  <c:v>1.3332774390240747</c:v>
                </c:pt>
                <c:pt idx="10942">
                  <c:v>1.3333993902435868</c:v>
                </c:pt>
                <c:pt idx="10943">
                  <c:v>1.3335213414630873</c:v>
                </c:pt>
                <c:pt idx="10944">
                  <c:v>1.3336432926826121</c:v>
                </c:pt>
                <c:pt idx="10945">
                  <c:v>1.333765243902125</c:v>
                </c:pt>
                <c:pt idx="10946">
                  <c:v>1.3338871951216256</c:v>
                </c:pt>
                <c:pt idx="10947">
                  <c:v>1.3340091463411503</c:v>
                </c:pt>
                <c:pt idx="10948">
                  <c:v>1.3341310975606628</c:v>
                </c:pt>
                <c:pt idx="10949">
                  <c:v>1.3342530487801632</c:v>
                </c:pt>
                <c:pt idx="10950">
                  <c:v>1.3343749999996755</c:v>
                </c:pt>
                <c:pt idx="10951">
                  <c:v>1.3344969512191882</c:v>
                </c:pt>
                <c:pt idx="10952">
                  <c:v>1.334618902438701</c:v>
                </c:pt>
                <c:pt idx="10953">
                  <c:v>1.3347408536582135</c:v>
                </c:pt>
                <c:pt idx="10954">
                  <c:v>1.3348628048777258</c:v>
                </c:pt>
                <c:pt idx="10955">
                  <c:v>1.3349847560972385</c:v>
                </c:pt>
                <c:pt idx="10956">
                  <c:v>1.3351067073167509</c:v>
                </c:pt>
                <c:pt idx="10957">
                  <c:v>1.3352286585362636</c:v>
                </c:pt>
                <c:pt idx="10958">
                  <c:v>1.3353506097557761</c:v>
                </c:pt>
                <c:pt idx="10959">
                  <c:v>1.3354725609752887</c:v>
                </c:pt>
                <c:pt idx="10960">
                  <c:v>1.3355945121948012</c:v>
                </c:pt>
                <c:pt idx="10961">
                  <c:v>1.3357164634143135</c:v>
                </c:pt>
                <c:pt idx="10962">
                  <c:v>1.3358384146338262</c:v>
                </c:pt>
                <c:pt idx="10963">
                  <c:v>1.335960365853339</c:v>
                </c:pt>
                <c:pt idx="10964">
                  <c:v>1.3360823170728517</c:v>
                </c:pt>
                <c:pt idx="10965">
                  <c:v>1.3362042682923643</c:v>
                </c:pt>
                <c:pt idx="10966">
                  <c:v>1.3363262195118768</c:v>
                </c:pt>
                <c:pt idx="10967">
                  <c:v>1.3364481707313889</c:v>
                </c:pt>
                <c:pt idx="10968">
                  <c:v>1.3365701219509016</c:v>
                </c:pt>
                <c:pt idx="10969">
                  <c:v>1.3366920731704139</c:v>
                </c:pt>
                <c:pt idx="10970">
                  <c:v>1.3368140243899265</c:v>
                </c:pt>
                <c:pt idx="10971">
                  <c:v>1.3369359756094394</c:v>
                </c:pt>
                <c:pt idx="10972">
                  <c:v>1.3370579268289515</c:v>
                </c:pt>
                <c:pt idx="10973">
                  <c:v>1.3371798780484641</c:v>
                </c:pt>
                <c:pt idx="10974">
                  <c:v>1.337301829267977</c:v>
                </c:pt>
                <c:pt idx="10975">
                  <c:v>1.3374237804874891</c:v>
                </c:pt>
                <c:pt idx="10976">
                  <c:v>1.3375457317070012</c:v>
                </c:pt>
                <c:pt idx="10977">
                  <c:v>1.3376676829265144</c:v>
                </c:pt>
                <c:pt idx="10978">
                  <c:v>1.3377896341460267</c:v>
                </c:pt>
                <c:pt idx="10979">
                  <c:v>1.3379115853655392</c:v>
                </c:pt>
                <c:pt idx="10980">
                  <c:v>1.3380335365850515</c:v>
                </c:pt>
                <c:pt idx="10981">
                  <c:v>1.3381554878045641</c:v>
                </c:pt>
                <c:pt idx="10982">
                  <c:v>1.3382774390240768</c:v>
                </c:pt>
                <c:pt idx="10983">
                  <c:v>1.3383993902435891</c:v>
                </c:pt>
                <c:pt idx="10984">
                  <c:v>1.3385213414631021</c:v>
                </c:pt>
                <c:pt idx="10985">
                  <c:v>1.3386432926826137</c:v>
                </c:pt>
                <c:pt idx="10986">
                  <c:v>1.3387652439021269</c:v>
                </c:pt>
                <c:pt idx="10987">
                  <c:v>1.338887195121639</c:v>
                </c:pt>
                <c:pt idx="10988">
                  <c:v>1.3390091463411513</c:v>
                </c:pt>
                <c:pt idx="10989">
                  <c:v>1.3391310975606641</c:v>
                </c:pt>
                <c:pt idx="10990">
                  <c:v>1.3392530487801766</c:v>
                </c:pt>
                <c:pt idx="10991">
                  <c:v>1.3393749999996891</c:v>
                </c:pt>
                <c:pt idx="10992">
                  <c:v>1.3394969512192014</c:v>
                </c:pt>
                <c:pt idx="10993">
                  <c:v>1.339618902438714</c:v>
                </c:pt>
                <c:pt idx="10994">
                  <c:v>1.3397408536582263</c:v>
                </c:pt>
                <c:pt idx="10995">
                  <c:v>1.3398628048777388</c:v>
                </c:pt>
                <c:pt idx="10996">
                  <c:v>1.3399847560972515</c:v>
                </c:pt>
                <c:pt idx="10997">
                  <c:v>1.3401067073167636</c:v>
                </c:pt>
                <c:pt idx="10998">
                  <c:v>1.3402286585362759</c:v>
                </c:pt>
                <c:pt idx="10999">
                  <c:v>1.3403506097557887</c:v>
                </c:pt>
                <c:pt idx="11000">
                  <c:v>1.3404725609753012</c:v>
                </c:pt>
                <c:pt idx="11001">
                  <c:v>1.3405945121948133</c:v>
                </c:pt>
                <c:pt idx="11002">
                  <c:v>1.3407164634143258</c:v>
                </c:pt>
                <c:pt idx="11003">
                  <c:v>1.3408384146338383</c:v>
                </c:pt>
                <c:pt idx="11004">
                  <c:v>1.3409603658533507</c:v>
                </c:pt>
                <c:pt idx="11005">
                  <c:v>1.341082317072863</c:v>
                </c:pt>
                <c:pt idx="11006">
                  <c:v>1.3412042682923759</c:v>
                </c:pt>
                <c:pt idx="11007">
                  <c:v>1.3413262195118882</c:v>
                </c:pt>
                <c:pt idx="11008">
                  <c:v>1.3414481707314005</c:v>
                </c:pt>
                <c:pt idx="11009">
                  <c:v>1.3415701219509129</c:v>
                </c:pt>
                <c:pt idx="11010">
                  <c:v>1.3416920731704254</c:v>
                </c:pt>
                <c:pt idx="11011">
                  <c:v>1.3418140243899379</c:v>
                </c:pt>
                <c:pt idx="11012">
                  <c:v>1.3419359756094502</c:v>
                </c:pt>
                <c:pt idx="11013">
                  <c:v>1.3420579268289627</c:v>
                </c:pt>
                <c:pt idx="11014">
                  <c:v>1.3421798780484748</c:v>
                </c:pt>
                <c:pt idx="11015">
                  <c:v>1.3423018292679876</c:v>
                </c:pt>
                <c:pt idx="11016">
                  <c:v>1.3424237804874997</c:v>
                </c:pt>
                <c:pt idx="11017">
                  <c:v>1.3425457317070124</c:v>
                </c:pt>
                <c:pt idx="11018">
                  <c:v>1.3426676829265247</c:v>
                </c:pt>
                <c:pt idx="11019">
                  <c:v>1.3427896341460372</c:v>
                </c:pt>
                <c:pt idx="11020">
                  <c:v>1.3429115853655496</c:v>
                </c:pt>
                <c:pt idx="11021">
                  <c:v>1.3430335365850616</c:v>
                </c:pt>
                <c:pt idx="11022">
                  <c:v>1.3431554878045744</c:v>
                </c:pt>
                <c:pt idx="11023">
                  <c:v>1.3432774390240865</c:v>
                </c:pt>
                <c:pt idx="11024">
                  <c:v>1.3433993902435988</c:v>
                </c:pt>
                <c:pt idx="11025">
                  <c:v>1.3435213414631111</c:v>
                </c:pt>
                <c:pt idx="11026">
                  <c:v>1.3436432926826236</c:v>
                </c:pt>
                <c:pt idx="11027">
                  <c:v>1.3437652439021359</c:v>
                </c:pt>
                <c:pt idx="11028">
                  <c:v>1.3438871951216487</c:v>
                </c:pt>
                <c:pt idx="11029">
                  <c:v>1.344009146341161</c:v>
                </c:pt>
                <c:pt idx="11030">
                  <c:v>1.3441310975606733</c:v>
                </c:pt>
                <c:pt idx="11031">
                  <c:v>1.3442530487801858</c:v>
                </c:pt>
                <c:pt idx="11032">
                  <c:v>1.3443749999996979</c:v>
                </c:pt>
                <c:pt idx="11033">
                  <c:v>1.3444969512192104</c:v>
                </c:pt>
                <c:pt idx="11034">
                  <c:v>1.3446189024387232</c:v>
                </c:pt>
                <c:pt idx="11035">
                  <c:v>1.3447408536582353</c:v>
                </c:pt>
                <c:pt idx="11036">
                  <c:v>1.3448628048777476</c:v>
                </c:pt>
                <c:pt idx="11037">
                  <c:v>1.3449847560972601</c:v>
                </c:pt>
                <c:pt idx="11038">
                  <c:v>1.3451067073167722</c:v>
                </c:pt>
                <c:pt idx="11039">
                  <c:v>1.3452286585362845</c:v>
                </c:pt>
                <c:pt idx="11040">
                  <c:v>1.3453506097557968</c:v>
                </c:pt>
                <c:pt idx="11041">
                  <c:v>1.3454725609753095</c:v>
                </c:pt>
                <c:pt idx="11042">
                  <c:v>1.3455945121948221</c:v>
                </c:pt>
                <c:pt idx="11043">
                  <c:v>1.3457164634143339</c:v>
                </c:pt>
                <c:pt idx="11044">
                  <c:v>1.3458384146338462</c:v>
                </c:pt>
                <c:pt idx="11045">
                  <c:v>1.3459603658533588</c:v>
                </c:pt>
                <c:pt idx="11046">
                  <c:v>1.3460823170728711</c:v>
                </c:pt>
                <c:pt idx="11047">
                  <c:v>1.3462042682923836</c:v>
                </c:pt>
                <c:pt idx="11048">
                  <c:v>1.3463262195118959</c:v>
                </c:pt>
                <c:pt idx="11049">
                  <c:v>1.3464481707314084</c:v>
                </c:pt>
                <c:pt idx="11050">
                  <c:v>1.3465701219509205</c:v>
                </c:pt>
                <c:pt idx="11051">
                  <c:v>1.346692073170433</c:v>
                </c:pt>
                <c:pt idx="11052">
                  <c:v>1.3468140243899454</c:v>
                </c:pt>
                <c:pt idx="11053">
                  <c:v>1.3469359756094579</c:v>
                </c:pt>
                <c:pt idx="11054">
                  <c:v>1.34705792682897</c:v>
                </c:pt>
                <c:pt idx="11055">
                  <c:v>1.3471798780484823</c:v>
                </c:pt>
                <c:pt idx="11056">
                  <c:v>1.3473018292679948</c:v>
                </c:pt>
                <c:pt idx="11057">
                  <c:v>1.3474237804875071</c:v>
                </c:pt>
                <c:pt idx="11058">
                  <c:v>1.3475457317070194</c:v>
                </c:pt>
                <c:pt idx="11059">
                  <c:v>1.3476676829265317</c:v>
                </c:pt>
                <c:pt idx="11060">
                  <c:v>1.347789634146044</c:v>
                </c:pt>
                <c:pt idx="11061">
                  <c:v>1.3479115853655568</c:v>
                </c:pt>
                <c:pt idx="11062">
                  <c:v>1.3480335365850689</c:v>
                </c:pt>
                <c:pt idx="11063">
                  <c:v>1.3481554878045809</c:v>
                </c:pt>
                <c:pt idx="11064">
                  <c:v>1.3482774390240935</c:v>
                </c:pt>
                <c:pt idx="11065">
                  <c:v>1.3483993902436058</c:v>
                </c:pt>
                <c:pt idx="11066">
                  <c:v>1.3485213414631183</c:v>
                </c:pt>
                <c:pt idx="11067">
                  <c:v>1.3486432926826304</c:v>
                </c:pt>
                <c:pt idx="11068">
                  <c:v>1.348765243902142</c:v>
                </c:pt>
                <c:pt idx="11069">
                  <c:v>1.348887195121655</c:v>
                </c:pt>
                <c:pt idx="11070">
                  <c:v>1.3490091463411673</c:v>
                </c:pt>
                <c:pt idx="11071">
                  <c:v>1.3491310975606794</c:v>
                </c:pt>
                <c:pt idx="11072">
                  <c:v>1.3492530487801919</c:v>
                </c:pt>
                <c:pt idx="11073">
                  <c:v>1.349374999999704</c:v>
                </c:pt>
                <c:pt idx="11074">
                  <c:v>1.3494969512192165</c:v>
                </c:pt>
                <c:pt idx="11075">
                  <c:v>1.3496189024387291</c:v>
                </c:pt>
                <c:pt idx="11076">
                  <c:v>1.3497408536582411</c:v>
                </c:pt>
                <c:pt idx="11077">
                  <c:v>1.3498628048777537</c:v>
                </c:pt>
                <c:pt idx="11078">
                  <c:v>1.3499847560972662</c:v>
                </c:pt>
                <c:pt idx="11079">
                  <c:v>1.3501067073167781</c:v>
                </c:pt>
                <c:pt idx="11080">
                  <c:v>1.3502286585362906</c:v>
                </c:pt>
                <c:pt idx="11081">
                  <c:v>1.3503506097558027</c:v>
                </c:pt>
                <c:pt idx="11082">
                  <c:v>1.350472560975315</c:v>
                </c:pt>
                <c:pt idx="11083">
                  <c:v>1.3505945121948275</c:v>
                </c:pt>
                <c:pt idx="11084">
                  <c:v>1.3507164634143396</c:v>
                </c:pt>
                <c:pt idx="11085">
                  <c:v>1.3508384146338521</c:v>
                </c:pt>
                <c:pt idx="11086">
                  <c:v>1.3509603658533642</c:v>
                </c:pt>
                <c:pt idx="11087">
                  <c:v>1.3510823170728767</c:v>
                </c:pt>
                <c:pt idx="11088">
                  <c:v>1.3512042682923888</c:v>
                </c:pt>
                <c:pt idx="11089">
                  <c:v>1.3513262195119009</c:v>
                </c:pt>
                <c:pt idx="11090">
                  <c:v>1.3514481707314137</c:v>
                </c:pt>
                <c:pt idx="11091">
                  <c:v>1.3515701219509255</c:v>
                </c:pt>
                <c:pt idx="11092">
                  <c:v>1.3516920731704385</c:v>
                </c:pt>
                <c:pt idx="11093">
                  <c:v>1.3518140243899504</c:v>
                </c:pt>
                <c:pt idx="11094">
                  <c:v>1.3519359756094629</c:v>
                </c:pt>
                <c:pt idx="11095">
                  <c:v>1.3520579268289752</c:v>
                </c:pt>
                <c:pt idx="11096">
                  <c:v>1.352179878048487</c:v>
                </c:pt>
                <c:pt idx="11097">
                  <c:v>1.3523018292679996</c:v>
                </c:pt>
                <c:pt idx="11098">
                  <c:v>1.3524237804875117</c:v>
                </c:pt>
                <c:pt idx="11099">
                  <c:v>1.3525457317070244</c:v>
                </c:pt>
                <c:pt idx="11100">
                  <c:v>1.3526676829265363</c:v>
                </c:pt>
                <c:pt idx="11101">
                  <c:v>1.352789634146049</c:v>
                </c:pt>
                <c:pt idx="11102">
                  <c:v>1.3529115853655613</c:v>
                </c:pt>
                <c:pt idx="11103">
                  <c:v>1.3530335365850736</c:v>
                </c:pt>
                <c:pt idx="11104">
                  <c:v>1.3531554878045857</c:v>
                </c:pt>
                <c:pt idx="11105">
                  <c:v>1.353277439024098</c:v>
                </c:pt>
                <c:pt idx="11106">
                  <c:v>1.3533993902436103</c:v>
                </c:pt>
                <c:pt idx="11107">
                  <c:v>1.3535213414631224</c:v>
                </c:pt>
                <c:pt idx="11108">
                  <c:v>1.3536432926826352</c:v>
                </c:pt>
                <c:pt idx="11109">
                  <c:v>1.3537652439021473</c:v>
                </c:pt>
                <c:pt idx="11110">
                  <c:v>1.3538871951216593</c:v>
                </c:pt>
                <c:pt idx="11111">
                  <c:v>1.3540091463411716</c:v>
                </c:pt>
                <c:pt idx="11112">
                  <c:v>1.3541310975606842</c:v>
                </c:pt>
                <c:pt idx="11113">
                  <c:v>1.3542530487801834</c:v>
                </c:pt>
                <c:pt idx="11114">
                  <c:v>1.3543749999996966</c:v>
                </c:pt>
                <c:pt idx="11115">
                  <c:v>1.3544969512192209</c:v>
                </c:pt>
                <c:pt idx="11116">
                  <c:v>1.3546189024387334</c:v>
                </c:pt>
                <c:pt idx="11117">
                  <c:v>1.3547408536582333</c:v>
                </c:pt>
                <c:pt idx="11118">
                  <c:v>1.3548628048777576</c:v>
                </c:pt>
                <c:pt idx="11119">
                  <c:v>1.3549847560972701</c:v>
                </c:pt>
                <c:pt idx="11120">
                  <c:v>1.3551067073167702</c:v>
                </c:pt>
                <c:pt idx="11121">
                  <c:v>1.3552286585362947</c:v>
                </c:pt>
                <c:pt idx="11122">
                  <c:v>1.3553506097558068</c:v>
                </c:pt>
                <c:pt idx="11123">
                  <c:v>1.3554725609753067</c:v>
                </c:pt>
                <c:pt idx="11124">
                  <c:v>1.3555945121948314</c:v>
                </c:pt>
                <c:pt idx="11125">
                  <c:v>1.3557164634143437</c:v>
                </c:pt>
                <c:pt idx="11126">
                  <c:v>1.3558384146338438</c:v>
                </c:pt>
                <c:pt idx="11127">
                  <c:v>1.3559603658533683</c:v>
                </c:pt>
                <c:pt idx="11128">
                  <c:v>1.3560823170728804</c:v>
                </c:pt>
                <c:pt idx="11129">
                  <c:v>1.3562042682923807</c:v>
                </c:pt>
                <c:pt idx="11130">
                  <c:v>1.3563262195118928</c:v>
                </c:pt>
                <c:pt idx="11131">
                  <c:v>1.3564481707314049</c:v>
                </c:pt>
                <c:pt idx="11132">
                  <c:v>1.3565701219509174</c:v>
                </c:pt>
                <c:pt idx="11133">
                  <c:v>1.3566920731704297</c:v>
                </c:pt>
                <c:pt idx="11134">
                  <c:v>1.356814024389942</c:v>
                </c:pt>
                <c:pt idx="11135">
                  <c:v>1.3569359756094541</c:v>
                </c:pt>
                <c:pt idx="11136">
                  <c:v>1.3570579268289662</c:v>
                </c:pt>
                <c:pt idx="11137">
                  <c:v>1.3571798780484787</c:v>
                </c:pt>
                <c:pt idx="11138">
                  <c:v>1.3573018292679908</c:v>
                </c:pt>
                <c:pt idx="11139">
                  <c:v>1.3574237804875031</c:v>
                </c:pt>
                <c:pt idx="11140">
                  <c:v>1.3575457317070159</c:v>
                </c:pt>
                <c:pt idx="11141">
                  <c:v>1.3576676829265277</c:v>
                </c:pt>
                <c:pt idx="11142">
                  <c:v>1.3577896341460398</c:v>
                </c:pt>
                <c:pt idx="11143">
                  <c:v>1.3579115853655521</c:v>
                </c:pt>
                <c:pt idx="11144">
                  <c:v>1.3580335365850644</c:v>
                </c:pt>
                <c:pt idx="11145">
                  <c:v>1.3581554878045765</c:v>
                </c:pt>
                <c:pt idx="11146">
                  <c:v>1.358277439024089</c:v>
                </c:pt>
                <c:pt idx="11147">
                  <c:v>1.3583993902436011</c:v>
                </c:pt>
                <c:pt idx="11148">
                  <c:v>1.3585213414631132</c:v>
                </c:pt>
                <c:pt idx="11149">
                  <c:v>1.358643292682626</c:v>
                </c:pt>
                <c:pt idx="11150">
                  <c:v>1.358765243902138</c:v>
                </c:pt>
                <c:pt idx="11151">
                  <c:v>1.3588871951216501</c:v>
                </c:pt>
                <c:pt idx="11152">
                  <c:v>1.3590091463411624</c:v>
                </c:pt>
                <c:pt idx="11153">
                  <c:v>1.3591310975606747</c:v>
                </c:pt>
                <c:pt idx="11154">
                  <c:v>1.3592530487801868</c:v>
                </c:pt>
                <c:pt idx="11155">
                  <c:v>1.3593749999996994</c:v>
                </c:pt>
                <c:pt idx="11156">
                  <c:v>1.3594969512192114</c:v>
                </c:pt>
                <c:pt idx="11157">
                  <c:v>1.3596189024387235</c:v>
                </c:pt>
                <c:pt idx="11158">
                  <c:v>1.359740853658236</c:v>
                </c:pt>
                <c:pt idx="11159">
                  <c:v>1.3598628048777484</c:v>
                </c:pt>
                <c:pt idx="11160">
                  <c:v>1.3599847560972602</c:v>
                </c:pt>
                <c:pt idx="11161">
                  <c:v>1.3601067073167723</c:v>
                </c:pt>
                <c:pt idx="11162">
                  <c:v>1.3602286585362853</c:v>
                </c:pt>
                <c:pt idx="11163">
                  <c:v>1.3603506097557976</c:v>
                </c:pt>
                <c:pt idx="11164">
                  <c:v>1.3604725609753094</c:v>
                </c:pt>
                <c:pt idx="11165">
                  <c:v>1.3605945121948217</c:v>
                </c:pt>
                <c:pt idx="11166">
                  <c:v>1.3607164634143341</c:v>
                </c:pt>
                <c:pt idx="11167">
                  <c:v>1.3608384146338464</c:v>
                </c:pt>
                <c:pt idx="11168">
                  <c:v>1.3609603658533584</c:v>
                </c:pt>
                <c:pt idx="11169">
                  <c:v>1.3610823170728708</c:v>
                </c:pt>
                <c:pt idx="11170">
                  <c:v>1.3612042682923831</c:v>
                </c:pt>
                <c:pt idx="11171">
                  <c:v>1.3613262195118951</c:v>
                </c:pt>
                <c:pt idx="11172">
                  <c:v>1.3614481707314074</c:v>
                </c:pt>
                <c:pt idx="11173">
                  <c:v>1.3615701219509198</c:v>
                </c:pt>
                <c:pt idx="11174">
                  <c:v>1.3616920731704321</c:v>
                </c:pt>
                <c:pt idx="11175">
                  <c:v>1.3618140243899439</c:v>
                </c:pt>
                <c:pt idx="11176">
                  <c:v>1.3619359756094567</c:v>
                </c:pt>
                <c:pt idx="11177">
                  <c:v>1.3620579268289688</c:v>
                </c:pt>
                <c:pt idx="11178">
                  <c:v>1.3621798780484808</c:v>
                </c:pt>
                <c:pt idx="11179">
                  <c:v>1.3623018292679929</c:v>
                </c:pt>
                <c:pt idx="11180">
                  <c:v>1.3624237804875052</c:v>
                </c:pt>
                <c:pt idx="11181">
                  <c:v>1.362545731707018</c:v>
                </c:pt>
                <c:pt idx="11182">
                  <c:v>1.3626676829265296</c:v>
                </c:pt>
                <c:pt idx="11183">
                  <c:v>1.3627896341460422</c:v>
                </c:pt>
                <c:pt idx="11184">
                  <c:v>1.3629115853655542</c:v>
                </c:pt>
                <c:pt idx="11185">
                  <c:v>1.3630335365850663</c:v>
                </c:pt>
                <c:pt idx="11186">
                  <c:v>1.3631554878045786</c:v>
                </c:pt>
                <c:pt idx="11187">
                  <c:v>1.3632774390240912</c:v>
                </c:pt>
                <c:pt idx="11188">
                  <c:v>1.363399390243603</c:v>
                </c:pt>
                <c:pt idx="11189">
                  <c:v>1.3635213414631155</c:v>
                </c:pt>
                <c:pt idx="11190">
                  <c:v>1.3636432926826274</c:v>
                </c:pt>
                <c:pt idx="11191">
                  <c:v>1.3637652439021397</c:v>
                </c:pt>
                <c:pt idx="11192">
                  <c:v>1.3638871951216527</c:v>
                </c:pt>
                <c:pt idx="11193">
                  <c:v>1.3640091463411648</c:v>
                </c:pt>
                <c:pt idx="11194">
                  <c:v>1.3641310975606769</c:v>
                </c:pt>
                <c:pt idx="11195">
                  <c:v>1.3642530487801889</c:v>
                </c:pt>
                <c:pt idx="11196">
                  <c:v>1.3643749999997012</c:v>
                </c:pt>
                <c:pt idx="11197">
                  <c:v>1.3644969512192135</c:v>
                </c:pt>
                <c:pt idx="11198">
                  <c:v>1.3646189024387254</c:v>
                </c:pt>
                <c:pt idx="11199">
                  <c:v>1.3647408536582382</c:v>
                </c:pt>
                <c:pt idx="11200">
                  <c:v>1.3648628048777505</c:v>
                </c:pt>
                <c:pt idx="11201">
                  <c:v>1.3649847560972623</c:v>
                </c:pt>
                <c:pt idx="11202">
                  <c:v>1.3651067073167744</c:v>
                </c:pt>
                <c:pt idx="11203">
                  <c:v>1.3652286585362867</c:v>
                </c:pt>
                <c:pt idx="11204">
                  <c:v>1.365350609755799</c:v>
                </c:pt>
                <c:pt idx="11205">
                  <c:v>1.3654725609753116</c:v>
                </c:pt>
                <c:pt idx="11206">
                  <c:v>1.3655945121948236</c:v>
                </c:pt>
                <c:pt idx="11207">
                  <c:v>1.3657164634143359</c:v>
                </c:pt>
                <c:pt idx="11208">
                  <c:v>1.3658384146338478</c:v>
                </c:pt>
                <c:pt idx="11209">
                  <c:v>1.3659603658533601</c:v>
                </c:pt>
                <c:pt idx="11210">
                  <c:v>1.3660823170728729</c:v>
                </c:pt>
                <c:pt idx="11211">
                  <c:v>1.3662042682923849</c:v>
                </c:pt>
                <c:pt idx="11212">
                  <c:v>1.3663262195118968</c:v>
                </c:pt>
                <c:pt idx="11213">
                  <c:v>1.3664481707314089</c:v>
                </c:pt>
                <c:pt idx="11214">
                  <c:v>1.3665701219509212</c:v>
                </c:pt>
                <c:pt idx="11215">
                  <c:v>1.366692073170434</c:v>
                </c:pt>
                <c:pt idx="11216">
                  <c:v>1.3668140243899463</c:v>
                </c:pt>
                <c:pt idx="11217">
                  <c:v>1.3669359756094583</c:v>
                </c:pt>
                <c:pt idx="11218">
                  <c:v>1.3670579268289704</c:v>
                </c:pt>
                <c:pt idx="11219">
                  <c:v>1.3671798780484825</c:v>
                </c:pt>
                <c:pt idx="11220">
                  <c:v>1.3673018292679946</c:v>
                </c:pt>
                <c:pt idx="11221">
                  <c:v>1.3674237804875071</c:v>
                </c:pt>
                <c:pt idx="11222">
                  <c:v>1.3675457317070192</c:v>
                </c:pt>
                <c:pt idx="11223">
                  <c:v>1.3676676829265315</c:v>
                </c:pt>
                <c:pt idx="11224">
                  <c:v>1.3677896341460436</c:v>
                </c:pt>
                <c:pt idx="11225">
                  <c:v>1.3679115853655559</c:v>
                </c:pt>
                <c:pt idx="11226">
                  <c:v>1.368033536585068</c:v>
                </c:pt>
                <c:pt idx="11227">
                  <c:v>1.3681554878045803</c:v>
                </c:pt>
                <c:pt idx="11228">
                  <c:v>1.3682774390240926</c:v>
                </c:pt>
                <c:pt idx="11229">
                  <c:v>1.3683993902436047</c:v>
                </c:pt>
                <c:pt idx="11230">
                  <c:v>1.368521341463117</c:v>
                </c:pt>
                <c:pt idx="11231">
                  <c:v>1.3686432926826295</c:v>
                </c:pt>
                <c:pt idx="11232">
                  <c:v>1.3687652439021418</c:v>
                </c:pt>
                <c:pt idx="11233">
                  <c:v>1.3688871951216539</c:v>
                </c:pt>
                <c:pt idx="11234">
                  <c:v>1.369009146341166</c:v>
                </c:pt>
                <c:pt idx="11235">
                  <c:v>1.3691310975606781</c:v>
                </c:pt>
                <c:pt idx="11236">
                  <c:v>1.3692530487801904</c:v>
                </c:pt>
                <c:pt idx="11237">
                  <c:v>1.3693749999997027</c:v>
                </c:pt>
                <c:pt idx="11238">
                  <c:v>1.3694969512192146</c:v>
                </c:pt>
                <c:pt idx="11239">
                  <c:v>1.3696189024387273</c:v>
                </c:pt>
                <c:pt idx="11240">
                  <c:v>1.3697408536582394</c:v>
                </c:pt>
                <c:pt idx="11241">
                  <c:v>1.3698628048777515</c:v>
                </c:pt>
                <c:pt idx="11242">
                  <c:v>1.3699847560972636</c:v>
                </c:pt>
                <c:pt idx="11243">
                  <c:v>1.3701067073167759</c:v>
                </c:pt>
                <c:pt idx="11244">
                  <c:v>1.3702286585362882</c:v>
                </c:pt>
                <c:pt idx="11245">
                  <c:v>1.3703506097558003</c:v>
                </c:pt>
                <c:pt idx="11246">
                  <c:v>1.3704725609753123</c:v>
                </c:pt>
                <c:pt idx="11247">
                  <c:v>1.3705945121948251</c:v>
                </c:pt>
                <c:pt idx="11248">
                  <c:v>1.3707164634143369</c:v>
                </c:pt>
                <c:pt idx="11249">
                  <c:v>1.3708384146338493</c:v>
                </c:pt>
                <c:pt idx="11250">
                  <c:v>1.3709603658533616</c:v>
                </c:pt>
                <c:pt idx="11251">
                  <c:v>1.3710823170728736</c:v>
                </c:pt>
                <c:pt idx="11252">
                  <c:v>1.3712042682923862</c:v>
                </c:pt>
                <c:pt idx="11253">
                  <c:v>1.3713262195118985</c:v>
                </c:pt>
                <c:pt idx="11254">
                  <c:v>1.3714481707314106</c:v>
                </c:pt>
                <c:pt idx="11255">
                  <c:v>1.3715701219509224</c:v>
                </c:pt>
                <c:pt idx="11256">
                  <c:v>1.3716920731704347</c:v>
                </c:pt>
                <c:pt idx="11257">
                  <c:v>1.371814024389947</c:v>
                </c:pt>
                <c:pt idx="11258">
                  <c:v>1.3719359756094591</c:v>
                </c:pt>
                <c:pt idx="11259">
                  <c:v>1.3720579268289712</c:v>
                </c:pt>
                <c:pt idx="11260">
                  <c:v>1.372179878048484</c:v>
                </c:pt>
                <c:pt idx="11261">
                  <c:v>1.3723018292679963</c:v>
                </c:pt>
                <c:pt idx="11262">
                  <c:v>1.3724237804875083</c:v>
                </c:pt>
                <c:pt idx="11263">
                  <c:v>1.3725457317070202</c:v>
                </c:pt>
                <c:pt idx="11264">
                  <c:v>1.3726676829265327</c:v>
                </c:pt>
                <c:pt idx="11265">
                  <c:v>1.3727896341460446</c:v>
                </c:pt>
                <c:pt idx="11266">
                  <c:v>1.3729115853655571</c:v>
                </c:pt>
                <c:pt idx="11267">
                  <c:v>1.3730335365850692</c:v>
                </c:pt>
                <c:pt idx="11268">
                  <c:v>1.3731554878045813</c:v>
                </c:pt>
                <c:pt idx="11269">
                  <c:v>1.3732774390240938</c:v>
                </c:pt>
                <c:pt idx="11270">
                  <c:v>1.3733993902436061</c:v>
                </c:pt>
                <c:pt idx="11271">
                  <c:v>1.3735213414631182</c:v>
                </c:pt>
                <c:pt idx="11272">
                  <c:v>1.3736432926826303</c:v>
                </c:pt>
                <c:pt idx="11273">
                  <c:v>1.3737652439021426</c:v>
                </c:pt>
                <c:pt idx="11274">
                  <c:v>1.3738871951216547</c:v>
                </c:pt>
                <c:pt idx="11275">
                  <c:v>1.374009146341167</c:v>
                </c:pt>
                <c:pt idx="11276">
                  <c:v>1.3741310975606791</c:v>
                </c:pt>
                <c:pt idx="11277">
                  <c:v>1.3742530487801912</c:v>
                </c:pt>
                <c:pt idx="11278">
                  <c:v>1.3743749999997035</c:v>
                </c:pt>
                <c:pt idx="11279">
                  <c:v>1.374496951219216</c:v>
                </c:pt>
                <c:pt idx="11280">
                  <c:v>1.3746189024387281</c:v>
                </c:pt>
                <c:pt idx="11281">
                  <c:v>1.3747408536582402</c:v>
                </c:pt>
                <c:pt idx="11282">
                  <c:v>1.3748628048777527</c:v>
                </c:pt>
                <c:pt idx="11283">
                  <c:v>1.3749847560972648</c:v>
                </c:pt>
                <c:pt idx="11284">
                  <c:v>1.3751067073167769</c:v>
                </c:pt>
                <c:pt idx="11285">
                  <c:v>1.3752286585362894</c:v>
                </c:pt>
                <c:pt idx="11286">
                  <c:v>1.3753506097558013</c:v>
                </c:pt>
                <c:pt idx="11287">
                  <c:v>1.3754725609753133</c:v>
                </c:pt>
                <c:pt idx="11288">
                  <c:v>1.3755945121948254</c:v>
                </c:pt>
                <c:pt idx="11289">
                  <c:v>1.3757164634143382</c:v>
                </c:pt>
                <c:pt idx="11290">
                  <c:v>1.3758384146338505</c:v>
                </c:pt>
                <c:pt idx="11291">
                  <c:v>1.3759603658533626</c:v>
                </c:pt>
                <c:pt idx="11292">
                  <c:v>1.3760823170728747</c:v>
                </c:pt>
                <c:pt idx="11293">
                  <c:v>1.3762042682923867</c:v>
                </c:pt>
                <c:pt idx="11294">
                  <c:v>1.3763262195118868</c:v>
                </c:pt>
                <c:pt idx="11295">
                  <c:v>1.3764481707314113</c:v>
                </c:pt>
                <c:pt idx="11296">
                  <c:v>1.3765701219509237</c:v>
                </c:pt>
                <c:pt idx="11297">
                  <c:v>1.3766920731704235</c:v>
                </c:pt>
                <c:pt idx="11298">
                  <c:v>1.3768140243899478</c:v>
                </c:pt>
                <c:pt idx="11299">
                  <c:v>1.3769359756094603</c:v>
                </c:pt>
                <c:pt idx="11300">
                  <c:v>1.3770579268289602</c:v>
                </c:pt>
                <c:pt idx="11301">
                  <c:v>1.3771798780484852</c:v>
                </c:pt>
                <c:pt idx="11302">
                  <c:v>1.377301829267997</c:v>
                </c:pt>
                <c:pt idx="11303">
                  <c:v>1.3774237804874967</c:v>
                </c:pt>
                <c:pt idx="11304">
                  <c:v>1.3775457317070212</c:v>
                </c:pt>
                <c:pt idx="11305">
                  <c:v>1.3776676829265333</c:v>
                </c:pt>
                <c:pt idx="11306">
                  <c:v>1.3777896341460456</c:v>
                </c:pt>
                <c:pt idx="11307">
                  <c:v>1.3779115853655577</c:v>
                </c:pt>
                <c:pt idx="11308">
                  <c:v>1.3780335365850698</c:v>
                </c:pt>
                <c:pt idx="11309">
                  <c:v>1.3781554878045821</c:v>
                </c:pt>
                <c:pt idx="11310">
                  <c:v>1.3782774390240824</c:v>
                </c:pt>
                <c:pt idx="11311">
                  <c:v>1.3783993902435947</c:v>
                </c:pt>
                <c:pt idx="11312">
                  <c:v>1.3785213414631068</c:v>
                </c:pt>
                <c:pt idx="11313">
                  <c:v>1.3786432926826189</c:v>
                </c:pt>
                <c:pt idx="11314">
                  <c:v>1.378765243902131</c:v>
                </c:pt>
                <c:pt idx="11315">
                  <c:v>1.3788871951216433</c:v>
                </c:pt>
                <c:pt idx="11316">
                  <c:v>1.3790091463411553</c:v>
                </c:pt>
                <c:pt idx="11317">
                  <c:v>1.3791310975606677</c:v>
                </c:pt>
                <c:pt idx="11318">
                  <c:v>1.37925304878018</c:v>
                </c:pt>
                <c:pt idx="11319">
                  <c:v>1.3793749999996923</c:v>
                </c:pt>
                <c:pt idx="11320">
                  <c:v>1.3794969512192043</c:v>
                </c:pt>
                <c:pt idx="11321">
                  <c:v>1.3796189024387167</c:v>
                </c:pt>
                <c:pt idx="11322">
                  <c:v>1.379740853658229</c:v>
                </c:pt>
                <c:pt idx="11323">
                  <c:v>1.3798628048777408</c:v>
                </c:pt>
                <c:pt idx="11324">
                  <c:v>1.3799847560972531</c:v>
                </c:pt>
                <c:pt idx="11325">
                  <c:v>1.3801067073167652</c:v>
                </c:pt>
                <c:pt idx="11326">
                  <c:v>1.3802286585362777</c:v>
                </c:pt>
                <c:pt idx="11327">
                  <c:v>1.38035060975579</c:v>
                </c:pt>
                <c:pt idx="11328">
                  <c:v>1.3804725609753024</c:v>
                </c:pt>
                <c:pt idx="11329">
                  <c:v>1.3805945121948144</c:v>
                </c:pt>
                <c:pt idx="11330">
                  <c:v>1.3807164634143265</c:v>
                </c:pt>
                <c:pt idx="11331">
                  <c:v>1.3808384146338388</c:v>
                </c:pt>
                <c:pt idx="11332">
                  <c:v>1.3809603658533509</c:v>
                </c:pt>
                <c:pt idx="11333">
                  <c:v>1.3810823170728632</c:v>
                </c:pt>
                <c:pt idx="11334">
                  <c:v>1.3812042682923755</c:v>
                </c:pt>
                <c:pt idx="11335">
                  <c:v>1.3813262195118874</c:v>
                </c:pt>
                <c:pt idx="11336">
                  <c:v>1.3814481707313995</c:v>
                </c:pt>
                <c:pt idx="11337">
                  <c:v>1.3815701219509116</c:v>
                </c:pt>
                <c:pt idx="11338">
                  <c:v>1.3816920731704241</c:v>
                </c:pt>
                <c:pt idx="11339">
                  <c:v>1.3818140243899362</c:v>
                </c:pt>
                <c:pt idx="11340">
                  <c:v>1.3819359756094485</c:v>
                </c:pt>
                <c:pt idx="11341">
                  <c:v>1.3820579268289608</c:v>
                </c:pt>
                <c:pt idx="11342">
                  <c:v>1.3821798780484729</c:v>
                </c:pt>
                <c:pt idx="11343">
                  <c:v>1.3823018292679849</c:v>
                </c:pt>
                <c:pt idx="11344">
                  <c:v>1.3824237804874975</c:v>
                </c:pt>
                <c:pt idx="11345">
                  <c:v>1.3825457317070098</c:v>
                </c:pt>
                <c:pt idx="11346">
                  <c:v>1.3826676829265219</c:v>
                </c:pt>
                <c:pt idx="11347">
                  <c:v>1.3827896341460346</c:v>
                </c:pt>
                <c:pt idx="11348">
                  <c:v>1.3829115853655465</c:v>
                </c:pt>
                <c:pt idx="11349">
                  <c:v>1.3830335365850588</c:v>
                </c:pt>
                <c:pt idx="11350">
                  <c:v>1.3831554878045709</c:v>
                </c:pt>
                <c:pt idx="11351">
                  <c:v>1.3832774390240832</c:v>
                </c:pt>
                <c:pt idx="11352">
                  <c:v>1.383399390243595</c:v>
                </c:pt>
                <c:pt idx="11353">
                  <c:v>1.3835213414631071</c:v>
                </c:pt>
                <c:pt idx="11354">
                  <c:v>1.3836432926826197</c:v>
                </c:pt>
                <c:pt idx="11355">
                  <c:v>1.3837652439021315</c:v>
                </c:pt>
                <c:pt idx="11356">
                  <c:v>1.3838871951216436</c:v>
                </c:pt>
                <c:pt idx="11357">
                  <c:v>1.3840091463411559</c:v>
                </c:pt>
                <c:pt idx="11358">
                  <c:v>1.384131097560668</c:v>
                </c:pt>
                <c:pt idx="11359">
                  <c:v>1.3842530487801801</c:v>
                </c:pt>
                <c:pt idx="11360">
                  <c:v>1.3843749999996926</c:v>
                </c:pt>
                <c:pt idx="11361">
                  <c:v>1.3844969512192047</c:v>
                </c:pt>
                <c:pt idx="11362">
                  <c:v>1.3846189024387168</c:v>
                </c:pt>
                <c:pt idx="11363">
                  <c:v>1.3847408536582293</c:v>
                </c:pt>
                <c:pt idx="11364">
                  <c:v>1.3848628048777414</c:v>
                </c:pt>
                <c:pt idx="11365">
                  <c:v>1.3849847560972532</c:v>
                </c:pt>
                <c:pt idx="11366">
                  <c:v>1.3851067073167658</c:v>
                </c:pt>
                <c:pt idx="11367">
                  <c:v>1.3852286585362779</c:v>
                </c:pt>
                <c:pt idx="11368">
                  <c:v>1.3853506097557899</c:v>
                </c:pt>
                <c:pt idx="11369">
                  <c:v>1.3854725609753022</c:v>
                </c:pt>
                <c:pt idx="11370">
                  <c:v>1.3855945121948143</c:v>
                </c:pt>
                <c:pt idx="11371">
                  <c:v>1.3857164634143266</c:v>
                </c:pt>
                <c:pt idx="11372">
                  <c:v>1.3858384146338387</c:v>
                </c:pt>
                <c:pt idx="11373">
                  <c:v>1.3859603658533515</c:v>
                </c:pt>
                <c:pt idx="11374">
                  <c:v>1.3860823170728636</c:v>
                </c:pt>
                <c:pt idx="11375">
                  <c:v>1.3862042682923756</c:v>
                </c:pt>
                <c:pt idx="11376">
                  <c:v>1.3863262195118882</c:v>
                </c:pt>
                <c:pt idx="11377">
                  <c:v>1.3864481707314005</c:v>
                </c:pt>
                <c:pt idx="11378">
                  <c:v>1.3865701219509126</c:v>
                </c:pt>
                <c:pt idx="11379">
                  <c:v>1.3866920731704249</c:v>
                </c:pt>
                <c:pt idx="11380">
                  <c:v>1.3868140243899372</c:v>
                </c:pt>
                <c:pt idx="11381">
                  <c:v>1.3869359756094493</c:v>
                </c:pt>
                <c:pt idx="11382">
                  <c:v>1.3870579268289613</c:v>
                </c:pt>
                <c:pt idx="11383">
                  <c:v>1.3871798780484734</c:v>
                </c:pt>
                <c:pt idx="11384">
                  <c:v>1.3873018292679857</c:v>
                </c:pt>
                <c:pt idx="11385">
                  <c:v>1.3874237804874978</c:v>
                </c:pt>
                <c:pt idx="11386">
                  <c:v>1.3875457317070103</c:v>
                </c:pt>
                <c:pt idx="11387">
                  <c:v>1.3876676829265224</c:v>
                </c:pt>
                <c:pt idx="11388">
                  <c:v>1.3877896341460345</c:v>
                </c:pt>
                <c:pt idx="11389">
                  <c:v>1.3879115853655468</c:v>
                </c:pt>
                <c:pt idx="11390">
                  <c:v>1.3880335365850591</c:v>
                </c:pt>
                <c:pt idx="11391">
                  <c:v>1.388155487804571</c:v>
                </c:pt>
                <c:pt idx="11392">
                  <c:v>1.3882774390240835</c:v>
                </c:pt>
                <c:pt idx="11393">
                  <c:v>1.3883993902435956</c:v>
                </c:pt>
                <c:pt idx="11394">
                  <c:v>1.3885213414631079</c:v>
                </c:pt>
                <c:pt idx="11395">
                  <c:v>1.3886432926826204</c:v>
                </c:pt>
                <c:pt idx="11396">
                  <c:v>1.3887652439021325</c:v>
                </c:pt>
                <c:pt idx="11397">
                  <c:v>1.3888871951216446</c:v>
                </c:pt>
                <c:pt idx="11398">
                  <c:v>1.3890091463411571</c:v>
                </c:pt>
                <c:pt idx="11399">
                  <c:v>1.3891310975606692</c:v>
                </c:pt>
                <c:pt idx="11400">
                  <c:v>1.3892530487801813</c:v>
                </c:pt>
                <c:pt idx="11401">
                  <c:v>1.3893749999996934</c:v>
                </c:pt>
                <c:pt idx="11402">
                  <c:v>1.3894969512192055</c:v>
                </c:pt>
                <c:pt idx="11403">
                  <c:v>1.3896189024387176</c:v>
                </c:pt>
                <c:pt idx="11404">
                  <c:v>1.3897408536582299</c:v>
                </c:pt>
                <c:pt idx="11405">
                  <c:v>1.3898628048777422</c:v>
                </c:pt>
                <c:pt idx="11406">
                  <c:v>1.389984756097254</c:v>
                </c:pt>
                <c:pt idx="11407">
                  <c:v>1.3901067073167663</c:v>
                </c:pt>
                <c:pt idx="11408">
                  <c:v>1.3902286585362786</c:v>
                </c:pt>
                <c:pt idx="11409">
                  <c:v>1.3903506097557907</c:v>
                </c:pt>
                <c:pt idx="11410">
                  <c:v>1.3904725609753026</c:v>
                </c:pt>
                <c:pt idx="11411">
                  <c:v>1.3905945121948151</c:v>
                </c:pt>
                <c:pt idx="11412">
                  <c:v>1.3907164634143272</c:v>
                </c:pt>
                <c:pt idx="11413">
                  <c:v>1.3908384146338397</c:v>
                </c:pt>
                <c:pt idx="11414">
                  <c:v>1.3909603658533518</c:v>
                </c:pt>
                <c:pt idx="11415">
                  <c:v>1.3910823170728639</c:v>
                </c:pt>
                <c:pt idx="11416">
                  <c:v>1.3912042682923762</c:v>
                </c:pt>
                <c:pt idx="11417">
                  <c:v>1.3913262195118883</c:v>
                </c:pt>
                <c:pt idx="11418">
                  <c:v>1.3914481707314006</c:v>
                </c:pt>
                <c:pt idx="11419">
                  <c:v>1.3915701219509127</c:v>
                </c:pt>
                <c:pt idx="11420">
                  <c:v>1.391692073170425</c:v>
                </c:pt>
                <c:pt idx="11421">
                  <c:v>1.3918140243899373</c:v>
                </c:pt>
                <c:pt idx="11422">
                  <c:v>1.3919359756094494</c:v>
                </c:pt>
                <c:pt idx="11423">
                  <c:v>1.3920579268289617</c:v>
                </c:pt>
                <c:pt idx="11424">
                  <c:v>1.392179878048474</c:v>
                </c:pt>
                <c:pt idx="11425">
                  <c:v>1.3923018292679861</c:v>
                </c:pt>
                <c:pt idx="11426">
                  <c:v>1.3924237804874982</c:v>
                </c:pt>
                <c:pt idx="11427">
                  <c:v>1.3925457317070105</c:v>
                </c:pt>
                <c:pt idx="11428">
                  <c:v>1.3926676829265225</c:v>
                </c:pt>
                <c:pt idx="11429">
                  <c:v>1.3927896341460346</c:v>
                </c:pt>
                <c:pt idx="11430">
                  <c:v>1.3929115853655467</c:v>
                </c:pt>
                <c:pt idx="11431">
                  <c:v>1.393033536585059</c:v>
                </c:pt>
                <c:pt idx="11432">
                  <c:v>1.3931554878045711</c:v>
                </c:pt>
                <c:pt idx="11433">
                  <c:v>1.3932774390240834</c:v>
                </c:pt>
                <c:pt idx="11434">
                  <c:v>1.3933993902435957</c:v>
                </c:pt>
                <c:pt idx="11435">
                  <c:v>1.3935213414631078</c:v>
                </c:pt>
                <c:pt idx="11436">
                  <c:v>1.3936432926826201</c:v>
                </c:pt>
                <c:pt idx="11437">
                  <c:v>1.3937652439021322</c:v>
                </c:pt>
                <c:pt idx="11438">
                  <c:v>1.3938871951216445</c:v>
                </c:pt>
                <c:pt idx="11439">
                  <c:v>1.3940091463411566</c:v>
                </c:pt>
                <c:pt idx="11440">
                  <c:v>1.3941310975606691</c:v>
                </c:pt>
                <c:pt idx="11441">
                  <c:v>1.3942530487801812</c:v>
                </c:pt>
                <c:pt idx="11442">
                  <c:v>1.3943749999996933</c:v>
                </c:pt>
                <c:pt idx="11443">
                  <c:v>1.3944969512192058</c:v>
                </c:pt>
                <c:pt idx="11444">
                  <c:v>1.3946189024387179</c:v>
                </c:pt>
                <c:pt idx="11445">
                  <c:v>1.39474085365823</c:v>
                </c:pt>
                <c:pt idx="11446">
                  <c:v>1.3948628048777421</c:v>
                </c:pt>
                <c:pt idx="11447">
                  <c:v>1.3949847560972546</c:v>
                </c:pt>
                <c:pt idx="11448">
                  <c:v>1.3951067073167667</c:v>
                </c:pt>
                <c:pt idx="11449">
                  <c:v>1.3952286585362788</c:v>
                </c:pt>
                <c:pt idx="11450">
                  <c:v>1.3953506097557911</c:v>
                </c:pt>
                <c:pt idx="11451">
                  <c:v>1.3954725609753031</c:v>
                </c:pt>
                <c:pt idx="11452">
                  <c:v>1.3955945121948152</c:v>
                </c:pt>
                <c:pt idx="11453">
                  <c:v>1.3957164634143278</c:v>
                </c:pt>
                <c:pt idx="11454">
                  <c:v>1.3958384146338398</c:v>
                </c:pt>
                <c:pt idx="11455">
                  <c:v>1.3959603658533519</c:v>
                </c:pt>
                <c:pt idx="11456">
                  <c:v>1.3960823170728642</c:v>
                </c:pt>
                <c:pt idx="11457">
                  <c:v>1.3962042682923763</c:v>
                </c:pt>
                <c:pt idx="11458">
                  <c:v>1.3963262195118884</c:v>
                </c:pt>
                <c:pt idx="11459">
                  <c:v>1.3964481707314009</c:v>
                </c:pt>
                <c:pt idx="11460">
                  <c:v>1.396570121950913</c:v>
                </c:pt>
                <c:pt idx="11461">
                  <c:v>1.3966920731704251</c:v>
                </c:pt>
                <c:pt idx="11462">
                  <c:v>1.3968140243899372</c:v>
                </c:pt>
                <c:pt idx="11463">
                  <c:v>1.3969359756094495</c:v>
                </c:pt>
                <c:pt idx="11464">
                  <c:v>1.3970579268289616</c:v>
                </c:pt>
                <c:pt idx="11465">
                  <c:v>1.3971798780484739</c:v>
                </c:pt>
                <c:pt idx="11466">
                  <c:v>1.3973018292679862</c:v>
                </c:pt>
                <c:pt idx="11467">
                  <c:v>1.3974237804874983</c:v>
                </c:pt>
                <c:pt idx="11468">
                  <c:v>1.3975457317070104</c:v>
                </c:pt>
                <c:pt idx="11469">
                  <c:v>1.3976676829265229</c:v>
                </c:pt>
                <c:pt idx="11470">
                  <c:v>1.397789634146035</c:v>
                </c:pt>
                <c:pt idx="11471">
                  <c:v>1.397911585365547</c:v>
                </c:pt>
                <c:pt idx="11472">
                  <c:v>1.3980335365850594</c:v>
                </c:pt>
                <c:pt idx="11473">
                  <c:v>1.3981554878045717</c:v>
                </c:pt>
                <c:pt idx="11474">
                  <c:v>1.3982774390240715</c:v>
                </c:pt>
                <c:pt idx="11475">
                  <c:v>1.3983993902435961</c:v>
                </c:pt>
                <c:pt idx="11476">
                  <c:v>1.3985213414631084</c:v>
                </c:pt>
                <c:pt idx="11477">
                  <c:v>1.3986432926826082</c:v>
                </c:pt>
                <c:pt idx="11478">
                  <c:v>1.3987652439021325</c:v>
                </c:pt>
                <c:pt idx="11479">
                  <c:v>1.3988871951216448</c:v>
                </c:pt>
                <c:pt idx="11480">
                  <c:v>1.3990091463411569</c:v>
                </c:pt>
                <c:pt idx="11481">
                  <c:v>1.399131097560669</c:v>
                </c:pt>
                <c:pt idx="11482">
                  <c:v>1.3992530487801813</c:v>
                </c:pt>
                <c:pt idx="11483">
                  <c:v>1.3993749999996934</c:v>
                </c:pt>
                <c:pt idx="11484">
                  <c:v>1.3994969512191933</c:v>
                </c:pt>
                <c:pt idx="11485">
                  <c:v>1.3996189024387178</c:v>
                </c:pt>
                <c:pt idx="11486">
                  <c:v>1.3997408536582299</c:v>
                </c:pt>
                <c:pt idx="11487">
                  <c:v>1.39986280487773</c:v>
                </c:pt>
                <c:pt idx="11488">
                  <c:v>1.3999847560972423</c:v>
                </c:pt>
                <c:pt idx="11489">
                  <c:v>1.4001067073167666</c:v>
                </c:pt>
                <c:pt idx="11490">
                  <c:v>1.4002286585362667</c:v>
                </c:pt>
                <c:pt idx="11491">
                  <c:v>1.4003506097557787</c:v>
                </c:pt>
                <c:pt idx="11492">
                  <c:v>1.4004725609752913</c:v>
                </c:pt>
                <c:pt idx="11493">
                  <c:v>1.4005945121948034</c:v>
                </c:pt>
                <c:pt idx="11494">
                  <c:v>1.4007164634143154</c:v>
                </c:pt>
                <c:pt idx="11495">
                  <c:v>1.4008384146338275</c:v>
                </c:pt>
                <c:pt idx="11496">
                  <c:v>1.4009603658533401</c:v>
                </c:pt>
                <c:pt idx="11497">
                  <c:v>1.4010823170728521</c:v>
                </c:pt>
                <c:pt idx="11498">
                  <c:v>1.4012042682923642</c:v>
                </c:pt>
                <c:pt idx="11499">
                  <c:v>1.4013262195118767</c:v>
                </c:pt>
                <c:pt idx="11500">
                  <c:v>1.4014481707313891</c:v>
                </c:pt>
                <c:pt idx="11501">
                  <c:v>1.4015701219509011</c:v>
                </c:pt>
                <c:pt idx="11502">
                  <c:v>1.4016920731704134</c:v>
                </c:pt>
                <c:pt idx="11503">
                  <c:v>1.4018140243899255</c:v>
                </c:pt>
                <c:pt idx="11504">
                  <c:v>1.4019359756094376</c:v>
                </c:pt>
                <c:pt idx="11505">
                  <c:v>1.4020579268289497</c:v>
                </c:pt>
                <c:pt idx="11506">
                  <c:v>1.402179878048462</c:v>
                </c:pt>
                <c:pt idx="11507">
                  <c:v>1.4023018292679741</c:v>
                </c:pt>
                <c:pt idx="11508">
                  <c:v>1.4024237804874864</c:v>
                </c:pt>
                <c:pt idx="11509">
                  <c:v>1.4025457317069985</c:v>
                </c:pt>
                <c:pt idx="11510">
                  <c:v>1.4026676829265108</c:v>
                </c:pt>
                <c:pt idx="11511">
                  <c:v>1.4027896341460229</c:v>
                </c:pt>
                <c:pt idx="11512">
                  <c:v>1.4029115853655352</c:v>
                </c:pt>
                <c:pt idx="11513">
                  <c:v>1.4030335365850473</c:v>
                </c:pt>
                <c:pt idx="11514">
                  <c:v>1.4031554878045593</c:v>
                </c:pt>
                <c:pt idx="11515">
                  <c:v>1.4032774390240716</c:v>
                </c:pt>
                <c:pt idx="11516">
                  <c:v>1.4033993902435837</c:v>
                </c:pt>
                <c:pt idx="11517">
                  <c:v>1.4035213414630958</c:v>
                </c:pt>
                <c:pt idx="11518">
                  <c:v>1.4036432926826081</c:v>
                </c:pt>
                <c:pt idx="11519">
                  <c:v>1.4037652439021202</c:v>
                </c:pt>
                <c:pt idx="11520">
                  <c:v>1.4038871951216323</c:v>
                </c:pt>
                <c:pt idx="11521">
                  <c:v>1.4040091463411448</c:v>
                </c:pt>
                <c:pt idx="11522">
                  <c:v>1.4041310975606569</c:v>
                </c:pt>
                <c:pt idx="11523">
                  <c:v>1.404253048780169</c:v>
                </c:pt>
                <c:pt idx="11524">
                  <c:v>1.4043749999996813</c:v>
                </c:pt>
                <c:pt idx="11525">
                  <c:v>1.4044969512191936</c:v>
                </c:pt>
                <c:pt idx="11526">
                  <c:v>1.4046189024387057</c:v>
                </c:pt>
                <c:pt idx="11527">
                  <c:v>1.404740853658218</c:v>
                </c:pt>
                <c:pt idx="11528">
                  <c:v>1.4048628048777305</c:v>
                </c:pt>
                <c:pt idx="11529">
                  <c:v>1.4049847560972426</c:v>
                </c:pt>
                <c:pt idx="11530">
                  <c:v>1.4051067073167547</c:v>
                </c:pt>
                <c:pt idx="11531">
                  <c:v>1.405228658536267</c:v>
                </c:pt>
                <c:pt idx="11532">
                  <c:v>1.4053506097557791</c:v>
                </c:pt>
                <c:pt idx="11533">
                  <c:v>1.4054725609752914</c:v>
                </c:pt>
                <c:pt idx="11534">
                  <c:v>1.4055945121948037</c:v>
                </c:pt>
                <c:pt idx="11535">
                  <c:v>1.4057164634143158</c:v>
                </c:pt>
                <c:pt idx="11536">
                  <c:v>1.4058384146338279</c:v>
                </c:pt>
                <c:pt idx="11537">
                  <c:v>1.4059603658533404</c:v>
                </c:pt>
                <c:pt idx="11538">
                  <c:v>1.4060823170728525</c:v>
                </c:pt>
                <c:pt idx="11539">
                  <c:v>1.4062042682923646</c:v>
                </c:pt>
                <c:pt idx="11540">
                  <c:v>1.4063262195118769</c:v>
                </c:pt>
                <c:pt idx="11541">
                  <c:v>1.4064481707313889</c:v>
                </c:pt>
                <c:pt idx="11542">
                  <c:v>1.4065701219509013</c:v>
                </c:pt>
                <c:pt idx="11543">
                  <c:v>1.4066920731704133</c:v>
                </c:pt>
                <c:pt idx="11544">
                  <c:v>1.4068140243899256</c:v>
                </c:pt>
                <c:pt idx="11545">
                  <c:v>1.4069359756094377</c:v>
                </c:pt>
                <c:pt idx="11546">
                  <c:v>1.4070579268289498</c:v>
                </c:pt>
                <c:pt idx="11547">
                  <c:v>1.4071798780484621</c:v>
                </c:pt>
                <c:pt idx="11548">
                  <c:v>1.4073018292679742</c:v>
                </c:pt>
                <c:pt idx="11549">
                  <c:v>1.4074237804874863</c:v>
                </c:pt>
                <c:pt idx="11550">
                  <c:v>1.4075457317069988</c:v>
                </c:pt>
                <c:pt idx="11551">
                  <c:v>1.4076676829265109</c:v>
                </c:pt>
                <c:pt idx="11552">
                  <c:v>1.4077896341460232</c:v>
                </c:pt>
                <c:pt idx="11553">
                  <c:v>1.4079115853655355</c:v>
                </c:pt>
                <c:pt idx="11554">
                  <c:v>1.4080335365850476</c:v>
                </c:pt>
                <c:pt idx="11555">
                  <c:v>1.4081554878045597</c:v>
                </c:pt>
                <c:pt idx="11556">
                  <c:v>1.4082774390240722</c:v>
                </c:pt>
                <c:pt idx="11557">
                  <c:v>1.4083993902435843</c:v>
                </c:pt>
                <c:pt idx="11558">
                  <c:v>1.4085213414630964</c:v>
                </c:pt>
                <c:pt idx="11559">
                  <c:v>1.4086432926826087</c:v>
                </c:pt>
                <c:pt idx="11560">
                  <c:v>1.408765243902121</c:v>
                </c:pt>
                <c:pt idx="11561">
                  <c:v>1.4088871951216331</c:v>
                </c:pt>
                <c:pt idx="11562">
                  <c:v>1.4090091463411452</c:v>
                </c:pt>
                <c:pt idx="11563">
                  <c:v>1.4091310975606575</c:v>
                </c:pt>
                <c:pt idx="11564">
                  <c:v>1.4092530487801695</c:v>
                </c:pt>
                <c:pt idx="11565">
                  <c:v>1.4093749999996819</c:v>
                </c:pt>
                <c:pt idx="11566">
                  <c:v>1.4094969512191942</c:v>
                </c:pt>
                <c:pt idx="11567">
                  <c:v>1.4096189024387062</c:v>
                </c:pt>
                <c:pt idx="11568">
                  <c:v>1.4097408536582183</c:v>
                </c:pt>
                <c:pt idx="11569">
                  <c:v>1.4098628048777304</c:v>
                </c:pt>
                <c:pt idx="11570">
                  <c:v>1.4099847560972427</c:v>
                </c:pt>
                <c:pt idx="11571">
                  <c:v>1.4101067073167548</c:v>
                </c:pt>
                <c:pt idx="11572">
                  <c:v>1.4102286585362671</c:v>
                </c:pt>
                <c:pt idx="11573">
                  <c:v>1.4103506097557794</c:v>
                </c:pt>
                <c:pt idx="11574">
                  <c:v>1.4104725609752915</c:v>
                </c:pt>
                <c:pt idx="11575">
                  <c:v>1.4105945121948036</c:v>
                </c:pt>
                <c:pt idx="11576">
                  <c:v>1.4107164634143163</c:v>
                </c:pt>
                <c:pt idx="11577">
                  <c:v>1.4108384146338286</c:v>
                </c:pt>
                <c:pt idx="11578">
                  <c:v>1.4109603658533407</c:v>
                </c:pt>
                <c:pt idx="11579">
                  <c:v>1.411082317072853</c:v>
                </c:pt>
                <c:pt idx="11580">
                  <c:v>1.4112042682923651</c:v>
                </c:pt>
                <c:pt idx="11581">
                  <c:v>1.4113262195118774</c:v>
                </c:pt>
                <c:pt idx="11582">
                  <c:v>1.41144817073139</c:v>
                </c:pt>
                <c:pt idx="11583">
                  <c:v>1.411570121950902</c:v>
                </c:pt>
                <c:pt idx="11584">
                  <c:v>1.4116920731704141</c:v>
                </c:pt>
                <c:pt idx="11585">
                  <c:v>1.4118140243899262</c:v>
                </c:pt>
                <c:pt idx="11586">
                  <c:v>1.4119359756094383</c:v>
                </c:pt>
                <c:pt idx="11587">
                  <c:v>1.4120579268289504</c:v>
                </c:pt>
                <c:pt idx="11588">
                  <c:v>1.4121798780484625</c:v>
                </c:pt>
                <c:pt idx="11589">
                  <c:v>1.412301829267975</c:v>
                </c:pt>
                <c:pt idx="11590">
                  <c:v>1.4124237804874871</c:v>
                </c:pt>
                <c:pt idx="11591">
                  <c:v>1.4125457317069992</c:v>
                </c:pt>
                <c:pt idx="11592">
                  <c:v>1.4126676829265115</c:v>
                </c:pt>
                <c:pt idx="11593">
                  <c:v>1.4127896341460238</c:v>
                </c:pt>
                <c:pt idx="11594">
                  <c:v>1.4129115853655358</c:v>
                </c:pt>
                <c:pt idx="11595">
                  <c:v>1.4130335365850482</c:v>
                </c:pt>
                <c:pt idx="11596">
                  <c:v>1.4131554878045602</c:v>
                </c:pt>
                <c:pt idx="11597">
                  <c:v>1.4132774390240723</c:v>
                </c:pt>
                <c:pt idx="11598">
                  <c:v>1.4133993902435846</c:v>
                </c:pt>
                <c:pt idx="11599">
                  <c:v>1.4135213414630967</c:v>
                </c:pt>
                <c:pt idx="11600">
                  <c:v>1.4136432926826088</c:v>
                </c:pt>
                <c:pt idx="11601">
                  <c:v>1.4137652439021213</c:v>
                </c:pt>
                <c:pt idx="11602">
                  <c:v>1.4138871951216334</c:v>
                </c:pt>
                <c:pt idx="11603">
                  <c:v>1.4140091463411455</c:v>
                </c:pt>
                <c:pt idx="11604">
                  <c:v>1.4141310975606576</c:v>
                </c:pt>
                <c:pt idx="11605">
                  <c:v>1.4142530487801701</c:v>
                </c:pt>
                <c:pt idx="11606">
                  <c:v>1.4143749999996822</c:v>
                </c:pt>
                <c:pt idx="11607">
                  <c:v>1.4144969512191943</c:v>
                </c:pt>
                <c:pt idx="11608">
                  <c:v>1.4146189024387072</c:v>
                </c:pt>
                <c:pt idx="11609">
                  <c:v>1.4147408536582193</c:v>
                </c:pt>
                <c:pt idx="11610">
                  <c:v>1.4148628048777314</c:v>
                </c:pt>
                <c:pt idx="11611">
                  <c:v>1.4149847560972435</c:v>
                </c:pt>
                <c:pt idx="11612">
                  <c:v>1.4151067073167558</c:v>
                </c:pt>
                <c:pt idx="11613">
                  <c:v>1.4152286585362681</c:v>
                </c:pt>
                <c:pt idx="11614">
                  <c:v>1.4153506097557802</c:v>
                </c:pt>
                <c:pt idx="11615">
                  <c:v>1.4154725609752923</c:v>
                </c:pt>
                <c:pt idx="11616">
                  <c:v>1.4155945121948046</c:v>
                </c:pt>
                <c:pt idx="11617">
                  <c:v>1.4157164634143169</c:v>
                </c:pt>
                <c:pt idx="11618">
                  <c:v>1.415838414633829</c:v>
                </c:pt>
                <c:pt idx="11619">
                  <c:v>1.4159603658533413</c:v>
                </c:pt>
                <c:pt idx="11620">
                  <c:v>1.4160823170728534</c:v>
                </c:pt>
                <c:pt idx="11621">
                  <c:v>1.4162042682923657</c:v>
                </c:pt>
                <c:pt idx="11622">
                  <c:v>1.4163262195118778</c:v>
                </c:pt>
                <c:pt idx="11623">
                  <c:v>1.4164481707313898</c:v>
                </c:pt>
                <c:pt idx="11624">
                  <c:v>1.4165701219509024</c:v>
                </c:pt>
                <c:pt idx="11625">
                  <c:v>1.4166920731704145</c:v>
                </c:pt>
                <c:pt idx="11626">
                  <c:v>1.4168140243899265</c:v>
                </c:pt>
                <c:pt idx="11627">
                  <c:v>1.4169359756094391</c:v>
                </c:pt>
                <c:pt idx="11628">
                  <c:v>1.4170579268289512</c:v>
                </c:pt>
                <c:pt idx="11629">
                  <c:v>1.4171798780484632</c:v>
                </c:pt>
                <c:pt idx="11630">
                  <c:v>1.4173018292679755</c:v>
                </c:pt>
                <c:pt idx="11631">
                  <c:v>1.4174237804874876</c:v>
                </c:pt>
                <c:pt idx="11632">
                  <c:v>1.4175457317069999</c:v>
                </c:pt>
                <c:pt idx="11633">
                  <c:v>1.417667682926512</c:v>
                </c:pt>
                <c:pt idx="11634">
                  <c:v>1.4177896341460243</c:v>
                </c:pt>
                <c:pt idx="11635">
                  <c:v>1.4179115853655364</c:v>
                </c:pt>
                <c:pt idx="11636">
                  <c:v>1.4180335365850485</c:v>
                </c:pt>
                <c:pt idx="11637">
                  <c:v>1.4181554878045608</c:v>
                </c:pt>
                <c:pt idx="11638">
                  <c:v>1.4182774390240733</c:v>
                </c:pt>
                <c:pt idx="11639">
                  <c:v>1.4183993902435854</c:v>
                </c:pt>
                <c:pt idx="11640">
                  <c:v>1.4185213414630975</c:v>
                </c:pt>
                <c:pt idx="11641">
                  <c:v>1.4186432926826096</c:v>
                </c:pt>
                <c:pt idx="11642">
                  <c:v>1.4187652439021219</c:v>
                </c:pt>
                <c:pt idx="11643">
                  <c:v>1.4188871951216342</c:v>
                </c:pt>
                <c:pt idx="11644">
                  <c:v>1.4190091463411463</c:v>
                </c:pt>
                <c:pt idx="11645">
                  <c:v>1.4191310975606584</c:v>
                </c:pt>
                <c:pt idx="11646">
                  <c:v>1.4192530487801707</c:v>
                </c:pt>
                <c:pt idx="11647">
                  <c:v>1.419374999999683</c:v>
                </c:pt>
                <c:pt idx="11648">
                  <c:v>1.4194969512191951</c:v>
                </c:pt>
                <c:pt idx="11649">
                  <c:v>1.4196189024387074</c:v>
                </c:pt>
                <c:pt idx="11650">
                  <c:v>1.4197408536582194</c:v>
                </c:pt>
                <c:pt idx="11651">
                  <c:v>1.4198628048777318</c:v>
                </c:pt>
                <c:pt idx="11652">
                  <c:v>1.4199847560972438</c:v>
                </c:pt>
                <c:pt idx="11653">
                  <c:v>1.4201067073167561</c:v>
                </c:pt>
                <c:pt idx="11654">
                  <c:v>1.4202286585362682</c:v>
                </c:pt>
                <c:pt idx="11655">
                  <c:v>1.4203506097557805</c:v>
                </c:pt>
                <c:pt idx="11656">
                  <c:v>1.4204725609752928</c:v>
                </c:pt>
                <c:pt idx="11657">
                  <c:v>1.4205945121948049</c:v>
                </c:pt>
                <c:pt idx="11658">
                  <c:v>1.4207164634143052</c:v>
                </c:pt>
                <c:pt idx="11659">
                  <c:v>1.4208384146338293</c:v>
                </c:pt>
                <c:pt idx="11660">
                  <c:v>1.4209603658533416</c:v>
                </c:pt>
                <c:pt idx="11661">
                  <c:v>1.4210823170728419</c:v>
                </c:pt>
                <c:pt idx="11662">
                  <c:v>1.421204268292354</c:v>
                </c:pt>
                <c:pt idx="11663">
                  <c:v>1.4213262195118781</c:v>
                </c:pt>
                <c:pt idx="11664">
                  <c:v>1.4214481707313784</c:v>
                </c:pt>
                <c:pt idx="11665">
                  <c:v>1.4215701219508905</c:v>
                </c:pt>
                <c:pt idx="11666">
                  <c:v>1.421692073170415</c:v>
                </c:pt>
                <c:pt idx="11667">
                  <c:v>1.4218140243899271</c:v>
                </c:pt>
                <c:pt idx="11668">
                  <c:v>1.421935975609427</c:v>
                </c:pt>
                <c:pt idx="11669">
                  <c:v>1.4220579268289517</c:v>
                </c:pt>
                <c:pt idx="11670">
                  <c:v>1.4221798780484638</c:v>
                </c:pt>
                <c:pt idx="11671">
                  <c:v>1.4223018292679637</c:v>
                </c:pt>
                <c:pt idx="11672">
                  <c:v>1.422423780487476</c:v>
                </c:pt>
                <c:pt idx="11673">
                  <c:v>1.4225457317069881</c:v>
                </c:pt>
                <c:pt idx="11674">
                  <c:v>1.4226676829265004</c:v>
                </c:pt>
                <c:pt idx="11675">
                  <c:v>1.4227896341460124</c:v>
                </c:pt>
                <c:pt idx="11676">
                  <c:v>1.4229115853655248</c:v>
                </c:pt>
                <c:pt idx="11677">
                  <c:v>1.4230335365850368</c:v>
                </c:pt>
                <c:pt idx="11678">
                  <c:v>1.4231554878045489</c:v>
                </c:pt>
                <c:pt idx="11679">
                  <c:v>1.4232774390240615</c:v>
                </c:pt>
                <c:pt idx="11680">
                  <c:v>1.4233993902435735</c:v>
                </c:pt>
                <c:pt idx="11681">
                  <c:v>1.4235213414630858</c:v>
                </c:pt>
                <c:pt idx="11682">
                  <c:v>1.4236432926825981</c:v>
                </c:pt>
                <c:pt idx="11683">
                  <c:v>1.4237652439021102</c:v>
                </c:pt>
                <c:pt idx="11684">
                  <c:v>1.4238871951216223</c:v>
                </c:pt>
                <c:pt idx="11685">
                  <c:v>1.4240091463411344</c:v>
                </c:pt>
                <c:pt idx="11686">
                  <c:v>1.4241310975606467</c:v>
                </c:pt>
                <c:pt idx="11687">
                  <c:v>1.4242530487801588</c:v>
                </c:pt>
                <c:pt idx="11688">
                  <c:v>1.4243749999996709</c:v>
                </c:pt>
                <c:pt idx="11689">
                  <c:v>1.4244969512191834</c:v>
                </c:pt>
                <c:pt idx="11690">
                  <c:v>1.4246189024386955</c:v>
                </c:pt>
                <c:pt idx="11691">
                  <c:v>1.4247408536582078</c:v>
                </c:pt>
                <c:pt idx="11692">
                  <c:v>1.4248628048777201</c:v>
                </c:pt>
                <c:pt idx="11693">
                  <c:v>1.4249847560972322</c:v>
                </c:pt>
                <c:pt idx="11694">
                  <c:v>1.4251067073167443</c:v>
                </c:pt>
                <c:pt idx="11695">
                  <c:v>1.4252286585362566</c:v>
                </c:pt>
                <c:pt idx="11696">
                  <c:v>1.4253506097557687</c:v>
                </c:pt>
                <c:pt idx="11697">
                  <c:v>1.425472560975281</c:v>
                </c:pt>
                <c:pt idx="11698">
                  <c:v>1.4255945121947933</c:v>
                </c:pt>
                <c:pt idx="11699">
                  <c:v>1.4257164634143054</c:v>
                </c:pt>
                <c:pt idx="11700">
                  <c:v>1.4258384146338177</c:v>
                </c:pt>
                <c:pt idx="11701">
                  <c:v>1.4259603658533297</c:v>
                </c:pt>
                <c:pt idx="11702">
                  <c:v>1.4260823170728421</c:v>
                </c:pt>
                <c:pt idx="11703">
                  <c:v>1.4262042682923541</c:v>
                </c:pt>
                <c:pt idx="11704">
                  <c:v>1.4263262195118664</c:v>
                </c:pt>
                <c:pt idx="11705">
                  <c:v>1.4264481707313788</c:v>
                </c:pt>
                <c:pt idx="11706">
                  <c:v>1.4265701219508908</c:v>
                </c:pt>
                <c:pt idx="11707">
                  <c:v>1.4266920731704031</c:v>
                </c:pt>
                <c:pt idx="11708">
                  <c:v>1.4268140243899157</c:v>
                </c:pt>
                <c:pt idx="11709">
                  <c:v>1.4269359756094278</c:v>
                </c:pt>
                <c:pt idx="11710">
                  <c:v>1.4270579268289398</c:v>
                </c:pt>
                <c:pt idx="11711">
                  <c:v>1.4271798780484524</c:v>
                </c:pt>
                <c:pt idx="11712">
                  <c:v>1.4273018292679645</c:v>
                </c:pt>
                <c:pt idx="11713">
                  <c:v>1.4274237804874765</c:v>
                </c:pt>
                <c:pt idx="11714">
                  <c:v>1.4275457317069891</c:v>
                </c:pt>
                <c:pt idx="11715">
                  <c:v>1.4276676829265011</c:v>
                </c:pt>
                <c:pt idx="11716">
                  <c:v>1.4277896341460132</c:v>
                </c:pt>
                <c:pt idx="11717">
                  <c:v>1.4279115853655253</c:v>
                </c:pt>
                <c:pt idx="11718">
                  <c:v>1.4280335365850378</c:v>
                </c:pt>
                <c:pt idx="11719">
                  <c:v>1.4281554878045499</c:v>
                </c:pt>
                <c:pt idx="11720">
                  <c:v>1.428277439024062</c:v>
                </c:pt>
                <c:pt idx="11721">
                  <c:v>1.4283993902435745</c:v>
                </c:pt>
                <c:pt idx="11722">
                  <c:v>1.4285213414630866</c:v>
                </c:pt>
                <c:pt idx="11723">
                  <c:v>1.4286432926825987</c:v>
                </c:pt>
                <c:pt idx="11724">
                  <c:v>1.4287652439021108</c:v>
                </c:pt>
                <c:pt idx="11725">
                  <c:v>1.4288871951216229</c:v>
                </c:pt>
                <c:pt idx="11726">
                  <c:v>1.429009146341135</c:v>
                </c:pt>
                <c:pt idx="11727">
                  <c:v>1.4291310975606477</c:v>
                </c:pt>
                <c:pt idx="11728">
                  <c:v>1.4292530487801598</c:v>
                </c:pt>
                <c:pt idx="11729">
                  <c:v>1.4293749999996719</c:v>
                </c:pt>
                <c:pt idx="11730">
                  <c:v>1.4294969512191842</c:v>
                </c:pt>
                <c:pt idx="11731">
                  <c:v>1.4296189024386963</c:v>
                </c:pt>
                <c:pt idx="11732">
                  <c:v>1.4297408536582084</c:v>
                </c:pt>
                <c:pt idx="11733">
                  <c:v>1.4298628048777204</c:v>
                </c:pt>
                <c:pt idx="11734">
                  <c:v>1.429984756097233</c:v>
                </c:pt>
                <c:pt idx="11735">
                  <c:v>1.4301067073167451</c:v>
                </c:pt>
                <c:pt idx="11736">
                  <c:v>1.4302286585362571</c:v>
                </c:pt>
                <c:pt idx="11737">
                  <c:v>1.4303506097557697</c:v>
                </c:pt>
                <c:pt idx="11738">
                  <c:v>1.4304725609752817</c:v>
                </c:pt>
                <c:pt idx="11739">
                  <c:v>1.4305945121947938</c:v>
                </c:pt>
                <c:pt idx="11740">
                  <c:v>1.4307164634143061</c:v>
                </c:pt>
                <c:pt idx="11741">
                  <c:v>1.4308384146338182</c:v>
                </c:pt>
                <c:pt idx="11742">
                  <c:v>1.4309603658533305</c:v>
                </c:pt>
                <c:pt idx="11743">
                  <c:v>1.4310823170728426</c:v>
                </c:pt>
                <c:pt idx="11744">
                  <c:v>1.4312042682923547</c:v>
                </c:pt>
                <c:pt idx="11745">
                  <c:v>1.4313262195118668</c:v>
                </c:pt>
                <c:pt idx="11746">
                  <c:v>1.4314481707313791</c:v>
                </c:pt>
                <c:pt idx="11747">
                  <c:v>1.4315701219508916</c:v>
                </c:pt>
                <c:pt idx="11748">
                  <c:v>1.4316920731704037</c:v>
                </c:pt>
                <c:pt idx="11749">
                  <c:v>1.4318140243899158</c:v>
                </c:pt>
                <c:pt idx="11750">
                  <c:v>1.4319359756094281</c:v>
                </c:pt>
                <c:pt idx="11751">
                  <c:v>1.4320579268289402</c:v>
                </c:pt>
                <c:pt idx="11752">
                  <c:v>1.4321798780484523</c:v>
                </c:pt>
                <c:pt idx="11753">
                  <c:v>1.4323018292679648</c:v>
                </c:pt>
                <c:pt idx="11754">
                  <c:v>1.4324237804874769</c:v>
                </c:pt>
                <c:pt idx="11755">
                  <c:v>1.432545731706989</c:v>
                </c:pt>
                <c:pt idx="11756">
                  <c:v>1.4326676829265015</c:v>
                </c:pt>
                <c:pt idx="11757">
                  <c:v>1.4327896341460136</c:v>
                </c:pt>
                <c:pt idx="11758">
                  <c:v>1.4329115853655257</c:v>
                </c:pt>
                <c:pt idx="11759">
                  <c:v>1.433033536585038</c:v>
                </c:pt>
                <c:pt idx="11760">
                  <c:v>1.4331554878045503</c:v>
                </c:pt>
                <c:pt idx="11761">
                  <c:v>1.4332774390240623</c:v>
                </c:pt>
                <c:pt idx="11762">
                  <c:v>1.4333993902435744</c:v>
                </c:pt>
                <c:pt idx="11763">
                  <c:v>1.433521341463087</c:v>
                </c:pt>
                <c:pt idx="11764">
                  <c:v>1.433643292682599</c:v>
                </c:pt>
                <c:pt idx="11765">
                  <c:v>1.4337652439021111</c:v>
                </c:pt>
                <c:pt idx="11766">
                  <c:v>1.4338871951216237</c:v>
                </c:pt>
                <c:pt idx="11767">
                  <c:v>1.4340091463411357</c:v>
                </c:pt>
                <c:pt idx="11768">
                  <c:v>1.434131097560648</c:v>
                </c:pt>
                <c:pt idx="11769">
                  <c:v>1.4342530487801606</c:v>
                </c:pt>
                <c:pt idx="11770">
                  <c:v>1.4343749999996727</c:v>
                </c:pt>
                <c:pt idx="11771">
                  <c:v>1.434496951219185</c:v>
                </c:pt>
                <c:pt idx="11772">
                  <c:v>1.4346189024386971</c:v>
                </c:pt>
                <c:pt idx="11773">
                  <c:v>1.4347408536582091</c:v>
                </c:pt>
                <c:pt idx="11774">
                  <c:v>1.4348628048777212</c:v>
                </c:pt>
                <c:pt idx="11775">
                  <c:v>1.4349847560972337</c:v>
                </c:pt>
                <c:pt idx="11776">
                  <c:v>1.4351067073167458</c:v>
                </c:pt>
                <c:pt idx="11777">
                  <c:v>1.4352286585362579</c:v>
                </c:pt>
                <c:pt idx="11778">
                  <c:v>1.43535060975577</c:v>
                </c:pt>
                <c:pt idx="11779">
                  <c:v>1.4354725609752825</c:v>
                </c:pt>
                <c:pt idx="11780">
                  <c:v>1.4355945121947946</c:v>
                </c:pt>
                <c:pt idx="11781">
                  <c:v>1.4357164634143067</c:v>
                </c:pt>
                <c:pt idx="11782">
                  <c:v>1.435838414633819</c:v>
                </c:pt>
                <c:pt idx="11783">
                  <c:v>1.4359603658533313</c:v>
                </c:pt>
                <c:pt idx="11784">
                  <c:v>1.4360823170728434</c:v>
                </c:pt>
                <c:pt idx="11785">
                  <c:v>1.4362042682923557</c:v>
                </c:pt>
                <c:pt idx="11786">
                  <c:v>1.4363262195118678</c:v>
                </c:pt>
                <c:pt idx="11787">
                  <c:v>1.4364481707313799</c:v>
                </c:pt>
                <c:pt idx="11788">
                  <c:v>1.4365701219508922</c:v>
                </c:pt>
                <c:pt idx="11789">
                  <c:v>1.4366920731704043</c:v>
                </c:pt>
                <c:pt idx="11790">
                  <c:v>1.4368140243899166</c:v>
                </c:pt>
                <c:pt idx="11791">
                  <c:v>1.4369359756094289</c:v>
                </c:pt>
                <c:pt idx="11792">
                  <c:v>1.437057926828941</c:v>
                </c:pt>
                <c:pt idx="11793">
                  <c:v>1.4371798780484533</c:v>
                </c:pt>
                <c:pt idx="11794">
                  <c:v>1.4373018292679653</c:v>
                </c:pt>
                <c:pt idx="11795">
                  <c:v>1.4374237804874777</c:v>
                </c:pt>
                <c:pt idx="11796">
                  <c:v>1.4375457317069897</c:v>
                </c:pt>
                <c:pt idx="11797">
                  <c:v>1.437667682926502</c:v>
                </c:pt>
                <c:pt idx="11798">
                  <c:v>1.4377896341460144</c:v>
                </c:pt>
                <c:pt idx="11799">
                  <c:v>1.4379115853655264</c:v>
                </c:pt>
                <c:pt idx="11800">
                  <c:v>1.4380335365850387</c:v>
                </c:pt>
                <c:pt idx="11801">
                  <c:v>1.4381554878045508</c:v>
                </c:pt>
                <c:pt idx="11802">
                  <c:v>1.4382774390240629</c:v>
                </c:pt>
                <c:pt idx="11803">
                  <c:v>1.438399390243575</c:v>
                </c:pt>
                <c:pt idx="11804">
                  <c:v>1.4385213414630875</c:v>
                </c:pt>
                <c:pt idx="11805">
                  <c:v>1.4386432926825996</c:v>
                </c:pt>
                <c:pt idx="11806">
                  <c:v>1.4387652439021117</c:v>
                </c:pt>
                <c:pt idx="11807">
                  <c:v>1.438887195121624</c:v>
                </c:pt>
                <c:pt idx="11808">
                  <c:v>1.4390091463411361</c:v>
                </c:pt>
                <c:pt idx="11809">
                  <c:v>1.4391310975606482</c:v>
                </c:pt>
                <c:pt idx="11810">
                  <c:v>1.4392530487801605</c:v>
                </c:pt>
                <c:pt idx="11811">
                  <c:v>1.4393749999996728</c:v>
                </c:pt>
                <c:pt idx="11812">
                  <c:v>1.4394969512191849</c:v>
                </c:pt>
                <c:pt idx="11813">
                  <c:v>1.4396189024386972</c:v>
                </c:pt>
                <c:pt idx="11814">
                  <c:v>1.4397408536582095</c:v>
                </c:pt>
                <c:pt idx="11815">
                  <c:v>1.4398628048777216</c:v>
                </c:pt>
                <c:pt idx="11816">
                  <c:v>1.4399847560972336</c:v>
                </c:pt>
                <c:pt idx="11817">
                  <c:v>1.4401067073167462</c:v>
                </c:pt>
                <c:pt idx="11818">
                  <c:v>1.4402286585362583</c:v>
                </c:pt>
                <c:pt idx="11819">
                  <c:v>1.4403506097557703</c:v>
                </c:pt>
                <c:pt idx="11820">
                  <c:v>1.4404725609752829</c:v>
                </c:pt>
                <c:pt idx="11821">
                  <c:v>1.440594512194795</c:v>
                </c:pt>
                <c:pt idx="11822">
                  <c:v>1.440716463414307</c:v>
                </c:pt>
                <c:pt idx="11823">
                  <c:v>1.4408384146338196</c:v>
                </c:pt>
                <c:pt idx="11824">
                  <c:v>1.4409603658533319</c:v>
                </c:pt>
                <c:pt idx="11825">
                  <c:v>1.4410823170728442</c:v>
                </c:pt>
                <c:pt idx="11826">
                  <c:v>1.4412042682923563</c:v>
                </c:pt>
                <c:pt idx="11827">
                  <c:v>1.4413262195118688</c:v>
                </c:pt>
                <c:pt idx="11828">
                  <c:v>1.4414481707313809</c:v>
                </c:pt>
                <c:pt idx="11829">
                  <c:v>1.441570121950893</c:v>
                </c:pt>
                <c:pt idx="11830">
                  <c:v>1.441692073170405</c:v>
                </c:pt>
                <c:pt idx="11831">
                  <c:v>1.4418140243899171</c:v>
                </c:pt>
                <c:pt idx="11832">
                  <c:v>1.4419359756094292</c:v>
                </c:pt>
                <c:pt idx="11833">
                  <c:v>1.4420579268289417</c:v>
                </c:pt>
                <c:pt idx="11834">
                  <c:v>1.4421798780484538</c:v>
                </c:pt>
                <c:pt idx="11835">
                  <c:v>1.4423018292679539</c:v>
                </c:pt>
                <c:pt idx="11836">
                  <c:v>1.442423780487466</c:v>
                </c:pt>
                <c:pt idx="11837">
                  <c:v>1.4425457317069903</c:v>
                </c:pt>
                <c:pt idx="11838">
                  <c:v>1.4426676829264904</c:v>
                </c:pt>
                <c:pt idx="11839">
                  <c:v>1.4427896341460027</c:v>
                </c:pt>
                <c:pt idx="11840">
                  <c:v>1.442911585365527</c:v>
                </c:pt>
                <c:pt idx="11841">
                  <c:v>1.4430335365850391</c:v>
                </c:pt>
                <c:pt idx="11842">
                  <c:v>1.4431554878045392</c:v>
                </c:pt>
                <c:pt idx="11843">
                  <c:v>1.4432774390240637</c:v>
                </c:pt>
                <c:pt idx="11844">
                  <c:v>1.4433993902435758</c:v>
                </c:pt>
                <c:pt idx="11845">
                  <c:v>1.4435213414630756</c:v>
                </c:pt>
                <c:pt idx="11846">
                  <c:v>1.4436432926826002</c:v>
                </c:pt>
                <c:pt idx="11847">
                  <c:v>1.4437652439021122</c:v>
                </c:pt>
                <c:pt idx="11848">
                  <c:v>1.4438871951216121</c:v>
                </c:pt>
                <c:pt idx="11849">
                  <c:v>1.4440091463411369</c:v>
                </c:pt>
                <c:pt idx="11850">
                  <c:v>1.4441310975606489</c:v>
                </c:pt>
                <c:pt idx="11851">
                  <c:v>1.4442530487801486</c:v>
                </c:pt>
                <c:pt idx="11852">
                  <c:v>1.4443749999996607</c:v>
                </c:pt>
                <c:pt idx="11853">
                  <c:v>1.4444969512191732</c:v>
                </c:pt>
                <c:pt idx="11854">
                  <c:v>1.4446189024386857</c:v>
                </c:pt>
                <c:pt idx="11855">
                  <c:v>1.4447408536581978</c:v>
                </c:pt>
                <c:pt idx="11856">
                  <c:v>1.4448628048777099</c:v>
                </c:pt>
                <c:pt idx="11857">
                  <c:v>1.444984756097222</c:v>
                </c:pt>
                <c:pt idx="11858">
                  <c:v>1.4451067073167343</c:v>
                </c:pt>
                <c:pt idx="11859">
                  <c:v>1.4452286585362464</c:v>
                </c:pt>
                <c:pt idx="11860">
                  <c:v>1.4453506097557587</c:v>
                </c:pt>
                <c:pt idx="11861">
                  <c:v>1.445472560975271</c:v>
                </c:pt>
                <c:pt idx="11862">
                  <c:v>1.4455945121947833</c:v>
                </c:pt>
                <c:pt idx="11863">
                  <c:v>1.4457164634142954</c:v>
                </c:pt>
                <c:pt idx="11864">
                  <c:v>1.4458384146338075</c:v>
                </c:pt>
                <c:pt idx="11865">
                  <c:v>1.4459603658533196</c:v>
                </c:pt>
                <c:pt idx="11866">
                  <c:v>1.4460823170728323</c:v>
                </c:pt>
                <c:pt idx="11867">
                  <c:v>1.4462042682923446</c:v>
                </c:pt>
                <c:pt idx="11868">
                  <c:v>1.4463262195118567</c:v>
                </c:pt>
                <c:pt idx="11869">
                  <c:v>1.446448170731369</c:v>
                </c:pt>
                <c:pt idx="11870">
                  <c:v>1.4465701219508811</c:v>
                </c:pt>
                <c:pt idx="11871">
                  <c:v>1.4466920731703934</c:v>
                </c:pt>
                <c:pt idx="11872">
                  <c:v>1.4468140243899055</c:v>
                </c:pt>
                <c:pt idx="11873">
                  <c:v>1.4469359756094176</c:v>
                </c:pt>
                <c:pt idx="11874">
                  <c:v>1.4470579268289296</c:v>
                </c:pt>
                <c:pt idx="11875">
                  <c:v>1.4471798780484419</c:v>
                </c:pt>
                <c:pt idx="11876">
                  <c:v>1.4473018292679543</c:v>
                </c:pt>
                <c:pt idx="11877">
                  <c:v>1.4474237804874663</c:v>
                </c:pt>
                <c:pt idx="11878">
                  <c:v>1.4475457317069784</c:v>
                </c:pt>
                <c:pt idx="11879">
                  <c:v>1.4476676829264907</c:v>
                </c:pt>
                <c:pt idx="11880">
                  <c:v>1.447789634146003</c:v>
                </c:pt>
                <c:pt idx="11881">
                  <c:v>1.4479115853655151</c:v>
                </c:pt>
                <c:pt idx="11882">
                  <c:v>1.4480335365850276</c:v>
                </c:pt>
                <c:pt idx="11883">
                  <c:v>1.4481554878045397</c:v>
                </c:pt>
                <c:pt idx="11884">
                  <c:v>1.4482774390240518</c:v>
                </c:pt>
                <c:pt idx="11885">
                  <c:v>1.4483993902435641</c:v>
                </c:pt>
                <c:pt idx="11886">
                  <c:v>1.4485213414630762</c:v>
                </c:pt>
                <c:pt idx="11887">
                  <c:v>1.4486432926825883</c:v>
                </c:pt>
                <c:pt idx="11888">
                  <c:v>1.4487652439021008</c:v>
                </c:pt>
                <c:pt idx="11889">
                  <c:v>1.4488871951216129</c:v>
                </c:pt>
                <c:pt idx="11890">
                  <c:v>1.4490091463411252</c:v>
                </c:pt>
                <c:pt idx="11891">
                  <c:v>1.4491310975606373</c:v>
                </c:pt>
                <c:pt idx="11892">
                  <c:v>1.4492530487801496</c:v>
                </c:pt>
                <c:pt idx="11893">
                  <c:v>1.4493749999996617</c:v>
                </c:pt>
                <c:pt idx="11894">
                  <c:v>1.4494969512191738</c:v>
                </c:pt>
                <c:pt idx="11895">
                  <c:v>1.4496189024386863</c:v>
                </c:pt>
                <c:pt idx="11896">
                  <c:v>1.4497408536581986</c:v>
                </c:pt>
                <c:pt idx="11897">
                  <c:v>1.4498628048777107</c:v>
                </c:pt>
                <c:pt idx="11898">
                  <c:v>1.4499847560972228</c:v>
                </c:pt>
                <c:pt idx="11899">
                  <c:v>1.4501067073167351</c:v>
                </c:pt>
                <c:pt idx="11900">
                  <c:v>1.4502286585362472</c:v>
                </c:pt>
                <c:pt idx="11901">
                  <c:v>1.4503506097557595</c:v>
                </c:pt>
                <c:pt idx="11902">
                  <c:v>1.4504725609752716</c:v>
                </c:pt>
                <c:pt idx="11903">
                  <c:v>1.4505945121947836</c:v>
                </c:pt>
                <c:pt idx="11904">
                  <c:v>1.4507164634142957</c:v>
                </c:pt>
                <c:pt idx="11905">
                  <c:v>1.4508384146338082</c:v>
                </c:pt>
                <c:pt idx="11906">
                  <c:v>1.4509603658533203</c:v>
                </c:pt>
                <c:pt idx="11907">
                  <c:v>1.4510823170728324</c:v>
                </c:pt>
                <c:pt idx="11908">
                  <c:v>1.4512042682923447</c:v>
                </c:pt>
                <c:pt idx="11909">
                  <c:v>1.4513262195118568</c:v>
                </c:pt>
                <c:pt idx="11910">
                  <c:v>1.4514481707313691</c:v>
                </c:pt>
                <c:pt idx="11911">
                  <c:v>1.4515701219508816</c:v>
                </c:pt>
                <c:pt idx="11912">
                  <c:v>1.4516920731703937</c:v>
                </c:pt>
                <c:pt idx="11913">
                  <c:v>1.4518140243899058</c:v>
                </c:pt>
                <c:pt idx="11914">
                  <c:v>1.4519359756094181</c:v>
                </c:pt>
                <c:pt idx="11915">
                  <c:v>1.4520579268289302</c:v>
                </c:pt>
                <c:pt idx="11916">
                  <c:v>1.4521798780484423</c:v>
                </c:pt>
                <c:pt idx="11917">
                  <c:v>1.4523018292679548</c:v>
                </c:pt>
                <c:pt idx="11918">
                  <c:v>1.4524237804874669</c:v>
                </c:pt>
                <c:pt idx="11919">
                  <c:v>1.452545731706979</c:v>
                </c:pt>
                <c:pt idx="11920">
                  <c:v>1.4526676829264913</c:v>
                </c:pt>
                <c:pt idx="11921">
                  <c:v>1.4527896341460034</c:v>
                </c:pt>
                <c:pt idx="11922">
                  <c:v>1.4529115853655159</c:v>
                </c:pt>
                <c:pt idx="11923">
                  <c:v>1.453033536585028</c:v>
                </c:pt>
                <c:pt idx="11924">
                  <c:v>1.4531554878045405</c:v>
                </c:pt>
                <c:pt idx="11925">
                  <c:v>1.4532774390240526</c:v>
                </c:pt>
                <c:pt idx="11926">
                  <c:v>1.4533993902435649</c:v>
                </c:pt>
                <c:pt idx="11927">
                  <c:v>1.4535213414630772</c:v>
                </c:pt>
                <c:pt idx="11928">
                  <c:v>1.4536432926825893</c:v>
                </c:pt>
                <c:pt idx="11929">
                  <c:v>1.4537652439021014</c:v>
                </c:pt>
                <c:pt idx="11930">
                  <c:v>1.4538871951216135</c:v>
                </c:pt>
                <c:pt idx="11931">
                  <c:v>1.4540091463411258</c:v>
                </c:pt>
                <c:pt idx="11932">
                  <c:v>1.4541310975606381</c:v>
                </c:pt>
                <c:pt idx="11933">
                  <c:v>1.4542530487801504</c:v>
                </c:pt>
                <c:pt idx="11934">
                  <c:v>1.4543749999996625</c:v>
                </c:pt>
                <c:pt idx="11935">
                  <c:v>1.4544969512191745</c:v>
                </c:pt>
                <c:pt idx="11936">
                  <c:v>1.4546189024386866</c:v>
                </c:pt>
                <c:pt idx="11937">
                  <c:v>1.4547408536581989</c:v>
                </c:pt>
                <c:pt idx="11938">
                  <c:v>1.454862804877711</c:v>
                </c:pt>
                <c:pt idx="11939">
                  <c:v>1.4549847560972231</c:v>
                </c:pt>
                <c:pt idx="11940">
                  <c:v>1.4551067073167356</c:v>
                </c:pt>
                <c:pt idx="11941">
                  <c:v>1.4552286585362477</c:v>
                </c:pt>
                <c:pt idx="11942">
                  <c:v>1.45535060975576</c:v>
                </c:pt>
                <c:pt idx="11943">
                  <c:v>1.4554725609752721</c:v>
                </c:pt>
                <c:pt idx="11944">
                  <c:v>1.4555945121947844</c:v>
                </c:pt>
                <c:pt idx="11945">
                  <c:v>1.4557164634142965</c:v>
                </c:pt>
                <c:pt idx="11946">
                  <c:v>1.455838414633809</c:v>
                </c:pt>
                <c:pt idx="11947">
                  <c:v>1.4559603658533211</c:v>
                </c:pt>
                <c:pt idx="11948">
                  <c:v>1.4560823170728332</c:v>
                </c:pt>
                <c:pt idx="11949">
                  <c:v>1.4562042682923455</c:v>
                </c:pt>
                <c:pt idx="11950">
                  <c:v>1.4563262195118576</c:v>
                </c:pt>
                <c:pt idx="11951">
                  <c:v>1.4564481707313699</c:v>
                </c:pt>
                <c:pt idx="11952">
                  <c:v>1.456570121950882</c:v>
                </c:pt>
                <c:pt idx="11953">
                  <c:v>1.4566920731703945</c:v>
                </c:pt>
                <c:pt idx="11954">
                  <c:v>1.4568140243899066</c:v>
                </c:pt>
                <c:pt idx="11955">
                  <c:v>1.4569359756094187</c:v>
                </c:pt>
                <c:pt idx="11956">
                  <c:v>1.457057926828931</c:v>
                </c:pt>
                <c:pt idx="11957">
                  <c:v>1.4571798780484431</c:v>
                </c:pt>
                <c:pt idx="11958">
                  <c:v>1.4573018292679552</c:v>
                </c:pt>
                <c:pt idx="11959">
                  <c:v>1.4574237804874675</c:v>
                </c:pt>
                <c:pt idx="11960">
                  <c:v>1.4575457317069795</c:v>
                </c:pt>
                <c:pt idx="11961">
                  <c:v>1.4576676829264918</c:v>
                </c:pt>
                <c:pt idx="11962">
                  <c:v>1.4577896341460042</c:v>
                </c:pt>
                <c:pt idx="11963">
                  <c:v>1.4579115853655162</c:v>
                </c:pt>
                <c:pt idx="11964">
                  <c:v>1.4580335365850283</c:v>
                </c:pt>
                <c:pt idx="11965">
                  <c:v>1.4581554878045409</c:v>
                </c:pt>
                <c:pt idx="11966">
                  <c:v>1.4582774390240529</c:v>
                </c:pt>
                <c:pt idx="11967">
                  <c:v>1.458399390243565</c:v>
                </c:pt>
                <c:pt idx="11968">
                  <c:v>1.4585213414630771</c:v>
                </c:pt>
                <c:pt idx="11969">
                  <c:v>1.4586432926825896</c:v>
                </c:pt>
                <c:pt idx="11970">
                  <c:v>1.4587652439021017</c:v>
                </c:pt>
                <c:pt idx="11971">
                  <c:v>1.4588871951216138</c:v>
                </c:pt>
                <c:pt idx="11972">
                  <c:v>1.4590091463411261</c:v>
                </c:pt>
                <c:pt idx="11973">
                  <c:v>1.4591310975606384</c:v>
                </c:pt>
                <c:pt idx="11974">
                  <c:v>1.4592530487801505</c:v>
                </c:pt>
                <c:pt idx="11975">
                  <c:v>1.4593749999996628</c:v>
                </c:pt>
                <c:pt idx="11976">
                  <c:v>1.4594969512191751</c:v>
                </c:pt>
                <c:pt idx="11977">
                  <c:v>1.4596189024386872</c:v>
                </c:pt>
                <c:pt idx="11978">
                  <c:v>1.4597408536581995</c:v>
                </c:pt>
                <c:pt idx="11979">
                  <c:v>1.4598628048777118</c:v>
                </c:pt>
                <c:pt idx="11980">
                  <c:v>1.4599847560972239</c:v>
                </c:pt>
                <c:pt idx="11981">
                  <c:v>1.4601067073167364</c:v>
                </c:pt>
                <c:pt idx="11982">
                  <c:v>1.4602286585362485</c:v>
                </c:pt>
                <c:pt idx="11983">
                  <c:v>1.4603506097557606</c:v>
                </c:pt>
                <c:pt idx="11984">
                  <c:v>1.4604725609752727</c:v>
                </c:pt>
                <c:pt idx="11985">
                  <c:v>1.4605945121947852</c:v>
                </c:pt>
                <c:pt idx="11986">
                  <c:v>1.4607164634142973</c:v>
                </c:pt>
                <c:pt idx="11987">
                  <c:v>1.4608384146338094</c:v>
                </c:pt>
                <c:pt idx="11988">
                  <c:v>1.4609603658533219</c:v>
                </c:pt>
                <c:pt idx="11989">
                  <c:v>1.461082317072834</c:v>
                </c:pt>
                <c:pt idx="11990">
                  <c:v>1.4612042682923461</c:v>
                </c:pt>
                <c:pt idx="11991">
                  <c:v>1.4613262195118584</c:v>
                </c:pt>
                <c:pt idx="11992">
                  <c:v>1.4614481707313705</c:v>
                </c:pt>
                <c:pt idx="11993">
                  <c:v>1.4615701219508825</c:v>
                </c:pt>
                <c:pt idx="11994">
                  <c:v>1.4616920731703948</c:v>
                </c:pt>
                <c:pt idx="11995">
                  <c:v>1.4618140243899069</c:v>
                </c:pt>
                <c:pt idx="11996">
                  <c:v>1.461935975609419</c:v>
                </c:pt>
                <c:pt idx="11997">
                  <c:v>1.4620579268289313</c:v>
                </c:pt>
                <c:pt idx="11998">
                  <c:v>1.4621798780484434</c:v>
                </c:pt>
                <c:pt idx="11999">
                  <c:v>1.4623018292679557</c:v>
                </c:pt>
                <c:pt idx="12000">
                  <c:v>1.4624237804874678</c:v>
                </c:pt>
                <c:pt idx="12001">
                  <c:v>1.4625457317069801</c:v>
                </c:pt>
                <c:pt idx="12002">
                  <c:v>1.4626676829264924</c:v>
                </c:pt>
                <c:pt idx="12003">
                  <c:v>1.4627896341460045</c:v>
                </c:pt>
                <c:pt idx="12004">
                  <c:v>1.4629115853655168</c:v>
                </c:pt>
                <c:pt idx="12005">
                  <c:v>1.4630335365850289</c:v>
                </c:pt>
                <c:pt idx="12006">
                  <c:v>1.463155487804541</c:v>
                </c:pt>
                <c:pt idx="12007">
                  <c:v>1.4632774390240535</c:v>
                </c:pt>
                <c:pt idx="12008">
                  <c:v>1.4633993902435656</c:v>
                </c:pt>
                <c:pt idx="12009">
                  <c:v>1.4635213414630777</c:v>
                </c:pt>
                <c:pt idx="12010">
                  <c:v>1.4636432926825902</c:v>
                </c:pt>
                <c:pt idx="12011">
                  <c:v>1.4637652439021025</c:v>
                </c:pt>
                <c:pt idx="12012">
                  <c:v>1.4638871951216146</c:v>
                </c:pt>
                <c:pt idx="12013">
                  <c:v>1.4640091463411267</c:v>
                </c:pt>
                <c:pt idx="12014">
                  <c:v>1.464131097560639</c:v>
                </c:pt>
                <c:pt idx="12015">
                  <c:v>1.4642530487801511</c:v>
                </c:pt>
                <c:pt idx="12016">
                  <c:v>1.4643749999996512</c:v>
                </c:pt>
                <c:pt idx="12017">
                  <c:v>1.4644969512191754</c:v>
                </c:pt>
                <c:pt idx="12018">
                  <c:v>1.4646189024386875</c:v>
                </c:pt>
                <c:pt idx="12019">
                  <c:v>1.4647408536581876</c:v>
                </c:pt>
                <c:pt idx="12020">
                  <c:v>1.4648628048777119</c:v>
                </c:pt>
                <c:pt idx="12021">
                  <c:v>1.4649847560972242</c:v>
                </c:pt>
                <c:pt idx="12022">
                  <c:v>1.4651067073167243</c:v>
                </c:pt>
                <c:pt idx="12023">
                  <c:v>1.4652286585362486</c:v>
                </c:pt>
                <c:pt idx="12024">
                  <c:v>1.4653506097557607</c:v>
                </c:pt>
                <c:pt idx="12025">
                  <c:v>1.465472560975261</c:v>
                </c:pt>
                <c:pt idx="12026">
                  <c:v>1.4655945121947851</c:v>
                </c:pt>
                <c:pt idx="12027">
                  <c:v>1.4657164634142972</c:v>
                </c:pt>
                <c:pt idx="12028">
                  <c:v>1.4658384146337975</c:v>
                </c:pt>
                <c:pt idx="12029">
                  <c:v>1.4659603658533216</c:v>
                </c:pt>
                <c:pt idx="12030">
                  <c:v>1.4660823170728339</c:v>
                </c:pt>
                <c:pt idx="12031">
                  <c:v>1.4662042682923462</c:v>
                </c:pt>
                <c:pt idx="12032">
                  <c:v>1.4663262195118463</c:v>
                </c:pt>
                <c:pt idx="12033">
                  <c:v>1.4664481707313586</c:v>
                </c:pt>
                <c:pt idx="12034">
                  <c:v>1.4665701219508707</c:v>
                </c:pt>
                <c:pt idx="12035">
                  <c:v>1.4666920731703827</c:v>
                </c:pt>
                <c:pt idx="12036">
                  <c:v>1.4668140243898951</c:v>
                </c:pt>
                <c:pt idx="12037">
                  <c:v>1.4669359756094074</c:v>
                </c:pt>
                <c:pt idx="12038">
                  <c:v>1.4670579268289194</c:v>
                </c:pt>
                <c:pt idx="12039">
                  <c:v>1.4671798780484315</c:v>
                </c:pt>
                <c:pt idx="12040">
                  <c:v>1.4673018292679438</c:v>
                </c:pt>
                <c:pt idx="12041">
                  <c:v>1.4674237804874561</c:v>
                </c:pt>
                <c:pt idx="12042">
                  <c:v>1.4675457317069682</c:v>
                </c:pt>
                <c:pt idx="12043">
                  <c:v>1.4676676829264803</c:v>
                </c:pt>
                <c:pt idx="12044">
                  <c:v>1.4677896341459926</c:v>
                </c:pt>
                <c:pt idx="12045">
                  <c:v>1.4679115853655047</c:v>
                </c:pt>
                <c:pt idx="12046">
                  <c:v>1.468033536585017</c:v>
                </c:pt>
                <c:pt idx="12047">
                  <c:v>1.4681554878045291</c:v>
                </c:pt>
                <c:pt idx="12048">
                  <c:v>1.4682774390240412</c:v>
                </c:pt>
                <c:pt idx="12049">
                  <c:v>1.4683993902435537</c:v>
                </c:pt>
                <c:pt idx="12050">
                  <c:v>1.468521341463066</c:v>
                </c:pt>
                <c:pt idx="12051">
                  <c:v>1.4686432926825781</c:v>
                </c:pt>
                <c:pt idx="12052">
                  <c:v>1.4687652439020904</c:v>
                </c:pt>
                <c:pt idx="12053">
                  <c:v>1.4688871951216027</c:v>
                </c:pt>
                <c:pt idx="12054">
                  <c:v>1.469009146341115</c:v>
                </c:pt>
                <c:pt idx="12055">
                  <c:v>1.4691310975606271</c:v>
                </c:pt>
                <c:pt idx="12056">
                  <c:v>1.4692530487801394</c:v>
                </c:pt>
                <c:pt idx="12057">
                  <c:v>1.4693749999996515</c:v>
                </c:pt>
                <c:pt idx="12058">
                  <c:v>1.4694969512191636</c:v>
                </c:pt>
                <c:pt idx="12059">
                  <c:v>1.4696189024386759</c:v>
                </c:pt>
                <c:pt idx="12060">
                  <c:v>1.469740853658188</c:v>
                </c:pt>
                <c:pt idx="12061">
                  <c:v>1.4698628048777</c:v>
                </c:pt>
                <c:pt idx="12062">
                  <c:v>1.4699847560972121</c:v>
                </c:pt>
                <c:pt idx="12063">
                  <c:v>1.4701067073167247</c:v>
                </c:pt>
                <c:pt idx="12064">
                  <c:v>1.4702286585362367</c:v>
                </c:pt>
                <c:pt idx="12065">
                  <c:v>1.4703506097557488</c:v>
                </c:pt>
                <c:pt idx="12066">
                  <c:v>1.4704725609752614</c:v>
                </c:pt>
                <c:pt idx="12067">
                  <c:v>1.4705945121947734</c:v>
                </c:pt>
                <c:pt idx="12068">
                  <c:v>1.4707164634142855</c:v>
                </c:pt>
                <c:pt idx="12069">
                  <c:v>1.4708384146337978</c:v>
                </c:pt>
                <c:pt idx="12070">
                  <c:v>1.4709603658533101</c:v>
                </c:pt>
                <c:pt idx="12071">
                  <c:v>1.4710823170728222</c:v>
                </c:pt>
                <c:pt idx="12072">
                  <c:v>1.4712042682923347</c:v>
                </c:pt>
                <c:pt idx="12073">
                  <c:v>1.4713262195118468</c:v>
                </c:pt>
                <c:pt idx="12074">
                  <c:v>1.4714481707313589</c:v>
                </c:pt>
                <c:pt idx="12075">
                  <c:v>1.4715701219508712</c:v>
                </c:pt>
                <c:pt idx="12076">
                  <c:v>1.4716920731703833</c:v>
                </c:pt>
                <c:pt idx="12077">
                  <c:v>1.4718140243898956</c:v>
                </c:pt>
                <c:pt idx="12078">
                  <c:v>1.4719359756094077</c:v>
                </c:pt>
                <c:pt idx="12079">
                  <c:v>1.4720579268289202</c:v>
                </c:pt>
                <c:pt idx="12080">
                  <c:v>1.4721798780484323</c:v>
                </c:pt>
                <c:pt idx="12081">
                  <c:v>1.4723018292679444</c:v>
                </c:pt>
                <c:pt idx="12082">
                  <c:v>1.4724237804874567</c:v>
                </c:pt>
                <c:pt idx="12083">
                  <c:v>1.4725457317069688</c:v>
                </c:pt>
                <c:pt idx="12084">
                  <c:v>1.4726676829264811</c:v>
                </c:pt>
                <c:pt idx="12085">
                  <c:v>1.4727896341459932</c:v>
                </c:pt>
                <c:pt idx="12086">
                  <c:v>1.4729115853655053</c:v>
                </c:pt>
                <c:pt idx="12087">
                  <c:v>1.4730335365850176</c:v>
                </c:pt>
                <c:pt idx="12088">
                  <c:v>1.4731554878045299</c:v>
                </c:pt>
                <c:pt idx="12089">
                  <c:v>1.4732774390240422</c:v>
                </c:pt>
                <c:pt idx="12090">
                  <c:v>1.4733993902435543</c:v>
                </c:pt>
                <c:pt idx="12091">
                  <c:v>1.4735213414630666</c:v>
                </c:pt>
                <c:pt idx="12092">
                  <c:v>1.4736432926825787</c:v>
                </c:pt>
                <c:pt idx="12093">
                  <c:v>1.4737652439020907</c:v>
                </c:pt>
                <c:pt idx="12094">
                  <c:v>1.4738871951216028</c:v>
                </c:pt>
                <c:pt idx="12095">
                  <c:v>1.4740091463411154</c:v>
                </c:pt>
                <c:pt idx="12096">
                  <c:v>1.4741310975606274</c:v>
                </c:pt>
                <c:pt idx="12097">
                  <c:v>1.4742530487801395</c:v>
                </c:pt>
                <c:pt idx="12098">
                  <c:v>1.474374999999652</c:v>
                </c:pt>
                <c:pt idx="12099">
                  <c:v>1.4744969512191641</c:v>
                </c:pt>
                <c:pt idx="12100">
                  <c:v>1.4746189024386762</c:v>
                </c:pt>
                <c:pt idx="12101">
                  <c:v>1.4747408536581885</c:v>
                </c:pt>
                <c:pt idx="12102">
                  <c:v>1.4748628048777006</c:v>
                </c:pt>
                <c:pt idx="12103">
                  <c:v>1.4749847560972127</c:v>
                </c:pt>
                <c:pt idx="12104">
                  <c:v>1.475106707316725</c:v>
                </c:pt>
                <c:pt idx="12105">
                  <c:v>1.4752286585362371</c:v>
                </c:pt>
                <c:pt idx="12106">
                  <c:v>1.4753506097557492</c:v>
                </c:pt>
                <c:pt idx="12107">
                  <c:v>1.4754725609752617</c:v>
                </c:pt>
                <c:pt idx="12108">
                  <c:v>1.4755945121947738</c:v>
                </c:pt>
                <c:pt idx="12109">
                  <c:v>1.4757164634142861</c:v>
                </c:pt>
                <c:pt idx="12110">
                  <c:v>1.4758384146337984</c:v>
                </c:pt>
                <c:pt idx="12111">
                  <c:v>1.4759603658533107</c:v>
                </c:pt>
                <c:pt idx="12112">
                  <c:v>1.4760823170728228</c:v>
                </c:pt>
                <c:pt idx="12113">
                  <c:v>1.4762042682923351</c:v>
                </c:pt>
                <c:pt idx="12114">
                  <c:v>1.4763262195118474</c:v>
                </c:pt>
                <c:pt idx="12115">
                  <c:v>1.4764481707313595</c:v>
                </c:pt>
                <c:pt idx="12116">
                  <c:v>1.4765701219508716</c:v>
                </c:pt>
                <c:pt idx="12117">
                  <c:v>1.4766920731703839</c:v>
                </c:pt>
                <c:pt idx="12118">
                  <c:v>1.476814024389896</c:v>
                </c:pt>
                <c:pt idx="12119">
                  <c:v>1.476935975609408</c:v>
                </c:pt>
                <c:pt idx="12120">
                  <c:v>1.4770579268289206</c:v>
                </c:pt>
                <c:pt idx="12121">
                  <c:v>1.4771798780484326</c:v>
                </c:pt>
                <c:pt idx="12122">
                  <c:v>1.4773018292679447</c:v>
                </c:pt>
                <c:pt idx="12123">
                  <c:v>1.477423780487457</c:v>
                </c:pt>
                <c:pt idx="12124">
                  <c:v>1.4775457317069691</c:v>
                </c:pt>
                <c:pt idx="12125">
                  <c:v>1.4776676829264814</c:v>
                </c:pt>
                <c:pt idx="12126">
                  <c:v>1.4777896341459935</c:v>
                </c:pt>
                <c:pt idx="12127">
                  <c:v>1.477911585365506</c:v>
                </c:pt>
                <c:pt idx="12128">
                  <c:v>1.4780335365850181</c:v>
                </c:pt>
                <c:pt idx="12129">
                  <c:v>1.4781554878045302</c:v>
                </c:pt>
                <c:pt idx="12130">
                  <c:v>1.4782774390240425</c:v>
                </c:pt>
                <c:pt idx="12131">
                  <c:v>1.4783993902435546</c:v>
                </c:pt>
                <c:pt idx="12132">
                  <c:v>1.4785213414630667</c:v>
                </c:pt>
                <c:pt idx="12133">
                  <c:v>1.4786432926825792</c:v>
                </c:pt>
                <c:pt idx="12134">
                  <c:v>1.4787652439020913</c:v>
                </c:pt>
                <c:pt idx="12135">
                  <c:v>1.4788871951216034</c:v>
                </c:pt>
                <c:pt idx="12136">
                  <c:v>1.4790091463411157</c:v>
                </c:pt>
                <c:pt idx="12137">
                  <c:v>1.479131097560628</c:v>
                </c:pt>
                <c:pt idx="12138">
                  <c:v>1.4792530487801403</c:v>
                </c:pt>
                <c:pt idx="12139">
                  <c:v>1.4793749999996526</c:v>
                </c:pt>
                <c:pt idx="12140">
                  <c:v>1.4794969512191647</c:v>
                </c:pt>
                <c:pt idx="12141">
                  <c:v>1.4796189024386768</c:v>
                </c:pt>
                <c:pt idx="12142">
                  <c:v>1.4797408536581891</c:v>
                </c:pt>
                <c:pt idx="12143">
                  <c:v>1.4798628048777012</c:v>
                </c:pt>
                <c:pt idx="12144">
                  <c:v>1.4799847560972135</c:v>
                </c:pt>
                <c:pt idx="12145">
                  <c:v>1.4801067073167256</c:v>
                </c:pt>
                <c:pt idx="12146">
                  <c:v>1.4802286585362379</c:v>
                </c:pt>
                <c:pt idx="12147">
                  <c:v>1.4803506097557499</c:v>
                </c:pt>
                <c:pt idx="12148">
                  <c:v>1.480472560975262</c:v>
                </c:pt>
                <c:pt idx="12149">
                  <c:v>1.4805945121947746</c:v>
                </c:pt>
                <c:pt idx="12150">
                  <c:v>1.4807164634142866</c:v>
                </c:pt>
                <c:pt idx="12151">
                  <c:v>1.4808384146337987</c:v>
                </c:pt>
                <c:pt idx="12152">
                  <c:v>1.4809603658533113</c:v>
                </c:pt>
                <c:pt idx="12153">
                  <c:v>1.4810823170728233</c:v>
                </c:pt>
                <c:pt idx="12154">
                  <c:v>1.4812042682923354</c:v>
                </c:pt>
                <c:pt idx="12155">
                  <c:v>1.481326219511848</c:v>
                </c:pt>
                <c:pt idx="12156">
                  <c:v>1.48144817073136</c:v>
                </c:pt>
                <c:pt idx="12157">
                  <c:v>1.4815701219508721</c:v>
                </c:pt>
                <c:pt idx="12158">
                  <c:v>1.4816920731703842</c:v>
                </c:pt>
                <c:pt idx="12159">
                  <c:v>1.4818140243898965</c:v>
                </c:pt>
                <c:pt idx="12160">
                  <c:v>1.4819359756094086</c:v>
                </c:pt>
                <c:pt idx="12161">
                  <c:v>1.4820579268289207</c:v>
                </c:pt>
                <c:pt idx="12162">
                  <c:v>1.482179878048433</c:v>
                </c:pt>
                <c:pt idx="12163">
                  <c:v>1.4823018292679451</c:v>
                </c:pt>
                <c:pt idx="12164">
                  <c:v>1.4824237804874572</c:v>
                </c:pt>
                <c:pt idx="12165">
                  <c:v>1.4825457317069697</c:v>
                </c:pt>
                <c:pt idx="12166">
                  <c:v>1.4826676829264818</c:v>
                </c:pt>
                <c:pt idx="12167">
                  <c:v>1.4827896341459939</c:v>
                </c:pt>
                <c:pt idx="12168">
                  <c:v>1.4829115853655064</c:v>
                </c:pt>
                <c:pt idx="12169">
                  <c:v>1.4830335365850187</c:v>
                </c:pt>
                <c:pt idx="12170">
                  <c:v>1.4831554878045308</c:v>
                </c:pt>
                <c:pt idx="12171">
                  <c:v>1.4832774390240433</c:v>
                </c:pt>
                <c:pt idx="12172">
                  <c:v>1.4833993902435554</c:v>
                </c:pt>
                <c:pt idx="12173">
                  <c:v>1.4835213414630675</c:v>
                </c:pt>
                <c:pt idx="12174">
                  <c:v>1.4836432926825796</c:v>
                </c:pt>
                <c:pt idx="12175">
                  <c:v>1.4837652439020919</c:v>
                </c:pt>
                <c:pt idx="12176">
                  <c:v>1.4838871951216039</c:v>
                </c:pt>
                <c:pt idx="12177">
                  <c:v>1.484009146341116</c:v>
                </c:pt>
                <c:pt idx="12178">
                  <c:v>1.4841310975606283</c:v>
                </c:pt>
                <c:pt idx="12179">
                  <c:v>1.4842530487801406</c:v>
                </c:pt>
                <c:pt idx="12180">
                  <c:v>1.4843749999996529</c:v>
                </c:pt>
                <c:pt idx="12181">
                  <c:v>1.4844969512191653</c:v>
                </c:pt>
                <c:pt idx="12182">
                  <c:v>1.4846189024386773</c:v>
                </c:pt>
                <c:pt idx="12183">
                  <c:v>1.4847408536581894</c:v>
                </c:pt>
                <c:pt idx="12184">
                  <c:v>1.4848628048777019</c:v>
                </c:pt>
                <c:pt idx="12185">
                  <c:v>1.484984756097214</c:v>
                </c:pt>
                <c:pt idx="12186">
                  <c:v>1.4851067073167261</c:v>
                </c:pt>
                <c:pt idx="12187">
                  <c:v>1.4852286585362382</c:v>
                </c:pt>
                <c:pt idx="12188">
                  <c:v>1.4853506097557505</c:v>
                </c:pt>
                <c:pt idx="12189">
                  <c:v>1.4854725609752626</c:v>
                </c:pt>
                <c:pt idx="12190">
                  <c:v>1.4855945121947747</c:v>
                </c:pt>
                <c:pt idx="12191">
                  <c:v>1.485716463414287</c:v>
                </c:pt>
                <c:pt idx="12192">
                  <c:v>1.4858384146337991</c:v>
                </c:pt>
                <c:pt idx="12193">
                  <c:v>1.4859603658533111</c:v>
                </c:pt>
                <c:pt idx="12194">
                  <c:v>1.4860823170728237</c:v>
                </c:pt>
                <c:pt idx="12195">
                  <c:v>1.4862042682923358</c:v>
                </c:pt>
                <c:pt idx="12196">
                  <c:v>1.4863262195118356</c:v>
                </c:pt>
                <c:pt idx="12197">
                  <c:v>1.4864481707313602</c:v>
                </c:pt>
                <c:pt idx="12198">
                  <c:v>1.4865701219508722</c:v>
                </c:pt>
                <c:pt idx="12199">
                  <c:v>1.4866920731703726</c:v>
                </c:pt>
                <c:pt idx="12200">
                  <c:v>1.4868140243898971</c:v>
                </c:pt>
                <c:pt idx="12201">
                  <c:v>1.4869359756094092</c:v>
                </c:pt>
                <c:pt idx="12202">
                  <c:v>1.487057926828909</c:v>
                </c:pt>
                <c:pt idx="12203">
                  <c:v>1.4871798780484335</c:v>
                </c:pt>
                <c:pt idx="12204">
                  <c:v>1.4873018292679456</c:v>
                </c:pt>
                <c:pt idx="12205">
                  <c:v>1.4874237804874579</c:v>
                </c:pt>
                <c:pt idx="12206">
                  <c:v>1.48754573170697</c:v>
                </c:pt>
                <c:pt idx="12207">
                  <c:v>1.4876676829264697</c:v>
                </c:pt>
                <c:pt idx="12208">
                  <c:v>1.4877896341459942</c:v>
                </c:pt>
                <c:pt idx="12209">
                  <c:v>1.4879115853655063</c:v>
                </c:pt>
                <c:pt idx="12210">
                  <c:v>1.4880335365850064</c:v>
                </c:pt>
                <c:pt idx="12211">
                  <c:v>1.4881554878045309</c:v>
                </c:pt>
                <c:pt idx="12212">
                  <c:v>1.488277439024043</c:v>
                </c:pt>
                <c:pt idx="12213">
                  <c:v>1.4883993902435431</c:v>
                </c:pt>
                <c:pt idx="12214">
                  <c:v>1.4885213414630556</c:v>
                </c:pt>
                <c:pt idx="12215">
                  <c:v>1.4886432926825677</c:v>
                </c:pt>
                <c:pt idx="12216">
                  <c:v>1.48876524390208</c:v>
                </c:pt>
                <c:pt idx="12217">
                  <c:v>1.4888871951215923</c:v>
                </c:pt>
                <c:pt idx="12218">
                  <c:v>1.4890091463411044</c:v>
                </c:pt>
                <c:pt idx="12219">
                  <c:v>1.4891310975606165</c:v>
                </c:pt>
                <c:pt idx="12220">
                  <c:v>1.4892530487801285</c:v>
                </c:pt>
                <c:pt idx="12221">
                  <c:v>1.4893749999996411</c:v>
                </c:pt>
                <c:pt idx="12222">
                  <c:v>1.4894969512191532</c:v>
                </c:pt>
                <c:pt idx="12223">
                  <c:v>1.4896189024386652</c:v>
                </c:pt>
                <c:pt idx="12224">
                  <c:v>1.4897408536581775</c:v>
                </c:pt>
                <c:pt idx="12225">
                  <c:v>1.4898628048776896</c:v>
                </c:pt>
                <c:pt idx="12226">
                  <c:v>1.4899847560972017</c:v>
                </c:pt>
                <c:pt idx="12227">
                  <c:v>1.4901067073167142</c:v>
                </c:pt>
                <c:pt idx="12228">
                  <c:v>1.4902286585362263</c:v>
                </c:pt>
                <c:pt idx="12229">
                  <c:v>1.4903506097557386</c:v>
                </c:pt>
                <c:pt idx="12230">
                  <c:v>1.4904725609752509</c:v>
                </c:pt>
                <c:pt idx="12231">
                  <c:v>1.490594512194763</c:v>
                </c:pt>
                <c:pt idx="12232">
                  <c:v>1.4907164634142751</c:v>
                </c:pt>
                <c:pt idx="12233">
                  <c:v>1.4908384146337874</c:v>
                </c:pt>
                <c:pt idx="12234">
                  <c:v>1.4909603658532995</c:v>
                </c:pt>
                <c:pt idx="12235">
                  <c:v>1.4910823170728116</c:v>
                </c:pt>
                <c:pt idx="12236">
                  <c:v>1.4912042682923237</c:v>
                </c:pt>
                <c:pt idx="12237">
                  <c:v>1.491326219511836</c:v>
                </c:pt>
                <c:pt idx="12238">
                  <c:v>1.4914481707313481</c:v>
                </c:pt>
                <c:pt idx="12239">
                  <c:v>1.4915701219508604</c:v>
                </c:pt>
                <c:pt idx="12240">
                  <c:v>1.4916920731703724</c:v>
                </c:pt>
                <c:pt idx="12241">
                  <c:v>1.4918140243898848</c:v>
                </c:pt>
                <c:pt idx="12242">
                  <c:v>1.4919359756093971</c:v>
                </c:pt>
                <c:pt idx="12243">
                  <c:v>1.4920579268289096</c:v>
                </c:pt>
                <c:pt idx="12244">
                  <c:v>1.4921798780484217</c:v>
                </c:pt>
                <c:pt idx="12245">
                  <c:v>1.4923018292679338</c:v>
                </c:pt>
                <c:pt idx="12246">
                  <c:v>1.4924237804874463</c:v>
                </c:pt>
                <c:pt idx="12247">
                  <c:v>1.4925457317069584</c:v>
                </c:pt>
                <c:pt idx="12248">
                  <c:v>1.4926676829264705</c:v>
                </c:pt>
                <c:pt idx="12249">
                  <c:v>1.4927896341459828</c:v>
                </c:pt>
                <c:pt idx="12250">
                  <c:v>1.4929115853654948</c:v>
                </c:pt>
                <c:pt idx="12251">
                  <c:v>1.4930335365850069</c:v>
                </c:pt>
                <c:pt idx="12252">
                  <c:v>1.493155487804519</c:v>
                </c:pt>
                <c:pt idx="12253">
                  <c:v>1.4932774390240313</c:v>
                </c:pt>
                <c:pt idx="12254">
                  <c:v>1.4933993902435434</c:v>
                </c:pt>
                <c:pt idx="12255">
                  <c:v>1.4935213414630555</c:v>
                </c:pt>
                <c:pt idx="12256">
                  <c:v>1.493643292682568</c:v>
                </c:pt>
                <c:pt idx="12257">
                  <c:v>1.4937652439020801</c:v>
                </c:pt>
                <c:pt idx="12258">
                  <c:v>1.4938871951215922</c:v>
                </c:pt>
                <c:pt idx="12259">
                  <c:v>1.4940091463411047</c:v>
                </c:pt>
                <c:pt idx="12260">
                  <c:v>1.4941310975606168</c:v>
                </c:pt>
                <c:pt idx="12261">
                  <c:v>1.4942530487801289</c:v>
                </c:pt>
                <c:pt idx="12262">
                  <c:v>1.4943749999996412</c:v>
                </c:pt>
                <c:pt idx="12263">
                  <c:v>1.4944969512191533</c:v>
                </c:pt>
                <c:pt idx="12264">
                  <c:v>1.4946189024386656</c:v>
                </c:pt>
                <c:pt idx="12265">
                  <c:v>1.4947408536581779</c:v>
                </c:pt>
                <c:pt idx="12266">
                  <c:v>1.49486280487769</c:v>
                </c:pt>
                <c:pt idx="12267">
                  <c:v>1.494984756097202</c:v>
                </c:pt>
                <c:pt idx="12268">
                  <c:v>1.4951067073167144</c:v>
                </c:pt>
                <c:pt idx="12269">
                  <c:v>1.4952286585362267</c:v>
                </c:pt>
                <c:pt idx="12270">
                  <c:v>1.4953506097557387</c:v>
                </c:pt>
                <c:pt idx="12271">
                  <c:v>1.4954725609752508</c:v>
                </c:pt>
                <c:pt idx="12272">
                  <c:v>1.4955945121947631</c:v>
                </c:pt>
                <c:pt idx="12273">
                  <c:v>1.4957164634142752</c:v>
                </c:pt>
                <c:pt idx="12274">
                  <c:v>1.4958384146337875</c:v>
                </c:pt>
                <c:pt idx="12275">
                  <c:v>1.4959603658533001</c:v>
                </c:pt>
                <c:pt idx="12276">
                  <c:v>1.4960823170728124</c:v>
                </c:pt>
                <c:pt idx="12277">
                  <c:v>1.4962042682923244</c:v>
                </c:pt>
                <c:pt idx="12278">
                  <c:v>1.4963262195118368</c:v>
                </c:pt>
                <c:pt idx="12279">
                  <c:v>1.4964481707313488</c:v>
                </c:pt>
                <c:pt idx="12280">
                  <c:v>1.4965701219508609</c:v>
                </c:pt>
                <c:pt idx="12281">
                  <c:v>1.4966920731703732</c:v>
                </c:pt>
                <c:pt idx="12282">
                  <c:v>1.4968140243898855</c:v>
                </c:pt>
                <c:pt idx="12283">
                  <c:v>1.4969359756093976</c:v>
                </c:pt>
                <c:pt idx="12284">
                  <c:v>1.4970579268289097</c:v>
                </c:pt>
                <c:pt idx="12285">
                  <c:v>1.497179878048422</c:v>
                </c:pt>
                <c:pt idx="12286">
                  <c:v>1.4973018292679341</c:v>
                </c:pt>
                <c:pt idx="12287">
                  <c:v>1.4974237804874462</c:v>
                </c:pt>
                <c:pt idx="12288">
                  <c:v>1.4975457317069587</c:v>
                </c:pt>
                <c:pt idx="12289">
                  <c:v>1.4976676829264708</c:v>
                </c:pt>
                <c:pt idx="12290">
                  <c:v>1.4977896341459829</c:v>
                </c:pt>
                <c:pt idx="12291">
                  <c:v>1.4979115853654952</c:v>
                </c:pt>
                <c:pt idx="12292">
                  <c:v>1.4980335365850075</c:v>
                </c:pt>
                <c:pt idx="12293">
                  <c:v>1.4981554878045196</c:v>
                </c:pt>
                <c:pt idx="12294">
                  <c:v>1.4982774390240319</c:v>
                </c:pt>
                <c:pt idx="12295">
                  <c:v>1.498399390243544</c:v>
                </c:pt>
                <c:pt idx="12296">
                  <c:v>1.498521341463056</c:v>
                </c:pt>
                <c:pt idx="12297">
                  <c:v>1.4986432926825684</c:v>
                </c:pt>
                <c:pt idx="12298">
                  <c:v>1.4987652439020804</c:v>
                </c:pt>
                <c:pt idx="12299">
                  <c:v>1.4988871951215925</c:v>
                </c:pt>
                <c:pt idx="12300">
                  <c:v>1.4990091463411048</c:v>
                </c:pt>
                <c:pt idx="12301">
                  <c:v>1.4991310975606171</c:v>
                </c:pt>
                <c:pt idx="12302">
                  <c:v>1.4992530487801294</c:v>
                </c:pt>
                <c:pt idx="12303">
                  <c:v>1.4993749999996415</c:v>
                </c:pt>
                <c:pt idx="12304">
                  <c:v>1.4994969512191543</c:v>
                </c:pt>
                <c:pt idx="12305">
                  <c:v>1.4996189024386664</c:v>
                </c:pt>
                <c:pt idx="12306">
                  <c:v>1.4997408536581784</c:v>
                </c:pt>
                <c:pt idx="12307">
                  <c:v>1.4998628048776907</c:v>
                </c:pt>
                <c:pt idx="12308">
                  <c:v>1.4999847560972028</c:v>
                </c:pt>
                <c:pt idx="12309">
                  <c:v>1.5001067073167149</c:v>
                </c:pt>
                <c:pt idx="12310">
                  <c:v>1.5002286585362272</c:v>
                </c:pt>
                <c:pt idx="12311">
                  <c:v>1.5003506097557393</c:v>
                </c:pt>
                <c:pt idx="12312">
                  <c:v>1.5004725609752514</c:v>
                </c:pt>
                <c:pt idx="12313">
                  <c:v>1.5005945121947637</c:v>
                </c:pt>
                <c:pt idx="12314">
                  <c:v>1.500716463414276</c:v>
                </c:pt>
                <c:pt idx="12315">
                  <c:v>1.5008384146337881</c:v>
                </c:pt>
                <c:pt idx="12316">
                  <c:v>1.5009603658533002</c:v>
                </c:pt>
                <c:pt idx="12317">
                  <c:v>1.5010823170728125</c:v>
                </c:pt>
                <c:pt idx="12318">
                  <c:v>1.5012042682923246</c:v>
                </c:pt>
                <c:pt idx="12319">
                  <c:v>1.5013262195118366</c:v>
                </c:pt>
                <c:pt idx="12320">
                  <c:v>1.5014481707313492</c:v>
                </c:pt>
                <c:pt idx="12321">
                  <c:v>1.5015701219508613</c:v>
                </c:pt>
                <c:pt idx="12322">
                  <c:v>1.5016920731703736</c:v>
                </c:pt>
                <c:pt idx="12323">
                  <c:v>1.5018140243898859</c:v>
                </c:pt>
                <c:pt idx="12324">
                  <c:v>1.501935975609398</c:v>
                </c:pt>
                <c:pt idx="12325">
                  <c:v>1.50205792682891</c:v>
                </c:pt>
                <c:pt idx="12326">
                  <c:v>1.5021798780484226</c:v>
                </c:pt>
                <c:pt idx="12327">
                  <c:v>1.5023018292679347</c:v>
                </c:pt>
                <c:pt idx="12328">
                  <c:v>1.5024237804874467</c:v>
                </c:pt>
                <c:pt idx="12329">
                  <c:v>1.5025457317069588</c:v>
                </c:pt>
                <c:pt idx="12330">
                  <c:v>1.5026676829264711</c:v>
                </c:pt>
                <c:pt idx="12331">
                  <c:v>1.5027896341459832</c:v>
                </c:pt>
                <c:pt idx="12332">
                  <c:v>1.5029115853654953</c:v>
                </c:pt>
                <c:pt idx="12333">
                  <c:v>1.5030335365850076</c:v>
                </c:pt>
                <c:pt idx="12334">
                  <c:v>1.5031554878045199</c:v>
                </c:pt>
                <c:pt idx="12335">
                  <c:v>1.503277439024032</c:v>
                </c:pt>
                <c:pt idx="12336">
                  <c:v>1.5033993902435445</c:v>
                </c:pt>
                <c:pt idx="12337">
                  <c:v>1.5035213414630566</c:v>
                </c:pt>
                <c:pt idx="12338">
                  <c:v>1.5036432926825687</c:v>
                </c:pt>
                <c:pt idx="12339">
                  <c:v>1.5037652439020812</c:v>
                </c:pt>
                <c:pt idx="12340">
                  <c:v>1.5038871951215933</c:v>
                </c:pt>
                <c:pt idx="12341">
                  <c:v>1.5040091463411054</c:v>
                </c:pt>
                <c:pt idx="12342">
                  <c:v>1.5041310975606177</c:v>
                </c:pt>
                <c:pt idx="12343">
                  <c:v>1.50425304878013</c:v>
                </c:pt>
                <c:pt idx="12344">
                  <c:v>1.5043749999996421</c:v>
                </c:pt>
                <c:pt idx="12345">
                  <c:v>1.5044969512191542</c:v>
                </c:pt>
                <c:pt idx="12346">
                  <c:v>1.5046189024386663</c:v>
                </c:pt>
                <c:pt idx="12347">
                  <c:v>1.5047408536581783</c:v>
                </c:pt>
                <c:pt idx="12348">
                  <c:v>1.5048628048776906</c:v>
                </c:pt>
                <c:pt idx="12349">
                  <c:v>1.5049847560972032</c:v>
                </c:pt>
                <c:pt idx="12350">
                  <c:v>1.5051067073167153</c:v>
                </c:pt>
                <c:pt idx="12351">
                  <c:v>1.5052286585362273</c:v>
                </c:pt>
                <c:pt idx="12352">
                  <c:v>1.5053506097557396</c:v>
                </c:pt>
                <c:pt idx="12353">
                  <c:v>1.5054725609752517</c:v>
                </c:pt>
                <c:pt idx="12354">
                  <c:v>1.505594512194764</c:v>
                </c:pt>
                <c:pt idx="12355">
                  <c:v>1.5057164634142763</c:v>
                </c:pt>
                <c:pt idx="12356">
                  <c:v>1.5058384146337884</c:v>
                </c:pt>
                <c:pt idx="12357">
                  <c:v>1.5059603658533007</c:v>
                </c:pt>
                <c:pt idx="12358">
                  <c:v>1.506082317072813</c:v>
                </c:pt>
                <c:pt idx="12359">
                  <c:v>1.5062042682923251</c:v>
                </c:pt>
                <c:pt idx="12360">
                  <c:v>1.5063262195118372</c:v>
                </c:pt>
                <c:pt idx="12361">
                  <c:v>1.5064481707313495</c:v>
                </c:pt>
                <c:pt idx="12362">
                  <c:v>1.5065701219508618</c:v>
                </c:pt>
                <c:pt idx="12363">
                  <c:v>1.5066920731703739</c:v>
                </c:pt>
                <c:pt idx="12364">
                  <c:v>1.506814024389886</c:v>
                </c:pt>
                <c:pt idx="12365">
                  <c:v>1.5069359756093985</c:v>
                </c:pt>
                <c:pt idx="12366">
                  <c:v>1.5070579268289106</c:v>
                </c:pt>
                <c:pt idx="12367">
                  <c:v>1.5071798780484229</c:v>
                </c:pt>
                <c:pt idx="12368">
                  <c:v>1.5073018292679352</c:v>
                </c:pt>
                <c:pt idx="12369">
                  <c:v>1.5074237804874473</c:v>
                </c:pt>
                <c:pt idx="12370">
                  <c:v>1.5075457317069594</c:v>
                </c:pt>
                <c:pt idx="12371">
                  <c:v>1.5076676829264715</c:v>
                </c:pt>
                <c:pt idx="12372">
                  <c:v>1.5077896341459838</c:v>
                </c:pt>
                <c:pt idx="12373">
                  <c:v>1.5079115853654959</c:v>
                </c:pt>
                <c:pt idx="12374">
                  <c:v>1.5080335365850079</c:v>
                </c:pt>
                <c:pt idx="12375">
                  <c:v>1.50815548780452</c:v>
                </c:pt>
                <c:pt idx="12376">
                  <c:v>1.5082774390240203</c:v>
                </c:pt>
                <c:pt idx="12377">
                  <c:v>1.5083993902435444</c:v>
                </c:pt>
                <c:pt idx="12378">
                  <c:v>1.5085213414630569</c:v>
                </c:pt>
                <c:pt idx="12379">
                  <c:v>1.508643292682569</c:v>
                </c:pt>
                <c:pt idx="12380">
                  <c:v>1.5087652439020811</c:v>
                </c:pt>
                <c:pt idx="12381">
                  <c:v>1.5088871951215814</c:v>
                </c:pt>
                <c:pt idx="12382">
                  <c:v>1.5090091463411057</c:v>
                </c:pt>
                <c:pt idx="12383">
                  <c:v>1.5091310975606178</c:v>
                </c:pt>
                <c:pt idx="12384">
                  <c:v>1.5092530487801179</c:v>
                </c:pt>
                <c:pt idx="12385">
                  <c:v>1.5093749999996422</c:v>
                </c:pt>
                <c:pt idx="12386">
                  <c:v>1.5094969512191545</c:v>
                </c:pt>
                <c:pt idx="12387">
                  <c:v>1.5096189024386546</c:v>
                </c:pt>
                <c:pt idx="12388">
                  <c:v>1.5097408536581789</c:v>
                </c:pt>
                <c:pt idx="12389">
                  <c:v>1.5098628048776788</c:v>
                </c:pt>
                <c:pt idx="12390">
                  <c:v>1.5099847560971911</c:v>
                </c:pt>
                <c:pt idx="12391">
                  <c:v>1.5101067073167154</c:v>
                </c:pt>
                <c:pt idx="12392">
                  <c:v>1.5102286585362155</c:v>
                </c:pt>
                <c:pt idx="12393">
                  <c:v>1.5103506097557275</c:v>
                </c:pt>
                <c:pt idx="12394">
                  <c:v>1.5104725609752396</c:v>
                </c:pt>
                <c:pt idx="12395">
                  <c:v>1.5105945121947522</c:v>
                </c:pt>
                <c:pt idx="12396">
                  <c:v>1.5107164634142642</c:v>
                </c:pt>
                <c:pt idx="12397">
                  <c:v>1.5108384146337763</c:v>
                </c:pt>
                <c:pt idx="12398">
                  <c:v>1.5109603658532886</c:v>
                </c:pt>
                <c:pt idx="12399">
                  <c:v>1.5110823170728007</c:v>
                </c:pt>
                <c:pt idx="12400">
                  <c:v>1.5112042682923128</c:v>
                </c:pt>
                <c:pt idx="12401">
                  <c:v>1.5113262195118253</c:v>
                </c:pt>
                <c:pt idx="12402">
                  <c:v>1.5114481707313374</c:v>
                </c:pt>
                <c:pt idx="12403">
                  <c:v>1.5115701219508497</c:v>
                </c:pt>
                <c:pt idx="12404">
                  <c:v>1.5116920731703618</c:v>
                </c:pt>
                <c:pt idx="12405">
                  <c:v>1.5118140243898739</c:v>
                </c:pt>
                <c:pt idx="12406">
                  <c:v>1.511935975609386</c:v>
                </c:pt>
                <c:pt idx="12407">
                  <c:v>1.5120579268288985</c:v>
                </c:pt>
                <c:pt idx="12408">
                  <c:v>1.5121798780484106</c:v>
                </c:pt>
                <c:pt idx="12409">
                  <c:v>1.5123018292679227</c:v>
                </c:pt>
                <c:pt idx="12410">
                  <c:v>1.5124237804874348</c:v>
                </c:pt>
                <c:pt idx="12411">
                  <c:v>1.5125457317069475</c:v>
                </c:pt>
                <c:pt idx="12412">
                  <c:v>1.5126676829264596</c:v>
                </c:pt>
                <c:pt idx="12413">
                  <c:v>1.5127896341459717</c:v>
                </c:pt>
                <c:pt idx="12414">
                  <c:v>1.512911585365484</c:v>
                </c:pt>
                <c:pt idx="12415">
                  <c:v>1.5130335365849961</c:v>
                </c:pt>
                <c:pt idx="12416">
                  <c:v>1.5131554878045081</c:v>
                </c:pt>
                <c:pt idx="12417">
                  <c:v>1.5132774390240205</c:v>
                </c:pt>
                <c:pt idx="12418">
                  <c:v>1.5133993902435325</c:v>
                </c:pt>
                <c:pt idx="12419">
                  <c:v>1.5135213414630446</c:v>
                </c:pt>
                <c:pt idx="12420">
                  <c:v>1.5136432926825569</c:v>
                </c:pt>
                <c:pt idx="12421">
                  <c:v>1.513765243902069</c:v>
                </c:pt>
                <c:pt idx="12422">
                  <c:v>1.5138871951215811</c:v>
                </c:pt>
                <c:pt idx="12423">
                  <c:v>1.5140091463410936</c:v>
                </c:pt>
                <c:pt idx="12424">
                  <c:v>1.5141310975606057</c:v>
                </c:pt>
                <c:pt idx="12425">
                  <c:v>1.514253048780118</c:v>
                </c:pt>
                <c:pt idx="12426">
                  <c:v>1.5143749999996301</c:v>
                </c:pt>
                <c:pt idx="12427">
                  <c:v>1.5144969512191424</c:v>
                </c:pt>
                <c:pt idx="12428">
                  <c:v>1.5146189024386545</c:v>
                </c:pt>
                <c:pt idx="12429">
                  <c:v>1.5147408536581668</c:v>
                </c:pt>
                <c:pt idx="12430">
                  <c:v>1.5148628048776791</c:v>
                </c:pt>
                <c:pt idx="12431">
                  <c:v>1.5149847560971914</c:v>
                </c:pt>
                <c:pt idx="12432">
                  <c:v>1.5151067073167035</c:v>
                </c:pt>
                <c:pt idx="12433">
                  <c:v>1.5152286585362158</c:v>
                </c:pt>
                <c:pt idx="12434">
                  <c:v>1.5153506097557279</c:v>
                </c:pt>
                <c:pt idx="12435">
                  <c:v>1.51547256097524</c:v>
                </c:pt>
                <c:pt idx="12436">
                  <c:v>1.5155945121947523</c:v>
                </c:pt>
                <c:pt idx="12437">
                  <c:v>1.5157164634142644</c:v>
                </c:pt>
                <c:pt idx="12438">
                  <c:v>1.5158384146337764</c:v>
                </c:pt>
                <c:pt idx="12439">
                  <c:v>1.5159603658532887</c:v>
                </c:pt>
                <c:pt idx="12440">
                  <c:v>1.5160823170728011</c:v>
                </c:pt>
                <c:pt idx="12441">
                  <c:v>1.5162042682923134</c:v>
                </c:pt>
                <c:pt idx="12442">
                  <c:v>1.5163262195118254</c:v>
                </c:pt>
                <c:pt idx="12443">
                  <c:v>1.5164481707313378</c:v>
                </c:pt>
                <c:pt idx="12444">
                  <c:v>1.5165701219508498</c:v>
                </c:pt>
                <c:pt idx="12445">
                  <c:v>1.5166920731703621</c:v>
                </c:pt>
                <c:pt idx="12446">
                  <c:v>1.5168140243898744</c:v>
                </c:pt>
                <c:pt idx="12447">
                  <c:v>1.5169359756093865</c:v>
                </c:pt>
                <c:pt idx="12448">
                  <c:v>1.5170579268288988</c:v>
                </c:pt>
                <c:pt idx="12449">
                  <c:v>1.5171798780484109</c:v>
                </c:pt>
                <c:pt idx="12450">
                  <c:v>1.5173018292679232</c:v>
                </c:pt>
                <c:pt idx="12451">
                  <c:v>1.5174237804874353</c:v>
                </c:pt>
                <c:pt idx="12452">
                  <c:v>1.5175457317069476</c:v>
                </c:pt>
                <c:pt idx="12453">
                  <c:v>1.5176676829264597</c:v>
                </c:pt>
                <c:pt idx="12454">
                  <c:v>1.517789634145972</c:v>
                </c:pt>
                <c:pt idx="12455">
                  <c:v>1.5179115853654843</c:v>
                </c:pt>
                <c:pt idx="12456">
                  <c:v>1.5180335365849964</c:v>
                </c:pt>
                <c:pt idx="12457">
                  <c:v>1.5181554878045085</c:v>
                </c:pt>
                <c:pt idx="12458">
                  <c:v>1.5182774390240208</c:v>
                </c:pt>
                <c:pt idx="12459">
                  <c:v>1.5183993902435331</c:v>
                </c:pt>
                <c:pt idx="12460">
                  <c:v>1.5185213414630452</c:v>
                </c:pt>
                <c:pt idx="12461">
                  <c:v>1.5186432926825575</c:v>
                </c:pt>
                <c:pt idx="12462">
                  <c:v>1.5187652439020698</c:v>
                </c:pt>
                <c:pt idx="12463">
                  <c:v>1.5188871951215819</c:v>
                </c:pt>
                <c:pt idx="12464">
                  <c:v>1.519009146341094</c:v>
                </c:pt>
                <c:pt idx="12465">
                  <c:v>1.5191310975606063</c:v>
                </c:pt>
                <c:pt idx="12466">
                  <c:v>1.5192530487801186</c:v>
                </c:pt>
                <c:pt idx="12467">
                  <c:v>1.5193749999996307</c:v>
                </c:pt>
                <c:pt idx="12468">
                  <c:v>1.519496951219143</c:v>
                </c:pt>
                <c:pt idx="12469">
                  <c:v>1.5196189024386551</c:v>
                </c:pt>
                <c:pt idx="12470">
                  <c:v>1.5197408536581674</c:v>
                </c:pt>
                <c:pt idx="12471">
                  <c:v>1.5198628048776797</c:v>
                </c:pt>
                <c:pt idx="12472">
                  <c:v>1.5199847560971917</c:v>
                </c:pt>
                <c:pt idx="12473">
                  <c:v>1.5201067073167041</c:v>
                </c:pt>
                <c:pt idx="12474">
                  <c:v>1.5202286585362161</c:v>
                </c:pt>
                <c:pt idx="12475">
                  <c:v>1.5203506097557282</c:v>
                </c:pt>
                <c:pt idx="12476">
                  <c:v>1.5204725609752403</c:v>
                </c:pt>
                <c:pt idx="12477">
                  <c:v>1.5205945121947524</c:v>
                </c:pt>
                <c:pt idx="12478">
                  <c:v>1.5207164634142647</c:v>
                </c:pt>
                <c:pt idx="12479">
                  <c:v>1.5208384146337768</c:v>
                </c:pt>
                <c:pt idx="12480">
                  <c:v>1.5209603658532891</c:v>
                </c:pt>
                <c:pt idx="12481">
                  <c:v>1.5210823170728016</c:v>
                </c:pt>
                <c:pt idx="12482">
                  <c:v>1.5212042682923137</c:v>
                </c:pt>
                <c:pt idx="12483">
                  <c:v>1.5213262195118258</c:v>
                </c:pt>
                <c:pt idx="12484">
                  <c:v>1.5214481707313379</c:v>
                </c:pt>
                <c:pt idx="12485">
                  <c:v>1.5215701219508502</c:v>
                </c:pt>
                <c:pt idx="12486">
                  <c:v>1.5216920731703623</c:v>
                </c:pt>
                <c:pt idx="12487">
                  <c:v>1.5218140243898748</c:v>
                </c:pt>
                <c:pt idx="12488">
                  <c:v>1.5219359756093869</c:v>
                </c:pt>
                <c:pt idx="12489">
                  <c:v>1.522057926828899</c:v>
                </c:pt>
                <c:pt idx="12490">
                  <c:v>1.522179878048411</c:v>
                </c:pt>
                <c:pt idx="12491">
                  <c:v>1.5223018292679236</c:v>
                </c:pt>
                <c:pt idx="12492">
                  <c:v>1.5224237804874357</c:v>
                </c:pt>
                <c:pt idx="12493">
                  <c:v>1.5225457317069477</c:v>
                </c:pt>
                <c:pt idx="12494">
                  <c:v>1.52266768292646</c:v>
                </c:pt>
                <c:pt idx="12495">
                  <c:v>1.5227896341459721</c:v>
                </c:pt>
                <c:pt idx="12496">
                  <c:v>1.5229115853654842</c:v>
                </c:pt>
                <c:pt idx="12497">
                  <c:v>1.5230335365849965</c:v>
                </c:pt>
                <c:pt idx="12498">
                  <c:v>1.5231554878045086</c:v>
                </c:pt>
                <c:pt idx="12499">
                  <c:v>1.5232774390240207</c:v>
                </c:pt>
                <c:pt idx="12500">
                  <c:v>1.523399390243533</c:v>
                </c:pt>
                <c:pt idx="12501">
                  <c:v>1.5235213414630451</c:v>
                </c:pt>
                <c:pt idx="12502">
                  <c:v>1.5236432926825572</c:v>
                </c:pt>
                <c:pt idx="12503">
                  <c:v>1.5237652439020692</c:v>
                </c:pt>
                <c:pt idx="12504">
                  <c:v>1.523887195121582</c:v>
                </c:pt>
                <c:pt idx="12505">
                  <c:v>1.5240091463410941</c:v>
                </c:pt>
                <c:pt idx="12506">
                  <c:v>1.5241310975606062</c:v>
                </c:pt>
                <c:pt idx="12507">
                  <c:v>1.5242530487801185</c:v>
                </c:pt>
                <c:pt idx="12508">
                  <c:v>1.5243749999996306</c:v>
                </c:pt>
                <c:pt idx="12509">
                  <c:v>1.5244969512191426</c:v>
                </c:pt>
                <c:pt idx="12510">
                  <c:v>1.5246189024386549</c:v>
                </c:pt>
                <c:pt idx="12511">
                  <c:v>1.5247408536581673</c:v>
                </c:pt>
                <c:pt idx="12512">
                  <c:v>1.5248628048776793</c:v>
                </c:pt>
                <c:pt idx="12513">
                  <c:v>1.5249847560971916</c:v>
                </c:pt>
                <c:pt idx="12514">
                  <c:v>1.5251067073167037</c:v>
                </c:pt>
                <c:pt idx="12515">
                  <c:v>1.5252286585362158</c:v>
                </c:pt>
                <c:pt idx="12516">
                  <c:v>1.5253506097557281</c:v>
                </c:pt>
                <c:pt idx="12517">
                  <c:v>1.5254725609752402</c:v>
                </c:pt>
                <c:pt idx="12518">
                  <c:v>1.5255945121947523</c:v>
                </c:pt>
                <c:pt idx="12519">
                  <c:v>1.5257164634142644</c:v>
                </c:pt>
                <c:pt idx="12520">
                  <c:v>1.5258384146337769</c:v>
                </c:pt>
                <c:pt idx="12521">
                  <c:v>1.525960365853289</c:v>
                </c:pt>
                <c:pt idx="12522">
                  <c:v>1.5260823170728011</c:v>
                </c:pt>
                <c:pt idx="12523">
                  <c:v>1.5262042682923134</c:v>
                </c:pt>
                <c:pt idx="12524">
                  <c:v>1.5263262195118257</c:v>
                </c:pt>
                <c:pt idx="12525">
                  <c:v>1.5264481707313378</c:v>
                </c:pt>
                <c:pt idx="12526">
                  <c:v>1.5265701219508501</c:v>
                </c:pt>
                <c:pt idx="12527">
                  <c:v>1.5266920731703622</c:v>
                </c:pt>
                <c:pt idx="12528">
                  <c:v>1.5268140243898742</c:v>
                </c:pt>
                <c:pt idx="12529">
                  <c:v>1.5269359756093865</c:v>
                </c:pt>
                <c:pt idx="12530">
                  <c:v>1.5270579268288986</c:v>
                </c:pt>
                <c:pt idx="12531">
                  <c:v>1.5271798780484107</c:v>
                </c:pt>
                <c:pt idx="12532">
                  <c:v>1.5273018292679232</c:v>
                </c:pt>
                <c:pt idx="12533">
                  <c:v>1.5274237804874353</c:v>
                </c:pt>
                <c:pt idx="12534">
                  <c:v>1.5275457317069474</c:v>
                </c:pt>
                <c:pt idx="12535">
                  <c:v>1.5276676829264595</c:v>
                </c:pt>
                <c:pt idx="12536">
                  <c:v>1.527789634145972</c:v>
                </c:pt>
                <c:pt idx="12537">
                  <c:v>1.5279115853654841</c:v>
                </c:pt>
                <c:pt idx="12538">
                  <c:v>1.5280335365849964</c:v>
                </c:pt>
                <c:pt idx="12539">
                  <c:v>1.5281554878045085</c:v>
                </c:pt>
                <c:pt idx="12540">
                  <c:v>1.5282774390240206</c:v>
                </c:pt>
                <c:pt idx="12541">
                  <c:v>1.5283993902435327</c:v>
                </c:pt>
                <c:pt idx="12542">
                  <c:v>1.528521341463045</c:v>
                </c:pt>
                <c:pt idx="12543">
                  <c:v>1.5286432926825571</c:v>
                </c:pt>
                <c:pt idx="12544">
                  <c:v>1.5287652439020691</c:v>
                </c:pt>
                <c:pt idx="12545">
                  <c:v>1.5288871951215814</c:v>
                </c:pt>
                <c:pt idx="12546">
                  <c:v>1.5290091463410935</c:v>
                </c:pt>
                <c:pt idx="12547">
                  <c:v>1.5291310975606058</c:v>
                </c:pt>
                <c:pt idx="12548">
                  <c:v>1.5292530487801181</c:v>
                </c:pt>
                <c:pt idx="12549">
                  <c:v>1.5293749999996304</c:v>
                </c:pt>
                <c:pt idx="12550">
                  <c:v>1.5294969512191425</c:v>
                </c:pt>
                <c:pt idx="12551">
                  <c:v>1.5296189024386546</c:v>
                </c:pt>
                <c:pt idx="12552">
                  <c:v>1.5297408536581669</c:v>
                </c:pt>
                <c:pt idx="12553">
                  <c:v>1.5298628048776792</c:v>
                </c:pt>
                <c:pt idx="12554">
                  <c:v>1.5299847560971913</c:v>
                </c:pt>
                <c:pt idx="12555">
                  <c:v>1.5301067073166912</c:v>
                </c:pt>
                <c:pt idx="12556">
                  <c:v>1.5302286585362157</c:v>
                </c:pt>
                <c:pt idx="12557">
                  <c:v>1.5303506097557278</c:v>
                </c:pt>
                <c:pt idx="12558">
                  <c:v>1.5304725609752277</c:v>
                </c:pt>
                <c:pt idx="12559">
                  <c:v>1.5305945121947524</c:v>
                </c:pt>
                <c:pt idx="12560">
                  <c:v>1.5307164634142645</c:v>
                </c:pt>
                <c:pt idx="12561">
                  <c:v>1.5308384146337644</c:v>
                </c:pt>
                <c:pt idx="12562">
                  <c:v>1.5309603658532889</c:v>
                </c:pt>
                <c:pt idx="12563">
                  <c:v>1.531082317072789</c:v>
                </c:pt>
                <c:pt idx="12564">
                  <c:v>1.5312042682923011</c:v>
                </c:pt>
                <c:pt idx="12565">
                  <c:v>1.5313262195118256</c:v>
                </c:pt>
                <c:pt idx="12566">
                  <c:v>1.5314481707313257</c:v>
                </c:pt>
                <c:pt idx="12567">
                  <c:v>1.5315701219508377</c:v>
                </c:pt>
                <c:pt idx="12568">
                  <c:v>1.531692073170362</c:v>
                </c:pt>
                <c:pt idx="12569">
                  <c:v>1.5318140243898744</c:v>
                </c:pt>
                <c:pt idx="12570">
                  <c:v>1.5319359756093742</c:v>
                </c:pt>
                <c:pt idx="12571">
                  <c:v>1.5320579268288987</c:v>
                </c:pt>
                <c:pt idx="12572">
                  <c:v>1.5321798780484108</c:v>
                </c:pt>
                <c:pt idx="12573">
                  <c:v>1.5323018292679109</c:v>
                </c:pt>
                <c:pt idx="12574">
                  <c:v>1.532423780487423</c:v>
                </c:pt>
                <c:pt idx="12575">
                  <c:v>1.5325457317069353</c:v>
                </c:pt>
                <c:pt idx="12576">
                  <c:v>1.5326676829264474</c:v>
                </c:pt>
                <c:pt idx="12577">
                  <c:v>1.5327896341459595</c:v>
                </c:pt>
                <c:pt idx="12578">
                  <c:v>1.532911585365472</c:v>
                </c:pt>
                <c:pt idx="12579">
                  <c:v>1.5330335365849841</c:v>
                </c:pt>
                <c:pt idx="12580">
                  <c:v>1.5331554878044962</c:v>
                </c:pt>
                <c:pt idx="12581">
                  <c:v>1.5332774390240087</c:v>
                </c:pt>
                <c:pt idx="12582">
                  <c:v>1.5333993902435208</c:v>
                </c:pt>
                <c:pt idx="12583">
                  <c:v>1.5335213414630329</c:v>
                </c:pt>
                <c:pt idx="12584">
                  <c:v>1.533643292682545</c:v>
                </c:pt>
                <c:pt idx="12585">
                  <c:v>1.5337652439020573</c:v>
                </c:pt>
                <c:pt idx="12586">
                  <c:v>1.5338871951215693</c:v>
                </c:pt>
                <c:pt idx="12587">
                  <c:v>1.5340091463410814</c:v>
                </c:pt>
                <c:pt idx="12588">
                  <c:v>1.5341310975605937</c:v>
                </c:pt>
                <c:pt idx="12589">
                  <c:v>1.5342530487801058</c:v>
                </c:pt>
                <c:pt idx="12590">
                  <c:v>1.5343749999996179</c:v>
                </c:pt>
                <c:pt idx="12591">
                  <c:v>1.5344969512191302</c:v>
                </c:pt>
                <c:pt idx="12592">
                  <c:v>1.5346189024386423</c:v>
                </c:pt>
                <c:pt idx="12593">
                  <c:v>1.5347408536581544</c:v>
                </c:pt>
                <c:pt idx="12594">
                  <c:v>1.5348628048776669</c:v>
                </c:pt>
                <c:pt idx="12595">
                  <c:v>1.534984756097179</c:v>
                </c:pt>
                <c:pt idx="12596">
                  <c:v>1.5351067073166911</c:v>
                </c:pt>
                <c:pt idx="12597">
                  <c:v>1.5352286585362034</c:v>
                </c:pt>
                <c:pt idx="12598">
                  <c:v>1.5353506097557157</c:v>
                </c:pt>
                <c:pt idx="12599">
                  <c:v>1.5354725609752278</c:v>
                </c:pt>
                <c:pt idx="12600">
                  <c:v>1.5355945121947399</c:v>
                </c:pt>
                <c:pt idx="12601">
                  <c:v>1.5357164634142524</c:v>
                </c:pt>
                <c:pt idx="12602">
                  <c:v>1.5358384146337645</c:v>
                </c:pt>
                <c:pt idx="12603">
                  <c:v>1.5359603658532766</c:v>
                </c:pt>
                <c:pt idx="12604">
                  <c:v>1.5360823170727889</c:v>
                </c:pt>
                <c:pt idx="12605">
                  <c:v>1.5362042682923009</c:v>
                </c:pt>
                <c:pt idx="12606">
                  <c:v>1.536326219511813</c:v>
                </c:pt>
                <c:pt idx="12607">
                  <c:v>1.5364481707313256</c:v>
                </c:pt>
                <c:pt idx="12608">
                  <c:v>1.5365701219508376</c:v>
                </c:pt>
                <c:pt idx="12609">
                  <c:v>1.5366920731703497</c:v>
                </c:pt>
                <c:pt idx="12610">
                  <c:v>1.536814024389862</c:v>
                </c:pt>
                <c:pt idx="12611">
                  <c:v>1.5369359756093741</c:v>
                </c:pt>
                <c:pt idx="12612">
                  <c:v>1.5370579268288862</c:v>
                </c:pt>
                <c:pt idx="12613">
                  <c:v>1.5371798780483985</c:v>
                </c:pt>
                <c:pt idx="12614">
                  <c:v>1.5373018292679106</c:v>
                </c:pt>
                <c:pt idx="12615">
                  <c:v>1.5374237804874229</c:v>
                </c:pt>
                <c:pt idx="12616">
                  <c:v>1.537545731706935</c:v>
                </c:pt>
                <c:pt idx="12617">
                  <c:v>1.5376676829264475</c:v>
                </c:pt>
                <c:pt idx="12618">
                  <c:v>1.5377896341459596</c:v>
                </c:pt>
                <c:pt idx="12619">
                  <c:v>1.5379115853654717</c:v>
                </c:pt>
                <c:pt idx="12620">
                  <c:v>1.538033536584984</c:v>
                </c:pt>
                <c:pt idx="12621">
                  <c:v>1.5381554878044961</c:v>
                </c:pt>
                <c:pt idx="12622">
                  <c:v>1.5382774390240082</c:v>
                </c:pt>
                <c:pt idx="12623">
                  <c:v>1.5383993902435205</c:v>
                </c:pt>
                <c:pt idx="12624">
                  <c:v>1.5385213414630325</c:v>
                </c:pt>
                <c:pt idx="12625">
                  <c:v>1.5386432926825446</c:v>
                </c:pt>
                <c:pt idx="12626">
                  <c:v>1.5387652439020572</c:v>
                </c:pt>
                <c:pt idx="12627">
                  <c:v>1.5388871951215692</c:v>
                </c:pt>
                <c:pt idx="12628">
                  <c:v>1.5390091463410813</c:v>
                </c:pt>
                <c:pt idx="12629">
                  <c:v>1.5391310975605936</c:v>
                </c:pt>
                <c:pt idx="12630">
                  <c:v>1.5392530487801057</c:v>
                </c:pt>
                <c:pt idx="12631">
                  <c:v>1.5393749999996178</c:v>
                </c:pt>
                <c:pt idx="12632">
                  <c:v>1.5394969512191299</c:v>
                </c:pt>
                <c:pt idx="12633">
                  <c:v>1.5396189024386424</c:v>
                </c:pt>
                <c:pt idx="12634">
                  <c:v>1.5397408536581545</c:v>
                </c:pt>
                <c:pt idx="12635">
                  <c:v>1.5398628048776666</c:v>
                </c:pt>
                <c:pt idx="12636">
                  <c:v>1.5399847560971789</c:v>
                </c:pt>
                <c:pt idx="12637">
                  <c:v>1.5401067073166912</c:v>
                </c:pt>
                <c:pt idx="12638">
                  <c:v>1.5402286585362033</c:v>
                </c:pt>
                <c:pt idx="12639">
                  <c:v>1.5403506097557156</c:v>
                </c:pt>
                <c:pt idx="12640">
                  <c:v>1.5404725609752277</c:v>
                </c:pt>
                <c:pt idx="12641">
                  <c:v>1.5405945121947398</c:v>
                </c:pt>
                <c:pt idx="12642">
                  <c:v>1.5407164634142521</c:v>
                </c:pt>
                <c:pt idx="12643">
                  <c:v>1.5408384146337644</c:v>
                </c:pt>
                <c:pt idx="12644">
                  <c:v>1.5409603658532764</c:v>
                </c:pt>
                <c:pt idx="12645">
                  <c:v>1.5410823170727888</c:v>
                </c:pt>
                <c:pt idx="12646">
                  <c:v>1.5412042682923008</c:v>
                </c:pt>
                <c:pt idx="12647">
                  <c:v>1.5413262195118129</c:v>
                </c:pt>
                <c:pt idx="12648">
                  <c:v>1.541448170731325</c:v>
                </c:pt>
                <c:pt idx="12649">
                  <c:v>1.5415701219508375</c:v>
                </c:pt>
                <c:pt idx="12650">
                  <c:v>1.5416920731703496</c:v>
                </c:pt>
                <c:pt idx="12651">
                  <c:v>1.5418140243898617</c:v>
                </c:pt>
                <c:pt idx="12652">
                  <c:v>1.541935975609374</c:v>
                </c:pt>
                <c:pt idx="12653">
                  <c:v>1.5420579268288861</c:v>
                </c:pt>
                <c:pt idx="12654">
                  <c:v>1.5421798780483982</c:v>
                </c:pt>
                <c:pt idx="12655">
                  <c:v>1.5423018292679105</c:v>
                </c:pt>
                <c:pt idx="12656">
                  <c:v>1.5424237804874226</c:v>
                </c:pt>
                <c:pt idx="12657">
                  <c:v>1.5425457317069347</c:v>
                </c:pt>
                <c:pt idx="12658">
                  <c:v>1.542667682926447</c:v>
                </c:pt>
                <c:pt idx="12659">
                  <c:v>1.542789634145959</c:v>
                </c:pt>
                <c:pt idx="12660">
                  <c:v>1.5429115853654713</c:v>
                </c:pt>
                <c:pt idx="12661">
                  <c:v>1.5430335365849834</c:v>
                </c:pt>
                <c:pt idx="12662">
                  <c:v>1.543155487804496</c:v>
                </c:pt>
                <c:pt idx="12663">
                  <c:v>1.543277439024008</c:v>
                </c:pt>
                <c:pt idx="12664">
                  <c:v>1.5433993902435201</c:v>
                </c:pt>
                <c:pt idx="12665">
                  <c:v>1.5435213414630324</c:v>
                </c:pt>
                <c:pt idx="12666">
                  <c:v>1.5436432926825447</c:v>
                </c:pt>
                <c:pt idx="12667">
                  <c:v>1.5437652439020568</c:v>
                </c:pt>
                <c:pt idx="12668">
                  <c:v>1.5438871951215691</c:v>
                </c:pt>
                <c:pt idx="12669">
                  <c:v>1.5440091463410812</c:v>
                </c:pt>
                <c:pt idx="12670">
                  <c:v>1.5441310975605933</c:v>
                </c:pt>
                <c:pt idx="12671">
                  <c:v>1.5442530487801056</c:v>
                </c:pt>
                <c:pt idx="12672">
                  <c:v>1.5443749999996179</c:v>
                </c:pt>
                <c:pt idx="12673">
                  <c:v>1.54449695121913</c:v>
                </c:pt>
                <c:pt idx="12674">
                  <c:v>1.5446189024386423</c:v>
                </c:pt>
                <c:pt idx="12675">
                  <c:v>1.5447408536581544</c:v>
                </c:pt>
                <c:pt idx="12676">
                  <c:v>1.5448628048776665</c:v>
                </c:pt>
                <c:pt idx="12677">
                  <c:v>1.5449847560971786</c:v>
                </c:pt>
                <c:pt idx="12678">
                  <c:v>1.5451067073166909</c:v>
                </c:pt>
                <c:pt idx="12679">
                  <c:v>1.5452286585362032</c:v>
                </c:pt>
                <c:pt idx="12680">
                  <c:v>1.5453506097557153</c:v>
                </c:pt>
                <c:pt idx="12681">
                  <c:v>1.5454725609752276</c:v>
                </c:pt>
                <c:pt idx="12682">
                  <c:v>1.5455945121947396</c:v>
                </c:pt>
                <c:pt idx="12683">
                  <c:v>1.545716463414252</c:v>
                </c:pt>
                <c:pt idx="12684">
                  <c:v>1.5458384146337643</c:v>
                </c:pt>
                <c:pt idx="12685">
                  <c:v>1.5459603658532763</c:v>
                </c:pt>
                <c:pt idx="12686">
                  <c:v>1.5460823170727884</c:v>
                </c:pt>
                <c:pt idx="12687">
                  <c:v>1.5462042682923007</c:v>
                </c:pt>
                <c:pt idx="12688">
                  <c:v>1.5463262195118128</c:v>
                </c:pt>
                <c:pt idx="12689">
                  <c:v>1.5464481707313249</c:v>
                </c:pt>
                <c:pt idx="12690">
                  <c:v>1.5465701219508374</c:v>
                </c:pt>
                <c:pt idx="12691">
                  <c:v>1.5466920731703495</c:v>
                </c:pt>
                <c:pt idx="12692">
                  <c:v>1.5468140243898616</c:v>
                </c:pt>
                <c:pt idx="12693">
                  <c:v>1.5469359756093737</c:v>
                </c:pt>
                <c:pt idx="12694">
                  <c:v>1.547057926828886</c:v>
                </c:pt>
                <c:pt idx="12695">
                  <c:v>1.5471798780483983</c:v>
                </c:pt>
                <c:pt idx="12696">
                  <c:v>1.5473018292679104</c:v>
                </c:pt>
                <c:pt idx="12697">
                  <c:v>1.5474237804874225</c:v>
                </c:pt>
                <c:pt idx="12698">
                  <c:v>1.5475457317069348</c:v>
                </c:pt>
                <c:pt idx="12699">
                  <c:v>1.5476676829264469</c:v>
                </c:pt>
                <c:pt idx="12700">
                  <c:v>1.5477896341459594</c:v>
                </c:pt>
                <c:pt idx="12701">
                  <c:v>1.5479115853654715</c:v>
                </c:pt>
                <c:pt idx="12702">
                  <c:v>1.5480335365849835</c:v>
                </c:pt>
                <c:pt idx="12703">
                  <c:v>1.5481554878044959</c:v>
                </c:pt>
                <c:pt idx="12704">
                  <c:v>1.5482774390240079</c:v>
                </c:pt>
                <c:pt idx="12705">
                  <c:v>1.54839939024352</c:v>
                </c:pt>
                <c:pt idx="12706">
                  <c:v>1.5485213414630326</c:v>
                </c:pt>
                <c:pt idx="12707">
                  <c:v>1.5486432926825446</c:v>
                </c:pt>
                <c:pt idx="12708">
                  <c:v>1.5487652439020567</c:v>
                </c:pt>
                <c:pt idx="12709">
                  <c:v>1.5488871951215688</c:v>
                </c:pt>
                <c:pt idx="12710">
                  <c:v>1.5490091463410811</c:v>
                </c:pt>
                <c:pt idx="12711">
                  <c:v>1.5491310975605932</c:v>
                </c:pt>
                <c:pt idx="12712">
                  <c:v>1.5492530487801055</c:v>
                </c:pt>
                <c:pt idx="12713">
                  <c:v>1.5493749999996176</c:v>
                </c:pt>
                <c:pt idx="12714">
                  <c:v>1.5494969512191299</c:v>
                </c:pt>
                <c:pt idx="12715">
                  <c:v>1.549618902438642</c:v>
                </c:pt>
                <c:pt idx="12716">
                  <c:v>1.5497408536581543</c:v>
                </c:pt>
                <c:pt idx="12717">
                  <c:v>1.5498628048776664</c:v>
                </c:pt>
                <c:pt idx="12718">
                  <c:v>1.5499847560971787</c:v>
                </c:pt>
                <c:pt idx="12719">
                  <c:v>1.5501067073166908</c:v>
                </c:pt>
                <c:pt idx="12720">
                  <c:v>1.5502286585362031</c:v>
                </c:pt>
                <c:pt idx="12721">
                  <c:v>1.5503506097557151</c:v>
                </c:pt>
                <c:pt idx="12722">
                  <c:v>1.5504725609752272</c:v>
                </c:pt>
                <c:pt idx="12723">
                  <c:v>1.5505945121947393</c:v>
                </c:pt>
                <c:pt idx="12724">
                  <c:v>1.5507164634142514</c:v>
                </c:pt>
                <c:pt idx="12725">
                  <c:v>1.5508384146337637</c:v>
                </c:pt>
                <c:pt idx="12726">
                  <c:v>1.5509603658532762</c:v>
                </c:pt>
                <c:pt idx="12727">
                  <c:v>1.5510823170727883</c:v>
                </c:pt>
                <c:pt idx="12728">
                  <c:v>1.5512042682923004</c:v>
                </c:pt>
                <c:pt idx="12729">
                  <c:v>1.5513262195118127</c:v>
                </c:pt>
                <c:pt idx="12730">
                  <c:v>1.5514481707313248</c:v>
                </c:pt>
                <c:pt idx="12731">
                  <c:v>1.5515701219508369</c:v>
                </c:pt>
                <c:pt idx="12732">
                  <c:v>1.5516920731703494</c:v>
                </c:pt>
                <c:pt idx="12733">
                  <c:v>1.5518140243898615</c:v>
                </c:pt>
                <c:pt idx="12734">
                  <c:v>1.5519359756093736</c:v>
                </c:pt>
                <c:pt idx="12735">
                  <c:v>1.5520579268288859</c:v>
                </c:pt>
                <c:pt idx="12736">
                  <c:v>1.5521798780483982</c:v>
                </c:pt>
                <c:pt idx="12737">
                  <c:v>1.5523018292678981</c:v>
                </c:pt>
                <c:pt idx="12738">
                  <c:v>1.5524237804874101</c:v>
                </c:pt>
                <c:pt idx="12739">
                  <c:v>1.5525457317069349</c:v>
                </c:pt>
                <c:pt idx="12740">
                  <c:v>1.552667682926447</c:v>
                </c:pt>
                <c:pt idx="12741">
                  <c:v>1.5527896341459468</c:v>
                </c:pt>
                <c:pt idx="12742">
                  <c:v>1.5529115853654711</c:v>
                </c:pt>
                <c:pt idx="12743">
                  <c:v>1.5530335365849834</c:v>
                </c:pt>
                <c:pt idx="12744">
                  <c:v>1.5531554878044833</c:v>
                </c:pt>
                <c:pt idx="12745">
                  <c:v>1.5532774390240078</c:v>
                </c:pt>
                <c:pt idx="12746">
                  <c:v>1.5533993902435199</c:v>
                </c:pt>
                <c:pt idx="12747">
                  <c:v>1.55352134146302</c:v>
                </c:pt>
                <c:pt idx="12748">
                  <c:v>1.5536432926825445</c:v>
                </c:pt>
                <c:pt idx="12749">
                  <c:v>1.5537652439020568</c:v>
                </c:pt>
                <c:pt idx="12750">
                  <c:v>1.5538871951215567</c:v>
                </c:pt>
                <c:pt idx="12751">
                  <c:v>1.5540091463410812</c:v>
                </c:pt>
                <c:pt idx="12752">
                  <c:v>1.5541310975605933</c:v>
                </c:pt>
                <c:pt idx="12753">
                  <c:v>1.5542530487800934</c:v>
                </c:pt>
                <c:pt idx="12754">
                  <c:v>1.5543749999996055</c:v>
                </c:pt>
                <c:pt idx="12755">
                  <c:v>1.5544969512191178</c:v>
                </c:pt>
                <c:pt idx="12756">
                  <c:v>1.5546189024386299</c:v>
                </c:pt>
                <c:pt idx="12757">
                  <c:v>1.554740853658142</c:v>
                </c:pt>
                <c:pt idx="12758">
                  <c:v>1.554862804877654</c:v>
                </c:pt>
                <c:pt idx="12759">
                  <c:v>1.5549847560971664</c:v>
                </c:pt>
                <c:pt idx="12760">
                  <c:v>1.5551067073166784</c:v>
                </c:pt>
                <c:pt idx="12761">
                  <c:v>1.5552286585361905</c:v>
                </c:pt>
                <c:pt idx="12762">
                  <c:v>1.5553506097557031</c:v>
                </c:pt>
                <c:pt idx="12763">
                  <c:v>1.5554725609752151</c:v>
                </c:pt>
                <c:pt idx="12764">
                  <c:v>1.5555945121947274</c:v>
                </c:pt>
                <c:pt idx="12765">
                  <c:v>1.5557164634142395</c:v>
                </c:pt>
                <c:pt idx="12766">
                  <c:v>1.5558384146337516</c:v>
                </c:pt>
                <c:pt idx="12767">
                  <c:v>1.5559603658532637</c:v>
                </c:pt>
                <c:pt idx="12768">
                  <c:v>1.556082317072776</c:v>
                </c:pt>
                <c:pt idx="12769">
                  <c:v>1.5562042682922881</c:v>
                </c:pt>
                <c:pt idx="12770">
                  <c:v>1.5563262195118002</c:v>
                </c:pt>
                <c:pt idx="12771">
                  <c:v>1.5564481707313125</c:v>
                </c:pt>
                <c:pt idx="12772">
                  <c:v>1.5565701219508246</c:v>
                </c:pt>
                <c:pt idx="12773">
                  <c:v>1.5566920731703369</c:v>
                </c:pt>
                <c:pt idx="12774">
                  <c:v>1.5568140243898489</c:v>
                </c:pt>
                <c:pt idx="12775">
                  <c:v>1.5569359756093615</c:v>
                </c:pt>
                <c:pt idx="12776">
                  <c:v>1.5570579268288736</c:v>
                </c:pt>
                <c:pt idx="12777">
                  <c:v>1.5571798780483856</c:v>
                </c:pt>
                <c:pt idx="12778">
                  <c:v>1.557301829267898</c:v>
                </c:pt>
                <c:pt idx="12779">
                  <c:v>1.5574237804874103</c:v>
                </c:pt>
                <c:pt idx="12780">
                  <c:v>1.5575457317069223</c:v>
                </c:pt>
                <c:pt idx="12781">
                  <c:v>1.5576676829264346</c:v>
                </c:pt>
                <c:pt idx="12782">
                  <c:v>1.5577896341459467</c:v>
                </c:pt>
                <c:pt idx="12783">
                  <c:v>1.5579115853654588</c:v>
                </c:pt>
                <c:pt idx="12784">
                  <c:v>1.5580335365849713</c:v>
                </c:pt>
                <c:pt idx="12785">
                  <c:v>1.5581554878044834</c:v>
                </c:pt>
                <c:pt idx="12786">
                  <c:v>1.5582774390239955</c:v>
                </c:pt>
                <c:pt idx="12787">
                  <c:v>1.5583993902435078</c:v>
                </c:pt>
                <c:pt idx="12788">
                  <c:v>1.5585213414630199</c:v>
                </c:pt>
                <c:pt idx="12789">
                  <c:v>1.558643292682532</c:v>
                </c:pt>
                <c:pt idx="12790">
                  <c:v>1.5587652439020441</c:v>
                </c:pt>
                <c:pt idx="12791">
                  <c:v>1.5588871951215564</c:v>
                </c:pt>
                <c:pt idx="12792">
                  <c:v>1.5590091463410685</c:v>
                </c:pt>
                <c:pt idx="12793">
                  <c:v>1.5591310975605808</c:v>
                </c:pt>
                <c:pt idx="12794">
                  <c:v>1.5592530487800931</c:v>
                </c:pt>
                <c:pt idx="12795">
                  <c:v>1.5593749999996052</c:v>
                </c:pt>
                <c:pt idx="12796">
                  <c:v>1.5594969512191175</c:v>
                </c:pt>
                <c:pt idx="12797">
                  <c:v>1.5596189024386298</c:v>
                </c:pt>
                <c:pt idx="12798">
                  <c:v>1.5597408536581419</c:v>
                </c:pt>
                <c:pt idx="12799">
                  <c:v>1.5598628048776539</c:v>
                </c:pt>
                <c:pt idx="12800">
                  <c:v>1.5599847560971662</c:v>
                </c:pt>
                <c:pt idx="12801">
                  <c:v>1.5601067073166783</c:v>
                </c:pt>
                <c:pt idx="12802">
                  <c:v>1.5602286585361904</c:v>
                </c:pt>
                <c:pt idx="12803">
                  <c:v>1.5603506097557029</c:v>
                </c:pt>
                <c:pt idx="12804">
                  <c:v>1.560472560975215</c:v>
                </c:pt>
                <c:pt idx="12805">
                  <c:v>1.5605945121947271</c:v>
                </c:pt>
                <c:pt idx="12806">
                  <c:v>1.5607164634142392</c:v>
                </c:pt>
                <c:pt idx="12807">
                  <c:v>1.5608384146337515</c:v>
                </c:pt>
                <c:pt idx="12808">
                  <c:v>1.5609603658532636</c:v>
                </c:pt>
                <c:pt idx="12809">
                  <c:v>1.5610823170727759</c:v>
                </c:pt>
                <c:pt idx="12810">
                  <c:v>1.561204268292288</c:v>
                </c:pt>
                <c:pt idx="12811">
                  <c:v>1.5613262195118003</c:v>
                </c:pt>
                <c:pt idx="12812">
                  <c:v>1.5614481707313124</c:v>
                </c:pt>
                <c:pt idx="12813">
                  <c:v>1.5615701219508247</c:v>
                </c:pt>
                <c:pt idx="12814">
                  <c:v>1.5616920731703368</c:v>
                </c:pt>
                <c:pt idx="12815">
                  <c:v>1.5618140243898488</c:v>
                </c:pt>
                <c:pt idx="12816">
                  <c:v>1.5619359756093614</c:v>
                </c:pt>
                <c:pt idx="12817">
                  <c:v>1.5620579268288735</c:v>
                </c:pt>
                <c:pt idx="12818">
                  <c:v>1.5621798780483855</c:v>
                </c:pt>
                <c:pt idx="12819">
                  <c:v>1.5623018292678976</c:v>
                </c:pt>
                <c:pt idx="12820">
                  <c:v>1.5624237804874102</c:v>
                </c:pt>
                <c:pt idx="12821">
                  <c:v>1.5625457317069222</c:v>
                </c:pt>
                <c:pt idx="12822">
                  <c:v>1.5626676829264343</c:v>
                </c:pt>
                <c:pt idx="12823">
                  <c:v>1.5627896341459466</c:v>
                </c:pt>
                <c:pt idx="12824">
                  <c:v>1.5629115853654587</c:v>
                </c:pt>
                <c:pt idx="12825">
                  <c:v>1.5630335365849708</c:v>
                </c:pt>
                <c:pt idx="12826">
                  <c:v>1.5631554878044833</c:v>
                </c:pt>
                <c:pt idx="12827">
                  <c:v>1.5632774390239954</c:v>
                </c:pt>
                <c:pt idx="12828">
                  <c:v>1.5633993902435075</c:v>
                </c:pt>
                <c:pt idx="12829">
                  <c:v>1.56352134146302</c:v>
                </c:pt>
                <c:pt idx="12830">
                  <c:v>1.5636432926825321</c:v>
                </c:pt>
                <c:pt idx="12831">
                  <c:v>1.5637652439020442</c:v>
                </c:pt>
                <c:pt idx="12832">
                  <c:v>1.5638871951215565</c:v>
                </c:pt>
                <c:pt idx="12833">
                  <c:v>1.5640091463410686</c:v>
                </c:pt>
                <c:pt idx="12834">
                  <c:v>1.5641310975605807</c:v>
                </c:pt>
                <c:pt idx="12835">
                  <c:v>1.5642530487800927</c:v>
                </c:pt>
                <c:pt idx="12836">
                  <c:v>1.5643749999996051</c:v>
                </c:pt>
                <c:pt idx="12837">
                  <c:v>1.5644969512191171</c:v>
                </c:pt>
                <c:pt idx="12838">
                  <c:v>1.5646189024386292</c:v>
                </c:pt>
                <c:pt idx="12839">
                  <c:v>1.5647408536581418</c:v>
                </c:pt>
                <c:pt idx="12840">
                  <c:v>1.5648628048776538</c:v>
                </c:pt>
                <c:pt idx="12841">
                  <c:v>1.5649847560971659</c:v>
                </c:pt>
                <c:pt idx="12842">
                  <c:v>1.5651067073166782</c:v>
                </c:pt>
                <c:pt idx="12843">
                  <c:v>1.5652286585361903</c:v>
                </c:pt>
                <c:pt idx="12844">
                  <c:v>1.5653506097557024</c:v>
                </c:pt>
                <c:pt idx="12845">
                  <c:v>1.5654725609752149</c:v>
                </c:pt>
                <c:pt idx="12846">
                  <c:v>1.565594512194727</c:v>
                </c:pt>
                <c:pt idx="12847">
                  <c:v>1.5657164634142391</c:v>
                </c:pt>
                <c:pt idx="12848">
                  <c:v>1.5658384146337514</c:v>
                </c:pt>
                <c:pt idx="12849">
                  <c:v>1.5659603658532637</c:v>
                </c:pt>
                <c:pt idx="12850">
                  <c:v>1.5660823170727758</c:v>
                </c:pt>
                <c:pt idx="12851">
                  <c:v>1.5662042682922879</c:v>
                </c:pt>
                <c:pt idx="12852">
                  <c:v>1.5663262195118002</c:v>
                </c:pt>
                <c:pt idx="12853">
                  <c:v>1.5664481707313125</c:v>
                </c:pt>
                <c:pt idx="12854">
                  <c:v>1.5665701219508246</c:v>
                </c:pt>
                <c:pt idx="12855">
                  <c:v>1.5666920731703367</c:v>
                </c:pt>
                <c:pt idx="12856">
                  <c:v>1.5668140243898487</c:v>
                </c:pt>
                <c:pt idx="12857">
                  <c:v>1.566935975609361</c:v>
                </c:pt>
                <c:pt idx="12858">
                  <c:v>1.5670579268288733</c:v>
                </c:pt>
                <c:pt idx="12859">
                  <c:v>1.5671798780483854</c:v>
                </c:pt>
                <c:pt idx="12860">
                  <c:v>1.5673018292678975</c:v>
                </c:pt>
                <c:pt idx="12861">
                  <c:v>1.56742378048741</c:v>
                </c:pt>
                <c:pt idx="12862">
                  <c:v>1.5675457317069221</c:v>
                </c:pt>
                <c:pt idx="12863">
                  <c:v>1.5676676829264344</c:v>
                </c:pt>
                <c:pt idx="12864">
                  <c:v>1.5677896341459467</c:v>
                </c:pt>
                <c:pt idx="12865">
                  <c:v>1.5679115853654588</c:v>
                </c:pt>
                <c:pt idx="12866">
                  <c:v>1.5680335365849709</c:v>
                </c:pt>
                <c:pt idx="12867">
                  <c:v>1.568155487804483</c:v>
                </c:pt>
                <c:pt idx="12868">
                  <c:v>1.5682774390239953</c:v>
                </c:pt>
                <c:pt idx="12869">
                  <c:v>1.5683993902435074</c:v>
                </c:pt>
                <c:pt idx="12870">
                  <c:v>1.5685213414630195</c:v>
                </c:pt>
                <c:pt idx="12871">
                  <c:v>1.5686432926825318</c:v>
                </c:pt>
                <c:pt idx="12872">
                  <c:v>1.5687652439020439</c:v>
                </c:pt>
                <c:pt idx="12873">
                  <c:v>1.5688871951215562</c:v>
                </c:pt>
                <c:pt idx="12874">
                  <c:v>1.5690091463410685</c:v>
                </c:pt>
                <c:pt idx="12875">
                  <c:v>1.5691310975605806</c:v>
                </c:pt>
                <c:pt idx="12876">
                  <c:v>1.5692530487800926</c:v>
                </c:pt>
                <c:pt idx="12877">
                  <c:v>1.5693749999996049</c:v>
                </c:pt>
                <c:pt idx="12878">
                  <c:v>1.5694969512191173</c:v>
                </c:pt>
                <c:pt idx="12879">
                  <c:v>1.5696189024386293</c:v>
                </c:pt>
                <c:pt idx="12880">
                  <c:v>1.5697408536581414</c:v>
                </c:pt>
                <c:pt idx="12881">
                  <c:v>1.5698628048776535</c:v>
                </c:pt>
                <c:pt idx="12882">
                  <c:v>1.5699847560971658</c:v>
                </c:pt>
                <c:pt idx="12883">
                  <c:v>1.5701067073166779</c:v>
                </c:pt>
                <c:pt idx="12884">
                  <c:v>1.5702286585361902</c:v>
                </c:pt>
                <c:pt idx="12885">
                  <c:v>1.5703506097557023</c:v>
                </c:pt>
                <c:pt idx="12886">
                  <c:v>1.5704725609752144</c:v>
                </c:pt>
                <c:pt idx="12887">
                  <c:v>1.5705945121947269</c:v>
                </c:pt>
                <c:pt idx="12888">
                  <c:v>1.570716463414239</c:v>
                </c:pt>
                <c:pt idx="12889">
                  <c:v>1.5708384146337511</c:v>
                </c:pt>
                <c:pt idx="12890">
                  <c:v>1.5709603658532634</c:v>
                </c:pt>
                <c:pt idx="12891">
                  <c:v>1.5710823170727757</c:v>
                </c:pt>
                <c:pt idx="12892">
                  <c:v>1.5712042682922878</c:v>
                </c:pt>
                <c:pt idx="12893">
                  <c:v>1.5713262195118001</c:v>
                </c:pt>
                <c:pt idx="12894">
                  <c:v>1.5714481707313124</c:v>
                </c:pt>
                <c:pt idx="12895">
                  <c:v>1.5715701219508245</c:v>
                </c:pt>
                <c:pt idx="12896">
                  <c:v>1.5716920731703368</c:v>
                </c:pt>
                <c:pt idx="12897">
                  <c:v>1.5718140243898489</c:v>
                </c:pt>
                <c:pt idx="12898">
                  <c:v>1.5719359756093609</c:v>
                </c:pt>
                <c:pt idx="12899">
                  <c:v>1.572057926828873</c:v>
                </c:pt>
                <c:pt idx="12900">
                  <c:v>1.5721798780483853</c:v>
                </c:pt>
                <c:pt idx="12901">
                  <c:v>1.5723018292678974</c:v>
                </c:pt>
                <c:pt idx="12902">
                  <c:v>1.5724237804874095</c:v>
                </c:pt>
                <c:pt idx="12903">
                  <c:v>1.5725457317069218</c:v>
                </c:pt>
                <c:pt idx="12904">
                  <c:v>1.5726676829264341</c:v>
                </c:pt>
                <c:pt idx="12905">
                  <c:v>1.5727896341459462</c:v>
                </c:pt>
                <c:pt idx="12906">
                  <c:v>1.5729115853654585</c:v>
                </c:pt>
                <c:pt idx="12907">
                  <c:v>1.5730335365849706</c:v>
                </c:pt>
                <c:pt idx="12908">
                  <c:v>1.5731554878044829</c:v>
                </c:pt>
                <c:pt idx="12909">
                  <c:v>1.5732774390239952</c:v>
                </c:pt>
                <c:pt idx="12910">
                  <c:v>1.5733993902435073</c:v>
                </c:pt>
                <c:pt idx="12911">
                  <c:v>1.5735213414630194</c:v>
                </c:pt>
                <c:pt idx="12912">
                  <c:v>1.5736432926825317</c:v>
                </c:pt>
                <c:pt idx="12913">
                  <c:v>1.5737652439020438</c:v>
                </c:pt>
                <c:pt idx="12914">
                  <c:v>1.5738871951215558</c:v>
                </c:pt>
                <c:pt idx="12915">
                  <c:v>1.5740091463410681</c:v>
                </c:pt>
                <c:pt idx="12916">
                  <c:v>1.5741310975605805</c:v>
                </c:pt>
                <c:pt idx="12917">
                  <c:v>1.5742530487800925</c:v>
                </c:pt>
                <c:pt idx="12918">
                  <c:v>1.5743749999995926</c:v>
                </c:pt>
                <c:pt idx="12919">
                  <c:v>1.5744969512191171</c:v>
                </c:pt>
                <c:pt idx="12920">
                  <c:v>1.5746189024386292</c:v>
                </c:pt>
                <c:pt idx="12921">
                  <c:v>1.5747408536581293</c:v>
                </c:pt>
                <c:pt idx="12922">
                  <c:v>1.5748628048776536</c:v>
                </c:pt>
                <c:pt idx="12923">
                  <c:v>1.5749847560971657</c:v>
                </c:pt>
                <c:pt idx="12924">
                  <c:v>1.5751067073166658</c:v>
                </c:pt>
                <c:pt idx="12925">
                  <c:v>1.5752286585361903</c:v>
                </c:pt>
                <c:pt idx="12926">
                  <c:v>1.5753506097557024</c:v>
                </c:pt>
                <c:pt idx="12927">
                  <c:v>1.5754725609752023</c:v>
                </c:pt>
                <c:pt idx="12928">
                  <c:v>1.575594512194727</c:v>
                </c:pt>
                <c:pt idx="12929">
                  <c:v>1.5757164634142391</c:v>
                </c:pt>
                <c:pt idx="12930">
                  <c:v>1.5758384146337512</c:v>
                </c:pt>
                <c:pt idx="12931">
                  <c:v>1.5759603658532633</c:v>
                </c:pt>
                <c:pt idx="12932">
                  <c:v>1.5760823170727631</c:v>
                </c:pt>
                <c:pt idx="12933">
                  <c:v>1.5762042682922879</c:v>
                </c:pt>
                <c:pt idx="12934">
                  <c:v>1.5763262195117878</c:v>
                </c:pt>
                <c:pt idx="12935">
                  <c:v>1.5764481707312998</c:v>
                </c:pt>
                <c:pt idx="12936">
                  <c:v>1.5765701219508121</c:v>
                </c:pt>
                <c:pt idx="12937">
                  <c:v>1.5766920731703242</c:v>
                </c:pt>
                <c:pt idx="12938">
                  <c:v>1.5768140243898363</c:v>
                </c:pt>
                <c:pt idx="12939">
                  <c:v>1.5769359756093486</c:v>
                </c:pt>
                <c:pt idx="12940">
                  <c:v>1.5770579268288609</c:v>
                </c:pt>
                <c:pt idx="12941">
                  <c:v>1.577179878048373</c:v>
                </c:pt>
                <c:pt idx="12942">
                  <c:v>1.5773018292678855</c:v>
                </c:pt>
                <c:pt idx="12943">
                  <c:v>1.5774237804873976</c:v>
                </c:pt>
                <c:pt idx="12944">
                  <c:v>1.5775457317069097</c:v>
                </c:pt>
                <c:pt idx="12945">
                  <c:v>1.577667682926422</c:v>
                </c:pt>
                <c:pt idx="12946">
                  <c:v>1.5777896341459341</c:v>
                </c:pt>
                <c:pt idx="12947">
                  <c:v>1.5779115853654462</c:v>
                </c:pt>
                <c:pt idx="12948">
                  <c:v>1.5780335365849583</c:v>
                </c:pt>
                <c:pt idx="12949">
                  <c:v>1.5781554878044706</c:v>
                </c:pt>
                <c:pt idx="12950">
                  <c:v>1.5782774390239827</c:v>
                </c:pt>
                <c:pt idx="12951">
                  <c:v>1.5783993902434947</c:v>
                </c:pt>
                <c:pt idx="12952">
                  <c:v>1.5785213414630073</c:v>
                </c:pt>
                <c:pt idx="12953">
                  <c:v>1.5786432926825194</c:v>
                </c:pt>
                <c:pt idx="12954">
                  <c:v>1.5787652439020314</c:v>
                </c:pt>
                <c:pt idx="12955">
                  <c:v>1.5788871951215437</c:v>
                </c:pt>
                <c:pt idx="12956">
                  <c:v>1.5790091463410558</c:v>
                </c:pt>
                <c:pt idx="12957">
                  <c:v>1.5791310975605679</c:v>
                </c:pt>
                <c:pt idx="12958">
                  <c:v>1.5792530487800804</c:v>
                </c:pt>
                <c:pt idx="12959">
                  <c:v>1.5793749999995925</c:v>
                </c:pt>
                <c:pt idx="12960">
                  <c:v>1.5794969512191046</c:v>
                </c:pt>
                <c:pt idx="12961">
                  <c:v>1.5796189024386169</c:v>
                </c:pt>
                <c:pt idx="12962">
                  <c:v>1.579740853658129</c:v>
                </c:pt>
                <c:pt idx="12963">
                  <c:v>1.5798628048776413</c:v>
                </c:pt>
                <c:pt idx="12964">
                  <c:v>1.5799847560971534</c:v>
                </c:pt>
                <c:pt idx="12965">
                  <c:v>1.5801067073166657</c:v>
                </c:pt>
                <c:pt idx="12966">
                  <c:v>1.5802286585361778</c:v>
                </c:pt>
                <c:pt idx="12967">
                  <c:v>1.5803506097556899</c:v>
                </c:pt>
                <c:pt idx="12968">
                  <c:v>1.5804725609752022</c:v>
                </c:pt>
                <c:pt idx="12969">
                  <c:v>1.5805945121947143</c:v>
                </c:pt>
                <c:pt idx="12970">
                  <c:v>1.5807164634142266</c:v>
                </c:pt>
                <c:pt idx="12971">
                  <c:v>1.5808384146337389</c:v>
                </c:pt>
                <c:pt idx="12972">
                  <c:v>1.5809603658532509</c:v>
                </c:pt>
                <c:pt idx="12973">
                  <c:v>1.581082317072763</c:v>
                </c:pt>
                <c:pt idx="12974">
                  <c:v>1.5812042682922756</c:v>
                </c:pt>
                <c:pt idx="12975">
                  <c:v>1.5813262195117879</c:v>
                </c:pt>
                <c:pt idx="12976">
                  <c:v>1.5814481707313</c:v>
                </c:pt>
                <c:pt idx="12977">
                  <c:v>1.581570121950812</c:v>
                </c:pt>
                <c:pt idx="12978">
                  <c:v>1.5816920731703243</c:v>
                </c:pt>
                <c:pt idx="12979">
                  <c:v>1.5818140243898364</c:v>
                </c:pt>
                <c:pt idx="12980">
                  <c:v>1.5819359756093485</c:v>
                </c:pt>
                <c:pt idx="12981">
                  <c:v>1.5820579268288608</c:v>
                </c:pt>
                <c:pt idx="12982">
                  <c:v>1.5821798780483729</c:v>
                </c:pt>
                <c:pt idx="12983">
                  <c:v>1.5823018292678852</c:v>
                </c:pt>
                <c:pt idx="12984">
                  <c:v>1.5824237804873973</c:v>
                </c:pt>
                <c:pt idx="12985">
                  <c:v>1.5825457317069096</c:v>
                </c:pt>
                <c:pt idx="12986">
                  <c:v>1.5826676829264217</c:v>
                </c:pt>
                <c:pt idx="12987">
                  <c:v>1.582789634145934</c:v>
                </c:pt>
                <c:pt idx="12988">
                  <c:v>1.5829115853654461</c:v>
                </c:pt>
                <c:pt idx="12989">
                  <c:v>1.5830335365849582</c:v>
                </c:pt>
                <c:pt idx="12990">
                  <c:v>1.5831554878044705</c:v>
                </c:pt>
                <c:pt idx="12991">
                  <c:v>1.5832774390239825</c:v>
                </c:pt>
                <c:pt idx="12992">
                  <c:v>1.5833993902434949</c:v>
                </c:pt>
                <c:pt idx="12993">
                  <c:v>1.5835213414630069</c:v>
                </c:pt>
                <c:pt idx="12994">
                  <c:v>1.583643292682519</c:v>
                </c:pt>
                <c:pt idx="12995">
                  <c:v>1.5837652439020313</c:v>
                </c:pt>
                <c:pt idx="12996">
                  <c:v>1.5838871951215434</c:v>
                </c:pt>
                <c:pt idx="12997">
                  <c:v>1.5840091463410557</c:v>
                </c:pt>
                <c:pt idx="12998">
                  <c:v>1.5841310975605678</c:v>
                </c:pt>
                <c:pt idx="12999">
                  <c:v>1.5842530487800801</c:v>
                </c:pt>
                <c:pt idx="13000">
                  <c:v>1.5843749999995924</c:v>
                </c:pt>
                <c:pt idx="13001">
                  <c:v>1.5844969512191045</c:v>
                </c:pt>
                <c:pt idx="13002">
                  <c:v>1.5846189024386166</c:v>
                </c:pt>
                <c:pt idx="13003">
                  <c:v>1.5847408536581289</c:v>
                </c:pt>
                <c:pt idx="13004">
                  <c:v>1.5848628048776412</c:v>
                </c:pt>
                <c:pt idx="13005">
                  <c:v>1.5849847560971533</c:v>
                </c:pt>
                <c:pt idx="13006">
                  <c:v>1.5851067073166658</c:v>
                </c:pt>
                <c:pt idx="13007">
                  <c:v>1.5852286585361779</c:v>
                </c:pt>
                <c:pt idx="13008">
                  <c:v>1.58535060975569</c:v>
                </c:pt>
                <c:pt idx="13009">
                  <c:v>1.5854725609752021</c:v>
                </c:pt>
                <c:pt idx="13010">
                  <c:v>1.5855945121947144</c:v>
                </c:pt>
                <c:pt idx="13011">
                  <c:v>1.5857164634142267</c:v>
                </c:pt>
                <c:pt idx="13012">
                  <c:v>1.5858384146337388</c:v>
                </c:pt>
                <c:pt idx="13013">
                  <c:v>1.5859603658532508</c:v>
                </c:pt>
                <c:pt idx="13014">
                  <c:v>1.5860823170727629</c:v>
                </c:pt>
                <c:pt idx="13015">
                  <c:v>1.586204268292275</c:v>
                </c:pt>
                <c:pt idx="13016">
                  <c:v>1.5863262195117875</c:v>
                </c:pt>
                <c:pt idx="13017">
                  <c:v>1.5864481707312996</c:v>
                </c:pt>
                <c:pt idx="13018">
                  <c:v>1.5865701219508117</c:v>
                </c:pt>
                <c:pt idx="13019">
                  <c:v>1.586692073170324</c:v>
                </c:pt>
                <c:pt idx="13020">
                  <c:v>1.5868140243898361</c:v>
                </c:pt>
                <c:pt idx="13021">
                  <c:v>1.5869359756093482</c:v>
                </c:pt>
                <c:pt idx="13022">
                  <c:v>1.5870579268288605</c:v>
                </c:pt>
                <c:pt idx="13023">
                  <c:v>1.5871798780483726</c:v>
                </c:pt>
                <c:pt idx="13024">
                  <c:v>1.5873018292678849</c:v>
                </c:pt>
                <c:pt idx="13025">
                  <c:v>1.587423780487397</c:v>
                </c:pt>
                <c:pt idx="13026">
                  <c:v>1.5875457317069093</c:v>
                </c:pt>
                <c:pt idx="13027">
                  <c:v>1.5876676829264214</c:v>
                </c:pt>
                <c:pt idx="13028">
                  <c:v>1.5877896341459334</c:v>
                </c:pt>
                <c:pt idx="13029">
                  <c:v>1.587911585365446</c:v>
                </c:pt>
                <c:pt idx="13030">
                  <c:v>1.588033536584958</c:v>
                </c:pt>
                <c:pt idx="13031">
                  <c:v>1.5881554878044701</c:v>
                </c:pt>
                <c:pt idx="13032">
                  <c:v>1.5882774390239827</c:v>
                </c:pt>
                <c:pt idx="13033">
                  <c:v>1.5883993902434947</c:v>
                </c:pt>
                <c:pt idx="13034">
                  <c:v>1.5885213414630068</c:v>
                </c:pt>
                <c:pt idx="13035">
                  <c:v>1.5886432926825191</c:v>
                </c:pt>
                <c:pt idx="13036">
                  <c:v>1.5887652439020312</c:v>
                </c:pt>
                <c:pt idx="13037">
                  <c:v>1.5888871951215433</c:v>
                </c:pt>
                <c:pt idx="13038">
                  <c:v>1.5890091463410556</c:v>
                </c:pt>
                <c:pt idx="13039">
                  <c:v>1.5891310975605679</c:v>
                </c:pt>
                <c:pt idx="13040">
                  <c:v>1.58925304878008</c:v>
                </c:pt>
                <c:pt idx="13041">
                  <c:v>1.5893749999995923</c:v>
                </c:pt>
                <c:pt idx="13042">
                  <c:v>1.5894969512191048</c:v>
                </c:pt>
                <c:pt idx="13043">
                  <c:v>1.5896189024386169</c:v>
                </c:pt>
                <c:pt idx="13044">
                  <c:v>1.589740853658129</c:v>
                </c:pt>
                <c:pt idx="13045">
                  <c:v>1.5898628048776413</c:v>
                </c:pt>
                <c:pt idx="13046">
                  <c:v>1.5899847560971534</c:v>
                </c:pt>
                <c:pt idx="13047">
                  <c:v>1.5901067073166655</c:v>
                </c:pt>
                <c:pt idx="13048">
                  <c:v>1.5902286585361778</c:v>
                </c:pt>
                <c:pt idx="13049">
                  <c:v>1.5903506097556899</c:v>
                </c:pt>
                <c:pt idx="13050">
                  <c:v>1.590472560975202</c:v>
                </c:pt>
                <c:pt idx="13051">
                  <c:v>1.5905945121947143</c:v>
                </c:pt>
                <c:pt idx="13052">
                  <c:v>1.5907164634142263</c:v>
                </c:pt>
                <c:pt idx="13053">
                  <c:v>1.5908384146337384</c:v>
                </c:pt>
                <c:pt idx="13054">
                  <c:v>1.5909603658532507</c:v>
                </c:pt>
                <c:pt idx="13055">
                  <c:v>1.5910823170727628</c:v>
                </c:pt>
                <c:pt idx="13056">
                  <c:v>1.5912042682922749</c:v>
                </c:pt>
                <c:pt idx="13057">
                  <c:v>1.5913262195117872</c:v>
                </c:pt>
                <c:pt idx="13058">
                  <c:v>1.5914481707312995</c:v>
                </c:pt>
                <c:pt idx="13059">
                  <c:v>1.5915701219508116</c:v>
                </c:pt>
                <c:pt idx="13060">
                  <c:v>1.5916920731703237</c:v>
                </c:pt>
                <c:pt idx="13061">
                  <c:v>1.5918140243898362</c:v>
                </c:pt>
                <c:pt idx="13062">
                  <c:v>1.5919359756093483</c:v>
                </c:pt>
                <c:pt idx="13063">
                  <c:v>1.5920579268288604</c:v>
                </c:pt>
                <c:pt idx="13064">
                  <c:v>1.5921798780483727</c:v>
                </c:pt>
                <c:pt idx="13065">
                  <c:v>1.592301829267885</c:v>
                </c:pt>
                <c:pt idx="13066">
                  <c:v>1.5924237804873971</c:v>
                </c:pt>
                <c:pt idx="13067">
                  <c:v>1.5925457317069092</c:v>
                </c:pt>
                <c:pt idx="13068">
                  <c:v>1.5926676829264215</c:v>
                </c:pt>
                <c:pt idx="13069">
                  <c:v>1.5927896341459336</c:v>
                </c:pt>
                <c:pt idx="13070">
                  <c:v>1.5929115853654459</c:v>
                </c:pt>
                <c:pt idx="13071">
                  <c:v>1.5930335365849579</c:v>
                </c:pt>
                <c:pt idx="13072">
                  <c:v>1.59315548780447</c:v>
                </c:pt>
                <c:pt idx="13073">
                  <c:v>1.5932774390239821</c:v>
                </c:pt>
                <c:pt idx="13074">
                  <c:v>1.5933993902434946</c:v>
                </c:pt>
                <c:pt idx="13075">
                  <c:v>1.5935213414630069</c:v>
                </c:pt>
                <c:pt idx="13076">
                  <c:v>1.593643292682519</c:v>
                </c:pt>
                <c:pt idx="13077">
                  <c:v>1.5937652439020313</c:v>
                </c:pt>
                <c:pt idx="13078">
                  <c:v>1.5938871951215434</c:v>
                </c:pt>
                <c:pt idx="13079">
                  <c:v>1.5940091463410555</c:v>
                </c:pt>
                <c:pt idx="13080">
                  <c:v>1.5941310975605678</c:v>
                </c:pt>
                <c:pt idx="13081">
                  <c:v>1.5942530487800799</c:v>
                </c:pt>
                <c:pt idx="13082">
                  <c:v>1.594374999999592</c:v>
                </c:pt>
                <c:pt idx="13083">
                  <c:v>1.5944969512191043</c:v>
                </c:pt>
                <c:pt idx="13084">
                  <c:v>1.5946189024386164</c:v>
                </c:pt>
                <c:pt idx="13085">
                  <c:v>1.5947408536581287</c:v>
                </c:pt>
                <c:pt idx="13086">
                  <c:v>1.594862804877641</c:v>
                </c:pt>
                <c:pt idx="13087">
                  <c:v>1.5949847560971531</c:v>
                </c:pt>
                <c:pt idx="13088">
                  <c:v>1.5951067073166652</c:v>
                </c:pt>
                <c:pt idx="13089">
                  <c:v>1.5952286585361772</c:v>
                </c:pt>
                <c:pt idx="13090">
                  <c:v>1.5953506097556898</c:v>
                </c:pt>
                <c:pt idx="13091">
                  <c:v>1.5954725609752018</c:v>
                </c:pt>
                <c:pt idx="13092">
                  <c:v>1.5955945121947139</c:v>
                </c:pt>
                <c:pt idx="13093">
                  <c:v>1.595716463414226</c:v>
                </c:pt>
                <c:pt idx="13094">
                  <c:v>1.5958384146337381</c:v>
                </c:pt>
                <c:pt idx="13095">
                  <c:v>1.5959603658532504</c:v>
                </c:pt>
                <c:pt idx="13096">
                  <c:v>1.5960823170727627</c:v>
                </c:pt>
                <c:pt idx="13097">
                  <c:v>1.5962042682922748</c:v>
                </c:pt>
                <c:pt idx="13098">
                  <c:v>1.5963262195117749</c:v>
                </c:pt>
                <c:pt idx="13099">
                  <c:v>1.5964481707312994</c:v>
                </c:pt>
                <c:pt idx="13100">
                  <c:v>1.5965701219508115</c:v>
                </c:pt>
                <c:pt idx="13101">
                  <c:v>1.5966920731703116</c:v>
                </c:pt>
                <c:pt idx="13102">
                  <c:v>1.5968140243898357</c:v>
                </c:pt>
                <c:pt idx="13103">
                  <c:v>1.5969359756093482</c:v>
                </c:pt>
                <c:pt idx="13104">
                  <c:v>1.5970579268288603</c:v>
                </c:pt>
                <c:pt idx="13105">
                  <c:v>1.5971798780483724</c:v>
                </c:pt>
                <c:pt idx="13106">
                  <c:v>1.5973018292678725</c:v>
                </c:pt>
                <c:pt idx="13107">
                  <c:v>1.5974237804873972</c:v>
                </c:pt>
                <c:pt idx="13108">
                  <c:v>1.5975457317069093</c:v>
                </c:pt>
                <c:pt idx="13109">
                  <c:v>1.5976676829264089</c:v>
                </c:pt>
                <c:pt idx="13110">
                  <c:v>1.5977896341459337</c:v>
                </c:pt>
                <c:pt idx="13111">
                  <c:v>1.5979115853654458</c:v>
                </c:pt>
                <c:pt idx="13112">
                  <c:v>1.5980335365849456</c:v>
                </c:pt>
                <c:pt idx="13113">
                  <c:v>1.5981554878044701</c:v>
                </c:pt>
                <c:pt idx="13114">
                  <c:v>1.59827743902397</c:v>
                </c:pt>
                <c:pt idx="13115">
                  <c:v>1.5983993902434821</c:v>
                </c:pt>
                <c:pt idx="13116">
                  <c:v>1.5985213414629946</c:v>
                </c:pt>
                <c:pt idx="13117">
                  <c:v>1.5986432926825067</c:v>
                </c:pt>
                <c:pt idx="13118">
                  <c:v>1.5987652439020188</c:v>
                </c:pt>
                <c:pt idx="13119">
                  <c:v>1.5988871951215311</c:v>
                </c:pt>
                <c:pt idx="13120">
                  <c:v>1.5990091463410434</c:v>
                </c:pt>
                <c:pt idx="13121">
                  <c:v>1.5991310975605555</c:v>
                </c:pt>
                <c:pt idx="13122">
                  <c:v>1.5992530487800676</c:v>
                </c:pt>
                <c:pt idx="13123">
                  <c:v>1.5993749999995801</c:v>
                </c:pt>
                <c:pt idx="13124">
                  <c:v>1.5994969512190922</c:v>
                </c:pt>
                <c:pt idx="13125">
                  <c:v>1.5996189024386043</c:v>
                </c:pt>
                <c:pt idx="13126">
                  <c:v>1.5997408536581164</c:v>
                </c:pt>
                <c:pt idx="13127">
                  <c:v>1.5998628048776284</c:v>
                </c:pt>
                <c:pt idx="13128">
                  <c:v>1.5999847560971407</c:v>
                </c:pt>
                <c:pt idx="13129">
                  <c:v>1.6001067073166531</c:v>
                </c:pt>
                <c:pt idx="13130">
                  <c:v>1.6002286585361651</c:v>
                </c:pt>
                <c:pt idx="13131">
                  <c:v>1.6003506097556772</c:v>
                </c:pt>
                <c:pt idx="13132">
                  <c:v>1.6004725609751898</c:v>
                </c:pt>
                <c:pt idx="13133">
                  <c:v>1.6005945121947018</c:v>
                </c:pt>
                <c:pt idx="13134">
                  <c:v>1.6007164634142139</c:v>
                </c:pt>
                <c:pt idx="13135">
                  <c:v>1.600838414633726</c:v>
                </c:pt>
                <c:pt idx="13136">
                  <c:v>1.6009603658532381</c:v>
                </c:pt>
                <c:pt idx="13137">
                  <c:v>1.6010823170727504</c:v>
                </c:pt>
                <c:pt idx="13138">
                  <c:v>1.6012042682922625</c:v>
                </c:pt>
                <c:pt idx="13139">
                  <c:v>1.6013262195117748</c:v>
                </c:pt>
                <c:pt idx="13140">
                  <c:v>1.6014481707312869</c:v>
                </c:pt>
                <c:pt idx="13141">
                  <c:v>1.601570121950799</c:v>
                </c:pt>
                <c:pt idx="13142">
                  <c:v>1.6016920731703115</c:v>
                </c:pt>
                <c:pt idx="13143">
                  <c:v>1.6018140243898236</c:v>
                </c:pt>
                <c:pt idx="13144">
                  <c:v>1.6019359756093356</c:v>
                </c:pt>
                <c:pt idx="13145">
                  <c:v>1.6020579268288482</c:v>
                </c:pt>
                <c:pt idx="13146">
                  <c:v>1.6021798780483603</c:v>
                </c:pt>
                <c:pt idx="13147">
                  <c:v>1.6023018292678723</c:v>
                </c:pt>
                <c:pt idx="13148">
                  <c:v>1.6024237804873847</c:v>
                </c:pt>
                <c:pt idx="13149">
                  <c:v>1.6025457317068967</c:v>
                </c:pt>
                <c:pt idx="13150">
                  <c:v>1.602667682926409</c:v>
                </c:pt>
                <c:pt idx="13151">
                  <c:v>1.6027896341459211</c:v>
                </c:pt>
                <c:pt idx="13152">
                  <c:v>1.6029115853654334</c:v>
                </c:pt>
                <c:pt idx="13153">
                  <c:v>1.6030335365849455</c:v>
                </c:pt>
                <c:pt idx="13154">
                  <c:v>1.6031554878044578</c:v>
                </c:pt>
                <c:pt idx="13155">
                  <c:v>1.6032774390239701</c:v>
                </c:pt>
                <c:pt idx="13156">
                  <c:v>1.6033993902434822</c:v>
                </c:pt>
                <c:pt idx="13157">
                  <c:v>1.6035213414629943</c:v>
                </c:pt>
                <c:pt idx="13158">
                  <c:v>1.6036432926825066</c:v>
                </c:pt>
                <c:pt idx="13159">
                  <c:v>1.6037652439020187</c:v>
                </c:pt>
                <c:pt idx="13160">
                  <c:v>1.6038871951215308</c:v>
                </c:pt>
                <c:pt idx="13161">
                  <c:v>1.6040091463410433</c:v>
                </c:pt>
                <c:pt idx="13162">
                  <c:v>1.6041310975605554</c:v>
                </c:pt>
                <c:pt idx="13163">
                  <c:v>1.6042530487800675</c:v>
                </c:pt>
                <c:pt idx="13164">
                  <c:v>1.6043749999995798</c:v>
                </c:pt>
                <c:pt idx="13165">
                  <c:v>1.6044969512190919</c:v>
                </c:pt>
                <c:pt idx="13166">
                  <c:v>1.6046189024386039</c:v>
                </c:pt>
                <c:pt idx="13167">
                  <c:v>1.6047408536581163</c:v>
                </c:pt>
                <c:pt idx="13168">
                  <c:v>1.6048628048776283</c:v>
                </c:pt>
                <c:pt idx="13169">
                  <c:v>1.6049847560971404</c:v>
                </c:pt>
                <c:pt idx="13170">
                  <c:v>1.6051067073166525</c:v>
                </c:pt>
                <c:pt idx="13171">
                  <c:v>1.605228658536165</c:v>
                </c:pt>
                <c:pt idx="13172">
                  <c:v>1.6053506097556771</c:v>
                </c:pt>
                <c:pt idx="13173">
                  <c:v>1.6054725609751892</c:v>
                </c:pt>
                <c:pt idx="13174">
                  <c:v>1.6055945121947017</c:v>
                </c:pt>
                <c:pt idx="13175">
                  <c:v>1.6057164634142138</c:v>
                </c:pt>
                <c:pt idx="13176">
                  <c:v>1.6058384146337259</c:v>
                </c:pt>
                <c:pt idx="13177">
                  <c:v>1.6059603658532382</c:v>
                </c:pt>
                <c:pt idx="13178">
                  <c:v>1.6060823170727505</c:v>
                </c:pt>
                <c:pt idx="13179">
                  <c:v>1.6062042682922626</c:v>
                </c:pt>
                <c:pt idx="13180">
                  <c:v>1.6063262195117747</c:v>
                </c:pt>
                <c:pt idx="13181">
                  <c:v>1.606448170731287</c:v>
                </c:pt>
                <c:pt idx="13182">
                  <c:v>1.6065701219507991</c:v>
                </c:pt>
                <c:pt idx="13183">
                  <c:v>1.6066920731703112</c:v>
                </c:pt>
                <c:pt idx="13184">
                  <c:v>1.6068140243898235</c:v>
                </c:pt>
                <c:pt idx="13185">
                  <c:v>1.6069359756093355</c:v>
                </c:pt>
                <c:pt idx="13186">
                  <c:v>1.6070579268288476</c:v>
                </c:pt>
                <c:pt idx="13187">
                  <c:v>1.6071798780483602</c:v>
                </c:pt>
                <c:pt idx="13188">
                  <c:v>1.6073018292678725</c:v>
                </c:pt>
                <c:pt idx="13189">
                  <c:v>1.6074237804873845</c:v>
                </c:pt>
                <c:pt idx="13190">
                  <c:v>1.6075457317068969</c:v>
                </c:pt>
                <c:pt idx="13191">
                  <c:v>1.6076676829264089</c:v>
                </c:pt>
                <c:pt idx="13192">
                  <c:v>1.607789634145921</c:v>
                </c:pt>
                <c:pt idx="13193">
                  <c:v>1.6079115853654331</c:v>
                </c:pt>
                <c:pt idx="13194">
                  <c:v>1.6080335365849454</c:v>
                </c:pt>
                <c:pt idx="13195">
                  <c:v>1.6081554878044575</c:v>
                </c:pt>
                <c:pt idx="13196">
                  <c:v>1.6082774390239698</c:v>
                </c:pt>
                <c:pt idx="13197">
                  <c:v>1.6083993902434819</c:v>
                </c:pt>
                <c:pt idx="13198">
                  <c:v>1.6085213414629942</c:v>
                </c:pt>
                <c:pt idx="13199">
                  <c:v>1.6086432926825063</c:v>
                </c:pt>
                <c:pt idx="13200">
                  <c:v>1.6087652439020186</c:v>
                </c:pt>
                <c:pt idx="13201">
                  <c:v>1.6088871951215307</c:v>
                </c:pt>
                <c:pt idx="13202">
                  <c:v>1.6090091463410428</c:v>
                </c:pt>
                <c:pt idx="13203">
                  <c:v>1.6091310975605553</c:v>
                </c:pt>
                <c:pt idx="13204">
                  <c:v>1.6092530487800674</c:v>
                </c:pt>
                <c:pt idx="13205">
                  <c:v>1.6093749999995794</c:v>
                </c:pt>
                <c:pt idx="13206">
                  <c:v>1.6094969512190915</c:v>
                </c:pt>
                <c:pt idx="13207">
                  <c:v>1.6096189024386036</c:v>
                </c:pt>
                <c:pt idx="13208">
                  <c:v>1.6097408536581159</c:v>
                </c:pt>
                <c:pt idx="13209">
                  <c:v>1.6098628048776282</c:v>
                </c:pt>
                <c:pt idx="13210">
                  <c:v>1.6099847560971403</c:v>
                </c:pt>
                <c:pt idx="13211">
                  <c:v>1.6101067073166526</c:v>
                </c:pt>
                <c:pt idx="13212">
                  <c:v>1.6102286585361649</c:v>
                </c:pt>
                <c:pt idx="13213">
                  <c:v>1.610350609755677</c:v>
                </c:pt>
                <c:pt idx="13214">
                  <c:v>1.6104725609751891</c:v>
                </c:pt>
                <c:pt idx="13215">
                  <c:v>1.6105945121947012</c:v>
                </c:pt>
                <c:pt idx="13216">
                  <c:v>1.6107164634142137</c:v>
                </c:pt>
                <c:pt idx="13217">
                  <c:v>1.6108384146337258</c:v>
                </c:pt>
                <c:pt idx="13218">
                  <c:v>1.6109603658532379</c:v>
                </c:pt>
                <c:pt idx="13219">
                  <c:v>1.6110823170727504</c:v>
                </c:pt>
                <c:pt idx="13220">
                  <c:v>1.6112042682922625</c:v>
                </c:pt>
                <c:pt idx="13221">
                  <c:v>1.6113262195117746</c:v>
                </c:pt>
                <c:pt idx="13222">
                  <c:v>1.6114481707312871</c:v>
                </c:pt>
                <c:pt idx="13223">
                  <c:v>1.6115701219507992</c:v>
                </c:pt>
                <c:pt idx="13224">
                  <c:v>1.6116920731703113</c:v>
                </c:pt>
                <c:pt idx="13225">
                  <c:v>1.6118140243898234</c:v>
                </c:pt>
                <c:pt idx="13226">
                  <c:v>1.6119359756093354</c:v>
                </c:pt>
                <c:pt idx="13227">
                  <c:v>1.6120579268288475</c:v>
                </c:pt>
                <c:pt idx="13228">
                  <c:v>1.61217987804836</c:v>
                </c:pt>
                <c:pt idx="13229">
                  <c:v>1.6123018292678721</c:v>
                </c:pt>
                <c:pt idx="13230">
                  <c:v>1.6124237804873842</c:v>
                </c:pt>
                <c:pt idx="13231">
                  <c:v>1.6125457317068963</c:v>
                </c:pt>
                <c:pt idx="13232">
                  <c:v>1.6126676829264088</c:v>
                </c:pt>
                <c:pt idx="13233">
                  <c:v>1.6127896341459209</c:v>
                </c:pt>
                <c:pt idx="13234">
                  <c:v>1.612911585365433</c:v>
                </c:pt>
                <c:pt idx="13235">
                  <c:v>1.6130335365849451</c:v>
                </c:pt>
                <c:pt idx="13236">
                  <c:v>1.6131554878044574</c:v>
                </c:pt>
                <c:pt idx="13237">
                  <c:v>1.6132774390239695</c:v>
                </c:pt>
                <c:pt idx="13238">
                  <c:v>1.6133993902434818</c:v>
                </c:pt>
                <c:pt idx="13239">
                  <c:v>1.6135213414629939</c:v>
                </c:pt>
                <c:pt idx="13240">
                  <c:v>1.6136432926825059</c:v>
                </c:pt>
                <c:pt idx="13241">
                  <c:v>1.6137652439020185</c:v>
                </c:pt>
                <c:pt idx="13242">
                  <c:v>1.6138871951215306</c:v>
                </c:pt>
                <c:pt idx="13243">
                  <c:v>1.6140091463410426</c:v>
                </c:pt>
                <c:pt idx="13244">
                  <c:v>1.6141310975605552</c:v>
                </c:pt>
                <c:pt idx="13245">
                  <c:v>1.6142530487800673</c:v>
                </c:pt>
                <c:pt idx="13246">
                  <c:v>1.6143749999995793</c:v>
                </c:pt>
                <c:pt idx="13247">
                  <c:v>1.6144969512190914</c:v>
                </c:pt>
                <c:pt idx="13248">
                  <c:v>1.6146189024386037</c:v>
                </c:pt>
                <c:pt idx="13249">
                  <c:v>1.614740853658116</c:v>
                </c:pt>
                <c:pt idx="13250">
                  <c:v>1.6148628048776281</c:v>
                </c:pt>
                <c:pt idx="13251">
                  <c:v>1.6149847560971404</c:v>
                </c:pt>
                <c:pt idx="13252">
                  <c:v>1.6151067073166525</c:v>
                </c:pt>
                <c:pt idx="13253">
                  <c:v>1.6152286585361648</c:v>
                </c:pt>
                <c:pt idx="13254">
                  <c:v>1.6153506097556771</c:v>
                </c:pt>
                <c:pt idx="13255">
                  <c:v>1.6154725609751892</c:v>
                </c:pt>
                <c:pt idx="13256">
                  <c:v>1.6155945121947013</c:v>
                </c:pt>
                <c:pt idx="13257">
                  <c:v>1.6157164634142136</c:v>
                </c:pt>
                <c:pt idx="13258">
                  <c:v>1.6158384146337257</c:v>
                </c:pt>
                <c:pt idx="13259">
                  <c:v>1.6159603658532378</c:v>
                </c:pt>
                <c:pt idx="13260">
                  <c:v>1.6160823170727499</c:v>
                </c:pt>
                <c:pt idx="13261">
                  <c:v>1.6162042682922624</c:v>
                </c:pt>
                <c:pt idx="13262">
                  <c:v>1.6163262195117745</c:v>
                </c:pt>
                <c:pt idx="13263">
                  <c:v>1.6164481707312865</c:v>
                </c:pt>
                <c:pt idx="13264">
                  <c:v>1.6165701219507989</c:v>
                </c:pt>
                <c:pt idx="13265">
                  <c:v>1.6166920731703112</c:v>
                </c:pt>
                <c:pt idx="13266">
                  <c:v>1.6168140243898232</c:v>
                </c:pt>
                <c:pt idx="13267">
                  <c:v>1.6169359756093353</c:v>
                </c:pt>
                <c:pt idx="13268">
                  <c:v>1.6170579268288474</c:v>
                </c:pt>
                <c:pt idx="13269">
                  <c:v>1.6171798780483595</c:v>
                </c:pt>
                <c:pt idx="13270">
                  <c:v>1.617301829267872</c:v>
                </c:pt>
                <c:pt idx="13271">
                  <c:v>1.6174237804873841</c:v>
                </c:pt>
                <c:pt idx="13272">
                  <c:v>1.6175457317068962</c:v>
                </c:pt>
                <c:pt idx="13273">
                  <c:v>1.6176676829264085</c:v>
                </c:pt>
                <c:pt idx="13274">
                  <c:v>1.6177896341459208</c:v>
                </c:pt>
                <c:pt idx="13275">
                  <c:v>1.6179115853654329</c:v>
                </c:pt>
                <c:pt idx="13276">
                  <c:v>1.618033536584945</c:v>
                </c:pt>
                <c:pt idx="13277">
                  <c:v>1.6181554878044575</c:v>
                </c:pt>
                <c:pt idx="13278">
                  <c:v>1.6182774390239696</c:v>
                </c:pt>
                <c:pt idx="13279">
                  <c:v>1.6183993902434817</c:v>
                </c:pt>
                <c:pt idx="13280">
                  <c:v>1.6185213414629818</c:v>
                </c:pt>
                <c:pt idx="13281">
                  <c:v>1.6186432926825061</c:v>
                </c:pt>
                <c:pt idx="13282">
                  <c:v>1.6187652439020181</c:v>
                </c:pt>
                <c:pt idx="13283">
                  <c:v>1.618887195121518</c:v>
                </c:pt>
                <c:pt idx="13284">
                  <c:v>1.6190091463410425</c:v>
                </c:pt>
                <c:pt idx="13285">
                  <c:v>1.6191310975605548</c:v>
                </c:pt>
                <c:pt idx="13286">
                  <c:v>1.6192530487800547</c:v>
                </c:pt>
                <c:pt idx="13287">
                  <c:v>1.6193749999995795</c:v>
                </c:pt>
                <c:pt idx="13288">
                  <c:v>1.6194969512190793</c:v>
                </c:pt>
                <c:pt idx="13289">
                  <c:v>1.6196189024385914</c:v>
                </c:pt>
                <c:pt idx="13290">
                  <c:v>1.6197408536581159</c:v>
                </c:pt>
                <c:pt idx="13291">
                  <c:v>1.619862804877616</c:v>
                </c:pt>
                <c:pt idx="13292">
                  <c:v>1.6199847560971281</c:v>
                </c:pt>
                <c:pt idx="13293">
                  <c:v>1.6201067073166526</c:v>
                </c:pt>
                <c:pt idx="13294">
                  <c:v>1.6202286585361647</c:v>
                </c:pt>
                <c:pt idx="13295">
                  <c:v>1.6203506097556646</c:v>
                </c:pt>
                <c:pt idx="13296">
                  <c:v>1.6204725609751767</c:v>
                </c:pt>
                <c:pt idx="13297">
                  <c:v>1.620594512194689</c:v>
                </c:pt>
                <c:pt idx="13298">
                  <c:v>1.6207164634142011</c:v>
                </c:pt>
                <c:pt idx="13299">
                  <c:v>1.6208384146337134</c:v>
                </c:pt>
                <c:pt idx="13300">
                  <c:v>1.6209603658532259</c:v>
                </c:pt>
                <c:pt idx="13301">
                  <c:v>1.621082317072738</c:v>
                </c:pt>
                <c:pt idx="13302">
                  <c:v>1.6212042682922501</c:v>
                </c:pt>
                <c:pt idx="13303">
                  <c:v>1.6213262195117624</c:v>
                </c:pt>
                <c:pt idx="13304">
                  <c:v>1.6214481707312745</c:v>
                </c:pt>
                <c:pt idx="13305">
                  <c:v>1.6215701219507865</c:v>
                </c:pt>
                <c:pt idx="13306">
                  <c:v>1.6216920731702986</c:v>
                </c:pt>
                <c:pt idx="13307">
                  <c:v>1.6218140243898109</c:v>
                </c:pt>
                <c:pt idx="13308">
                  <c:v>1.6219359756093232</c:v>
                </c:pt>
                <c:pt idx="13309">
                  <c:v>1.6220579268288353</c:v>
                </c:pt>
                <c:pt idx="13310">
                  <c:v>1.6221798780483476</c:v>
                </c:pt>
                <c:pt idx="13311">
                  <c:v>1.6223018292678597</c:v>
                </c:pt>
                <c:pt idx="13312">
                  <c:v>1.6224237804873718</c:v>
                </c:pt>
                <c:pt idx="13313">
                  <c:v>1.6225457317068841</c:v>
                </c:pt>
                <c:pt idx="13314">
                  <c:v>1.6226676829263962</c:v>
                </c:pt>
                <c:pt idx="13315">
                  <c:v>1.6227896341459083</c:v>
                </c:pt>
                <c:pt idx="13316">
                  <c:v>1.6229115853654208</c:v>
                </c:pt>
                <c:pt idx="13317">
                  <c:v>1.6230335365849329</c:v>
                </c:pt>
                <c:pt idx="13318">
                  <c:v>1.623155487804445</c:v>
                </c:pt>
                <c:pt idx="13319">
                  <c:v>1.623277439023957</c:v>
                </c:pt>
                <c:pt idx="13320">
                  <c:v>1.6233993902434691</c:v>
                </c:pt>
                <c:pt idx="13321">
                  <c:v>1.6235213414629814</c:v>
                </c:pt>
                <c:pt idx="13322">
                  <c:v>1.6236432926824937</c:v>
                </c:pt>
                <c:pt idx="13323">
                  <c:v>1.6237652439020058</c:v>
                </c:pt>
                <c:pt idx="13324">
                  <c:v>1.6238871951215181</c:v>
                </c:pt>
                <c:pt idx="13325">
                  <c:v>1.6240091463410304</c:v>
                </c:pt>
                <c:pt idx="13326">
                  <c:v>1.6241310975605425</c:v>
                </c:pt>
                <c:pt idx="13327">
                  <c:v>1.6242530487800546</c:v>
                </c:pt>
                <c:pt idx="13328">
                  <c:v>1.6243749999995667</c:v>
                </c:pt>
                <c:pt idx="13329">
                  <c:v>1.6244969512190792</c:v>
                </c:pt>
                <c:pt idx="13330">
                  <c:v>1.6246189024385913</c:v>
                </c:pt>
                <c:pt idx="13331">
                  <c:v>1.6247408536581034</c:v>
                </c:pt>
                <c:pt idx="13332">
                  <c:v>1.6248628048776159</c:v>
                </c:pt>
                <c:pt idx="13333">
                  <c:v>1.624984756097128</c:v>
                </c:pt>
                <c:pt idx="13334">
                  <c:v>1.6251067073166401</c:v>
                </c:pt>
                <c:pt idx="13335">
                  <c:v>1.6252286585361524</c:v>
                </c:pt>
                <c:pt idx="13336">
                  <c:v>1.6253506097556647</c:v>
                </c:pt>
                <c:pt idx="13337">
                  <c:v>1.6254725609751768</c:v>
                </c:pt>
                <c:pt idx="13338">
                  <c:v>1.6255945121946889</c:v>
                </c:pt>
                <c:pt idx="13339">
                  <c:v>1.625716463414201</c:v>
                </c:pt>
                <c:pt idx="13340">
                  <c:v>1.625838414633713</c:v>
                </c:pt>
                <c:pt idx="13341">
                  <c:v>1.6259603658532251</c:v>
                </c:pt>
                <c:pt idx="13342">
                  <c:v>1.6260823170727376</c:v>
                </c:pt>
                <c:pt idx="13343">
                  <c:v>1.6262042682922497</c:v>
                </c:pt>
                <c:pt idx="13344">
                  <c:v>1.626326219511762</c:v>
                </c:pt>
                <c:pt idx="13345">
                  <c:v>1.6264481707312743</c:v>
                </c:pt>
                <c:pt idx="13346">
                  <c:v>1.6265701219507864</c:v>
                </c:pt>
                <c:pt idx="13347">
                  <c:v>1.6266920731702985</c:v>
                </c:pt>
                <c:pt idx="13348">
                  <c:v>1.6268140243898106</c:v>
                </c:pt>
                <c:pt idx="13349">
                  <c:v>1.6269359756093227</c:v>
                </c:pt>
                <c:pt idx="13350">
                  <c:v>1.627057926828835</c:v>
                </c:pt>
                <c:pt idx="13351">
                  <c:v>1.6271798780483473</c:v>
                </c:pt>
                <c:pt idx="13352">
                  <c:v>1.6273018292678594</c:v>
                </c:pt>
                <c:pt idx="13353">
                  <c:v>1.6274237804873715</c:v>
                </c:pt>
                <c:pt idx="13354">
                  <c:v>1.627545731706884</c:v>
                </c:pt>
                <c:pt idx="13355">
                  <c:v>1.6276676829263961</c:v>
                </c:pt>
                <c:pt idx="13356">
                  <c:v>1.6277896341459082</c:v>
                </c:pt>
                <c:pt idx="13357">
                  <c:v>1.6279115853654202</c:v>
                </c:pt>
                <c:pt idx="13358">
                  <c:v>1.6280335365849328</c:v>
                </c:pt>
                <c:pt idx="13359">
                  <c:v>1.6281554878044449</c:v>
                </c:pt>
                <c:pt idx="13360">
                  <c:v>1.6282774390239569</c:v>
                </c:pt>
                <c:pt idx="13361">
                  <c:v>1.6283993902434695</c:v>
                </c:pt>
                <c:pt idx="13362">
                  <c:v>1.6285213414629816</c:v>
                </c:pt>
                <c:pt idx="13363">
                  <c:v>1.6286432926824936</c:v>
                </c:pt>
                <c:pt idx="13364">
                  <c:v>1.6287652439020059</c:v>
                </c:pt>
                <c:pt idx="13365">
                  <c:v>1.628887195121518</c:v>
                </c:pt>
                <c:pt idx="13366">
                  <c:v>1.6290091463410303</c:v>
                </c:pt>
                <c:pt idx="13367">
                  <c:v>1.6291310975605426</c:v>
                </c:pt>
                <c:pt idx="13368">
                  <c:v>1.6292530487800547</c:v>
                </c:pt>
                <c:pt idx="13369">
                  <c:v>1.6293749999995668</c:v>
                </c:pt>
                <c:pt idx="13370">
                  <c:v>1.6294969512190791</c:v>
                </c:pt>
                <c:pt idx="13371">
                  <c:v>1.6296189024385912</c:v>
                </c:pt>
                <c:pt idx="13372">
                  <c:v>1.6297408536581033</c:v>
                </c:pt>
                <c:pt idx="13373">
                  <c:v>1.6298628048776154</c:v>
                </c:pt>
                <c:pt idx="13374">
                  <c:v>1.6299847560971279</c:v>
                </c:pt>
                <c:pt idx="13375">
                  <c:v>1.63010670731664</c:v>
                </c:pt>
                <c:pt idx="13376">
                  <c:v>1.6302286585361521</c:v>
                </c:pt>
                <c:pt idx="13377">
                  <c:v>1.6303506097556644</c:v>
                </c:pt>
                <c:pt idx="13378">
                  <c:v>1.6304725609751767</c:v>
                </c:pt>
                <c:pt idx="13379">
                  <c:v>1.6305945121946888</c:v>
                </c:pt>
                <c:pt idx="13380">
                  <c:v>1.6307164634142008</c:v>
                </c:pt>
                <c:pt idx="13381">
                  <c:v>1.6308384146337129</c:v>
                </c:pt>
                <c:pt idx="13382">
                  <c:v>1.630960365853225</c:v>
                </c:pt>
                <c:pt idx="13383">
                  <c:v>1.6310823170727375</c:v>
                </c:pt>
                <c:pt idx="13384">
                  <c:v>1.6312042682922496</c:v>
                </c:pt>
                <c:pt idx="13385">
                  <c:v>1.6313262195117617</c:v>
                </c:pt>
                <c:pt idx="13386">
                  <c:v>1.631448170731274</c:v>
                </c:pt>
                <c:pt idx="13387">
                  <c:v>1.6315701219507861</c:v>
                </c:pt>
                <c:pt idx="13388">
                  <c:v>1.6316920731702984</c:v>
                </c:pt>
                <c:pt idx="13389">
                  <c:v>1.6318140243898105</c:v>
                </c:pt>
                <c:pt idx="13390">
                  <c:v>1.631935975609323</c:v>
                </c:pt>
                <c:pt idx="13391">
                  <c:v>1.6320579268288351</c:v>
                </c:pt>
                <c:pt idx="13392">
                  <c:v>1.6321798780483472</c:v>
                </c:pt>
                <c:pt idx="13393">
                  <c:v>1.6323018292678595</c:v>
                </c:pt>
                <c:pt idx="13394">
                  <c:v>1.6324237804873716</c:v>
                </c:pt>
                <c:pt idx="13395">
                  <c:v>1.6325457317068839</c:v>
                </c:pt>
                <c:pt idx="13396">
                  <c:v>1.632667682926396</c:v>
                </c:pt>
                <c:pt idx="13397">
                  <c:v>1.6327896341459081</c:v>
                </c:pt>
                <c:pt idx="13398">
                  <c:v>1.6329115853654201</c:v>
                </c:pt>
                <c:pt idx="13399">
                  <c:v>1.6330335365849327</c:v>
                </c:pt>
                <c:pt idx="13400">
                  <c:v>1.633155487804445</c:v>
                </c:pt>
                <c:pt idx="13401">
                  <c:v>1.6332774390239571</c:v>
                </c:pt>
                <c:pt idx="13402">
                  <c:v>1.6333993902434694</c:v>
                </c:pt>
                <c:pt idx="13403">
                  <c:v>1.6335213414629814</c:v>
                </c:pt>
                <c:pt idx="13404">
                  <c:v>1.6336432926824935</c:v>
                </c:pt>
                <c:pt idx="13405">
                  <c:v>1.6337652439020056</c:v>
                </c:pt>
                <c:pt idx="13406">
                  <c:v>1.6338871951215179</c:v>
                </c:pt>
                <c:pt idx="13407">
                  <c:v>1.6340091463410302</c:v>
                </c:pt>
                <c:pt idx="13408">
                  <c:v>1.6341310975605423</c:v>
                </c:pt>
                <c:pt idx="13409">
                  <c:v>1.6342530487800546</c:v>
                </c:pt>
                <c:pt idx="13410">
                  <c:v>1.6343749999995667</c:v>
                </c:pt>
                <c:pt idx="13411">
                  <c:v>1.6344969512190788</c:v>
                </c:pt>
                <c:pt idx="13412">
                  <c:v>1.6346189024385911</c:v>
                </c:pt>
                <c:pt idx="13413">
                  <c:v>1.6347408536581032</c:v>
                </c:pt>
                <c:pt idx="13414">
                  <c:v>1.6348628048776153</c:v>
                </c:pt>
                <c:pt idx="13415">
                  <c:v>1.6349847560971278</c:v>
                </c:pt>
                <c:pt idx="13416">
                  <c:v>1.6351067073166399</c:v>
                </c:pt>
                <c:pt idx="13417">
                  <c:v>1.635228658536152</c:v>
                </c:pt>
                <c:pt idx="13418">
                  <c:v>1.635350609755664</c:v>
                </c:pt>
                <c:pt idx="13419">
                  <c:v>1.6354725609751761</c:v>
                </c:pt>
                <c:pt idx="13420">
                  <c:v>1.6355945121946884</c:v>
                </c:pt>
                <c:pt idx="13421">
                  <c:v>1.6357164634142005</c:v>
                </c:pt>
                <c:pt idx="13422">
                  <c:v>1.6358384146337128</c:v>
                </c:pt>
                <c:pt idx="13423">
                  <c:v>1.6359603658532251</c:v>
                </c:pt>
                <c:pt idx="13424">
                  <c:v>1.6360823170727374</c:v>
                </c:pt>
                <c:pt idx="13425">
                  <c:v>1.6362042682922495</c:v>
                </c:pt>
                <c:pt idx="13426">
                  <c:v>1.6363262195117616</c:v>
                </c:pt>
                <c:pt idx="13427">
                  <c:v>1.6364481707312737</c:v>
                </c:pt>
                <c:pt idx="13428">
                  <c:v>1.6365701219507862</c:v>
                </c:pt>
                <c:pt idx="13429">
                  <c:v>1.6366920731702983</c:v>
                </c:pt>
                <c:pt idx="13430">
                  <c:v>1.6368140243898104</c:v>
                </c:pt>
                <c:pt idx="13431">
                  <c:v>1.6369359756093229</c:v>
                </c:pt>
                <c:pt idx="13432">
                  <c:v>1.637057926828835</c:v>
                </c:pt>
                <c:pt idx="13433">
                  <c:v>1.6371798780483471</c:v>
                </c:pt>
                <c:pt idx="13434">
                  <c:v>1.6373018292678592</c:v>
                </c:pt>
                <c:pt idx="13435">
                  <c:v>1.6374237804873717</c:v>
                </c:pt>
                <c:pt idx="13436">
                  <c:v>1.6375457317068838</c:v>
                </c:pt>
                <c:pt idx="13437">
                  <c:v>1.6376676829263959</c:v>
                </c:pt>
                <c:pt idx="13438">
                  <c:v>1.6377896341459079</c:v>
                </c:pt>
                <c:pt idx="13439">
                  <c:v>1.6379115853654203</c:v>
                </c:pt>
                <c:pt idx="13440">
                  <c:v>1.6380335365849323</c:v>
                </c:pt>
                <c:pt idx="13441">
                  <c:v>1.6381554878044446</c:v>
                </c:pt>
                <c:pt idx="13442">
                  <c:v>1.6382774390239567</c:v>
                </c:pt>
                <c:pt idx="13443">
                  <c:v>1.638399390243469</c:v>
                </c:pt>
                <c:pt idx="13444">
                  <c:v>1.6385213414629813</c:v>
                </c:pt>
                <c:pt idx="13445">
                  <c:v>1.6386432926824934</c:v>
                </c:pt>
                <c:pt idx="13446">
                  <c:v>1.6387652439020055</c:v>
                </c:pt>
                <c:pt idx="13447">
                  <c:v>1.6388871951215176</c:v>
                </c:pt>
                <c:pt idx="13448">
                  <c:v>1.6390091463410299</c:v>
                </c:pt>
                <c:pt idx="13449">
                  <c:v>1.639131097560542</c:v>
                </c:pt>
                <c:pt idx="13450">
                  <c:v>1.6392530487800543</c:v>
                </c:pt>
                <c:pt idx="13451">
                  <c:v>1.6393749999995664</c:v>
                </c:pt>
                <c:pt idx="13452">
                  <c:v>1.6394969512190785</c:v>
                </c:pt>
                <c:pt idx="13453">
                  <c:v>1.6396189024385905</c:v>
                </c:pt>
                <c:pt idx="13454">
                  <c:v>1.6397408536581031</c:v>
                </c:pt>
                <c:pt idx="13455">
                  <c:v>1.6398628048776152</c:v>
                </c:pt>
                <c:pt idx="13456">
                  <c:v>1.6399847560971272</c:v>
                </c:pt>
                <c:pt idx="13457">
                  <c:v>1.6401067073166398</c:v>
                </c:pt>
                <c:pt idx="13458">
                  <c:v>1.6402286585361519</c:v>
                </c:pt>
                <c:pt idx="13459">
                  <c:v>1.6403506097556639</c:v>
                </c:pt>
                <c:pt idx="13460">
                  <c:v>1.640472560975164</c:v>
                </c:pt>
                <c:pt idx="13461">
                  <c:v>1.6405945121946885</c:v>
                </c:pt>
                <c:pt idx="13462">
                  <c:v>1.6407164634141882</c:v>
                </c:pt>
                <c:pt idx="13463">
                  <c:v>1.6408384146337005</c:v>
                </c:pt>
                <c:pt idx="13464">
                  <c:v>1.640960365853225</c:v>
                </c:pt>
                <c:pt idx="13465">
                  <c:v>1.6410823170727249</c:v>
                </c:pt>
                <c:pt idx="13466">
                  <c:v>1.641204268292237</c:v>
                </c:pt>
                <c:pt idx="13467">
                  <c:v>1.6413262195117617</c:v>
                </c:pt>
                <c:pt idx="13468">
                  <c:v>1.641448170731274</c:v>
                </c:pt>
                <c:pt idx="13469">
                  <c:v>1.6415701219507737</c:v>
                </c:pt>
                <c:pt idx="13470">
                  <c:v>1.6416920731702982</c:v>
                </c:pt>
                <c:pt idx="13471">
                  <c:v>1.6418140243898103</c:v>
                </c:pt>
                <c:pt idx="13472">
                  <c:v>1.6419359756093104</c:v>
                </c:pt>
                <c:pt idx="13473">
                  <c:v>1.6420579268288349</c:v>
                </c:pt>
                <c:pt idx="13474">
                  <c:v>1.642179878048347</c:v>
                </c:pt>
                <c:pt idx="13475">
                  <c:v>1.6423018292678468</c:v>
                </c:pt>
                <c:pt idx="13476">
                  <c:v>1.6424237804873592</c:v>
                </c:pt>
                <c:pt idx="13477">
                  <c:v>1.6425457317068715</c:v>
                </c:pt>
                <c:pt idx="13478">
                  <c:v>1.6426676829263835</c:v>
                </c:pt>
                <c:pt idx="13479">
                  <c:v>1.6427896341458958</c:v>
                </c:pt>
                <c:pt idx="13480">
                  <c:v>1.6429115853654082</c:v>
                </c:pt>
                <c:pt idx="13481">
                  <c:v>1.6430335365849202</c:v>
                </c:pt>
                <c:pt idx="13482">
                  <c:v>1.6431554878044323</c:v>
                </c:pt>
                <c:pt idx="13483">
                  <c:v>1.6432774390239446</c:v>
                </c:pt>
                <c:pt idx="13484">
                  <c:v>1.6433993902434567</c:v>
                </c:pt>
                <c:pt idx="13485">
                  <c:v>1.6435213414629688</c:v>
                </c:pt>
                <c:pt idx="13486">
                  <c:v>1.6436432926824809</c:v>
                </c:pt>
                <c:pt idx="13487">
                  <c:v>1.6437652439019934</c:v>
                </c:pt>
                <c:pt idx="13488">
                  <c:v>1.6438871951215055</c:v>
                </c:pt>
                <c:pt idx="13489">
                  <c:v>1.6440091463410176</c:v>
                </c:pt>
                <c:pt idx="13490">
                  <c:v>1.6441310975605299</c:v>
                </c:pt>
                <c:pt idx="13491">
                  <c:v>1.644253048780042</c:v>
                </c:pt>
                <c:pt idx="13492">
                  <c:v>1.6443749999995543</c:v>
                </c:pt>
                <c:pt idx="13493">
                  <c:v>1.6444969512190664</c:v>
                </c:pt>
                <c:pt idx="13494">
                  <c:v>1.6446189024385784</c:v>
                </c:pt>
                <c:pt idx="13495">
                  <c:v>1.6447408536580905</c:v>
                </c:pt>
                <c:pt idx="13496">
                  <c:v>1.6448628048776031</c:v>
                </c:pt>
                <c:pt idx="13497">
                  <c:v>1.6449847560971151</c:v>
                </c:pt>
                <c:pt idx="13498">
                  <c:v>1.6451067073166272</c:v>
                </c:pt>
                <c:pt idx="13499">
                  <c:v>1.6452286585361393</c:v>
                </c:pt>
                <c:pt idx="13500">
                  <c:v>1.6453506097556516</c:v>
                </c:pt>
                <c:pt idx="13501">
                  <c:v>1.6454725609751639</c:v>
                </c:pt>
                <c:pt idx="13502">
                  <c:v>1.645594512194676</c:v>
                </c:pt>
                <c:pt idx="13503">
                  <c:v>1.6457164634141885</c:v>
                </c:pt>
                <c:pt idx="13504">
                  <c:v>1.6458384146337006</c:v>
                </c:pt>
                <c:pt idx="13505">
                  <c:v>1.6459603658532127</c:v>
                </c:pt>
                <c:pt idx="13506">
                  <c:v>1.646082317072725</c:v>
                </c:pt>
                <c:pt idx="13507">
                  <c:v>1.6462042682922371</c:v>
                </c:pt>
                <c:pt idx="13508">
                  <c:v>1.6463262195117492</c:v>
                </c:pt>
                <c:pt idx="13509">
                  <c:v>1.6464481707312615</c:v>
                </c:pt>
                <c:pt idx="13510">
                  <c:v>1.6465701219507736</c:v>
                </c:pt>
                <c:pt idx="13511">
                  <c:v>1.6466920731702857</c:v>
                </c:pt>
                <c:pt idx="13512">
                  <c:v>1.6468140243897982</c:v>
                </c:pt>
                <c:pt idx="13513">
                  <c:v>1.6469359756093103</c:v>
                </c:pt>
                <c:pt idx="13514">
                  <c:v>1.6470579268288226</c:v>
                </c:pt>
                <c:pt idx="13515">
                  <c:v>1.6471798780483347</c:v>
                </c:pt>
                <c:pt idx="13516">
                  <c:v>1.647301829267847</c:v>
                </c:pt>
                <c:pt idx="13517">
                  <c:v>1.647423780487359</c:v>
                </c:pt>
                <c:pt idx="13518">
                  <c:v>1.6475457317068711</c:v>
                </c:pt>
                <c:pt idx="13519">
                  <c:v>1.6476676829263834</c:v>
                </c:pt>
                <c:pt idx="13520">
                  <c:v>1.6477896341458955</c:v>
                </c:pt>
                <c:pt idx="13521">
                  <c:v>1.6479115853654078</c:v>
                </c:pt>
                <c:pt idx="13522">
                  <c:v>1.6480335365849201</c:v>
                </c:pt>
                <c:pt idx="13523">
                  <c:v>1.6481554878044322</c:v>
                </c:pt>
                <c:pt idx="13524">
                  <c:v>1.6482774390239443</c:v>
                </c:pt>
                <c:pt idx="13525">
                  <c:v>1.6483993902434566</c:v>
                </c:pt>
                <c:pt idx="13526">
                  <c:v>1.6485213414629687</c:v>
                </c:pt>
                <c:pt idx="13527">
                  <c:v>1.6486432926824808</c:v>
                </c:pt>
                <c:pt idx="13528">
                  <c:v>1.6487652439019933</c:v>
                </c:pt>
                <c:pt idx="13529">
                  <c:v>1.6488871951215054</c:v>
                </c:pt>
                <c:pt idx="13530">
                  <c:v>1.6490091463410175</c:v>
                </c:pt>
                <c:pt idx="13531">
                  <c:v>1.6491310975605296</c:v>
                </c:pt>
                <c:pt idx="13532">
                  <c:v>1.6492530487800419</c:v>
                </c:pt>
                <c:pt idx="13533">
                  <c:v>1.6493749999995539</c:v>
                </c:pt>
                <c:pt idx="13534">
                  <c:v>1.649496951219066</c:v>
                </c:pt>
                <c:pt idx="13535">
                  <c:v>1.6496189024385783</c:v>
                </c:pt>
                <c:pt idx="13536">
                  <c:v>1.6497408536580906</c:v>
                </c:pt>
                <c:pt idx="13537">
                  <c:v>1.649862804877603</c:v>
                </c:pt>
                <c:pt idx="13538">
                  <c:v>1.649984756097115</c:v>
                </c:pt>
                <c:pt idx="13539">
                  <c:v>1.6501067073166271</c:v>
                </c:pt>
                <c:pt idx="13540">
                  <c:v>1.6502286585361392</c:v>
                </c:pt>
                <c:pt idx="13541">
                  <c:v>1.6503506097556517</c:v>
                </c:pt>
                <c:pt idx="13542">
                  <c:v>1.6504725609751638</c:v>
                </c:pt>
                <c:pt idx="13543">
                  <c:v>1.6505945121946759</c:v>
                </c:pt>
                <c:pt idx="13544">
                  <c:v>1.6507164634141884</c:v>
                </c:pt>
                <c:pt idx="13545">
                  <c:v>1.6508384146337005</c:v>
                </c:pt>
                <c:pt idx="13546">
                  <c:v>1.6509603658532126</c:v>
                </c:pt>
                <c:pt idx="13547">
                  <c:v>1.6510823170727247</c:v>
                </c:pt>
                <c:pt idx="13548">
                  <c:v>1.6512042682922372</c:v>
                </c:pt>
                <c:pt idx="13549">
                  <c:v>1.6513262195117493</c:v>
                </c:pt>
                <c:pt idx="13550">
                  <c:v>1.6514481707312614</c:v>
                </c:pt>
                <c:pt idx="13551">
                  <c:v>1.6515701219507735</c:v>
                </c:pt>
                <c:pt idx="13552">
                  <c:v>1.6516920731702855</c:v>
                </c:pt>
                <c:pt idx="13553">
                  <c:v>1.6518140243897976</c:v>
                </c:pt>
                <c:pt idx="13554">
                  <c:v>1.6519359756093102</c:v>
                </c:pt>
                <c:pt idx="13555">
                  <c:v>1.6520579268288222</c:v>
                </c:pt>
                <c:pt idx="13556">
                  <c:v>1.6521798780483343</c:v>
                </c:pt>
                <c:pt idx="13557">
                  <c:v>1.6523018292678469</c:v>
                </c:pt>
                <c:pt idx="13558">
                  <c:v>1.6524237804873589</c:v>
                </c:pt>
                <c:pt idx="13559">
                  <c:v>1.652545731706871</c:v>
                </c:pt>
                <c:pt idx="13560">
                  <c:v>1.6526676829263833</c:v>
                </c:pt>
                <c:pt idx="13561">
                  <c:v>1.6527896341458954</c:v>
                </c:pt>
                <c:pt idx="13562">
                  <c:v>1.6529115853654075</c:v>
                </c:pt>
                <c:pt idx="13563">
                  <c:v>1.6530335365849198</c:v>
                </c:pt>
                <c:pt idx="13564">
                  <c:v>1.6531554878044319</c:v>
                </c:pt>
                <c:pt idx="13565">
                  <c:v>1.653277439023944</c:v>
                </c:pt>
                <c:pt idx="13566">
                  <c:v>1.6533993902434563</c:v>
                </c:pt>
                <c:pt idx="13567">
                  <c:v>1.6535213414629686</c:v>
                </c:pt>
                <c:pt idx="13568">
                  <c:v>1.6536432926824807</c:v>
                </c:pt>
                <c:pt idx="13569">
                  <c:v>1.6537652439019928</c:v>
                </c:pt>
                <c:pt idx="13570">
                  <c:v>1.6538871951215053</c:v>
                </c:pt>
                <c:pt idx="13571">
                  <c:v>1.6540091463410174</c:v>
                </c:pt>
                <c:pt idx="13572">
                  <c:v>1.6541310975605295</c:v>
                </c:pt>
                <c:pt idx="13573">
                  <c:v>1.6542530487800418</c:v>
                </c:pt>
                <c:pt idx="13574">
                  <c:v>1.6543749999995541</c:v>
                </c:pt>
                <c:pt idx="13575">
                  <c:v>1.6544969512190661</c:v>
                </c:pt>
                <c:pt idx="13576">
                  <c:v>1.6546189024385785</c:v>
                </c:pt>
                <c:pt idx="13577">
                  <c:v>1.6547408536580905</c:v>
                </c:pt>
                <c:pt idx="13578">
                  <c:v>1.6548628048776026</c:v>
                </c:pt>
                <c:pt idx="13579">
                  <c:v>1.6549847560971149</c:v>
                </c:pt>
                <c:pt idx="13580">
                  <c:v>1.6551067073166272</c:v>
                </c:pt>
                <c:pt idx="13581">
                  <c:v>1.6552286585361393</c:v>
                </c:pt>
                <c:pt idx="13582">
                  <c:v>1.6553506097556516</c:v>
                </c:pt>
                <c:pt idx="13583">
                  <c:v>1.6554725609751637</c:v>
                </c:pt>
                <c:pt idx="13584">
                  <c:v>1.6555945121946758</c:v>
                </c:pt>
                <c:pt idx="13585">
                  <c:v>1.6557164634141879</c:v>
                </c:pt>
                <c:pt idx="13586">
                  <c:v>1.6558384146337004</c:v>
                </c:pt>
                <c:pt idx="13587">
                  <c:v>1.6559603658532125</c:v>
                </c:pt>
                <c:pt idx="13588">
                  <c:v>1.6560823170727246</c:v>
                </c:pt>
                <c:pt idx="13589">
                  <c:v>1.6562042682922369</c:v>
                </c:pt>
                <c:pt idx="13590">
                  <c:v>1.656326219511749</c:v>
                </c:pt>
                <c:pt idx="13591">
                  <c:v>1.6564481707312613</c:v>
                </c:pt>
                <c:pt idx="13592">
                  <c:v>1.6565701219507734</c:v>
                </c:pt>
                <c:pt idx="13593">
                  <c:v>1.6566920731702854</c:v>
                </c:pt>
                <c:pt idx="13594">
                  <c:v>1.6568140243897975</c:v>
                </c:pt>
                <c:pt idx="13595">
                  <c:v>1.6569359756093096</c:v>
                </c:pt>
                <c:pt idx="13596">
                  <c:v>1.6570579268288221</c:v>
                </c:pt>
                <c:pt idx="13597">
                  <c:v>1.6571798780483342</c:v>
                </c:pt>
                <c:pt idx="13598">
                  <c:v>1.6573018292678463</c:v>
                </c:pt>
                <c:pt idx="13599">
                  <c:v>1.6574237804873588</c:v>
                </c:pt>
                <c:pt idx="13600">
                  <c:v>1.6575457317068709</c:v>
                </c:pt>
                <c:pt idx="13601">
                  <c:v>1.657667682926383</c:v>
                </c:pt>
                <c:pt idx="13602">
                  <c:v>1.6577896341458955</c:v>
                </c:pt>
                <c:pt idx="13603">
                  <c:v>1.6579115853654076</c:v>
                </c:pt>
                <c:pt idx="13604">
                  <c:v>1.6580335365849197</c:v>
                </c:pt>
                <c:pt idx="13605">
                  <c:v>1.658155487804432</c:v>
                </c:pt>
                <c:pt idx="13606">
                  <c:v>1.6582774390239441</c:v>
                </c:pt>
                <c:pt idx="13607">
                  <c:v>1.6583993902434562</c:v>
                </c:pt>
                <c:pt idx="13608">
                  <c:v>1.6585213414629685</c:v>
                </c:pt>
                <c:pt idx="13609">
                  <c:v>1.6586432926824806</c:v>
                </c:pt>
                <c:pt idx="13610">
                  <c:v>1.6587652439019926</c:v>
                </c:pt>
                <c:pt idx="13611">
                  <c:v>1.6588871951215047</c:v>
                </c:pt>
                <c:pt idx="13612">
                  <c:v>1.6590091463410173</c:v>
                </c:pt>
                <c:pt idx="13613">
                  <c:v>1.6591310975605293</c:v>
                </c:pt>
                <c:pt idx="13614">
                  <c:v>1.6592530487800417</c:v>
                </c:pt>
                <c:pt idx="13615">
                  <c:v>1.659374999999554</c:v>
                </c:pt>
                <c:pt idx="13616">
                  <c:v>1.659496951219066</c:v>
                </c:pt>
                <c:pt idx="13617">
                  <c:v>1.6596189024385781</c:v>
                </c:pt>
                <c:pt idx="13618">
                  <c:v>1.6597408536580904</c:v>
                </c:pt>
                <c:pt idx="13619">
                  <c:v>1.6598628048776027</c:v>
                </c:pt>
                <c:pt idx="13620">
                  <c:v>1.6599847560971148</c:v>
                </c:pt>
                <c:pt idx="13621">
                  <c:v>1.6601067073166271</c:v>
                </c:pt>
                <c:pt idx="13622">
                  <c:v>1.6602286585361392</c:v>
                </c:pt>
                <c:pt idx="13623">
                  <c:v>1.6603506097556513</c:v>
                </c:pt>
                <c:pt idx="13624">
                  <c:v>1.6604725609751634</c:v>
                </c:pt>
                <c:pt idx="13625">
                  <c:v>1.6605945121946757</c:v>
                </c:pt>
                <c:pt idx="13626">
                  <c:v>1.6607164634141878</c:v>
                </c:pt>
                <c:pt idx="13627">
                  <c:v>1.6608384146336999</c:v>
                </c:pt>
                <c:pt idx="13628">
                  <c:v>1.6609603658532124</c:v>
                </c:pt>
                <c:pt idx="13629">
                  <c:v>1.6610823170727245</c:v>
                </c:pt>
                <c:pt idx="13630">
                  <c:v>1.6612042682922366</c:v>
                </c:pt>
                <c:pt idx="13631">
                  <c:v>1.6613262195117489</c:v>
                </c:pt>
                <c:pt idx="13632">
                  <c:v>1.6614481707312609</c:v>
                </c:pt>
                <c:pt idx="13633">
                  <c:v>1.661570121950773</c:v>
                </c:pt>
                <c:pt idx="13634">
                  <c:v>1.6616920731702856</c:v>
                </c:pt>
                <c:pt idx="13635">
                  <c:v>1.6618140243897979</c:v>
                </c:pt>
                <c:pt idx="13636">
                  <c:v>1.6619359756093099</c:v>
                </c:pt>
                <c:pt idx="13637">
                  <c:v>1.662057926828822</c:v>
                </c:pt>
                <c:pt idx="13638">
                  <c:v>1.6621798780483341</c:v>
                </c:pt>
                <c:pt idx="13639">
                  <c:v>1.6623018292678342</c:v>
                </c:pt>
                <c:pt idx="13640">
                  <c:v>1.6624237804873463</c:v>
                </c:pt>
                <c:pt idx="13641">
                  <c:v>1.6625457317068708</c:v>
                </c:pt>
                <c:pt idx="13642">
                  <c:v>1.6626676829263829</c:v>
                </c:pt>
                <c:pt idx="13643">
                  <c:v>1.662789634145883</c:v>
                </c:pt>
                <c:pt idx="13644">
                  <c:v>1.6629115853654075</c:v>
                </c:pt>
                <c:pt idx="13645">
                  <c:v>1.6630335365849196</c:v>
                </c:pt>
                <c:pt idx="13646">
                  <c:v>1.6631554878044195</c:v>
                </c:pt>
                <c:pt idx="13647">
                  <c:v>1.663277439023944</c:v>
                </c:pt>
                <c:pt idx="13648">
                  <c:v>1.6633993902434563</c:v>
                </c:pt>
                <c:pt idx="13649">
                  <c:v>1.6635213414629562</c:v>
                </c:pt>
                <c:pt idx="13650">
                  <c:v>1.6636432926824805</c:v>
                </c:pt>
                <c:pt idx="13651">
                  <c:v>1.6637652439019925</c:v>
                </c:pt>
                <c:pt idx="13652">
                  <c:v>1.6638871951214929</c:v>
                </c:pt>
                <c:pt idx="13653">
                  <c:v>1.6640091463410172</c:v>
                </c:pt>
                <c:pt idx="13654">
                  <c:v>1.6641310975605295</c:v>
                </c:pt>
                <c:pt idx="13655">
                  <c:v>1.6642530487800293</c:v>
                </c:pt>
                <c:pt idx="13656">
                  <c:v>1.6643749999995414</c:v>
                </c:pt>
                <c:pt idx="13657">
                  <c:v>1.6644969512190535</c:v>
                </c:pt>
                <c:pt idx="13658">
                  <c:v>1.664618902438566</c:v>
                </c:pt>
                <c:pt idx="13659">
                  <c:v>1.6647408536580781</c:v>
                </c:pt>
                <c:pt idx="13660">
                  <c:v>1.6648628048775902</c:v>
                </c:pt>
                <c:pt idx="13661">
                  <c:v>1.6649847560971025</c:v>
                </c:pt>
                <c:pt idx="13662">
                  <c:v>1.6651067073166146</c:v>
                </c:pt>
                <c:pt idx="13663">
                  <c:v>1.6652286585361269</c:v>
                </c:pt>
                <c:pt idx="13664">
                  <c:v>1.665350609755639</c:v>
                </c:pt>
                <c:pt idx="13665">
                  <c:v>1.6654725609751511</c:v>
                </c:pt>
                <c:pt idx="13666">
                  <c:v>1.6655945121946634</c:v>
                </c:pt>
                <c:pt idx="13667">
                  <c:v>1.6657164634141757</c:v>
                </c:pt>
                <c:pt idx="13668">
                  <c:v>1.6658384146336878</c:v>
                </c:pt>
                <c:pt idx="13669">
                  <c:v>1.6659603658531998</c:v>
                </c:pt>
                <c:pt idx="13670">
                  <c:v>1.6660823170727124</c:v>
                </c:pt>
                <c:pt idx="13671">
                  <c:v>1.6662042682922245</c:v>
                </c:pt>
                <c:pt idx="13672">
                  <c:v>1.6663262195117365</c:v>
                </c:pt>
                <c:pt idx="13673">
                  <c:v>1.6664481707312486</c:v>
                </c:pt>
                <c:pt idx="13674">
                  <c:v>1.6665701219507609</c:v>
                </c:pt>
                <c:pt idx="13675">
                  <c:v>1.666692073170273</c:v>
                </c:pt>
                <c:pt idx="13676">
                  <c:v>1.6668140243897853</c:v>
                </c:pt>
                <c:pt idx="13677">
                  <c:v>1.6669359756092974</c:v>
                </c:pt>
                <c:pt idx="13678">
                  <c:v>1.6670579268288095</c:v>
                </c:pt>
                <c:pt idx="13679">
                  <c:v>1.6671798780483216</c:v>
                </c:pt>
                <c:pt idx="13680">
                  <c:v>1.6673018292678341</c:v>
                </c:pt>
                <c:pt idx="13681">
                  <c:v>1.6674237804873462</c:v>
                </c:pt>
                <c:pt idx="13682">
                  <c:v>1.6675457317068583</c:v>
                </c:pt>
                <c:pt idx="13683">
                  <c:v>1.6676676829263708</c:v>
                </c:pt>
                <c:pt idx="13684">
                  <c:v>1.6677896341458829</c:v>
                </c:pt>
                <c:pt idx="13685">
                  <c:v>1.667911585365395</c:v>
                </c:pt>
                <c:pt idx="13686">
                  <c:v>1.6680335365849075</c:v>
                </c:pt>
                <c:pt idx="13687">
                  <c:v>1.6681554878044196</c:v>
                </c:pt>
                <c:pt idx="13688">
                  <c:v>1.6682774390239317</c:v>
                </c:pt>
                <c:pt idx="13689">
                  <c:v>1.6683993902434437</c:v>
                </c:pt>
                <c:pt idx="13690">
                  <c:v>1.6685213414629561</c:v>
                </c:pt>
                <c:pt idx="13691">
                  <c:v>1.6686432926824681</c:v>
                </c:pt>
                <c:pt idx="13692">
                  <c:v>1.6687652439019804</c:v>
                </c:pt>
                <c:pt idx="13693">
                  <c:v>1.6688871951214928</c:v>
                </c:pt>
                <c:pt idx="13694">
                  <c:v>1.6690091463410048</c:v>
                </c:pt>
                <c:pt idx="13695">
                  <c:v>1.6691310975605169</c:v>
                </c:pt>
                <c:pt idx="13696">
                  <c:v>1.6692530487800292</c:v>
                </c:pt>
                <c:pt idx="13697">
                  <c:v>1.6693749999995413</c:v>
                </c:pt>
                <c:pt idx="13698">
                  <c:v>1.6694969512190534</c:v>
                </c:pt>
                <c:pt idx="13699">
                  <c:v>1.6696189024385659</c:v>
                </c:pt>
                <c:pt idx="13700">
                  <c:v>1.669740853658078</c:v>
                </c:pt>
                <c:pt idx="13701">
                  <c:v>1.6698628048775901</c:v>
                </c:pt>
                <c:pt idx="13702">
                  <c:v>1.6699847560971024</c:v>
                </c:pt>
                <c:pt idx="13703">
                  <c:v>1.6701067073166145</c:v>
                </c:pt>
                <c:pt idx="13704">
                  <c:v>1.6702286585361268</c:v>
                </c:pt>
                <c:pt idx="13705">
                  <c:v>1.6703506097556389</c:v>
                </c:pt>
                <c:pt idx="13706">
                  <c:v>1.670472560975151</c:v>
                </c:pt>
                <c:pt idx="13707">
                  <c:v>1.670594512194663</c:v>
                </c:pt>
                <c:pt idx="13708">
                  <c:v>1.6707164634141753</c:v>
                </c:pt>
                <c:pt idx="13709">
                  <c:v>1.6708384146336877</c:v>
                </c:pt>
                <c:pt idx="13710">
                  <c:v>1.6709603658531997</c:v>
                </c:pt>
                <c:pt idx="13711">
                  <c:v>1.6710823170727118</c:v>
                </c:pt>
                <c:pt idx="13712">
                  <c:v>1.6712042682922243</c:v>
                </c:pt>
                <c:pt idx="13713">
                  <c:v>1.6713262195117364</c:v>
                </c:pt>
                <c:pt idx="13714">
                  <c:v>1.6714481707312485</c:v>
                </c:pt>
                <c:pt idx="13715">
                  <c:v>1.671570121950761</c:v>
                </c:pt>
                <c:pt idx="13716">
                  <c:v>1.6716920731702731</c:v>
                </c:pt>
                <c:pt idx="13717">
                  <c:v>1.6718140243897852</c:v>
                </c:pt>
                <c:pt idx="13718">
                  <c:v>1.6719359756092975</c:v>
                </c:pt>
                <c:pt idx="13719">
                  <c:v>1.6720579268288096</c:v>
                </c:pt>
                <c:pt idx="13720">
                  <c:v>1.6721798780483217</c:v>
                </c:pt>
                <c:pt idx="13721">
                  <c:v>1.672301829267834</c:v>
                </c:pt>
                <c:pt idx="13722">
                  <c:v>1.6724237804873461</c:v>
                </c:pt>
                <c:pt idx="13723">
                  <c:v>1.6725457317068582</c:v>
                </c:pt>
                <c:pt idx="13724">
                  <c:v>1.6726676829263705</c:v>
                </c:pt>
                <c:pt idx="13725">
                  <c:v>1.6727896341458828</c:v>
                </c:pt>
                <c:pt idx="13726">
                  <c:v>1.6729115853653949</c:v>
                </c:pt>
                <c:pt idx="13727">
                  <c:v>1.6730335365849069</c:v>
                </c:pt>
                <c:pt idx="13728">
                  <c:v>1.6731554878044193</c:v>
                </c:pt>
                <c:pt idx="13729">
                  <c:v>1.6732774390239316</c:v>
                </c:pt>
                <c:pt idx="13730">
                  <c:v>1.6733993902434436</c:v>
                </c:pt>
                <c:pt idx="13731">
                  <c:v>1.6735213414629559</c:v>
                </c:pt>
                <c:pt idx="13732">
                  <c:v>1.6736432926824683</c:v>
                </c:pt>
                <c:pt idx="13733">
                  <c:v>1.6737652439019803</c:v>
                </c:pt>
                <c:pt idx="13734">
                  <c:v>1.6738871951214924</c:v>
                </c:pt>
                <c:pt idx="13735">
                  <c:v>1.6740091463410047</c:v>
                </c:pt>
                <c:pt idx="13736">
                  <c:v>1.6741310975605168</c:v>
                </c:pt>
                <c:pt idx="13737">
                  <c:v>1.6742530487800289</c:v>
                </c:pt>
                <c:pt idx="13738">
                  <c:v>1.6743749999995412</c:v>
                </c:pt>
                <c:pt idx="13739">
                  <c:v>1.6744969512190533</c:v>
                </c:pt>
                <c:pt idx="13740">
                  <c:v>1.6746189024385654</c:v>
                </c:pt>
                <c:pt idx="13741">
                  <c:v>1.6747408536580779</c:v>
                </c:pt>
                <c:pt idx="13742">
                  <c:v>1.67486280487759</c:v>
                </c:pt>
                <c:pt idx="13743">
                  <c:v>1.6749847560971021</c:v>
                </c:pt>
                <c:pt idx="13744">
                  <c:v>1.6751067073166144</c:v>
                </c:pt>
                <c:pt idx="13745">
                  <c:v>1.6752286585361265</c:v>
                </c:pt>
                <c:pt idx="13746">
                  <c:v>1.6753506097556385</c:v>
                </c:pt>
                <c:pt idx="13747">
                  <c:v>1.6754725609751511</c:v>
                </c:pt>
                <c:pt idx="13748">
                  <c:v>1.6755945121946634</c:v>
                </c:pt>
                <c:pt idx="13749">
                  <c:v>1.6757164634141755</c:v>
                </c:pt>
                <c:pt idx="13750">
                  <c:v>1.6758384146336875</c:v>
                </c:pt>
                <c:pt idx="13751">
                  <c:v>1.6759603658531999</c:v>
                </c:pt>
                <c:pt idx="13752">
                  <c:v>1.6760823170727119</c:v>
                </c:pt>
                <c:pt idx="13753">
                  <c:v>1.676204268292224</c:v>
                </c:pt>
                <c:pt idx="13754">
                  <c:v>1.6763262195117363</c:v>
                </c:pt>
                <c:pt idx="13755">
                  <c:v>1.6764481707312484</c:v>
                </c:pt>
                <c:pt idx="13756">
                  <c:v>1.6765701219507605</c:v>
                </c:pt>
                <c:pt idx="13757">
                  <c:v>1.676692073170273</c:v>
                </c:pt>
                <c:pt idx="13758">
                  <c:v>1.6768140243897851</c:v>
                </c:pt>
                <c:pt idx="13759">
                  <c:v>1.6769359756092972</c:v>
                </c:pt>
                <c:pt idx="13760">
                  <c:v>1.6770579268288095</c:v>
                </c:pt>
                <c:pt idx="13761">
                  <c:v>1.6771798780483216</c:v>
                </c:pt>
                <c:pt idx="13762">
                  <c:v>1.6773018292678337</c:v>
                </c:pt>
                <c:pt idx="13763">
                  <c:v>1.677423780487346</c:v>
                </c:pt>
                <c:pt idx="13764">
                  <c:v>1.6775457317068581</c:v>
                </c:pt>
                <c:pt idx="13765">
                  <c:v>1.6776676829263704</c:v>
                </c:pt>
                <c:pt idx="13766">
                  <c:v>1.6777896341458824</c:v>
                </c:pt>
                <c:pt idx="13767">
                  <c:v>1.6779115853653948</c:v>
                </c:pt>
                <c:pt idx="13768">
                  <c:v>1.6780335365849068</c:v>
                </c:pt>
                <c:pt idx="13769">
                  <c:v>1.6781554878044191</c:v>
                </c:pt>
                <c:pt idx="13770">
                  <c:v>1.6782774390239314</c:v>
                </c:pt>
                <c:pt idx="13771">
                  <c:v>1.6783993902434435</c:v>
                </c:pt>
                <c:pt idx="13772">
                  <c:v>1.6785213414629556</c:v>
                </c:pt>
                <c:pt idx="13773">
                  <c:v>1.6786432926824679</c:v>
                </c:pt>
                <c:pt idx="13774">
                  <c:v>1.6787652439019802</c:v>
                </c:pt>
                <c:pt idx="13775">
                  <c:v>1.6788871951214923</c:v>
                </c:pt>
                <c:pt idx="13776">
                  <c:v>1.6790091463410044</c:v>
                </c:pt>
                <c:pt idx="13777">
                  <c:v>1.6791310975605165</c:v>
                </c:pt>
                <c:pt idx="13778">
                  <c:v>1.6792530487800286</c:v>
                </c:pt>
                <c:pt idx="13779">
                  <c:v>1.6793749999995411</c:v>
                </c:pt>
                <c:pt idx="13780">
                  <c:v>1.6794969512190532</c:v>
                </c:pt>
                <c:pt idx="13781">
                  <c:v>1.6796189024385653</c:v>
                </c:pt>
                <c:pt idx="13782">
                  <c:v>1.6797408536580776</c:v>
                </c:pt>
                <c:pt idx="13783">
                  <c:v>1.6798628048775901</c:v>
                </c:pt>
                <c:pt idx="13784">
                  <c:v>1.6799847560971022</c:v>
                </c:pt>
                <c:pt idx="13785">
                  <c:v>1.6801067073166143</c:v>
                </c:pt>
                <c:pt idx="13786">
                  <c:v>1.6802286585361266</c:v>
                </c:pt>
                <c:pt idx="13787">
                  <c:v>1.6803506097556387</c:v>
                </c:pt>
                <c:pt idx="13788">
                  <c:v>1.6804725609751507</c:v>
                </c:pt>
                <c:pt idx="13789">
                  <c:v>1.680594512194663</c:v>
                </c:pt>
                <c:pt idx="13790">
                  <c:v>1.6807164634141754</c:v>
                </c:pt>
                <c:pt idx="13791">
                  <c:v>1.6808384146336874</c:v>
                </c:pt>
                <c:pt idx="13792">
                  <c:v>1.6809603658531997</c:v>
                </c:pt>
                <c:pt idx="13793">
                  <c:v>1.6810823170727118</c:v>
                </c:pt>
                <c:pt idx="13794">
                  <c:v>1.6812042682922239</c:v>
                </c:pt>
                <c:pt idx="13795">
                  <c:v>1.6813262195117362</c:v>
                </c:pt>
                <c:pt idx="13796">
                  <c:v>1.6814481707312483</c:v>
                </c:pt>
                <c:pt idx="13797">
                  <c:v>1.6815701219507604</c:v>
                </c:pt>
                <c:pt idx="13798">
                  <c:v>1.6816920731702725</c:v>
                </c:pt>
                <c:pt idx="13799">
                  <c:v>1.681814024389785</c:v>
                </c:pt>
                <c:pt idx="13800">
                  <c:v>1.6819359756092971</c:v>
                </c:pt>
                <c:pt idx="13801">
                  <c:v>1.6820579268288092</c:v>
                </c:pt>
                <c:pt idx="13802">
                  <c:v>1.6821798780483217</c:v>
                </c:pt>
                <c:pt idx="13803">
                  <c:v>1.6823018292678338</c:v>
                </c:pt>
                <c:pt idx="13804">
                  <c:v>1.6824237804873459</c:v>
                </c:pt>
                <c:pt idx="13805">
                  <c:v>1.6825457317068579</c:v>
                </c:pt>
                <c:pt idx="13806">
                  <c:v>1.68266768292637</c:v>
                </c:pt>
                <c:pt idx="13807">
                  <c:v>1.6827896341458823</c:v>
                </c:pt>
                <c:pt idx="13808">
                  <c:v>1.6829115853653946</c:v>
                </c:pt>
                <c:pt idx="13809">
                  <c:v>1.6830335365849067</c:v>
                </c:pt>
                <c:pt idx="13810">
                  <c:v>1.6831554878044188</c:v>
                </c:pt>
                <c:pt idx="13811">
                  <c:v>1.6832774390239311</c:v>
                </c:pt>
                <c:pt idx="13812">
                  <c:v>1.6833993902434434</c:v>
                </c:pt>
                <c:pt idx="13813">
                  <c:v>1.6835213414629555</c:v>
                </c:pt>
                <c:pt idx="13814">
                  <c:v>1.6836432926824676</c:v>
                </c:pt>
                <c:pt idx="13815">
                  <c:v>1.6837652439019801</c:v>
                </c:pt>
                <c:pt idx="13816">
                  <c:v>1.6838871951214922</c:v>
                </c:pt>
                <c:pt idx="13817">
                  <c:v>1.6840091463410043</c:v>
                </c:pt>
                <c:pt idx="13818">
                  <c:v>1.6841310975605166</c:v>
                </c:pt>
                <c:pt idx="13819">
                  <c:v>1.6842530487800289</c:v>
                </c:pt>
                <c:pt idx="13820">
                  <c:v>1.6843749999995286</c:v>
                </c:pt>
                <c:pt idx="13821">
                  <c:v>1.6844969512190531</c:v>
                </c:pt>
                <c:pt idx="13822">
                  <c:v>1.6846189024385654</c:v>
                </c:pt>
                <c:pt idx="13823">
                  <c:v>1.6847408536580653</c:v>
                </c:pt>
                <c:pt idx="13824">
                  <c:v>1.6848628048775898</c:v>
                </c:pt>
                <c:pt idx="13825">
                  <c:v>1.6849847560971019</c:v>
                </c:pt>
                <c:pt idx="13826">
                  <c:v>1.6851067073166019</c:v>
                </c:pt>
                <c:pt idx="13827">
                  <c:v>1.6852286585361265</c:v>
                </c:pt>
                <c:pt idx="13828">
                  <c:v>1.6853506097556386</c:v>
                </c:pt>
                <c:pt idx="13829">
                  <c:v>1.6854725609751506</c:v>
                </c:pt>
                <c:pt idx="13830">
                  <c:v>1.6855945121946627</c:v>
                </c:pt>
                <c:pt idx="13831">
                  <c:v>1.6857164634141752</c:v>
                </c:pt>
                <c:pt idx="13832">
                  <c:v>1.6858384146336873</c:v>
                </c:pt>
                <c:pt idx="13833">
                  <c:v>1.6859603658531994</c:v>
                </c:pt>
                <c:pt idx="13834">
                  <c:v>1.6860823170726995</c:v>
                </c:pt>
                <c:pt idx="13835">
                  <c:v>1.6862042682922238</c:v>
                </c:pt>
                <c:pt idx="13836">
                  <c:v>1.6863262195117237</c:v>
                </c:pt>
                <c:pt idx="13837">
                  <c:v>1.686448170731236</c:v>
                </c:pt>
                <c:pt idx="13838">
                  <c:v>1.6865701219507483</c:v>
                </c:pt>
                <c:pt idx="13839">
                  <c:v>1.6866920731702604</c:v>
                </c:pt>
                <c:pt idx="13840">
                  <c:v>1.6868140243897725</c:v>
                </c:pt>
                <c:pt idx="13841">
                  <c:v>1.6869359756092848</c:v>
                </c:pt>
                <c:pt idx="13842">
                  <c:v>1.6870579268287971</c:v>
                </c:pt>
                <c:pt idx="13843">
                  <c:v>1.6871798780483092</c:v>
                </c:pt>
                <c:pt idx="13844">
                  <c:v>1.6873018292678215</c:v>
                </c:pt>
                <c:pt idx="13845">
                  <c:v>1.6874237804873338</c:v>
                </c:pt>
                <c:pt idx="13846">
                  <c:v>1.6875457317068459</c:v>
                </c:pt>
                <c:pt idx="13847">
                  <c:v>1.6876676829263579</c:v>
                </c:pt>
                <c:pt idx="13848">
                  <c:v>1.6877896341458702</c:v>
                </c:pt>
                <c:pt idx="13849">
                  <c:v>1.6879115853653823</c:v>
                </c:pt>
                <c:pt idx="13850">
                  <c:v>1.6880335365848944</c:v>
                </c:pt>
                <c:pt idx="13851">
                  <c:v>1.6881554878044067</c:v>
                </c:pt>
                <c:pt idx="13852">
                  <c:v>1.6882774390239188</c:v>
                </c:pt>
                <c:pt idx="13853">
                  <c:v>1.6883993902434309</c:v>
                </c:pt>
                <c:pt idx="13854">
                  <c:v>1.6885213414629434</c:v>
                </c:pt>
                <c:pt idx="13855">
                  <c:v>1.6886432926824555</c:v>
                </c:pt>
                <c:pt idx="13856">
                  <c:v>1.6887652439019676</c:v>
                </c:pt>
                <c:pt idx="13857">
                  <c:v>1.6888871951214797</c:v>
                </c:pt>
                <c:pt idx="13858">
                  <c:v>1.6890091463409918</c:v>
                </c:pt>
                <c:pt idx="13859">
                  <c:v>1.6891310975605041</c:v>
                </c:pt>
                <c:pt idx="13860">
                  <c:v>1.6892530487800164</c:v>
                </c:pt>
                <c:pt idx="13861">
                  <c:v>1.6893749999995287</c:v>
                </c:pt>
                <c:pt idx="13862">
                  <c:v>1.689496951219041</c:v>
                </c:pt>
                <c:pt idx="13863">
                  <c:v>1.6896189024385531</c:v>
                </c:pt>
                <c:pt idx="13864">
                  <c:v>1.6897408536580654</c:v>
                </c:pt>
                <c:pt idx="13865">
                  <c:v>1.6898628048775775</c:v>
                </c:pt>
                <c:pt idx="13866">
                  <c:v>1.6899847560970895</c:v>
                </c:pt>
                <c:pt idx="13867">
                  <c:v>1.6901067073166018</c:v>
                </c:pt>
                <c:pt idx="13868">
                  <c:v>1.6902286585361139</c:v>
                </c:pt>
                <c:pt idx="13869">
                  <c:v>1.690350609755626</c:v>
                </c:pt>
                <c:pt idx="13870">
                  <c:v>1.6904725609751383</c:v>
                </c:pt>
                <c:pt idx="13871">
                  <c:v>1.6905945121946506</c:v>
                </c:pt>
                <c:pt idx="13872">
                  <c:v>1.6907164634141627</c:v>
                </c:pt>
                <c:pt idx="13873">
                  <c:v>1.690838414633675</c:v>
                </c:pt>
                <c:pt idx="13874">
                  <c:v>1.6909603658531871</c:v>
                </c:pt>
                <c:pt idx="13875">
                  <c:v>1.6910823170726992</c:v>
                </c:pt>
                <c:pt idx="13876">
                  <c:v>1.6912042682922115</c:v>
                </c:pt>
                <c:pt idx="13877">
                  <c:v>1.6913262195117236</c:v>
                </c:pt>
                <c:pt idx="13878">
                  <c:v>1.6914481707312357</c:v>
                </c:pt>
                <c:pt idx="13879">
                  <c:v>1.6915701219507477</c:v>
                </c:pt>
                <c:pt idx="13880">
                  <c:v>1.6916920731702603</c:v>
                </c:pt>
                <c:pt idx="13881">
                  <c:v>1.6918140243897724</c:v>
                </c:pt>
                <c:pt idx="13882">
                  <c:v>1.6919359756092844</c:v>
                </c:pt>
                <c:pt idx="13883">
                  <c:v>1.692057926828797</c:v>
                </c:pt>
                <c:pt idx="13884">
                  <c:v>1.692179878048309</c:v>
                </c:pt>
                <c:pt idx="13885">
                  <c:v>1.6923018292678211</c:v>
                </c:pt>
                <c:pt idx="13886">
                  <c:v>1.6924237804873332</c:v>
                </c:pt>
                <c:pt idx="13887">
                  <c:v>1.6925457317068453</c:v>
                </c:pt>
                <c:pt idx="13888">
                  <c:v>1.6926676829263576</c:v>
                </c:pt>
                <c:pt idx="13889">
                  <c:v>1.6927896341458699</c:v>
                </c:pt>
                <c:pt idx="13890">
                  <c:v>1.692911585365382</c:v>
                </c:pt>
                <c:pt idx="13891">
                  <c:v>1.6930335365848941</c:v>
                </c:pt>
                <c:pt idx="13892">
                  <c:v>1.6931554878044066</c:v>
                </c:pt>
                <c:pt idx="13893">
                  <c:v>1.6932774390239187</c:v>
                </c:pt>
                <c:pt idx="13894">
                  <c:v>1.6933993902434308</c:v>
                </c:pt>
                <c:pt idx="13895">
                  <c:v>1.6935213414629429</c:v>
                </c:pt>
                <c:pt idx="13896">
                  <c:v>1.6936432926824554</c:v>
                </c:pt>
                <c:pt idx="13897">
                  <c:v>1.6937652439019677</c:v>
                </c:pt>
                <c:pt idx="13898">
                  <c:v>1.6938871951214798</c:v>
                </c:pt>
                <c:pt idx="13899">
                  <c:v>1.6940091463409921</c:v>
                </c:pt>
                <c:pt idx="13900">
                  <c:v>1.6941310975605042</c:v>
                </c:pt>
                <c:pt idx="13901">
                  <c:v>1.6942530487800163</c:v>
                </c:pt>
                <c:pt idx="13902">
                  <c:v>1.6943749999995283</c:v>
                </c:pt>
                <c:pt idx="13903">
                  <c:v>1.6944969512190406</c:v>
                </c:pt>
                <c:pt idx="13904">
                  <c:v>1.6946189024385527</c:v>
                </c:pt>
                <c:pt idx="13905">
                  <c:v>1.694740853658065</c:v>
                </c:pt>
                <c:pt idx="13906">
                  <c:v>1.6948628048775771</c:v>
                </c:pt>
                <c:pt idx="13907">
                  <c:v>1.6949847560970892</c:v>
                </c:pt>
                <c:pt idx="13908">
                  <c:v>1.6951067073166015</c:v>
                </c:pt>
                <c:pt idx="13909">
                  <c:v>1.6952286585361138</c:v>
                </c:pt>
                <c:pt idx="13910">
                  <c:v>1.6953506097556259</c:v>
                </c:pt>
                <c:pt idx="13911">
                  <c:v>1.695472560975138</c:v>
                </c:pt>
                <c:pt idx="13912">
                  <c:v>1.6955945121946505</c:v>
                </c:pt>
                <c:pt idx="13913">
                  <c:v>1.6957164634141626</c:v>
                </c:pt>
                <c:pt idx="13914">
                  <c:v>1.6958384146336747</c:v>
                </c:pt>
                <c:pt idx="13915">
                  <c:v>1.695960365853187</c:v>
                </c:pt>
                <c:pt idx="13916">
                  <c:v>1.6960823170726991</c:v>
                </c:pt>
                <c:pt idx="13917">
                  <c:v>1.6962042682922114</c:v>
                </c:pt>
                <c:pt idx="13918">
                  <c:v>1.6963262195117235</c:v>
                </c:pt>
                <c:pt idx="13919">
                  <c:v>1.6964481707312355</c:v>
                </c:pt>
                <c:pt idx="13920">
                  <c:v>1.6965701219507476</c:v>
                </c:pt>
                <c:pt idx="13921">
                  <c:v>1.6966920731702602</c:v>
                </c:pt>
                <c:pt idx="13922">
                  <c:v>1.6968140243897722</c:v>
                </c:pt>
                <c:pt idx="13923">
                  <c:v>1.6969359756092843</c:v>
                </c:pt>
                <c:pt idx="13924">
                  <c:v>1.6970579268287964</c:v>
                </c:pt>
                <c:pt idx="13925">
                  <c:v>1.6971798780483087</c:v>
                </c:pt>
                <c:pt idx="13926">
                  <c:v>1.697301829267821</c:v>
                </c:pt>
                <c:pt idx="13927">
                  <c:v>1.6974237804873331</c:v>
                </c:pt>
                <c:pt idx="13928">
                  <c:v>1.6975457317068456</c:v>
                </c:pt>
                <c:pt idx="13929">
                  <c:v>1.6976676829263577</c:v>
                </c:pt>
                <c:pt idx="13930">
                  <c:v>1.6977896341458698</c:v>
                </c:pt>
                <c:pt idx="13931">
                  <c:v>1.6979115853653821</c:v>
                </c:pt>
                <c:pt idx="13932">
                  <c:v>1.6980335365848942</c:v>
                </c:pt>
                <c:pt idx="13933">
                  <c:v>1.6981554878044063</c:v>
                </c:pt>
                <c:pt idx="13934">
                  <c:v>1.6982774390239186</c:v>
                </c:pt>
                <c:pt idx="13935">
                  <c:v>1.6983993902434307</c:v>
                </c:pt>
                <c:pt idx="13936">
                  <c:v>1.6985213414629428</c:v>
                </c:pt>
                <c:pt idx="13937">
                  <c:v>1.6986432926824553</c:v>
                </c:pt>
                <c:pt idx="13938">
                  <c:v>1.6987652439019674</c:v>
                </c:pt>
                <c:pt idx="13939">
                  <c:v>1.6988871951214795</c:v>
                </c:pt>
                <c:pt idx="13940">
                  <c:v>1.6990091463409915</c:v>
                </c:pt>
                <c:pt idx="13941">
                  <c:v>1.6991310975605041</c:v>
                </c:pt>
                <c:pt idx="13942">
                  <c:v>1.6992530487800162</c:v>
                </c:pt>
                <c:pt idx="13943">
                  <c:v>1.6993749999995282</c:v>
                </c:pt>
                <c:pt idx="13944">
                  <c:v>1.6994969512190405</c:v>
                </c:pt>
                <c:pt idx="13945">
                  <c:v>1.6996189024385526</c:v>
                </c:pt>
                <c:pt idx="13946">
                  <c:v>1.6997408536580649</c:v>
                </c:pt>
                <c:pt idx="13947">
                  <c:v>1.6998628048775772</c:v>
                </c:pt>
                <c:pt idx="13948">
                  <c:v>1.6999847560970893</c:v>
                </c:pt>
                <c:pt idx="13949">
                  <c:v>1.7001067073166014</c:v>
                </c:pt>
                <c:pt idx="13950">
                  <c:v>1.7002286585361137</c:v>
                </c:pt>
                <c:pt idx="13951">
                  <c:v>1.7003506097556258</c:v>
                </c:pt>
                <c:pt idx="13952">
                  <c:v>1.7004725609751379</c:v>
                </c:pt>
                <c:pt idx="13953">
                  <c:v>1.7005945121946504</c:v>
                </c:pt>
                <c:pt idx="13954">
                  <c:v>1.7007164634141625</c:v>
                </c:pt>
                <c:pt idx="13955">
                  <c:v>1.7008384146336746</c:v>
                </c:pt>
                <c:pt idx="13956">
                  <c:v>1.7009603658531867</c:v>
                </c:pt>
                <c:pt idx="13957">
                  <c:v>1.7010823170726987</c:v>
                </c:pt>
                <c:pt idx="13958">
                  <c:v>1.7012042682922111</c:v>
                </c:pt>
                <c:pt idx="13959">
                  <c:v>1.7013262195117231</c:v>
                </c:pt>
                <c:pt idx="13960">
                  <c:v>1.7014481707312354</c:v>
                </c:pt>
                <c:pt idx="13961">
                  <c:v>1.7015701219507477</c:v>
                </c:pt>
                <c:pt idx="13962">
                  <c:v>1.7016920731702601</c:v>
                </c:pt>
                <c:pt idx="13963">
                  <c:v>1.7018140243897724</c:v>
                </c:pt>
                <c:pt idx="13964">
                  <c:v>1.7019359756092844</c:v>
                </c:pt>
                <c:pt idx="13965">
                  <c:v>1.7020579268287965</c:v>
                </c:pt>
                <c:pt idx="13966">
                  <c:v>1.7021798780483088</c:v>
                </c:pt>
                <c:pt idx="13967">
                  <c:v>1.7023018292678209</c:v>
                </c:pt>
                <c:pt idx="13968">
                  <c:v>1.702423780487333</c:v>
                </c:pt>
                <c:pt idx="13969">
                  <c:v>1.7025457317068455</c:v>
                </c:pt>
                <c:pt idx="13970">
                  <c:v>1.7026676829263576</c:v>
                </c:pt>
                <c:pt idx="13971">
                  <c:v>1.7027896341458697</c:v>
                </c:pt>
                <c:pt idx="13972">
                  <c:v>1.7029115853653818</c:v>
                </c:pt>
                <c:pt idx="13973">
                  <c:v>1.7030335365848941</c:v>
                </c:pt>
                <c:pt idx="13974">
                  <c:v>1.7031554878044062</c:v>
                </c:pt>
                <c:pt idx="13975">
                  <c:v>1.7032774390239183</c:v>
                </c:pt>
                <c:pt idx="13976">
                  <c:v>1.7033993902434306</c:v>
                </c:pt>
                <c:pt idx="13977">
                  <c:v>1.7035213414629427</c:v>
                </c:pt>
                <c:pt idx="13978">
                  <c:v>1.703643292682455</c:v>
                </c:pt>
                <c:pt idx="13979">
                  <c:v>1.7037652439019673</c:v>
                </c:pt>
                <c:pt idx="13980">
                  <c:v>1.7038871951214793</c:v>
                </c:pt>
                <c:pt idx="13981">
                  <c:v>1.7040091463409914</c:v>
                </c:pt>
                <c:pt idx="13982">
                  <c:v>1.704131097560504</c:v>
                </c:pt>
                <c:pt idx="13983">
                  <c:v>1.704253048780016</c:v>
                </c:pt>
                <c:pt idx="13984">
                  <c:v>1.7043749999995281</c:v>
                </c:pt>
                <c:pt idx="13985">
                  <c:v>1.7044969512190404</c:v>
                </c:pt>
                <c:pt idx="13986">
                  <c:v>1.7046189024385525</c:v>
                </c:pt>
                <c:pt idx="13987">
                  <c:v>1.7047408536580646</c:v>
                </c:pt>
                <c:pt idx="13988">
                  <c:v>1.7048628048775769</c:v>
                </c:pt>
                <c:pt idx="13989">
                  <c:v>1.704984756097089</c:v>
                </c:pt>
                <c:pt idx="13990">
                  <c:v>1.7051067073166011</c:v>
                </c:pt>
                <c:pt idx="13991">
                  <c:v>1.7052286585361132</c:v>
                </c:pt>
                <c:pt idx="13992">
                  <c:v>1.7053506097556257</c:v>
                </c:pt>
                <c:pt idx="13993">
                  <c:v>1.7054725609751378</c:v>
                </c:pt>
                <c:pt idx="13994">
                  <c:v>1.7055945121946499</c:v>
                </c:pt>
                <c:pt idx="13995">
                  <c:v>1.7057164634141624</c:v>
                </c:pt>
                <c:pt idx="13996">
                  <c:v>1.7058384146336745</c:v>
                </c:pt>
                <c:pt idx="13997">
                  <c:v>1.7059603658531868</c:v>
                </c:pt>
                <c:pt idx="13998">
                  <c:v>1.7060823170726991</c:v>
                </c:pt>
                <c:pt idx="13999">
                  <c:v>1.7062042682922112</c:v>
                </c:pt>
                <c:pt idx="14000">
                  <c:v>1.7063262195117108</c:v>
                </c:pt>
                <c:pt idx="14001">
                  <c:v>1.7064481707312356</c:v>
                </c:pt>
                <c:pt idx="14002">
                  <c:v>1.7065701219507476</c:v>
                </c:pt>
                <c:pt idx="14003">
                  <c:v>1.7066920731702599</c:v>
                </c:pt>
                <c:pt idx="14004">
                  <c:v>1.706814024389772</c:v>
                </c:pt>
                <c:pt idx="14005">
                  <c:v>1.7069359756092717</c:v>
                </c:pt>
                <c:pt idx="14006">
                  <c:v>1.7070579268287964</c:v>
                </c:pt>
                <c:pt idx="14007">
                  <c:v>1.7071798780483085</c:v>
                </c:pt>
                <c:pt idx="14008">
                  <c:v>1.7073018292678084</c:v>
                </c:pt>
                <c:pt idx="14009">
                  <c:v>1.7074237804873329</c:v>
                </c:pt>
                <c:pt idx="14010">
                  <c:v>1.707545731706845</c:v>
                </c:pt>
                <c:pt idx="14011">
                  <c:v>1.7076676829263451</c:v>
                </c:pt>
                <c:pt idx="14012">
                  <c:v>1.7077896341458696</c:v>
                </c:pt>
                <c:pt idx="14013">
                  <c:v>1.7079115853653697</c:v>
                </c:pt>
                <c:pt idx="14014">
                  <c:v>1.7080335365848818</c:v>
                </c:pt>
                <c:pt idx="14015">
                  <c:v>1.7081554878044063</c:v>
                </c:pt>
                <c:pt idx="14016">
                  <c:v>1.7082774390239064</c:v>
                </c:pt>
                <c:pt idx="14017">
                  <c:v>1.7083993902434185</c:v>
                </c:pt>
                <c:pt idx="14018">
                  <c:v>1.7085213414629308</c:v>
                </c:pt>
                <c:pt idx="14019">
                  <c:v>1.7086432926824429</c:v>
                </c:pt>
                <c:pt idx="14020">
                  <c:v>1.7087652439019549</c:v>
                </c:pt>
                <c:pt idx="14021">
                  <c:v>1.708887195121467</c:v>
                </c:pt>
                <c:pt idx="14022">
                  <c:v>1.7090091463409793</c:v>
                </c:pt>
                <c:pt idx="14023">
                  <c:v>1.7091310975604914</c:v>
                </c:pt>
                <c:pt idx="14024">
                  <c:v>1.7092530487800035</c:v>
                </c:pt>
                <c:pt idx="14025">
                  <c:v>1.709374999999516</c:v>
                </c:pt>
                <c:pt idx="14026">
                  <c:v>1.7094969512190281</c:v>
                </c:pt>
                <c:pt idx="14027">
                  <c:v>1.7096189024385402</c:v>
                </c:pt>
                <c:pt idx="14028">
                  <c:v>1.7097408536580525</c:v>
                </c:pt>
                <c:pt idx="14029">
                  <c:v>1.7098628048775646</c:v>
                </c:pt>
                <c:pt idx="14030">
                  <c:v>1.7099847560970769</c:v>
                </c:pt>
                <c:pt idx="14031">
                  <c:v>1.710106707316589</c:v>
                </c:pt>
                <c:pt idx="14032">
                  <c:v>1.7102286585361011</c:v>
                </c:pt>
                <c:pt idx="14033">
                  <c:v>1.7103506097556131</c:v>
                </c:pt>
                <c:pt idx="14034">
                  <c:v>1.7104725609751257</c:v>
                </c:pt>
                <c:pt idx="14035">
                  <c:v>1.7105945121946378</c:v>
                </c:pt>
                <c:pt idx="14036">
                  <c:v>1.7107164634141498</c:v>
                </c:pt>
                <c:pt idx="14037">
                  <c:v>1.7108384146336619</c:v>
                </c:pt>
                <c:pt idx="14038">
                  <c:v>1.7109603658531745</c:v>
                </c:pt>
                <c:pt idx="14039">
                  <c:v>1.7110823170726865</c:v>
                </c:pt>
                <c:pt idx="14040">
                  <c:v>1.7112042682921986</c:v>
                </c:pt>
                <c:pt idx="14041">
                  <c:v>1.7113262195117112</c:v>
                </c:pt>
                <c:pt idx="14042">
                  <c:v>1.7114481707312232</c:v>
                </c:pt>
                <c:pt idx="14043">
                  <c:v>1.7115701219507353</c:v>
                </c:pt>
                <c:pt idx="14044">
                  <c:v>1.7116920731702476</c:v>
                </c:pt>
                <c:pt idx="14045">
                  <c:v>1.7118140243897597</c:v>
                </c:pt>
                <c:pt idx="14046">
                  <c:v>1.7119359756092718</c:v>
                </c:pt>
                <c:pt idx="14047">
                  <c:v>1.7120579268287841</c:v>
                </c:pt>
                <c:pt idx="14048">
                  <c:v>1.7121798780482962</c:v>
                </c:pt>
                <c:pt idx="14049">
                  <c:v>1.7123018292678083</c:v>
                </c:pt>
                <c:pt idx="14050">
                  <c:v>1.7124237804873208</c:v>
                </c:pt>
                <c:pt idx="14051">
                  <c:v>1.7125457317068329</c:v>
                </c:pt>
                <c:pt idx="14052">
                  <c:v>1.712667682926345</c:v>
                </c:pt>
                <c:pt idx="14053">
                  <c:v>1.7127896341458571</c:v>
                </c:pt>
                <c:pt idx="14054">
                  <c:v>1.7129115853653696</c:v>
                </c:pt>
                <c:pt idx="14055">
                  <c:v>1.7130335365848817</c:v>
                </c:pt>
                <c:pt idx="14056">
                  <c:v>1.7131554878043938</c:v>
                </c:pt>
                <c:pt idx="14057">
                  <c:v>1.7132774390239061</c:v>
                </c:pt>
                <c:pt idx="14058">
                  <c:v>1.7133993902434181</c:v>
                </c:pt>
                <c:pt idx="14059">
                  <c:v>1.7135213414629302</c:v>
                </c:pt>
                <c:pt idx="14060">
                  <c:v>1.7136432926824425</c:v>
                </c:pt>
                <c:pt idx="14061">
                  <c:v>1.7137652439019548</c:v>
                </c:pt>
                <c:pt idx="14062">
                  <c:v>1.7138871951214669</c:v>
                </c:pt>
                <c:pt idx="14063">
                  <c:v>1.7140091463409792</c:v>
                </c:pt>
                <c:pt idx="14064">
                  <c:v>1.7141310975604913</c:v>
                </c:pt>
                <c:pt idx="14065">
                  <c:v>1.7142530487800034</c:v>
                </c:pt>
                <c:pt idx="14066">
                  <c:v>1.7143749999995155</c:v>
                </c:pt>
                <c:pt idx="14067">
                  <c:v>1.714496951219028</c:v>
                </c:pt>
                <c:pt idx="14068">
                  <c:v>1.7146189024385401</c:v>
                </c:pt>
                <c:pt idx="14069">
                  <c:v>1.7147408536580522</c:v>
                </c:pt>
                <c:pt idx="14070">
                  <c:v>1.7148628048775645</c:v>
                </c:pt>
                <c:pt idx="14071">
                  <c:v>1.7149847560970766</c:v>
                </c:pt>
                <c:pt idx="14072">
                  <c:v>1.7151067073165889</c:v>
                </c:pt>
                <c:pt idx="14073">
                  <c:v>1.715228658536101</c:v>
                </c:pt>
                <c:pt idx="14074">
                  <c:v>1.7153506097556133</c:v>
                </c:pt>
                <c:pt idx="14075">
                  <c:v>1.7154725609751256</c:v>
                </c:pt>
                <c:pt idx="14076">
                  <c:v>1.7155945121946377</c:v>
                </c:pt>
                <c:pt idx="14077">
                  <c:v>1.71571646341415</c:v>
                </c:pt>
                <c:pt idx="14078">
                  <c:v>1.715838414633662</c:v>
                </c:pt>
                <c:pt idx="14079">
                  <c:v>1.7159603658531744</c:v>
                </c:pt>
                <c:pt idx="14080">
                  <c:v>1.7160823170726864</c:v>
                </c:pt>
                <c:pt idx="14081">
                  <c:v>1.7162042682921985</c:v>
                </c:pt>
                <c:pt idx="14082">
                  <c:v>1.7163262195117106</c:v>
                </c:pt>
                <c:pt idx="14083">
                  <c:v>1.7164481707312231</c:v>
                </c:pt>
                <c:pt idx="14084">
                  <c:v>1.7165701219507352</c:v>
                </c:pt>
                <c:pt idx="14085">
                  <c:v>1.7166920731702473</c:v>
                </c:pt>
                <c:pt idx="14086">
                  <c:v>1.7168140243897596</c:v>
                </c:pt>
                <c:pt idx="14087">
                  <c:v>1.7169359756092717</c:v>
                </c:pt>
                <c:pt idx="14088">
                  <c:v>1.7170579268287838</c:v>
                </c:pt>
                <c:pt idx="14089">
                  <c:v>1.7171798780482961</c:v>
                </c:pt>
                <c:pt idx="14090">
                  <c:v>1.7173018292678082</c:v>
                </c:pt>
                <c:pt idx="14091">
                  <c:v>1.7174237804873205</c:v>
                </c:pt>
                <c:pt idx="14092">
                  <c:v>1.7175457317068328</c:v>
                </c:pt>
                <c:pt idx="14093">
                  <c:v>1.7176676829263449</c:v>
                </c:pt>
                <c:pt idx="14094">
                  <c:v>1.7177896341458569</c:v>
                </c:pt>
                <c:pt idx="14095">
                  <c:v>1.7179115853653695</c:v>
                </c:pt>
                <c:pt idx="14096">
                  <c:v>1.7180335365848816</c:v>
                </c:pt>
                <c:pt idx="14097">
                  <c:v>1.7181554878043936</c:v>
                </c:pt>
                <c:pt idx="14098">
                  <c:v>1.7182774390239057</c:v>
                </c:pt>
                <c:pt idx="14099">
                  <c:v>1.718399390243418</c:v>
                </c:pt>
                <c:pt idx="14100">
                  <c:v>1.7185213414629303</c:v>
                </c:pt>
                <c:pt idx="14101">
                  <c:v>1.7186432926824424</c:v>
                </c:pt>
                <c:pt idx="14102">
                  <c:v>1.7187652439019545</c:v>
                </c:pt>
                <c:pt idx="14103">
                  <c:v>1.7188871951214666</c:v>
                </c:pt>
                <c:pt idx="14104">
                  <c:v>1.7190091463409789</c:v>
                </c:pt>
                <c:pt idx="14105">
                  <c:v>1.7191310975604912</c:v>
                </c:pt>
                <c:pt idx="14106">
                  <c:v>1.7192530487800033</c:v>
                </c:pt>
                <c:pt idx="14107">
                  <c:v>1.7193749999995156</c:v>
                </c:pt>
                <c:pt idx="14108">
                  <c:v>1.7194969512190279</c:v>
                </c:pt>
                <c:pt idx="14109">
                  <c:v>1.7196189024385402</c:v>
                </c:pt>
                <c:pt idx="14110">
                  <c:v>1.7197408536580523</c:v>
                </c:pt>
                <c:pt idx="14111">
                  <c:v>1.7198628048775646</c:v>
                </c:pt>
                <c:pt idx="14112">
                  <c:v>1.7199847560970767</c:v>
                </c:pt>
                <c:pt idx="14113">
                  <c:v>1.7201067073165888</c:v>
                </c:pt>
                <c:pt idx="14114">
                  <c:v>1.7202286585361009</c:v>
                </c:pt>
                <c:pt idx="14115">
                  <c:v>1.7203506097556134</c:v>
                </c:pt>
                <c:pt idx="14116">
                  <c:v>1.7204725609751255</c:v>
                </c:pt>
                <c:pt idx="14117">
                  <c:v>1.7205945121946375</c:v>
                </c:pt>
                <c:pt idx="14118">
                  <c:v>1.7207164634141499</c:v>
                </c:pt>
                <c:pt idx="14119">
                  <c:v>1.7208384146336619</c:v>
                </c:pt>
                <c:pt idx="14120">
                  <c:v>1.720960365853174</c:v>
                </c:pt>
                <c:pt idx="14121">
                  <c:v>1.7210823170726863</c:v>
                </c:pt>
                <c:pt idx="14122">
                  <c:v>1.7212042682921984</c:v>
                </c:pt>
                <c:pt idx="14123">
                  <c:v>1.7213262195117105</c:v>
                </c:pt>
                <c:pt idx="14124">
                  <c:v>1.721448170731223</c:v>
                </c:pt>
                <c:pt idx="14125">
                  <c:v>1.7215701219507351</c:v>
                </c:pt>
                <c:pt idx="14126">
                  <c:v>1.7216920731702472</c:v>
                </c:pt>
                <c:pt idx="14127">
                  <c:v>1.7218140243897595</c:v>
                </c:pt>
                <c:pt idx="14128">
                  <c:v>1.7219359756092716</c:v>
                </c:pt>
                <c:pt idx="14129">
                  <c:v>1.7220579268287839</c:v>
                </c:pt>
                <c:pt idx="14130">
                  <c:v>1.722179878048296</c:v>
                </c:pt>
                <c:pt idx="14131">
                  <c:v>1.7223018292678081</c:v>
                </c:pt>
                <c:pt idx="14132">
                  <c:v>1.7224237804873201</c:v>
                </c:pt>
                <c:pt idx="14133">
                  <c:v>1.7225457317068325</c:v>
                </c:pt>
                <c:pt idx="14134">
                  <c:v>1.7226676829263448</c:v>
                </c:pt>
                <c:pt idx="14135">
                  <c:v>1.7227896341458568</c:v>
                </c:pt>
                <c:pt idx="14136">
                  <c:v>1.7229115853653689</c:v>
                </c:pt>
                <c:pt idx="14137">
                  <c:v>1.7230335365848815</c:v>
                </c:pt>
                <c:pt idx="14138">
                  <c:v>1.7231554878043935</c:v>
                </c:pt>
                <c:pt idx="14139">
                  <c:v>1.7232774390239056</c:v>
                </c:pt>
                <c:pt idx="14140">
                  <c:v>1.7233993902434181</c:v>
                </c:pt>
                <c:pt idx="14141">
                  <c:v>1.7235213414629302</c:v>
                </c:pt>
                <c:pt idx="14142">
                  <c:v>1.7236432926824423</c:v>
                </c:pt>
                <c:pt idx="14143">
                  <c:v>1.7237652439019548</c:v>
                </c:pt>
                <c:pt idx="14144">
                  <c:v>1.7238871951214669</c:v>
                </c:pt>
                <c:pt idx="14145">
                  <c:v>1.724009146340979</c:v>
                </c:pt>
                <c:pt idx="14146">
                  <c:v>1.7241310975604911</c:v>
                </c:pt>
                <c:pt idx="14147">
                  <c:v>1.7242530487800034</c:v>
                </c:pt>
                <c:pt idx="14148">
                  <c:v>1.7243749999995155</c:v>
                </c:pt>
                <c:pt idx="14149">
                  <c:v>1.7244969512190278</c:v>
                </c:pt>
                <c:pt idx="14150">
                  <c:v>1.7246189024385401</c:v>
                </c:pt>
                <c:pt idx="14151">
                  <c:v>1.7247408536580522</c:v>
                </c:pt>
                <c:pt idx="14152">
                  <c:v>1.7248628048775643</c:v>
                </c:pt>
                <c:pt idx="14153">
                  <c:v>1.7249847560970766</c:v>
                </c:pt>
                <c:pt idx="14154">
                  <c:v>1.7251067073165887</c:v>
                </c:pt>
                <c:pt idx="14155">
                  <c:v>1.7252286585361007</c:v>
                </c:pt>
                <c:pt idx="14156">
                  <c:v>1.7253506097556133</c:v>
                </c:pt>
                <c:pt idx="14157">
                  <c:v>1.7254725609751254</c:v>
                </c:pt>
                <c:pt idx="14158">
                  <c:v>1.7255945121946374</c:v>
                </c:pt>
                <c:pt idx="14159">
                  <c:v>1.7257164634141497</c:v>
                </c:pt>
                <c:pt idx="14160">
                  <c:v>1.7258384146336618</c:v>
                </c:pt>
                <c:pt idx="14161">
                  <c:v>1.7259603658531741</c:v>
                </c:pt>
                <c:pt idx="14162">
                  <c:v>1.7260823170726862</c:v>
                </c:pt>
                <c:pt idx="14163">
                  <c:v>1.7262042682921983</c:v>
                </c:pt>
                <c:pt idx="14164">
                  <c:v>1.7263262195117106</c:v>
                </c:pt>
                <c:pt idx="14165">
                  <c:v>1.7264481707312227</c:v>
                </c:pt>
                <c:pt idx="14166">
                  <c:v>1.726570121950735</c:v>
                </c:pt>
                <c:pt idx="14167">
                  <c:v>1.7266920731702471</c:v>
                </c:pt>
                <c:pt idx="14168">
                  <c:v>1.7268140243897592</c:v>
                </c:pt>
                <c:pt idx="14169">
                  <c:v>1.7269359756092717</c:v>
                </c:pt>
                <c:pt idx="14170">
                  <c:v>1.7270579268287838</c:v>
                </c:pt>
                <c:pt idx="14171">
                  <c:v>1.7271798780482959</c:v>
                </c:pt>
                <c:pt idx="14172">
                  <c:v>1.7273018292678084</c:v>
                </c:pt>
                <c:pt idx="14173">
                  <c:v>1.7274237804873205</c:v>
                </c:pt>
                <c:pt idx="14174">
                  <c:v>1.7275457317068326</c:v>
                </c:pt>
                <c:pt idx="14175">
                  <c:v>1.7276676829263449</c:v>
                </c:pt>
                <c:pt idx="14176">
                  <c:v>1.7277896341458572</c:v>
                </c:pt>
                <c:pt idx="14177">
                  <c:v>1.7279115853653693</c:v>
                </c:pt>
                <c:pt idx="14178">
                  <c:v>1.7280335365848813</c:v>
                </c:pt>
                <c:pt idx="14179">
                  <c:v>1.7281554878043812</c:v>
                </c:pt>
                <c:pt idx="14180">
                  <c:v>1.7282774390239057</c:v>
                </c:pt>
                <c:pt idx="14181">
                  <c:v>1.728399390243418</c:v>
                </c:pt>
                <c:pt idx="14182">
                  <c:v>1.7285213414629177</c:v>
                </c:pt>
                <c:pt idx="14183">
                  <c:v>1.7286432926824424</c:v>
                </c:pt>
                <c:pt idx="14184">
                  <c:v>1.7287652439019545</c:v>
                </c:pt>
                <c:pt idx="14185">
                  <c:v>1.7288871951214544</c:v>
                </c:pt>
                <c:pt idx="14186">
                  <c:v>1.7290091463409789</c:v>
                </c:pt>
                <c:pt idx="14187">
                  <c:v>1.729131097560479</c:v>
                </c:pt>
                <c:pt idx="14188">
                  <c:v>1.7292530487799911</c:v>
                </c:pt>
                <c:pt idx="14189">
                  <c:v>1.7293749999995156</c:v>
                </c:pt>
                <c:pt idx="14190">
                  <c:v>1.7294969512190157</c:v>
                </c:pt>
                <c:pt idx="14191">
                  <c:v>1.7296189024385278</c:v>
                </c:pt>
                <c:pt idx="14192">
                  <c:v>1.7297408536580523</c:v>
                </c:pt>
                <c:pt idx="14193">
                  <c:v>1.7298628048775644</c:v>
                </c:pt>
                <c:pt idx="14194">
                  <c:v>1.7299847560970645</c:v>
                </c:pt>
                <c:pt idx="14195">
                  <c:v>1.7301067073165888</c:v>
                </c:pt>
                <c:pt idx="14196">
                  <c:v>1.7302286585361009</c:v>
                </c:pt>
                <c:pt idx="14197">
                  <c:v>1.730350609755601</c:v>
                </c:pt>
                <c:pt idx="14198">
                  <c:v>1.730472560975113</c:v>
                </c:pt>
                <c:pt idx="14199">
                  <c:v>1.7305945121946253</c:v>
                </c:pt>
                <c:pt idx="14200">
                  <c:v>1.7307164634141374</c:v>
                </c:pt>
                <c:pt idx="14201">
                  <c:v>1.7308384146336495</c:v>
                </c:pt>
                <c:pt idx="14202">
                  <c:v>1.730960365853162</c:v>
                </c:pt>
                <c:pt idx="14203">
                  <c:v>1.7310823170726741</c:v>
                </c:pt>
                <c:pt idx="14204">
                  <c:v>1.7312042682921862</c:v>
                </c:pt>
                <c:pt idx="14205">
                  <c:v>1.7313262195116985</c:v>
                </c:pt>
                <c:pt idx="14206">
                  <c:v>1.7314481707312108</c:v>
                </c:pt>
                <c:pt idx="14207">
                  <c:v>1.7315701219507229</c:v>
                </c:pt>
                <c:pt idx="14208">
                  <c:v>1.731692073170235</c:v>
                </c:pt>
                <c:pt idx="14209">
                  <c:v>1.7318140243897471</c:v>
                </c:pt>
                <c:pt idx="14210">
                  <c:v>1.7319359756092592</c:v>
                </c:pt>
                <c:pt idx="14211">
                  <c:v>1.7320579268287715</c:v>
                </c:pt>
                <c:pt idx="14212">
                  <c:v>1.7321798780482838</c:v>
                </c:pt>
                <c:pt idx="14213">
                  <c:v>1.7323018292677959</c:v>
                </c:pt>
                <c:pt idx="14214">
                  <c:v>1.7324237804873079</c:v>
                </c:pt>
                <c:pt idx="14215">
                  <c:v>1.7325457317068205</c:v>
                </c:pt>
                <c:pt idx="14216">
                  <c:v>1.7326676829263326</c:v>
                </c:pt>
                <c:pt idx="14217">
                  <c:v>1.7327896341458446</c:v>
                </c:pt>
                <c:pt idx="14218">
                  <c:v>1.7329115853653572</c:v>
                </c:pt>
                <c:pt idx="14219">
                  <c:v>1.7330335365848692</c:v>
                </c:pt>
                <c:pt idx="14220">
                  <c:v>1.7331554878043813</c:v>
                </c:pt>
                <c:pt idx="14221">
                  <c:v>1.7332774390238936</c:v>
                </c:pt>
                <c:pt idx="14222">
                  <c:v>1.7333993902434057</c:v>
                </c:pt>
                <c:pt idx="14223">
                  <c:v>1.733521341462918</c:v>
                </c:pt>
                <c:pt idx="14224">
                  <c:v>1.7336432926824301</c:v>
                </c:pt>
                <c:pt idx="14225">
                  <c:v>1.7337652439019424</c:v>
                </c:pt>
                <c:pt idx="14226">
                  <c:v>1.7338871951214545</c:v>
                </c:pt>
                <c:pt idx="14227">
                  <c:v>1.7340091463409666</c:v>
                </c:pt>
                <c:pt idx="14228">
                  <c:v>1.7341310975604789</c:v>
                </c:pt>
                <c:pt idx="14229">
                  <c:v>1.7342530487799912</c:v>
                </c:pt>
                <c:pt idx="14230">
                  <c:v>1.7343749999995033</c:v>
                </c:pt>
                <c:pt idx="14231">
                  <c:v>1.7344969512190156</c:v>
                </c:pt>
                <c:pt idx="14232">
                  <c:v>1.7346189024385277</c:v>
                </c:pt>
                <c:pt idx="14233">
                  <c:v>1.7347408536580398</c:v>
                </c:pt>
                <c:pt idx="14234">
                  <c:v>1.7348628048775523</c:v>
                </c:pt>
                <c:pt idx="14235">
                  <c:v>1.7349847560970644</c:v>
                </c:pt>
                <c:pt idx="14236">
                  <c:v>1.7351067073165765</c:v>
                </c:pt>
                <c:pt idx="14237">
                  <c:v>1.7352286585360888</c:v>
                </c:pt>
                <c:pt idx="14238">
                  <c:v>1.7353506097556011</c:v>
                </c:pt>
                <c:pt idx="14239">
                  <c:v>1.7354725609751132</c:v>
                </c:pt>
                <c:pt idx="14240">
                  <c:v>1.7355945121946252</c:v>
                </c:pt>
                <c:pt idx="14241">
                  <c:v>1.7357164634141373</c:v>
                </c:pt>
                <c:pt idx="14242">
                  <c:v>1.7358384146336496</c:v>
                </c:pt>
                <c:pt idx="14243">
                  <c:v>1.7359603658531617</c:v>
                </c:pt>
                <c:pt idx="14244">
                  <c:v>1.736082317072674</c:v>
                </c:pt>
                <c:pt idx="14245">
                  <c:v>1.7362042682921861</c:v>
                </c:pt>
                <c:pt idx="14246">
                  <c:v>1.7363262195116982</c:v>
                </c:pt>
                <c:pt idx="14247">
                  <c:v>1.7364481707312107</c:v>
                </c:pt>
                <c:pt idx="14248">
                  <c:v>1.7365701219507228</c:v>
                </c:pt>
                <c:pt idx="14249">
                  <c:v>1.7366920731702349</c:v>
                </c:pt>
                <c:pt idx="14250">
                  <c:v>1.7368140243897474</c:v>
                </c:pt>
                <c:pt idx="14251">
                  <c:v>1.7369359756092595</c:v>
                </c:pt>
                <c:pt idx="14252">
                  <c:v>1.7370579268287716</c:v>
                </c:pt>
                <c:pt idx="14253">
                  <c:v>1.7371798780482839</c:v>
                </c:pt>
                <c:pt idx="14254">
                  <c:v>1.7373018292677962</c:v>
                </c:pt>
                <c:pt idx="14255">
                  <c:v>1.7374237804873083</c:v>
                </c:pt>
                <c:pt idx="14256">
                  <c:v>1.7375457317068204</c:v>
                </c:pt>
                <c:pt idx="14257">
                  <c:v>1.7376676829263324</c:v>
                </c:pt>
                <c:pt idx="14258">
                  <c:v>1.7377896341458448</c:v>
                </c:pt>
                <c:pt idx="14259">
                  <c:v>1.7379115853653568</c:v>
                </c:pt>
                <c:pt idx="14260">
                  <c:v>1.7380335365848691</c:v>
                </c:pt>
                <c:pt idx="14261">
                  <c:v>1.7381554878043814</c:v>
                </c:pt>
                <c:pt idx="14262">
                  <c:v>1.7382774390238935</c:v>
                </c:pt>
                <c:pt idx="14263">
                  <c:v>1.7383993902434058</c:v>
                </c:pt>
                <c:pt idx="14264">
                  <c:v>1.7385213414629179</c:v>
                </c:pt>
                <c:pt idx="14265">
                  <c:v>1.73864329268243</c:v>
                </c:pt>
                <c:pt idx="14266">
                  <c:v>1.7387652439019425</c:v>
                </c:pt>
                <c:pt idx="14267">
                  <c:v>1.7388871951214546</c:v>
                </c:pt>
                <c:pt idx="14268">
                  <c:v>1.7390091463409667</c:v>
                </c:pt>
                <c:pt idx="14269">
                  <c:v>1.739131097560479</c:v>
                </c:pt>
                <c:pt idx="14270">
                  <c:v>1.7392530487799913</c:v>
                </c:pt>
                <c:pt idx="14271">
                  <c:v>1.7393749999995034</c:v>
                </c:pt>
                <c:pt idx="14272">
                  <c:v>1.7394969512190155</c:v>
                </c:pt>
                <c:pt idx="14273">
                  <c:v>1.7396189024385276</c:v>
                </c:pt>
                <c:pt idx="14274">
                  <c:v>1.7397408536580399</c:v>
                </c:pt>
                <c:pt idx="14275">
                  <c:v>1.739862804877552</c:v>
                </c:pt>
                <c:pt idx="14276">
                  <c:v>1.7399847560970643</c:v>
                </c:pt>
                <c:pt idx="14277">
                  <c:v>1.7401067073165764</c:v>
                </c:pt>
                <c:pt idx="14278">
                  <c:v>1.7402286585360884</c:v>
                </c:pt>
                <c:pt idx="14279">
                  <c:v>1.740350609755601</c:v>
                </c:pt>
                <c:pt idx="14280">
                  <c:v>1.740472560975113</c:v>
                </c:pt>
                <c:pt idx="14281">
                  <c:v>1.7405945121946251</c:v>
                </c:pt>
                <c:pt idx="14282">
                  <c:v>1.7407164634141377</c:v>
                </c:pt>
                <c:pt idx="14283">
                  <c:v>1.7408384146336497</c:v>
                </c:pt>
                <c:pt idx="14284">
                  <c:v>1.7409603658531618</c:v>
                </c:pt>
                <c:pt idx="14285">
                  <c:v>1.7410823170726741</c:v>
                </c:pt>
                <c:pt idx="14286">
                  <c:v>1.7412042682921862</c:v>
                </c:pt>
                <c:pt idx="14287">
                  <c:v>1.7413262195116983</c:v>
                </c:pt>
                <c:pt idx="14288">
                  <c:v>1.7414481707312106</c:v>
                </c:pt>
                <c:pt idx="14289">
                  <c:v>1.7415701219507229</c:v>
                </c:pt>
                <c:pt idx="14290">
                  <c:v>1.741692073170235</c:v>
                </c:pt>
                <c:pt idx="14291">
                  <c:v>1.7418140243897471</c:v>
                </c:pt>
                <c:pt idx="14292">
                  <c:v>1.7419359756092596</c:v>
                </c:pt>
                <c:pt idx="14293">
                  <c:v>1.7420579268287717</c:v>
                </c:pt>
                <c:pt idx="14294">
                  <c:v>1.7421798780482838</c:v>
                </c:pt>
                <c:pt idx="14295">
                  <c:v>1.7423018292677961</c:v>
                </c:pt>
                <c:pt idx="14296">
                  <c:v>1.7424237804873082</c:v>
                </c:pt>
                <c:pt idx="14297">
                  <c:v>1.7425457317068203</c:v>
                </c:pt>
                <c:pt idx="14298">
                  <c:v>1.7426676829263328</c:v>
                </c:pt>
                <c:pt idx="14299">
                  <c:v>1.7427896341458449</c:v>
                </c:pt>
                <c:pt idx="14300">
                  <c:v>1.742911585365357</c:v>
                </c:pt>
                <c:pt idx="14301">
                  <c:v>1.7430335365848695</c:v>
                </c:pt>
                <c:pt idx="14302">
                  <c:v>1.7431554878043816</c:v>
                </c:pt>
                <c:pt idx="14303">
                  <c:v>1.7432774390238936</c:v>
                </c:pt>
                <c:pt idx="14304">
                  <c:v>1.7433993902434057</c:v>
                </c:pt>
                <c:pt idx="14305">
                  <c:v>1.743521341462918</c:v>
                </c:pt>
                <c:pt idx="14306">
                  <c:v>1.7436432926824301</c:v>
                </c:pt>
                <c:pt idx="14307">
                  <c:v>1.7437652439019422</c:v>
                </c:pt>
                <c:pt idx="14308">
                  <c:v>1.7438871951214545</c:v>
                </c:pt>
                <c:pt idx="14309">
                  <c:v>1.7440091463409666</c:v>
                </c:pt>
                <c:pt idx="14310">
                  <c:v>1.7441310975604787</c:v>
                </c:pt>
                <c:pt idx="14311">
                  <c:v>1.7442530487799912</c:v>
                </c:pt>
                <c:pt idx="14312">
                  <c:v>1.7443749999995033</c:v>
                </c:pt>
                <c:pt idx="14313">
                  <c:v>1.7444969512190154</c:v>
                </c:pt>
                <c:pt idx="14314">
                  <c:v>1.7446189024385279</c:v>
                </c:pt>
                <c:pt idx="14315">
                  <c:v>1.74474085365804</c:v>
                </c:pt>
                <c:pt idx="14316">
                  <c:v>1.7448628048775521</c:v>
                </c:pt>
                <c:pt idx="14317">
                  <c:v>1.7449847560970644</c:v>
                </c:pt>
                <c:pt idx="14318">
                  <c:v>1.7451067073165765</c:v>
                </c:pt>
                <c:pt idx="14319">
                  <c:v>1.7452286585360888</c:v>
                </c:pt>
                <c:pt idx="14320">
                  <c:v>1.7453506097556009</c:v>
                </c:pt>
                <c:pt idx="14321">
                  <c:v>1.7454725609751132</c:v>
                </c:pt>
                <c:pt idx="14322">
                  <c:v>1.7455945121946252</c:v>
                </c:pt>
                <c:pt idx="14323">
                  <c:v>1.7457164634141376</c:v>
                </c:pt>
                <c:pt idx="14324">
                  <c:v>1.7458384146336499</c:v>
                </c:pt>
                <c:pt idx="14325">
                  <c:v>1.7459603658531619</c:v>
                </c:pt>
                <c:pt idx="14326">
                  <c:v>1.746082317072674</c:v>
                </c:pt>
                <c:pt idx="14327">
                  <c:v>1.7462042682921863</c:v>
                </c:pt>
                <c:pt idx="14328">
                  <c:v>1.7463262195116984</c:v>
                </c:pt>
                <c:pt idx="14329">
                  <c:v>1.7464481707312105</c:v>
                </c:pt>
                <c:pt idx="14330">
                  <c:v>1.746570121950723</c:v>
                </c:pt>
                <c:pt idx="14331">
                  <c:v>1.7466920731702351</c:v>
                </c:pt>
                <c:pt idx="14332">
                  <c:v>1.7468140243897472</c:v>
                </c:pt>
                <c:pt idx="14333">
                  <c:v>1.7469359756092597</c:v>
                </c:pt>
                <c:pt idx="14334">
                  <c:v>1.7470579268287718</c:v>
                </c:pt>
                <c:pt idx="14335">
                  <c:v>1.7471798780482839</c:v>
                </c:pt>
                <c:pt idx="14336">
                  <c:v>1.747301829267796</c:v>
                </c:pt>
                <c:pt idx="14337">
                  <c:v>1.7474237804873083</c:v>
                </c:pt>
                <c:pt idx="14338">
                  <c:v>1.7475457317068204</c:v>
                </c:pt>
                <c:pt idx="14339">
                  <c:v>1.7476676829263325</c:v>
                </c:pt>
                <c:pt idx="14340">
                  <c:v>1.7477896341458448</c:v>
                </c:pt>
                <c:pt idx="14341">
                  <c:v>1.7479115853653568</c:v>
                </c:pt>
                <c:pt idx="14342">
                  <c:v>1.7480335365848689</c:v>
                </c:pt>
                <c:pt idx="14343">
                  <c:v>1.7481554878043815</c:v>
                </c:pt>
                <c:pt idx="14344">
                  <c:v>1.7482774390238935</c:v>
                </c:pt>
                <c:pt idx="14345">
                  <c:v>1.7483993902434056</c:v>
                </c:pt>
                <c:pt idx="14346">
                  <c:v>1.7485213414629182</c:v>
                </c:pt>
                <c:pt idx="14347">
                  <c:v>1.7486432926824302</c:v>
                </c:pt>
                <c:pt idx="14348">
                  <c:v>1.7487652439019423</c:v>
                </c:pt>
                <c:pt idx="14349">
                  <c:v>1.7488871951214544</c:v>
                </c:pt>
                <c:pt idx="14350">
                  <c:v>1.7490091463409667</c:v>
                </c:pt>
                <c:pt idx="14351">
                  <c:v>1.749131097560479</c:v>
                </c:pt>
                <c:pt idx="14352">
                  <c:v>1.7492530487799911</c:v>
                </c:pt>
                <c:pt idx="14353">
                  <c:v>1.7493749999995036</c:v>
                </c:pt>
                <c:pt idx="14354">
                  <c:v>1.7494969512190157</c:v>
                </c:pt>
                <c:pt idx="14355">
                  <c:v>1.7496189024385278</c:v>
                </c:pt>
                <c:pt idx="14356">
                  <c:v>1.7497408536580401</c:v>
                </c:pt>
                <c:pt idx="14357">
                  <c:v>1.7498628048775522</c:v>
                </c:pt>
                <c:pt idx="14358">
                  <c:v>1.7499847560970643</c:v>
                </c:pt>
                <c:pt idx="14359">
                  <c:v>1.7501067073165766</c:v>
                </c:pt>
                <c:pt idx="14360">
                  <c:v>1.7502286585360887</c:v>
                </c:pt>
                <c:pt idx="14361">
                  <c:v>1.7503506097555888</c:v>
                </c:pt>
                <c:pt idx="14362">
                  <c:v>1.7504725609751008</c:v>
                </c:pt>
                <c:pt idx="14363">
                  <c:v>1.7505945121946254</c:v>
                </c:pt>
                <c:pt idx="14364">
                  <c:v>1.7507164634141255</c:v>
                </c:pt>
                <c:pt idx="14365">
                  <c:v>1.7508384146336375</c:v>
                </c:pt>
                <c:pt idx="14366">
                  <c:v>1.7509603658531621</c:v>
                </c:pt>
                <c:pt idx="14367">
                  <c:v>1.7510823170726741</c:v>
                </c:pt>
                <c:pt idx="14368">
                  <c:v>1.751204268292174</c:v>
                </c:pt>
                <c:pt idx="14369">
                  <c:v>1.7513262195116985</c:v>
                </c:pt>
                <c:pt idx="14370">
                  <c:v>1.7514481707312106</c:v>
                </c:pt>
                <c:pt idx="14371">
                  <c:v>1.7515701219507107</c:v>
                </c:pt>
                <c:pt idx="14372">
                  <c:v>1.751692073170235</c:v>
                </c:pt>
                <c:pt idx="14373">
                  <c:v>1.7518140243897473</c:v>
                </c:pt>
                <c:pt idx="14374">
                  <c:v>1.7519359756092472</c:v>
                </c:pt>
                <c:pt idx="14375">
                  <c:v>1.7520579268287717</c:v>
                </c:pt>
                <c:pt idx="14376">
                  <c:v>1.7521798780482838</c:v>
                </c:pt>
                <c:pt idx="14377">
                  <c:v>1.7523018292677839</c:v>
                </c:pt>
                <c:pt idx="14378">
                  <c:v>1.752423780487296</c:v>
                </c:pt>
                <c:pt idx="14379">
                  <c:v>1.7525457317068083</c:v>
                </c:pt>
                <c:pt idx="14380">
                  <c:v>1.7526676829263206</c:v>
                </c:pt>
                <c:pt idx="14381">
                  <c:v>1.7527896341458327</c:v>
                </c:pt>
                <c:pt idx="14382">
                  <c:v>1.7529115853653447</c:v>
                </c:pt>
                <c:pt idx="14383">
                  <c:v>1.7530335365848571</c:v>
                </c:pt>
                <c:pt idx="14384">
                  <c:v>1.7531554878043691</c:v>
                </c:pt>
                <c:pt idx="14385">
                  <c:v>1.7532774390238812</c:v>
                </c:pt>
                <c:pt idx="14386">
                  <c:v>1.7533993902433935</c:v>
                </c:pt>
                <c:pt idx="14387">
                  <c:v>1.7535213414629058</c:v>
                </c:pt>
                <c:pt idx="14388">
                  <c:v>1.7536432926824179</c:v>
                </c:pt>
                <c:pt idx="14389">
                  <c:v>1.7537652439019302</c:v>
                </c:pt>
                <c:pt idx="14390">
                  <c:v>1.7538871951214423</c:v>
                </c:pt>
                <c:pt idx="14391">
                  <c:v>1.7540091463409544</c:v>
                </c:pt>
                <c:pt idx="14392">
                  <c:v>1.7541310975604669</c:v>
                </c:pt>
                <c:pt idx="14393">
                  <c:v>1.754253048779979</c:v>
                </c:pt>
                <c:pt idx="14394">
                  <c:v>1.7543749999994911</c:v>
                </c:pt>
                <c:pt idx="14395">
                  <c:v>1.7544969512190034</c:v>
                </c:pt>
                <c:pt idx="14396">
                  <c:v>1.7546189024385155</c:v>
                </c:pt>
                <c:pt idx="14397">
                  <c:v>1.7547408536580278</c:v>
                </c:pt>
                <c:pt idx="14398">
                  <c:v>1.7548628048775399</c:v>
                </c:pt>
                <c:pt idx="14399">
                  <c:v>1.7549847560970522</c:v>
                </c:pt>
                <c:pt idx="14400">
                  <c:v>1.7551067073165643</c:v>
                </c:pt>
                <c:pt idx="14401">
                  <c:v>1.7552286585360766</c:v>
                </c:pt>
                <c:pt idx="14402">
                  <c:v>1.7553506097555889</c:v>
                </c:pt>
                <c:pt idx="14403">
                  <c:v>1.755472560975101</c:v>
                </c:pt>
                <c:pt idx="14404">
                  <c:v>1.755594512194613</c:v>
                </c:pt>
                <c:pt idx="14405">
                  <c:v>1.7557164634141254</c:v>
                </c:pt>
                <c:pt idx="14406">
                  <c:v>1.7558384146336374</c:v>
                </c:pt>
                <c:pt idx="14407">
                  <c:v>1.7559603658531495</c:v>
                </c:pt>
                <c:pt idx="14408">
                  <c:v>1.756082317072662</c:v>
                </c:pt>
                <c:pt idx="14409">
                  <c:v>1.7562042682921741</c:v>
                </c:pt>
                <c:pt idx="14410">
                  <c:v>1.7563262195116864</c:v>
                </c:pt>
                <c:pt idx="14411">
                  <c:v>1.7564481707311985</c:v>
                </c:pt>
                <c:pt idx="14412">
                  <c:v>1.7565701219507108</c:v>
                </c:pt>
                <c:pt idx="14413">
                  <c:v>1.7566920731702229</c:v>
                </c:pt>
                <c:pt idx="14414">
                  <c:v>1.756814024389735</c:v>
                </c:pt>
                <c:pt idx="14415">
                  <c:v>1.7569359756092473</c:v>
                </c:pt>
                <c:pt idx="14416">
                  <c:v>1.7570579268287594</c:v>
                </c:pt>
                <c:pt idx="14417">
                  <c:v>1.7571798780482715</c:v>
                </c:pt>
                <c:pt idx="14418">
                  <c:v>1.7573018292677838</c:v>
                </c:pt>
                <c:pt idx="14419">
                  <c:v>1.7574237804872961</c:v>
                </c:pt>
                <c:pt idx="14420">
                  <c:v>1.7575457317068082</c:v>
                </c:pt>
                <c:pt idx="14421">
                  <c:v>1.7576676829263203</c:v>
                </c:pt>
                <c:pt idx="14422">
                  <c:v>1.7577896341458326</c:v>
                </c:pt>
                <c:pt idx="14423">
                  <c:v>1.7579115853653446</c:v>
                </c:pt>
                <c:pt idx="14424">
                  <c:v>1.7580335365848572</c:v>
                </c:pt>
                <c:pt idx="14425">
                  <c:v>1.7581554878043693</c:v>
                </c:pt>
                <c:pt idx="14426">
                  <c:v>1.7582774390238813</c:v>
                </c:pt>
                <c:pt idx="14427">
                  <c:v>1.7583993902433936</c:v>
                </c:pt>
                <c:pt idx="14428">
                  <c:v>1.7585213414629057</c:v>
                </c:pt>
                <c:pt idx="14429">
                  <c:v>1.758643292682418</c:v>
                </c:pt>
                <c:pt idx="14430">
                  <c:v>1.7587652439019301</c:v>
                </c:pt>
                <c:pt idx="14431">
                  <c:v>1.7588871951214424</c:v>
                </c:pt>
                <c:pt idx="14432">
                  <c:v>1.7590091463409545</c:v>
                </c:pt>
                <c:pt idx="14433">
                  <c:v>1.7591310975604668</c:v>
                </c:pt>
                <c:pt idx="14434">
                  <c:v>1.7592530487799791</c:v>
                </c:pt>
                <c:pt idx="14435">
                  <c:v>1.7593749999994912</c:v>
                </c:pt>
                <c:pt idx="14436">
                  <c:v>1.7594969512190033</c:v>
                </c:pt>
                <c:pt idx="14437">
                  <c:v>1.7596189024385156</c:v>
                </c:pt>
                <c:pt idx="14438">
                  <c:v>1.7597408536580277</c:v>
                </c:pt>
                <c:pt idx="14439">
                  <c:v>1.7598628048775398</c:v>
                </c:pt>
                <c:pt idx="14440">
                  <c:v>1.7599847560970523</c:v>
                </c:pt>
                <c:pt idx="14441">
                  <c:v>1.7601067073165644</c:v>
                </c:pt>
                <c:pt idx="14442">
                  <c:v>1.7602286585360765</c:v>
                </c:pt>
                <c:pt idx="14443">
                  <c:v>1.7603506097555888</c:v>
                </c:pt>
                <c:pt idx="14444">
                  <c:v>1.7604725609751011</c:v>
                </c:pt>
                <c:pt idx="14445">
                  <c:v>1.7605945121946132</c:v>
                </c:pt>
                <c:pt idx="14446">
                  <c:v>1.7607164634141252</c:v>
                </c:pt>
                <c:pt idx="14447">
                  <c:v>1.7608384146336375</c:v>
                </c:pt>
                <c:pt idx="14448">
                  <c:v>1.7609603658531496</c:v>
                </c:pt>
                <c:pt idx="14449">
                  <c:v>1.7610823170726619</c:v>
                </c:pt>
                <c:pt idx="14450">
                  <c:v>1.7612042682921742</c:v>
                </c:pt>
                <c:pt idx="14451">
                  <c:v>1.7613262195116863</c:v>
                </c:pt>
                <c:pt idx="14452">
                  <c:v>1.7614481707311984</c:v>
                </c:pt>
                <c:pt idx="14453">
                  <c:v>1.7615701219507107</c:v>
                </c:pt>
                <c:pt idx="14454">
                  <c:v>1.7616920731702228</c:v>
                </c:pt>
                <c:pt idx="14455">
                  <c:v>1.7618140243897349</c:v>
                </c:pt>
                <c:pt idx="14456">
                  <c:v>1.7619359756092474</c:v>
                </c:pt>
                <c:pt idx="14457">
                  <c:v>1.7620579268287595</c:v>
                </c:pt>
                <c:pt idx="14458">
                  <c:v>1.7621798780482716</c:v>
                </c:pt>
                <c:pt idx="14459">
                  <c:v>1.7623018292677839</c:v>
                </c:pt>
                <c:pt idx="14460">
                  <c:v>1.7624237804872962</c:v>
                </c:pt>
                <c:pt idx="14461">
                  <c:v>1.7625457317068083</c:v>
                </c:pt>
                <c:pt idx="14462">
                  <c:v>1.7626676829263204</c:v>
                </c:pt>
                <c:pt idx="14463">
                  <c:v>1.7627896341458327</c:v>
                </c:pt>
                <c:pt idx="14464">
                  <c:v>1.762911585365345</c:v>
                </c:pt>
                <c:pt idx="14465">
                  <c:v>1.7630335365848571</c:v>
                </c:pt>
                <c:pt idx="14466">
                  <c:v>1.7631554878043694</c:v>
                </c:pt>
                <c:pt idx="14467">
                  <c:v>1.7632774390238815</c:v>
                </c:pt>
                <c:pt idx="14468">
                  <c:v>1.7633993902433935</c:v>
                </c:pt>
                <c:pt idx="14469">
                  <c:v>1.7635213414629058</c:v>
                </c:pt>
                <c:pt idx="14470">
                  <c:v>1.7636432926824179</c:v>
                </c:pt>
                <c:pt idx="14471">
                  <c:v>1.76376524390193</c:v>
                </c:pt>
                <c:pt idx="14472">
                  <c:v>1.7638871951214425</c:v>
                </c:pt>
                <c:pt idx="14473">
                  <c:v>1.7640091463409546</c:v>
                </c:pt>
                <c:pt idx="14474">
                  <c:v>1.7641310975604667</c:v>
                </c:pt>
                <c:pt idx="14475">
                  <c:v>1.7642530487799792</c:v>
                </c:pt>
                <c:pt idx="14476">
                  <c:v>1.7643749999994913</c:v>
                </c:pt>
                <c:pt idx="14477">
                  <c:v>1.7644969512190034</c:v>
                </c:pt>
                <c:pt idx="14478">
                  <c:v>1.7646189024385155</c:v>
                </c:pt>
                <c:pt idx="14479">
                  <c:v>1.7647408536580278</c:v>
                </c:pt>
                <c:pt idx="14480">
                  <c:v>1.7648628048775399</c:v>
                </c:pt>
                <c:pt idx="14481">
                  <c:v>1.7649847560970522</c:v>
                </c:pt>
                <c:pt idx="14482">
                  <c:v>1.7651067073165645</c:v>
                </c:pt>
                <c:pt idx="14483">
                  <c:v>1.7652286585360766</c:v>
                </c:pt>
                <c:pt idx="14484">
                  <c:v>1.7653506097555887</c:v>
                </c:pt>
                <c:pt idx="14485">
                  <c:v>1.765472560975101</c:v>
                </c:pt>
                <c:pt idx="14486">
                  <c:v>1.7655945121946131</c:v>
                </c:pt>
                <c:pt idx="14487">
                  <c:v>1.7657164634141251</c:v>
                </c:pt>
                <c:pt idx="14488">
                  <c:v>1.7658384146336377</c:v>
                </c:pt>
                <c:pt idx="14489">
                  <c:v>1.7659603658531497</c:v>
                </c:pt>
                <c:pt idx="14490">
                  <c:v>1.7660823170726618</c:v>
                </c:pt>
                <c:pt idx="14491">
                  <c:v>1.7662042682921741</c:v>
                </c:pt>
                <c:pt idx="14492">
                  <c:v>1.7663262195116864</c:v>
                </c:pt>
                <c:pt idx="14493">
                  <c:v>1.7664481707311985</c:v>
                </c:pt>
                <c:pt idx="14494">
                  <c:v>1.7665701219507106</c:v>
                </c:pt>
                <c:pt idx="14495">
                  <c:v>1.7666920731702229</c:v>
                </c:pt>
                <c:pt idx="14496">
                  <c:v>1.7668140243897352</c:v>
                </c:pt>
                <c:pt idx="14497">
                  <c:v>1.7669359756092473</c:v>
                </c:pt>
                <c:pt idx="14498">
                  <c:v>1.7670579268287596</c:v>
                </c:pt>
                <c:pt idx="14499">
                  <c:v>1.7671798780482717</c:v>
                </c:pt>
                <c:pt idx="14500">
                  <c:v>1.7673018292677838</c:v>
                </c:pt>
                <c:pt idx="14501">
                  <c:v>1.7674237804872961</c:v>
                </c:pt>
                <c:pt idx="14502">
                  <c:v>1.7675457317068082</c:v>
                </c:pt>
                <c:pt idx="14503">
                  <c:v>1.7676676829263203</c:v>
                </c:pt>
                <c:pt idx="14504">
                  <c:v>1.7677896341458328</c:v>
                </c:pt>
                <c:pt idx="14505">
                  <c:v>1.7679115853653449</c:v>
                </c:pt>
                <c:pt idx="14506">
                  <c:v>1.768033536584857</c:v>
                </c:pt>
                <c:pt idx="14507">
                  <c:v>1.7681554878043693</c:v>
                </c:pt>
                <c:pt idx="14508">
                  <c:v>1.7682774390238816</c:v>
                </c:pt>
                <c:pt idx="14509">
                  <c:v>1.7683993902433937</c:v>
                </c:pt>
                <c:pt idx="14510">
                  <c:v>1.7685213414629057</c:v>
                </c:pt>
                <c:pt idx="14511">
                  <c:v>1.768643292682418</c:v>
                </c:pt>
                <c:pt idx="14512">
                  <c:v>1.7687652439019301</c:v>
                </c:pt>
                <c:pt idx="14513">
                  <c:v>1.7688871951214424</c:v>
                </c:pt>
                <c:pt idx="14514">
                  <c:v>1.7690091463409547</c:v>
                </c:pt>
                <c:pt idx="14515">
                  <c:v>1.7691310975604668</c:v>
                </c:pt>
                <c:pt idx="14516">
                  <c:v>1.7692530487799789</c:v>
                </c:pt>
                <c:pt idx="14517">
                  <c:v>1.7693749999994912</c:v>
                </c:pt>
                <c:pt idx="14518">
                  <c:v>1.7694969512190033</c:v>
                </c:pt>
                <c:pt idx="14519">
                  <c:v>1.7696189024385154</c:v>
                </c:pt>
                <c:pt idx="14520">
                  <c:v>1.7697408536580279</c:v>
                </c:pt>
                <c:pt idx="14521">
                  <c:v>1.76986280487754</c:v>
                </c:pt>
                <c:pt idx="14522">
                  <c:v>1.7699847560970521</c:v>
                </c:pt>
                <c:pt idx="14523">
                  <c:v>1.7701067073165642</c:v>
                </c:pt>
                <c:pt idx="14524">
                  <c:v>1.7702286585360767</c:v>
                </c:pt>
                <c:pt idx="14525">
                  <c:v>1.7703506097555888</c:v>
                </c:pt>
                <c:pt idx="14526">
                  <c:v>1.7704725609751009</c:v>
                </c:pt>
                <c:pt idx="14527">
                  <c:v>1.7705945121946134</c:v>
                </c:pt>
                <c:pt idx="14528">
                  <c:v>1.7707164634141255</c:v>
                </c:pt>
                <c:pt idx="14529">
                  <c:v>1.7708384146336376</c:v>
                </c:pt>
                <c:pt idx="14530">
                  <c:v>1.7709603658531499</c:v>
                </c:pt>
                <c:pt idx="14531">
                  <c:v>1.7710823170726622</c:v>
                </c:pt>
                <c:pt idx="14532">
                  <c:v>1.7712042682921743</c:v>
                </c:pt>
                <c:pt idx="14533">
                  <c:v>1.7713262195116863</c:v>
                </c:pt>
                <c:pt idx="14534">
                  <c:v>1.7714481707311984</c:v>
                </c:pt>
                <c:pt idx="14535">
                  <c:v>1.7715701219507107</c:v>
                </c:pt>
                <c:pt idx="14536">
                  <c:v>1.771692073170223</c:v>
                </c:pt>
                <c:pt idx="14537">
                  <c:v>1.7718140243897351</c:v>
                </c:pt>
                <c:pt idx="14538">
                  <c:v>1.7719359756092472</c:v>
                </c:pt>
                <c:pt idx="14539">
                  <c:v>1.7720579268287595</c:v>
                </c:pt>
                <c:pt idx="14540">
                  <c:v>1.7721798780482718</c:v>
                </c:pt>
                <c:pt idx="14541">
                  <c:v>1.7723018292677839</c:v>
                </c:pt>
                <c:pt idx="14542">
                  <c:v>1.772423780487284</c:v>
                </c:pt>
                <c:pt idx="14543">
                  <c:v>1.7725457317068083</c:v>
                </c:pt>
                <c:pt idx="14544">
                  <c:v>1.7726676829263206</c:v>
                </c:pt>
                <c:pt idx="14545">
                  <c:v>1.7727896341458207</c:v>
                </c:pt>
                <c:pt idx="14546">
                  <c:v>1.772911585365345</c:v>
                </c:pt>
                <c:pt idx="14547">
                  <c:v>1.7730335365848571</c:v>
                </c:pt>
                <c:pt idx="14548">
                  <c:v>1.7731554878043569</c:v>
                </c:pt>
                <c:pt idx="14549">
                  <c:v>1.7732774390238815</c:v>
                </c:pt>
                <c:pt idx="14550">
                  <c:v>1.7733993902433935</c:v>
                </c:pt>
                <c:pt idx="14551">
                  <c:v>1.7735213414628936</c:v>
                </c:pt>
                <c:pt idx="14552">
                  <c:v>1.7736432926824182</c:v>
                </c:pt>
                <c:pt idx="14553">
                  <c:v>1.7737652439019302</c:v>
                </c:pt>
                <c:pt idx="14554">
                  <c:v>1.7738871951214303</c:v>
                </c:pt>
                <c:pt idx="14555">
                  <c:v>1.7740091463409544</c:v>
                </c:pt>
                <c:pt idx="14556">
                  <c:v>1.7741310975604669</c:v>
                </c:pt>
                <c:pt idx="14557">
                  <c:v>1.774253048779979</c:v>
                </c:pt>
                <c:pt idx="14558">
                  <c:v>1.7743749999994789</c:v>
                </c:pt>
                <c:pt idx="14559">
                  <c:v>1.7744969512189912</c:v>
                </c:pt>
                <c:pt idx="14560">
                  <c:v>1.7746189024385035</c:v>
                </c:pt>
                <c:pt idx="14561">
                  <c:v>1.7747408536580156</c:v>
                </c:pt>
                <c:pt idx="14562">
                  <c:v>1.7748628048775277</c:v>
                </c:pt>
                <c:pt idx="14563">
                  <c:v>1.77498475609704</c:v>
                </c:pt>
                <c:pt idx="14564">
                  <c:v>1.7751067073165521</c:v>
                </c:pt>
                <c:pt idx="14565">
                  <c:v>1.7752286585360642</c:v>
                </c:pt>
                <c:pt idx="14566">
                  <c:v>1.7753506097555767</c:v>
                </c:pt>
                <c:pt idx="14567">
                  <c:v>1.7754725609750888</c:v>
                </c:pt>
                <c:pt idx="14568">
                  <c:v>1.7755945121946008</c:v>
                </c:pt>
                <c:pt idx="14569">
                  <c:v>1.7757164634141134</c:v>
                </c:pt>
                <c:pt idx="14570">
                  <c:v>1.7758384146336255</c:v>
                </c:pt>
                <c:pt idx="14571">
                  <c:v>1.7759603658531375</c:v>
                </c:pt>
                <c:pt idx="14572">
                  <c:v>1.7760823170726496</c:v>
                </c:pt>
                <c:pt idx="14573">
                  <c:v>1.7762042682921622</c:v>
                </c:pt>
                <c:pt idx="14574">
                  <c:v>1.7763262195116742</c:v>
                </c:pt>
                <c:pt idx="14575">
                  <c:v>1.7764481707311863</c:v>
                </c:pt>
                <c:pt idx="14576">
                  <c:v>1.7765701219506986</c:v>
                </c:pt>
                <c:pt idx="14577">
                  <c:v>1.7766920731702109</c:v>
                </c:pt>
                <c:pt idx="14578">
                  <c:v>1.776814024389723</c:v>
                </c:pt>
                <c:pt idx="14579">
                  <c:v>1.7769359756092351</c:v>
                </c:pt>
                <c:pt idx="14580">
                  <c:v>1.7770579268287474</c:v>
                </c:pt>
                <c:pt idx="14581">
                  <c:v>1.7771798780482595</c:v>
                </c:pt>
                <c:pt idx="14582">
                  <c:v>1.7773018292677718</c:v>
                </c:pt>
                <c:pt idx="14583">
                  <c:v>1.7774237804872839</c:v>
                </c:pt>
                <c:pt idx="14584">
                  <c:v>1.7775457317067962</c:v>
                </c:pt>
                <c:pt idx="14585">
                  <c:v>1.7776676829263085</c:v>
                </c:pt>
                <c:pt idx="14586">
                  <c:v>1.7777896341458206</c:v>
                </c:pt>
                <c:pt idx="14587">
                  <c:v>1.7779115853653327</c:v>
                </c:pt>
                <c:pt idx="14588">
                  <c:v>1.778033536584845</c:v>
                </c:pt>
                <c:pt idx="14589">
                  <c:v>1.7781554878043573</c:v>
                </c:pt>
                <c:pt idx="14590">
                  <c:v>1.7782774390238694</c:v>
                </c:pt>
                <c:pt idx="14591">
                  <c:v>1.7783993902433815</c:v>
                </c:pt>
                <c:pt idx="14592">
                  <c:v>1.7785213414628938</c:v>
                </c:pt>
                <c:pt idx="14593">
                  <c:v>1.7786432926824058</c:v>
                </c:pt>
                <c:pt idx="14594">
                  <c:v>1.7787652439019181</c:v>
                </c:pt>
                <c:pt idx="14595">
                  <c:v>1.7788871951214302</c:v>
                </c:pt>
                <c:pt idx="14596">
                  <c:v>1.7790091463409425</c:v>
                </c:pt>
                <c:pt idx="14597">
                  <c:v>1.7791310975604546</c:v>
                </c:pt>
                <c:pt idx="14598">
                  <c:v>1.7792530487799669</c:v>
                </c:pt>
                <c:pt idx="14599">
                  <c:v>1.779374999999479</c:v>
                </c:pt>
                <c:pt idx="14600">
                  <c:v>1.7794969512189913</c:v>
                </c:pt>
                <c:pt idx="14601">
                  <c:v>1.7796189024385036</c:v>
                </c:pt>
                <c:pt idx="14602">
                  <c:v>1.7797408536580157</c:v>
                </c:pt>
                <c:pt idx="14603">
                  <c:v>1.7798628048775278</c:v>
                </c:pt>
                <c:pt idx="14604">
                  <c:v>1.7799847560970401</c:v>
                </c:pt>
                <c:pt idx="14605">
                  <c:v>1.7801067073165526</c:v>
                </c:pt>
                <c:pt idx="14606">
                  <c:v>1.7802286585360647</c:v>
                </c:pt>
                <c:pt idx="14607">
                  <c:v>1.7803506097555768</c:v>
                </c:pt>
                <c:pt idx="14608">
                  <c:v>1.7804725609750891</c:v>
                </c:pt>
                <c:pt idx="14609">
                  <c:v>1.7805945121946012</c:v>
                </c:pt>
                <c:pt idx="14610">
                  <c:v>1.7807164634141133</c:v>
                </c:pt>
                <c:pt idx="14611">
                  <c:v>1.7808384146336256</c:v>
                </c:pt>
                <c:pt idx="14612">
                  <c:v>1.7809603658531379</c:v>
                </c:pt>
                <c:pt idx="14613">
                  <c:v>1.78108231707265</c:v>
                </c:pt>
                <c:pt idx="14614">
                  <c:v>1.7812042682921623</c:v>
                </c:pt>
                <c:pt idx="14615">
                  <c:v>1.7813262195116744</c:v>
                </c:pt>
                <c:pt idx="14616">
                  <c:v>1.7814481707311864</c:v>
                </c:pt>
                <c:pt idx="14617">
                  <c:v>1.7815701219506987</c:v>
                </c:pt>
                <c:pt idx="14618">
                  <c:v>1.7816920731702108</c:v>
                </c:pt>
                <c:pt idx="14619">
                  <c:v>1.7818140243897231</c:v>
                </c:pt>
                <c:pt idx="14620">
                  <c:v>1.7819359756092352</c:v>
                </c:pt>
                <c:pt idx="14621">
                  <c:v>1.7820579268287475</c:v>
                </c:pt>
                <c:pt idx="14622">
                  <c:v>1.7821798780482596</c:v>
                </c:pt>
                <c:pt idx="14623">
                  <c:v>1.7823018292677719</c:v>
                </c:pt>
                <c:pt idx="14624">
                  <c:v>1.7824237804872842</c:v>
                </c:pt>
                <c:pt idx="14625">
                  <c:v>1.7825457317067963</c:v>
                </c:pt>
                <c:pt idx="14626">
                  <c:v>1.7826676829263084</c:v>
                </c:pt>
                <c:pt idx="14627">
                  <c:v>1.7827896341458209</c:v>
                </c:pt>
                <c:pt idx="14628">
                  <c:v>1.782911585365333</c:v>
                </c:pt>
                <c:pt idx="14629">
                  <c:v>1.7830335365848451</c:v>
                </c:pt>
                <c:pt idx="14630">
                  <c:v>1.7831554878043574</c:v>
                </c:pt>
                <c:pt idx="14631">
                  <c:v>1.7832774390238697</c:v>
                </c:pt>
                <c:pt idx="14632">
                  <c:v>1.7833993902433818</c:v>
                </c:pt>
                <c:pt idx="14633">
                  <c:v>1.7835213414628941</c:v>
                </c:pt>
                <c:pt idx="14634">
                  <c:v>1.7836432926824064</c:v>
                </c:pt>
                <c:pt idx="14635">
                  <c:v>1.7837652439019185</c:v>
                </c:pt>
                <c:pt idx="14636">
                  <c:v>1.7838871951214306</c:v>
                </c:pt>
                <c:pt idx="14637">
                  <c:v>1.7840091463409429</c:v>
                </c:pt>
                <c:pt idx="14638">
                  <c:v>1.784131097560455</c:v>
                </c:pt>
                <c:pt idx="14639">
                  <c:v>1.784253048779967</c:v>
                </c:pt>
                <c:pt idx="14640">
                  <c:v>1.7843749999994793</c:v>
                </c:pt>
                <c:pt idx="14641">
                  <c:v>1.7844969512189914</c:v>
                </c:pt>
                <c:pt idx="14642">
                  <c:v>1.7846189024385035</c:v>
                </c:pt>
                <c:pt idx="14643">
                  <c:v>1.784740853658016</c:v>
                </c:pt>
                <c:pt idx="14644">
                  <c:v>1.7848628048775281</c:v>
                </c:pt>
                <c:pt idx="14645">
                  <c:v>1.7849847560970402</c:v>
                </c:pt>
                <c:pt idx="14646">
                  <c:v>1.7851067073165527</c:v>
                </c:pt>
                <c:pt idx="14647">
                  <c:v>1.7852286585360648</c:v>
                </c:pt>
                <c:pt idx="14648">
                  <c:v>1.7853506097555769</c:v>
                </c:pt>
                <c:pt idx="14649">
                  <c:v>1.7854725609750892</c:v>
                </c:pt>
                <c:pt idx="14650">
                  <c:v>1.7855945121946015</c:v>
                </c:pt>
                <c:pt idx="14651">
                  <c:v>1.7857164634141136</c:v>
                </c:pt>
                <c:pt idx="14652">
                  <c:v>1.7858384146336257</c:v>
                </c:pt>
                <c:pt idx="14653">
                  <c:v>1.785960365853138</c:v>
                </c:pt>
                <c:pt idx="14654">
                  <c:v>1.7860823170726501</c:v>
                </c:pt>
                <c:pt idx="14655">
                  <c:v>1.7862042682921622</c:v>
                </c:pt>
                <c:pt idx="14656">
                  <c:v>1.7863262195116745</c:v>
                </c:pt>
                <c:pt idx="14657">
                  <c:v>1.7864481707311868</c:v>
                </c:pt>
                <c:pt idx="14658">
                  <c:v>1.7865701219506989</c:v>
                </c:pt>
                <c:pt idx="14659">
                  <c:v>1.7866920731702112</c:v>
                </c:pt>
                <c:pt idx="14660">
                  <c:v>1.7868140243897233</c:v>
                </c:pt>
                <c:pt idx="14661">
                  <c:v>1.7869359756092356</c:v>
                </c:pt>
                <c:pt idx="14662">
                  <c:v>1.7870579268287479</c:v>
                </c:pt>
                <c:pt idx="14663">
                  <c:v>1.78717987804826</c:v>
                </c:pt>
                <c:pt idx="14664">
                  <c:v>1.7873018292677723</c:v>
                </c:pt>
                <c:pt idx="14665">
                  <c:v>1.7874237804872846</c:v>
                </c:pt>
                <c:pt idx="14666">
                  <c:v>1.7875457317067966</c:v>
                </c:pt>
                <c:pt idx="14667">
                  <c:v>1.7876676829263087</c:v>
                </c:pt>
                <c:pt idx="14668">
                  <c:v>1.7877896341458208</c:v>
                </c:pt>
                <c:pt idx="14669">
                  <c:v>1.7879115853653331</c:v>
                </c:pt>
                <c:pt idx="14670">
                  <c:v>1.7880335365848452</c:v>
                </c:pt>
                <c:pt idx="14671">
                  <c:v>1.7881554878043575</c:v>
                </c:pt>
                <c:pt idx="14672">
                  <c:v>1.7882774390238698</c:v>
                </c:pt>
                <c:pt idx="14673">
                  <c:v>1.7883993902433819</c:v>
                </c:pt>
                <c:pt idx="14674">
                  <c:v>1.7885213414628942</c:v>
                </c:pt>
                <c:pt idx="14675">
                  <c:v>1.7886432926824063</c:v>
                </c:pt>
                <c:pt idx="14676">
                  <c:v>1.7887652439019186</c:v>
                </c:pt>
                <c:pt idx="14677">
                  <c:v>1.7888871951214307</c:v>
                </c:pt>
                <c:pt idx="14678">
                  <c:v>1.789009146340943</c:v>
                </c:pt>
                <c:pt idx="14679">
                  <c:v>1.7891310975604553</c:v>
                </c:pt>
                <c:pt idx="14680">
                  <c:v>1.7892530487799674</c:v>
                </c:pt>
                <c:pt idx="14681">
                  <c:v>1.7893749999994795</c:v>
                </c:pt>
                <c:pt idx="14682">
                  <c:v>1.7894969512189918</c:v>
                </c:pt>
                <c:pt idx="14683">
                  <c:v>1.7896189024385039</c:v>
                </c:pt>
                <c:pt idx="14684">
                  <c:v>1.7897408536580159</c:v>
                </c:pt>
                <c:pt idx="14685">
                  <c:v>1.7898628048775285</c:v>
                </c:pt>
                <c:pt idx="14686">
                  <c:v>1.7899847560970406</c:v>
                </c:pt>
                <c:pt idx="14687">
                  <c:v>1.7901067073165526</c:v>
                </c:pt>
                <c:pt idx="14688">
                  <c:v>1.7902286585360652</c:v>
                </c:pt>
                <c:pt idx="14689">
                  <c:v>1.7903506097555772</c:v>
                </c:pt>
                <c:pt idx="14690">
                  <c:v>1.7904725609750893</c:v>
                </c:pt>
                <c:pt idx="14691">
                  <c:v>1.7905945121946016</c:v>
                </c:pt>
                <c:pt idx="14692">
                  <c:v>1.7907164634141137</c:v>
                </c:pt>
                <c:pt idx="14693">
                  <c:v>1.790838414633626</c:v>
                </c:pt>
                <c:pt idx="14694">
                  <c:v>1.7909603658531381</c:v>
                </c:pt>
                <c:pt idx="14695">
                  <c:v>1.7910823170726504</c:v>
                </c:pt>
                <c:pt idx="14696">
                  <c:v>1.7912042682921627</c:v>
                </c:pt>
                <c:pt idx="14697">
                  <c:v>1.7913262195116748</c:v>
                </c:pt>
                <c:pt idx="14698">
                  <c:v>1.7914481707311869</c:v>
                </c:pt>
                <c:pt idx="14699">
                  <c:v>1.7915701219506992</c:v>
                </c:pt>
                <c:pt idx="14700">
                  <c:v>1.7916920731702113</c:v>
                </c:pt>
                <c:pt idx="14701">
                  <c:v>1.7918140243897236</c:v>
                </c:pt>
                <c:pt idx="14702">
                  <c:v>1.7919359756092357</c:v>
                </c:pt>
                <c:pt idx="14703">
                  <c:v>1.7920579268287478</c:v>
                </c:pt>
                <c:pt idx="14704">
                  <c:v>1.7921798780482603</c:v>
                </c:pt>
                <c:pt idx="14705">
                  <c:v>1.7923018292677724</c:v>
                </c:pt>
                <c:pt idx="14706">
                  <c:v>1.7924237804872845</c:v>
                </c:pt>
                <c:pt idx="14707">
                  <c:v>1.792545731706797</c:v>
                </c:pt>
                <c:pt idx="14708">
                  <c:v>1.7926676829263091</c:v>
                </c:pt>
                <c:pt idx="14709">
                  <c:v>1.7927896341458212</c:v>
                </c:pt>
                <c:pt idx="14710">
                  <c:v>1.7929115853653335</c:v>
                </c:pt>
                <c:pt idx="14711">
                  <c:v>1.7930335365848455</c:v>
                </c:pt>
                <c:pt idx="14712">
                  <c:v>1.7931554878043579</c:v>
                </c:pt>
                <c:pt idx="14713">
                  <c:v>1.7932774390238699</c:v>
                </c:pt>
                <c:pt idx="14714">
                  <c:v>1.7933993902433822</c:v>
                </c:pt>
                <c:pt idx="14715">
                  <c:v>1.7935213414628943</c:v>
                </c:pt>
                <c:pt idx="14716">
                  <c:v>1.7936432926824064</c:v>
                </c:pt>
                <c:pt idx="14717">
                  <c:v>1.7937652439019187</c:v>
                </c:pt>
                <c:pt idx="14718">
                  <c:v>1.7938871951214308</c:v>
                </c:pt>
                <c:pt idx="14719">
                  <c:v>1.7940091463409431</c:v>
                </c:pt>
                <c:pt idx="14720">
                  <c:v>1.7941310975604554</c:v>
                </c:pt>
                <c:pt idx="14721">
                  <c:v>1.7942530487799675</c:v>
                </c:pt>
                <c:pt idx="14722">
                  <c:v>1.7943749999994676</c:v>
                </c:pt>
                <c:pt idx="14723">
                  <c:v>1.7944969512189921</c:v>
                </c:pt>
                <c:pt idx="14724">
                  <c:v>1.7946189024385042</c:v>
                </c:pt>
                <c:pt idx="14725">
                  <c:v>1.7947408536580043</c:v>
                </c:pt>
                <c:pt idx="14726">
                  <c:v>1.7948628048775288</c:v>
                </c:pt>
                <c:pt idx="14727">
                  <c:v>1.7949847560970409</c:v>
                </c:pt>
                <c:pt idx="14728">
                  <c:v>1.7951067073165408</c:v>
                </c:pt>
                <c:pt idx="14729">
                  <c:v>1.7952286585360651</c:v>
                </c:pt>
                <c:pt idx="14730">
                  <c:v>1.7953506097555774</c:v>
                </c:pt>
                <c:pt idx="14731">
                  <c:v>1.7954725609750894</c:v>
                </c:pt>
                <c:pt idx="14732">
                  <c:v>1.7955945121946015</c:v>
                </c:pt>
                <c:pt idx="14733">
                  <c:v>1.7957164634141016</c:v>
                </c:pt>
                <c:pt idx="14734">
                  <c:v>1.7958384146336259</c:v>
                </c:pt>
                <c:pt idx="14735">
                  <c:v>1.7959603658531382</c:v>
                </c:pt>
                <c:pt idx="14736">
                  <c:v>1.7960823170726381</c:v>
                </c:pt>
                <c:pt idx="14737">
                  <c:v>1.7962042682921626</c:v>
                </c:pt>
                <c:pt idx="14738">
                  <c:v>1.7963262195116747</c:v>
                </c:pt>
                <c:pt idx="14739">
                  <c:v>1.7964481707311748</c:v>
                </c:pt>
                <c:pt idx="14740">
                  <c:v>1.7965701219506871</c:v>
                </c:pt>
                <c:pt idx="14741">
                  <c:v>1.7966920731701994</c:v>
                </c:pt>
                <c:pt idx="14742">
                  <c:v>1.7968140243897115</c:v>
                </c:pt>
                <c:pt idx="14743">
                  <c:v>1.7969359756092236</c:v>
                </c:pt>
                <c:pt idx="14744">
                  <c:v>1.7970579268287359</c:v>
                </c:pt>
                <c:pt idx="14745">
                  <c:v>1.797179878048248</c:v>
                </c:pt>
                <c:pt idx="14746">
                  <c:v>1.7973018292677601</c:v>
                </c:pt>
                <c:pt idx="14747">
                  <c:v>1.7974237804872724</c:v>
                </c:pt>
                <c:pt idx="14748">
                  <c:v>1.7975457317067844</c:v>
                </c:pt>
                <c:pt idx="14749">
                  <c:v>1.7976676829262968</c:v>
                </c:pt>
                <c:pt idx="14750">
                  <c:v>1.7977896341458091</c:v>
                </c:pt>
                <c:pt idx="14751">
                  <c:v>1.7979115853653211</c:v>
                </c:pt>
                <c:pt idx="14752">
                  <c:v>1.7980335365848334</c:v>
                </c:pt>
                <c:pt idx="14753">
                  <c:v>1.7981554878043458</c:v>
                </c:pt>
                <c:pt idx="14754">
                  <c:v>1.7982774390238578</c:v>
                </c:pt>
                <c:pt idx="14755">
                  <c:v>1.7983993902433699</c:v>
                </c:pt>
                <c:pt idx="14756">
                  <c:v>1.7985213414628825</c:v>
                </c:pt>
                <c:pt idx="14757">
                  <c:v>1.7986432926823945</c:v>
                </c:pt>
                <c:pt idx="14758">
                  <c:v>1.7987652439019066</c:v>
                </c:pt>
                <c:pt idx="14759">
                  <c:v>1.7988871951214189</c:v>
                </c:pt>
                <c:pt idx="14760">
                  <c:v>1.799009146340931</c:v>
                </c:pt>
                <c:pt idx="14761">
                  <c:v>1.7991310975604431</c:v>
                </c:pt>
                <c:pt idx="14762">
                  <c:v>1.7992530487799554</c:v>
                </c:pt>
                <c:pt idx="14763">
                  <c:v>1.7993749999994677</c:v>
                </c:pt>
                <c:pt idx="14764">
                  <c:v>1.7994969512189798</c:v>
                </c:pt>
                <c:pt idx="14765">
                  <c:v>1.7996189024384921</c:v>
                </c:pt>
                <c:pt idx="14766">
                  <c:v>1.7997408536580044</c:v>
                </c:pt>
                <c:pt idx="14767">
                  <c:v>1.7998628048775165</c:v>
                </c:pt>
                <c:pt idx="14768">
                  <c:v>1.7999847560970286</c:v>
                </c:pt>
                <c:pt idx="14769">
                  <c:v>1.8001067073165409</c:v>
                </c:pt>
                <c:pt idx="14770">
                  <c:v>1.800228658536053</c:v>
                </c:pt>
                <c:pt idx="14771">
                  <c:v>1.8003506097555653</c:v>
                </c:pt>
                <c:pt idx="14772">
                  <c:v>1.8004725609750776</c:v>
                </c:pt>
                <c:pt idx="14773">
                  <c:v>1.8005945121945897</c:v>
                </c:pt>
                <c:pt idx="14774">
                  <c:v>1.8007164634141017</c:v>
                </c:pt>
                <c:pt idx="14775">
                  <c:v>1.800838414633614</c:v>
                </c:pt>
                <c:pt idx="14776">
                  <c:v>1.8009603658531261</c:v>
                </c:pt>
                <c:pt idx="14777">
                  <c:v>1.8010823170726384</c:v>
                </c:pt>
                <c:pt idx="14778">
                  <c:v>1.8012042682921505</c:v>
                </c:pt>
                <c:pt idx="14779">
                  <c:v>1.8013262195116628</c:v>
                </c:pt>
                <c:pt idx="14780">
                  <c:v>1.8014481707311751</c:v>
                </c:pt>
                <c:pt idx="14781">
                  <c:v>1.8015701219506872</c:v>
                </c:pt>
                <c:pt idx="14782">
                  <c:v>1.8016920731701995</c:v>
                </c:pt>
                <c:pt idx="14783">
                  <c:v>1.8018140243897116</c:v>
                </c:pt>
                <c:pt idx="14784">
                  <c:v>1.8019359756092239</c:v>
                </c:pt>
                <c:pt idx="14785">
                  <c:v>1.8020579268287362</c:v>
                </c:pt>
                <c:pt idx="14786">
                  <c:v>1.8021798780482483</c:v>
                </c:pt>
                <c:pt idx="14787">
                  <c:v>1.8023018292677604</c:v>
                </c:pt>
                <c:pt idx="14788">
                  <c:v>1.8024237804872727</c:v>
                </c:pt>
                <c:pt idx="14789">
                  <c:v>1.8025457317067848</c:v>
                </c:pt>
                <c:pt idx="14790">
                  <c:v>1.8026676829262969</c:v>
                </c:pt>
                <c:pt idx="14791">
                  <c:v>1.8027896341458094</c:v>
                </c:pt>
                <c:pt idx="14792">
                  <c:v>1.8029115853653215</c:v>
                </c:pt>
                <c:pt idx="14793">
                  <c:v>1.8030335365848336</c:v>
                </c:pt>
                <c:pt idx="14794">
                  <c:v>1.8031554878043456</c:v>
                </c:pt>
                <c:pt idx="14795">
                  <c:v>1.8032774390238582</c:v>
                </c:pt>
                <c:pt idx="14796">
                  <c:v>1.8033993902433703</c:v>
                </c:pt>
                <c:pt idx="14797">
                  <c:v>1.8035213414628823</c:v>
                </c:pt>
                <c:pt idx="14798">
                  <c:v>1.8036432926823946</c:v>
                </c:pt>
                <c:pt idx="14799">
                  <c:v>1.803765243901907</c:v>
                </c:pt>
                <c:pt idx="14800">
                  <c:v>1.803887195121419</c:v>
                </c:pt>
                <c:pt idx="14801">
                  <c:v>1.8040091463409313</c:v>
                </c:pt>
                <c:pt idx="14802">
                  <c:v>1.8041310975604434</c:v>
                </c:pt>
                <c:pt idx="14803">
                  <c:v>1.8042530487799557</c:v>
                </c:pt>
                <c:pt idx="14804">
                  <c:v>1.8043749999994678</c:v>
                </c:pt>
                <c:pt idx="14805">
                  <c:v>1.8044969512189801</c:v>
                </c:pt>
                <c:pt idx="14806">
                  <c:v>1.8046189024384922</c:v>
                </c:pt>
                <c:pt idx="14807">
                  <c:v>1.8047408536580045</c:v>
                </c:pt>
                <c:pt idx="14808">
                  <c:v>1.8048628048775166</c:v>
                </c:pt>
                <c:pt idx="14809">
                  <c:v>1.8049847560970287</c:v>
                </c:pt>
                <c:pt idx="14810">
                  <c:v>1.805106707316541</c:v>
                </c:pt>
                <c:pt idx="14811">
                  <c:v>1.8052286585360533</c:v>
                </c:pt>
                <c:pt idx="14812">
                  <c:v>1.8053506097555654</c:v>
                </c:pt>
                <c:pt idx="14813">
                  <c:v>1.8054725609750775</c:v>
                </c:pt>
                <c:pt idx="14814">
                  <c:v>1.80559451219459</c:v>
                </c:pt>
                <c:pt idx="14815">
                  <c:v>1.8057164634141021</c:v>
                </c:pt>
                <c:pt idx="14816">
                  <c:v>1.8058384146336142</c:v>
                </c:pt>
                <c:pt idx="14817">
                  <c:v>1.8059603658531267</c:v>
                </c:pt>
                <c:pt idx="14818">
                  <c:v>1.8060823170726388</c:v>
                </c:pt>
                <c:pt idx="14819">
                  <c:v>1.8062042682921509</c:v>
                </c:pt>
                <c:pt idx="14820">
                  <c:v>1.8063262195116632</c:v>
                </c:pt>
                <c:pt idx="14821">
                  <c:v>1.8064481707311753</c:v>
                </c:pt>
                <c:pt idx="14822">
                  <c:v>1.8065701219506873</c:v>
                </c:pt>
                <c:pt idx="14823">
                  <c:v>1.8066920731701996</c:v>
                </c:pt>
                <c:pt idx="14824">
                  <c:v>1.8068140243897117</c:v>
                </c:pt>
                <c:pt idx="14825">
                  <c:v>1.806935975609224</c:v>
                </c:pt>
                <c:pt idx="14826">
                  <c:v>1.8070579268287361</c:v>
                </c:pt>
                <c:pt idx="14827">
                  <c:v>1.8071798780482484</c:v>
                </c:pt>
                <c:pt idx="14828">
                  <c:v>1.8073018292677605</c:v>
                </c:pt>
                <c:pt idx="14829">
                  <c:v>1.8074237804872728</c:v>
                </c:pt>
                <c:pt idx="14830">
                  <c:v>1.8075457317067851</c:v>
                </c:pt>
                <c:pt idx="14831">
                  <c:v>1.8076676829262972</c:v>
                </c:pt>
                <c:pt idx="14832">
                  <c:v>1.8077896341458095</c:v>
                </c:pt>
                <c:pt idx="14833">
                  <c:v>1.8079115853653218</c:v>
                </c:pt>
                <c:pt idx="14834">
                  <c:v>1.8080335365848339</c:v>
                </c:pt>
                <c:pt idx="14835">
                  <c:v>1.808155487804346</c:v>
                </c:pt>
                <c:pt idx="14836">
                  <c:v>1.8082774390238583</c:v>
                </c:pt>
                <c:pt idx="14837">
                  <c:v>1.8083993902433704</c:v>
                </c:pt>
                <c:pt idx="14838">
                  <c:v>1.8085213414628827</c:v>
                </c:pt>
                <c:pt idx="14839">
                  <c:v>1.8086432926823948</c:v>
                </c:pt>
                <c:pt idx="14840">
                  <c:v>1.8087652439019071</c:v>
                </c:pt>
                <c:pt idx="14841">
                  <c:v>1.8088871951214192</c:v>
                </c:pt>
                <c:pt idx="14842">
                  <c:v>1.8090091463409315</c:v>
                </c:pt>
                <c:pt idx="14843">
                  <c:v>1.8091310975604438</c:v>
                </c:pt>
                <c:pt idx="14844">
                  <c:v>1.8092530487799559</c:v>
                </c:pt>
                <c:pt idx="14845">
                  <c:v>1.8093749999994679</c:v>
                </c:pt>
                <c:pt idx="14846">
                  <c:v>1.8094969512189802</c:v>
                </c:pt>
                <c:pt idx="14847">
                  <c:v>1.8096189024384925</c:v>
                </c:pt>
                <c:pt idx="14848">
                  <c:v>1.8097408536580046</c:v>
                </c:pt>
                <c:pt idx="14849">
                  <c:v>1.8098628048775169</c:v>
                </c:pt>
                <c:pt idx="14850">
                  <c:v>1.809984756097029</c:v>
                </c:pt>
                <c:pt idx="14851">
                  <c:v>1.8101067073165411</c:v>
                </c:pt>
                <c:pt idx="14852">
                  <c:v>1.8102286585360534</c:v>
                </c:pt>
                <c:pt idx="14853">
                  <c:v>1.8103506097555657</c:v>
                </c:pt>
                <c:pt idx="14854">
                  <c:v>1.8104725609750778</c:v>
                </c:pt>
                <c:pt idx="14855">
                  <c:v>1.8105945121945899</c:v>
                </c:pt>
                <c:pt idx="14856">
                  <c:v>1.8107164634141024</c:v>
                </c:pt>
                <c:pt idx="14857">
                  <c:v>1.8108384146336145</c:v>
                </c:pt>
                <c:pt idx="14858">
                  <c:v>1.8109603658531266</c:v>
                </c:pt>
                <c:pt idx="14859">
                  <c:v>1.8110823170726389</c:v>
                </c:pt>
                <c:pt idx="14860">
                  <c:v>1.8112042682921512</c:v>
                </c:pt>
                <c:pt idx="14861">
                  <c:v>1.8113262195116633</c:v>
                </c:pt>
                <c:pt idx="14862">
                  <c:v>1.8114481707311756</c:v>
                </c:pt>
                <c:pt idx="14863">
                  <c:v>1.8115701219506879</c:v>
                </c:pt>
                <c:pt idx="14864">
                  <c:v>1.8116920731702</c:v>
                </c:pt>
                <c:pt idx="14865">
                  <c:v>1.8118140243897121</c:v>
                </c:pt>
                <c:pt idx="14866">
                  <c:v>1.8119359756092241</c:v>
                </c:pt>
                <c:pt idx="14867">
                  <c:v>1.8120579268287365</c:v>
                </c:pt>
                <c:pt idx="14868">
                  <c:v>1.8121798780482488</c:v>
                </c:pt>
                <c:pt idx="14869">
                  <c:v>1.8123018292677608</c:v>
                </c:pt>
                <c:pt idx="14870">
                  <c:v>1.8124237804872729</c:v>
                </c:pt>
                <c:pt idx="14871">
                  <c:v>1.812545731706785</c:v>
                </c:pt>
                <c:pt idx="14872">
                  <c:v>1.8126676829262975</c:v>
                </c:pt>
                <c:pt idx="14873">
                  <c:v>1.8127896341458096</c:v>
                </c:pt>
                <c:pt idx="14874">
                  <c:v>1.8129115853653217</c:v>
                </c:pt>
                <c:pt idx="14875">
                  <c:v>1.8130335365848342</c:v>
                </c:pt>
                <c:pt idx="14876">
                  <c:v>1.8131554878043463</c:v>
                </c:pt>
                <c:pt idx="14877">
                  <c:v>1.8132774390238584</c:v>
                </c:pt>
                <c:pt idx="14878">
                  <c:v>1.8133993902433709</c:v>
                </c:pt>
                <c:pt idx="14879">
                  <c:v>1.813521341462883</c:v>
                </c:pt>
                <c:pt idx="14880">
                  <c:v>1.8136432926823951</c:v>
                </c:pt>
                <c:pt idx="14881">
                  <c:v>1.8137652439019074</c:v>
                </c:pt>
                <c:pt idx="14882">
                  <c:v>1.8138871951214195</c:v>
                </c:pt>
                <c:pt idx="14883">
                  <c:v>1.8140091463409316</c:v>
                </c:pt>
                <c:pt idx="14884">
                  <c:v>1.8141310975604439</c:v>
                </c:pt>
                <c:pt idx="14885">
                  <c:v>1.814253048779956</c:v>
                </c:pt>
                <c:pt idx="14886">
                  <c:v>1.8143749999994683</c:v>
                </c:pt>
                <c:pt idx="14887">
                  <c:v>1.8144969512189804</c:v>
                </c:pt>
                <c:pt idx="14888">
                  <c:v>1.8146189024384927</c:v>
                </c:pt>
                <c:pt idx="14889">
                  <c:v>1.8147408536580047</c:v>
                </c:pt>
                <c:pt idx="14890">
                  <c:v>1.8148628048775171</c:v>
                </c:pt>
                <c:pt idx="14891">
                  <c:v>1.8149847560970294</c:v>
                </c:pt>
                <c:pt idx="14892">
                  <c:v>1.8151067073165414</c:v>
                </c:pt>
                <c:pt idx="14893">
                  <c:v>1.8152286585360538</c:v>
                </c:pt>
                <c:pt idx="14894">
                  <c:v>1.8153506097555661</c:v>
                </c:pt>
                <c:pt idx="14895">
                  <c:v>1.8154725609750781</c:v>
                </c:pt>
                <c:pt idx="14896">
                  <c:v>1.8155945121945902</c:v>
                </c:pt>
                <c:pt idx="14897">
                  <c:v>1.8157164634141025</c:v>
                </c:pt>
                <c:pt idx="14898">
                  <c:v>1.8158384146336146</c:v>
                </c:pt>
                <c:pt idx="14899">
                  <c:v>1.8159603658531267</c:v>
                </c:pt>
                <c:pt idx="14900">
                  <c:v>1.816082317072639</c:v>
                </c:pt>
                <c:pt idx="14901">
                  <c:v>1.8162042682921513</c:v>
                </c:pt>
                <c:pt idx="14902">
                  <c:v>1.8163262195116512</c:v>
                </c:pt>
                <c:pt idx="14903">
                  <c:v>1.8164481707311755</c:v>
                </c:pt>
                <c:pt idx="14904">
                  <c:v>1.8165701219506878</c:v>
                </c:pt>
                <c:pt idx="14905">
                  <c:v>1.8166920731702001</c:v>
                </c:pt>
                <c:pt idx="14906">
                  <c:v>1.8168140243897122</c:v>
                </c:pt>
                <c:pt idx="14907">
                  <c:v>1.8169359756092123</c:v>
                </c:pt>
                <c:pt idx="14908">
                  <c:v>1.8170579268287366</c:v>
                </c:pt>
                <c:pt idx="14909">
                  <c:v>1.8171798780482489</c:v>
                </c:pt>
                <c:pt idx="14910">
                  <c:v>1.8173018292677487</c:v>
                </c:pt>
                <c:pt idx="14911">
                  <c:v>1.8174237804872733</c:v>
                </c:pt>
                <c:pt idx="14912">
                  <c:v>1.8175457317067854</c:v>
                </c:pt>
                <c:pt idx="14913">
                  <c:v>1.8176676829262852</c:v>
                </c:pt>
                <c:pt idx="14914">
                  <c:v>1.8177896341458097</c:v>
                </c:pt>
                <c:pt idx="14915">
                  <c:v>1.8179115853653096</c:v>
                </c:pt>
                <c:pt idx="14916">
                  <c:v>1.8180335365848219</c:v>
                </c:pt>
                <c:pt idx="14917">
                  <c:v>1.8181554878043462</c:v>
                </c:pt>
                <c:pt idx="14918">
                  <c:v>1.8182774390238585</c:v>
                </c:pt>
                <c:pt idx="14919">
                  <c:v>1.8183993902433584</c:v>
                </c:pt>
                <c:pt idx="14920">
                  <c:v>1.8185213414628707</c:v>
                </c:pt>
                <c:pt idx="14921">
                  <c:v>1.818643292682383</c:v>
                </c:pt>
                <c:pt idx="14922">
                  <c:v>1.8187652439018951</c:v>
                </c:pt>
                <c:pt idx="14923">
                  <c:v>1.8188871951214072</c:v>
                </c:pt>
                <c:pt idx="14924">
                  <c:v>1.8190091463409197</c:v>
                </c:pt>
                <c:pt idx="14925">
                  <c:v>1.8191310975604318</c:v>
                </c:pt>
                <c:pt idx="14926">
                  <c:v>1.8192530487799439</c:v>
                </c:pt>
                <c:pt idx="14927">
                  <c:v>1.8193749999994562</c:v>
                </c:pt>
                <c:pt idx="14928">
                  <c:v>1.8194969512189683</c:v>
                </c:pt>
                <c:pt idx="14929">
                  <c:v>1.8196189024384803</c:v>
                </c:pt>
                <c:pt idx="14930">
                  <c:v>1.8197408536579927</c:v>
                </c:pt>
                <c:pt idx="14931">
                  <c:v>1.819862804877505</c:v>
                </c:pt>
                <c:pt idx="14932">
                  <c:v>1.819984756097017</c:v>
                </c:pt>
                <c:pt idx="14933">
                  <c:v>1.8201067073165293</c:v>
                </c:pt>
                <c:pt idx="14934">
                  <c:v>1.8202286585360414</c:v>
                </c:pt>
                <c:pt idx="14935">
                  <c:v>1.8203506097555537</c:v>
                </c:pt>
                <c:pt idx="14936">
                  <c:v>1.8204725609750658</c:v>
                </c:pt>
                <c:pt idx="14937">
                  <c:v>1.8205945121945781</c:v>
                </c:pt>
                <c:pt idx="14938">
                  <c:v>1.8207164634140904</c:v>
                </c:pt>
                <c:pt idx="14939">
                  <c:v>1.8208384146336025</c:v>
                </c:pt>
                <c:pt idx="14940">
                  <c:v>1.8209603658531148</c:v>
                </c:pt>
                <c:pt idx="14941">
                  <c:v>1.8210823170726269</c:v>
                </c:pt>
                <c:pt idx="14942">
                  <c:v>1.821204268292139</c:v>
                </c:pt>
                <c:pt idx="14943">
                  <c:v>1.8213262195116513</c:v>
                </c:pt>
                <c:pt idx="14944">
                  <c:v>1.8214481707311636</c:v>
                </c:pt>
                <c:pt idx="14945">
                  <c:v>1.8215701219506757</c:v>
                </c:pt>
                <c:pt idx="14946">
                  <c:v>1.821692073170188</c:v>
                </c:pt>
                <c:pt idx="14947">
                  <c:v>1.8218140243897001</c:v>
                </c:pt>
                <c:pt idx="14948">
                  <c:v>1.8219359756092124</c:v>
                </c:pt>
                <c:pt idx="14949">
                  <c:v>1.8220579268287247</c:v>
                </c:pt>
                <c:pt idx="14950">
                  <c:v>1.8221798780482368</c:v>
                </c:pt>
                <c:pt idx="14951">
                  <c:v>1.8223018292677489</c:v>
                </c:pt>
                <c:pt idx="14952">
                  <c:v>1.8224237804872612</c:v>
                </c:pt>
                <c:pt idx="14953">
                  <c:v>1.8225457317067735</c:v>
                </c:pt>
                <c:pt idx="14954">
                  <c:v>1.8226676829262856</c:v>
                </c:pt>
                <c:pt idx="14955">
                  <c:v>1.8227896341457979</c:v>
                </c:pt>
                <c:pt idx="14956">
                  <c:v>1.8229115853653099</c:v>
                </c:pt>
                <c:pt idx="14957">
                  <c:v>1.823033536584822</c:v>
                </c:pt>
                <c:pt idx="14958">
                  <c:v>1.8231554878043341</c:v>
                </c:pt>
                <c:pt idx="14959">
                  <c:v>1.8232774390238466</c:v>
                </c:pt>
                <c:pt idx="14960">
                  <c:v>1.8233993902433587</c:v>
                </c:pt>
                <c:pt idx="14961">
                  <c:v>1.8235213414628708</c:v>
                </c:pt>
                <c:pt idx="14962">
                  <c:v>1.8236432926823833</c:v>
                </c:pt>
                <c:pt idx="14963">
                  <c:v>1.8237652439018954</c:v>
                </c:pt>
                <c:pt idx="14964">
                  <c:v>1.8238871951214075</c:v>
                </c:pt>
                <c:pt idx="14965">
                  <c:v>1.8240091463409198</c:v>
                </c:pt>
                <c:pt idx="14966">
                  <c:v>1.8241310975604321</c:v>
                </c:pt>
                <c:pt idx="14967">
                  <c:v>1.8242530487799442</c:v>
                </c:pt>
                <c:pt idx="14968">
                  <c:v>1.8243749999994563</c:v>
                </c:pt>
                <c:pt idx="14969">
                  <c:v>1.8244969512189688</c:v>
                </c:pt>
                <c:pt idx="14970">
                  <c:v>1.8246189024384809</c:v>
                </c:pt>
                <c:pt idx="14971">
                  <c:v>1.824740853657993</c:v>
                </c:pt>
                <c:pt idx="14972">
                  <c:v>1.8248628048775051</c:v>
                </c:pt>
                <c:pt idx="14973">
                  <c:v>1.8249847560970174</c:v>
                </c:pt>
                <c:pt idx="14974">
                  <c:v>1.8251067073165295</c:v>
                </c:pt>
                <c:pt idx="14975">
                  <c:v>1.8252286585360418</c:v>
                </c:pt>
                <c:pt idx="14976">
                  <c:v>1.8253506097555539</c:v>
                </c:pt>
                <c:pt idx="14977">
                  <c:v>1.8254725609750659</c:v>
                </c:pt>
                <c:pt idx="14978">
                  <c:v>1.8255945121945785</c:v>
                </c:pt>
                <c:pt idx="14979">
                  <c:v>1.8257164634140906</c:v>
                </c:pt>
                <c:pt idx="14980">
                  <c:v>1.8258384146336026</c:v>
                </c:pt>
                <c:pt idx="14981">
                  <c:v>1.8259603658531152</c:v>
                </c:pt>
                <c:pt idx="14982">
                  <c:v>1.8260823170726272</c:v>
                </c:pt>
                <c:pt idx="14983">
                  <c:v>1.8262042682921393</c:v>
                </c:pt>
                <c:pt idx="14984">
                  <c:v>1.8263262195116514</c:v>
                </c:pt>
                <c:pt idx="14985">
                  <c:v>1.8264481707311639</c:v>
                </c:pt>
                <c:pt idx="14986">
                  <c:v>1.826570121950676</c:v>
                </c:pt>
                <c:pt idx="14987">
                  <c:v>1.8266920731701881</c:v>
                </c:pt>
                <c:pt idx="14988">
                  <c:v>1.8268140243897004</c:v>
                </c:pt>
                <c:pt idx="14989">
                  <c:v>1.8269359756092125</c:v>
                </c:pt>
                <c:pt idx="14990">
                  <c:v>1.8270579268287246</c:v>
                </c:pt>
                <c:pt idx="14991">
                  <c:v>1.8271798780482369</c:v>
                </c:pt>
                <c:pt idx="14992">
                  <c:v>1.8273018292677492</c:v>
                </c:pt>
                <c:pt idx="14993">
                  <c:v>1.8274237804872613</c:v>
                </c:pt>
                <c:pt idx="14994">
                  <c:v>1.8275457317067736</c:v>
                </c:pt>
                <c:pt idx="14995">
                  <c:v>1.8276676829262857</c:v>
                </c:pt>
                <c:pt idx="14996">
                  <c:v>1.8277896341457978</c:v>
                </c:pt>
                <c:pt idx="14997">
                  <c:v>1.8279115853653101</c:v>
                </c:pt>
                <c:pt idx="14998">
                  <c:v>1.8280335365848224</c:v>
                </c:pt>
                <c:pt idx="14999">
                  <c:v>1.8281554878043345</c:v>
                </c:pt>
                <c:pt idx="15000">
                  <c:v>1.8282774390238468</c:v>
                </c:pt>
                <c:pt idx="15001">
                  <c:v>1.8283993902433591</c:v>
                </c:pt>
                <c:pt idx="15002">
                  <c:v>1.8285213414628712</c:v>
                </c:pt>
                <c:pt idx="15003">
                  <c:v>1.8286432926823832</c:v>
                </c:pt>
                <c:pt idx="15004">
                  <c:v>1.8287652439018955</c:v>
                </c:pt>
                <c:pt idx="15005">
                  <c:v>1.8288871951214076</c:v>
                </c:pt>
                <c:pt idx="15006">
                  <c:v>1.8290091463409199</c:v>
                </c:pt>
                <c:pt idx="15007">
                  <c:v>1.8291310975604322</c:v>
                </c:pt>
                <c:pt idx="15008">
                  <c:v>1.8292530487799443</c:v>
                </c:pt>
                <c:pt idx="15009">
                  <c:v>1.8293749999994566</c:v>
                </c:pt>
                <c:pt idx="15010">
                  <c:v>1.8294969512189687</c:v>
                </c:pt>
                <c:pt idx="15011">
                  <c:v>1.829618902438481</c:v>
                </c:pt>
                <c:pt idx="15012">
                  <c:v>1.8297408536579931</c:v>
                </c:pt>
                <c:pt idx="15013">
                  <c:v>1.8298628048775052</c:v>
                </c:pt>
                <c:pt idx="15014">
                  <c:v>1.8299847560970175</c:v>
                </c:pt>
                <c:pt idx="15015">
                  <c:v>1.8301067073165298</c:v>
                </c:pt>
                <c:pt idx="15016">
                  <c:v>1.8302286585360419</c:v>
                </c:pt>
                <c:pt idx="15017">
                  <c:v>1.8303506097555542</c:v>
                </c:pt>
                <c:pt idx="15018">
                  <c:v>1.8304725609750663</c:v>
                </c:pt>
                <c:pt idx="15019">
                  <c:v>1.8305945121945784</c:v>
                </c:pt>
                <c:pt idx="15020">
                  <c:v>1.8307164634140909</c:v>
                </c:pt>
                <c:pt idx="15021">
                  <c:v>1.830838414633603</c:v>
                </c:pt>
                <c:pt idx="15022">
                  <c:v>1.8309603658531151</c:v>
                </c:pt>
                <c:pt idx="15023">
                  <c:v>1.8310823170726276</c:v>
                </c:pt>
                <c:pt idx="15024">
                  <c:v>1.8312042682921397</c:v>
                </c:pt>
                <c:pt idx="15025">
                  <c:v>1.8313262195116518</c:v>
                </c:pt>
                <c:pt idx="15026">
                  <c:v>1.8314481707311641</c:v>
                </c:pt>
                <c:pt idx="15027">
                  <c:v>1.8315701219506761</c:v>
                </c:pt>
                <c:pt idx="15028">
                  <c:v>1.8316920731701885</c:v>
                </c:pt>
                <c:pt idx="15029">
                  <c:v>1.8318140243897005</c:v>
                </c:pt>
                <c:pt idx="15030">
                  <c:v>1.8319359756092128</c:v>
                </c:pt>
                <c:pt idx="15031">
                  <c:v>1.8320579268287251</c:v>
                </c:pt>
                <c:pt idx="15032">
                  <c:v>1.8321798780482372</c:v>
                </c:pt>
                <c:pt idx="15033">
                  <c:v>1.8323018292677493</c:v>
                </c:pt>
                <c:pt idx="15034">
                  <c:v>1.8324237804872614</c:v>
                </c:pt>
                <c:pt idx="15035">
                  <c:v>1.8325457317067737</c:v>
                </c:pt>
                <c:pt idx="15036">
                  <c:v>1.832667682926286</c:v>
                </c:pt>
                <c:pt idx="15037">
                  <c:v>1.8327896341457981</c:v>
                </c:pt>
                <c:pt idx="15038">
                  <c:v>1.8329115853653102</c:v>
                </c:pt>
                <c:pt idx="15039">
                  <c:v>1.8330335365848227</c:v>
                </c:pt>
                <c:pt idx="15040">
                  <c:v>1.8331554878043348</c:v>
                </c:pt>
                <c:pt idx="15041">
                  <c:v>1.8332774390238469</c:v>
                </c:pt>
                <c:pt idx="15042">
                  <c:v>1.8333993902433592</c:v>
                </c:pt>
                <c:pt idx="15043">
                  <c:v>1.8335213414628715</c:v>
                </c:pt>
                <c:pt idx="15044">
                  <c:v>1.8336432926823836</c:v>
                </c:pt>
                <c:pt idx="15045">
                  <c:v>1.8337652439018957</c:v>
                </c:pt>
                <c:pt idx="15046">
                  <c:v>1.8338871951214082</c:v>
                </c:pt>
                <c:pt idx="15047">
                  <c:v>1.8340091463409203</c:v>
                </c:pt>
                <c:pt idx="15048">
                  <c:v>1.8341310975604324</c:v>
                </c:pt>
                <c:pt idx="15049">
                  <c:v>1.8342530487799447</c:v>
                </c:pt>
                <c:pt idx="15050">
                  <c:v>1.8343749999994567</c:v>
                </c:pt>
                <c:pt idx="15051">
                  <c:v>1.8344969512189688</c:v>
                </c:pt>
                <c:pt idx="15052">
                  <c:v>1.8346189024384811</c:v>
                </c:pt>
                <c:pt idx="15053">
                  <c:v>1.8347408536579932</c:v>
                </c:pt>
                <c:pt idx="15054">
                  <c:v>1.8348628048775055</c:v>
                </c:pt>
                <c:pt idx="15055">
                  <c:v>1.8349847560970178</c:v>
                </c:pt>
                <c:pt idx="15056">
                  <c:v>1.8351067073165299</c:v>
                </c:pt>
                <c:pt idx="15057">
                  <c:v>1.835228658536042</c:v>
                </c:pt>
                <c:pt idx="15058">
                  <c:v>1.8353506097555545</c:v>
                </c:pt>
                <c:pt idx="15059">
                  <c:v>1.8354725609750666</c:v>
                </c:pt>
                <c:pt idx="15060">
                  <c:v>1.8355945121945787</c:v>
                </c:pt>
                <c:pt idx="15061">
                  <c:v>1.8357164634140908</c:v>
                </c:pt>
                <c:pt idx="15062">
                  <c:v>1.8358384146336033</c:v>
                </c:pt>
                <c:pt idx="15063">
                  <c:v>1.8359603658531154</c:v>
                </c:pt>
                <c:pt idx="15064">
                  <c:v>1.8360823170726275</c:v>
                </c:pt>
                <c:pt idx="15065">
                  <c:v>1.8362042682921398</c:v>
                </c:pt>
                <c:pt idx="15066">
                  <c:v>1.8363262195116519</c:v>
                </c:pt>
                <c:pt idx="15067">
                  <c:v>1.8364481707311642</c:v>
                </c:pt>
                <c:pt idx="15068">
                  <c:v>1.8365701219506765</c:v>
                </c:pt>
                <c:pt idx="15069">
                  <c:v>1.8366920731701886</c:v>
                </c:pt>
                <c:pt idx="15070">
                  <c:v>1.8368140243897007</c:v>
                </c:pt>
                <c:pt idx="15071">
                  <c:v>1.836935975609213</c:v>
                </c:pt>
                <c:pt idx="15072">
                  <c:v>1.837057926828725</c:v>
                </c:pt>
                <c:pt idx="15073">
                  <c:v>1.8371798780482373</c:v>
                </c:pt>
                <c:pt idx="15074">
                  <c:v>1.8373018292677497</c:v>
                </c:pt>
                <c:pt idx="15075">
                  <c:v>1.8374237804872617</c:v>
                </c:pt>
                <c:pt idx="15076">
                  <c:v>1.8375457317067738</c:v>
                </c:pt>
                <c:pt idx="15077">
                  <c:v>1.8376676829262861</c:v>
                </c:pt>
                <c:pt idx="15078">
                  <c:v>1.8377896341457984</c:v>
                </c:pt>
                <c:pt idx="15079">
                  <c:v>1.8379115853653105</c:v>
                </c:pt>
                <c:pt idx="15080">
                  <c:v>1.8380335365848226</c:v>
                </c:pt>
                <c:pt idx="15081">
                  <c:v>1.8381554878043349</c:v>
                </c:pt>
                <c:pt idx="15082">
                  <c:v>1.8382774390238472</c:v>
                </c:pt>
                <c:pt idx="15083">
                  <c:v>1.8383993902433593</c:v>
                </c:pt>
                <c:pt idx="15084">
                  <c:v>1.8385213414628716</c:v>
                </c:pt>
                <c:pt idx="15085">
                  <c:v>1.8386432926823837</c:v>
                </c:pt>
                <c:pt idx="15086">
                  <c:v>1.838765243901896</c:v>
                </c:pt>
                <c:pt idx="15087">
                  <c:v>1.8388871951214083</c:v>
                </c:pt>
                <c:pt idx="15088">
                  <c:v>1.8390091463409204</c:v>
                </c:pt>
                <c:pt idx="15089">
                  <c:v>1.8391310975604203</c:v>
                </c:pt>
                <c:pt idx="15090">
                  <c:v>1.8392530487799326</c:v>
                </c:pt>
                <c:pt idx="15091">
                  <c:v>1.8393749999994449</c:v>
                </c:pt>
                <c:pt idx="15092">
                  <c:v>1.839496951218957</c:v>
                </c:pt>
                <c:pt idx="15093">
                  <c:v>1.839618902438469</c:v>
                </c:pt>
                <c:pt idx="15094">
                  <c:v>1.8397408536579811</c:v>
                </c:pt>
                <c:pt idx="15095">
                  <c:v>1.8398628048774937</c:v>
                </c:pt>
                <c:pt idx="15096">
                  <c:v>1.8399847560970057</c:v>
                </c:pt>
                <c:pt idx="15097">
                  <c:v>1.8401067073165178</c:v>
                </c:pt>
                <c:pt idx="15098">
                  <c:v>1.8402286585360301</c:v>
                </c:pt>
                <c:pt idx="15099">
                  <c:v>1.8403506097555424</c:v>
                </c:pt>
                <c:pt idx="15100">
                  <c:v>1.8404725609750545</c:v>
                </c:pt>
                <c:pt idx="15101">
                  <c:v>1.8405945121945668</c:v>
                </c:pt>
                <c:pt idx="15102">
                  <c:v>1.8407164634140789</c:v>
                </c:pt>
                <c:pt idx="15103">
                  <c:v>1.840838414633591</c:v>
                </c:pt>
                <c:pt idx="15104">
                  <c:v>1.8409603658531033</c:v>
                </c:pt>
                <c:pt idx="15105">
                  <c:v>1.8410823170726156</c:v>
                </c:pt>
                <c:pt idx="15106">
                  <c:v>1.8412042682921277</c:v>
                </c:pt>
                <c:pt idx="15107">
                  <c:v>1.84132621951164</c:v>
                </c:pt>
                <c:pt idx="15108">
                  <c:v>1.8414481707311521</c:v>
                </c:pt>
                <c:pt idx="15109">
                  <c:v>1.8415701219506642</c:v>
                </c:pt>
                <c:pt idx="15110">
                  <c:v>1.8416920731701762</c:v>
                </c:pt>
                <c:pt idx="15111">
                  <c:v>1.8418140243896888</c:v>
                </c:pt>
                <c:pt idx="15112">
                  <c:v>1.8419359756092009</c:v>
                </c:pt>
                <c:pt idx="15113">
                  <c:v>1.8420579268287129</c:v>
                </c:pt>
                <c:pt idx="15114">
                  <c:v>1.8421798780482252</c:v>
                </c:pt>
                <c:pt idx="15115">
                  <c:v>1.8423018292677376</c:v>
                </c:pt>
                <c:pt idx="15116">
                  <c:v>1.8424237804872496</c:v>
                </c:pt>
                <c:pt idx="15117">
                  <c:v>1.8425457317067619</c:v>
                </c:pt>
                <c:pt idx="15118">
                  <c:v>1.842667682926274</c:v>
                </c:pt>
                <c:pt idx="15119">
                  <c:v>1.8427896341457861</c:v>
                </c:pt>
                <c:pt idx="15120">
                  <c:v>1.8429115853652986</c:v>
                </c:pt>
                <c:pt idx="15121">
                  <c:v>1.8430335365848107</c:v>
                </c:pt>
                <c:pt idx="15122">
                  <c:v>1.8431554878043228</c:v>
                </c:pt>
                <c:pt idx="15123">
                  <c:v>1.8432774390238351</c:v>
                </c:pt>
                <c:pt idx="15124">
                  <c:v>1.8433993902433472</c:v>
                </c:pt>
                <c:pt idx="15125">
                  <c:v>1.8435213414628593</c:v>
                </c:pt>
                <c:pt idx="15126">
                  <c:v>1.8436432926823714</c:v>
                </c:pt>
                <c:pt idx="15127">
                  <c:v>1.8437652439018839</c:v>
                </c:pt>
                <c:pt idx="15128">
                  <c:v>1.843887195121396</c:v>
                </c:pt>
                <c:pt idx="15129">
                  <c:v>1.8440091463409081</c:v>
                </c:pt>
                <c:pt idx="15130">
                  <c:v>1.8441310975604206</c:v>
                </c:pt>
                <c:pt idx="15131">
                  <c:v>1.8442530487799327</c:v>
                </c:pt>
                <c:pt idx="15132">
                  <c:v>1.8443749999994448</c:v>
                </c:pt>
                <c:pt idx="15133">
                  <c:v>1.8444969512189571</c:v>
                </c:pt>
                <c:pt idx="15134">
                  <c:v>1.8446189024384692</c:v>
                </c:pt>
                <c:pt idx="15135">
                  <c:v>1.8447408536579815</c:v>
                </c:pt>
                <c:pt idx="15136">
                  <c:v>1.8448628048774938</c:v>
                </c:pt>
                <c:pt idx="15137">
                  <c:v>1.8449847560970059</c:v>
                </c:pt>
                <c:pt idx="15138">
                  <c:v>1.8451067073165179</c:v>
                </c:pt>
                <c:pt idx="15139">
                  <c:v>1.8452286585360302</c:v>
                </c:pt>
                <c:pt idx="15140">
                  <c:v>1.8453506097555423</c:v>
                </c:pt>
                <c:pt idx="15141">
                  <c:v>1.8454725609750544</c:v>
                </c:pt>
                <c:pt idx="15142">
                  <c:v>1.8455945121945667</c:v>
                </c:pt>
                <c:pt idx="15143">
                  <c:v>1.845716463414079</c:v>
                </c:pt>
                <c:pt idx="15144">
                  <c:v>1.8458384146335911</c:v>
                </c:pt>
                <c:pt idx="15145">
                  <c:v>1.8459603658531032</c:v>
                </c:pt>
                <c:pt idx="15146">
                  <c:v>1.8460823170726157</c:v>
                </c:pt>
                <c:pt idx="15147">
                  <c:v>1.8462042682921278</c:v>
                </c:pt>
                <c:pt idx="15148">
                  <c:v>1.8463262195116399</c:v>
                </c:pt>
                <c:pt idx="15149">
                  <c:v>1.8464481707311522</c:v>
                </c:pt>
                <c:pt idx="15150">
                  <c:v>1.8465701219506645</c:v>
                </c:pt>
                <c:pt idx="15151">
                  <c:v>1.8466920731701766</c:v>
                </c:pt>
                <c:pt idx="15152">
                  <c:v>1.8468140243896889</c:v>
                </c:pt>
                <c:pt idx="15153">
                  <c:v>1.846935975609201</c:v>
                </c:pt>
                <c:pt idx="15154">
                  <c:v>1.8470579268287131</c:v>
                </c:pt>
                <c:pt idx="15155">
                  <c:v>1.8471798780482254</c:v>
                </c:pt>
                <c:pt idx="15156">
                  <c:v>1.8473018292677374</c:v>
                </c:pt>
                <c:pt idx="15157">
                  <c:v>1.8474237804872495</c:v>
                </c:pt>
                <c:pt idx="15158">
                  <c:v>1.8475457317067618</c:v>
                </c:pt>
                <c:pt idx="15159">
                  <c:v>1.8476676829262741</c:v>
                </c:pt>
                <c:pt idx="15160">
                  <c:v>1.8477896341457862</c:v>
                </c:pt>
                <c:pt idx="15161">
                  <c:v>1.8479115853652983</c:v>
                </c:pt>
                <c:pt idx="15162">
                  <c:v>1.8480335365848108</c:v>
                </c:pt>
                <c:pt idx="15163">
                  <c:v>1.8481554878043229</c:v>
                </c:pt>
                <c:pt idx="15164">
                  <c:v>1.848277439023835</c:v>
                </c:pt>
                <c:pt idx="15165">
                  <c:v>1.8483993902433473</c:v>
                </c:pt>
                <c:pt idx="15166">
                  <c:v>1.8485213414628596</c:v>
                </c:pt>
                <c:pt idx="15167">
                  <c:v>1.8486432926823717</c:v>
                </c:pt>
                <c:pt idx="15168">
                  <c:v>1.848765243901884</c:v>
                </c:pt>
                <c:pt idx="15169">
                  <c:v>1.8488871951213961</c:v>
                </c:pt>
                <c:pt idx="15170">
                  <c:v>1.8490091463409082</c:v>
                </c:pt>
                <c:pt idx="15171">
                  <c:v>1.8491310975604205</c:v>
                </c:pt>
                <c:pt idx="15172">
                  <c:v>1.8492530487799326</c:v>
                </c:pt>
                <c:pt idx="15173">
                  <c:v>1.8493749999994449</c:v>
                </c:pt>
                <c:pt idx="15174">
                  <c:v>1.849496951218957</c:v>
                </c:pt>
                <c:pt idx="15175">
                  <c:v>1.8496189024384693</c:v>
                </c:pt>
                <c:pt idx="15176">
                  <c:v>1.8497408536579814</c:v>
                </c:pt>
                <c:pt idx="15177">
                  <c:v>1.8498628048774934</c:v>
                </c:pt>
                <c:pt idx="15178">
                  <c:v>1.849984756097006</c:v>
                </c:pt>
                <c:pt idx="15179">
                  <c:v>1.8501067073165181</c:v>
                </c:pt>
                <c:pt idx="15180">
                  <c:v>1.8502286585360301</c:v>
                </c:pt>
                <c:pt idx="15181">
                  <c:v>1.8503506097555424</c:v>
                </c:pt>
                <c:pt idx="15182">
                  <c:v>1.8504725609750547</c:v>
                </c:pt>
                <c:pt idx="15183">
                  <c:v>1.8505945121945668</c:v>
                </c:pt>
                <c:pt idx="15184">
                  <c:v>1.8507164634140791</c:v>
                </c:pt>
                <c:pt idx="15185">
                  <c:v>1.8508384146335912</c:v>
                </c:pt>
                <c:pt idx="15186">
                  <c:v>1.8509603658531033</c:v>
                </c:pt>
                <c:pt idx="15187">
                  <c:v>1.8510823170726156</c:v>
                </c:pt>
                <c:pt idx="15188">
                  <c:v>1.8512042682921277</c:v>
                </c:pt>
                <c:pt idx="15189">
                  <c:v>1.85132621951164</c:v>
                </c:pt>
                <c:pt idx="15190">
                  <c:v>1.8514481707311521</c:v>
                </c:pt>
                <c:pt idx="15191">
                  <c:v>1.8515701219506644</c:v>
                </c:pt>
                <c:pt idx="15192">
                  <c:v>1.8516920731701765</c:v>
                </c:pt>
                <c:pt idx="15193">
                  <c:v>1.8518140243896886</c:v>
                </c:pt>
                <c:pt idx="15194">
                  <c:v>1.8519359756092011</c:v>
                </c:pt>
                <c:pt idx="15195">
                  <c:v>1.8520579268287132</c:v>
                </c:pt>
                <c:pt idx="15196">
                  <c:v>1.8521798780482253</c:v>
                </c:pt>
                <c:pt idx="15197">
                  <c:v>1.8523018292677376</c:v>
                </c:pt>
                <c:pt idx="15198">
                  <c:v>1.8524237804872499</c:v>
                </c:pt>
                <c:pt idx="15199">
                  <c:v>1.852545731706762</c:v>
                </c:pt>
                <c:pt idx="15200">
                  <c:v>1.8526676829262743</c:v>
                </c:pt>
                <c:pt idx="15201">
                  <c:v>1.8527896341457863</c:v>
                </c:pt>
                <c:pt idx="15202">
                  <c:v>1.8529115853652984</c:v>
                </c:pt>
                <c:pt idx="15203">
                  <c:v>1.8530335365848107</c:v>
                </c:pt>
                <c:pt idx="15204">
                  <c:v>1.8531554878043228</c:v>
                </c:pt>
                <c:pt idx="15205">
                  <c:v>1.8532774390238351</c:v>
                </c:pt>
                <c:pt idx="15206">
                  <c:v>1.8533993902433472</c:v>
                </c:pt>
                <c:pt idx="15207">
                  <c:v>1.8535213414628595</c:v>
                </c:pt>
                <c:pt idx="15208">
                  <c:v>1.8536432926823716</c:v>
                </c:pt>
                <c:pt idx="15209">
                  <c:v>1.8537652439018837</c:v>
                </c:pt>
                <c:pt idx="15210">
                  <c:v>1.8538871951213962</c:v>
                </c:pt>
                <c:pt idx="15211">
                  <c:v>1.8540091463409083</c:v>
                </c:pt>
                <c:pt idx="15212">
                  <c:v>1.8541310975604204</c:v>
                </c:pt>
                <c:pt idx="15213">
                  <c:v>1.8542530487799329</c:v>
                </c:pt>
                <c:pt idx="15214">
                  <c:v>1.854374999999445</c:v>
                </c:pt>
                <c:pt idx="15215">
                  <c:v>1.8544969512189571</c:v>
                </c:pt>
                <c:pt idx="15216">
                  <c:v>1.8546189024384694</c:v>
                </c:pt>
                <c:pt idx="15217">
                  <c:v>1.8547408536579815</c:v>
                </c:pt>
                <c:pt idx="15218">
                  <c:v>1.8548628048774936</c:v>
                </c:pt>
                <c:pt idx="15219">
                  <c:v>1.8549847560970059</c:v>
                </c:pt>
                <c:pt idx="15220">
                  <c:v>1.8551067073165179</c:v>
                </c:pt>
                <c:pt idx="15221">
                  <c:v>1.8552286585360303</c:v>
                </c:pt>
                <c:pt idx="15222">
                  <c:v>1.8553506097555423</c:v>
                </c:pt>
                <c:pt idx="15223">
                  <c:v>1.8554725609750546</c:v>
                </c:pt>
                <c:pt idx="15224">
                  <c:v>1.8555945121945667</c:v>
                </c:pt>
                <c:pt idx="15225">
                  <c:v>1.8557164634140788</c:v>
                </c:pt>
                <c:pt idx="15226">
                  <c:v>1.8558384146335913</c:v>
                </c:pt>
                <c:pt idx="15227">
                  <c:v>1.8559603658531034</c:v>
                </c:pt>
                <c:pt idx="15228">
                  <c:v>1.8560823170726155</c:v>
                </c:pt>
                <c:pt idx="15229">
                  <c:v>1.856204268292128</c:v>
                </c:pt>
                <c:pt idx="15230">
                  <c:v>1.8563262195116401</c:v>
                </c:pt>
                <c:pt idx="15231">
                  <c:v>1.8564481707311522</c:v>
                </c:pt>
                <c:pt idx="15232">
                  <c:v>1.8565701219506645</c:v>
                </c:pt>
                <c:pt idx="15233">
                  <c:v>1.8566920731701766</c:v>
                </c:pt>
                <c:pt idx="15234">
                  <c:v>1.8568140243896889</c:v>
                </c:pt>
                <c:pt idx="15235">
                  <c:v>1.856935975609201</c:v>
                </c:pt>
                <c:pt idx="15236">
                  <c:v>1.8570579268287131</c:v>
                </c:pt>
                <c:pt idx="15237">
                  <c:v>1.8571798780482254</c:v>
                </c:pt>
                <c:pt idx="15238">
                  <c:v>1.8573018292677375</c:v>
                </c:pt>
                <c:pt idx="15239">
                  <c:v>1.8574237804872498</c:v>
                </c:pt>
                <c:pt idx="15240">
                  <c:v>1.8575457317067618</c:v>
                </c:pt>
                <c:pt idx="15241">
                  <c:v>1.8576676829262739</c:v>
                </c:pt>
                <c:pt idx="15242">
                  <c:v>1.8577896341457865</c:v>
                </c:pt>
                <c:pt idx="15243">
                  <c:v>1.8579115853652985</c:v>
                </c:pt>
                <c:pt idx="15244">
                  <c:v>1.8580335365848106</c:v>
                </c:pt>
                <c:pt idx="15245">
                  <c:v>1.8581554878043232</c:v>
                </c:pt>
                <c:pt idx="15246">
                  <c:v>1.8582774390238352</c:v>
                </c:pt>
                <c:pt idx="15247">
                  <c:v>1.8583993902433473</c:v>
                </c:pt>
                <c:pt idx="15248">
                  <c:v>1.8585213414628596</c:v>
                </c:pt>
                <c:pt idx="15249">
                  <c:v>1.8586432926823717</c:v>
                </c:pt>
                <c:pt idx="15250">
                  <c:v>1.858765243901884</c:v>
                </c:pt>
                <c:pt idx="15251">
                  <c:v>1.8588871951213961</c:v>
                </c:pt>
                <c:pt idx="15252">
                  <c:v>1.8590091463409084</c:v>
                </c:pt>
                <c:pt idx="15253">
                  <c:v>1.8591310975604205</c:v>
                </c:pt>
                <c:pt idx="15254">
                  <c:v>1.8592530487799326</c:v>
                </c:pt>
                <c:pt idx="15255">
                  <c:v>1.8593749999994449</c:v>
                </c:pt>
                <c:pt idx="15256">
                  <c:v>1.859496951218957</c:v>
                </c:pt>
                <c:pt idx="15257">
                  <c:v>1.8596189024384691</c:v>
                </c:pt>
                <c:pt idx="15258">
                  <c:v>1.8597408536579816</c:v>
                </c:pt>
                <c:pt idx="15259">
                  <c:v>1.8598628048774937</c:v>
                </c:pt>
                <c:pt idx="15260">
                  <c:v>1.8599847560970058</c:v>
                </c:pt>
                <c:pt idx="15261">
                  <c:v>1.8601067073165183</c:v>
                </c:pt>
                <c:pt idx="15262">
                  <c:v>1.8602286585360304</c:v>
                </c:pt>
                <c:pt idx="15263">
                  <c:v>1.8603506097555425</c:v>
                </c:pt>
                <c:pt idx="15264">
                  <c:v>1.8604725609750548</c:v>
                </c:pt>
                <c:pt idx="15265">
                  <c:v>1.8605945121945668</c:v>
                </c:pt>
                <c:pt idx="15266">
                  <c:v>1.8607164634140791</c:v>
                </c:pt>
                <c:pt idx="15267">
                  <c:v>1.8608384146335912</c:v>
                </c:pt>
                <c:pt idx="15268">
                  <c:v>1.8609603658531035</c:v>
                </c:pt>
                <c:pt idx="15269">
                  <c:v>1.8610823170726156</c:v>
                </c:pt>
                <c:pt idx="15270">
                  <c:v>1.8612042682921155</c:v>
                </c:pt>
                <c:pt idx="15271">
                  <c:v>1.8613262195116276</c:v>
                </c:pt>
                <c:pt idx="15272">
                  <c:v>1.8614481707311401</c:v>
                </c:pt>
                <c:pt idx="15273">
                  <c:v>1.8615701219506522</c:v>
                </c:pt>
                <c:pt idx="15274">
                  <c:v>1.8616920731701643</c:v>
                </c:pt>
                <c:pt idx="15275">
                  <c:v>1.8618140243896768</c:v>
                </c:pt>
                <c:pt idx="15276">
                  <c:v>1.8619359756091889</c:v>
                </c:pt>
                <c:pt idx="15277">
                  <c:v>1.862057926828701</c:v>
                </c:pt>
                <c:pt idx="15278">
                  <c:v>1.8621798780482133</c:v>
                </c:pt>
                <c:pt idx="15279">
                  <c:v>1.8623018292677254</c:v>
                </c:pt>
                <c:pt idx="15280">
                  <c:v>1.8624237804872377</c:v>
                </c:pt>
                <c:pt idx="15281">
                  <c:v>1.8625457317067498</c:v>
                </c:pt>
                <c:pt idx="15282">
                  <c:v>1.8626676829262618</c:v>
                </c:pt>
                <c:pt idx="15283">
                  <c:v>1.8627896341457741</c:v>
                </c:pt>
                <c:pt idx="15284">
                  <c:v>1.8629115853652862</c:v>
                </c:pt>
                <c:pt idx="15285">
                  <c:v>1.8630335365847985</c:v>
                </c:pt>
                <c:pt idx="15286">
                  <c:v>1.8631554878043106</c:v>
                </c:pt>
                <c:pt idx="15287">
                  <c:v>1.8632774390238227</c:v>
                </c:pt>
                <c:pt idx="15288">
                  <c:v>1.8633993902433352</c:v>
                </c:pt>
                <c:pt idx="15289">
                  <c:v>1.8635213414628473</c:v>
                </c:pt>
                <c:pt idx="15290">
                  <c:v>1.8636432926823594</c:v>
                </c:pt>
                <c:pt idx="15291">
                  <c:v>1.8637652439018719</c:v>
                </c:pt>
                <c:pt idx="15292">
                  <c:v>1.863887195121384</c:v>
                </c:pt>
                <c:pt idx="15293">
                  <c:v>1.8640091463408961</c:v>
                </c:pt>
                <c:pt idx="15294">
                  <c:v>1.8641310975604084</c:v>
                </c:pt>
                <c:pt idx="15295">
                  <c:v>1.8642530487799205</c:v>
                </c:pt>
                <c:pt idx="15296">
                  <c:v>1.8643749999994328</c:v>
                </c:pt>
                <c:pt idx="15297">
                  <c:v>1.8644969512189449</c:v>
                </c:pt>
                <c:pt idx="15298">
                  <c:v>1.8646189024384572</c:v>
                </c:pt>
                <c:pt idx="15299">
                  <c:v>1.8647408536579693</c:v>
                </c:pt>
                <c:pt idx="15300">
                  <c:v>1.8648628048774814</c:v>
                </c:pt>
                <c:pt idx="15301">
                  <c:v>1.8649847560969937</c:v>
                </c:pt>
                <c:pt idx="15302">
                  <c:v>1.8651067073165057</c:v>
                </c:pt>
                <c:pt idx="15303">
                  <c:v>1.8652286585360178</c:v>
                </c:pt>
                <c:pt idx="15304">
                  <c:v>1.8653506097555304</c:v>
                </c:pt>
                <c:pt idx="15305">
                  <c:v>1.8654725609750424</c:v>
                </c:pt>
                <c:pt idx="15306">
                  <c:v>1.8655945121945545</c:v>
                </c:pt>
                <c:pt idx="15307">
                  <c:v>1.8657164634140671</c:v>
                </c:pt>
                <c:pt idx="15308">
                  <c:v>1.8658384146335791</c:v>
                </c:pt>
                <c:pt idx="15309">
                  <c:v>1.8659603658530912</c:v>
                </c:pt>
                <c:pt idx="15310">
                  <c:v>1.8660823170726035</c:v>
                </c:pt>
                <c:pt idx="15311">
                  <c:v>1.8662042682921156</c:v>
                </c:pt>
                <c:pt idx="15312">
                  <c:v>1.8663262195116279</c:v>
                </c:pt>
                <c:pt idx="15313">
                  <c:v>1.86644817073114</c:v>
                </c:pt>
                <c:pt idx="15314">
                  <c:v>1.8665701219506523</c:v>
                </c:pt>
                <c:pt idx="15315">
                  <c:v>1.8666920731701644</c:v>
                </c:pt>
                <c:pt idx="15316">
                  <c:v>1.8668140243896765</c:v>
                </c:pt>
                <c:pt idx="15317">
                  <c:v>1.8669359756091888</c:v>
                </c:pt>
                <c:pt idx="15318">
                  <c:v>1.8670579268287009</c:v>
                </c:pt>
                <c:pt idx="15319">
                  <c:v>1.8671798780482132</c:v>
                </c:pt>
                <c:pt idx="15320">
                  <c:v>1.8673018292677255</c:v>
                </c:pt>
                <c:pt idx="15321">
                  <c:v>1.8674237804872376</c:v>
                </c:pt>
                <c:pt idx="15322">
                  <c:v>1.8675457317067496</c:v>
                </c:pt>
                <c:pt idx="15323">
                  <c:v>1.8676676829262622</c:v>
                </c:pt>
                <c:pt idx="15324">
                  <c:v>1.8677896341457743</c:v>
                </c:pt>
                <c:pt idx="15325">
                  <c:v>1.8679115853652863</c:v>
                </c:pt>
                <c:pt idx="15326">
                  <c:v>1.8680335365847986</c:v>
                </c:pt>
                <c:pt idx="15327">
                  <c:v>1.8681554878043107</c:v>
                </c:pt>
                <c:pt idx="15328">
                  <c:v>1.868277439023823</c:v>
                </c:pt>
                <c:pt idx="15329">
                  <c:v>1.8683993902433351</c:v>
                </c:pt>
                <c:pt idx="15330">
                  <c:v>1.8685213414628474</c:v>
                </c:pt>
                <c:pt idx="15331">
                  <c:v>1.8686432926823595</c:v>
                </c:pt>
                <c:pt idx="15332">
                  <c:v>1.8687652439018716</c:v>
                </c:pt>
                <c:pt idx="15333">
                  <c:v>1.8688871951213839</c:v>
                </c:pt>
                <c:pt idx="15334">
                  <c:v>1.869009146340896</c:v>
                </c:pt>
                <c:pt idx="15335">
                  <c:v>1.8691310975604083</c:v>
                </c:pt>
                <c:pt idx="15336">
                  <c:v>1.8692530487799206</c:v>
                </c:pt>
                <c:pt idx="15337">
                  <c:v>1.8693749999994327</c:v>
                </c:pt>
                <c:pt idx="15338">
                  <c:v>1.8694969512189448</c:v>
                </c:pt>
                <c:pt idx="15339">
                  <c:v>1.8696189024384573</c:v>
                </c:pt>
                <c:pt idx="15340">
                  <c:v>1.8697408536579694</c:v>
                </c:pt>
                <c:pt idx="15341">
                  <c:v>1.8698628048774815</c:v>
                </c:pt>
                <c:pt idx="15342">
                  <c:v>1.8699847560969938</c:v>
                </c:pt>
                <c:pt idx="15343">
                  <c:v>1.8701067073165059</c:v>
                </c:pt>
                <c:pt idx="15344">
                  <c:v>1.8702286585360182</c:v>
                </c:pt>
                <c:pt idx="15345">
                  <c:v>1.8703506097555302</c:v>
                </c:pt>
                <c:pt idx="15346">
                  <c:v>1.8704725609750426</c:v>
                </c:pt>
                <c:pt idx="15347">
                  <c:v>1.8705945121945546</c:v>
                </c:pt>
                <c:pt idx="15348">
                  <c:v>1.8707164634140667</c:v>
                </c:pt>
                <c:pt idx="15349">
                  <c:v>1.870838414633579</c:v>
                </c:pt>
                <c:pt idx="15350">
                  <c:v>1.8709603658530911</c:v>
                </c:pt>
                <c:pt idx="15351">
                  <c:v>1.8710823170726034</c:v>
                </c:pt>
                <c:pt idx="15352">
                  <c:v>1.8712042682921157</c:v>
                </c:pt>
                <c:pt idx="15353">
                  <c:v>1.8713262195116278</c:v>
                </c:pt>
                <c:pt idx="15354">
                  <c:v>1.8714481707311399</c:v>
                </c:pt>
                <c:pt idx="15355">
                  <c:v>1.8715701219506524</c:v>
                </c:pt>
                <c:pt idx="15356">
                  <c:v>1.8716920731701645</c:v>
                </c:pt>
                <c:pt idx="15357">
                  <c:v>1.8718140243896766</c:v>
                </c:pt>
                <c:pt idx="15358">
                  <c:v>1.8719359756091889</c:v>
                </c:pt>
                <c:pt idx="15359">
                  <c:v>1.872057926828701</c:v>
                </c:pt>
                <c:pt idx="15360">
                  <c:v>1.8721798780482133</c:v>
                </c:pt>
                <c:pt idx="15361">
                  <c:v>1.8723018292677254</c:v>
                </c:pt>
                <c:pt idx="15362">
                  <c:v>1.8724237804872377</c:v>
                </c:pt>
                <c:pt idx="15363">
                  <c:v>1.8725457317067498</c:v>
                </c:pt>
                <c:pt idx="15364">
                  <c:v>1.8726676829262618</c:v>
                </c:pt>
                <c:pt idx="15365">
                  <c:v>1.8727896341457742</c:v>
                </c:pt>
                <c:pt idx="15366">
                  <c:v>1.8729115853652862</c:v>
                </c:pt>
                <c:pt idx="15367">
                  <c:v>1.8730335365847985</c:v>
                </c:pt>
                <c:pt idx="15368">
                  <c:v>1.8731554878043108</c:v>
                </c:pt>
                <c:pt idx="15369">
                  <c:v>1.8732774390238229</c:v>
                </c:pt>
                <c:pt idx="15370">
                  <c:v>1.873399390243335</c:v>
                </c:pt>
                <c:pt idx="15371">
                  <c:v>1.8735213414628475</c:v>
                </c:pt>
                <c:pt idx="15372">
                  <c:v>1.8736432926823596</c:v>
                </c:pt>
                <c:pt idx="15373">
                  <c:v>1.8737652439018717</c:v>
                </c:pt>
                <c:pt idx="15374">
                  <c:v>1.873887195121384</c:v>
                </c:pt>
                <c:pt idx="15375">
                  <c:v>1.8740091463408961</c:v>
                </c:pt>
                <c:pt idx="15376">
                  <c:v>1.8741310975604084</c:v>
                </c:pt>
                <c:pt idx="15377">
                  <c:v>1.8742530487799205</c:v>
                </c:pt>
                <c:pt idx="15378">
                  <c:v>1.8743749999994328</c:v>
                </c:pt>
                <c:pt idx="15379">
                  <c:v>1.8744969512189449</c:v>
                </c:pt>
                <c:pt idx="15380">
                  <c:v>1.874618902438457</c:v>
                </c:pt>
                <c:pt idx="15381">
                  <c:v>1.8747408536579693</c:v>
                </c:pt>
                <c:pt idx="15382">
                  <c:v>1.8748628048774814</c:v>
                </c:pt>
                <c:pt idx="15383">
                  <c:v>1.8749847560969937</c:v>
                </c:pt>
                <c:pt idx="15384">
                  <c:v>1.875106707316506</c:v>
                </c:pt>
                <c:pt idx="15385">
                  <c:v>1.8752286585360181</c:v>
                </c:pt>
                <c:pt idx="15386">
                  <c:v>1.8753506097555301</c:v>
                </c:pt>
                <c:pt idx="15387">
                  <c:v>1.8754725609750427</c:v>
                </c:pt>
                <c:pt idx="15388">
                  <c:v>1.8755945121945548</c:v>
                </c:pt>
                <c:pt idx="15389">
                  <c:v>1.8757164634140668</c:v>
                </c:pt>
                <c:pt idx="15390">
                  <c:v>1.8758384146335791</c:v>
                </c:pt>
                <c:pt idx="15391">
                  <c:v>1.8759603658530914</c:v>
                </c:pt>
                <c:pt idx="15392">
                  <c:v>1.8760823170726035</c:v>
                </c:pt>
                <c:pt idx="15393">
                  <c:v>1.8762042682921156</c:v>
                </c:pt>
                <c:pt idx="15394">
                  <c:v>1.8763262195116279</c:v>
                </c:pt>
                <c:pt idx="15395">
                  <c:v>1.87644817073114</c:v>
                </c:pt>
                <c:pt idx="15396">
                  <c:v>1.8765701219506521</c:v>
                </c:pt>
                <c:pt idx="15397">
                  <c:v>1.8766920731701644</c:v>
                </c:pt>
                <c:pt idx="15398">
                  <c:v>1.8768140243896767</c:v>
                </c:pt>
                <c:pt idx="15399">
                  <c:v>1.8769359756091888</c:v>
                </c:pt>
                <c:pt idx="15400">
                  <c:v>1.8770579268287011</c:v>
                </c:pt>
                <c:pt idx="15401">
                  <c:v>1.8771798780482132</c:v>
                </c:pt>
                <c:pt idx="15402">
                  <c:v>1.8773018292677253</c:v>
                </c:pt>
                <c:pt idx="15403">
                  <c:v>1.8774237804872378</c:v>
                </c:pt>
                <c:pt idx="15404">
                  <c:v>1.8775457317067499</c:v>
                </c:pt>
                <c:pt idx="15405">
                  <c:v>1.877667682926262</c:v>
                </c:pt>
                <c:pt idx="15406">
                  <c:v>1.8777896341457743</c:v>
                </c:pt>
                <c:pt idx="15407">
                  <c:v>1.8779115853652866</c:v>
                </c:pt>
                <c:pt idx="15408">
                  <c:v>1.8780335365847987</c:v>
                </c:pt>
                <c:pt idx="15409">
                  <c:v>1.8781554878043107</c:v>
                </c:pt>
                <c:pt idx="15410">
                  <c:v>1.878277439023823</c:v>
                </c:pt>
                <c:pt idx="15411">
                  <c:v>1.8783993902433351</c:v>
                </c:pt>
                <c:pt idx="15412">
                  <c:v>1.8785213414628472</c:v>
                </c:pt>
                <c:pt idx="15413">
                  <c:v>1.8786432926823597</c:v>
                </c:pt>
                <c:pt idx="15414">
                  <c:v>1.8787652439018718</c:v>
                </c:pt>
                <c:pt idx="15415">
                  <c:v>1.8788871951213839</c:v>
                </c:pt>
                <c:pt idx="15416">
                  <c:v>1.8790091463408962</c:v>
                </c:pt>
                <c:pt idx="15417">
                  <c:v>1.8791310975604083</c:v>
                </c:pt>
                <c:pt idx="15418">
                  <c:v>1.8792530487799204</c:v>
                </c:pt>
                <c:pt idx="15419">
                  <c:v>1.8793749999994329</c:v>
                </c:pt>
                <c:pt idx="15420">
                  <c:v>1.879496951218945</c:v>
                </c:pt>
                <c:pt idx="15421">
                  <c:v>1.8796189024384571</c:v>
                </c:pt>
                <c:pt idx="15422">
                  <c:v>1.8797408536579694</c:v>
                </c:pt>
                <c:pt idx="15423">
                  <c:v>1.8798628048774815</c:v>
                </c:pt>
                <c:pt idx="15424">
                  <c:v>1.8799847560969938</c:v>
                </c:pt>
                <c:pt idx="15425">
                  <c:v>1.8801067073165059</c:v>
                </c:pt>
                <c:pt idx="15426">
                  <c:v>1.8802286585360182</c:v>
                </c:pt>
                <c:pt idx="15427">
                  <c:v>1.8803506097555303</c:v>
                </c:pt>
                <c:pt idx="15428">
                  <c:v>1.8804725609750423</c:v>
                </c:pt>
                <c:pt idx="15429">
                  <c:v>1.8805945121945546</c:v>
                </c:pt>
                <c:pt idx="15430">
                  <c:v>1.880716463414067</c:v>
                </c:pt>
                <c:pt idx="15431">
                  <c:v>1.880838414633579</c:v>
                </c:pt>
                <c:pt idx="15432">
                  <c:v>1.8809603658530913</c:v>
                </c:pt>
                <c:pt idx="15433">
                  <c:v>1.8810823170726034</c:v>
                </c:pt>
                <c:pt idx="15434">
                  <c:v>1.8812042682921155</c:v>
                </c:pt>
                <c:pt idx="15435">
                  <c:v>1.881326219511628</c:v>
                </c:pt>
                <c:pt idx="15436">
                  <c:v>1.8814481707311401</c:v>
                </c:pt>
                <c:pt idx="15437">
                  <c:v>1.8815701219506522</c:v>
                </c:pt>
                <c:pt idx="15438">
                  <c:v>1.8816920731701643</c:v>
                </c:pt>
                <c:pt idx="15439">
                  <c:v>1.8818140243896766</c:v>
                </c:pt>
                <c:pt idx="15440">
                  <c:v>1.8819359756091889</c:v>
                </c:pt>
                <c:pt idx="15441">
                  <c:v>1.882057926828701</c:v>
                </c:pt>
                <c:pt idx="15442">
                  <c:v>1.8821798780482133</c:v>
                </c:pt>
                <c:pt idx="15443">
                  <c:v>1.8823018292677254</c:v>
                </c:pt>
                <c:pt idx="15444">
                  <c:v>1.8824237804872375</c:v>
                </c:pt>
                <c:pt idx="15445">
                  <c:v>1.8825457317067498</c:v>
                </c:pt>
                <c:pt idx="15446">
                  <c:v>1.8826676829262621</c:v>
                </c:pt>
                <c:pt idx="15447">
                  <c:v>1.8827896341457742</c:v>
                </c:pt>
                <c:pt idx="15448">
                  <c:v>1.8829115853652865</c:v>
                </c:pt>
                <c:pt idx="15449">
                  <c:v>1.8830335365847986</c:v>
                </c:pt>
                <c:pt idx="15450">
                  <c:v>1.8831554878042986</c:v>
                </c:pt>
                <c:pt idx="15451">
                  <c:v>1.8832774390238107</c:v>
                </c:pt>
                <c:pt idx="15452">
                  <c:v>1.883399390243323</c:v>
                </c:pt>
                <c:pt idx="15453">
                  <c:v>1.8835213414628351</c:v>
                </c:pt>
                <c:pt idx="15454">
                  <c:v>1.8836432926823474</c:v>
                </c:pt>
                <c:pt idx="15455">
                  <c:v>1.8837652439018597</c:v>
                </c:pt>
                <c:pt idx="15456">
                  <c:v>1.8838871951213718</c:v>
                </c:pt>
                <c:pt idx="15457">
                  <c:v>1.8840091463408839</c:v>
                </c:pt>
                <c:pt idx="15458">
                  <c:v>1.884131097560396</c:v>
                </c:pt>
                <c:pt idx="15459">
                  <c:v>1.8842530487799083</c:v>
                </c:pt>
                <c:pt idx="15460">
                  <c:v>1.8843749999994206</c:v>
                </c:pt>
                <c:pt idx="15461">
                  <c:v>1.8844969512189327</c:v>
                </c:pt>
                <c:pt idx="15462">
                  <c:v>1.884618902438445</c:v>
                </c:pt>
                <c:pt idx="15463">
                  <c:v>1.8847408536579571</c:v>
                </c:pt>
                <c:pt idx="15464">
                  <c:v>1.8848628048774692</c:v>
                </c:pt>
                <c:pt idx="15465">
                  <c:v>1.8849847560969817</c:v>
                </c:pt>
                <c:pt idx="15466">
                  <c:v>1.8851067073164938</c:v>
                </c:pt>
                <c:pt idx="15467">
                  <c:v>1.8852286585360059</c:v>
                </c:pt>
                <c:pt idx="15468">
                  <c:v>1.8853506097555182</c:v>
                </c:pt>
                <c:pt idx="15469">
                  <c:v>1.8854725609750302</c:v>
                </c:pt>
                <c:pt idx="15470">
                  <c:v>1.8855945121945425</c:v>
                </c:pt>
                <c:pt idx="15471">
                  <c:v>1.8857164634140546</c:v>
                </c:pt>
                <c:pt idx="15472">
                  <c:v>1.8858384146335669</c:v>
                </c:pt>
                <c:pt idx="15473">
                  <c:v>1.885960365853079</c:v>
                </c:pt>
                <c:pt idx="15474">
                  <c:v>1.8860823170725911</c:v>
                </c:pt>
                <c:pt idx="15475">
                  <c:v>1.8862042682921034</c:v>
                </c:pt>
                <c:pt idx="15476">
                  <c:v>1.8863262195116157</c:v>
                </c:pt>
                <c:pt idx="15477">
                  <c:v>1.8864481707311278</c:v>
                </c:pt>
                <c:pt idx="15478">
                  <c:v>1.8865701219506401</c:v>
                </c:pt>
                <c:pt idx="15479">
                  <c:v>1.8866920731701522</c:v>
                </c:pt>
                <c:pt idx="15480">
                  <c:v>1.8868140243896643</c:v>
                </c:pt>
                <c:pt idx="15481">
                  <c:v>1.8869359756091768</c:v>
                </c:pt>
                <c:pt idx="15482">
                  <c:v>1.8870579268286889</c:v>
                </c:pt>
                <c:pt idx="15483">
                  <c:v>1.887179878048201</c:v>
                </c:pt>
                <c:pt idx="15484">
                  <c:v>1.8873018292677133</c:v>
                </c:pt>
                <c:pt idx="15485">
                  <c:v>1.8874237804872256</c:v>
                </c:pt>
                <c:pt idx="15486">
                  <c:v>1.8875457317067377</c:v>
                </c:pt>
                <c:pt idx="15487">
                  <c:v>1.8876676829262498</c:v>
                </c:pt>
                <c:pt idx="15488">
                  <c:v>1.8877896341457621</c:v>
                </c:pt>
                <c:pt idx="15489">
                  <c:v>1.8879115853652741</c:v>
                </c:pt>
                <c:pt idx="15490">
                  <c:v>1.8880335365847862</c:v>
                </c:pt>
                <c:pt idx="15491">
                  <c:v>1.8881554878042985</c:v>
                </c:pt>
                <c:pt idx="15492">
                  <c:v>1.8882774390238108</c:v>
                </c:pt>
                <c:pt idx="15493">
                  <c:v>1.8883993902433229</c:v>
                </c:pt>
                <c:pt idx="15494">
                  <c:v>1.8885213414628352</c:v>
                </c:pt>
                <c:pt idx="15495">
                  <c:v>1.8886432926823473</c:v>
                </c:pt>
                <c:pt idx="15496">
                  <c:v>1.8887652439018594</c:v>
                </c:pt>
                <c:pt idx="15497">
                  <c:v>1.8888871951213719</c:v>
                </c:pt>
                <c:pt idx="15498">
                  <c:v>1.889009146340884</c:v>
                </c:pt>
                <c:pt idx="15499">
                  <c:v>1.8891310975603961</c:v>
                </c:pt>
                <c:pt idx="15500">
                  <c:v>1.8892530487799084</c:v>
                </c:pt>
                <c:pt idx="15501">
                  <c:v>1.8893749999994207</c:v>
                </c:pt>
                <c:pt idx="15502">
                  <c:v>1.8894969512189328</c:v>
                </c:pt>
                <c:pt idx="15503">
                  <c:v>1.8896189024384449</c:v>
                </c:pt>
                <c:pt idx="15504">
                  <c:v>1.8897408536579572</c:v>
                </c:pt>
                <c:pt idx="15505">
                  <c:v>1.8898628048774693</c:v>
                </c:pt>
                <c:pt idx="15506">
                  <c:v>1.8899847560969816</c:v>
                </c:pt>
                <c:pt idx="15507">
                  <c:v>1.8901067073164937</c:v>
                </c:pt>
                <c:pt idx="15508">
                  <c:v>1.890228658536006</c:v>
                </c:pt>
                <c:pt idx="15509">
                  <c:v>1.8903506097555181</c:v>
                </c:pt>
                <c:pt idx="15510">
                  <c:v>1.8904725609750304</c:v>
                </c:pt>
                <c:pt idx="15511">
                  <c:v>1.8905945121945424</c:v>
                </c:pt>
                <c:pt idx="15512">
                  <c:v>1.8907164634140545</c:v>
                </c:pt>
                <c:pt idx="15513">
                  <c:v>1.8908384146335671</c:v>
                </c:pt>
                <c:pt idx="15514">
                  <c:v>1.8909603658530791</c:v>
                </c:pt>
                <c:pt idx="15515">
                  <c:v>1.8910823170725912</c:v>
                </c:pt>
                <c:pt idx="15516">
                  <c:v>1.8912042682921035</c:v>
                </c:pt>
                <c:pt idx="15517">
                  <c:v>1.8913262195116158</c:v>
                </c:pt>
                <c:pt idx="15518">
                  <c:v>1.8914481707311279</c:v>
                </c:pt>
                <c:pt idx="15519">
                  <c:v>1.89157012195064</c:v>
                </c:pt>
                <c:pt idx="15520">
                  <c:v>1.8916920731701523</c:v>
                </c:pt>
                <c:pt idx="15521">
                  <c:v>1.8918140243896644</c:v>
                </c:pt>
                <c:pt idx="15522">
                  <c:v>1.8919359756091767</c:v>
                </c:pt>
                <c:pt idx="15523">
                  <c:v>1.892057926828689</c:v>
                </c:pt>
                <c:pt idx="15524">
                  <c:v>1.8921798780482011</c:v>
                </c:pt>
                <c:pt idx="15525">
                  <c:v>1.8923018292677132</c:v>
                </c:pt>
                <c:pt idx="15526">
                  <c:v>1.8924237804872255</c:v>
                </c:pt>
                <c:pt idx="15527">
                  <c:v>1.8925457317067376</c:v>
                </c:pt>
                <c:pt idx="15528">
                  <c:v>1.8926676829262497</c:v>
                </c:pt>
                <c:pt idx="15529">
                  <c:v>1.8927896341457622</c:v>
                </c:pt>
                <c:pt idx="15530">
                  <c:v>1.8929115853652743</c:v>
                </c:pt>
                <c:pt idx="15531">
                  <c:v>1.8930335365847863</c:v>
                </c:pt>
                <c:pt idx="15532">
                  <c:v>1.8931554878042987</c:v>
                </c:pt>
                <c:pt idx="15533">
                  <c:v>1.893277439023811</c:v>
                </c:pt>
                <c:pt idx="15534">
                  <c:v>1.893399390243323</c:v>
                </c:pt>
                <c:pt idx="15535">
                  <c:v>1.8935213414628351</c:v>
                </c:pt>
                <c:pt idx="15536">
                  <c:v>1.8936432926823474</c:v>
                </c:pt>
                <c:pt idx="15537">
                  <c:v>1.8937652439018597</c:v>
                </c:pt>
                <c:pt idx="15538">
                  <c:v>1.8938871951213718</c:v>
                </c:pt>
                <c:pt idx="15539">
                  <c:v>1.8940091463408841</c:v>
                </c:pt>
                <c:pt idx="15540">
                  <c:v>1.8941310975603962</c:v>
                </c:pt>
                <c:pt idx="15541">
                  <c:v>1.8942530487799083</c:v>
                </c:pt>
                <c:pt idx="15542">
                  <c:v>1.8943749999994206</c:v>
                </c:pt>
                <c:pt idx="15543">
                  <c:v>1.8944969512189327</c:v>
                </c:pt>
                <c:pt idx="15544">
                  <c:v>1.8946189024384448</c:v>
                </c:pt>
                <c:pt idx="15545">
                  <c:v>1.8947408536579573</c:v>
                </c:pt>
                <c:pt idx="15546">
                  <c:v>1.8948628048774694</c:v>
                </c:pt>
                <c:pt idx="15547">
                  <c:v>1.8949847560969815</c:v>
                </c:pt>
                <c:pt idx="15548">
                  <c:v>1.8951067073164938</c:v>
                </c:pt>
                <c:pt idx="15549">
                  <c:v>1.8952286585360061</c:v>
                </c:pt>
                <c:pt idx="15550">
                  <c:v>1.8953506097555182</c:v>
                </c:pt>
                <c:pt idx="15551">
                  <c:v>1.8954725609750303</c:v>
                </c:pt>
                <c:pt idx="15552">
                  <c:v>1.8955945121945426</c:v>
                </c:pt>
                <c:pt idx="15553">
                  <c:v>1.8957164634140549</c:v>
                </c:pt>
                <c:pt idx="15554">
                  <c:v>1.8958384146335669</c:v>
                </c:pt>
                <c:pt idx="15555">
                  <c:v>1.8959603658530793</c:v>
                </c:pt>
                <c:pt idx="15556">
                  <c:v>1.8960823170725913</c:v>
                </c:pt>
                <c:pt idx="15557">
                  <c:v>1.8962042682921034</c:v>
                </c:pt>
                <c:pt idx="15558">
                  <c:v>1.8963262195116157</c:v>
                </c:pt>
                <c:pt idx="15559">
                  <c:v>1.8964481707311278</c:v>
                </c:pt>
                <c:pt idx="15560">
                  <c:v>1.8965701219506401</c:v>
                </c:pt>
                <c:pt idx="15561">
                  <c:v>1.8966920731701524</c:v>
                </c:pt>
                <c:pt idx="15562">
                  <c:v>1.8968140243896645</c:v>
                </c:pt>
                <c:pt idx="15563">
                  <c:v>1.8969359756091766</c:v>
                </c:pt>
                <c:pt idx="15564">
                  <c:v>1.8970579268286889</c:v>
                </c:pt>
                <c:pt idx="15565">
                  <c:v>1.8971798780482012</c:v>
                </c:pt>
                <c:pt idx="15566">
                  <c:v>1.8973018292677133</c:v>
                </c:pt>
                <c:pt idx="15567">
                  <c:v>1.8974237804872254</c:v>
                </c:pt>
                <c:pt idx="15568">
                  <c:v>1.8975457317067377</c:v>
                </c:pt>
                <c:pt idx="15569">
                  <c:v>1.89766768292625</c:v>
                </c:pt>
                <c:pt idx="15570">
                  <c:v>1.8977896341457621</c:v>
                </c:pt>
                <c:pt idx="15571">
                  <c:v>1.8979115853652744</c:v>
                </c:pt>
                <c:pt idx="15572">
                  <c:v>1.8980335365847865</c:v>
                </c:pt>
                <c:pt idx="15573">
                  <c:v>1.8981554878042985</c:v>
                </c:pt>
                <c:pt idx="15574">
                  <c:v>1.8982774390238109</c:v>
                </c:pt>
                <c:pt idx="15575">
                  <c:v>1.8983993902433229</c:v>
                </c:pt>
                <c:pt idx="15576">
                  <c:v>1.8985213414628352</c:v>
                </c:pt>
                <c:pt idx="15577">
                  <c:v>1.8986432926823475</c:v>
                </c:pt>
                <c:pt idx="15578">
                  <c:v>1.8987652439018596</c:v>
                </c:pt>
                <c:pt idx="15579">
                  <c:v>1.8988871951213717</c:v>
                </c:pt>
                <c:pt idx="15580">
                  <c:v>1.8990091463408842</c:v>
                </c:pt>
                <c:pt idx="15581">
                  <c:v>1.8991310975603963</c:v>
                </c:pt>
                <c:pt idx="15582">
                  <c:v>1.8992530487799084</c:v>
                </c:pt>
                <c:pt idx="15583">
                  <c:v>1.8993749999994205</c:v>
                </c:pt>
                <c:pt idx="15584">
                  <c:v>1.8994969512189328</c:v>
                </c:pt>
                <c:pt idx="15585">
                  <c:v>1.8996189024384451</c:v>
                </c:pt>
                <c:pt idx="15586">
                  <c:v>1.8997408536579572</c:v>
                </c:pt>
                <c:pt idx="15587">
                  <c:v>1.8998628048774695</c:v>
                </c:pt>
                <c:pt idx="15588">
                  <c:v>1.8999847560969816</c:v>
                </c:pt>
                <c:pt idx="15589">
                  <c:v>1.9001067073164937</c:v>
                </c:pt>
                <c:pt idx="15590">
                  <c:v>1.900228658536006</c:v>
                </c:pt>
                <c:pt idx="15591">
                  <c:v>1.9003506097555181</c:v>
                </c:pt>
                <c:pt idx="15592">
                  <c:v>1.9004725609750304</c:v>
                </c:pt>
                <c:pt idx="15593">
                  <c:v>1.9005945121945427</c:v>
                </c:pt>
                <c:pt idx="15594">
                  <c:v>1.9007164634140548</c:v>
                </c:pt>
                <c:pt idx="15595">
                  <c:v>1.9008384146335671</c:v>
                </c:pt>
                <c:pt idx="15596">
                  <c:v>1.9009603658530791</c:v>
                </c:pt>
                <c:pt idx="15597">
                  <c:v>1.9010823170725915</c:v>
                </c:pt>
                <c:pt idx="15598">
                  <c:v>1.9012042682921035</c:v>
                </c:pt>
                <c:pt idx="15599">
                  <c:v>1.9013262195116156</c:v>
                </c:pt>
                <c:pt idx="15600">
                  <c:v>1.9014481707311279</c:v>
                </c:pt>
                <c:pt idx="15601">
                  <c:v>1.9015701219506402</c:v>
                </c:pt>
                <c:pt idx="15602">
                  <c:v>1.9016920731701523</c:v>
                </c:pt>
                <c:pt idx="15603">
                  <c:v>1.9018140243896646</c:v>
                </c:pt>
                <c:pt idx="15604">
                  <c:v>1.9019359756091767</c:v>
                </c:pt>
                <c:pt idx="15605">
                  <c:v>1.9020579268286888</c:v>
                </c:pt>
                <c:pt idx="15606">
                  <c:v>1.9021798780482011</c:v>
                </c:pt>
                <c:pt idx="15607">
                  <c:v>1.9023018292677132</c:v>
                </c:pt>
                <c:pt idx="15608">
                  <c:v>1.9024237804872255</c:v>
                </c:pt>
                <c:pt idx="15609">
                  <c:v>1.9025457317067378</c:v>
                </c:pt>
                <c:pt idx="15610">
                  <c:v>1.9026676829262499</c:v>
                </c:pt>
                <c:pt idx="15611">
                  <c:v>1.9027896341457622</c:v>
                </c:pt>
                <c:pt idx="15612">
                  <c:v>1.9029115853652743</c:v>
                </c:pt>
                <c:pt idx="15613">
                  <c:v>1.9030335365847866</c:v>
                </c:pt>
                <c:pt idx="15614">
                  <c:v>1.9031554878042987</c:v>
                </c:pt>
                <c:pt idx="15615">
                  <c:v>1.9032774390238107</c:v>
                </c:pt>
                <c:pt idx="15616">
                  <c:v>1.9033993902433233</c:v>
                </c:pt>
                <c:pt idx="15617">
                  <c:v>1.9035213414628354</c:v>
                </c:pt>
                <c:pt idx="15618">
                  <c:v>1.9036432926823474</c:v>
                </c:pt>
                <c:pt idx="15619">
                  <c:v>1.9037652439018597</c:v>
                </c:pt>
                <c:pt idx="15620">
                  <c:v>1.9038871951213718</c:v>
                </c:pt>
                <c:pt idx="15621">
                  <c:v>1.9040091463408841</c:v>
                </c:pt>
                <c:pt idx="15622">
                  <c:v>1.9041310975603962</c:v>
                </c:pt>
                <c:pt idx="15623">
                  <c:v>1.9042530487799083</c:v>
                </c:pt>
                <c:pt idx="15624">
                  <c:v>1.9043749999994206</c:v>
                </c:pt>
                <c:pt idx="15625">
                  <c:v>1.9044969512189329</c:v>
                </c:pt>
                <c:pt idx="15626">
                  <c:v>1.904618902438445</c:v>
                </c:pt>
                <c:pt idx="15627">
                  <c:v>1.9047408536579573</c:v>
                </c:pt>
                <c:pt idx="15628">
                  <c:v>1.9048628048774694</c:v>
                </c:pt>
                <c:pt idx="15629">
                  <c:v>1.9049847560969817</c:v>
                </c:pt>
                <c:pt idx="15630">
                  <c:v>1.9051067073164938</c:v>
                </c:pt>
                <c:pt idx="15631">
                  <c:v>1.9052286585359939</c:v>
                </c:pt>
                <c:pt idx="15632">
                  <c:v>1.905350609755506</c:v>
                </c:pt>
                <c:pt idx="15633">
                  <c:v>1.9054725609750183</c:v>
                </c:pt>
                <c:pt idx="15634">
                  <c:v>1.9055945121945304</c:v>
                </c:pt>
                <c:pt idx="15635">
                  <c:v>1.9057164634140427</c:v>
                </c:pt>
                <c:pt idx="15636">
                  <c:v>1.9058384146335547</c:v>
                </c:pt>
                <c:pt idx="15637">
                  <c:v>1.9059603658530668</c:v>
                </c:pt>
                <c:pt idx="15638">
                  <c:v>1.9060823170725791</c:v>
                </c:pt>
                <c:pt idx="15639">
                  <c:v>1.9062042682920914</c:v>
                </c:pt>
                <c:pt idx="15640">
                  <c:v>1.9063262195116035</c:v>
                </c:pt>
                <c:pt idx="15641">
                  <c:v>1.9064481707311158</c:v>
                </c:pt>
                <c:pt idx="15642">
                  <c:v>1.9065701219506281</c:v>
                </c:pt>
                <c:pt idx="15643">
                  <c:v>1.9066920731701402</c:v>
                </c:pt>
                <c:pt idx="15644">
                  <c:v>1.9068140243896523</c:v>
                </c:pt>
                <c:pt idx="15645">
                  <c:v>1.9069359756091644</c:v>
                </c:pt>
                <c:pt idx="15646">
                  <c:v>1.9070579268286767</c:v>
                </c:pt>
                <c:pt idx="15647">
                  <c:v>1.907179878048189</c:v>
                </c:pt>
                <c:pt idx="15648">
                  <c:v>1.9073018292677011</c:v>
                </c:pt>
                <c:pt idx="15649">
                  <c:v>1.9074237804872134</c:v>
                </c:pt>
                <c:pt idx="15650">
                  <c:v>1.9075457317067255</c:v>
                </c:pt>
                <c:pt idx="15651">
                  <c:v>1.9076676829262376</c:v>
                </c:pt>
                <c:pt idx="15652">
                  <c:v>1.9077896341457499</c:v>
                </c:pt>
                <c:pt idx="15653">
                  <c:v>1.907911585365262</c:v>
                </c:pt>
                <c:pt idx="15654">
                  <c:v>1.9080335365847743</c:v>
                </c:pt>
                <c:pt idx="15655">
                  <c:v>1.9081554878042866</c:v>
                </c:pt>
                <c:pt idx="15656">
                  <c:v>1.9082774390237986</c:v>
                </c:pt>
                <c:pt idx="15657">
                  <c:v>1.908399390243311</c:v>
                </c:pt>
                <c:pt idx="15658">
                  <c:v>1.9085213414628233</c:v>
                </c:pt>
                <c:pt idx="15659">
                  <c:v>1.9086432926823353</c:v>
                </c:pt>
                <c:pt idx="15660">
                  <c:v>1.9087652439018474</c:v>
                </c:pt>
                <c:pt idx="15661">
                  <c:v>1.9088871951213595</c:v>
                </c:pt>
                <c:pt idx="15662">
                  <c:v>1.909009146340872</c:v>
                </c:pt>
                <c:pt idx="15663">
                  <c:v>1.9091310975603841</c:v>
                </c:pt>
                <c:pt idx="15664">
                  <c:v>1.9092530487798962</c:v>
                </c:pt>
                <c:pt idx="15665">
                  <c:v>1.9093749999994085</c:v>
                </c:pt>
                <c:pt idx="15666">
                  <c:v>1.9094969512189206</c:v>
                </c:pt>
                <c:pt idx="15667">
                  <c:v>1.9096189024384327</c:v>
                </c:pt>
                <c:pt idx="15668">
                  <c:v>1.909740853657945</c:v>
                </c:pt>
                <c:pt idx="15669">
                  <c:v>1.9098628048774571</c:v>
                </c:pt>
                <c:pt idx="15670">
                  <c:v>1.9099847560969694</c:v>
                </c:pt>
                <c:pt idx="15671">
                  <c:v>1.9101067073164817</c:v>
                </c:pt>
                <c:pt idx="15672">
                  <c:v>1.9102286585359938</c:v>
                </c:pt>
                <c:pt idx="15673">
                  <c:v>1.9103506097555061</c:v>
                </c:pt>
                <c:pt idx="15674">
                  <c:v>1.9104725609750184</c:v>
                </c:pt>
                <c:pt idx="15675">
                  <c:v>1.9105945121945305</c:v>
                </c:pt>
                <c:pt idx="15676">
                  <c:v>1.9107164634140426</c:v>
                </c:pt>
                <c:pt idx="15677">
                  <c:v>1.9108384146335546</c:v>
                </c:pt>
                <c:pt idx="15678">
                  <c:v>1.9109603658530669</c:v>
                </c:pt>
                <c:pt idx="15679">
                  <c:v>1.9110823170725793</c:v>
                </c:pt>
                <c:pt idx="15680">
                  <c:v>1.9112042682920913</c:v>
                </c:pt>
                <c:pt idx="15681">
                  <c:v>1.9113262195116036</c:v>
                </c:pt>
                <c:pt idx="15682">
                  <c:v>1.9114481707311157</c:v>
                </c:pt>
                <c:pt idx="15683">
                  <c:v>1.9115701219506278</c:v>
                </c:pt>
                <c:pt idx="15684">
                  <c:v>1.9116920731701401</c:v>
                </c:pt>
                <c:pt idx="15685">
                  <c:v>1.9118140243896522</c:v>
                </c:pt>
                <c:pt idx="15686">
                  <c:v>1.9119359756091645</c:v>
                </c:pt>
                <c:pt idx="15687">
                  <c:v>1.9120579268286768</c:v>
                </c:pt>
                <c:pt idx="15688">
                  <c:v>1.9121798780481889</c:v>
                </c:pt>
                <c:pt idx="15689">
                  <c:v>1.9123018292677012</c:v>
                </c:pt>
                <c:pt idx="15690">
                  <c:v>1.9124237804872135</c:v>
                </c:pt>
                <c:pt idx="15691">
                  <c:v>1.9125457317067256</c:v>
                </c:pt>
                <c:pt idx="15692">
                  <c:v>1.9126676829262377</c:v>
                </c:pt>
                <c:pt idx="15693">
                  <c:v>1.9127896341457498</c:v>
                </c:pt>
                <c:pt idx="15694">
                  <c:v>1.9129115853652621</c:v>
                </c:pt>
                <c:pt idx="15695">
                  <c:v>1.9130335365847744</c:v>
                </c:pt>
                <c:pt idx="15696">
                  <c:v>1.9131554878042865</c:v>
                </c:pt>
                <c:pt idx="15697">
                  <c:v>1.9132774390237988</c:v>
                </c:pt>
                <c:pt idx="15698">
                  <c:v>1.9133993902433108</c:v>
                </c:pt>
                <c:pt idx="15699">
                  <c:v>1.9135213414628229</c:v>
                </c:pt>
                <c:pt idx="15700">
                  <c:v>1.9136432926823352</c:v>
                </c:pt>
                <c:pt idx="15701">
                  <c:v>1.9137652439018473</c:v>
                </c:pt>
                <c:pt idx="15702">
                  <c:v>1.9138871951213596</c:v>
                </c:pt>
                <c:pt idx="15703">
                  <c:v>1.9140091463408719</c:v>
                </c:pt>
                <c:pt idx="15704">
                  <c:v>1.914131097560384</c:v>
                </c:pt>
                <c:pt idx="15705">
                  <c:v>1.9142530487798963</c:v>
                </c:pt>
                <c:pt idx="15706">
                  <c:v>1.9143749999994086</c:v>
                </c:pt>
                <c:pt idx="15707">
                  <c:v>1.9144969512189207</c:v>
                </c:pt>
                <c:pt idx="15708">
                  <c:v>1.9146189024384328</c:v>
                </c:pt>
                <c:pt idx="15709">
                  <c:v>1.9147408536579449</c:v>
                </c:pt>
                <c:pt idx="15710">
                  <c:v>1.9148628048774574</c:v>
                </c:pt>
                <c:pt idx="15711">
                  <c:v>1.9149847560969695</c:v>
                </c:pt>
                <c:pt idx="15712">
                  <c:v>1.9151067073164816</c:v>
                </c:pt>
                <c:pt idx="15713">
                  <c:v>1.9152286585359939</c:v>
                </c:pt>
                <c:pt idx="15714">
                  <c:v>1.915350609755506</c:v>
                </c:pt>
                <c:pt idx="15715">
                  <c:v>1.9154725609750181</c:v>
                </c:pt>
                <c:pt idx="15716">
                  <c:v>1.9155945121945304</c:v>
                </c:pt>
                <c:pt idx="15717">
                  <c:v>1.9157164634140424</c:v>
                </c:pt>
                <c:pt idx="15718">
                  <c:v>1.9158384146335548</c:v>
                </c:pt>
                <c:pt idx="15719">
                  <c:v>1.9159603658530671</c:v>
                </c:pt>
                <c:pt idx="15720">
                  <c:v>1.9160823170725791</c:v>
                </c:pt>
                <c:pt idx="15721">
                  <c:v>1.9162042682920915</c:v>
                </c:pt>
                <c:pt idx="15722">
                  <c:v>1.9163262195116038</c:v>
                </c:pt>
                <c:pt idx="15723">
                  <c:v>1.9164481707311158</c:v>
                </c:pt>
                <c:pt idx="15724">
                  <c:v>1.9165701219506279</c:v>
                </c:pt>
                <c:pt idx="15725">
                  <c:v>1.91669207317014</c:v>
                </c:pt>
                <c:pt idx="15726">
                  <c:v>1.9168140243896525</c:v>
                </c:pt>
                <c:pt idx="15727">
                  <c:v>1.9169359756091646</c:v>
                </c:pt>
                <c:pt idx="15728">
                  <c:v>1.9170579268286767</c:v>
                </c:pt>
                <c:pt idx="15729">
                  <c:v>1.917179878048189</c:v>
                </c:pt>
                <c:pt idx="15730">
                  <c:v>1.9173018292677011</c:v>
                </c:pt>
                <c:pt idx="15731">
                  <c:v>1.9174237804872132</c:v>
                </c:pt>
                <c:pt idx="15732">
                  <c:v>1.9175457317067255</c:v>
                </c:pt>
                <c:pt idx="15733">
                  <c:v>1.9176676829262376</c:v>
                </c:pt>
                <c:pt idx="15734">
                  <c:v>1.9177896341457499</c:v>
                </c:pt>
                <c:pt idx="15735">
                  <c:v>1.9179115853652622</c:v>
                </c:pt>
                <c:pt idx="15736">
                  <c:v>1.9180335365847743</c:v>
                </c:pt>
                <c:pt idx="15737">
                  <c:v>1.9181554878042866</c:v>
                </c:pt>
                <c:pt idx="15738">
                  <c:v>1.9182774390237989</c:v>
                </c:pt>
                <c:pt idx="15739">
                  <c:v>1.918399390243311</c:v>
                </c:pt>
                <c:pt idx="15740">
                  <c:v>1.918521341462823</c:v>
                </c:pt>
                <c:pt idx="15741">
                  <c:v>1.9186432926823351</c:v>
                </c:pt>
                <c:pt idx="15742">
                  <c:v>1.9187652439018474</c:v>
                </c:pt>
                <c:pt idx="15743">
                  <c:v>1.9188871951213597</c:v>
                </c:pt>
                <c:pt idx="15744">
                  <c:v>1.9190091463408718</c:v>
                </c:pt>
                <c:pt idx="15745">
                  <c:v>1.9191310975603841</c:v>
                </c:pt>
                <c:pt idx="15746">
                  <c:v>1.9192530487798962</c:v>
                </c:pt>
                <c:pt idx="15747">
                  <c:v>1.9193749999994083</c:v>
                </c:pt>
                <c:pt idx="15748">
                  <c:v>1.9194969512189206</c:v>
                </c:pt>
                <c:pt idx="15749">
                  <c:v>1.9196189024384327</c:v>
                </c:pt>
                <c:pt idx="15750">
                  <c:v>1.919740853657945</c:v>
                </c:pt>
                <c:pt idx="15751">
                  <c:v>1.9198628048774573</c:v>
                </c:pt>
                <c:pt idx="15752">
                  <c:v>1.9199847560969694</c:v>
                </c:pt>
                <c:pt idx="15753">
                  <c:v>1.9201067073164817</c:v>
                </c:pt>
                <c:pt idx="15754">
                  <c:v>1.9202286585359938</c:v>
                </c:pt>
                <c:pt idx="15755">
                  <c:v>1.9203506097555061</c:v>
                </c:pt>
                <c:pt idx="15756">
                  <c:v>1.9204725609750182</c:v>
                </c:pt>
                <c:pt idx="15757">
                  <c:v>1.9205945121945303</c:v>
                </c:pt>
                <c:pt idx="15758">
                  <c:v>1.9207164634140426</c:v>
                </c:pt>
                <c:pt idx="15759">
                  <c:v>1.9208384146335549</c:v>
                </c:pt>
                <c:pt idx="15760">
                  <c:v>1.920960365853067</c:v>
                </c:pt>
                <c:pt idx="15761">
                  <c:v>1.9210823170725793</c:v>
                </c:pt>
                <c:pt idx="15762">
                  <c:v>1.9212042682920913</c:v>
                </c:pt>
                <c:pt idx="15763">
                  <c:v>1.9213262195116034</c:v>
                </c:pt>
                <c:pt idx="15764">
                  <c:v>1.9214481707311157</c:v>
                </c:pt>
                <c:pt idx="15765">
                  <c:v>1.9215701219506278</c:v>
                </c:pt>
                <c:pt idx="15766">
                  <c:v>1.9216920731701401</c:v>
                </c:pt>
                <c:pt idx="15767">
                  <c:v>1.9218140243896524</c:v>
                </c:pt>
                <c:pt idx="15768">
                  <c:v>1.9219359756091645</c:v>
                </c:pt>
                <c:pt idx="15769">
                  <c:v>1.9220579268286768</c:v>
                </c:pt>
                <c:pt idx="15770">
                  <c:v>1.9221798780481889</c:v>
                </c:pt>
                <c:pt idx="15771">
                  <c:v>1.9223018292677012</c:v>
                </c:pt>
                <c:pt idx="15772">
                  <c:v>1.9224237804872133</c:v>
                </c:pt>
                <c:pt idx="15773">
                  <c:v>1.9225457317067254</c:v>
                </c:pt>
                <c:pt idx="15774">
                  <c:v>1.9226676829262377</c:v>
                </c:pt>
                <c:pt idx="15775">
                  <c:v>1.92278963414575</c:v>
                </c:pt>
                <c:pt idx="15776">
                  <c:v>1.9229115853652621</c:v>
                </c:pt>
                <c:pt idx="15777">
                  <c:v>1.9230335365847744</c:v>
                </c:pt>
                <c:pt idx="15778">
                  <c:v>1.9231554878042865</c:v>
                </c:pt>
                <c:pt idx="15779">
                  <c:v>1.9232774390237986</c:v>
                </c:pt>
                <c:pt idx="15780">
                  <c:v>1.9233993902433109</c:v>
                </c:pt>
                <c:pt idx="15781">
                  <c:v>1.9235213414628232</c:v>
                </c:pt>
                <c:pt idx="15782">
                  <c:v>1.9236432926823352</c:v>
                </c:pt>
                <c:pt idx="15783">
                  <c:v>1.9237652439018476</c:v>
                </c:pt>
                <c:pt idx="15784">
                  <c:v>1.9238871951213596</c:v>
                </c:pt>
                <c:pt idx="15785">
                  <c:v>1.9240091463408719</c:v>
                </c:pt>
                <c:pt idx="15786">
                  <c:v>1.924131097560384</c:v>
                </c:pt>
                <c:pt idx="15787">
                  <c:v>1.9242530487798963</c:v>
                </c:pt>
                <c:pt idx="15788">
                  <c:v>1.9243749999994084</c:v>
                </c:pt>
                <c:pt idx="15789">
                  <c:v>1.9244969512189205</c:v>
                </c:pt>
                <c:pt idx="15790">
                  <c:v>1.9246189024384328</c:v>
                </c:pt>
                <c:pt idx="15791">
                  <c:v>1.9247408536579451</c:v>
                </c:pt>
                <c:pt idx="15792">
                  <c:v>1.9248628048774572</c:v>
                </c:pt>
                <c:pt idx="15793">
                  <c:v>1.9249847560969695</c:v>
                </c:pt>
                <c:pt idx="15794">
                  <c:v>1.9251067073164816</c:v>
                </c:pt>
                <c:pt idx="15795">
                  <c:v>1.9252286585359937</c:v>
                </c:pt>
                <c:pt idx="15796">
                  <c:v>1.925350609755506</c:v>
                </c:pt>
                <c:pt idx="15797">
                  <c:v>1.9254725609750183</c:v>
                </c:pt>
                <c:pt idx="15798">
                  <c:v>1.9255945121945304</c:v>
                </c:pt>
                <c:pt idx="15799">
                  <c:v>1.9257164634140427</c:v>
                </c:pt>
                <c:pt idx="15800">
                  <c:v>1.9258384146335548</c:v>
                </c:pt>
                <c:pt idx="15801">
                  <c:v>1.9259603658530671</c:v>
                </c:pt>
                <c:pt idx="15802">
                  <c:v>1.9260823170725792</c:v>
                </c:pt>
                <c:pt idx="15803">
                  <c:v>1.9262042682920915</c:v>
                </c:pt>
                <c:pt idx="15804">
                  <c:v>1.9263262195116035</c:v>
                </c:pt>
                <c:pt idx="15805">
                  <c:v>1.9264481707311156</c:v>
                </c:pt>
                <c:pt idx="15806">
                  <c:v>1.9265701219506279</c:v>
                </c:pt>
                <c:pt idx="15807">
                  <c:v>1.9266920731701402</c:v>
                </c:pt>
                <c:pt idx="15808">
                  <c:v>1.9268140243896523</c:v>
                </c:pt>
                <c:pt idx="15809">
                  <c:v>1.9269359756091646</c:v>
                </c:pt>
                <c:pt idx="15810">
                  <c:v>1.9270579268286767</c:v>
                </c:pt>
                <c:pt idx="15811">
                  <c:v>1.9271798780481768</c:v>
                </c:pt>
                <c:pt idx="15812">
                  <c:v>1.9273018292676889</c:v>
                </c:pt>
                <c:pt idx="15813">
                  <c:v>1.9274237804872012</c:v>
                </c:pt>
                <c:pt idx="15814">
                  <c:v>1.9275457317067133</c:v>
                </c:pt>
                <c:pt idx="15815">
                  <c:v>1.9276676829262256</c:v>
                </c:pt>
                <c:pt idx="15816">
                  <c:v>1.9277896341457379</c:v>
                </c:pt>
                <c:pt idx="15817">
                  <c:v>1.92791158536525</c:v>
                </c:pt>
                <c:pt idx="15818">
                  <c:v>1.9280335365847621</c:v>
                </c:pt>
                <c:pt idx="15819">
                  <c:v>1.9281554878042741</c:v>
                </c:pt>
                <c:pt idx="15820">
                  <c:v>1.9282774390237865</c:v>
                </c:pt>
                <c:pt idx="15821">
                  <c:v>1.9283993902432988</c:v>
                </c:pt>
                <c:pt idx="15822">
                  <c:v>1.9285213414628108</c:v>
                </c:pt>
                <c:pt idx="15823">
                  <c:v>1.9286432926823232</c:v>
                </c:pt>
                <c:pt idx="15824">
                  <c:v>1.9287652439018352</c:v>
                </c:pt>
                <c:pt idx="15825">
                  <c:v>1.9288871951213473</c:v>
                </c:pt>
                <c:pt idx="15826">
                  <c:v>1.9290091463408598</c:v>
                </c:pt>
                <c:pt idx="15827">
                  <c:v>1.9291310975603719</c:v>
                </c:pt>
                <c:pt idx="15828">
                  <c:v>1.929253048779884</c:v>
                </c:pt>
                <c:pt idx="15829">
                  <c:v>1.9293749999993963</c:v>
                </c:pt>
                <c:pt idx="15830">
                  <c:v>1.9294969512189084</c:v>
                </c:pt>
                <c:pt idx="15831">
                  <c:v>1.9296189024384207</c:v>
                </c:pt>
                <c:pt idx="15832">
                  <c:v>1.929740853657933</c:v>
                </c:pt>
                <c:pt idx="15833">
                  <c:v>1.9298628048774451</c:v>
                </c:pt>
                <c:pt idx="15834">
                  <c:v>1.9299847560969572</c:v>
                </c:pt>
                <c:pt idx="15835">
                  <c:v>1.9301067073164693</c:v>
                </c:pt>
                <c:pt idx="15836">
                  <c:v>1.9302286585359816</c:v>
                </c:pt>
                <c:pt idx="15837">
                  <c:v>1.9303506097554939</c:v>
                </c:pt>
                <c:pt idx="15838">
                  <c:v>1.930472560975006</c:v>
                </c:pt>
                <c:pt idx="15839">
                  <c:v>1.9305945121945183</c:v>
                </c:pt>
                <c:pt idx="15840">
                  <c:v>1.9307164634140304</c:v>
                </c:pt>
                <c:pt idx="15841">
                  <c:v>1.9308384146335424</c:v>
                </c:pt>
                <c:pt idx="15842">
                  <c:v>1.930960365853055</c:v>
                </c:pt>
                <c:pt idx="15843">
                  <c:v>1.9310823170725671</c:v>
                </c:pt>
                <c:pt idx="15844">
                  <c:v>1.9312042682920791</c:v>
                </c:pt>
                <c:pt idx="15845">
                  <c:v>1.9313262195115914</c:v>
                </c:pt>
                <c:pt idx="15846">
                  <c:v>1.9314481707311035</c:v>
                </c:pt>
                <c:pt idx="15847">
                  <c:v>1.9315701219506158</c:v>
                </c:pt>
                <c:pt idx="15848">
                  <c:v>1.9316920731701281</c:v>
                </c:pt>
                <c:pt idx="15849">
                  <c:v>1.9318140243896402</c:v>
                </c:pt>
                <c:pt idx="15850">
                  <c:v>1.9319359756091523</c:v>
                </c:pt>
                <c:pt idx="15851">
                  <c:v>1.9320579268286644</c:v>
                </c:pt>
                <c:pt idx="15852">
                  <c:v>1.9321798780481769</c:v>
                </c:pt>
                <c:pt idx="15853">
                  <c:v>1.932301829267689</c:v>
                </c:pt>
                <c:pt idx="15854">
                  <c:v>1.9324237804872011</c:v>
                </c:pt>
                <c:pt idx="15855">
                  <c:v>1.9325457317067134</c:v>
                </c:pt>
                <c:pt idx="15856">
                  <c:v>1.9326676829262255</c:v>
                </c:pt>
                <c:pt idx="15857">
                  <c:v>1.9327896341457376</c:v>
                </c:pt>
                <c:pt idx="15858">
                  <c:v>1.9329115853652501</c:v>
                </c:pt>
                <c:pt idx="15859">
                  <c:v>1.9330335365847622</c:v>
                </c:pt>
                <c:pt idx="15860">
                  <c:v>1.9331554878042743</c:v>
                </c:pt>
                <c:pt idx="15861">
                  <c:v>1.9332774390237866</c:v>
                </c:pt>
                <c:pt idx="15862">
                  <c:v>1.9333993902432987</c:v>
                </c:pt>
                <c:pt idx="15863">
                  <c:v>1.933521341462811</c:v>
                </c:pt>
                <c:pt idx="15864">
                  <c:v>1.9336432926823233</c:v>
                </c:pt>
                <c:pt idx="15865">
                  <c:v>1.9337652439018354</c:v>
                </c:pt>
                <c:pt idx="15866">
                  <c:v>1.9338871951213474</c:v>
                </c:pt>
                <c:pt idx="15867">
                  <c:v>1.9340091463408595</c:v>
                </c:pt>
                <c:pt idx="15868">
                  <c:v>1.934131097560372</c:v>
                </c:pt>
                <c:pt idx="15869">
                  <c:v>1.9342530487798841</c:v>
                </c:pt>
                <c:pt idx="15870">
                  <c:v>1.9343749999993962</c:v>
                </c:pt>
                <c:pt idx="15871">
                  <c:v>1.9344969512189085</c:v>
                </c:pt>
                <c:pt idx="15872">
                  <c:v>1.9346189024384206</c:v>
                </c:pt>
                <c:pt idx="15873">
                  <c:v>1.9347408536579327</c:v>
                </c:pt>
                <c:pt idx="15874">
                  <c:v>1.9348628048774452</c:v>
                </c:pt>
                <c:pt idx="15875">
                  <c:v>1.9349847560969573</c:v>
                </c:pt>
                <c:pt idx="15876">
                  <c:v>1.9351067073164694</c:v>
                </c:pt>
                <c:pt idx="15877">
                  <c:v>1.9352286585359817</c:v>
                </c:pt>
                <c:pt idx="15878">
                  <c:v>1.9353506097554938</c:v>
                </c:pt>
                <c:pt idx="15879">
                  <c:v>1.9354725609750061</c:v>
                </c:pt>
                <c:pt idx="15880">
                  <c:v>1.9355945121945184</c:v>
                </c:pt>
                <c:pt idx="15881">
                  <c:v>1.9357164634140305</c:v>
                </c:pt>
                <c:pt idx="15882">
                  <c:v>1.9358384146335426</c:v>
                </c:pt>
                <c:pt idx="15883">
                  <c:v>1.9359603658530546</c:v>
                </c:pt>
                <c:pt idx="15884">
                  <c:v>1.9360823170725672</c:v>
                </c:pt>
                <c:pt idx="15885">
                  <c:v>1.9362042682920793</c:v>
                </c:pt>
                <c:pt idx="15886">
                  <c:v>1.9363262195115913</c:v>
                </c:pt>
                <c:pt idx="15887">
                  <c:v>1.9364481707311036</c:v>
                </c:pt>
                <c:pt idx="15888">
                  <c:v>1.9365701219506157</c:v>
                </c:pt>
                <c:pt idx="15889">
                  <c:v>1.9366920731701278</c:v>
                </c:pt>
                <c:pt idx="15890">
                  <c:v>1.9368140243896403</c:v>
                </c:pt>
                <c:pt idx="15891">
                  <c:v>1.9369359756091524</c:v>
                </c:pt>
                <c:pt idx="15892">
                  <c:v>1.9370579268286645</c:v>
                </c:pt>
                <c:pt idx="15893">
                  <c:v>1.9371798780481768</c:v>
                </c:pt>
                <c:pt idx="15894">
                  <c:v>1.9373018292676889</c:v>
                </c:pt>
                <c:pt idx="15895">
                  <c:v>1.9374237804872012</c:v>
                </c:pt>
                <c:pt idx="15896">
                  <c:v>1.9375457317067133</c:v>
                </c:pt>
                <c:pt idx="15897">
                  <c:v>1.9376676829262256</c:v>
                </c:pt>
                <c:pt idx="15898">
                  <c:v>1.9377896341457377</c:v>
                </c:pt>
                <c:pt idx="15899">
                  <c:v>1.9379115853652498</c:v>
                </c:pt>
                <c:pt idx="15900">
                  <c:v>1.9380335365847623</c:v>
                </c:pt>
                <c:pt idx="15901">
                  <c:v>1.9381554878042744</c:v>
                </c:pt>
                <c:pt idx="15902">
                  <c:v>1.9382774390237865</c:v>
                </c:pt>
                <c:pt idx="15903">
                  <c:v>1.9383993902432988</c:v>
                </c:pt>
                <c:pt idx="15904">
                  <c:v>1.9385213414628109</c:v>
                </c:pt>
                <c:pt idx="15905">
                  <c:v>1.9386432926823229</c:v>
                </c:pt>
                <c:pt idx="15906">
                  <c:v>1.9387652439018355</c:v>
                </c:pt>
                <c:pt idx="15907">
                  <c:v>1.9388871951213476</c:v>
                </c:pt>
                <c:pt idx="15908">
                  <c:v>1.9390091463408596</c:v>
                </c:pt>
                <c:pt idx="15909">
                  <c:v>1.9391310975603719</c:v>
                </c:pt>
                <c:pt idx="15910">
                  <c:v>1.939253048779884</c:v>
                </c:pt>
                <c:pt idx="15911">
                  <c:v>1.9393749999993963</c:v>
                </c:pt>
                <c:pt idx="15912">
                  <c:v>1.9394969512189084</c:v>
                </c:pt>
                <c:pt idx="15913">
                  <c:v>1.9396189024384207</c:v>
                </c:pt>
                <c:pt idx="15914">
                  <c:v>1.9397408536579328</c:v>
                </c:pt>
                <c:pt idx="15915">
                  <c:v>1.9398628048774449</c:v>
                </c:pt>
                <c:pt idx="15916">
                  <c:v>1.9399847560969574</c:v>
                </c:pt>
                <c:pt idx="15917">
                  <c:v>1.9401067073164695</c:v>
                </c:pt>
                <c:pt idx="15918">
                  <c:v>1.9402286585359816</c:v>
                </c:pt>
                <c:pt idx="15919">
                  <c:v>1.9403506097554939</c:v>
                </c:pt>
                <c:pt idx="15920">
                  <c:v>1.940472560975006</c:v>
                </c:pt>
                <c:pt idx="15921">
                  <c:v>1.9405945121945181</c:v>
                </c:pt>
                <c:pt idx="15922">
                  <c:v>1.9407164634140306</c:v>
                </c:pt>
                <c:pt idx="15923">
                  <c:v>1.9408384146335427</c:v>
                </c:pt>
                <c:pt idx="15924">
                  <c:v>1.9409603658530548</c:v>
                </c:pt>
                <c:pt idx="15925">
                  <c:v>1.9410823170725671</c:v>
                </c:pt>
                <c:pt idx="15926">
                  <c:v>1.9412042682920791</c:v>
                </c:pt>
                <c:pt idx="15927">
                  <c:v>1.9413262195115915</c:v>
                </c:pt>
                <c:pt idx="15928">
                  <c:v>1.9414481707311035</c:v>
                </c:pt>
                <c:pt idx="15929">
                  <c:v>1.9415701219506158</c:v>
                </c:pt>
                <c:pt idx="15930">
                  <c:v>1.9416920731701279</c:v>
                </c:pt>
                <c:pt idx="15931">
                  <c:v>1.94181402438964</c:v>
                </c:pt>
                <c:pt idx="15932">
                  <c:v>1.9419359756091523</c:v>
                </c:pt>
                <c:pt idx="15933">
                  <c:v>1.9420579268286646</c:v>
                </c:pt>
                <c:pt idx="15934">
                  <c:v>1.9421798780481767</c:v>
                </c:pt>
                <c:pt idx="15935">
                  <c:v>1.942301829267689</c:v>
                </c:pt>
                <c:pt idx="15936">
                  <c:v>1.9424237804872011</c:v>
                </c:pt>
                <c:pt idx="15937">
                  <c:v>1.9425457317067132</c:v>
                </c:pt>
                <c:pt idx="15938">
                  <c:v>1.9426676829262257</c:v>
                </c:pt>
                <c:pt idx="15939">
                  <c:v>1.9427896341457378</c:v>
                </c:pt>
                <c:pt idx="15940">
                  <c:v>1.9429115853652499</c:v>
                </c:pt>
                <c:pt idx="15941">
                  <c:v>1.9430335365847622</c:v>
                </c:pt>
                <c:pt idx="15942">
                  <c:v>1.9431554878042743</c:v>
                </c:pt>
                <c:pt idx="15943">
                  <c:v>1.9432774390237866</c:v>
                </c:pt>
                <c:pt idx="15944">
                  <c:v>1.9433993902432987</c:v>
                </c:pt>
                <c:pt idx="15945">
                  <c:v>1.943521341462811</c:v>
                </c:pt>
                <c:pt idx="15946">
                  <c:v>1.9436432926823231</c:v>
                </c:pt>
                <c:pt idx="15947">
                  <c:v>1.9437652439018351</c:v>
                </c:pt>
                <c:pt idx="15948">
                  <c:v>1.9438871951213474</c:v>
                </c:pt>
                <c:pt idx="15949">
                  <c:v>1.9440091463408598</c:v>
                </c:pt>
                <c:pt idx="15950">
                  <c:v>1.9441310975603718</c:v>
                </c:pt>
                <c:pt idx="15951">
                  <c:v>1.9442530487798841</c:v>
                </c:pt>
                <c:pt idx="15952">
                  <c:v>1.9443749999993962</c:v>
                </c:pt>
                <c:pt idx="15953">
                  <c:v>1.9444969512189083</c:v>
                </c:pt>
                <c:pt idx="15954">
                  <c:v>1.9446189024384208</c:v>
                </c:pt>
                <c:pt idx="15955">
                  <c:v>1.9447408536579329</c:v>
                </c:pt>
                <c:pt idx="15956">
                  <c:v>1.944862804877445</c:v>
                </c:pt>
                <c:pt idx="15957">
                  <c:v>1.9449847560969573</c:v>
                </c:pt>
                <c:pt idx="15958">
                  <c:v>1.9451067073164694</c:v>
                </c:pt>
                <c:pt idx="15959">
                  <c:v>1.9452286585359817</c:v>
                </c:pt>
                <c:pt idx="15960">
                  <c:v>1.9453506097554938</c:v>
                </c:pt>
                <c:pt idx="15961">
                  <c:v>1.9454725609750061</c:v>
                </c:pt>
                <c:pt idx="15962">
                  <c:v>1.9455945121945182</c:v>
                </c:pt>
                <c:pt idx="15963">
                  <c:v>1.9457164634140303</c:v>
                </c:pt>
                <c:pt idx="15964">
                  <c:v>1.9458384146335426</c:v>
                </c:pt>
                <c:pt idx="15965">
                  <c:v>1.9459603658530547</c:v>
                </c:pt>
                <c:pt idx="15966">
                  <c:v>1.946082317072567</c:v>
                </c:pt>
                <c:pt idx="15967">
                  <c:v>1.9462042682920793</c:v>
                </c:pt>
                <c:pt idx="15968">
                  <c:v>1.9463262195115913</c:v>
                </c:pt>
                <c:pt idx="15969">
                  <c:v>1.9464481707311034</c:v>
                </c:pt>
                <c:pt idx="15970">
                  <c:v>1.946570121950616</c:v>
                </c:pt>
                <c:pt idx="15971">
                  <c:v>1.946692073170128</c:v>
                </c:pt>
                <c:pt idx="15972">
                  <c:v>1.9468140243896401</c:v>
                </c:pt>
                <c:pt idx="15973">
                  <c:v>1.9469359756091524</c:v>
                </c:pt>
                <c:pt idx="15974">
                  <c:v>1.9470579268286645</c:v>
                </c:pt>
                <c:pt idx="15975">
                  <c:v>1.9471798780481768</c:v>
                </c:pt>
                <c:pt idx="15976">
                  <c:v>1.9473018292676889</c:v>
                </c:pt>
                <c:pt idx="15977">
                  <c:v>1.9474237804872012</c:v>
                </c:pt>
                <c:pt idx="15978">
                  <c:v>1.9475457317067133</c:v>
                </c:pt>
                <c:pt idx="15979">
                  <c:v>1.9476676829262254</c:v>
                </c:pt>
                <c:pt idx="15980">
                  <c:v>1.9477896341457377</c:v>
                </c:pt>
                <c:pt idx="15981">
                  <c:v>1.94791158536525</c:v>
                </c:pt>
                <c:pt idx="15982">
                  <c:v>1.9480335365847621</c:v>
                </c:pt>
                <c:pt idx="15983">
                  <c:v>1.9481554878042744</c:v>
                </c:pt>
                <c:pt idx="15984">
                  <c:v>1.9482774390237865</c:v>
                </c:pt>
                <c:pt idx="15985">
                  <c:v>1.9483993902432986</c:v>
                </c:pt>
                <c:pt idx="15986">
                  <c:v>1.9485213414628111</c:v>
                </c:pt>
                <c:pt idx="15987">
                  <c:v>1.9486432926823232</c:v>
                </c:pt>
                <c:pt idx="15988">
                  <c:v>1.9487652439018353</c:v>
                </c:pt>
                <c:pt idx="15989">
                  <c:v>1.9488871951213476</c:v>
                </c:pt>
                <c:pt idx="15990">
                  <c:v>1.9490091463408596</c:v>
                </c:pt>
                <c:pt idx="15991">
                  <c:v>1.949131097560372</c:v>
                </c:pt>
                <c:pt idx="15992">
                  <c:v>1.9492530487798718</c:v>
                </c:pt>
                <c:pt idx="15993">
                  <c:v>1.9493749999993839</c:v>
                </c:pt>
                <c:pt idx="15994">
                  <c:v>1.9494969512188962</c:v>
                </c:pt>
                <c:pt idx="15995">
                  <c:v>1.9496189024384083</c:v>
                </c:pt>
                <c:pt idx="15996">
                  <c:v>1.9497408536579206</c:v>
                </c:pt>
                <c:pt idx="15997">
                  <c:v>1.9498628048774329</c:v>
                </c:pt>
                <c:pt idx="15998">
                  <c:v>1.949984756096945</c:v>
                </c:pt>
                <c:pt idx="15999">
                  <c:v>1.9501067073164571</c:v>
                </c:pt>
                <c:pt idx="16000">
                  <c:v>1.9502286585359816</c:v>
                </c:pt>
                <c:pt idx="16001">
                  <c:v>1.9503506097554817</c:v>
                </c:pt>
                <c:pt idx="16002">
                  <c:v>1.950472560974994</c:v>
                </c:pt>
                <c:pt idx="16003">
                  <c:v>1.9505945121945059</c:v>
                </c:pt>
                <c:pt idx="16004">
                  <c:v>1.9507164634140182</c:v>
                </c:pt>
                <c:pt idx="16005">
                  <c:v>1.9508384146335305</c:v>
                </c:pt>
                <c:pt idx="16006">
                  <c:v>1.9509603658530426</c:v>
                </c:pt>
                <c:pt idx="16007">
                  <c:v>1.9510823170725549</c:v>
                </c:pt>
                <c:pt idx="16008">
                  <c:v>1.9512042682920672</c:v>
                </c:pt>
                <c:pt idx="16009">
                  <c:v>1.951326219511579</c:v>
                </c:pt>
                <c:pt idx="16010">
                  <c:v>1.9514481707310913</c:v>
                </c:pt>
                <c:pt idx="16011">
                  <c:v>1.9515701219506039</c:v>
                </c:pt>
                <c:pt idx="16012">
                  <c:v>1.9516920731701157</c:v>
                </c:pt>
                <c:pt idx="16013">
                  <c:v>1.951814024389628</c:v>
                </c:pt>
                <c:pt idx="16014">
                  <c:v>1.9519359756091403</c:v>
                </c:pt>
                <c:pt idx="16015">
                  <c:v>1.9520579268286522</c:v>
                </c:pt>
                <c:pt idx="16016">
                  <c:v>1.9521798780481647</c:v>
                </c:pt>
                <c:pt idx="16017">
                  <c:v>1.9523018292676766</c:v>
                </c:pt>
                <c:pt idx="16018">
                  <c:v>1.9524237804871889</c:v>
                </c:pt>
                <c:pt idx="16019">
                  <c:v>1.9525457317067012</c:v>
                </c:pt>
                <c:pt idx="16020">
                  <c:v>1.9526676829262131</c:v>
                </c:pt>
                <c:pt idx="16021">
                  <c:v>1.9527896341457256</c:v>
                </c:pt>
                <c:pt idx="16022">
                  <c:v>1.9529115853652379</c:v>
                </c:pt>
                <c:pt idx="16023">
                  <c:v>1.9530335365847498</c:v>
                </c:pt>
                <c:pt idx="16024">
                  <c:v>1.9531554878042621</c:v>
                </c:pt>
                <c:pt idx="16025">
                  <c:v>1.9532774390237744</c:v>
                </c:pt>
                <c:pt idx="16026">
                  <c:v>1.9533993902432865</c:v>
                </c:pt>
                <c:pt idx="16027">
                  <c:v>1.9535213414627988</c:v>
                </c:pt>
                <c:pt idx="16028">
                  <c:v>1.9536432926823111</c:v>
                </c:pt>
                <c:pt idx="16029">
                  <c:v>1.9537652439018229</c:v>
                </c:pt>
                <c:pt idx="16030">
                  <c:v>1.9538871951213352</c:v>
                </c:pt>
                <c:pt idx="16031">
                  <c:v>1.9540091463408475</c:v>
                </c:pt>
                <c:pt idx="16032">
                  <c:v>1.9541310975603596</c:v>
                </c:pt>
                <c:pt idx="16033">
                  <c:v>1.9542530487798719</c:v>
                </c:pt>
                <c:pt idx="16034">
                  <c:v>1.9543749999993842</c:v>
                </c:pt>
                <c:pt idx="16035">
                  <c:v>1.9544969512188961</c:v>
                </c:pt>
                <c:pt idx="16036">
                  <c:v>1.9546189024384084</c:v>
                </c:pt>
                <c:pt idx="16037">
                  <c:v>1.9547408536579209</c:v>
                </c:pt>
                <c:pt idx="16038">
                  <c:v>1.9548628048774328</c:v>
                </c:pt>
                <c:pt idx="16039">
                  <c:v>1.9549847560969451</c:v>
                </c:pt>
                <c:pt idx="16040">
                  <c:v>1.9551067073164574</c:v>
                </c:pt>
                <c:pt idx="16041">
                  <c:v>1.9552286585359693</c:v>
                </c:pt>
                <c:pt idx="16042">
                  <c:v>1.9553506097554816</c:v>
                </c:pt>
                <c:pt idx="16043">
                  <c:v>1.9554725609749941</c:v>
                </c:pt>
                <c:pt idx="16044">
                  <c:v>1.955594512194506</c:v>
                </c:pt>
                <c:pt idx="16045">
                  <c:v>1.9557164634140183</c:v>
                </c:pt>
                <c:pt idx="16046">
                  <c:v>1.9558384146335306</c:v>
                </c:pt>
                <c:pt idx="16047">
                  <c:v>1.9559603658530424</c:v>
                </c:pt>
                <c:pt idx="16048">
                  <c:v>1.956082317072555</c:v>
                </c:pt>
                <c:pt idx="16049">
                  <c:v>1.9562042682920668</c:v>
                </c:pt>
                <c:pt idx="16050">
                  <c:v>1.9563262195115791</c:v>
                </c:pt>
                <c:pt idx="16051">
                  <c:v>1.9564481707310915</c:v>
                </c:pt>
                <c:pt idx="16052">
                  <c:v>1.9565701219506033</c:v>
                </c:pt>
                <c:pt idx="16053">
                  <c:v>1.9566920731701158</c:v>
                </c:pt>
                <c:pt idx="16054">
                  <c:v>1.9568140243896281</c:v>
                </c:pt>
                <c:pt idx="16055">
                  <c:v>1.95693597560914</c:v>
                </c:pt>
                <c:pt idx="16056">
                  <c:v>1.9570579268286523</c:v>
                </c:pt>
                <c:pt idx="16057">
                  <c:v>1.9571798780481646</c:v>
                </c:pt>
                <c:pt idx="16058">
                  <c:v>1.9573018292676767</c:v>
                </c:pt>
                <c:pt idx="16059">
                  <c:v>1.957423780487189</c:v>
                </c:pt>
                <c:pt idx="16060">
                  <c:v>1.9575457317067013</c:v>
                </c:pt>
                <c:pt idx="16061">
                  <c:v>1.9576676829262132</c:v>
                </c:pt>
                <c:pt idx="16062">
                  <c:v>1.9577896341457255</c:v>
                </c:pt>
                <c:pt idx="16063">
                  <c:v>1.9579115853652378</c:v>
                </c:pt>
                <c:pt idx="16064">
                  <c:v>1.9580335365847499</c:v>
                </c:pt>
                <c:pt idx="16065">
                  <c:v>1.9581554878042622</c:v>
                </c:pt>
                <c:pt idx="16066">
                  <c:v>1.9582774390237745</c:v>
                </c:pt>
                <c:pt idx="16067">
                  <c:v>1.9583993902432864</c:v>
                </c:pt>
                <c:pt idx="16068">
                  <c:v>1.9585213414627987</c:v>
                </c:pt>
                <c:pt idx="16069">
                  <c:v>1.9586432926823112</c:v>
                </c:pt>
                <c:pt idx="16070">
                  <c:v>1.958765243901823</c:v>
                </c:pt>
                <c:pt idx="16071">
                  <c:v>1.9588871951213354</c:v>
                </c:pt>
                <c:pt idx="16072">
                  <c:v>1.9590091463408477</c:v>
                </c:pt>
                <c:pt idx="16073">
                  <c:v>1.9591310975603595</c:v>
                </c:pt>
                <c:pt idx="16074">
                  <c:v>1.9592530487798718</c:v>
                </c:pt>
                <c:pt idx="16075">
                  <c:v>1.9593749999993844</c:v>
                </c:pt>
                <c:pt idx="16076">
                  <c:v>1.9594969512188962</c:v>
                </c:pt>
                <c:pt idx="16077">
                  <c:v>1.9596189024384085</c:v>
                </c:pt>
                <c:pt idx="16078">
                  <c:v>1.9597408536579204</c:v>
                </c:pt>
                <c:pt idx="16079">
                  <c:v>1.9598628048774327</c:v>
                </c:pt>
                <c:pt idx="16080">
                  <c:v>1.9599847560969452</c:v>
                </c:pt>
                <c:pt idx="16081">
                  <c:v>1.9601067073164571</c:v>
                </c:pt>
                <c:pt idx="16082">
                  <c:v>1.9602286585359694</c:v>
                </c:pt>
                <c:pt idx="16083">
                  <c:v>1.9603506097554817</c:v>
                </c:pt>
                <c:pt idx="16084">
                  <c:v>1.9604725609749936</c:v>
                </c:pt>
                <c:pt idx="16085">
                  <c:v>1.9605945121945061</c:v>
                </c:pt>
                <c:pt idx="16086">
                  <c:v>1.9607164634140184</c:v>
                </c:pt>
                <c:pt idx="16087">
                  <c:v>1.9608384146335303</c:v>
                </c:pt>
                <c:pt idx="16088">
                  <c:v>1.9609603658530426</c:v>
                </c:pt>
                <c:pt idx="16089">
                  <c:v>1.9610823170725549</c:v>
                </c:pt>
                <c:pt idx="16090">
                  <c:v>1.9612042682920667</c:v>
                </c:pt>
                <c:pt idx="16091">
                  <c:v>1.9613262195115793</c:v>
                </c:pt>
                <c:pt idx="16092">
                  <c:v>1.9614481707310916</c:v>
                </c:pt>
                <c:pt idx="16093">
                  <c:v>1.9615701219506034</c:v>
                </c:pt>
                <c:pt idx="16094">
                  <c:v>1.9616920731701157</c:v>
                </c:pt>
                <c:pt idx="16095">
                  <c:v>1.961814024389628</c:v>
                </c:pt>
                <c:pt idx="16096">
                  <c:v>1.9619359756091401</c:v>
                </c:pt>
                <c:pt idx="16097">
                  <c:v>1.9620579268286524</c:v>
                </c:pt>
                <c:pt idx="16098">
                  <c:v>1.9621798780481647</c:v>
                </c:pt>
                <c:pt idx="16099">
                  <c:v>1.9623018292676766</c:v>
                </c:pt>
                <c:pt idx="16100">
                  <c:v>1.9624237804871889</c:v>
                </c:pt>
                <c:pt idx="16101">
                  <c:v>1.9625457317067012</c:v>
                </c:pt>
                <c:pt idx="16102">
                  <c:v>1.9626676829262133</c:v>
                </c:pt>
                <c:pt idx="16103">
                  <c:v>1.9627896341457256</c:v>
                </c:pt>
                <c:pt idx="16104">
                  <c:v>1.9629115853652379</c:v>
                </c:pt>
                <c:pt idx="16105">
                  <c:v>1.9630335365847498</c:v>
                </c:pt>
                <c:pt idx="16106">
                  <c:v>1.9631554878042621</c:v>
                </c:pt>
                <c:pt idx="16107">
                  <c:v>1.9632774390237746</c:v>
                </c:pt>
                <c:pt idx="16108">
                  <c:v>1.9633993902432865</c:v>
                </c:pt>
                <c:pt idx="16109">
                  <c:v>1.9635213414627988</c:v>
                </c:pt>
                <c:pt idx="16110">
                  <c:v>1.9636432926823106</c:v>
                </c:pt>
                <c:pt idx="16111">
                  <c:v>1.9637652439018229</c:v>
                </c:pt>
                <c:pt idx="16112">
                  <c:v>1.9638871951213355</c:v>
                </c:pt>
                <c:pt idx="16113">
                  <c:v>1.9640091463408473</c:v>
                </c:pt>
                <c:pt idx="16114">
                  <c:v>1.9641310975603596</c:v>
                </c:pt>
                <c:pt idx="16115">
                  <c:v>1.9642530487798719</c:v>
                </c:pt>
                <c:pt idx="16116">
                  <c:v>1.9643749999993838</c:v>
                </c:pt>
                <c:pt idx="16117">
                  <c:v>1.9644969512188963</c:v>
                </c:pt>
                <c:pt idx="16118">
                  <c:v>1.9646189024384086</c:v>
                </c:pt>
                <c:pt idx="16119">
                  <c:v>1.9647408536579205</c:v>
                </c:pt>
                <c:pt idx="16120">
                  <c:v>1.9648628048774328</c:v>
                </c:pt>
                <c:pt idx="16121">
                  <c:v>1.9649847560969451</c:v>
                </c:pt>
                <c:pt idx="16122">
                  <c:v>1.9651067073164572</c:v>
                </c:pt>
                <c:pt idx="16123">
                  <c:v>1.9652286585359695</c:v>
                </c:pt>
                <c:pt idx="16124">
                  <c:v>1.9653506097554818</c:v>
                </c:pt>
                <c:pt idx="16125">
                  <c:v>1.9654725609749937</c:v>
                </c:pt>
                <c:pt idx="16126">
                  <c:v>1.965594512194506</c:v>
                </c:pt>
                <c:pt idx="16127">
                  <c:v>1.9657164634140183</c:v>
                </c:pt>
                <c:pt idx="16128">
                  <c:v>1.9658384146335304</c:v>
                </c:pt>
                <c:pt idx="16129">
                  <c:v>1.9659603658530427</c:v>
                </c:pt>
                <c:pt idx="16130">
                  <c:v>1.966082317072555</c:v>
                </c:pt>
                <c:pt idx="16131">
                  <c:v>1.9662042682920668</c:v>
                </c:pt>
                <c:pt idx="16132">
                  <c:v>1.9663262195115792</c:v>
                </c:pt>
                <c:pt idx="16133">
                  <c:v>1.9664481707310915</c:v>
                </c:pt>
                <c:pt idx="16134">
                  <c:v>1.9665701219506035</c:v>
                </c:pt>
                <c:pt idx="16135">
                  <c:v>1.9666920731701159</c:v>
                </c:pt>
                <c:pt idx="16136">
                  <c:v>1.9668140243896282</c:v>
                </c:pt>
                <c:pt idx="16137">
                  <c:v>1.96693597560914</c:v>
                </c:pt>
                <c:pt idx="16138">
                  <c:v>1.9670579268286523</c:v>
                </c:pt>
                <c:pt idx="16139">
                  <c:v>1.9671798780481649</c:v>
                </c:pt>
                <c:pt idx="16140">
                  <c:v>1.9673018292676767</c:v>
                </c:pt>
                <c:pt idx="16141">
                  <c:v>1.967423780487189</c:v>
                </c:pt>
                <c:pt idx="16142">
                  <c:v>1.9675457317067009</c:v>
                </c:pt>
                <c:pt idx="16143">
                  <c:v>1.9676676829262132</c:v>
                </c:pt>
                <c:pt idx="16144">
                  <c:v>1.9677896341457257</c:v>
                </c:pt>
                <c:pt idx="16145">
                  <c:v>1.9679115853652376</c:v>
                </c:pt>
                <c:pt idx="16146">
                  <c:v>1.9680335365847499</c:v>
                </c:pt>
                <c:pt idx="16147">
                  <c:v>1.9681554878042622</c:v>
                </c:pt>
                <c:pt idx="16148">
                  <c:v>1.9682774390237741</c:v>
                </c:pt>
                <c:pt idx="16149">
                  <c:v>1.9683993902432866</c:v>
                </c:pt>
                <c:pt idx="16150">
                  <c:v>1.9685213414627989</c:v>
                </c:pt>
                <c:pt idx="16151">
                  <c:v>1.9686432926823108</c:v>
                </c:pt>
                <c:pt idx="16152">
                  <c:v>1.9687652439018231</c:v>
                </c:pt>
                <c:pt idx="16153">
                  <c:v>1.9688871951213354</c:v>
                </c:pt>
                <c:pt idx="16154">
                  <c:v>1.9690091463408474</c:v>
                </c:pt>
                <c:pt idx="16155">
                  <c:v>1.9691310975603598</c:v>
                </c:pt>
                <c:pt idx="16156">
                  <c:v>1.9692530487798721</c:v>
                </c:pt>
                <c:pt idx="16157">
                  <c:v>1.9693749999993839</c:v>
                </c:pt>
                <c:pt idx="16158">
                  <c:v>1.9694969512188962</c:v>
                </c:pt>
                <c:pt idx="16159">
                  <c:v>1.9696189024384085</c:v>
                </c:pt>
                <c:pt idx="16160">
                  <c:v>1.9697408536579206</c:v>
                </c:pt>
                <c:pt idx="16161">
                  <c:v>1.9698628048774329</c:v>
                </c:pt>
                <c:pt idx="16162">
                  <c:v>1.9699847560969452</c:v>
                </c:pt>
                <c:pt idx="16163">
                  <c:v>1.9701067073164451</c:v>
                </c:pt>
                <c:pt idx="16164">
                  <c:v>1.9702286585359694</c:v>
                </c:pt>
                <c:pt idx="16165">
                  <c:v>1.9703506097554693</c:v>
                </c:pt>
                <c:pt idx="16166">
                  <c:v>1.9704725609749816</c:v>
                </c:pt>
                <c:pt idx="16167">
                  <c:v>1.9705945121945061</c:v>
                </c:pt>
                <c:pt idx="16168">
                  <c:v>1.970716463414006</c:v>
                </c:pt>
                <c:pt idx="16169">
                  <c:v>1.9708384146335183</c:v>
                </c:pt>
                <c:pt idx="16170">
                  <c:v>1.9709603658530426</c:v>
                </c:pt>
                <c:pt idx="16171">
                  <c:v>1.9710823170725424</c:v>
                </c:pt>
                <c:pt idx="16172">
                  <c:v>1.9712042682920548</c:v>
                </c:pt>
                <c:pt idx="16173">
                  <c:v>1.9713262195115793</c:v>
                </c:pt>
                <c:pt idx="16174">
                  <c:v>1.9714481707310791</c:v>
                </c:pt>
                <c:pt idx="16175">
                  <c:v>1.9715701219505914</c:v>
                </c:pt>
                <c:pt idx="16176">
                  <c:v>1.971692073170116</c:v>
                </c:pt>
                <c:pt idx="16177">
                  <c:v>1.9718140243896156</c:v>
                </c:pt>
                <c:pt idx="16178">
                  <c:v>1.9719359756091279</c:v>
                </c:pt>
                <c:pt idx="16179">
                  <c:v>1.9720579268286524</c:v>
                </c:pt>
                <c:pt idx="16180">
                  <c:v>1.9721798780481523</c:v>
                </c:pt>
                <c:pt idx="16181">
                  <c:v>1.9723018292676646</c:v>
                </c:pt>
                <c:pt idx="16182">
                  <c:v>1.9724237804871769</c:v>
                </c:pt>
                <c:pt idx="16183">
                  <c:v>1.9725457317066888</c:v>
                </c:pt>
                <c:pt idx="16184">
                  <c:v>1.9726676829262011</c:v>
                </c:pt>
                <c:pt idx="16185">
                  <c:v>1.9727896341457136</c:v>
                </c:pt>
                <c:pt idx="16186">
                  <c:v>1.9729115853652255</c:v>
                </c:pt>
                <c:pt idx="16187">
                  <c:v>1.9730335365847378</c:v>
                </c:pt>
                <c:pt idx="16188">
                  <c:v>1.9731554878042501</c:v>
                </c:pt>
                <c:pt idx="16189">
                  <c:v>1.973277439023762</c:v>
                </c:pt>
                <c:pt idx="16190">
                  <c:v>1.9733993902432745</c:v>
                </c:pt>
                <c:pt idx="16191">
                  <c:v>1.9735213414627863</c:v>
                </c:pt>
                <c:pt idx="16192">
                  <c:v>1.9736432926822987</c:v>
                </c:pt>
                <c:pt idx="16193">
                  <c:v>1.973765243901811</c:v>
                </c:pt>
                <c:pt idx="16194">
                  <c:v>1.9738871951213228</c:v>
                </c:pt>
                <c:pt idx="16195">
                  <c:v>1.9740091463408354</c:v>
                </c:pt>
                <c:pt idx="16196">
                  <c:v>1.9741310975603477</c:v>
                </c:pt>
                <c:pt idx="16197">
                  <c:v>1.9742530487798595</c:v>
                </c:pt>
                <c:pt idx="16198">
                  <c:v>1.9743749999993718</c:v>
                </c:pt>
                <c:pt idx="16199">
                  <c:v>1.9744969512188841</c:v>
                </c:pt>
                <c:pt idx="16200">
                  <c:v>1.974618902438396</c:v>
                </c:pt>
                <c:pt idx="16201">
                  <c:v>1.9747408536579085</c:v>
                </c:pt>
                <c:pt idx="16202">
                  <c:v>1.9748628048774208</c:v>
                </c:pt>
                <c:pt idx="16203">
                  <c:v>1.9749847560969327</c:v>
                </c:pt>
                <c:pt idx="16204">
                  <c:v>1.975106707316445</c:v>
                </c:pt>
                <c:pt idx="16205">
                  <c:v>1.9752286585359573</c:v>
                </c:pt>
                <c:pt idx="16206">
                  <c:v>1.9753506097554694</c:v>
                </c:pt>
                <c:pt idx="16207">
                  <c:v>1.9754725609749817</c:v>
                </c:pt>
                <c:pt idx="16208">
                  <c:v>1.975594512194494</c:v>
                </c:pt>
                <c:pt idx="16209">
                  <c:v>1.9757164634140059</c:v>
                </c:pt>
                <c:pt idx="16210">
                  <c:v>1.9758384146335182</c:v>
                </c:pt>
                <c:pt idx="16211">
                  <c:v>1.9759603658530307</c:v>
                </c:pt>
                <c:pt idx="16212">
                  <c:v>1.9760823170725426</c:v>
                </c:pt>
                <c:pt idx="16213">
                  <c:v>1.9762042682920549</c:v>
                </c:pt>
                <c:pt idx="16214">
                  <c:v>1.9763262195115672</c:v>
                </c:pt>
                <c:pt idx="16215">
                  <c:v>1.976448170731079</c:v>
                </c:pt>
                <c:pt idx="16216">
                  <c:v>1.9765701219505913</c:v>
                </c:pt>
                <c:pt idx="16217">
                  <c:v>1.9766920731701039</c:v>
                </c:pt>
                <c:pt idx="16218">
                  <c:v>1.9768140243896157</c:v>
                </c:pt>
                <c:pt idx="16219">
                  <c:v>1.976935975609128</c:v>
                </c:pt>
                <c:pt idx="16220">
                  <c:v>1.9770579268286403</c:v>
                </c:pt>
                <c:pt idx="16221">
                  <c:v>1.9771798780481522</c:v>
                </c:pt>
                <c:pt idx="16222">
                  <c:v>1.9773018292676647</c:v>
                </c:pt>
                <c:pt idx="16223">
                  <c:v>1.9774237804871766</c:v>
                </c:pt>
                <c:pt idx="16224">
                  <c:v>1.9775457317066889</c:v>
                </c:pt>
                <c:pt idx="16225">
                  <c:v>1.9776676829262012</c:v>
                </c:pt>
                <c:pt idx="16226">
                  <c:v>1.9777896341457131</c:v>
                </c:pt>
                <c:pt idx="16227">
                  <c:v>1.9779115853652256</c:v>
                </c:pt>
                <c:pt idx="16228">
                  <c:v>1.9780335365847379</c:v>
                </c:pt>
                <c:pt idx="16229">
                  <c:v>1.9781554878042498</c:v>
                </c:pt>
                <c:pt idx="16230">
                  <c:v>1.9782774390237621</c:v>
                </c:pt>
                <c:pt idx="16231">
                  <c:v>1.9783993902432744</c:v>
                </c:pt>
                <c:pt idx="16232">
                  <c:v>1.9785213414627862</c:v>
                </c:pt>
                <c:pt idx="16233">
                  <c:v>1.9786432926822988</c:v>
                </c:pt>
                <c:pt idx="16234">
                  <c:v>1.9787652439018111</c:v>
                </c:pt>
                <c:pt idx="16235">
                  <c:v>1.9788871951213229</c:v>
                </c:pt>
                <c:pt idx="16236">
                  <c:v>1.9790091463408352</c:v>
                </c:pt>
                <c:pt idx="16237">
                  <c:v>1.9791310975603476</c:v>
                </c:pt>
                <c:pt idx="16238">
                  <c:v>1.9792530487798596</c:v>
                </c:pt>
                <c:pt idx="16239">
                  <c:v>1.9793749999993719</c:v>
                </c:pt>
                <c:pt idx="16240">
                  <c:v>1.9794969512188842</c:v>
                </c:pt>
                <c:pt idx="16241">
                  <c:v>1.9796189024383961</c:v>
                </c:pt>
                <c:pt idx="16242">
                  <c:v>1.9797408536579084</c:v>
                </c:pt>
                <c:pt idx="16243">
                  <c:v>1.9798628048774209</c:v>
                </c:pt>
                <c:pt idx="16244">
                  <c:v>1.9799847560969328</c:v>
                </c:pt>
                <c:pt idx="16245">
                  <c:v>1.9801067073164451</c:v>
                </c:pt>
                <c:pt idx="16246">
                  <c:v>1.9802286585359574</c:v>
                </c:pt>
                <c:pt idx="16247">
                  <c:v>1.9803506097554693</c:v>
                </c:pt>
                <c:pt idx="16248">
                  <c:v>1.9804725609749816</c:v>
                </c:pt>
                <c:pt idx="16249">
                  <c:v>1.9805945121944941</c:v>
                </c:pt>
                <c:pt idx="16250">
                  <c:v>1.980716463414006</c:v>
                </c:pt>
                <c:pt idx="16251">
                  <c:v>1.9808384146335183</c:v>
                </c:pt>
                <c:pt idx="16252">
                  <c:v>1.9809603658530301</c:v>
                </c:pt>
                <c:pt idx="16253">
                  <c:v>1.9810823170725425</c:v>
                </c:pt>
                <c:pt idx="16254">
                  <c:v>1.981204268292055</c:v>
                </c:pt>
                <c:pt idx="16255">
                  <c:v>1.9813262195115668</c:v>
                </c:pt>
                <c:pt idx="16256">
                  <c:v>1.9814481707310792</c:v>
                </c:pt>
                <c:pt idx="16257">
                  <c:v>1.9815701219505915</c:v>
                </c:pt>
                <c:pt idx="16258">
                  <c:v>1.9816920731701033</c:v>
                </c:pt>
                <c:pt idx="16259">
                  <c:v>1.9818140243896158</c:v>
                </c:pt>
                <c:pt idx="16260">
                  <c:v>1.9819359756091282</c:v>
                </c:pt>
                <c:pt idx="16261">
                  <c:v>1.98205792682864</c:v>
                </c:pt>
                <c:pt idx="16262">
                  <c:v>1.9821798780481523</c:v>
                </c:pt>
                <c:pt idx="16263">
                  <c:v>1.9823018292676646</c:v>
                </c:pt>
                <c:pt idx="16264">
                  <c:v>1.9824237804871765</c:v>
                </c:pt>
                <c:pt idx="16265">
                  <c:v>1.982545731706689</c:v>
                </c:pt>
                <c:pt idx="16266">
                  <c:v>1.9826676829262013</c:v>
                </c:pt>
                <c:pt idx="16267">
                  <c:v>1.9827896341457132</c:v>
                </c:pt>
                <c:pt idx="16268">
                  <c:v>1.9829115853652255</c:v>
                </c:pt>
                <c:pt idx="16269">
                  <c:v>1.9830335365847378</c:v>
                </c:pt>
                <c:pt idx="16270">
                  <c:v>1.9831554878042499</c:v>
                </c:pt>
                <c:pt idx="16271">
                  <c:v>1.9832774390237622</c:v>
                </c:pt>
                <c:pt idx="16272">
                  <c:v>1.9833993902432745</c:v>
                </c:pt>
                <c:pt idx="16273">
                  <c:v>1.9835213414627864</c:v>
                </c:pt>
                <c:pt idx="16274">
                  <c:v>1.9836432926822987</c:v>
                </c:pt>
                <c:pt idx="16275">
                  <c:v>1.9837652439018112</c:v>
                </c:pt>
                <c:pt idx="16276">
                  <c:v>1.9838871951213231</c:v>
                </c:pt>
                <c:pt idx="16277">
                  <c:v>1.9840091463408354</c:v>
                </c:pt>
                <c:pt idx="16278">
                  <c:v>1.9841310975603477</c:v>
                </c:pt>
                <c:pt idx="16279">
                  <c:v>1.9842530487798595</c:v>
                </c:pt>
                <c:pt idx="16280">
                  <c:v>1.9843749999993718</c:v>
                </c:pt>
                <c:pt idx="16281">
                  <c:v>1.9844969512188844</c:v>
                </c:pt>
                <c:pt idx="16282">
                  <c:v>1.9846189024383962</c:v>
                </c:pt>
                <c:pt idx="16283">
                  <c:v>1.9847408536579085</c:v>
                </c:pt>
                <c:pt idx="16284">
                  <c:v>1.9848628048774204</c:v>
                </c:pt>
                <c:pt idx="16285">
                  <c:v>1.9849847560969327</c:v>
                </c:pt>
                <c:pt idx="16286">
                  <c:v>1.9851067073164452</c:v>
                </c:pt>
                <c:pt idx="16287">
                  <c:v>1.9852286585359571</c:v>
                </c:pt>
                <c:pt idx="16288">
                  <c:v>1.9853506097554694</c:v>
                </c:pt>
                <c:pt idx="16289">
                  <c:v>1.9854725609749817</c:v>
                </c:pt>
                <c:pt idx="16290">
                  <c:v>1.9855945121944936</c:v>
                </c:pt>
                <c:pt idx="16291">
                  <c:v>1.9857164634140061</c:v>
                </c:pt>
                <c:pt idx="16292">
                  <c:v>1.9858384146335184</c:v>
                </c:pt>
                <c:pt idx="16293">
                  <c:v>1.9859603658530303</c:v>
                </c:pt>
                <c:pt idx="16294">
                  <c:v>1.9860823170725426</c:v>
                </c:pt>
                <c:pt idx="16295">
                  <c:v>1.9862042682920549</c:v>
                </c:pt>
                <c:pt idx="16296">
                  <c:v>1.9863262195115667</c:v>
                </c:pt>
                <c:pt idx="16297">
                  <c:v>1.9864481707310793</c:v>
                </c:pt>
                <c:pt idx="16298">
                  <c:v>1.9865701219505916</c:v>
                </c:pt>
                <c:pt idx="16299">
                  <c:v>1.9866920731701034</c:v>
                </c:pt>
                <c:pt idx="16300">
                  <c:v>1.9868140243896157</c:v>
                </c:pt>
                <c:pt idx="16301">
                  <c:v>1.986935975609128</c:v>
                </c:pt>
                <c:pt idx="16302">
                  <c:v>1.9870579268286401</c:v>
                </c:pt>
                <c:pt idx="16303">
                  <c:v>1.9871798780481524</c:v>
                </c:pt>
                <c:pt idx="16304">
                  <c:v>1.9873018292676647</c:v>
                </c:pt>
                <c:pt idx="16305">
                  <c:v>1.9874237804871766</c:v>
                </c:pt>
                <c:pt idx="16306">
                  <c:v>1.9875457317066889</c:v>
                </c:pt>
                <c:pt idx="16307">
                  <c:v>1.9876676829262014</c:v>
                </c:pt>
                <c:pt idx="16308">
                  <c:v>1.9877896341457133</c:v>
                </c:pt>
                <c:pt idx="16309">
                  <c:v>1.9879115853652256</c:v>
                </c:pt>
                <c:pt idx="16310">
                  <c:v>1.9880335365847379</c:v>
                </c:pt>
                <c:pt idx="16311">
                  <c:v>1.9881554878042498</c:v>
                </c:pt>
                <c:pt idx="16312">
                  <c:v>1.9882774390237621</c:v>
                </c:pt>
                <c:pt idx="16313">
                  <c:v>1.9883993902432746</c:v>
                </c:pt>
                <c:pt idx="16314">
                  <c:v>1.9885213414627865</c:v>
                </c:pt>
                <c:pt idx="16315">
                  <c:v>1.9886432926822988</c:v>
                </c:pt>
                <c:pt idx="16316">
                  <c:v>1.9887652439018106</c:v>
                </c:pt>
                <c:pt idx="16317">
                  <c:v>1.9888871951213229</c:v>
                </c:pt>
                <c:pt idx="16318">
                  <c:v>1.9890091463408355</c:v>
                </c:pt>
                <c:pt idx="16319">
                  <c:v>1.9891310975603473</c:v>
                </c:pt>
                <c:pt idx="16320">
                  <c:v>1.9892530487798596</c:v>
                </c:pt>
                <c:pt idx="16321">
                  <c:v>1.989374999999372</c:v>
                </c:pt>
                <c:pt idx="16322">
                  <c:v>1.9894969512188838</c:v>
                </c:pt>
                <c:pt idx="16323">
                  <c:v>1.9896189024383963</c:v>
                </c:pt>
                <c:pt idx="16324">
                  <c:v>1.9897408536579086</c:v>
                </c:pt>
                <c:pt idx="16325">
                  <c:v>1.9898628048774205</c:v>
                </c:pt>
                <c:pt idx="16326">
                  <c:v>1.9899847560969328</c:v>
                </c:pt>
                <c:pt idx="16327">
                  <c:v>1.9901067073164451</c:v>
                </c:pt>
                <c:pt idx="16328">
                  <c:v>1.990228658535957</c:v>
                </c:pt>
                <c:pt idx="16329">
                  <c:v>1.9903506097554695</c:v>
                </c:pt>
                <c:pt idx="16330">
                  <c:v>1.9904725609749818</c:v>
                </c:pt>
                <c:pt idx="16331">
                  <c:v>1.9905945121944937</c:v>
                </c:pt>
                <c:pt idx="16332">
                  <c:v>1.990716463414006</c:v>
                </c:pt>
                <c:pt idx="16333">
                  <c:v>1.9908384146335183</c:v>
                </c:pt>
                <c:pt idx="16334">
                  <c:v>1.9909603658530304</c:v>
                </c:pt>
                <c:pt idx="16335">
                  <c:v>1.9910823170725427</c:v>
                </c:pt>
                <c:pt idx="16336">
                  <c:v>1.991204268292055</c:v>
                </c:pt>
                <c:pt idx="16337">
                  <c:v>1.9913262195115669</c:v>
                </c:pt>
                <c:pt idx="16338">
                  <c:v>1.9914481707310792</c:v>
                </c:pt>
                <c:pt idx="16339">
                  <c:v>1.9915701219505917</c:v>
                </c:pt>
                <c:pt idx="16340">
                  <c:v>1.9916920731701035</c:v>
                </c:pt>
                <c:pt idx="16341">
                  <c:v>1.9918140243896159</c:v>
                </c:pt>
                <c:pt idx="16342">
                  <c:v>1.9919359756091282</c:v>
                </c:pt>
                <c:pt idx="16343">
                  <c:v>1.99205792682864</c:v>
                </c:pt>
                <c:pt idx="16344">
                  <c:v>1.9921798780481523</c:v>
                </c:pt>
                <c:pt idx="16345">
                  <c:v>1.9923018292676522</c:v>
                </c:pt>
                <c:pt idx="16346">
                  <c:v>1.9924237804871645</c:v>
                </c:pt>
                <c:pt idx="16347">
                  <c:v>1.992545731706689</c:v>
                </c:pt>
                <c:pt idx="16348">
                  <c:v>1.9926676829261889</c:v>
                </c:pt>
                <c:pt idx="16349">
                  <c:v>1.9927896341457012</c:v>
                </c:pt>
                <c:pt idx="16350">
                  <c:v>1.9929115853652257</c:v>
                </c:pt>
                <c:pt idx="16351">
                  <c:v>1.9930335365847254</c:v>
                </c:pt>
                <c:pt idx="16352">
                  <c:v>1.9931554878042377</c:v>
                </c:pt>
                <c:pt idx="16353">
                  <c:v>1.9932774390237622</c:v>
                </c:pt>
                <c:pt idx="16354">
                  <c:v>1.9933993902432621</c:v>
                </c:pt>
                <c:pt idx="16355">
                  <c:v>1.9935213414627866</c:v>
                </c:pt>
                <c:pt idx="16356">
                  <c:v>1.9936432926822989</c:v>
                </c:pt>
                <c:pt idx="16357">
                  <c:v>1.9937652439017985</c:v>
                </c:pt>
                <c:pt idx="16358">
                  <c:v>1.9938871951213231</c:v>
                </c:pt>
                <c:pt idx="16359">
                  <c:v>1.9940091463408354</c:v>
                </c:pt>
                <c:pt idx="16360">
                  <c:v>1.9941310975603352</c:v>
                </c:pt>
                <c:pt idx="16361">
                  <c:v>1.9942530487798598</c:v>
                </c:pt>
                <c:pt idx="16362">
                  <c:v>1.9943749999993599</c:v>
                </c:pt>
                <c:pt idx="16363">
                  <c:v>1.9944969512188717</c:v>
                </c:pt>
                <c:pt idx="16364">
                  <c:v>1.9946189024383842</c:v>
                </c:pt>
                <c:pt idx="16365">
                  <c:v>1.9947408536578961</c:v>
                </c:pt>
                <c:pt idx="16366">
                  <c:v>1.9948628048774084</c:v>
                </c:pt>
                <c:pt idx="16367">
                  <c:v>1.9949847560969207</c:v>
                </c:pt>
                <c:pt idx="16368">
                  <c:v>1.9951067073164326</c:v>
                </c:pt>
                <c:pt idx="16369">
                  <c:v>1.9952286585359451</c:v>
                </c:pt>
                <c:pt idx="16370">
                  <c:v>1.9953506097554574</c:v>
                </c:pt>
                <c:pt idx="16371">
                  <c:v>1.9954725609749693</c:v>
                </c:pt>
                <c:pt idx="16372">
                  <c:v>1.9955945121944816</c:v>
                </c:pt>
                <c:pt idx="16373">
                  <c:v>1.9957164634139939</c:v>
                </c:pt>
                <c:pt idx="16374">
                  <c:v>1.995838414633506</c:v>
                </c:pt>
                <c:pt idx="16375">
                  <c:v>1.9959603658530183</c:v>
                </c:pt>
                <c:pt idx="16376">
                  <c:v>1.9960823170725306</c:v>
                </c:pt>
                <c:pt idx="16377">
                  <c:v>1.9962042682920424</c:v>
                </c:pt>
                <c:pt idx="16378">
                  <c:v>1.9963262195115548</c:v>
                </c:pt>
                <c:pt idx="16379">
                  <c:v>1.9964481707310671</c:v>
                </c:pt>
                <c:pt idx="16380">
                  <c:v>1.9965701219505791</c:v>
                </c:pt>
                <c:pt idx="16381">
                  <c:v>1.9966920731700915</c:v>
                </c:pt>
                <c:pt idx="16382">
                  <c:v>1.9968140243896038</c:v>
                </c:pt>
                <c:pt idx="16383">
                  <c:v>1.9969359756091156</c:v>
                </c:pt>
                <c:pt idx="16384">
                  <c:v>1.9970579268286279</c:v>
                </c:pt>
                <c:pt idx="16385">
                  <c:v>1.9971798780481405</c:v>
                </c:pt>
                <c:pt idx="16386">
                  <c:v>1.9973018292676523</c:v>
                </c:pt>
                <c:pt idx="16387">
                  <c:v>1.9974237804871646</c:v>
                </c:pt>
                <c:pt idx="16388">
                  <c:v>1.9975457317066769</c:v>
                </c:pt>
                <c:pt idx="16389">
                  <c:v>1.9976676829261888</c:v>
                </c:pt>
                <c:pt idx="16390">
                  <c:v>1.9977896341457011</c:v>
                </c:pt>
                <c:pt idx="16391">
                  <c:v>1.9979115853652136</c:v>
                </c:pt>
                <c:pt idx="16392">
                  <c:v>1.9980335365847255</c:v>
                </c:pt>
                <c:pt idx="16393">
                  <c:v>1.9981554878042378</c:v>
                </c:pt>
                <c:pt idx="16394">
                  <c:v>1.9982774390237497</c:v>
                </c:pt>
                <c:pt idx="16395">
                  <c:v>1.998399390243262</c:v>
                </c:pt>
                <c:pt idx="16396">
                  <c:v>1.9985213414627745</c:v>
                </c:pt>
                <c:pt idx="16397">
                  <c:v>1.9986432926822864</c:v>
                </c:pt>
                <c:pt idx="16398">
                  <c:v>1.9987652439017987</c:v>
                </c:pt>
                <c:pt idx="16399">
                  <c:v>1.998887195121311</c:v>
                </c:pt>
                <c:pt idx="16400">
                  <c:v>1.9990091463408228</c:v>
                </c:pt>
                <c:pt idx="16401">
                  <c:v>1.9991310975603354</c:v>
                </c:pt>
                <c:pt idx="16402">
                  <c:v>1.9992530487798477</c:v>
                </c:pt>
                <c:pt idx="16403">
                  <c:v>1.9993749999993595</c:v>
                </c:pt>
                <c:pt idx="16404">
                  <c:v>1.9994969512188718</c:v>
                </c:pt>
                <c:pt idx="16405">
                  <c:v>1.9996189024383841</c:v>
                </c:pt>
                <c:pt idx="16406">
                  <c:v>1.9997408536578962</c:v>
                </c:pt>
              </c:numCache>
            </c:numRef>
          </c:xVal>
          <c:yVal>
            <c:numRef>
              <c:f>Combination!$F$4:$F$16410</c:f>
              <c:numCache>
                <c:formatCode>General</c:formatCode>
                <c:ptCount val="16407"/>
                <c:pt idx="0">
                  <c:v>-0.25</c:v>
                </c:pt>
                <c:pt idx="1">
                  <c:v>-0.24998437500000004</c:v>
                </c:pt>
                <c:pt idx="2">
                  <c:v>-0.24996835937499995</c:v>
                </c:pt>
                <c:pt idx="3">
                  <c:v>-0.24995197265625013</c:v>
                </c:pt>
                <c:pt idx="4">
                  <c:v>-0.24993523315429689</c:v>
                </c:pt>
                <c:pt idx="5">
                  <c:v>-0.24991815804443362</c:v>
                </c:pt>
                <c:pt idx="6">
                  <c:v>-0.24990076344573964</c:v>
                </c:pt>
                <c:pt idx="7">
                  <c:v>-0.24988306449421699</c:v>
                </c:pt>
                <c:pt idx="8">
                  <c:v>-0.24986507541048136</c:v>
                </c:pt>
                <c:pt idx="9">
                  <c:v>-0.24984680956244026</c:v>
                </c:pt>
                <c:pt idx="10">
                  <c:v>-0.24982827952333925</c:v>
                </c:pt>
                <c:pt idx="11">
                  <c:v>-0.2498094971255444</c:v>
                </c:pt>
                <c:pt idx="12">
                  <c:v>-0.24979047351038675</c:v>
                </c:pt>
                <c:pt idx="13">
                  <c:v>-0.24977121917437273</c:v>
                </c:pt>
                <c:pt idx="14">
                  <c:v>-0.24975174401204059</c:v>
                </c:pt>
                <c:pt idx="15">
                  <c:v>-0.24973205735572196</c:v>
                </c:pt>
                <c:pt idx="16">
                  <c:v>-0.24971216801244001</c:v>
                </c:pt>
                <c:pt idx="17">
                  <c:v>-0.24969208429816681</c:v>
                </c:pt>
                <c:pt idx="18">
                  <c:v>-0.24967181406964062</c:v>
                </c:pt>
                <c:pt idx="19">
                  <c:v>-0.24965136475392297</c:v>
                </c:pt>
                <c:pt idx="20">
                  <c:v>-0.24963074337586877</c:v>
                </c:pt>
                <c:pt idx="21">
                  <c:v>-0.24960995658366986</c:v>
                </c:pt>
                <c:pt idx="22">
                  <c:v>-0.24958901067260719</c:v>
                </c:pt>
                <c:pt idx="23">
                  <c:v>-0.24956791160715464</c:v>
                </c:pt>
                <c:pt idx="24">
                  <c:v>-0.24954666504155004</c:v>
                </c:pt>
                <c:pt idx="25">
                  <c:v>-0.24952527633895061</c:v>
                </c:pt>
                <c:pt idx="26">
                  <c:v>-0.24950375058927615</c:v>
                </c:pt>
                <c:pt idx="27">
                  <c:v>-0.24948209262583471</c:v>
                </c:pt>
                <c:pt idx="28">
                  <c:v>-0.24946030704082273</c:v>
                </c:pt>
                <c:pt idx="29">
                  <c:v>-0.24943839819977942</c:v>
                </c:pt>
                <c:pt idx="30">
                  <c:v>-0.24941637025507124</c:v>
                </c:pt>
                <c:pt idx="31">
                  <c:v>-0.2493942271584787</c:v>
                </c:pt>
                <c:pt idx="32">
                  <c:v>-0.24937197267294725</c:v>
                </c:pt>
                <c:pt idx="33">
                  <c:v>-0.24934961038356362</c:v>
                </c:pt>
                <c:pt idx="34">
                  <c:v>-0.24932714370781311</c:v>
                </c:pt>
                <c:pt idx="35">
                  <c:v>-0.2493045759051683</c:v>
                </c:pt>
                <c:pt idx="36">
                  <c:v>-0.24928191008605582</c:v>
                </c:pt>
                <c:pt idx="37">
                  <c:v>-0.249259149220246</c:v>
                </c:pt>
                <c:pt idx="38">
                  <c:v>-0.2492362961447081</c:v>
                </c:pt>
                <c:pt idx="39">
                  <c:v>-0.24921335357096036</c:v>
                </c:pt>
                <c:pt idx="40">
                  <c:v>-0.24919032409196024</c:v>
                </c:pt>
                <c:pt idx="41">
                  <c:v>-0.24916721018856042</c:v>
                </c:pt>
                <c:pt idx="42">
                  <c:v>-0.24914401423555993</c:v>
                </c:pt>
                <c:pt idx="43">
                  <c:v>-0.24912073850738176</c:v>
                </c:pt>
                <c:pt idx="44">
                  <c:v>-0.24909738518340196</c:v>
                </c:pt>
                <c:pt idx="45">
                  <c:v>-0.24907395635294777</c:v>
                </c:pt>
                <c:pt idx="46">
                  <c:v>-0.24905045401999704</c:v>
                </c:pt>
                <c:pt idx="47">
                  <c:v>-0.24902688010758911</c:v>
                </c:pt>
                <c:pt idx="48">
                  <c:v>-0.24900323646197486</c:v>
                </c:pt>
                <c:pt idx="49">
                  <c:v>-0.24897952485651736</c:v>
                </c:pt>
                <c:pt idx="50">
                  <c:v>-0.24895574699536011</c:v>
                </c:pt>
                <c:pt idx="51">
                  <c:v>-0.24893190451688341</c:v>
                </c:pt>
                <c:pt idx="52">
                  <c:v>-0.24890799899695598</c:v>
                </c:pt>
                <c:pt idx="53">
                  <c:v>-0.24888403195199837</c:v>
                </c:pt>
                <c:pt idx="54">
                  <c:v>-0.24886000484187099</c:v>
                </c:pt>
                <c:pt idx="55">
                  <c:v>-0.24883591907259639</c:v>
                </c:pt>
                <c:pt idx="56">
                  <c:v>-0.24881177599892712</c:v>
                </c:pt>
                <c:pt idx="57">
                  <c:v>-0.24878757692677012</c:v>
                </c:pt>
                <c:pt idx="58">
                  <c:v>-0.24876332311547128</c:v>
                </c:pt>
                <c:pt idx="59">
                  <c:v>-0.24873901577997926</c:v>
                </c:pt>
                <c:pt idx="60">
                  <c:v>-0.24871465609288534</c:v>
                </c:pt>
                <c:pt idx="61">
                  <c:v>-0.24869024518635402</c:v>
                </c:pt>
                <c:pt idx="62">
                  <c:v>-0.24866578415394669</c:v>
                </c:pt>
                <c:pt idx="63">
                  <c:v>-0.2486412740523492</c:v>
                </c:pt>
                <c:pt idx="64">
                  <c:v>-0.2486167159030061</c:v>
                </c:pt>
                <c:pt idx="65">
                  <c:v>-0.2485921106936676</c:v>
                </c:pt>
                <c:pt idx="66">
                  <c:v>-0.24856745937985514</c:v>
                </c:pt>
                <c:pt idx="67">
                  <c:v>-0.2485427628862511</c:v>
                </c:pt>
                <c:pt idx="68">
                  <c:v>-0.24851802210801555</c:v>
                </c:pt>
                <c:pt idx="69">
                  <c:v>-0.2484932379120357</c:v>
                </c:pt>
                <c:pt idx="70">
                  <c:v>-0.24846841113811086</c:v>
                </c:pt>
                <c:pt idx="71">
                  <c:v>-0.24844354260007739</c:v>
                </c:pt>
                <c:pt idx="72">
                  <c:v>-0.24841863308687862</c:v>
                </c:pt>
                <c:pt idx="73">
                  <c:v>-0.24839368336357792</c:v>
                </c:pt>
                <c:pt idx="74">
                  <c:v>-0.24836869417232571</c:v>
                </c:pt>
                <c:pt idx="75">
                  <c:v>-0.24834366623327508</c:v>
                </c:pt>
                <c:pt idx="76">
                  <c:v>-0.24831860024545582</c:v>
                </c:pt>
                <c:pt idx="77">
                  <c:v>-0.2482934968876046</c:v>
                </c:pt>
                <c:pt idx="78">
                  <c:v>-0.24826835681895448</c:v>
                </c:pt>
                <c:pt idx="79">
                  <c:v>-0.24824318067998841</c:v>
                </c:pt>
                <c:pt idx="80">
                  <c:v>-0.24821796909315774</c:v>
                </c:pt>
                <c:pt idx="81">
                  <c:v>-0.24819272266356301</c:v>
                </c:pt>
                <c:pt idx="82">
                  <c:v>-0.24816744197960861</c:v>
                </c:pt>
                <c:pt idx="83">
                  <c:v>-0.24814212761362259</c:v>
                </c:pt>
                <c:pt idx="84">
                  <c:v>-0.24811678012244975</c:v>
                </c:pt>
                <c:pt idx="85">
                  <c:v>-0.24809140004802038</c:v>
                </c:pt>
                <c:pt idx="86">
                  <c:v>-0.24806598791788703</c:v>
                </c:pt>
                <c:pt idx="87">
                  <c:v>-0.2480405442457439</c:v>
                </c:pt>
                <c:pt idx="88">
                  <c:v>-0.24801506953192032</c:v>
                </c:pt>
                <c:pt idx="89">
                  <c:v>-0.24798956426384999</c:v>
                </c:pt>
                <c:pt idx="90">
                  <c:v>-0.24796402891652508</c:v>
                </c:pt>
                <c:pt idx="91">
                  <c:v>-0.2479384639529264</c:v>
                </c:pt>
                <c:pt idx="92">
                  <c:v>-0.24791286982443639</c:v>
                </c:pt>
                <c:pt idx="93">
                  <c:v>-0.24788724697123454</c:v>
                </c:pt>
                <c:pt idx="94">
                  <c:v>-0.24786159582267719</c:v>
                </c:pt>
                <c:pt idx="95">
                  <c:v>-0.24783591679765771</c:v>
                </c:pt>
                <c:pt idx="96">
                  <c:v>-0.24781021030495654</c:v>
                </c:pt>
                <c:pt idx="97">
                  <c:v>-0.24778447674357429</c:v>
                </c:pt>
                <c:pt idx="98">
                  <c:v>-0.24775871650304843</c:v>
                </c:pt>
                <c:pt idx="99">
                  <c:v>-0.24773292996376356</c:v>
                </c:pt>
                <c:pt idx="100">
                  <c:v>-0.24770711749724261</c:v>
                </c:pt>
                <c:pt idx="101">
                  <c:v>-0.24768127946643048</c:v>
                </c:pt>
                <c:pt idx="102">
                  <c:v>-0.24765541622596476</c:v>
                </c:pt>
                <c:pt idx="103">
                  <c:v>-0.24762952812243599</c:v>
                </c:pt>
                <c:pt idx="104">
                  <c:v>-0.24760361549463789</c:v>
                </c:pt>
                <c:pt idx="105">
                  <c:v>-0.24757767867380798</c:v>
                </c:pt>
                <c:pt idx="106">
                  <c:v>-0.24755171798385744</c:v>
                </c:pt>
                <c:pt idx="107">
                  <c:v>-0.24752573374159503</c:v>
                </c:pt>
                <c:pt idx="108">
                  <c:v>-0.24749972625693928</c:v>
                </c:pt>
                <c:pt idx="109">
                  <c:v>-0.24747369583312606</c:v>
                </c:pt>
                <c:pt idx="110">
                  <c:v>-0.24744764276690373</c:v>
                </c:pt>
                <c:pt idx="111">
                  <c:v>-0.24742156734872667</c:v>
                </c:pt>
                <c:pt idx="112">
                  <c:v>-0.24739546986293692</c:v>
                </c:pt>
                <c:pt idx="113">
                  <c:v>-0.24736935058794185</c:v>
                </c:pt>
                <c:pt idx="114">
                  <c:v>-0.2473432097963838</c:v>
                </c:pt>
                <c:pt idx="115">
                  <c:v>-0.24731704775530511</c:v>
                </c:pt>
                <c:pt idx="116">
                  <c:v>-0.24729086472630629</c:v>
                </c:pt>
                <c:pt idx="117">
                  <c:v>-0.24726466096569782</c:v>
                </c:pt>
                <c:pt idx="118">
                  <c:v>-0.24723843672464929</c:v>
                </c:pt>
                <c:pt idx="119">
                  <c:v>-0.24721219224932867</c:v>
                </c:pt>
                <c:pt idx="120">
                  <c:v>-0.24718592778104237</c:v>
                </c:pt>
                <c:pt idx="121">
                  <c:v>-0.24715964355636533</c:v>
                </c:pt>
                <c:pt idx="122">
                  <c:v>-0.24713333980727131</c:v>
                </c:pt>
                <c:pt idx="123">
                  <c:v>-0.24710701676125357</c:v>
                </c:pt>
                <c:pt idx="124">
                  <c:v>-0.24708067464144623</c:v>
                </c:pt>
                <c:pt idx="125">
                  <c:v>-0.24705431366673941</c:v>
                </c:pt>
                <c:pt idx="126">
                  <c:v>-0.24702793405188805</c:v>
                </c:pt>
                <c:pt idx="127">
                  <c:v>-0.24700153600762426</c:v>
                </c:pt>
                <c:pt idx="128">
                  <c:v>-0.24697511974075737</c:v>
                </c:pt>
                <c:pt idx="129">
                  <c:v>-0.24694868545427645</c:v>
                </c:pt>
                <c:pt idx="130">
                  <c:v>-0.24692223334744751</c:v>
                </c:pt>
                <c:pt idx="131">
                  <c:v>-0.24689576361590904</c:v>
                </c:pt>
                <c:pt idx="132">
                  <c:v>-0.24686927645176021</c:v>
                </c:pt>
                <c:pt idx="133">
                  <c:v>-0.24684277204365274</c:v>
                </c:pt>
                <c:pt idx="134">
                  <c:v>-0.24681625057687462</c:v>
                </c:pt>
                <c:pt idx="135">
                  <c:v>-0.24678971223343343</c:v>
                </c:pt>
                <c:pt idx="136">
                  <c:v>-0.24676315719213582</c:v>
                </c:pt>
                <c:pt idx="137">
                  <c:v>-0.24673658562866735</c:v>
                </c:pt>
                <c:pt idx="138">
                  <c:v>-0.2467099977156651</c:v>
                </c:pt>
                <c:pt idx="139">
                  <c:v>-0.24668339362279446</c:v>
                </c:pt>
                <c:pt idx="140">
                  <c:v>-0.2466567735168157</c:v>
                </c:pt>
                <c:pt idx="141">
                  <c:v>-0.24663013756165658</c:v>
                </c:pt>
                <c:pt idx="142">
                  <c:v>-0.24660348591847614</c:v>
                </c:pt>
                <c:pt idx="143">
                  <c:v>-0.24657681874573106</c:v>
                </c:pt>
                <c:pt idx="144">
                  <c:v>-0.24655013619923771</c:v>
                </c:pt>
                <c:pt idx="145">
                  <c:v>-0.24652343843223401</c:v>
                </c:pt>
                <c:pt idx="146">
                  <c:v>-0.24649672559543695</c:v>
                </c:pt>
                <c:pt idx="147">
                  <c:v>-0.24646999783710105</c:v>
                </c:pt>
                <c:pt idx="148">
                  <c:v>-0.24644325530307443</c:v>
                </c:pt>
                <c:pt idx="149">
                  <c:v>-0.24641649813685118</c:v>
                </c:pt>
                <c:pt idx="150">
                  <c:v>-0.24638972647962687</c:v>
                </c:pt>
                <c:pt idx="151">
                  <c:v>-0.24636294047034657</c:v>
                </c:pt>
                <c:pt idx="152">
                  <c:v>-0.24633614024575695</c:v>
                </c:pt>
                <c:pt idx="153">
                  <c:v>-0.24630932594045218</c:v>
                </c:pt>
                <c:pt idx="154">
                  <c:v>-0.24628249768692345</c:v>
                </c:pt>
                <c:pt idx="155">
                  <c:v>-0.24625565561560281</c:v>
                </c:pt>
                <c:pt idx="156">
                  <c:v>-0.2462287998549072</c:v>
                </c:pt>
                <c:pt idx="157">
                  <c:v>-0.2462019305312837</c:v>
                </c:pt>
                <c:pt idx="158">
                  <c:v>-0.24617504776924959</c:v>
                </c:pt>
                <c:pt idx="159">
                  <c:v>-0.24614815169143273</c:v>
                </c:pt>
                <c:pt idx="160">
                  <c:v>-0.24612124241861427</c:v>
                </c:pt>
                <c:pt idx="161">
                  <c:v>-0.24609432006976351</c:v>
                </c:pt>
                <c:pt idx="162">
                  <c:v>-0.2460673847620784</c:v>
                </c:pt>
                <c:pt idx="163">
                  <c:v>-0.24604043661102093</c:v>
                </c:pt>
                <c:pt idx="164">
                  <c:v>-0.24601347573035276</c:v>
                </c:pt>
                <c:pt idx="165">
                  <c:v>-0.24598650223217067</c:v>
                </c:pt>
                <c:pt idx="166">
                  <c:v>-0.24595951622693868</c:v>
                </c:pt>
                <c:pt idx="167">
                  <c:v>-0.24593251782352377</c:v>
                </c:pt>
                <c:pt idx="168">
                  <c:v>-0.24590550712922588</c:v>
                </c:pt>
                <c:pt idx="169">
                  <c:v>-0.24587848424980907</c:v>
                </c:pt>
                <c:pt idx="170">
                  <c:v>-0.24585144928953373</c:v>
                </c:pt>
                <c:pt idx="171">
                  <c:v>-0.24582440235118508</c:v>
                </c:pt>
                <c:pt idx="172">
                  <c:v>-0.24579734353610194</c:v>
                </c:pt>
                <c:pt idx="173">
                  <c:v>-0.24577027294420561</c:v>
                </c:pt>
                <c:pt idx="174">
                  <c:v>-0.24574319067402711</c:v>
                </c:pt>
                <c:pt idx="175">
                  <c:v>-0.24571609682273438</c:v>
                </c:pt>
                <c:pt idx="176">
                  <c:v>-0.24568899148615764</c:v>
                </c:pt>
                <c:pt idx="177">
                  <c:v>-0.24566187475881607</c:v>
                </c:pt>
                <c:pt idx="178">
                  <c:v>-0.2456347467339427</c:v>
                </c:pt>
                <c:pt idx="179">
                  <c:v>-0.24560760750350619</c:v>
                </c:pt>
                <c:pt idx="180">
                  <c:v>-0.2455804571582389</c:v>
                </c:pt>
                <c:pt idx="181">
                  <c:v>-0.24555329578765683</c:v>
                </c:pt>
                <c:pt idx="182">
                  <c:v>-0.24552612348008263</c:v>
                </c:pt>
                <c:pt idx="183">
                  <c:v>-0.24549894032266961</c:v>
                </c:pt>
                <c:pt idx="184">
                  <c:v>-0.24547174640142055</c:v>
                </c:pt>
                <c:pt idx="185">
                  <c:v>-0.24544454180121117</c:v>
                </c:pt>
                <c:pt idx="186">
                  <c:v>-0.24541732660580873</c:v>
                </c:pt>
                <c:pt idx="187">
                  <c:v>-0.24539010089789404</c:v>
                </c:pt>
                <c:pt idx="188">
                  <c:v>-0.24536286475907926</c:v>
                </c:pt>
                <c:pt idx="189">
                  <c:v>-0.24533561826992833</c:v>
                </c:pt>
                <c:pt idx="190">
                  <c:v>-0.2453083615099757</c:v>
                </c:pt>
                <c:pt idx="191">
                  <c:v>-0.24528109455774316</c:v>
                </c:pt>
                <c:pt idx="192">
                  <c:v>-0.24525381749075892</c:v>
                </c:pt>
                <c:pt idx="193">
                  <c:v>-0.24522653038557651</c:v>
                </c:pt>
                <c:pt idx="194">
                  <c:v>-0.24519923331778759</c:v>
                </c:pt>
                <c:pt idx="195">
                  <c:v>-0.24517192636204455</c:v>
                </c:pt>
                <c:pt idx="196">
                  <c:v>-0.24514460959207052</c:v>
                </c:pt>
                <c:pt idx="197">
                  <c:v>-0.24511728308068059</c:v>
                </c:pt>
                <c:pt idx="198">
                  <c:v>-0.24508994689979513</c:v>
                </c:pt>
                <c:pt idx="199">
                  <c:v>-0.24506260112045392</c:v>
                </c:pt>
                <c:pt idx="200">
                  <c:v>-0.24503524581283431</c:v>
                </c:pt>
                <c:pt idx="201">
                  <c:v>-0.24500788104626237</c:v>
                </c:pt>
                <c:pt idx="202">
                  <c:v>-0.24498050688923023</c:v>
                </c:pt>
                <c:pt idx="203">
                  <c:v>-0.24495312340940789</c:v>
                </c:pt>
                <c:pt idx="204">
                  <c:v>-0.24492573067365714</c:v>
                </c:pt>
                <c:pt idx="205">
                  <c:v>-0.24489832874804673</c:v>
                </c:pt>
                <c:pt idx="206">
                  <c:v>-0.24487091769786373</c:v>
                </c:pt>
                <c:pt idx="207">
                  <c:v>-0.24484349758762669</c:v>
                </c:pt>
                <c:pt idx="208">
                  <c:v>-0.24481606848109899</c:v>
                </c:pt>
                <c:pt idx="209">
                  <c:v>-0.24478863044130011</c:v>
                </c:pt>
                <c:pt idx="210">
                  <c:v>-0.24476118353051912</c:v>
                </c:pt>
                <c:pt idx="211">
                  <c:v>-0.24473372781032399</c:v>
                </c:pt>
                <c:pt idx="212">
                  <c:v>-0.2447062633415763</c:v>
                </c:pt>
                <c:pt idx="213">
                  <c:v>-0.24467879018444033</c:v>
                </c:pt>
                <c:pt idx="214">
                  <c:v>-0.24465130839839466</c:v>
                </c:pt>
                <c:pt idx="215">
                  <c:v>-0.24462381804224381</c:v>
                </c:pt>
                <c:pt idx="216">
                  <c:v>-0.24459631917412772</c:v>
                </c:pt>
                <c:pt idx="217">
                  <c:v>-0.24456881185153251</c:v>
                </c:pt>
                <c:pt idx="218">
                  <c:v>-0.24454129613130238</c:v>
                </c:pt>
                <c:pt idx="219">
                  <c:v>-0.24451377206964642</c:v>
                </c:pt>
                <c:pt idx="220">
                  <c:v>-0.24448623972215167</c:v>
                </c:pt>
                <c:pt idx="221">
                  <c:v>-0.24445869914379026</c:v>
                </c:pt>
                <c:pt idx="222">
                  <c:v>-0.24443115038893015</c:v>
                </c:pt>
                <c:pt idx="223">
                  <c:v>-0.24440359351134494</c:v>
                </c:pt>
                <c:pt idx="224">
                  <c:v>-0.24437602856422053</c:v>
                </c:pt>
                <c:pt idx="225">
                  <c:v>-0.24434845560016705</c:v>
                </c:pt>
                <c:pt idx="226">
                  <c:v>-0.24432087467122521</c:v>
                </c:pt>
                <c:pt idx="227">
                  <c:v>-0.24429328582887627</c:v>
                </c:pt>
                <c:pt idx="228">
                  <c:v>-0.24426568912405006</c:v>
                </c:pt>
                <c:pt idx="229">
                  <c:v>-0.24423808460713203</c:v>
                </c:pt>
                <c:pt idx="230">
                  <c:v>-0.24421047232797399</c:v>
                </c:pt>
                <c:pt idx="231">
                  <c:v>-0.24418285233589848</c:v>
                </c:pt>
                <c:pt idx="232">
                  <c:v>-0.24415522467971068</c:v>
                </c:pt>
                <c:pt idx="233">
                  <c:v>-0.24412758940770179</c:v>
                </c:pt>
                <c:pt idx="234">
                  <c:v>-0.24409994656765949</c:v>
                </c:pt>
                <c:pt idx="235">
                  <c:v>-0.24407229620687421</c:v>
                </c:pt>
                <c:pt idx="236">
                  <c:v>-0.24404463837214641</c:v>
                </c:pt>
                <c:pt idx="237">
                  <c:v>-0.24401697310979398</c:v>
                </c:pt>
                <c:pt idx="238">
                  <c:v>-0.24398930046565831</c:v>
                </c:pt>
                <c:pt idx="239">
                  <c:v>-0.24396162048511183</c:v>
                </c:pt>
                <c:pt idx="240">
                  <c:v>-0.24393393321306489</c:v>
                </c:pt>
                <c:pt idx="241">
                  <c:v>-0.24390623869397154</c:v>
                </c:pt>
                <c:pt idx="242">
                  <c:v>-0.24387853697183681</c:v>
                </c:pt>
                <c:pt idx="243">
                  <c:v>-0.24385082809022174</c:v>
                </c:pt>
                <c:pt idx="244">
                  <c:v>-0.24382311209225227</c:v>
                </c:pt>
                <c:pt idx="245">
                  <c:v>-0.24379538902062114</c:v>
                </c:pt>
                <c:pt idx="246">
                  <c:v>-0.2437676589175985</c:v>
                </c:pt>
                <c:pt idx="247">
                  <c:v>-0.24373992182503451</c:v>
                </c:pt>
                <c:pt idx="248">
                  <c:v>-0.24371217778436616</c:v>
                </c:pt>
                <c:pt idx="249">
                  <c:v>-0.24368442683662328</c:v>
                </c:pt>
                <c:pt idx="250">
                  <c:v>-0.2436566690224341</c:v>
                </c:pt>
                <c:pt idx="251">
                  <c:v>-0.24362890438202972</c:v>
                </c:pt>
                <c:pt idx="252">
                  <c:v>-0.24360113295525093</c:v>
                </c:pt>
                <c:pt idx="253">
                  <c:v>-0.24357335478155262</c:v>
                </c:pt>
                <c:pt idx="254">
                  <c:v>-0.24354556990000942</c:v>
                </c:pt>
                <c:pt idx="255">
                  <c:v>-0.2435177783493202</c:v>
                </c:pt>
                <c:pt idx="256">
                  <c:v>-0.24348998016781326</c:v>
                </c:pt>
                <c:pt idx="257">
                  <c:v>-0.24346217539345211</c:v>
                </c:pt>
                <c:pt idx="258">
                  <c:v>-0.24343436406383967</c:v>
                </c:pt>
                <c:pt idx="259">
                  <c:v>-0.2434065462162226</c:v>
                </c:pt>
                <c:pt idx="260">
                  <c:v>-0.2433787218874966</c:v>
                </c:pt>
                <c:pt idx="261">
                  <c:v>-0.24335089111421115</c:v>
                </c:pt>
                <c:pt idx="262">
                  <c:v>-0.24332305393257353</c:v>
                </c:pt>
                <c:pt idx="263">
                  <c:v>-0.24329521037845375</c:v>
                </c:pt>
                <c:pt idx="264">
                  <c:v>-0.24326736048738845</c:v>
                </c:pt>
                <c:pt idx="265">
                  <c:v>-0.24323950429458591</c:v>
                </c:pt>
                <c:pt idx="266">
                  <c:v>-0.24321164183492866</c:v>
                </c:pt>
                <c:pt idx="267">
                  <c:v>-0.2431837731429809</c:v>
                </c:pt>
                <c:pt idx="268">
                  <c:v>-0.2431558982529885</c:v>
                </c:pt>
                <c:pt idx="269">
                  <c:v>-0.24312801719888621</c:v>
                </c:pt>
                <c:pt idx="270">
                  <c:v>-0.2431001300143002</c:v>
                </c:pt>
                <c:pt idx="271">
                  <c:v>-0.24307223673255229</c:v>
                </c:pt>
                <c:pt idx="272">
                  <c:v>-0.24304433738666376</c:v>
                </c:pt>
                <c:pt idx="273">
                  <c:v>-0.24301643200935913</c:v>
                </c:pt>
                <c:pt idx="274">
                  <c:v>-0.2429885206330698</c:v>
                </c:pt>
                <c:pt idx="275">
                  <c:v>-0.24296060328993774</c:v>
                </c:pt>
                <c:pt idx="276">
                  <c:v>-0.24293268001181917</c:v>
                </c:pt>
                <c:pt idx="277">
                  <c:v>-0.24290475083028851</c:v>
                </c:pt>
                <c:pt idx="278">
                  <c:v>-0.24287681577664078</c:v>
                </c:pt>
                <c:pt idx="279">
                  <c:v>-0.24284887488189577</c:v>
                </c:pt>
                <c:pt idx="280">
                  <c:v>-0.24282092817680156</c:v>
                </c:pt>
                <c:pt idx="281">
                  <c:v>-0.24279297569183711</c:v>
                </c:pt>
                <c:pt idx="282">
                  <c:v>-0.24276501745721751</c:v>
                </c:pt>
                <c:pt idx="283">
                  <c:v>-0.24273705350289354</c:v>
                </c:pt>
                <c:pt idx="284">
                  <c:v>-0.24270908385855827</c:v>
                </c:pt>
                <c:pt idx="285">
                  <c:v>-0.24268110855364905</c:v>
                </c:pt>
                <c:pt idx="286">
                  <c:v>-0.24265312761735008</c:v>
                </c:pt>
                <c:pt idx="287">
                  <c:v>-0.24262514107859567</c:v>
                </c:pt>
                <c:pt idx="288">
                  <c:v>-0.24259714896607382</c:v>
                </c:pt>
                <c:pt idx="289">
                  <c:v>-0.24256915130822809</c:v>
                </c:pt>
                <c:pt idx="290">
                  <c:v>-0.24254114813326166</c:v>
                </c:pt>
                <c:pt idx="291">
                  <c:v>-0.24251313946913983</c:v>
                </c:pt>
                <c:pt idx="292">
                  <c:v>-0.24248512534359118</c:v>
                </c:pt>
                <c:pt idx="293">
                  <c:v>-0.24245710578411356</c:v>
                </c:pt>
                <c:pt idx="294">
                  <c:v>-0.24242908081797399</c:v>
                </c:pt>
                <c:pt idx="295">
                  <c:v>-0.24240105047221244</c:v>
                </c:pt>
                <c:pt idx="296">
                  <c:v>-0.24237301477364459</c:v>
                </c:pt>
                <c:pt idx="297">
                  <c:v>-0.24234497374886421</c:v>
                </c:pt>
                <c:pt idx="298">
                  <c:v>-0.2423169274242456</c:v>
                </c:pt>
                <c:pt idx="299">
                  <c:v>-0.24228887582594616</c:v>
                </c:pt>
                <c:pt idx="300">
                  <c:v>-0.24226081897990942</c:v>
                </c:pt>
                <c:pt idx="301">
                  <c:v>-0.24223275691186597</c:v>
                </c:pt>
                <c:pt idx="302">
                  <c:v>-0.24220468964733871</c:v>
                </c:pt>
                <c:pt idx="303">
                  <c:v>-0.24217661721164196</c:v>
                </c:pt>
                <c:pt idx="304">
                  <c:v>-0.24214853962988536</c:v>
                </c:pt>
                <c:pt idx="305">
                  <c:v>-0.24212045692697687</c:v>
                </c:pt>
                <c:pt idx="306">
                  <c:v>-0.242092369127624</c:v>
                </c:pt>
                <c:pt idx="307">
                  <c:v>-0.24206427625633564</c:v>
                </c:pt>
                <c:pt idx="308">
                  <c:v>-0.24203617833742658</c:v>
                </c:pt>
                <c:pt idx="309">
                  <c:v>-0.24200807539501595</c:v>
                </c:pt>
                <c:pt idx="310">
                  <c:v>-0.24197996745303352</c:v>
                </c:pt>
                <c:pt idx="311">
                  <c:v>-0.24195185453521856</c:v>
                </c:pt>
                <c:pt idx="312">
                  <c:v>-0.24192373666512335</c:v>
                </c:pt>
                <c:pt idx="313">
                  <c:v>-0.24189561386611552</c:v>
                </c:pt>
                <c:pt idx="314">
                  <c:v>-0.24186748616137921</c:v>
                </c:pt>
                <c:pt idx="315">
                  <c:v>-0.241839353573918</c:v>
                </c:pt>
                <c:pt idx="316">
                  <c:v>-0.24181121612655493</c:v>
                </c:pt>
                <c:pt idx="317">
                  <c:v>-0.24178307384193776</c:v>
                </c:pt>
                <c:pt idx="318">
                  <c:v>-0.24175492674253773</c:v>
                </c:pt>
                <c:pt idx="319">
                  <c:v>-0.24172677485065347</c:v>
                </c:pt>
                <c:pt idx="320">
                  <c:v>-0.2416986181884111</c:v>
                </c:pt>
                <c:pt idx="321">
                  <c:v>-0.24167045677776822</c:v>
                </c:pt>
                <c:pt idx="322">
                  <c:v>-0.24164229064051435</c:v>
                </c:pt>
                <c:pt idx="323">
                  <c:v>-0.24161411979827208</c:v>
                </c:pt>
                <c:pt idx="324">
                  <c:v>-0.24158594427250091</c:v>
                </c:pt>
                <c:pt idx="325">
                  <c:v>-0.24155776408449708</c:v>
                </c:pt>
                <c:pt idx="326">
                  <c:v>-0.24152957925539581</c:v>
                </c:pt>
                <c:pt idx="327">
                  <c:v>-0.24150138980617453</c:v>
                </c:pt>
                <c:pt idx="328">
                  <c:v>-0.2414731957576513</c:v>
                </c:pt>
                <c:pt idx="329">
                  <c:v>-0.24144499713048984</c:v>
                </c:pt>
                <c:pt idx="330">
                  <c:v>-0.24141679394519866</c:v>
                </c:pt>
                <c:pt idx="331">
                  <c:v>-0.24138858622213483</c:v>
                </c:pt>
                <c:pt idx="332">
                  <c:v>-0.24136037398150362</c:v>
                </c:pt>
                <c:pt idx="333">
                  <c:v>-0.24133215724336032</c:v>
                </c:pt>
                <c:pt idx="334">
                  <c:v>-0.24130393602761435</c:v>
                </c:pt>
                <c:pt idx="335">
                  <c:v>-0.24127571035402617</c:v>
                </c:pt>
                <c:pt idx="336">
                  <c:v>-0.24124748024221371</c:v>
                </c:pt>
                <c:pt idx="337">
                  <c:v>-0.24121924571164993</c:v>
                </c:pt>
                <c:pt idx="338">
                  <c:v>-0.24119100678166616</c:v>
                </c:pt>
                <c:pt idx="339">
                  <c:v>-0.24116276347145388</c:v>
                </c:pt>
                <c:pt idx="340">
                  <c:v>-0.24113451580006534</c:v>
                </c:pt>
                <c:pt idx="341">
                  <c:v>-0.24110626378641448</c:v>
                </c:pt>
                <c:pt idx="342">
                  <c:v>-0.24107800744927904</c:v>
                </c:pt>
                <c:pt idx="343">
                  <c:v>-0.24104974680730384</c:v>
                </c:pt>
                <c:pt idx="344">
                  <c:v>-0.24102148187899697</c:v>
                </c:pt>
                <c:pt idx="345">
                  <c:v>-0.24099321268273677</c:v>
                </c:pt>
                <c:pt idx="346">
                  <c:v>-0.24096493923676937</c:v>
                </c:pt>
                <c:pt idx="347">
                  <c:v>-0.24093666155921206</c:v>
                </c:pt>
                <c:pt idx="348">
                  <c:v>-0.24090837966805356</c:v>
                </c:pt>
                <c:pt idx="349">
                  <c:v>-0.2408800935811552</c:v>
                </c:pt>
                <c:pt idx="350">
                  <c:v>-0.24085180331625333</c:v>
                </c:pt>
                <c:pt idx="351">
                  <c:v>-0.2408235088909591</c:v>
                </c:pt>
                <c:pt idx="352">
                  <c:v>-0.24079521032276052</c:v>
                </c:pt>
                <c:pt idx="353">
                  <c:v>-0.24076690762902342</c:v>
                </c:pt>
                <c:pt idx="354">
                  <c:v>-0.24073860082699294</c:v>
                </c:pt>
                <c:pt idx="355">
                  <c:v>-0.24071028993379412</c:v>
                </c:pt>
                <c:pt idx="356">
                  <c:v>-0.24068197496643373</c:v>
                </c:pt>
                <c:pt idx="357">
                  <c:v>-0.24065365594180055</c:v>
                </c:pt>
                <c:pt idx="358">
                  <c:v>-0.24062533287666782</c:v>
                </c:pt>
                <c:pt idx="359">
                  <c:v>-0.24059700578769327</c:v>
                </c:pt>
                <c:pt idx="360">
                  <c:v>-0.24056867469142018</c:v>
                </c:pt>
                <c:pt idx="361">
                  <c:v>-0.24054033960427912</c:v>
                </c:pt>
                <c:pt idx="362">
                  <c:v>-0.24051200054258876</c:v>
                </c:pt>
                <c:pt idx="363">
                  <c:v>-0.24048365752255674</c:v>
                </c:pt>
                <c:pt idx="364">
                  <c:v>-0.24045531056028119</c:v>
                </c:pt>
                <c:pt idx="365">
                  <c:v>-0.24042695967175104</c:v>
                </c:pt>
                <c:pt idx="366">
                  <c:v>-0.24039860487284803</c:v>
                </c:pt>
                <c:pt idx="367">
                  <c:v>-0.24037024617934655</c:v>
                </c:pt>
                <c:pt idx="368">
                  <c:v>-0.24034188360691539</c:v>
                </c:pt>
                <c:pt idx="369">
                  <c:v>-0.24031351717111982</c:v>
                </c:pt>
                <c:pt idx="370">
                  <c:v>-0.24028514688741848</c:v>
                </c:pt>
                <c:pt idx="371">
                  <c:v>-0.24025677277117047</c:v>
                </c:pt>
                <c:pt idx="372">
                  <c:v>-0.24022839483763125</c:v>
                </c:pt>
                <c:pt idx="373">
                  <c:v>-0.24020001310195527</c:v>
                </c:pt>
                <c:pt idx="374">
                  <c:v>-0.24017162757919774</c:v>
                </c:pt>
                <c:pt idx="375">
                  <c:v>-0.24014323828431428</c:v>
                </c:pt>
                <c:pt idx="376">
                  <c:v>-0.24011484523216309</c:v>
                </c:pt>
                <c:pt idx="377">
                  <c:v>-0.24008644843750437</c:v>
                </c:pt>
                <c:pt idx="378">
                  <c:v>-0.24005804791500196</c:v>
                </c:pt>
                <c:pt idx="379">
                  <c:v>-0.24002964367922475</c:v>
                </c:pt>
                <c:pt idx="380">
                  <c:v>-0.24000123574464699</c:v>
                </c:pt>
                <c:pt idx="381">
                  <c:v>-0.23997282412564863</c:v>
                </c:pt>
                <c:pt idx="382">
                  <c:v>-0.23994440883651674</c:v>
                </c:pt>
                <c:pt idx="383">
                  <c:v>-0.23991598989144719</c:v>
                </c:pt>
                <c:pt idx="384">
                  <c:v>-0.23988756730454391</c:v>
                </c:pt>
                <c:pt idx="385">
                  <c:v>-0.2398591410898202</c:v>
                </c:pt>
                <c:pt idx="386">
                  <c:v>-0.23983071126120031</c:v>
                </c:pt>
                <c:pt idx="387">
                  <c:v>-0.23980227783251956</c:v>
                </c:pt>
                <c:pt idx="388">
                  <c:v>-0.23977384081752512</c:v>
                </c:pt>
                <c:pt idx="389">
                  <c:v>-0.23974540022987662</c:v>
                </c:pt>
                <c:pt idx="390">
                  <c:v>-0.23971695608314797</c:v>
                </c:pt>
                <c:pt idx="391">
                  <c:v>-0.23968850839082678</c:v>
                </c:pt>
                <c:pt idx="392">
                  <c:v>-0.23966005716631555</c:v>
                </c:pt>
                <c:pt idx="393">
                  <c:v>-0.23963160242293363</c:v>
                </c:pt>
                <c:pt idx="394">
                  <c:v>-0.23960314417391559</c:v>
                </c:pt>
                <c:pt idx="395">
                  <c:v>-0.23957468243241398</c:v>
                </c:pt>
                <c:pt idx="396">
                  <c:v>-0.23954621721149971</c:v>
                </c:pt>
                <c:pt idx="397">
                  <c:v>-0.23951774852416091</c:v>
                </c:pt>
                <c:pt idx="398">
                  <c:v>-0.23948927638330703</c:v>
                </c:pt>
                <c:pt idx="399">
                  <c:v>-0.23946080080176635</c:v>
                </c:pt>
                <c:pt idx="400">
                  <c:v>-0.23943232179228857</c:v>
                </c:pt>
                <c:pt idx="401">
                  <c:v>-0.23940383936754434</c:v>
                </c:pt>
                <c:pt idx="402">
                  <c:v>-0.23937535354012712</c:v>
                </c:pt>
                <c:pt idx="403">
                  <c:v>-0.23934686432255237</c:v>
                </c:pt>
                <c:pt idx="404">
                  <c:v>-0.23931837172725973</c:v>
                </c:pt>
                <c:pt idx="405">
                  <c:v>-0.2392898757666127</c:v>
                </c:pt>
                <c:pt idx="406">
                  <c:v>-0.23926137645289991</c:v>
                </c:pt>
                <c:pt idx="407">
                  <c:v>-0.23923287379833458</c:v>
                </c:pt>
                <c:pt idx="408">
                  <c:v>-0.23920436781505661</c:v>
                </c:pt>
                <c:pt idx="409">
                  <c:v>-0.23917585851513279</c:v>
                </c:pt>
                <c:pt idx="410">
                  <c:v>-0.23914734591055631</c:v>
                </c:pt>
                <c:pt idx="411">
                  <c:v>-0.23911883001324952</c:v>
                </c:pt>
                <c:pt idx="412">
                  <c:v>-0.2390903108350626</c:v>
                </c:pt>
                <c:pt idx="413">
                  <c:v>-0.23906178838777431</c:v>
                </c:pt>
                <c:pt idx="414">
                  <c:v>-0.23903326268309399</c:v>
                </c:pt>
                <c:pt idx="415">
                  <c:v>-0.23900473373266096</c:v>
                </c:pt>
                <c:pt idx="416">
                  <c:v>-0.23897620154804528</c:v>
                </c:pt>
                <c:pt idx="417">
                  <c:v>-0.23894766614074847</c:v>
                </c:pt>
                <c:pt idx="418">
                  <c:v>-0.23891912752220462</c:v>
                </c:pt>
                <c:pt idx="419">
                  <c:v>-0.2388905857037793</c:v>
                </c:pt>
                <c:pt idx="420">
                  <c:v>-0.23886204069677214</c:v>
                </c:pt>
                <c:pt idx="421">
                  <c:v>-0.23883349251241637</c:v>
                </c:pt>
                <c:pt idx="422">
                  <c:v>-0.23880494116187895</c:v>
                </c:pt>
                <c:pt idx="423">
                  <c:v>-0.23877638665626205</c:v>
                </c:pt>
                <c:pt idx="424">
                  <c:v>-0.23874782900660219</c:v>
                </c:pt>
                <c:pt idx="425">
                  <c:v>-0.23871926822387346</c:v>
                </c:pt>
                <c:pt idx="426">
                  <c:v>-0.23869070431898498</c:v>
                </c:pt>
                <c:pt idx="427">
                  <c:v>-0.23866213730278274</c:v>
                </c:pt>
                <c:pt idx="428">
                  <c:v>-0.2386335671860505</c:v>
                </c:pt>
                <c:pt idx="429">
                  <c:v>-0.23860499397950974</c:v>
                </c:pt>
                <c:pt idx="430">
                  <c:v>-0.23857641769382054</c:v>
                </c:pt>
                <c:pt idx="431">
                  <c:v>-0.23854783833958138</c:v>
                </c:pt>
                <c:pt idx="432">
                  <c:v>-0.2385192559273307</c:v>
                </c:pt>
                <c:pt idx="433">
                  <c:v>-0.23849067046754602</c:v>
                </c:pt>
                <c:pt idx="434">
                  <c:v>-0.23846208197064567</c:v>
                </c:pt>
                <c:pt idx="435">
                  <c:v>-0.23843349044698892</c:v>
                </c:pt>
                <c:pt idx="436">
                  <c:v>-0.23840489590687597</c:v>
                </c:pt>
                <c:pt idx="437">
                  <c:v>-0.23837629836054869</c:v>
                </c:pt>
                <c:pt idx="438">
                  <c:v>-0.23834769781819143</c:v>
                </c:pt>
                <c:pt idx="439">
                  <c:v>-0.23831909428993098</c:v>
                </c:pt>
                <c:pt idx="440">
                  <c:v>-0.23829048778583745</c:v>
                </c:pt>
                <c:pt idx="441">
                  <c:v>-0.23826187831592377</c:v>
                </c:pt>
                <c:pt idx="442">
                  <c:v>-0.23823326589014854</c:v>
                </c:pt>
                <c:pt idx="443">
                  <c:v>-0.23820465051841244</c:v>
                </c:pt>
                <c:pt idx="444">
                  <c:v>-0.23817603221056294</c:v>
                </c:pt>
                <c:pt idx="445">
                  <c:v>-0.23814741097639169</c:v>
                </c:pt>
                <c:pt idx="446">
                  <c:v>-0.23811878682563703</c:v>
                </c:pt>
                <c:pt idx="447">
                  <c:v>-0.23809015976798198</c:v>
                </c:pt>
                <c:pt idx="448">
                  <c:v>-0.2380615298130575</c:v>
                </c:pt>
                <c:pt idx="449">
                  <c:v>-0.23803289697044078</c:v>
                </c:pt>
                <c:pt idx="450">
                  <c:v>-0.23800426124965651</c:v>
                </c:pt>
                <c:pt idx="451">
                  <c:v>-0.23797562266017713</c:v>
                </c:pt>
                <c:pt idx="452">
                  <c:v>-0.23794698121142377</c:v>
                </c:pt>
                <c:pt idx="453">
                  <c:v>-0.23791833691276498</c:v>
                </c:pt>
                <c:pt idx="454">
                  <c:v>-0.23788968977351921</c:v>
                </c:pt>
                <c:pt idx="455">
                  <c:v>-0.23786103980295437</c:v>
                </c:pt>
                <c:pt idx="456">
                  <c:v>-0.23783238701028714</c:v>
                </c:pt>
                <c:pt idx="457">
                  <c:v>-0.23780373140468536</c:v>
                </c:pt>
                <c:pt idx="458">
                  <c:v>-0.23777507299526651</c:v>
                </c:pt>
                <c:pt idx="459">
                  <c:v>-0.23774641179109934</c:v>
                </c:pt>
                <c:pt idx="460">
                  <c:v>-0.23771774780120403</c:v>
                </c:pt>
                <c:pt idx="461">
                  <c:v>-0.23768908103455189</c:v>
                </c:pt>
                <c:pt idx="462">
                  <c:v>-0.23766041150006662</c:v>
                </c:pt>
                <c:pt idx="463">
                  <c:v>-0.23763173920662384</c:v>
                </c:pt>
                <c:pt idx="464">
                  <c:v>-0.23760306416305205</c:v>
                </c:pt>
                <c:pt idx="465">
                  <c:v>-0.23757438637813288</c:v>
                </c:pt>
                <c:pt idx="466">
                  <c:v>-0.23754570586060142</c:v>
                </c:pt>
                <c:pt idx="467">
                  <c:v>-0.23751702261914598</c:v>
                </c:pt>
                <c:pt idx="468">
                  <c:v>-0.23748833666240909</c:v>
                </c:pt>
                <c:pt idx="469">
                  <c:v>-0.237459647998988</c:v>
                </c:pt>
                <c:pt idx="470">
                  <c:v>-0.23743095663743474</c:v>
                </c:pt>
                <c:pt idx="471">
                  <c:v>-0.2374022625862563</c:v>
                </c:pt>
                <c:pt idx="472">
                  <c:v>-0.23737356585391423</c:v>
                </c:pt>
                <c:pt idx="473">
                  <c:v>-0.23734486644882774</c:v>
                </c:pt>
                <c:pt idx="474">
                  <c:v>-0.23731616437936964</c:v>
                </c:pt>
                <c:pt idx="475">
                  <c:v>-0.23728745965387132</c:v>
                </c:pt>
                <c:pt idx="476">
                  <c:v>-0.23725875228061921</c:v>
                </c:pt>
                <c:pt idx="477">
                  <c:v>-0.23723004226785804</c:v>
                </c:pt>
                <c:pt idx="478">
                  <c:v>-0.23720132962378909</c:v>
                </c:pt>
                <c:pt idx="479">
                  <c:v>-0.23717261435657139</c:v>
                </c:pt>
                <c:pt idx="480">
                  <c:v>-0.23714389647432188</c:v>
                </c:pt>
                <c:pt idx="481">
                  <c:v>-0.23711517598511617</c:v>
                </c:pt>
                <c:pt idx="482">
                  <c:v>-0.2370864528969876</c:v>
                </c:pt>
                <c:pt idx="483">
                  <c:v>-0.23705772721792889</c:v>
                </c:pt>
                <c:pt idx="484">
                  <c:v>-0.23702899895589191</c:v>
                </c:pt>
                <c:pt idx="485">
                  <c:v>-0.23700026811878772</c:v>
                </c:pt>
                <c:pt idx="486">
                  <c:v>-0.23697153471448712</c:v>
                </c:pt>
                <c:pt idx="487">
                  <c:v>-0.23694279875082114</c:v>
                </c:pt>
                <c:pt idx="488">
                  <c:v>-0.23691406023558104</c:v>
                </c:pt>
                <c:pt idx="489">
                  <c:v>-0.23688531917651839</c:v>
                </c:pt>
                <c:pt idx="490">
                  <c:v>-0.23685657558134537</c:v>
                </c:pt>
                <c:pt idx="491">
                  <c:v>-0.23682782945773589</c:v>
                </c:pt>
                <c:pt idx="492">
                  <c:v>-0.23679908081332507</c:v>
                </c:pt>
                <c:pt idx="493">
                  <c:v>-0.2367703296557096</c:v>
                </c:pt>
                <c:pt idx="494">
                  <c:v>-0.23674157599244827</c:v>
                </c:pt>
                <c:pt idx="495">
                  <c:v>-0.23671281983106141</c:v>
                </c:pt>
                <c:pt idx="496">
                  <c:v>-0.23668406117903285</c:v>
                </c:pt>
                <c:pt idx="497">
                  <c:v>-0.23665530004380819</c:v>
                </c:pt>
                <c:pt idx="498">
                  <c:v>-0.2366265364327968</c:v>
                </c:pt>
                <c:pt idx="499">
                  <c:v>-0.23659777035336998</c:v>
                </c:pt>
                <c:pt idx="500">
                  <c:v>-0.23656900181286467</c:v>
                </c:pt>
                <c:pt idx="501">
                  <c:v>-0.23654023081857956</c:v>
                </c:pt>
                <c:pt idx="502">
                  <c:v>-0.23651145737777818</c:v>
                </c:pt>
                <c:pt idx="503">
                  <c:v>-0.23648268149768831</c:v>
                </c:pt>
                <c:pt idx="504">
                  <c:v>-0.23645390318550252</c:v>
                </c:pt>
                <c:pt idx="505">
                  <c:v>-0.23642512244837721</c:v>
                </c:pt>
                <c:pt idx="506">
                  <c:v>-0.23639633929343457</c:v>
                </c:pt>
                <c:pt idx="507">
                  <c:v>-0.23636755372776169</c:v>
                </c:pt>
                <c:pt idx="508">
                  <c:v>-0.23633876575841073</c:v>
                </c:pt>
                <c:pt idx="509">
                  <c:v>-0.2363099753924004</c:v>
                </c:pt>
                <c:pt idx="510">
                  <c:v>-0.23628118263671444</c:v>
                </c:pt>
                <c:pt idx="511">
                  <c:v>-0.23625238749830374</c:v>
                </c:pt>
                <c:pt idx="512">
                  <c:v>-0.23622358998408455</c:v>
                </c:pt>
                <c:pt idx="513">
                  <c:v>-0.23619479010094035</c:v>
                </c:pt>
                <c:pt idx="514">
                  <c:v>-0.23616598785572113</c:v>
                </c:pt>
                <c:pt idx="515">
                  <c:v>-0.2361371832552443</c:v>
                </c:pt>
                <c:pt idx="516">
                  <c:v>-0.236108376306294</c:v>
                </c:pt>
                <c:pt idx="517">
                  <c:v>-0.23607956701562294</c:v>
                </c:pt>
                <c:pt idx="518">
                  <c:v>-0.23605075538994952</c:v>
                </c:pt>
                <c:pt idx="519">
                  <c:v>-0.23602194143596245</c:v>
                </c:pt>
                <c:pt idx="520">
                  <c:v>-0.23599312516031723</c:v>
                </c:pt>
                <c:pt idx="521">
                  <c:v>-0.23596430656963807</c:v>
                </c:pt>
                <c:pt idx="522">
                  <c:v>-0.23593548567051686</c:v>
                </c:pt>
                <c:pt idx="523">
                  <c:v>-0.23590666246951619</c:v>
                </c:pt>
                <c:pt idx="524">
                  <c:v>-0.23587783697316567</c:v>
                </c:pt>
                <c:pt idx="525">
                  <c:v>-0.23584900918796531</c:v>
                </c:pt>
                <c:pt idx="526">
                  <c:v>-0.23582017912038411</c:v>
                </c:pt>
                <c:pt idx="527">
                  <c:v>-0.23579134677686042</c:v>
                </c:pt>
                <c:pt idx="528">
                  <c:v>-0.23576251216380262</c:v>
                </c:pt>
                <c:pt idx="529">
                  <c:v>-0.23573367528758932</c:v>
                </c:pt>
                <c:pt idx="530">
                  <c:v>-0.23570483615456866</c:v>
                </c:pt>
                <c:pt idx="531">
                  <c:v>-0.2356759947710606</c:v>
                </c:pt>
                <c:pt idx="532">
                  <c:v>-0.23564715114335366</c:v>
                </c:pt>
                <c:pt idx="533">
                  <c:v>-0.23561830527770838</c:v>
                </c:pt>
                <c:pt idx="534">
                  <c:v>-0.23558945718035595</c:v>
                </c:pt>
                <c:pt idx="535">
                  <c:v>-0.2355606068574988</c:v>
                </c:pt>
                <c:pt idx="536">
                  <c:v>-0.23553175431531093</c:v>
                </c:pt>
                <c:pt idx="537">
                  <c:v>-0.23550289955993708</c:v>
                </c:pt>
                <c:pt idx="538">
                  <c:v>-0.23547404259749438</c:v>
                </c:pt>
                <c:pt idx="539">
                  <c:v>-0.23544518343407173</c:v>
                </c:pt>
                <c:pt idx="540">
                  <c:v>-0.2354163220757296</c:v>
                </c:pt>
                <c:pt idx="541">
                  <c:v>-0.23538745852850146</c:v>
                </c:pt>
                <c:pt idx="542">
                  <c:v>-0.2353585927983925</c:v>
                </c:pt>
                <c:pt idx="543">
                  <c:v>-0.23532972489138115</c:v>
                </c:pt>
                <c:pt idx="544">
                  <c:v>-0.23530085481341834</c:v>
                </c:pt>
                <c:pt idx="545">
                  <c:v>-0.23527198257042736</c:v>
                </c:pt>
                <c:pt idx="546">
                  <c:v>-0.23524310816830551</c:v>
                </c:pt>
                <c:pt idx="547">
                  <c:v>-0.23521423161292321</c:v>
                </c:pt>
                <c:pt idx="548">
                  <c:v>-0.23518535291012366</c:v>
                </c:pt>
                <c:pt idx="549">
                  <c:v>-0.23515647206572438</c:v>
                </c:pt>
                <c:pt idx="550">
                  <c:v>-0.23512758908551623</c:v>
                </c:pt>
                <c:pt idx="551">
                  <c:v>-0.23509870397526444</c:v>
                </c:pt>
                <c:pt idx="552">
                  <c:v>-0.23506981674070804</c:v>
                </c:pt>
                <c:pt idx="553">
                  <c:v>-0.23504092738756094</c:v>
                </c:pt>
                <c:pt idx="554">
                  <c:v>-0.2350120359215101</c:v>
                </c:pt>
                <c:pt idx="555">
                  <c:v>-0.2349831423482186</c:v>
                </c:pt>
                <c:pt idx="556">
                  <c:v>-0.23495424667332332</c:v>
                </c:pt>
                <c:pt idx="557">
                  <c:v>-0.2349253489024366</c:v>
                </c:pt>
                <c:pt idx="558">
                  <c:v>-0.23489644904114587</c:v>
                </c:pt>
                <c:pt idx="559">
                  <c:v>-0.2348675470950129</c:v>
                </c:pt>
                <c:pt idx="560">
                  <c:v>-0.23483864306957586</c:v>
                </c:pt>
                <c:pt idx="561">
                  <c:v>-0.23480973697034846</c:v>
                </c:pt>
                <c:pt idx="562">
                  <c:v>-0.23478082880281875</c:v>
                </c:pt>
                <c:pt idx="563">
                  <c:v>-0.23475191857245237</c:v>
                </c:pt>
                <c:pt idx="564">
                  <c:v>-0.23472300628469017</c:v>
                </c:pt>
                <c:pt idx="565">
                  <c:v>-0.23469409194494828</c:v>
                </c:pt>
                <c:pt idx="566">
                  <c:v>-0.23466517555862093</c:v>
                </c:pt>
                <c:pt idx="567">
                  <c:v>-0.23463625713107727</c:v>
                </c:pt>
                <c:pt idx="568">
                  <c:v>-0.23460733666766398</c:v>
                </c:pt>
                <c:pt idx="569">
                  <c:v>-0.23457841417370329</c:v>
                </c:pt>
                <c:pt idx="570">
                  <c:v>-0.23454948965449451</c:v>
                </c:pt>
                <c:pt idx="571">
                  <c:v>-0.23452056311531633</c:v>
                </c:pt>
                <c:pt idx="572">
                  <c:v>-0.23449163456142086</c:v>
                </c:pt>
                <c:pt idx="573">
                  <c:v>-0.23446270399803987</c:v>
                </c:pt>
                <c:pt idx="574">
                  <c:v>-0.23443377143038174</c:v>
                </c:pt>
                <c:pt idx="575">
                  <c:v>-0.23440483686363295</c:v>
                </c:pt>
                <c:pt idx="576">
                  <c:v>-0.23437590030295696</c:v>
                </c:pt>
                <c:pt idx="577">
                  <c:v>-0.23434696175349562</c:v>
                </c:pt>
                <c:pt idx="578">
                  <c:v>-0.23431802122036782</c:v>
                </c:pt>
                <c:pt idx="579">
                  <c:v>-0.23428907870867233</c:v>
                </c:pt>
                <c:pt idx="580">
                  <c:v>-0.23426013422348407</c:v>
                </c:pt>
                <c:pt idx="581">
                  <c:v>-0.23423118776985713</c:v>
                </c:pt>
                <c:pt idx="582">
                  <c:v>-0.23420223935282503</c:v>
                </c:pt>
                <c:pt idx="583">
                  <c:v>-0.23417328897739764</c:v>
                </c:pt>
                <c:pt idx="584">
                  <c:v>-0.23414433664856604</c:v>
                </c:pt>
                <c:pt idx="585">
                  <c:v>-0.23411538237129825</c:v>
                </c:pt>
                <c:pt idx="586">
                  <c:v>-0.23408642615054287</c:v>
                </c:pt>
                <c:pt idx="587">
                  <c:v>-0.23405746799122573</c:v>
                </c:pt>
                <c:pt idx="588">
                  <c:v>-0.23402850789825386</c:v>
                </c:pt>
                <c:pt idx="589">
                  <c:v>-0.23399954587651228</c:v>
                </c:pt>
                <c:pt idx="590">
                  <c:v>-0.23397058193086578</c:v>
                </c:pt>
                <c:pt idx="591">
                  <c:v>-0.23394161606615871</c:v>
                </c:pt>
                <c:pt idx="592">
                  <c:v>-0.23391264828721586</c:v>
                </c:pt>
                <c:pt idx="593">
                  <c:v>-0.23388367859884046</c:v>
                </c:pt>
                <c:pt idx="594">
                  <c:v>-0.23385470700581745</c:v>
                </c:pt>
                <c:pt idx="595">
                  <c:v>-0.23382573351290975</c:v>
                </c:pt>
                <c:pt idx="596">
                  <c:v>-0.23379675812486206</c:v>
                </c:pt>
                <c:pt idx="597">
                  <c:v>-0.23376778084639893</c:v>
                </c:pt>
                <c:pt idx="598">
                  <c:v>-0.23373880168222527</c:v>
                </c:pt>
                <c:pt idx="599">
                  <c:v>-0.23370982063702622</c:v>
                </c:pt>
                <c:pt idx="600">
                  <c:v>-0.23368083771546788</c:v>
                </c:pt>
                <c:pt idx="601">
                  <c:v>-0.23365185292219748</c:v>
                </c:pt>
                <c:pt idx="602">
                  <c:v>-0.2336228662618417</c:v>
                </c:pt>
                <c:pt idx="603">
                  <c:v>-0.23359387773901019</c:v>
                </c:pt>
                <c:pt idx="604">
                  <c:v>-0.23356488735829217</c:v>
                </c:pt>
                <c:pt idx="605">
                  <c:v>-0.2335358951242581</c:v>
                </c:pt>
                <c:pt idx="606">
                  <c:v>-0.23350690104146088</c:v>
                </c:pt>
                <c:pt idx="607">
                  <c:v>-0.23347790511443345</c:v>
                </c:pt>
                <c:pt idx="608">
                  <c:v>-0.23344890734769103</c:v>
                </c:pt>
                <c:pt idx="609">
                  <c:v>-0.23341990774573046</c:v>
                </c:pt>
                <c:pt idx="610">
                  <c:v>-0.23339090631303006</c:v>
                </c:pt>
                <c:pt idx="611">
                  <c:v>-0.23336190305404969</c:v>
                </c:pt>
                <c:pt idx="612">
                  <c:v>-0.23333289797323198</c:v>
                </c:pt>
                <c:pt idx="613">
                  <c:v>-0.23330389107500071</c:v>
                </c:pt>
                <c:pt idx="614">
                  <c:v>-0.23327488236376198</c:v>
                </c:pt>
                <c:pt idx="615">
                  <c:v>-0.23324587184390488</c:v>
                </c:pt>
                <c:pt idx="616">
                  <c:v>-0.23321685951979954</c:v>
                </c:pt>
                <c:pt idx="617">
                  <c:v>-0.23318784539579951</c:v>
                </c:pt>
                <c:pt idx="618">
                  <c:v>-0.23315882947624089</c:v>
                </c:pt>
                <c:pt idx="619">
                  <c:v>-0.23312981176544145</c:v>
                </c:pt>
                <c:pt idx="620">
                  <c:v>-0.23310079226770286</c:v>
                </c:pt>
                <c:pt idx="621">
                  <c:v>-0.23307177098730847</c:v>
                </c:pt>
                <c:pt idx="622">
                  <c:v>-0.23304274792852553</c:v>
                </c:pt>
                <c:pt idx="623">
                  <c:v>-0.23301372309560381</c:v>
                </c:pt>
                <c:pt idx="624">
                  <c:v>-0.23298469649277631</c:v>
                </c:pt>
                <c:pt idx="625">
                  <c:v>-0.23295566812425872</c:v>
                </c:pt>
                <c:pt idx="626">
                  <c:v>-0.23292663799425117</c:v>
                </c:pt>
                <c:pt idx="627">
                  <c:v>-0.23289760610693611</c:v>
                </c:pt>
                <c:pt idx="628">
                  <c:v>-0.23286857246647968</c:v>
                </c:pt>
                <c:pt idx="629">
                  <c:v>-0.23283953707703225</c:v>
                </c:pt>
                <c:pt idx="630">
                  <c:v>-0.23281049994272651</c:v>
                </c:pt>
                <c:pt idx="631">
                  <c:v>-0.23278146106768072</c:v>
                </c:pt>
                <c:pt idx="632">
                  <c:v>-0.23275242045599509</c:v>
                </c:pt>
                <c:pt idx="633">
                  <c:v>-0.23272337811175481</c:v>
                </c:pt>
                <c:pt idx="634">
                  <c:v>-0.23269433403902945</c:v>
                </c:pt>
                <c:pt idx="635">
                  <c:v>-0.23266528824187188</c:v>
                </c:pt>
                <c:pt idx="636">
                  <c:v>-0.23263624072431888</c:v>
                </c:pt>
                <c:pt idx="637">
                  <c:v>-0.23260719149039294</c:v>
                </c:pt>
                <c:pt idx="638">
                  <c:v>-0.2325781405440992</c:v>
                </c:pt>
                <c:pt idx="639">
                  <c:v>-0.23254908788942819</c:v>
                </c:pt>
                <c:pt idx="640">
                  <c:v>-0.23252003353035544</c:v>
                </c:pt>
                <c:pt idx="641">
                  <c:v>-0.23249097747084002</c:v>
                </c:pt>
                <c:pt idx="642">
                  <c:v>-0.23246191971482633</c:v>
                </c:pt>
                <c:pt idx="643">
                  <c:v>-0.2324328602662426</c:v>
                </c:pt>
                <c:pt idx="644">
                  <c:v>-0.23240379912900383</c:v>
                </c:pt>
                <c:pt idx="645">
                  <c:v>-0.23237473630700806</c:v>
                </c:pt>
                <c:pt idx="646">
                  <c:v>-0.23234567180413962</c:v>
                </c:pt>
                <c:pt idx="647">
                  <c:v>-0.2323166056242667</c:v>
                </c:pt>
                <c:pt idx="648">
                  <c:v>-0.23228753777124445</c:v>
                </c:pt>
                <c:pt idx="649">
                  <c:v>-0.23225846824891133</c:v>
                </c:pt>
                <c:pt idx="650">
                  <c:v>-0.23222939706109241</c:v>
                </c:pt>
                <c:pt idx="651">
                  <c:v>-0.23220032421159786</c:v>
                </c:pt>
                <c:pt idx="652">
                  <c:v>-0.23217124970422337</c:v>
                </c:pt>
                <c:pt idx="653">
                  <c:v>-0.23214217354274957</c:v>
                </c:pt>
                <c:pt idx="654">
                  <c:v>-0.23211309573094424</c:v>
                </c:pt>
                <c:pt idx="655">
                  <c:v>-0.23208401627255892</c:v>
                </c:pt>
                <c:pt idx="656">
                  <c:v>-0.23205493517133285</c:v>
                </c:pt>
                <c:pt idx="657">
                  <c:v>-0.23202585243099011</c:v>
                </c:pt>
                <c:pt idx="658">
                  <c:v>-0.23199676805524055</c:v>
                </c:pt>
                <c:pt idx="659">
                  <c:v>-0.23196768204778079</c:v>
                </c:pt>
                <c:pt idx="660">
                  <c:v>-0.23193859441229253</c:v>
                </c:pt>
                <c:pt idx="661">
                  <c:v>-0.23190950515244496</c:v>
                </c:pt>
                <c:pt idx="662">
                  <c:v>-0.23188041427189282</c:v>
                </c:pt>
                <c:pt idx="663">
                  <c:v>-0.2318513217742767</c:v>
                </c:pt>
                <c:pt idx="664">
                  <c:v>-0.23182222766322419</c:v>
                </c:pt>
                <c:pt idx="665">
                  <c:v>-0.23179313194234946</c:v>
                </c:pt>
                <c:pt idx="666">
                  <c:v>-0.23176403461525269</c:v>
                </c:pt>
                <c:pt idx="667">
                  <c:v>-0.23173493568552123</c:v>
                </c:pt>
                <c:pt idx="668">
                  <c:v>-0.23170583515672838</c:v>
                </c:pt>
                <c:pt idx="669">
                  <c:v>-0.23167673303243524</c:v>
                </c:pt>
                <c:pt idx="670">
                  <c:v>-0.23164762931618804</c:v>
                </c:pt>
                <c:pt idx="671">
                  <c:v>-0.23161852401152172</c:v>
                </c:pt>
                <c:pt idx="672">
                  <c:v>-0.23158941712195735</c:v>
                </c:pt>
                <c:pt idx="673">
                  <c:v>-0.23156030865100252</c:v>
                </c:pt>
                <c:pt idx="674">
                  <c:v>-0.23153119860215304</c:v>
                </c:pt>
                <c:pt idx="675">
                  <c:v>-0.2315020869788908</c:v>
                </c:pt>
                <c:pt idx="676">
                  <c:v>-0.23147297378468573</c:v>
                </c:pt>
                <c:pt idx="677">
                  <c:v>-0.23144385902299386</c:v>
                </c:pt>
                <c:pt idx="678">
                  <c:v>-0.23141474269725998</c:v>
                </c:pt>
                <c:pt idx="679">
                  <c:v>-0.23138562481091557</c:v>
                </c:pt>
                <c:pt idx="680">
                  <c:v>-0.23135650536737951</c:v>
                </c:pt>
                <c:pt idx="681">
                  <c:v>-0.23132738437005829</c:v>
                </c:pt>
                <c:pt idx="682">
                  <c:v>-0.23129826182234653</c:v>
                </c:pt>
                <c:pt idx="683">
                  <c:v>-0.23126913772762558</c:v>
                </c:pt>
                <c:pt idx="684">
                  <c:v>-0.23124001208926492</c:v>
                </c:pt>
                <c:pt idx="685">
                  <c:v>-0.23121088491062264</c:v>
                </c:pt>
                <c:pt idx="686">
                  <c:v>-0.23118175619504305</c:v>
                </c:pt>
                <c:pt idx="687">
                  <c:v>-0.2311526259458595</c:v>
                </c:pt>
                <c:pt idx="688">
                  <c:v>-0.23112349416639349</c:v>
                </c:pt>
                <c:pt idx="689">
                  <c:v>-0.23109436085995361</c:v>
                </c:pt>
                <c:pt idx="690">
                  <c:v>-0.23106522602983698</c:v>
                </c:pt>
                <c:pt idx="691">
                  <c:v>-0.23103608967932959</c:v>
                </c:pt>
                <c:pt idx="692">
                  <c:v>-0.23100695181170439</c:v>
                </c:pt>
                <c:pt idx="693">
                  <c:v>-0.23097781243022314</c:v>
                </c:pt>
                <c:pt idx="694">
                  <c:v>-0.23094867153813681</c:v>
                </c:pt>
                <c:pt idx="695">
                  <c:v>-0.23091952913868308</c:v>
                </c:pt>
                <c:pt idx="696">
                  <c:v>-0.23089038523508937</c:v>
                </c:pt>
                <c:pt idx="697">
                  <c:v>-0.23086123983057077</c:v>
                </c:pt>
                <c:pt idx="698">
                  <c:v>-0.2308320929283319</c:v>
                </c:pt>
                <c:pt idx="699">
                  <c:v>-0.23080294453156525</c:v>
                </c:pt>
                <c:pt idx="700">
                  <c:v>-0.23077379464345149</c:v>
                </c:pt>
                <c:pt idx="701">
                  <c:v>-0.23074464326716193</c:v>
                </c:pt>
                <c:pt idx="702">
                  <c:v>-0.23071549040585432</c:v>
                </c:pt>
                <c:pt idx="703">
                  <c:v>-0.23068633606267708</c:v>
                </c:pt>
                <c:pt idx="704">
                  <c:v>-0.23065718024076631</c:v>
                </c:pt>
                <c:pt idx="705">
                  <c:v>-0.23062802294324819</c:v>
                </c:pt>
                <c:pt idx="706">
                  <c:v>-0.23059886417323688</c:v>
                </c:pt>
                <c:pt idx="707">
                  <c:v>-0.23056970393383586</c:v>
                </c:pt>
                <c:pt idx="708">
                  <c:v>-0.23054054222813775</c:v>
                </c:pt>
                <c:pt idx="709">
                  <c:v>-0.23051137905922509</c:v>
                </c:pt>
                <c:pt idx="710">
                  <c:v>-0.23048221443016825</c:v>
                </c:pt>
                <c:pt idx="711">
                  <c:v>-0.23045304834402841</c:v>
                </c:pt>
                <c:pt idx="712">
                  <c:v>-0.23042388080385467</c:v>
                </c:pt>
                <c:pt idx="713">
                  <c:v>-0.23039471181268628</c:v>
                </c:pt>
                <c:pt idx="714">
                  <c:v>-0.23036554137355186</c:v>
                </c:pt>
                <c:pt idx="715">
                  <c:v>-0.23033636948946945</c:v>
                </c:pt>
                <c:pt idx="716">
                  <c:v>-0.23030719616344608</c:v>
                </c:pt>
                <c:pt idx="717">
                  <c:v>-0.23027802139847992</c:v>
                </c:pt>
                <c:pt idx="718">
                  <c:v>-0.23024884519755695</c:v>
                </c:pt>
                <c:pt idx="719">
                  <c:v>-0.23021966756365364</c:v>
                </c:pt>
                <c:pt idx="720">
                  <c:v>-0.23019048849973622</c:v>
                </c:pt>
                <c:pt idx="721">
                  <c:v>-0.23016130800876083</c:v>
                </c:pt>
                <c:pt idx="722">
                  <c:v>-0.2301321260936729</c:v>
                </c:pt>
                <c:pt idx="723">
                  <c:v>-0.23010294275740828</c:v>
                </c:pt>
                <c:pt idx="724">
                  <c:v>-0.23007375800289315</c:v>
                </c:pt>
                <c:pt idx="725">
                  <c:v>-0.23004457183304189</c:v>
                </c:pt>
                <c:pt idx="726">
                  <c:v>-0.23001538425076068</c:v>
                </c:pt>
                <c:pt idx="727">
                  <c:v>-0.22998619525894537</c:v>
                </c:pt>
                <c:pt idx="728">
                  <c:v>-0.22995700486048165</c:v>
                </c:pt>
                <c:pt idx="729">
                  <c:v>-0.22992781305824528</c:v>
                </c:pt>
                <c:pt idx="730">
                  <c:v>-0.22989861985510274</c:v>
                </c:pt>
                <c:pt idx="731">
                  <c:v>-0.22986942525391008</c:v>
                </c:pt>
                <c:pt idx="732">
                  <c:v>-0.22984022925751441</c:v>
                </c:pt>
                <c:pt idx="733">
                  <c:v>-0.22981103186875257</c:v>
                </c:pt>
                <c:pt idx="734">
                  <c:v>-0.22978183309045203</c:v>
                </c:pt>
                <c:pt idx="735">
                  <c:v>-0.22975263292543052</c:v>
                </c:pt>
                <c:pt idx="736">
                  <c:v>-0.2297234313764972</c:v>
                </c:pt>
                <c:pt idx="737">
                  <c:v>-0.22969422844645065</c:v>
                </c:pt>
                <c:pt idx="738">
                  <c:v>-0.22966502413807993</c:v>
                </c:pt>
                <c:pt idx="739">
                  <c:v>-0.2296358184541657</c:v>
                </c:pt>
                <c:pt idx="740">
                  <c:v>-0.2296066113974784</c:v>
                </c:pt>
                <c:pt idx="741">
                  <c:v>-0.22957740297078005</c:v>
                </c:pt>
                <c:pt idx="742">
                  <c:v>-0.22954819317682273</c:v>
                </c:pt>
                <c:pt idx="743">
                  <c:v>-0.22951898201834958</c:v>
                </c:pt>
                <c:pt idx="744">
                  <c:v>-0.22948976949809419</c:v>
                </c:pt>
                <c:pt idx="745">
                  <c:v>-0.22946055561878198</c:v>
                </c:pt>
                <c:pt idx="746">
                  <c:v>-0.2294313403831284</c:v>
                </c:pt>
                <c:pt idx="747">
                  <c:v>-0.22940212379383967</c:v>
                </c:pt>
                <c:pt idx="748">
                  <c:v>-0.22937290585361414</c:v>
                </c:pt>
                <c:pt idx="749">
                  <c:v>-0.22934368656514054</c:v>
                </c:pt>
                <c:pt idx="750">
                  <c:v>-0.22931446593109844</c:v>
                </c:pt>
                <c:pt idx="751">
                  <c:v>-0.22928524395415895</c:v>
                </c:pt>
                <c:pt idx="752">
                  <c:v>-0.22925602063698419</c:v>
                </c:pt>
                <c:pt idx="753">
                  <c:v>-0.22922679598222773</c:v>
                </c:pt>
                <c:pt idx="754">
                  <c:v>-0.22919756999253399</c:v>
                </c:pt>
                <c:pt idx="755">
                  <c:v>-0.22916834267053898</c:v>
                </c:pt>
                <c:pt idx="756">
                  <c:v>-0.22913911401887033</c:v>
                </c:pt>
                <c:pt idx="757">
                  <c:v>-0.22910988404014604</c:v>
                </c:pt>
                <c:pt idx="758">
                  <c:v>-0.22908065273697664</c:v>
                </c:pt>
                <c:pt idx="759">
                  <c:v>-0.22905142011196344</c:v>
                </c:pt>
                <c:pt idx="760">
                  <c:v>-0.2290221861676997</c:v>
                </c:pt>
                <c:pt idx="761">
                  <c:v>-0.22899295090676974</c:v>
                </c:pt>
                <c:pt idx="762">
                  <c:v>-0.22896371433175</c:v>
                </c:pt>
                <c:pt idx="763">
                  <c:v>-0.22893447644520792</c:v>
                </c:pt>
                <c:pt idx="764">
                  <c:v>-0.22890523724970324</c:v>
                </c:pt>
                <c:pt idx="765">
                  <c:v>-0.22887599674778636</c:v>
                </c:pt>
                <c:pt idx="766">
                  <c:v>-0.22884675494200052</c:v>
                </c:pt>
                <c:pt idx="767">
                  <c:v>-0.22881751183488069</c:v>
                </c:pt>
                <c:pt idx="768">
                  <c:v>-0.22878826742895253</c:v>
                </c:pt>
                <c:pt idx="769">
                  <c:v>-0.22875902172673462</c:v>
                </c:pt>
                <c:pt idx="770">
                  <c:v>-0.22872977473073697</c:v>
                </c:pt>
                <c:pt idx="771">
                  <c:v>-0.2287005264434615</c:v>
                </c:pt>
                <c:pt idx="772">
                  <c:v>-0.22867127686740252</c:v>
                </c:pt>
                <c:pt idx="773">
                  <c:v>-0.22864202600504557</c:v>
                </c:pt>
                <c:pt idx="774">
                  <c:v>-0.22861277385886847</c:v>
                </c:pt>
                <c:pt idx="775">
                  <c:v>-0.22858352043134145</c:v>
                </c:pt>
                <c:pt idx="776">
                  <c:v>-0.2285542657249266</c:v>
                </c:pt>
                <c:pt idx="777">
                  <c:v>-0.22852500974207823</c:v>
                </c:pt>
                <c:pt idx="778">
                  <c:v>-0.22849575248524251</c:v>
                </c:pt>
                <c:pt idx="779">
                  <c:v>-0.2284664939568577</c:v>
                </c:pt>
                <c:pt idx="780">
                  <c:v>-0.2284372341593553</c:v>
                </c:pt>
                <c:pt idx="781">
                  <c:v>-0.22840797309515787</c:v>
                </c:pt>
                <c:pt idx="782">
                  <c:v>-0.22837871076668093</c:v>
                </c:pt>
                <c:pt idx="783">
                  <c:v>-0.22834944717633221</c:v>
                </c:pt>
                <c:pt idx="784">
                  <c:v>-0.22832018232651186</c:v>
                </c:pt>
                <c:pt idx="785">
                  <c:v>-0.22829091621961195</c:v>
                </c:pt>
                <c:pt idx="786">
                  <c:v>-0.22826164885801797</c:v>
                </c:pt>
                <c:pt idx="787">
                  <c:v>-0.22823238024410697</c:v>
                </c:pt>
                <c:pt idx="788">
                  <c:v>-0.22820311038024865</c:v>
                </c:pt>
                <c:pt idx="789">
                  <c:v>-0.22817383926880569</c:v>
                </c:pt>
                <c:pt idx="790">
                  <c:v>-0.22814456691213331</c:v>
                </c:pt>
                <c:pt idx="791">
                  <c:v>-0.22811529331257863</c:v>
                </c:pt>
                <c:pt idx="792">
                  <c:v>-0.22808601847248183</c:v>
                </c:pt>
                <c:pt idx="793">
                  <c:v>-0.22805674239417606</c:v>
                </c:pt>
                <c:pt idx="794">
                  <c:v>-0.22802746507998667</c:v>
                </c:pt>
                <c:pt idx="795">
                  <c:v>-0.22799818653223258</c:v>
                </c:pt>
                <c:pt idx="796">
                  <c:v>-0.22796890675322395</c:v>
                </c:pt>
                <c:pt idx="797">
                  <c:v>-0.22793962574526533</c:v>
                </c:pt>
                <c:pt idx="798">
                  <c:v>-0.22791034351065304</c:v>
                </c:pt>
                <c:pt idx="799">
                  <c:v>-0.2278810600516768</c:v>
                </c:pt>
                <c:pt idx="800">
                  <c:v>-0.2278517753706189</c:v>
                </c:pt>
                <c:pt idx="801">
                  <c:v>-0.22782248946975497</c:v>
                </c:pt>
                <c:pt idx="802">
                  <c:v>-0.22779320235135303</c:v>
                </c:pt>
                <c:pt idx="803">
                  <c:v>-0.22776391401767448</c:v>
                </c:pt>
                <c:pt idx="804">
                  <c:v>-0.22773462447097331</c:v>
                </c:pt>
                <c:pt idx="805">
                  <c:v>-0.22770533371349766</c:v>
                </c:pt>
                <c:pt idx="806">
                  <c:v>-0.22767604174748701</c:v>
                </c:pt>
                <c:pt idx="807">
                  <c:v>-0.22764674857517547</c:v>
                </c:pt>
                <c:pt idx="808">
                  <c:v>-0.22761745419878909</c:v>
                </c:pt>
                <c:pt idx="809">
                  <c:v>-0.22758815862054826</c:v>
                </c:pt>
                <c:pt idx="810">
                  <c:v>-0.22755886184266549</c:v>
                </c:pt>
                <c:pt idx="811">
                  <c:v>-0.2275295638673473</c:v>
                </c:pt>
                <c:pt idx="812">
                  <c:v>-0.22750026469679285</c:v>
                </c:pt>
                <c:pt idx="813">
                  <c:v>-0.22747096433319552</c:v>
                </c:pt>
                <c:pt idx="814">
                  <c:v>-0.22744166277874023</c:v>
                </c:pt>
                <c:pt idx="815">
                  <c:v>-0.227412360035607</c:v>
                </c:pt>
                <c:pt idx="816">
                  <c:v>-0.22738305610596843</c:v>
                </c:pt>
                <c:pt idx="817">
                  <c:v>-0.22735375099199101</c:v>
                </c:pt>
                <c:pt idx="818">
                  <c:v>-0.22732444469583363</c:v>
                </c:pt>
                <c:pt idx="819">
                  <c:v>-0.22729513721964978</c:v>
                </c:pt>
                <c:pt idx="820">
                  <c:v>-0.22726582856558541</c:v>
                </c:pt>
                <c:pt idx="821">
                  <c:v>-0.22723651873578055</c:v>
                </c:pt>
                <c:pt idx="822">
                  <c:v>-0.22720720773236902</c:v>
                </c:pt>
                <c:pt idx="823">
                  <c:v>-0.22717789555747753</c:v>
                </c:pt>
                <c:pt idx="824">
                  <c:v>-0.22714858221322698</c:v>
                </c:pt>
                <c:pt idx="825">
                  <c:v>-0.22711926770173141</c:v>
                </c:pt>
                <c:pt idx="826">
                  <c:v>-0.22708995202509874</c:v>
                </c:pt>
                <c:pt idx="827">
                  <c:v>-0.22706063518543029</c:v>
                </c:pt>
                <c:pt idx="828">
                  <c:v>-0.22703131718482139</c:v>
                </c:pt>
                <c:pt idx="829">
                  <c:v>-0.22700199802536092</c:v>
                </c:pt>
                <c:pt idx="830">
                  <c:v>-0.22697267770913204</c:v>
                </c:pt>
                <c:pt idx="831">
                  <c:v>-0.22694335623821049</c:v>
                </c:pt>
                <c:pt idx="832">
                  <c:v>-0.22691403361466672</c:v>
                </c:pt>
                <c:pt idx="833">
                  <c:v>-0.2268847098405648</c:v>
                </c:pt>
                <c:pt idx="834">
                  <c:v>-0.22685538491796314</c:v>
                </c:pt>
                <c:pt idx="835">
                  <c:v>-0.22682605884891266</c:v>
                </c:pt>
                <c:pt idx="836">
                  <c:v>-0.22679673163545955</c:v>
                </c:pt>
                <c:pt idx="837">
                  <c:v>-0.22676740327964351</c:v>
                </c:pt>
                <c:pt idx="838">
                  <c:v>-0.22673807378349792</c:v>
                </c:pt>
                <c:pt idx="839">
                  <c:v>-0.22670874314905021</c:v>
                </c:pt>
                <c:pt idx="840">
                  <c:v>-0.2266794113783222</c:v>
                </c:pt>
                <c:pt idx="841">
                  <c:v>-0.22665007847332885</c:v>
                </c:pt>
                <c:pt idx="842">
                  <c:v>-0.22662074443608066</c:v>
                </c:pt>
                <c:pt idx="843">
                  <c:v>-0.22659140926858024</c:v>
                </c:pt>
                <c:pt idx="844">
                  <c:v>-0.22656207297282627</c:v>
                </c:pt>
                <c:pt idx="845">
                  <c:v>-0.22653273555081038</c:v>
                </c:pt>
                <c:pt idx="846">
                  <c:v>-0.22650339700451816</c:v>
                </c:pt>
                <c:pt idx="847">
                  <c:v>-0.22647405733593057</c:v>
                </c:pt>
                <c:pt idx="848">
                  <c:v>-0.2264447165470217</c:v>
                </c:pt>
                <c:pt idx="849">
                  <c:v>-0.22641537463976008</c:v>
                </c:pt>
                <c:pt idx="850">
                  <c:v>-0.22638603161610826</c:v>
                </c:pt>
                <c:pt idx="851">
                  <c:v>-0.22635668747802384</c:v>
                </c:pt>
                <c:pt idx="852">
                  <c:v>-0.22632734222745843</c:v>
                </c:pt>
                <c:pt idx="853">
                  <c:v>-0.22629799586635713</c:v>
                </c:pt>
                <c:pt idx="854">
                  <c:v>-0.22626864839666022</c:v>
                </c:pt>
                <c:pt idx="855">
                  <c:v>-0.22623929982030255</c:v>
                </c:pt>
                <c:pt idx="856">
                  <c:v>-0.22620995013921241</c:v>
                </c:pt>
                <c:pt idx="857">
                  <c:v>-0.22618059935531354</c:v>
                </c:pt>
                <c:pt idx="858">
                  <c:v>-0.22615124747052295</c:v>
                </c:pt>
                <c:pt idx="859">
                  <c:v>-0.22612189448675313</c:v>
                </c:pt>
                <c:pt idx="860">
                  <c:v>-0.22609254040591048</c:v>
                </c:pt>
                <c:pt idx="861">
                  <c:v>-0.22606318522989605</c:v>
                </c:pt>
                <c:pt idx="862">
                  <c:v>-0.22603382896060564</c:v>
                </c:pt>
                <c:pt idx="863">
                  <c:v>-0.22600447159992887</c:v>
                </c:pt>
                <c:pt idx="864">
                  <c:v>-0.22597511314975105</c:v>
                </c:pt>
                <c:pt idx="865">
                  <c:v>-0.22594575361195102</c:v>
                </c:pt>
                <c:pt idx="866">
                  <c:v>-0.22591639298840283</c:v>
                </c:pt>
                <c:pt idx="867">
                  <c:v>-0.22588703128097504</c:v>
                </c:pt>
                <c:pt idx="868">
                  <c:v>-0.22585766849153022</c:v>
                </c:pt>
                <c:pt idx="869">
                  <c:v>-0.22582830462192671</c:v>
                </c:pt>
                <c:pt idx="870">
                  <c:v>-0.22579893967401687</c:v>
                </c:pt>
                <c:pt idx="871">
                  <c:v>-0.225769573649648</c:v>
                </c:pt>
                <c:pt idx="872">
                  <c:v>-0.22574020655066152</c:v>
                </c:pt>
                <c:pt idx="873">
                  <c:v>-0.22571083837889488</c:v>
                </c:pt>
                <c:pt idx="874">
                  <c:v>-0.2256814691361792</c:v>
                </c:pt>
                <c:pt idx="875">
                  <c:v>-0.22565209882434056</c:v>
                </c:pt>
                <c:pt idx="876">
                  <c:v>-0.22562272744520018</c:v>
                </c:pt>
                <c:pt idx="877">
                  <c:v>-0.22559335500057393</c:v>
                </c:pt>
                <c:pt idx="878">
                  <c:v>-0.2255639814922728</c:v>
                </c:pt>
                <c:pt idx="879">
                  <c:v>-0.22553460692210214</c:v>
                </c:pt>
                <c:pt idx="880">
                  <c:v>-0.22550523129186278</c:v>
                </c:pt>
                <c:pt idx="881">
                  <c:v>-0.22547585460334985</c:v>
                </c:pt>
                <c:pt idx="882">
                  <c:v>-0.22544647685835395</c:v>
                </c:pt>
                <c:pt idx="883">
                  <c:v>-0.22541709805866039</c:v>
                </c:pt>
                <c:pt idx="884">
                  <c:v>-0.22538771820604964</c:v>
                </c:pt>
                <c:pt idx="885">
                  <c:v>-0.22535833730229682</c:v>
                </c:pt>
                <c:pt idx="886">
                  <c:v>-0.22532895534917213</c:v>
                </c:pt>
                <c:pt idx="887">
                  <c:v>-0.2252995723484415</c:v>
                </c:pt>
                <c:pt idx="888">
                  <c:v>-0.22527018830186496</c:v>
                </c:pt>
                <c:pt idx="889">
                  <c:v>-0.22524080321119805</c:v>
                </c:pt>
                <c:pt idx="890">
                  <c:v>-0.22521141707819192</c:v>
                </c:pt>
                <c:pt idx="891">
                  <c:v>-0.2251820299045913</c:v>
                </c:pt>
                <c:pt idx="892">
                  <c:v>-0.22515264169213778</c:v>
                </c:pt>
                <c:pt idx="893">
                  <c:v>-0.22512325244256715</c:v>
                </c:pt>
                <c:pt idx="894">
                  <c:v>-0.22509386215761068</c:v>
                </c:pt>
                <c:pt idx="895">
                  <c:v>-0.22506447083899461</c:v>
                </c:pt>
                <c:pt idx="896">
                  <c:v>-0.22503507848844073</c:v>
                </c:pt>
                <c:pt idx="897">
                  <c:v>-0.2250056851076655</c:v>
                </c:pt>
                <c:pt idx="898">
                  <c:v>-0.22497629069838154</c:v>
                </c:pt>
                <c:pt idx="899">
                  <c:v>-0.22494689526229578</c:v>
                </c:pt>
                <c:pt idx="900">
                  <c:v>-0.22491749880111078</c:v>
                </c:pt>
                <c:pt idx="901">
                  <c:v>-0.22488810131652431</c:v>
                </c:pt>
                <c:pt idx="902">
                  <c:v>-0.22485870281022996</c:v>
                </c:pt>
                <c:pt idx="903">
                  <c:v>-0.22482930328391626</c:v>
                </c:pt>
                <c:pt idx="904">
                  <c:v>-0.22479990273926675</c:v>
                </c:pt>
                <c:pt idx="905">
                  <c:v>-0.22477050117796099</c:v>
                </c:pt>
                <c:pt idx="906">
                  <c:v>-0.22474109860167352</c:v>
                </c:pt>
                <c:pt idx="907">
                  <c:v>-0.224711695012075</c:v>
                </c:pt>
                <c:pt idx="908">
                  <c:v>-0.22468229041083027</c:v>
                </c:pt>
                <c:pt idx="909">
                  <c:v>-0.22465288479960011</c:v>
                </c:pt>
                <c:pt idx="910">
                  <c:v>-0.22462347818004141</c:v>
                </c:pt>
                <c:pt idx="911">
                  <c:v>-0.22459407055380598</c:v>
                </c:pt>
                <c:pt idx="912">
                  <c:v>-0.22456466192254154</c:v>
                </c:pt>
                <c:pt idx="913">
                  <c:v>-0.22453525228789023</c:v>
                </c:pt>
                <c:pt idx="914">
                  <c:v>-0.22450584165149107</c:v>
                </c:pt>
                <c:pt idx="915">
                  <c:v>-0.22447643001497736</c:v>
                </c:pt>
                <c:pt idx="916">
                  <c:v>-0.22444701737997963</c:v>
                </c:pt>
                <c:pt idx="917">
                  <c:v>-0.2244176037481222</c:v>
                </c:pt>
                <c:pt idx="918">
                  <c:v>-0.22438818912102609</c:v>
                </c:pt>
                <c:pt idx="919">
                  <c:v>-0.2243587735003077</c:v>
                </c:pt>
                <c:pt idx="920">
                  <c:v>-0.22432935688757871</c:v>
                </c:pt>
                <c:pt idx="921">
                  <c:v>-0.22429993928444675</c:v>
                </c:pt>
                <c:pt idx="922">
                  <c:v>-0.22427052069251541</c:v>
                </c:pt>
                <c:pt idx="923">
                  <c:v>-0.22424110111338341</c:v>
                </c:pt>
                <c:pt idx="924">
                  <c:v>-0.22421168054864582</c:v>
                </c:pt>
                <c:pt idx="925">
                  <c:v>-0.22418225899989219</c:v>
                </c:pt>
                <c:pt idx="926">
                  <c:v>-0.22415283646870909</c:v>
                </c:pt>
                <c:pt idx="927">
                  <c:v>-0.22412341295667854</c:v>
                </c:pt>
                <c:pt idx="928">
                  <c:v>-0.22409398846537759</c:v>
                </c:pt>
                <c:pt idx="929">
                  <c:v>-0.22406456299638</c:v>
                </c:pt>
                <c:pt idx="930">
                  <c:v>-0.22403513655125495</c:v>
                </c:pt>
                <c:pt idx="931">
                  <c:v>-0.22400570913156737</c:v>
                </c:pt>
                <c:pt idx="932">
                  <c:v>-0.2239762807388776</c:v>
                </c:pt>
                <c:pt idx="933">
                  <c:v>-0.22394685137474279</c:v>
                </c:pt>
                <c:pt idx="934">
                  <c:v>-0.22391742104071521</c:v>
                </c:pt>
                <c:pt idx="935">
                  <c:v>-0.22388798973834334</c:v>
                </c:pt>
                <c:pt idx="936">
                  <c:v>-0.22385855746917133</c:v>
                </c:pt>
                <c:pt idx="937">
                  <c:v>-0.22382912423473966</c:v>
                </c:pt>
                <c:pt idx="938">
                  <c:v>-0.2237996900365834</c:v>
                </c:pt>
                <c:pt idx="939">
                  <c:v>-0.22377025487623553</c:v>
                </c:pt>
                <c:pt idx="940">
                  <c:v>-0.22374081875522417</c:v>
                </c:pt>
                <c:pt idx="941">
                  <c:v>-0.22371138167507193</c:v>
                </c:pt>
                <c:pt idx="942">
                  <c:v>-0.2236819436372996</c:v>
                </c:pt>
                <c:pt idx="943">
                  <c:v>-0.22365250464342301</c:v>
                </c:pt>
                <c:pt idx="944">
                  <c:v>-0.22362306469495402</c:v>
                </c:pt>
                <c:pt idx="945">
                  <c:v>-0.22359362379340031</c:v>
                </c:pt>
                <c:pt idx="946">
                  <c:v>-0.22356418194026595</c:v>
                </c:pt>
                <c:pt idx="947">
                  <c:v>-0.22353473913705074</c:v>
                </c:pt>
                <c:pt idx="948">
                  <c:v>-0.22350529538525093</c:v>
                </c:pt>
                <c:pt idx="949">
                  <c:v>-0.22347585068635833</c:v>
                </c:pt>
                <c:pt idx="950">
                  <c:v>-0.22344640504186186</c:v>
                </c:pt>
                <c:pt idx="951">
                  <c:v>-0.22341695845324516</c:v>
                </c:pt>
                <c:pt idx="952">
                  <c:v>-0.22338751092198866</c:v>
                </c:pt>
                <c:pt idx="953">
                  <c:v>-0.22335806244956891</c:v>
                </c:pt>
                <c:pt idx="954">
                  <c:v>-0.22332861303745916</c:v>
                </c:pt>
                <c:pt idx="955">
                  <c:v>-0.22329916268712813</c:v>
                </c:pt>
                <c:pt idx="956">
                  <c:v>-0.22326971140004054</c:v>
                </c:pt>
                <c:pt idx="957">
                  <c:v>-0.22324025917765777</c:v>
                </c:pt>
                <c:pt idx="958">
                  <c:v>-0.22321080602143722</c:v>
                </c:pt>
                <c:pt idx="959">
                  <c:v>-0.22318135193283323</c:v>
                </c:pt>
                <c:pt idx="960">
                  <c:v>-0.22315189691329484</c:v>
                </c:pt>
                <c:pt idx="961">
                  <c:v>-0.2231224409642687</c:v>
                </c:pt>
                <c:pt idx="962">
                  <c:v>-0.2230929840871968</c:v>
                </c:pt>
                <c:pt idx="963">
                  <c:v>-0.22306352628351866</c:v>
                </c:pt>
                <c:pt idx="964">
                  <c:v>-0.22303406755466826</c:v>
                </c:pt>
                <c:pt idx="965">
                  <c:v>-0.22300460790207788</c:v>
                </c:pt>
                <c:pt idx="966">
                  <c:v>-0.22297514732717411</c:v>
                </c:pt>
                <c:pt idx="967">
                  <c:v>-0.22294568583138175</c:v>
                </c:pt>
                <c:pt idx="968">
                  <c:v>-0.22291622341612055</c:v>
                </c:pt>
                <c:pt idx="969">
                  <c:v>-0.22288676008280739</c:v>
                </c:pt>
                <c:pt idx="970">
                  <c:v>-0.22285729583285496</c:v>
                </c:pt>
                <c:pt idx="971">
                  <c:v>-0.22282783066767287</c:v>
                </c:pt>
                <c:pt idx="972">
                  <c:v>-0.22279836458866714</c:v>
                </c:pt>
                <c:pt idx="973">
                  <c:v>-0.2227688975972395</c:v>
                </c:pt>
                <c:pt idx="974">
                  <c:v>-0.22273942969478827</c:v>
                </c:pt>
                <c:pt idx="975">
                  <c:v>-0.22270996088270945</c:v>
                </c:pt>
                <c:pt idx="976">
                  <c:v>-0.22268049116239369</c:v>
                </c:pt>
                <c:pt idx="977">
                  <c:v>-0.22265102053522917</c:v>
                </c:pt>
                <c:pt idx="978">
                  <c:v>-0.22262154900260012</c:v>
                </c:pt>
                <c:pt idx="979">
                  <c:v>-0.22259207656588764</c:v>
                </c:pt>
                <c:pt idx="980">
                  <c:v>-0.22256260322646942</c:v>
                </c:pt>
                <c:pt idx="981">
                  <c:v>-0.22253312898571814</c:v>
                </c:pt>
                <c:pt idx="982">
                  <c:v>-0.2225036538450057</c:v>
                </c:pt>
                <c:pt idx="983">
                  <c:v>-0.22247417780569767</c:v>
                </c:pt>
                <c:pt idx="984">
                  <c:v>-0.22244470086915857</c:v>
                </c:pt>
                <c:pt idx="985">
                  <c:v>-0.22241522303674788</c:v>
                </c:pt>
                <c:pt idx="986">
                  <c:v>-0.22238574430982255</c:v>
                </c:pt>
                <c:pt idx="987">
                  <c:v>-0.22235626468973529</c:v>
                </c:pt>
                <c:pt idx="988">
                  <c:v>-0.22232678417783636</c:v>
                </c:pt>
                <c:pt idx="989">
                  <c:v>-0.22229730277547144</c:v>
                </c:pt>
                <c:pt idx="990">
                  <c:v>-0.22226782048398419</c:v>
                </c:pt>
                <c:pt idx="991">
                  <c:v>-0.22223833730471415</c:v>
                </c:pt>
                <c:pt idx="992">
                  <c:v>-0.22220885323899769</c:v>
                </c:pt>
                <c:pt idx="993">
                  <c:v>-0.22217936828816703</c:v>
                </c:pt>
                <c:pt idx="994">
                  <c:v>-0.22214988245355238</c:v>
                </c:pt>
                <c:pt idx="995">
                  <c:v>-0.22212039573647957</c:v>
                </c:pt>
                <c:pt idx="996">
                  <c:v>-0.22209090813827209</c:v>
                </c:pt>
                <c:pt idx="997">
                  <c:v>-0.22206141966024917</c:v>
                </c:pt>
                <c:pt idx="998">
                  <c:v>-0.22203193030372725</c:v>
                </c:pt>
                <c:pt idx="999">
                  <c:v>-0.22200244007001935</c:v>
                </c:pt>
                <c:pt idx="1000">
                  <c:v>-0.22197294896043501</c:v>
                </c:pt>
                <c:pt idx="1001">
                  <c:v>-0.22194345697628182</c:v>
                </c:pt>
                <c:pt idx="1002">
                  <c:v>-0.22191396411886172</c:v>
                </c:pt>
                <c:pt idx="1003">
                  <c:v>-0.2218844703894759</c:v>
                </c:pt>
                <c:pt idx="1004">
                  <c:v>-0.22185497578942021</c:v>
                </c:pt>
                <c:pt idx="1005">
                  <c:v>-0.22182548031998905</c:v>
                </c:pt>
                <c:pt idx="1006">
                  <c:v>-0.22179598398247286</c:v>
                </c:pt>
                <c:pt idx="1007">
                  <c:v>-0.22176648677815836</c:v>
                </c:pt>
                <c:pt idx="1008">
                  <c:v>-0.22173698870833014</c:v>
                </c:pt>
                <c:pt idx="1009">
                  <c:v>-0.22170748977426874</c:v>
                </c:pt>
                <c:pt idx="1010">
                  <c:v>-0.22167798997725213</c:v>
                </c:pt>
                <c:pt idx="1011">
                  <c:v>-0.22164848931855508</c:v>
                </c:pt>
                <c:pt idx="1012">
                  <c:v>-0.22161898779944833</c:v>
                </c:pt>
                <c:pt idx="1013">
                  <c:v>-0.22158948542120083</c:v>
                </c:pt>
                <c:pt idx="1014">
                  <c:v>-0.22155998218507833</c:v>
                </c:pt>
                <c:pt idx="1015">
                  <c:v>-0.22153047809234205</c:v>
                </c:pt>
                <c:pt idx="1016">
                  <c:v>-0.22150097314425138</c:v>
                </c:pt>
                <c:pt idx="1017">
                  <c:v>-0.22147146734206224</c:v>
                </c:pt>
                <c:pt idx="1018">
                  <c:v>-0.22144196068702782</c:v>
                </c:pt>
                <c:pt idx="1019">
                  <c:v>-0.22141245318039732</c:v>
                </c:pt>
                <c:pt idx="1020">
                  <c:v>-0.22138294482341853</c:v>
                </c:pt>
                <c:pt idx="1021">
                  <c:v>-0.221353435617334</c:v>
                </c:pt>
                <c:pt idx="1022">
                  <c:v>-0.2213239255633857</c:v>
                </c:pt>
                <c:pt idx="1023">
                  <c:v>-0.22129441466281002</c:v>
                </c:pt>
                <c:pt idx="1024">
                  <c:v>-0.22126490291684286</c:v>
                </c:pt>
                <c:pt idx="1025">
                  <c:v>-0.22123539032671519</c:v>
                </c:pt>
                <c:pt idx="1026">
                  <c:v>-0.22120587689365634</c:v>
                </c:pt>
                <c:pt idx="1027">
                  <c:v>-0.22117636261889145</c:v>
                </c:pt>
                <c:pt idx="1028">
                  <c:v>-0.22114684750364344</c:v>
                </c:pt>
                <c:pt idx="1029">
                  <c:v>-0.22111733154913271</c:v>
                </c:pt>
                <c:pt idx="1030">
                  <c:v>-0.22108781475657502</c:v>
                </c:pt>
                <c:pt idx="1031">
                  <c:v>-0.22105829712718544</c:v>
                </c:pt>
                <c:pt idx="1032">
                  <c:v>-0.22102877866217419</c:v>
                </c:pt>
                <c:pt idx="1033">
                  <c:v>-0.22099925936274978</c:v>
                </c:pt>
                <c:pt idx="1034">
                  <c:v>-0.22096973923011748</c:v>
                </c:pt>
                <c:pt idx="1035">
                  <c:v>-0.22094021826547916</c:v>
                </c:pt>
                <c:pt idx="1036">
                  <c:v>-0.22091069647003447</c:v>
                </c:pt>
                <c:pt idx="1037">
                  <c:v>-0.22088117384497996</c:v>
                </c:pt>
                <c:pt idx="1038">
                  <c:v>-0.22085165039150934</c:v>
                </c:pt>
                <c:pt idx="1039">
                  <c:v>-0.22082212611081325</c:v>
                </c:pt>
                <c:pt idx="1040">
                  <c:v>-0.22079260100407988</c:v>
                </c:pt>
                <c:pt idx="1041">
                  <c:v>-0.22076307507249415</c:v>
                </c:pt>
                <c:pt idx="1042">
                  <c:v>-0.22073354831723818</c:v>
                </c:pt>
                <c:pt idx="1043">
                  <c:v>-0.22070402073949219</c:v>
                </c:pt>
                <c:pt idx="1044">
                  <c:v>-0.22067449234043152</c:v>
                </c:pt>
                <c:pt idx="1045">
                  <c:v>-0.22064496312123139</c:v>
                </c:pt>
                <c:pt idx="1046">
                  <c:v>-0.22061543308306214</c:v>
                </c:pt>
                <c:pt idx="1047">
                  <c:v>-0.22058590222709196</c:v>
                </c:pt>
                <c:pt idx="1048">
                  <c:v>-0.22055637055448685</c:v>
                </c:pt>
                <c:pt idx="1049">
                  <c:v>-0.22052683806640905</c:v>
                </c:pt>
                <c:pt idx="1050">
                  <c:v>-0.22049730476401869</c:v>
                </c:pt>
                <c:pt idx="1051">
                  <c:v>-0.22046777064847323</c:v>
                </c:pt>
                <c:pt idx="1052">
                  <c:v>-0.22043823572092719</c:v>
                </c:pt>
                <c:pt idx="1053">
                  <c:v>-0.2204086999825316</c:v>
                </c:pt>
                <c:pt idx="1054">
                  <c:v>-0.22037916343443698</c:v>
                </c:pt>
                <c:pt idx="1055">
                  <c:v>-0.22034962607778813</c:v>
                </c:pt>
                <c:pt idx="1056">
                  <c:v>-0.22032008791372987</c:v>
                </c:pt>
                <c:pt idx="1057">
                  <c:v>-0.220290548943402</c:v>
                </c:pt>
                <c:pt idx="1058">
                  <c:v>-0.220261009167944</c:v>
                </c:pt>
                <c:pt idx="1059">
                  <c:v>-0.22023146858849107</c:v>
                </c:pt>
                <c:pt idx="1060">
                  <c:v>-0.22020192720617526</c:v>
                </c:pt>
                <c:pt idx="1061">
                  <c:v>-0.22017238502212794</c:v>
                </c:pt>
                <c:pt idx="1062">
                  <c:v>-0.22014284203747636</c:v>
                </c:pt>
                <c:pt idx="1063">
                  <c:v>-0.22011329825334547</c:v>
                </c:pt>
                <c:pt idx="1064">
                  <c:v>-0.22008375367085797</c:v>
                </c:pt>
                <c:pt idx="1065">
                  <c:v>-0.22005420829113342</c:v>
                </c:pt>
                <c:pt idx="1066">
                  <c:v>-0.22002466211528826</c:v>
                </c:pt>
                <c:pt idx="1067">
                  <c:v>-0.21999511514443804</c:v>
                </c:pt>
                <c:pt idx="1068">
                  <c:v>-0.21996556737969408</c:v>
                </c:pt>
                <c:pt idx="1069">
                  <c:v>-0.21993601882216574</c:v>
                </c:pt>
                <c:pt idx="1070">
                  <c:v>-0.21990646947295983</c:v>
                </c:pt>
                <c:pt idx="1071">
                  <c:v>-0.21987691933318104</c:v>
                </c:pt>
                <c:pt idx="1072">
                  <c:v>-0.21984736840392988</c:v>
                </c:pt>
                <c:pt idx="1073">
                  <c:v>-0.21981781668630662</c:v>
                </c:pt>
                <c:pt idx="1074">
                  <c:v>-0.2197882641814074</c:v>
                </c:pt>
                <c:pt idx="1075">
                  <c:v>-0.21975871089032595</c:v>
                </c:pt>
                <c:pt idx="1076">
                  <c:v>-0.21972915681415356</c:v>
                </c:pt>
                <c:pt idx="1077">
                  <c:v>-0.21969960195397953</c:v>
                </c:pt>
                <c:pt idx="1078">
                  <c:v>-0.21967004631089021</c:v>
                </c:pt>
                <c:pt idx="1079">
                  <c:v>-0.21964048988596974</c:v>
                </c:pt>
                <c:pt idx="1080">
                  <c:v>-0.21961093268029908</c:v>
                </c:pt>
                <c:pt idx="1081">
                  <c:v>-0.21958137469495753</c:v>
                </c:pt>
                <c:pt idx="1082">
                  <c:v>-0.21955181593102147</c:v>
                </c:pt>
                <c:pt idx="1083">
                  <c:v>-0.21952225638956441</c:v>
                </c:pt>
                <c:pt idx="1084">
                  <c:v>-0.21949269607165889</c:v>
                </c:pt>
                <c:pt idx="1085">
                  <c:v>-0.21946313497837278</c:v>
                </c:pt>
                <c:pt idx="1086">
                  <c:v>-0.21943357311077349</c:v>
                </c:pt>
                <c:pt idx="1087">
                  <c:v>-0.21940401046992514</c:v>
                </c:pt>
                <c:pt idx="1088">
                  <c:v>-0.21937444705688874</c:v>
                </c:pt>
                <c:pt idx="1089">
                  <c:v>-0.21934488287272458</c:v>
                </c:pt>
                <c:pt idx="1090">
                  <c:v>-0.21931531791848907</c:v>
                </c:pt>
                <c:pt idx="1091">
                  <c:v>-0.21928575219523666</c:v>
                </c:pt>
                <c:pt idx="1092">
                  <c:v>-0.21925618570401956</c:v>
                </c:pt>
                <c:pt idx="1093">
                  <c:v>-0.21922661844588742</c:v>
                </c:pt>
                <c:pt idx="1094">
                  <c:v>-0.21919705042188753</c:v>
                </c:pt>
                <c:pt idx="1095">
                  <c:v>-0.21916748163306476</c:v>
                </c:pt>
                <c:pt idx="1096">
                  <c:v>-0.21913791208046146</c:v>
                </c:pt>
                <c:pt idx="1097">
                  <c:v>-0.21910834176511812</c:v>
                </c:pt>
                <c:pt idx="1098">
                  <c:v>-0.21907877068807258</c:v>
                </c:pt>
                <c:pt idx="1099">
                  <c:v>-0.21904919885036012</c:v>
                </c:pt>
                <c:pt idx="1100">
                  <c:v>-0.21901962625301402</c:v>
                </c:pt>
                <c:pt idx="1101">
                  <c:v>-0.2189900528970653</c:v>
                </c:pt>
                <c:pt idx="1102">
                  <c:v>-0.21896047878354186</c:v>
                </c:pt>
                <c:pt idx="1103">
                  <c:v>-0.21893090391347048</c:v>
                </c:pt>
                <c:pt idx="1104">
                  <c:v>-0.21890132828787418</c:v>
                </c:pt>
                <c:pt idx="1105">
                  <c:v>-0.21887175190777552</c:v>
                </c:pt>
                <c:pt idx="1106">
                  <c:v>-0.21884217477419304</c:v>
                </c:pt>
                <c:pt idx="1107">
                  <c:v>-0.21881259688814386</c:v>
                </c:pt>
                <c:pt idx="1108">
                  <c:v>-0.21878301825064261</c:v>
                </c:pt>
                <c:pt idx="1109">
                  <c:v>-0.21875343886270182</c:v>
                </c:pt>
                <c:pt idx="1110">
                  <c:v>-0.21872385872533118</c:v>
                </c:pt>
                <c:pt idx="1111">
                  <c:v>-0.21869427783953943</c:v>
                </c:pt>
                <c:pt idx="1112">
                  <c:v>-0.21866469620633133</c:v>
                </c:pt>
                <c:pt idx="1113">
                  <c:v>-0.2186351138267108</c:v>
                </c:pt>
                <c:pt idx="1114">
                  <c:v>-0.21860553070167832</c:v>
                </c:pt>
                <c:pt idx="1115">
                  <c:v>-0.21857594683223358</c:v>
                </c:pt>
                <c:pt idx="1116">
                  <c:v>-0.21854636221937279</c:v>
                </c:pt>
                <c:pt idx="1117">
                  <c:v>-0.21851677686409038</c:v>
                </c:pt>
                <c:pt idx="1118">
                  <c:v>-0.21848719076737844</c:v>
                </c:pt>
                <c:pt idx="1119">
                  <c:v>-0.21845760393022734</c:v>
                </c:pt>
                <c:pt idx="1120">
                  <c:v>-0.2184280163536248</c:v>
                </c:pt>
                <c:pt idx="1121">
                  <c:v>-0.21839842803855597</c:v>
                </c:pt>
                <c:pt idx="1122">
                  <c:v>-0.21836883898600512</c:v>
                </c:pt>
                <c:pt idx="1123">
                  <c:v>-0.21833924919695297</c:v>
                </c:pt>
                <c:pt idx="1124">
                  <c:v>-0.21830965867237878</c:v>
                </c:pt>
                <c:pt idx="1125">
                  <c:v>-0.21828006741325945</c:v>
                </c:pt>
                <c:pt idx="1126">
                  <c:v>-0.21825047542056986</c:v>
                </c:pt>
                <c:pt idx="1127">
                  <c:v>-0.21822088269528217</c:v>
                </c:pt>
                <c:pt idx="1128">
                  <c:v>-0.21819128923836739</c:v>
                </c:pt>
                <c:pt idx="1129">
                  <c:v>-0.21816169505079391</c:v>
                </c:pt>
                <c:pt idx="1130">
                  <c:v>-0.21813210013352774</c:v>
                </c:pt>
                <c:pt idx="1131">
                  <c:v>-0.21810250448753293</c:v>
                </c:pt>
                <c:pt idx="1132">
                  <c:v>-0.21807290811377095</c:v>
                </c:pt>
                <c:pt idx="1133">
                  <c:v>-0.2180433110132024</c:v>
                </c:pt>
                <c:pt idx="1134">
                  <c:v>-0.21801371318678509</c:v>
                </c:pt>
                <c:pt idx="1135">
                  <c:v>-0.21798411463547429</c:v>
                </c:pt>
                <c:pt idx="1136">
                  <c:v>-0.21795451536022326</c:v>
                </c:pt>
                <c:pt idx="1137">
                  <c:v>-0.21792491536198388</c:v>
                </c:pt>
                <c:pt idx="1138">
                  <c:v>-0.21789531464170586</c:v>
                </c:pt>
                <c:pt idx="1139">
                  <c:v>-0.21786571320033599</c:v>
                </c:pt>
                <c:pt idx="1140">
                  <c:v>-0.21783611103881978</c:v>
                </c:pt>
                <c:pt idx="1141">
                  <c:v>-0.2178065081581001</c:v>
                </c:pt>
                <c:pt idx="1142">
                  <c:v>-0.21777690455911858</c:v>
                </c:pt>
                <c:pt idx="1143">
                  <c:v>-0.21774730024281402</c:v>
                </c:pt>
                <c:pt idx="1144">
                  <c:v>-0.21771769521012302</c:v>
                </c:pt>
                <c:pt idx="1145">
                  <c:v>-0.21768808946198159</c:v>
                </c:pt>
                <c:pt idx="1146">
                  <c:v>-0.21765848299932228</c:v>
                </c:pt>
                <c:pt idx="1147">
                  <c:v>-0.21762887582307577</c:v>
                </c:pt>
                <c:pt idx="1148">
                  <c:v>-0.217599267934171</c:v>
                </c:pt>
                <c:pt idx="1149">
                  <c:v>-0.21756965933353534</c:v>
                </c:pt>
                <c:pt idx="1150">
                  <c:v>-0.21754005002209331</c:v>
                </c:pt>
                <c:pt idx="1151">
                  <c:v>-0.2175104400007683</c:v>
                </c:pt>
                <c:pt idx="1152">
                  <c:v>-0.21748082927048057</c:v>
                </c:pt>
                <c:pt idx="1153">
                  <c:v>-0.2174512178321496</c:v>
                </c:pt>
                <c:pt idx="1154">
                  <c:v>-0.21742160568669233</c:v>
                </c:pt>
                <c:pt idx="1155">
                  <c:v>-0.21739199283502353</c:v>
                </c:pt>
                <c:pt idx="1156">
                  <c:v>-0.21736237927805624</c:v>
                </c:pt>
                <c:pt idx="1157">
                  <c:v>-0.21733276501670185</c:v>
                </c:pt>
                <c:pt idx="1158">
                  <c:v>-0.21730315005186907</c:v>
                </c:pt>
                <c:pt idx="1159">
                  <c:v>-0.21727353438446573</c:v>
                </c:pt>
                <c:pt idx="1160">
                  <c:v>-0.21724391801539572</c:v>
                </c:pt>
                <c:pt idx="1161">
                  <c:v>-0.21721430094556371</c:v>
                </c:pt>
                <c:pt idx="1162">
                  <c:v>-0.21718468317587047</c:v>
                </c:pt>
                <c:pt idx="1163">
                  <c:v>-0.21715506470721513</c:v>
                </c:pt>
                <c:pt idx="1164">
                  <c:v>-0.21712544554049573</c:v>
                </c:pt>
                <c:pt idx="1165">
                  <c:v>-0.21709582567660757</c:v>
                </c:pt>
                <c:pt idx="1166">
                  <c:v>-0.21706620511644414</c:v>
                </c:pt>
                <c:pt idx="1167">
                  <c:v>-0.21703658386089764</c:v>
                </c:pt>
                <c:pt idx="1168">
                  <c:v>-0.21700696191085733</c:v>
                </c:pt>
                <c:pt idx="1169">
                  <c:v>-0.21697733926721208</c:v>
                </c:pt>
                <c:pt idx="1170">
                  <c:v>-0.21694771593084711</c:v>
                </c:pt>
                <c:pt idx="1171">
                  <c:v>-0.21691809190264727</c:v>
                </c:pt>
                <c:pt idx="1172">
                  <c:v>-0.21688846718349453</c:v>
                </c:pt>
                <c:pt idx="1173">
                  <c:v>-0.21685884177426917</c:v>
                </c:pt>
                <c:pt idx="1174">
                  <c:v>-0.21682921567584978</c:v>
                </c:pt>
                <c:pt idx="1175">
                  <c:v>-0.21679958888911377</c:v>
                </c:pt>
                <c:pt idx="1176">
                  <c:v>-0.21676996141493571</c:v>
                </c:pt>
                <c:pt idx="1177">
                  <c:v>-0.21674033325418812</c:v>
                </c:pt>
                <c:pt idx="1178">
                  <c:v>-0.21671070440774287</c:v>
                </c:pt>
                <c:pt idx="1179">
                  <c:v>-0.21668107487646876</c:v>
                </c:pt>
                <c:pt idx="1180">
                  <c:v>-0.21665144466123387</c:v>
                </c:pt>
                <c:pt idx="1181">
                  <c:v>-0.21662181376290324</c:v>
                </c:pt>
                <c:pt idx="1182">
                  <c:v>-0.21659218218234111</c:v>
                </c:pt>
                <c:pt idx="1183">
                  <c:v>-0.21656254992040996</c:v>
                </c:pt>
                <c:pt idx="1184">
                  <c:v>-0.21653291697796939</c:v>
                </c:pt>
                <c:pt idx="1185">
                  <c:v>-0.21650328335587804</c:v>
                </c:pt>
                <c:pt idx="1186">
                  <c:v>-0.21647364905499239</c:v>
                </c:pt>
                <c:pt idx="1187">
                  <c:v>-0.21644401407616753</c:v>
                </c:pt>
                <c:pt idx="1188">
                  <c:v>-0.21641437842025646</c:v>
                </c:pt>
                <c:pt idx="1189">
                  <c:v>-0.21638474208811054</c:v>
                </c:pt>
                <c:pt idx="1190">
                  <c:v>-0.21635510508057942</c:v>
                </c:pt>
                <c:pt idx="1191">
                  <c:v>-0.21632546739851033</c:v>
                </c:pt>
                <c:pt idx="1192">
                  <c:v>-0.21629582904274958</c:v>
                </c:pt>
                <c:pt idx="1193">
                  <c:v>-0.21626619001414105</c:v>
                </c:pt>
                <c:pt idx="1194">
                  <c:v>-0.21623655031352751</c:v>
                </c:pt>
                <c:pt idx="1195">
                  <c:v>-0.21620690994174963</c:v>
                </c:pt>
                <c:pt idx="1196">
                  <c:v>-0.21617726889964645</c:v>
                </c:pt>
                <c:pt idx="1197">
                  <c:v>-0.2161476271880548</c:v>
                </c:pt>
                <c:pt idx="1198">
                  <c:v>-0.21611798480781008</c:v>
                </c:pt>
                <c:pt idx="1199">
                  <c:v>-0.21608834175974651</c:v>
                </c:pt>
                <c:pt idx="1200">
                  <c:v>-0.21605869804469569</c:v>
                </c:pt>
                <c:pt idx="1201">
                  <c:v>-0.21602905366348779</c:v>
                </c:pt>
                <c:pt idx="1202">
                  <c:v>-0.21599940861695216</c:v>
                </c:pt>
                <c:pt idx="1203">
                  <c:v>-0.21596976290591491</c:v>
                </c:pt>
                <c:pt idx="1204">
                  <c:v>-0.21594011653120126</c:v>
                </c:pt>
                <c:pt idx="1205">
                  <c:v>-0.21591046949363502</c:v>
                </c:pt>
                <c:pt idx="1206">
                  <c:v>-0.21588082179403723</c:v>
                </c:pt>
                <c:pt idx="1207">
                  <c:v>-0.21585117343322879</c:v>
                </c:pt>
                <c:pt idx="1208">
                  <c:v>-0.21582152441202729</c:v>
                </c:pt>
                <c:pt idx="1209">
                  <c:v>-0.21579187473125022</c:v>
                </c:pt>
                <c:pt idx="1210">
                  <c:v>-0.21576222439171194</c:v>
                </c:pt>
                <c:pt idx="1211">
                  <c:v>-0.21573257339422558</c:v>
                </c:pt>
                <c:pt idx="1212">
                  <c:v>-0.21570292173960404</c:v>
                </c:pt>
                <c:pt idx="1213">
                  <c:v>-0.21567326942865594</c:v>
                </c:pt>
                <c:pt idx="1214">
                  <c:v>-0.21564361646219032</c:v>
                </c:pt>
                <c:pt idx="1215">
                  <c:v>-0.21561396284101353</c:v>
                </c:pt>
                <c:pt idx="1216">
                  <c:v>-0.21558430856593097</c:v>
                </c:pt>
                <c:pt idx="1217">
                  <c:v>-0.21555465363774573</c:v>
                </c:pt>
                <c:pt idx="1218">
                  <c:v>-0.21552499805725989</c:v>
                </c:pt>
                <c:pt idx="1219">
                  <c:v>-0.21549534182527319</c:v>
                </c:pt>
                <c:pt idx="1220">
                  <c:v>-0.21546568494258428</c:v>
                </c:pt>
                <c:pt idx="1221">
                  <c:v>-0.21543602740999024</c:v>
                </c:pt>
                <c:pt idx="1222">
                  <c:v>-0.2154063692282861</c:v>
                </c:pt>
                <c:pt idx="1223">
                  <c:v>-0.21537671039826539</c:v>
                </c:pt>
                <c:pt idx="1224">
                  <c:v>-0.21534705092072032</c:v>
                </c:pt>
                <c:pt idx="1225">
                  <c:v>-0.2153173907964413</c:v>
                </c:pt>
                <c:pt idx="1226">
                  <c:v>-0.21528773002621715</c:v>
                </c:pt>
                <c:pt idx="1227">
                  <c:v>-0.21525806861083491</c:v>
                </c:pt>
                <c:pt idx="1228">
                  <c:v>-0.21522840655108039</c:v>
                </c:pt>
                <c:pt idx="1229">
                  <c:v>-0.21519874384773763</c:v>
                </c:pt>
                <c:pt idx="1230">
                  <c:v>-0.21516908050158862</c:v>
                </c:pt>
                <c:pt idx="1231">
                  <c:v>-0.21513941651341506</c:v>
                </c:pt>
                <c:pt idx="1232">
                  <c:v>-0.21510975188399523</c:v>
                </c:pt>
                <c:pt idx="1233">
                  <c:v>-0.21508008661410782</c:v>
                </c:pt>
                <c:pt idx="1234">
                  <c:v>-0.21505042070452846</c:v>
                </c:pt>
                <c:pt idx="1235">
                  <c:v>-0.21502075415603183</c:v>
                </c:pt>
                <c:pt idx="1236">
                  <c:v>-0.21499108696939118</c:v>
                </c:pt>
                <c:pt idx="1237">
                  <c:v>-0.2149614191453777</c:v>
                </c:pt>
                <c:pt idx="1238">
                  <c:v>-0.21493175068476145</c:v>
                </c:pt>
                <c:pt idx="1239">
                  <c:v>-0.21490208158831098</c:v>
                </c:pt>
                <c:pt idx="1240">
                  <c:v>-0.21487241185679251</c:v>
                </c:pt>
                <c:pt idx="1241">
                  <c:v>-0.21484274149097232</c:v>
                </c:pt>
                <c:pt idx="1242">
                  <c:v>-0.21481307049161352</c:v>
                </c:pt>
                <c:pt idx="1243">
                  <c:v>-0.21478339885947861</c:v>
                </c:pt>
                <c:pt idx="1244">
                  <c:v>-0.21475372659532849</c:v>
                </c:pt>
                <c:pt idx="1245">
                  <c:v>-0.2147240536999222</c:v>
                </c:pt>
                <c:pt idx="1246">
                  <c:v>-0.21469438017401732</c:v>
                </c:pt>
                <c:pt idx="1247">
                  <c:v>-0.21466470601836984</c:v>
                </c:pt>
                <c:pt idx="1248">
                  <c:v>-0.21463503123373506</c:v>
                </c:pt>
                <c:pt idx="1249">
                  <c:v>-0.21460535582086609</c:v>
                </c:pt>
                <c:pt idx="1250">
                  <c:v>-0.21457567978051417</c:v>
                </c:pt>
                <c:pt idx="1251">
                  <c:v>-0.21454600311342986</c:v>
                </c:pt>
                <c:pt idx="1252">
                  <c:v>-0.21451632582036168</c:v>
                </c:pt>
                <c:pt idx="1253">
                  <c:v>-0.21448664790205718</c:v>
                </c:pt>
                <c:pt idx="1254">
                  <c:v>-0.21445696935926178</c:v>
                </c:pt>
                <c:pt idx="1255">
                  <c:v>-0.21442729019272005</c:v>
                </c:pt>
                <c:pt idx="1256">
                  <c:v>-0.21439761040317434</c:v>
                </c:pt>
                <c:pt idx="1257">
                  <c:v>-0.21436792999136661</c:v>
                </c:pt>
                <c:pt idx="1258">
                  <c:v>-0.21433824895803599</c:v>
                </c:pt>
                <c:pt idx="1259">
                  <c:v>-0.21430856730392167</c:v>
                </c:pt>
                <c:pt idx="1260">
                  <c:v>-0.21427888502976006</c:v>
                </c:pt>
                <c:pt idx="1261">
                  <c:v>-0.21424920213628695</c:v>
                </c:pt>
                <c:pt idx="1262">
                  <c:v>-0.21421951862423638</c:v>
                </c:pt>
                <c:pt idx="1263">
                  <c:v>-0.21418983449434081</c:v>
                </c:pt>
                <c:pt idx="1264">
                  <c:v>-0.21416014974733127</c:v>
                </c:pt>
                <c:pt idx="1265">
                  <c:v>-0.21413046438393818</c:v>
                </c:pt>
                <c:pt idx="1266">
                  <c:v>-0.21410077840488906</c:v>
                </c:pt>
                <c:pt idx="1267">
                  <c:v>-0.21407109181091144</c:v>
                </c:pt>
                <c:pt idx="1268">
                  <c:v>-0.21404140460273025</c:v>
                </c:pt>
                <c:pt idx="1269">
                  <c:v>-0.21401171678106951</c:v>
                </c:pt>
                <c:pt idx="1270">
                  <c:v>-0.21398202834665253</c:v>
                </c:pt>
                <c:pt idx="1271">
                  <c:v>-0.21395233930020013</c:v>
                </c:pt>
                <c:pt idx="1272">
                  <c:v>-0.21392264964243185</c:v>
                </c:pt>
                <c:pt idx="1273">
                  <c:v>-0.21389295937406655</c:v>
                </c:pt>
                <c:pt idx="1274">
                  <c:v>-0.21386326849582077</c:v>
                </c:pt>
                <c:pt idx="1275">
                  <c:v>-0.21383357700841027</c:v>
                </c:pt>
                <c:pt idx="1276">
                  <c:v>-0.21380388491254959</c:v>
                </c:pt>
                <c:pt idx="1277">
                  <c:v>-0.21377419220895116</c:v>
                </c:pt>
                <c:pt idx="1278">
                  <c:v>-0.21374449889832681</c:v>
                </c:pt>
                <c:pt idx="1279">
                  <c:v>-0.21371480498138612</c:v>
                </c:pt>
                <c:pt idx="1280">
                  <c:v>-0.21368511045883809</c:v>
                </c:pt>
                <c:pt idx="1281">
                  <c:v>-0.21365541533138988</c:v>
                </c:pt>
                <c:pt idx="1282">
                  <c:v>-0.21362571959974774</c:v>
                </c:pt>
                <c:pt idx="1283">
                  <c:v>-0.2135960232646158</c:v>
                </c:pt>
                <c:pt idx="1284">
                  <c:v>-0.21356632632669748</c:v>
                </c:pt>
                <c:pt idx="1285">
                  <c:v>-0.21353662878669477</c:v>
                </c:pt>
                <c:pt idx="1286">
                  <c:v>-0.21350693064530796</c:v>
                </c:pt>
                <c:pt idx="1287">
                  <c:v>-0.21347723190323648</c:v>
                </c:pt>
                <c:pt idx="1288">
                  <c:v>-0.2134475325611776</c:v>
                </c:pt>
                <c:pt idx="1289">
                  <c:v>-0.21341783261982811</c:v>
                </c:pt>
                <c:pt idx="1290">
                  <c:v>-0.21338813207988372</c:v>
                </c:pt>
                <c:pt idx="1291">
                  <c:v>-0.2133584309420371</c:v>
                </c:pt>
                <c:pt idx="1292">
                  <c:v>-0.2133287292069812</c:v>
                </c:pt>
                <c:pt idx="1293">
                  <c:v>-0.21329902687540725</c:v>
                </c:pt>
                <c:pt idx="1294">
                  <c:v>-0.21326932394800491</c:v>
                </c:pt>
                <c:pt idx="1295">
                  <c:v>-0.21323962042546291</c:v>
                </c:pt>
                <c:pt idx="1296">
                  <c:v>-0.21320991630846819</c:v>
                </c:pt>
                <c:pt idx="1297">
                  <c:v>-0.21318021159770623</c:v>
                </c:pt>
                <c:pt idx="1298">
                  <c:v>-0.21315050629386184</c:v>
                </c:pt>
                <c:pt idx="1299">
                  <c:v>-0.21312080039761883</c:v>
                </c:pt>
                <c:pt idx="1300">
                  <c:v>-0.21309109390965808</c:v>
                </c:pt>
                <c:pt idx="1301">
                  <c:v>-0.21306138683066128</c:v>
                </c:pt>
                <c:pt idx="1302">
                  <c:v>-0.21303167916130689</c:v>
                </c:pt>
                <c:pt idx="1303">
                  <c:v>-0.21300197090227335</c:v>
                </c:pt>
                <c:pt idx="1304">
                  <c:v>-0.21297226205423725</c:v>
                </c:pt>
                <c:pt idx="1305">
                  <c:v>-0.21294255261787426</c:v>
                </c:pt>
                <c:pt idx="1306">
                  <c:v>-0.21291284259385812</c:v>
                </c:pt>
                <c:pt idx="1307">
                  <c:v>-0.21288313198286196</c:v>
                </c:pt>
                <c:pt idx="1308">
                  <c:v>-0.21285342078555758</c:v>
                </c:pt>
                <c:pt idx="1309">
                  <c:v>-0.21282370900261505</c:v>
                </c:pt>
                <c:pt idx="1310">
                  <c:v>-0.21279399663470333</c:v>
                </c:pt>
                <c:pt idx="1311">
                  <c:v>-0.2127642836824909</c:v>
                </c:pt>
                <c:pt idx="1312">
                  <c:v>-0.21273457014664354</c:v>
                </c:pt>
                <c:pt idx="1313">
                  <c:v>-0.21270485602782657</c:v>
                </c:pt>
                <c:pt idx="1314">
                  <c:v>-0.2126751413267044</c:v>
                </c:pt>
                <c:pt idx="1315">
                  <c:v>-0.21264542604393977</c:v>
                </c:pt>
                <c:pt idx="1316">
                  <c:v>-0.21261571018019393</c:v>
                </c:pt>
                <c:pt idx="1317">
                  <c:v>-0.21258599373612758</c:v>
                </c:pt>
                <c:pt idx="1318">
                  <c:v>-0.21255627671239929</c:v>
                </c:pt>
                <c:pt idx="1319">
                  <c:v>-0.212526559109667</c:v>
                </c:pt>
                <c:pt idx="1320">
                  <c:v>-0.21249684092858762</c:v>
                </c:pt>
                <c:pt idx="1321">
                  <c:v>-0.21246712216981606</c:v>
                </c:pt>
                <c:pt idx="1322">
                  <c:v>-0.21243740283400658</c:v>
                </c:pt>
                <c:pt idx="1323">
                  <c:v>-0.21240768292181195</c:v>
                </c:pt>
                <c:pt idx="1324">
                  <c:v>-0.21237796243388385</c:v>
                </c:pt>
                <c:pt idx="1325">
                  <c:v>-0.21234824137087249</c:v>
                </c:pt>
                <c:pt idx="1326">
                  <c:v>-0.21231851973342791</c:v>
                </c:pt>
                <c:pt idx="1327">
                  <c:v>-0.2122887975221972</c:v>
                </c:pt>
                <c:pt idx="1328">
                  <c:v>-0.21225907473782735</c:v>
                </c:pt>
                <c:pt idx="1329">
                  <c:v>-0.21222935138096427</c:v>
                </c:pt>
                <c:pt idx="1330">
                  <c:v>-0.21219962745225229</c:v>
                </c:pt>
                <c:pt idx="1331">
                  <c:v>-0.21216990295233407</c:v>
                </c:pt>
                <c:pt idx="1332">
                  <c:v>-0.2121401778818523</c:v>
                </c:pt>
                <c:pt idx="1333">
                  <c:v>-0.21211045224144759</c:v>
                </c:pt>
                <c:pt idx="1334">
                  <c:v>-0.21208072603175915</c:v>
                </c:pt>
                <c:pt idx="1335">
                  <c:v>-0.21205099925342558</c:v>
                </c:pt>
                <c:pt idx="1336">
                  <c:v>-0.21202127190708431</c:v>
                </c:pt>
                <c:pt idx="1337">
                  <c:v>-0.21199154399337117</c:v>
                </c:pt>
                <c:pt idx="1338">
                  <c:v>-0.21196181551292098</c:v>
                </c:pt>
                <c:pt idx="1339">
                  <c:v>-0.21193208646636785</c:v>
                </c:pt>
                <c:pt idx="1340">
                  <c:v>-0.21190235685434383</c:v>
                </c:pt>
                <c:pt idx="1341">
                  <c:v>-0.21187262667748047</c:v>
                </c:pt>
                <c:pt idx="1342">
                  <c:v>-0.21184289593640787</c:v>
                </c:pt>
                <c:pt idx="1343">
                  <c:v>-0.21181316463175531</c:v>
                </c:pt>
                <c:pt idx="1344">
                  <c:v>-0.21178343276415024</c:v>
                </c:pt>
                <c:pt idx="1345">
                  <c:v>-0.2117537003342197</c:v>
                </c:pt>
                <c:pt idx="1346">
                  <c:v>-0.21172396734258914</c:v>
                </c:pt>
                <c:pt idx="1347">
                  <c:v>-0.21169423378988245</c:v>
                </c:pt>
                <c:pt idx="1348">
                  <c:v>-0.21166449967672385</c:v>
                </c:pt>
                <c:pt idx="1349">
                  <c:v>-0.21163476500373501</c:v>
                </c:pt>
                <c:pt idx="1350">
                  <c:v>-0.21160502977153656</c:v>
                </c:pt>
                <c:pt idx="1351">
                  <c:v>-0.21157529398074859</c:v>
                </c:pt>
                <c:pt idx="1352">
                  <c:v>-0.21154555763199012</c:v>
                </c:pt>
                <c:pt idx="1353">
                  <c:v>-0.2115158207258781</c:v>
                </c:pt>
                <c:pt idx="1354">
                  <c:v>-0.21148608326302937</c:v>
                </c:pt>
                <c:pt idx="1355">
                  <c:v>-0.2114563452440591</c:v>
                </c:pt>
                <c:pt idx="1356">
                  <c:v>-0.21142660666958168</c:v>
                </c:pt>
                <c:pt idx="1357">
                  <c:v>-0.21139686754020987</c:v>
                </c:pt>
                <c:pt idx="1358">
                  <c:v>-0.21136712785655548</c:v>
                </c:pt>
                <c:pt idx="1359">
                  <c:v>-0.21133738761922982</c:v>
                </c:pt>
                <c:pt idx="1360">
                  <c:v>-0.21130764682884245</c:v>
                </c:pt>
                <c:pt idx="1361">
                  <c:v>-0.21127790548600184</c:v>
                </c:pt>
                <c:pt idx="1362">
                  <c:v>-0.21124816359131532</c:v>
                </c:pt>
                <c:pt idx="1363">
                  <c:v>-0.21121842114538952</c:v>
                </c:pt>
                <c:pt idx="1364">
                  <c:v>-0.21118867814882947</c:v>
                </c:pt>
                <c:pt idx="1365">
                  <c:v>-0.21115893460223989</c:v>
                </c:pt>
                <c:pt idx="1366">
                  <c:v>-0.21112919050622353</c:v>
                </c:pt>
                <c:pt idx="1367">
                  <c:v>-0.21109944586138196</c:v>
                </c:pt>
                <c:pt idx="1368">
                  <c:v>-0.21106970066831721</c:v>
                </c:pt>
                <c:pt idx="1369">
                  <c:v>-0.21103995492762817</c:v>
                </c:pt>
                <c:pt idx="1370">
                  <c:v>-0.21101020863991371</c:v>
                </c:pt>
                <c:pt idx="1371">
                  <c:v>-0.2109804618057719</c:v>
                </c:pt>
                <c:pt idx="1372">
                  <c:v>-0.21095071442579905</c:v>
                </c:pt>
                <c:pt idx="1373">
                  <c:v>-0.21092096650059033</c:v>
                </c:pt>
                <c:pt idx="1374">
                  <c:v>-0.21089121803074062</c:v>
                </c:pt>
                <c:pt idx="1375">
                  <c:v>-0.21086146901684327</c:v>
                </c:pt>
                <c:pt idx="1376">
                  <c:v>-0.21083171945949053</c:v>
                </c:pt>
                <c:pt idx="1377">
                  <c:v>-0.21080196935927376</c:v>
                </c:pt>
                <c:pt idx="1378">
                  <c:v>-0.21077221871678259</c:v>
                </c:pt>
                <c:pt idx="1379">
                  <c:v>-0.2107424675326065</c:v>
                </c:pt>
                <c:pt idx="1380">
                  <c:v>-0.21071271580733369</c:v>
                </c:pt>
                <c:pt idx="1381">
                  <c:v>-0.21068296354155097</c:v>
                </c:pt>
                <c:pt idx="1382">
                  <c:v>-0.21065321073584453</c:v>
                </c:pt>
                <c:pt idx="1383">
                  <c:v>-0.21062345739079885</c:v>
                </c:pt>
                <c:pt idx="1384">
                  <c:v>-0.21059370350699791</c:v>
                </c:pt>
                <c:pt idx="1385">
                  <c:v>-0.21056394908502468</c:v>
                </c:pt>
                <c:pt idx="1386">
                  <c:v>-0.21053419412546076</c:v>
                </c:pt>
                <c:pt idx="1387">
                  <c:v>-0.21050443862888696</c:v>
                </c:pt>
                <c:pt idx="1388">
                  <c:v>-0.21047468259588309</c:v>
                </c:pt>
                <c:pt idx="1389">
                  <c:v>-0.21044492602702763</c:v>
                </c:pt>
                <c:pt idx="1390">
                  <c:v>-0.2104151689228983</c:v>
                </c:pt>
                <c:pt idx="1391">
                  <c:v>-0.21038541128407184</c:v>
                </c:pt>
                <c:pt idx="1392">
                  <c:v>-0.21035565311112342</c:v>
                </c:pt>
                <c:pt idx="1393">
                  <c:v>-0.21032589440462823</c:v>
                </c:pt>
                <c:pt idx="1394">
                  <c:v>-0.21029613516515927</c:v>
                </c:pt>
                <c:pt idx="1395">
                  <c:v>-0.21026637539328907</c:v>
                </c:pt>
                <c:pt idx="1396">
                  <c:v>-0.2102366150895893</c:v>
                </c:pt>
                <c:pt idx="1397">
                  <c:v>-0.21020685425463048</c:v>
                </c:pt>
                <c:pt idx="1398">
                  <c:v>-0.21017709288898201</c:v>
                </c:pt>
                <c:pt idx="1399">
                  <c:v>-0.21014733099321248</c:v>
                </c:pt>
                <c:pt idx="1400">
                  <c:v>-0.21011756856788971</c:v>
                </c:pt>
                <c:pt idx="1401">
                  <c:v>-0.21008780561357926</c:v>
                </c:pt>
                <c:pt idx="1402">
                  <c:v>-0.210058042130847</c:v>
                </c:pt>
                <c:pt idx="1403">
                  <c:v>-0.21002827812025815</c:v>
                </c:pt>
                <c:pt idx="1404">
                  <c:v>-0.20999851358237509</c:v>
                </c:pt>
                <c:pt idx="1405">
                  <c:v>-0.20996874851776076</c:v>
                </c:pt>
                <c:pt idx="1406">
                  <c:v>-0.20993898292697688</c:v>
                </c:pt>
                <c:pt idx="1407">
                  <c:v>-0.20990921681058383</c:v>
                </c:pt>
                <c:pt idx="1408">
                  <c:v>-0.20987945016914084</c:v>
                </c:pt>
                <c:pt idx="1409">
                  <c:v>-0.20984968300320694</c:v>
                </c:pt>
                <c:pt idx="1410">
                  <c:v>-0.20981991531333921</c:v>
                </c:pt>
                <c:pt idx="1411">
                  <c:v>-0.2097901471000948</c:v>
                </c:pt>
                <c:pt idx="1412">
                  <c:v>-0.20976037836402855</c:v>
                </c:pt>
                <c:pt idx="1413">
                  <c:v>-0.20973060910569591</c:v>
                </c:pt>
                <c:pt idx="1414">
                  <c:v>-0.20970083932565026</c:v>
                </c:pt>
                <c:pt idx="1415">
                  <c:v>-0.20967106902444399</c:v>
                </c:pt>
                <c:pt idx="1416">
                  <c:v>-0.20964129820262933</c:v>
                </c:pt>
                <c:pt idx="1417">
                  <c:v>-0.2096115268607569</c:v>
                </c:pt>
                <c:pt idx="1418">
                  <c:v>-0.20958175499937609</c:v>
                </c:pt>
                <c:pt idx="1419">
                  <c:v>-0.20955198261903651</c:v>
                </c:pt>
                <c:pt idx="1420">
                  <c:v>-0.20952220972028568</c:v>
                </c:pt>
                <c:pt idx="1421">
                  <c:v>-0.20949243630367026</c:v>
                </c:pt>
                <c:pt idx="1422">
                  <c:v>-0.20946266236973682</c:v>
                </c:pt>
                <c:pt idx="1423">
                  <c:v>-0.2094328879190302</c:v>
                </c:pt>
                <c:pt idx="1424">
                  <c:v>-0.20940311295209452</c:v>
                </c:pt>
                <c:pt idx="1425">
                  <c:v>-0.20937333746947323</c:v>
                </c:pt>
                <c:pt idx="1426">
                  <c:v>-0.20934356147170741</c:v>
                </c:pt>
                <c:pt idx="1427">
                  <c:v>-0.20931378495933972</c:v>
                </c:pt>
                <c:pt idx="1428">
                  <c:v>-0.2092840079329098</c:v>
                </c:pt>
                <c:pt idx="1429">
                  <c:v>-0.20925423039295749</c:v>
                </c:pt>
                <c:pt idx="1430">
                  <c:v>-0.20922445234002068</c:v>
                </c:pt>
                <c:pt idx="1431">
                  <c:v>-0.20919467377463735</c:v>
                </c:pt>
                <c:pt idx="1432">
                  <c:v>-0.20916489469734423</c:v>
                </c:pt>
                <c:pt idx="1433">
                  <c:v>-0.20913511510867677</c:v>
                </c:pt>
                <c:pt idx="1434">
                  <c:v>-0.20910533500916967</c:v>
                </c:pt>
                <c:pt idx="1435">
                  <c:v>-0.20907555439935699</c:v>
                </c:pt>
                <c:pt idx="1436">
                  <c:v>-0.20904577327977181</c:v>
                </c:pt>
                <c:pt idx="1437">
                  <c:v>-0.20901599165094564</c:v>
                </c:pt>
                <c:pt idx="1438">
                  <c:v>-0.20898620951341024</c:v>
                </c:pt>
                <c:pt idx="1439">
                  <c:v>-0.20895642686769555</c:v>
                </c:pt>
                <c:pt idx="1440">
                  <c:v>-0.20892664371433078</c:v>
                </c:pt>
                <c:pt idx="1441">
                  <c:v>-0.20889686005384417</c:v>
                </c:pt>
                <c:pt idx="1442">
                  <c:v>-0.20886707588676334</c:v>
                </c:pt>
                <c:pt idx="1443">
                  <c:v>-0.20883729121361527</c:v>
                </c:pt>
                <c:pt idx="1444">
                  <c:v>-0.20880750603492515</c:v>
                </c:pt>
                <c:pt idx="1445">
                  <c:v>-0.20877772035121761</c:v>
                </c:pt>
                <c:pt idx="1446">
                  <c:v>-0.20874793416301696</c:v>
                </c:pt>
                <c:pt idx="1447">
                  <c:v>-0.20871814747084649</c:v>
                </c:pt>
                <c:pt idx="1448">
                  <c:v>-0.20868836027522725</c:v>
                </c:pt>
                <c:pt idx="1449">
                  <c:v>-0.20865857257668152</c:v>
                </c:pt>
                <c:pt idx="1450">
                  <c:v>-0.20862878437572868</c:v>
                </c:pt>
                <c:pt idx="1451">
                  <c:v>-0.20859899567288903</c:v>
                </c:pt>
                <c:pt idx="1452">
                  <c:v>-0.20856920646868071</c:v>
                </c:pt>
                <c:pt idx="1453">
                  <c:v>-0.20853941676362142</c:v>
                </c:pt>
                <c:pt idx="1454">
                  <c:v>-0.20850962655822797</c:v>
                </c:pt>
                <c:pt idx="1455">
                  <c:v>-0.20847983585301638</c:v>
                </c:pt>
                <c:pt idx="1456">
                  <c:v>-0.20845004464850148</c:v>
                </c:pt>
                <c:pt idx="1457">
                  <c:v>-0.20842025294519767</c:v>
                </c:pt>
                <c:pt idx="1458">
                  <c:v>-0.20839046074361828</c:v>
                </c:pt>
                <c:pt idx="1459">
                  <c:v>-0.20836066804427522</c:v>
                </c:pt>
                <c:pt idx="1460">
                  <c:v>-0.20833087484768081</c:v>
                </c:pt>
                <c:pt idx="1461">
                  <c:v>-0.20830108115434526</c:v>
                </c:pt>
                <c:pt idx="1462">
                  <c:v>-0.20827128696477876</c:v>
                </c:pt>
                <c:pt idx="1463">
                  <c:v>-0.2082414922794899</c:v>
                </c:pt>
                <c:pt idx="1464">
                  <c:v>-0.20821169709898724</c:v>
                </c:pt>
                <c:pt idx="1465">
                  <c:v>-0.20818190142377757</c:v>
                </c:pt>
                <c:pt idx="1466">
                  <c:v>-0.20815210525436773</c:v>
                </c:pt>
                <c:pt idx="1467">
                  <c:v>-0.20812230859126324</c:v>
                </c:pt>
                <c:pt idx="1468">
                  <c:v>-0.2080925114349686</c:v>
                </c:pt>
                <c:pt idx="1469">
                  <c:v>-0.20806271378598779</c:v>
                </c:pt>
                <c:pt idx="1470">
                  <c:v>-0.20803291564482362</c:v>
                </c:pt>
                <c:pt idx="1471">
                  <c:v>-0.20800311701197877</c:v>
                </c:pt>
                <c:pt idx="1472">
                  <c:v>-0.20797331788795442</c:v>
                </c:pt>
                <c:pt idx="1473">
                  <c:v>-0.20794351827325064</c:v>
                </c:pt>
                <c:pt idx="1474">
                  <c:v>-0.20791371816836757</c:v>
                </c:pt>
                <c:pt idx="1475">
                  <c:v>-0.20788391757380414</c:v>
                </c:pt>
                <c:pt idx="1476">
                  <c:v>-0.20785411649005808</c:v>
                </c:pt>
                <c:pt idx="1477">
                  <c:v>-0.20782431491762621</c:v>
                </c:pt>
                <c:pt idx="1478">
                  <c:v>-0.20779451285700556</c:v>
                </c:pt>
                <c:pt idx="1479">
                  <c:v>-0.2077647103086912</c:v>
                </c:pt>
                <c:pt idx="1480">
                  <c:v>-0.20773490727317806</c:v>
                </c:pt>
                <c:pt idx="1481">
                  <c:v>-0.20770510375095974</c:v>
                </c:pt>
                <c:pt idx="1482">
                  <c:v>-0.20767529974252968</c:v>
                </c:pt>
                <c:pt idx="1483">
                  <c:v>-0.20764549524837983</c:v>
                </c:pt>
                <c:pt idx="1484">
                  <c:v>-0.20761569026900151</c:v>
                </c:pt>
                <c:pt idx="1485">
                  <c:v>-0.20758588480488582</c:v>
                </c:pt>
                <c:pt idx="1486">
                  <c:v>-0.20755607885652161</c:v>
                </c:pt>
                <c:pt idx="1487">
                  <c:v>-0.20752627242439881</c:v>
                </c:pt>
                <c:pt idx="1488">
                  <c:v>-0.20749646550900519</c:v>
                </c:pt>
                <c:pt idx="1489">
                  <c:v>-0.20746665811082743</c:v>
                </c:pt>
                <c:pt idx="1490">
                  <c:v>-0.20743685023035363</c:v>
                </c:pt>
                <c:pt idx="1491">
                  <c:v>-0.2074070418680683</c:v>
                </c:pt>
                <c:pt idx="1492">
                  <c:v>-0.20737723302445688</c:v>
                </c:pt>
                <c:pt idx="1493">
                  <c:v>-0.20734742370000331</c:v>
                </c:pt>
                <c:pt idx="1494">
                  <c:v>-0.2073176138951906</c:v>
                </c:pt>
                <c:pt idx="1495">
                  <c:v>-0.20728780361050203</c:v>
                </c:pt>
                <c:pt idx="1496">
                  <c:v>-0.20725799284641883</c:v>
                </c:pt>
                <c:pt idx="1497">
                  <c:v>-0.20722818160342238</c:v>
                </c:pt>
                <c:pt idx="1498">
                  <c:v>-0.20719836988199231</c:v>
                </c:pt>
                <c:pt idx="1499">
                  <c:v>-0.20716855768260845</c:v>
                </c:pt>
                <c:pt idx="1500">
                  <c:v>-0.20713874500574941</c:v>
                </c:pt>
                <c:pt idx="1501">
                  <c:v>-0.20710893185189239</c:v>
                </c:pt>
                <c:pt idx="1502">
                  <c:v>-0.20707911822151531</c:v>
                </c:pt>
                <c:pt idx="1503">
                  <c:v>-0.20704930411509387</c:v>
                </c:pt>
                <c:pt idx="1504">
                  <c:v>-0.20701948953310356</c:v>
                </c:pt>
                <c:pt idx="1505">
                  <c:v>-0.20698967447601913</c:v>
                </c:pt>
                <c:pt idx="1506">
                  <c:v>-0.20695985894431468</c:v>
                </c:pt>
                <c:pt idx="1507">
                  <c:v>-0.20693004293846312</c:v>
                </c:pt>
                <c:pt idx="1508">
                  <c:v>-0.20690022645893674</c:v>
                </c:pt>
                <c:pt idx="1509">
                  <c:v>-0.20687040950620739</c:v>
                </c:pt>
                <c:pt idx="1510">
                  <c:v>-0.20684059208074601</c:v>
                </c:pt>
                <c:pt idx="1511">
                  <c:v>-0.20681077418302235</c:v>
                </c:pt>
                <c:pt idx="1512">
                  <c:v>-0.20678095581350575</c:v>
                </c:pt>
                <c:pt idx="1513">
                  <c:v>-0.2067511369726649</c:v>
                </c:pt>
                <c:pt idx="1514">
                  <c:v>-0.20672131766096741</c:v>
                </c:pt>
                <c:pt idx="1515">
                  <c:v>-0.20669149787888025</c:v>
                </c:pt>
                <c:pt idx="1516">
                  <c:v>-0.2066616776268706</c:v>
                </c:pt>
                <c:pt idx="1517">
                  <c:v>-0.20663185690540242</c:v>
                </c:pt>
                <c:pt idx="1518">
                  <c:v>-0.2066020357149414</c:v>
                </c:pt>
                <c:pt idx="1519">
                  <c:v>-0.2065722140559515</c:v>
                </c:pt>
                <c:pt idx="1520">
                  <c:v>-0.20654239192889567</c:v>
                </c:pt>
                <c:pt idx="1521">
                  <c:v>-0.20651256933423678</c:v>
                </c:pt>
                <c:pt idx="1522">
                  <c:v>-0.20648274627243629</c:v>
                </c:pt>
                <c:pt idx="1523">
                  <c:v>-0.20645292274395527</c:v>
                </c:pt>
                <c:pt idx="1524">
                  <c:v>-0.20642309874925402</c:v>
                </c:pt>
                <c:pt idx="1525">
                  <c:v>-0.20639327428879206</c:v>
                </c:pt>
                <c:pt idx="1526">
                  <c:v>-0.20636344936302808</c:v>
                </c:pt>
                <c:pt idx="1527">
                  <c:v>-0.20633362397242044</c:v>
                </c:pt>
                <c:pt idx="1528">
                  <c:v>-0.20630379811742594</c:v>
                </c:pt>
                <c:pt idx="1529">
                  <c:v>-0.20627397179850188</c:v>
                </c:pt>
                <c:pt idx="1530">
                  <c:v>-0.20624414501610333</c:v>
                </c:pt>
                <c:pt idx="1531">
                  <c:v>-0.20621431777068572</c:v>
                </c:pt>
                <c:pt idx="1532">
                  <c:v>-0.2061844900627034</c:v>
                </c:pt>
                <c:pt idx="1533">
                  <c:v>-0.20615466189261039</c:v>
                </c:pt>
                <c:pt idx="1534">
                  <c:v>-0.20612483326085906</c:v>
                </c:pt>
                <c:pt idx="1535">
                  <c:v>-0.20609500416790177</c:v>
                </c:pt>
                <c:pt idx="1536">
                  <c:v>-0.20606517461419005</c:v>
                </c:pt>
                <c:pt idx="1537">
                  <c:v>-0.20603534460017503</c:v>
                </c:pt>
                <c:pt idx="1538">
                  <c:v>-0.20600551412630586</c:v>
                </c:pt>
                <c:pt idx="1539">
                  <c:v>-0.2059756831930325</c:v>
                </c:pt>
                <c:pt idx="1540">
                  <c:v>-0.20594585180080377</c:v>
                </c:pt>
                <c:pt idx="1541">
                  <c:v>-0.2059160199500667</c:v>
                </c:pt>
                <c:pt idx="1542">
                  <c:v>-0.20588618764126948</c:v>
                </c:pt>
                <c:pt idx="1543">
                  <c:v>-0.20585635487485759</c:v>
                </c:pt>
                <c:pt idx="1544">
                  <c:v>-0.20582652165127763</c:v>
                </c:pt>
                <c:pt idx="1545">
                  <c:v>-0.205796687970974</c:v>
                </c:pt>
                <c:pt idx="1546">
                  <c:v>-0.20576685383439219</c:v>
                </c:pt>
                <c:pt idx="1547">
                  <c:v>-0.20573701924197413</c:v>
                </c:pt>
                <c:pt idx="1548">
                  <c:v>-0.20570718419416367</c:v>
                </c:pt>
                <c:pt idx="1549">
                  <c:v>-0.20567734869140314</c:v>
                </c:pt>
                <c:pt idx="1550">
                  <c:v>-0.20564751273413373</c:v>
                </c:pt>
                <c:pt idx="1551">
                  <c:v>-0.20561767632279648</c:v>
                </c:pt>
                <c:pt idx="1552">
                  <c:v>-0.20558783945783182</c:v>
                </c:pt>
                <c:pt idx="1553">
                  <c:v>-0.20555800213967856</c:v>
                </c:pt>
                <c:pt idx="1554">
                  <c:v>-0.2055281643687758</c:v>
                </c:pt>
                <c:pt idx="1555">
                  <c:v>-0.20549832614556152</c:v>
                </c:pt>
                <c:pt idx="1556">
                  <c:v>-0.20546848747047292</c:v>
                </c:pt>
                <c:pt idx="1557">
                  <c:v>-0.20543864834394682</c:v>
                </c:pt>
                <c:pt idx="1558">
                  <c:v>-0.20540880876641915</c:v>
                </c:pt>
                <c:pt idx="1559">
                  <c:v>-0.20537896873832573</c:v>
                </c:pt>
                <c:pt idx="1560">
                  <c:v>-0.20534912826010049</c:v>
                </c:pt>
                <c:pt idx="1561">
                  <c:v>-0.20531928733217752</c:v>
                </c:pt>
                <c:pt idx="1562">
                  <c:v>-0.20528944595499049</c:v>
                </c:pt>
                <c:pt idx="1563">
                  <c:v>-0.20525960412897132</c:v>
                </c:pt>
                <c:pt idx="1564">
                  <c:v>-0.20522976185455211</c:v>
                </c:pt>
                <c:pt idx="1565">
                  <c:v>-0.20519991913216451</c:v>
                </c:pt>
                <c:pt idx="1566">
                  <c:v>-0.20517007596223868</c:v>
                </c:pt>
                <c:pt idx="1567">
                  <c:v>-0.20514023234520462</c:v>
                </c:pt>
                <c:pt idx="1568">
                  <c:v>-0.20511038828149131</c:v>
                </c:pt>
                <c:pt idx="1569">
                  <c:v>-0.20508054377152779</c:v>
                </c:pt>
                <c:pt idx="1570">
                  <c:v>-0.20505069881574139</c:v>
                </c:pt>
                <c:pt idx="1571">
                  <c:v>-0.20502085341455967</c:v>
                </c:pt>
                <c:pt idx="1572">
                  <c:v>-0.2049910075684086</c:v>
                </c:pt>
                <c:pt idx="1573">
                  <c:v>-0.20496116127771458</c:v>
                </c:pt>
                <c:pt idx="1574">
                  <c:v>-0.20493131454290303</c:v>
                </c:pt>
                <c:pt idx="1575">
                  <c:v>-0.20490146736439774</c:v>
                </c:pt>
                <c:pt idx="1576">
                  <c:v>-0.20487161974262313</c:v>
                </c:pt>
                <c:pt idx="1577">
                  <c:v>-0.20484177167800216</c:v>
                </c:pt>
                <c:pt idx="1578">
                  <c:v>-0.20481192317095764</c:v>
                </c:pt>
                <c:pt idx="1579">
                  <c:v>-0.20478207422191097</c:v>
                </c:pt>
                <c:pt idx="1580">
                  <c:v>-0.20475222483128414</c:v>
                </c:pt>
                <c:pt idx="1581">
                  <c:v>-0.20472237499949741</c:v>
                </c:pt>
                <c:pt idx="1582">
                  <c:v>-0.20469252472697075</c:v>
                </c:pt>
                <c:pt idx="1583">
                  <c:v>-0.20466267401412297</c:v>
                </c:pt>
                <c:pt idx="1584">
                  <c:v>-0.20463282286137385</c:v>
                </c:pt>
                <c:pt idx="1585">
                  <c:v>-0.20460297126914051</c:v>
                </c:pt>
                <c:pt idx="1586">
                  <c:v>-0.20457311923784027</c:v>
                </c:pt>
                <c:pt idx="1587">
                  <c:v>-0.20454326676789042</c:v>
                </c:pt>
                <c:pt idx="1588">
                  <c:v>-0.20451341385970662</c:v>
                </c:pt>
                <c:pt idx="1589">
                  <c:v>-0.20448356051370464</c:v>
                </c:pt>
                <c:pt idx="1590">
                  <c:v>-0.20445370673029883</c:v>
                </c:pt>
                <c:pt idx="1591">
                  <c:v>-0.20442385250990364</c:v>
                </c:pt>
                <c:pt idx="1592">
                  <c:v>-0.20439399785293277</c:v>
                </c:pt>
                <c:pt idx="1593">
                  <c:v>-0.20436414275979875</c:v>
                </c:pt>
                <c:pt idx="1594">
                  <c:v>-0.20433428723091424</c:v>
                </c:pt>
                <c:pt idx="1595">
                  <c:v>-0.20430443126669012</c:v>
                </c:pt>
                <c:pt idx="1596">
                  <c:v>-0.20427457486753819</c:v>
                </c:pt>
                <c:pt idx="1597">
                  <c:v>-0.20424471803386857</c:v>
                </c:pt>
                <c:pt idx="1598">
                  <c:v>-0.20421486076609058</c:v>
                </c:pt>
                <c:pt idx="1599">
                  <c:v>-0.20418500306461385</c:v>
                </c:pt>
                <c:pt idx="1600">
                  <c:v>-0.20415514492984677</c:v>
                </c:pt>
                <c:pt idx="1601">
                  <c:v>-0.20412528636219723</c:v>
                </c:pt>
                <c:pt idx="1602">
                  <c:v>-0.20409542736207237</c:v>
                </c:pt>
                <c:pt idx="1603">
                  <c:v>-0.20406556792987834</c:v>
                </c:pt>
                <c:pt idx="1604">
                  <c:v>-0.20403570806602217</c:v>
                </c:pt>
                <c:pt idx="1605">
                  <c:v>-0.20400584777090858</c:v>
                </c:pt>
                <c:pt idx="1606">
                  <c:v>-0.20397598704494235</c:v>
                </c:pt>
                <c:pt idx="1607">
                  <c:v>-0.20394612588852767</c:v>
                </c:pt>
                <c:pt idx="1608">
                  <c:v>-0.20391626430206822</c:v>
                </c:pt>
                <c:pt idx="1609">
                  <c:v>-0.20388640228596699</c:v>
                </c:pt>
                <c:pt idx="1610">
                  <c:v>-0.20385653984062585</c:v>
                </c:pt>
                <c:pt idx="1611">
                  <c:v>-0.20382667696644691</c:v>
                </c:pt>
                <c:pt idx="1612">
                  <c:v>-0.20379681366383118</c:v>
                </c:pt>
                <c:pt idx="1613">
                  <c:v>-0.20376694993317901</c:v>
                </c:pt>
                <c:pt idx="1614">
                  <c:v>-0.20373708577489069</c:v>
                </c:pt>
                <c:pt idx="1615">
                  <c:v>-0.20370722118936496</c:v>
                </c:pt>
                <c:pt idx="1616">
                  <c:v>-0.2036773561770005</c:v>
                </c:pt>
                <c:pt idx="1617">
                  <c:v>-0.20364749073819582</c:v>
                </c:pt>
                <c:pt idx="1618">
                  <c:v>-0.20361762487334839</c:v>
                </c:pt>
                <c:pt idx="1619">
                  <c:v>-0.20358775858285466</c:v>
                </c:pt>
                <c:pt idx="1620">
                  <c:v>-0.20355789186711093</c:v>
                </c:pt>
                <c:pt idx="1621">
                  <c:v>-0.20352802472651332</c:v>
                </c:pt>
                <c:pt idx="1622">
                  <c:v>-0.20349815716145658</c:v>
                </c:pt>
                <c:pt idx="1623">
                  <c:v>-0.20346828917233506</c:v>
                </c:pt>
                <c:pt idx="1624">
                  <c:v>-0.20343842075954316</c:v>
                </c:pt>
                <c:pt idx="1625">
                  <c:v>-0.20340855192347396</c:v>
                </c:pt>
                <c:pt idx="1626">
                  <c:v>-0.20337868266451953</c:v>
                </c:pt>
                <c:pt idx="1627">
                  <c:v>-0.20334881298307322</c:v>
                </c:pt>
                <c:pt idx="1628">
                  <c:v>-0.20331894287952557</c:v>
                </c:pt>
                <c:pt idx="1629">
                  <c:v>-0.20328907235426791</c:v>
                </c:pt>
                <c:pt idx="1630">
                  <c:v>-0.2032592014076906</c:v>
                </c:pt>
                <c:pt idx="1631">
                  <c:v>-0.2032293300401834</c:v>
                </c:pt>
                <c:pt idx="1632">
                  <c:v>-0.20319945825213565</c:v>
                </c:pt>
                <c:pt idx="1633">
                  <c:v>-0.2031695860439357</c:v>
                </c:pt>
                <c:pt idx="1634">
                  <c:v>-0.20313971341597181</c:v>
                </c:pt>
                <c:pt idx="1635">
                  <c:v>-0.20310984036863111</c:v>
                </c:pt>
                <c:pt idx="1636">
                  <c:v>-0.20307996690230101</c:v>
                </c:pt>
                <c:pt idx="1637">
                  <c:v>-0.20305009301736732</c:v>
                </c:pt>
                <c:pt idx="1638">
                  <c:v>-0.20302021871421633</c:v>
                </c:pt>
                <c:pt idx="1639">
                  <c:v>-0.20299034399323279</c:v>
                </c:pt>
                <c:pt idx="1640">
                  <c:v>-0.20296046885480135</c:v>
                </c:pt>
                <c:pt idx="1641">
                  <c:v>-0.20293059329930568</c:v>
                </c:pt>
                <c:pt idx="1642">
                  <c:v>-0.20290071732713005</c:v>
                </c:pt>
                <c:pt idx="1643">
                  <c:v>-0.2028708409386567</c:v>
                </c:pt>
                <c:pt idx="1644">
                  <c:v>-0.202840964134268</c:v>
                </c:pt>
                <c:pt idx="1645">
                  <c:v>-0.20281108691434602</c:v>
                </c:pt>
                <c:pt idx="1646">
                  <c:v>-0.20278120927927146</c:v>
                </c:pt>
                <c:pt idx="1647">
                  <c:v>-0.20275133122942551</c:v>
                </c:pt>
                <c:pt idx="1648">
                  <c:v>-0.20272145276518766</c:v>
                </c:pt>
                <c:pt idx="1649">
                  <c:v>-0.20269157388693798</c:v>
                </c:pt>
                <c:pt idx="1650">
                  <c:v>-0.20266169459505479</c:v>
                </c:pt>
                <c:pt idx="1651">
                  <c:v>-0.20263181488991711</c:v>
                </c:pt>
                <c:pt idx="1652">
                  <c:v>-0.2026019347719023</c:v>
                </c:pt>
                <c:pt idx="1653">
                  <c:v>-0.20257205424138747</c:v>
                </c:pt>
                <c:pt idx="1654">
                  <c:v>-0.20254217329875007</c:v>
                </c:pt>
                <c:pt idx="1655">
                  <c:v>-0.20251229194436549</c:v>
                </c:pt>
                <c:pt idx="1656">
                  <c:v>-0.20248241017860991</c:v>
                </c:pt>
                <c:pt idx="1657">
                  <c:v>-0.2024525280018577</c:v>
                </c:pt>
                <c:pt idx="1658">
                  <c:v>-0.20242264541448385</c:v>
                </c:pt>
                <c:pt idx="1659">
                  <c:v>-0.20239276241686249</c:v>
                </c:pt>
                <c:pt idx="1660">
                  <c:v>-0.20236287900936645</c:v>
                </c:pt>
                <c:pt idx="1661">
                  <c:v>-0.20233299519236914</c:v>
                </c:pt>
                <c:pt idx="1662">
                  <c:v>-0.20230311096624254</c:v>
                </c:pt>
                <c:pt idx="1663">
                  <c:v>-0.20227322633135858</c:v>
                </c:pt>
                <c:pt idx="1664">
                  <c:v>-0.20224334128808802</c:v>
                </c:pt>
                <c:pt idx="1665">
                  <c:v>-0.20221345583680261</c:v>
                </c:pt>
                <c:pt idx="1666">
                  <c:v>-0.20218356997787146</c:v>
                </c:pt>
                <c:pt idx="1667">
                  <c:v>-0.20215368371166437</c:v>
                </c:pt>
                <c:pt idx="1668">
                  <c:v>-0.20212379703855055</c:v>
                </c:pt>
                <c:pt idx="1669">
                  <c:v>-0.20209390995889864</c:v>
                </c:pt>
                <c:pt idx="1670">
                  <c:v>-0.20206402247307648</c:v>
                </c:pt>
                <c:pt idx="1671">
                  <c:v>-0.20203413458145159</c:v>
                </c:pt>
                <c:pt idx="1672">
                  <c:v>-0.20200424628439106</c:v>
                </c:pt>
                <c:pt idx="1673">
                  <c:v>-0.20197435758226068</c:v>
                </c:pt>
                <c:pt idx="1674">
                  <c:v>-0.20194446847542691</c:v>
                </c:pt>
                <c:pt idx="1675">
                  <c:v>-0.20191457896425452</c:v>
                </c:pt>
                <c:pt idx="1676">
                  <c:v>-0.20188468904910933</c:v>
                </c:pt>
                <c:pt idx="1677">
                  <c:v>-0.20185479873035456</c:v>
                </c:pt>
                <c:pt idx="1678">
                  <c:v>-0.20182490800835423</c:v>
                </c:pt>
                <c:pt idx="1679">
                  <c:v>-0.20179501688347168</c:v>
                </c:pt>
                <c:pt idx="1680">
                  <c:v>-0.20176512535606939</c:v>
                </c:pt>
                <c:pt idx="1681">
                  <c:v>-0.20173523342651006</c:v>
                </c:pt>
                <c:pt idx="1682">
                  <c:v>-0.20170534109515492</c:v>
                </c:pt>
                <c:pt idx="1683">
                  <c:v>-0.20167544836236473</c:v>
                </c:pt>
                <c:pt idx="1684">
                  <c:v>-0.20164555522850075</c:v>
                </c:pt>
                <c:pt idx="1685">
                  <c:v>-0.20161566169392298</c:v>
                </c:pt>
                <c:pt idx="1686">
                  <c:v>-0.20158576775899084</c:v>
                </c:pt>
                <c:pt idx="1687">
                  <c:v>-0.20155587342406289</c:v>
                </c:pt>
                <c:pt idx="1688">
                  <c:v>-0.20152597868949851</c:v>
                </c:pt>
                <c:pt idx="1689">
                  <c:v>-0.2014960835556554</c:v>
                </c:pt>
                <c:pt idx="1690">
                  <c:v>-0.20146618802289085</c:v>
                </c:pt>
                <c:pt idx="1691">
                  <c:v>-0.20143629209156189</c:v>
                </c:pt>
                <c:pt idx="1692">
                  <c:v>-0.20140639576202518</c:v>
                </c:pt>
                <c:pt idx="1693">
                  <c:v>-0.20137649903463667</c:v>
                </c:pt>
                <c:pt idx="1694">
                  <c:v>-0.20134660190975168</c:v>
                </c:pt>
                <c:pt idx="1695">
                  <c:v>-0.20131670438772487</c:v>
                </c:pt>
                <c:pt idx="1696">
                  <c:v>-0.20128680646891145</c:v>
                </c:pt>
                <c:pt idx="1697">
                  <c:v>-0.20125690815366531</c:v>
                </c:pt>
                <c:pt idx="1698">
                  <c:v>-0.20122700944233907</c:v>
                </c:pt>
                <c:pt idx="1699">
                  <c:v>-0.20119711033528614</c:v>
                </c:pt>
                <c:pt idx="1700">
                  <c:v>-0.20116721083285893</c:v>
                </c:pt>
                <c:pt idx="1701">
                  <c:v>-0.20113731093540926</c:v>
                </c:pt>
                <c:pt idx="1702">
                  <c:v>-0.20110741064328896</c:v>
                </c:pt>
                <c:pt idx="1703">
                  <c:v>-0.20107750995684837</c:v>
                </c:pt>
                <c:pt idx="1704">
                  <c:v>-0.20104760887643786</c:v>
                </c:pt>
                <c:pt idx="1705">
                  <c:v>-0.20101770740240843</c:v>
                </c:pt>
                <c:pt idx="1706">
                  <c:v>-0.2009878055351087</c:v>
                </c:pt>
                <c:pt idx="1707">
                  <c:v>-0.20095790327488683</c:v>
                </c:pt>
                <c:pt idx="1708">
                  <c:v>-0.20092800062209248</c:v>
                </c:pt>
                <c:pt idx="1709">
                  <c:v>-0.20089809757707311</c:v>
                </c:pt>
                <c:pt idx="1710">
                  <c:v>-0.20086819414017648</c:v>
                </c:pt>
                <c:pt idx="1711">
                  <c:v>-0.20083829031174921</c:v>
                </c:pt>
                <c:pt idx="1712">
                  <c:v>-0.20080838609213797</c:v>
                </c:pt>
                <c:pt idx="1713">
                  <c:v>-0.20077848148168859</c:v>
                </c:pt>
                <c:pt idx="1714">
                  <c:v>-0.20074857648074673</c:v>
                </c:pt>
                <c:pt idx="1715">
                  <c:v>-0.20071867108965707</c:v>
                </c:pt>
                <c:pt idx="1716">
                  <c:v>-0.20068876530876445</c:v>
                </c:pt>
                <c:pt idx="1717">
                  <c:v>-0.20065885913841291</c:v>
                </c:pt>
                <c:pt idx="1718">
                  <c:v>-0.20062895257894564</c:v>
                </c:pt>
                <c:pt idx="1719">
                  <c:v>-0.2005990456307063</c:v>
                </c:pt>
                <c:pt idx="1720">
                  <c:v>-0.20056913829403678</c:v>
                </c:pt>
                <c:pt idx="1721">
                  <c:v>-0.2005392305692798</c:v>
                </c:pt>
                <c:pt idx="1722">
                  <c:v>-0.20050932245677638</c:v>
                </c:pt>
                <c:pt idx="1723">
                  <c:v>-0.20047941395686841</c:v>
                </c:pt>
                <c:pt idx="1724">
                  <c:v>-0.20044950506989573</c:v>
                </c:pt>
                <c:pt idx="1725">
                  <c:v>-0.200419595796199</c:v>
                </c:pt>
                <c:pt idx="1726">
                  <c:v>-0.20038968613611835</c:v>
                </c:pt>
                <c:pt idx="1727">
                  <c:v>-0.20035977608999245</c:v>
                </c:pt>
                <c:pt idx="1728">
                  <c:v>-0.20032986565815952</c:v>
                </c:pt>
                <c:pt idx="1729">
                  <c:v>-0.20029995484095886</c:v>
                </c:pt>
                <c:pt idx="1730">
                  <c:v>-0.20027004363872802</c:v>
                </c:pt>
                <c:pt idx="1731">
                  <c:v>-0.20024013205180446</c:v>
                </c:pt>
                <c:pt idx="1732">
                  <c:v>-0.20021022008052414</c:v>
                </c:pt>
                <c:pt idx="1733">
                  <c:v>-0.20018030772522444</c:v>
                </c:pt>
                <c:pt idx="1734">
                  <c:v>-0.20015039498624099</c:v>
                </c:pt>
                <c:pt idx="1735">
                  <c:v>-0.20012048186390941</c:v>
                </c:pt>
                <c:pt idx="1736">
                  <c:v>-0.20009056835856426</c:v>
                </c:pt>
                <c:pt idx="1737">
                  <c:v>-0.20006065447054044</c:v>
                </c:pt>
                <c:pt idx="1738">
                  <c:v>-0.20003074020017209</c:v>
                </c:pt>
                <c:pt idx="1739">
                  <c:v>-0.20000082554779253</c:v>
                </c:pt>
                <c:pt idx="1740">
                  <c:v>-0.19997091051373517</c:v>
                </c:pt>
                <c:pt idx="1741">
                  <c:v>-0.19994099509833274</c:v>
                </c:pt>
                <c:pt idx="1742">
                  <c:v>-0.19991107930191676</c:v>
                </c:pt>
                <c:pt idx="1743">
                  <c:v>-0.19988116312481985</c:v>
                </c:pt>
                <c:pt idx="1744">
                  <c:v>-0.19985124656737324</c:v>
                </c:pt>
                <c:pt idx="1745">
                  <c:v>-0.19982132962990728</c:v>
                </c:pt>
                <c:pt idx="1746">
                  <c:v>-0.19979141231275277</c:v>
                </c:pt>
                <c:pt idx="1747">
                  <c:v>-0.19976149461623932</c:v>
                </c:pt>
                <c:pt idx="1748">
                  <c:v>-0.19973157654069651</c:v>
                </c:pt>
                <c:pt idx="1749">
                  <c:v>-0.19970165808645379</c:v>
                </c:pt>
                <c:pt idx="1750">
                  <c:v>-0.19967173925383896</c:v>
                </c:pt>
                <c:pt idx="1751">
                  <c:v>-0.19964182004318076</c:v>
                </c:pt>
                <c:pt idx="1752">
                  <c:v>-0.19961190045480626</c:v>
                </c:pt>
                <c:pt idx="1753">
                  <c:v>-0.1995819804890438</c:v>
                </c:pt>
                <c:pt idx="1754">
                  <c:v>-0.19955206014621896</c:v>
                </c:pt>
                <c:pt idx="1755">
                  <c:v>-0.19952213942665847</c:v>
                </c:pt>
                <c:pt idx="1756">
                  <c:v>-0.19949221833068853</c:v>
                </c:pt>
                <c:pt idx="1757">
                  <c:v>-0.19946229685863415</c:v>
                </c:pt>
                <c:pt idx="1758">
                  <c:v>-0.19943237501082034</c:v>
                </c:pt>
                <c:pt idx="1759">
                  <c:v>-0.19940245278757163</c:v>
                </c:pt>
                <c:pt idx="1760">
                  <c:v>-0.19937253018921253</c:v>
                </c:pt>
                <c:pt idx="1761">
                  <c:v>-0.19934260721606634</c:v>
                </c:pt>
                <c:pt idx="1762">
                  <c:v>-0.19931268386845585</c:v>
                </c:pt>
                <c:pt idx="1763">
                  <c:v>-0.1992827601467046</c:v>
                </c:pt>
                <c:pt idx="1764">
                  <c:v>-0.19925283605113464</c:v>
                </c:pt>
                <c:pt idx="1765">
                  <c:v>-0.1992229115820674</c:v>
                </c:pt>
                <c:pt idx="1766">
                  <c:v>-0.19919298673982516</c:v>
                </c:pt>
                <c:pt idx="1767">
                  <c:v>-0.1991630615247284</c:v>
                </c:pt>
                <c:pt idx="1768">
                  <c:v>-0.19913313593709753</c:v>
                </c:pt>
                <c:pt idx="1769">
                  <c:v>-0.19910320997725311</c:v>
                </c:pt>
                <c:pt idx="1770">
                  <c:v>-0.19907328364551502</c:v>
                </c:pt>
                <c:pt idx="1771">
                  <c:v>-0.19904335694220154</c:v>
                </c:pt>
                <c:pt idx="1772">
                  <c:v>-0.19901342986763237</c:v>
                </c:pt>
                <c:pt idx="1773">
                  <c:v>-0.19898350242212581</c:v>
                </c:pt>
                <c:pt idx="1774">
                  <c:v>-0.19895357460599933</c:v>
                </c:pt>
                <c:pt idx="1775">
                  <c:v>-0.19892364641957128</c:v>
                </c:pt>
                <c:pt idx="1776">
                  <c:v>-0.19889371786315796</c:v>
                </c:pt>
                <c:pt idx="1777">
                  <c:v>-0.19886378893707662</c:v>
                </c:pt>
                <c:pt idx="1778">
                  <c:v>-0.1988338596416428</c:v>
                </c:pt>
                <c:pt idx="1779">
                  <c:v>-0.19880392997717322</c:v>
                </c:pt>
                <c:pt idx="1780">
                  <c:v>-0.19877399994398309</c:v>
                </c:pt>
                <c:pt idx="1781">
                  <c:v>-0.19874406954238671</c:v>
                </c:pt>
                <c:pt idx="1782">
                  <c:v>-0.19871413877269939</c:v>
                </c:pt>
                <c:pt idx="1783">
                  <c:v>-0.1986842076352347</c:v>
                </c:pt>
                <c:pt idx="1784">
                  <c:v>-0.19865427613030667</c:v>
                </c:pt>
                <c:pt idx="1785">
                  <c:v>-0.19862434425822839</c:v>
                </c:pt>
                <c:pt idx="1786">
                  <c:v>-0.19859441201931338</c:v>
                </c:pt>
                <c:pt idx="1787">
                  <c:v>-0.19856447941387262</c:v>
                </c:pt>
                <c:pt idx="1788">
                  <c:v>-0.19853454644221979</c:v>
                </c:pt>
                <c:pt idx="1789">
                  <c:v>-0.19850461310466533</c:v>
                </c:pt>
                <c:pt idx="1790">
                  <c:v>-0.19847467940152097</c:v>
                </c:pt>
                <c:pt idx="1791">
                  <c:v>-0.19844474533309719</c:v>
                </c:pt>
                <c:pt idx="1792">
                  <c:v>-0.19841481089970436</c:v>
                </c:pt>
                <c:pt idx="1793">
                  <c:v>-0.19838487610165273</c:v>
                </c:pt>
                <c:pt idx="1794">
                  <c:v>-0.19835494093925143</c:v>
                </c:pt>
                <c:pt idx="1795">
                  <c:v>-0.19832500541281001</c:v>
                </c:pt>
                <c:pt idx="1796">
                  <c:v>-0.1982950695226367</c:v>
                </c:pt>
                <c:pt idx="1797">
                  <c:v>-0.19826513326904027</c:v>
                </c:pt>
                <c:pt idx="1798">
                  <c:v>-0.19823519665232786</c:v>
                </c:pt>
                <c:pt idx="1799">
                  <c:v>-0.19820525967280772</c:v>
                </c:pt>
                <c:pt idx="1800">
                  <c:v>-0.19817532233078639</c:v>
                </c:pt>
                <c:pt idx="1801">
                  <c:v>-0.1981453846265705</c:v>
                </c:pt>
                <c:pt idx="1802">
                  <c:v>-0.19811544656046687</c:v>
                </c:pt>
                <c:pt idx="1803">
                  <c:v>-0.19808550813278047</c:v>
                </c:pt>
                <c:pt idx="1804">
                  <c:v>-0.19805556934381724</c:v>
                </c:pt>
                <c:pt idx="1805">
                  <c:v>-0.19802563019388214</c:v>
                </c:pt>
                <c:pt idx="1806">
                  <c:v>-0.19799569068328016</c:v>
                </c:pt>
                <c:pt idx="1807">
                  <c:v>-0.19796575081231438</c:v>
                </c:pt>
                <c:pt idx="1808">
                  <c:v>-0.19793581058129017</c:v>
                </c:pt>
                <c:pt idx="1809">
                  <c:v>-0.19790586999050941</c:v>
                </c:pt>
                <c:pt idx="1810">
                  <c:v>-0.19787592904027596</c:v>
                </c:pt>
                <c:pt idx="1811">
                  <c:v>-0.19784598773089213</c:v>
                </c:pt>
                <c:pt idx="1812">
                  <c:v>-0.19781604606266046</c:v>
                </c:pt>
                <c:pt idx="1813">
                  <c:v>-0.19778610403588248</c:v>
                </c:pt>
                <c:pt idx="1814">
                  <c:v>-0.19775616165086002</c:v>
                </c:pt>
                <c:pt idx="1815">
                  <c:v>-0.19772621890789255</c:v>
                </c:pt>
                <c:pt idx="1816">
                  <c:v>-0.19769627580728261</c:v>
                </c:pt>
                <c:pt idx="1817">
                  <c:v>-0.19766633234932973</c:v>
                </c:pt>
                <c:pt idx="1818">
                  <c:v>-0.19763638853433363</c:v>
                </c:pt>
                <c:pt idx="1819">
                  <c:v>-0.19760644436259306</c:v>
                </c:pt>
                <c:pt idx="1820">
                  <c:v>-0.19757649983440811</c:v>
                </c:pt>
                <c:pt idx="1821">
                  <c:v>-0.197546554950077</c:v>
                </c:pt>
                <c:pt idx="1822">
                  <c:v>-0.19751660970989837</c:v>
                </c:pt>
                <c:pt idx="1823">
                  <c:v>-0.19748666411416937</c:v>
                </c:pt>
                <c:pt idx="1824">
                  <c:v>-0.19745671816318788</c:v>
                </c:pt>
                <c:pt idx="1825">
                  <c:v>-0.19742677185725077</c:v>
                </c:pt>
                <c:pt idx="1826">
                  <c:v>-0.19739682519665491</c:v>
                </c:pt>
                <c:pt idx="1827">
                  <c:v>-0.19736687818169668</c:v>
                </c:pt>
                <c:pt idx="1828">
                  <c:v>-0.19733693081267145</c:v>
                </c:pt>
                <c:pt idx="1829">
                  <c:v>-0.19730698308987521</c:v>
                </c:pt>
                <c:pt idx="1830">
                  <c:v>-0.19727703501360327</c:v>
                </c:pt>
                <c:pt idx="1831">
                  <c:v>-0.19724708658415019</c:v>
                </c:pt>
                <c:pt idx="1832">
                  <c:v>-0.19721713780180999</c:v>
                </c:pt>
                <c:pt idx="1833">
                  <c:v>-0.1971871886668769</c:v>
                </c:pt>
                <c:pt idx="1834">
                  <c:v>-0.19715723917964506</c:v>
                </c:pt>
                <c:pt idx="1835">
                  <c:v>-0.19712728934040691</c:v>
                </c:pt>
                <c:pt idx="1836">
                  <c:v>-0.19709733914945549</c:v>
                </c:pt>
                <c:pt idx="1837">
                  <c:v>-0.19706738860708334</c:v>
                </c:pt>
                <c:pt idx="1838">
                  <c:v>-0.19703743771358306</c:v>
                </c:pt>
                <c:pt idx="1839">
                  <c:v>-0.19700748646924521</c:v>
                </c:pt>
                <c:pt idx="1840">
                  <c:v>-0.19697753487436198</c:v>
                </c:pt>
                <c:pt idx="1841">
                  <c:v>-0.1969475829292241</c:v>
                </c:pt>
                <c:pt idx="1842">
                  <c:v>-0.19691763063412215</c:v>
                </c:pt>
                <c:pt idx="1843">
                  <c:v>-0.19688767798934614</c:v>
                </c:pt>
                <c:pt idx="1844">
                  <c:v>-0.19685772499518617</c:v>
                </c:pt>
                <c:pt idx="1845">
                  <c:v>-0.19682777165193155</c:v>
                </c:pt>
                <c:pt idx="1846">
                  <c:v>-0.19679781795987134</c:v>
                </c:pt>
                <c:pt idx="1847">
                  <c:v>-0.19676786391929413</c:v>
                </c:pt>
                <c:pt idx="1848">
                  <c:v>-0.19673790953048875</c:v>
                </c:pt>
                <c:pt idx="1849">
                  <c:v>-0.19670795479374215</c:v>
                </c:pt>
                <c:pt idx="1850">
                  <c:v>-0.1966779997093428</c:v>
                </c:pt>
                <c:pt idx="1851">
                  <c:v>-0.19664804427757765</c:v>
                </c:pt>
                <c:pt idx="1852">
                  <c:v>-0.19661808849873363</c:v>
                </c:pt>
                <c:pt idx="1853">
                  <c:v>-0.19658813237309702</c:v>
                </c:pt>
                <c:pt idx="1854">
                  <c:v>-0.1965581759009537</c:v>
                </c:pt>
                <c:pt idx="1855">
                  <c:v>-0.19652821908258999</c:v>
                </c:pt>
                <c:pt idx="1856">
                  <c:v>-0.19649826191829101</c:v>
                </c:pt>
                <c:pt idx="1857">
                  <c:v>-0.19646830440834168</c:v>
                </c:pt>
                <c:pt idx="1858">
                  <c:v>-0.19643834655302672</c:v>
                </c:pt>
                <c:pt idx="1859">
                  <c:v>-0.19640838835263025</c:v>
                </c:pt>
                <c:pt idx="1860">
                  <c:v>-0.19637842980743658</c:v>
                </c:pt>
                <c:pt idx="1861">
                  <c:v>-0.19634847091772867</c:v>
                </c:pt>
                <c:pt idx="1862">
                  <c:v>-0.19631851168379033</c:v>
                </c:pt>
                <c:pt idx="1863">
                  <c:v>-0.19628855210590351</c:v>
                </c:pt>
                <c:pt idx="1864">
                  <c:v>-0.19625859218435177</c:v>
                </c:pt>
                <c:pt idx="1865">
                  <c:v>-0.19622863191941659</c:v>
                </c:pt>
                <c:pt idx="1866">
                  <c:v>-0.19619867131137969</c:v>
                </c:pt>
                <c:pt idx="1867">
                  <c:v>-0.19616871036052286</c:v>
                </c:pt>
                <c:pt idx="1868">
                  <c:v>-0.19613874906712658</c:v>
                </c:pt>
                <c:pt idx="1869">
                  <c:v>-0.19610878743147164</c:v>
                </c:pt>
                <c:pt idx="1870">
                  <c:v>-0.1960788254538387</c:v>
                </c:pt>
                <c:pt idx="1871">
                  <c:v>-0.19604886313450748</c:v>
                </c:pt>
                <c:pt idx="1872">
                  <c:v>-0.19601890047375764</c:v>
                </c:pt>
                <c:pt idx="1873">
                  <c:v>-0.19598893747186807</c:v>
                </c:pt>
                <c:pt idx="1874">
                  <c:v>-0.19595897412911817</c:v>
                </c:pt>
                <c:pt idx="1875">
                  <c:v>-0.19592901044578631</c:v>
                </c:pt>
                <c:pt idx="1876">
                  <c:v>-0.19589904642215072</c:v>
                </c:pt>
                <c:pt idx="1877">
                  <c:v>-0.19586908205848913</c:v>
                </c:pt>
                <c:pt idx="1878">
                  <c:v>-0.19583911735507897</c:v>
                </c:pt>
                <c:pt idx="1879">
                  <c:v>-0.19580915231219748</c:v>
                </c:pt>
                <c:pt idx="1880">
                  <c:v>-0.19577918693012136</c:v>
                </c:pt>
                <c:pt idx="1881">
                  <c:v>-0.1957492212091273</c:v>
                </c:pt>
                <c:pt idx="1882">
                  <c:v>-0.19571925514949112</c:v>
                </c:pt>
                <c:pt idx="1883">
                  <c:v>-0.19568928875148817</c:v>
                </c:pt>
                <c:pt idx="1884">
                  <c:v>-0.19565932201539493</c:v>
                </c:pt>
                <c:pt idx="1885">
                  <c:v>-0.19562935494148564</c:v>
                </c:pt>
                <c:pt idx="1886">
                  <c:v>-0.1955993875300347</c:v>
                </c:pt>
                <c:pt idx="1887">
                  <c:v>-0.19556941978131748</c:v>
                </c:pt>
                <c:pt idx="1888">
                  <c:v>-0.19553945169560738</c:v>
                </c:pt>
                <c:pt idx="1889">
                  <c:v>-0.19550948327317813</c:v>
                </c:pt>
                <c:pt idx="1890">
                  <c:v>-0.19547951451430262</c:v>
                </c:pt>
                <c:pt idx="1891">
                  <c:v>-0.19544954541925447</c:v>
                </c:pt>
                <c:pt idx="1892">
                  <c:v>-0.19541957598830628</c:v>
                </c:pt>
                <c:pt idx="1893">
                  <c:v>-0.19538960622172974</c:v>
                </c:pt>
                <c:pt idx="1894">
                  <c:v>-0.19535963611979756</c:v>
                </c:pt>
                <c:pt idx="1895">
                  <c:v>-0.19532966568278054</c:v>
                </c:pt>
                <c:pt idx="1896">
                  <c:v>-0.19529969491095073</c:v>
                </c:pt>
                <c:pt idx="1897">
                  <c:v>-0.19526972380457874</c:v>
                </c:pt>
                <c:pt idx="1898">
                  <c:v>-0.19523975236393509</c:v>
                </c:pt>
                <c:pt idx="1899">
                  <c:v>-0.19520978058929001</c:v>
                </c:pt>
                <c:pt idx="1900">
                  <c:v>-0.19517980848091387</c:v>
                </c:pt>
                <c:pt idx="1901">
                  <c:v>-0.19514983603907571</c:v>
                </c:pt>
                <c:pt idx="1902">
                  <c:v>-0.19511986326404501</c:v>
                </c:pt>
                <c:pt idx="1903">
                  <c:v>-0.19508989015609057</c:v>
                </c:pt>
                <c:pt idx="1904">
                  <c:v>-0.19505991671548112</c:v>
                </c:pt>
                <c:pt idx="1905">
                  <c:v>-0.19502994294248488</c:v>
                </c:pt>
                <c:pt idx="1906">
                  <c:v>-0.19499996883736959</c:v>
                </c:pt>
                <c:pt idx="1907">
                  <c:v>-0.19496999440040313</c:v>
                </c:pt>
                <c:pt idx="1908">
                  <c:v>-0.19494001963185265</c:v>
                </c:pt>
                <c:pt idx="1909">
                  <c:v>-0.19491004453198479</c:v>
                </c:pt>
                <c:pt idx="1910">
                  <c:v>-0.19488006910106626</c:v>
                </c:pt>
                <c:pt idx="1911">
                  <c:v>-0.19485009333936354</c:v>
                </c:pt>
                <c:pt idx="1912">
                  <c:v>-0.19482011724714254</c:v>
                </c:pt>
                <c:pt idx="1913">
                  <c:v>-0.19479014082466861</c:v>
                </c:pt>
                <c:pt idx="1914">
                  <c:v>-0.19476016407220742</c:v>
                </c:pt>
                <c:pt idx="1915">
                  <c:v>-0.19473018699002348</c:v>
                </c:pt>
                <c:pt idx="1916">
                  <c:v>-0.19470020957838169</c:v>
                </c:pt>
                <c:pt idx="1917">
                  <c:v>-0.19467023183754595</c:v>
                </c:pt>
                <c:pt idx="1918">
                  <c:v>-0.19464025376778105</c:v>
                </c:pt>
                <c:pt idx="1919">
                  <c:v>-0.19461027536934961</c:v>
                </c:pt>
                <c:pt idx="1920">
                  <c:v>-0.1945802966425153</c:v>
                </c:pt>
                <c:pt idx="1921">
                  <c:v>-0.1945503175875416</c:v>
                </c:pt>
                <c:pt idx="1922">
                  <c:v>-0.19452033820469056</c:v>
                </c:pt>
                <c:pt idx="1923">
                  <c:v>-0.19449035849422519</c:v>
                </c:pt>
                <c:pt idx="1924">
                  <c:v>-0.19446037845640662</c:v>
                </c:pt>
                <c:pt idx="1925">
                  <c:v>-0.19443039809149765</c:v>
                </c:pt>
                <c:pt idx="1926">
                  <c:v>-0.19440041739975877</c:v>
                </c:pt>
                <c:pt idx="1927">
                  <c:v>-0.19437043638145113</c:v>
                </c:pt>
                <c:pt idx="1928">
                  <c:v>-0.19434045503683584</c:v>
                </c:pt>
                <c:pt idx="1929">
                  <c:v>-0.19431047336617341</c:v>
                </c:pt>
                <c:pt idx="1930">
                  <c:v>-0.19428049136972314</c:v>
                </c:pt>
                <c:pt idx="1931">
                  <c:v>-0.19425050904774571</c:v>
                </c:pt>
                <c:pt idx="1932">
                  <c:v>-0.19422052640050058</c:v>
                </c:pt>
                <c:pt idx="1933">
                  <c:v>-0.19419054342824638</c:v>
                </c:pt>
                <c:pt idx="1934">
                  <c:v>-0.19416056013124205</c:v>
                </c:pt>
                <c:pt idx="1935">
                  <c:v>-0.19413057650974636</c:v>
                </c:pt>
                <c:pt idx="1936">
                  <c:v>-0.19410059256401724</c:v>
                </c:pt>
                <c:pt idx="1937">
                  <c:v>-0.19407060829431294</c:v>
                </c:pt>
                <c:pt idx="1938">
                  <c:v>-0.19404062370089081</c:v>
                </c:pt>
                <c:pt idx="1939">
                  <c:v>-0.19401063878400793</c:v>
                </c:pt>
                <c:pt idx="1940">
                  <c:v>-0.19398065354392163</c:v>
                </c:pt>
                <c:pt idx="1941">
                  <c:v>-0.19395066798088817</c:v>
                </c:pt>
                <c:pt idx="1942">
                  <c:v>-0.19392068209516455</c:v>
                </c:pt>
                <c:pt idx="1943">
                  <c:v>-0.19389069588700653</c:v>
                </c:pt>
                <c:pt idx="1944">
                  <c:v>-0.19386070935666905</c:v>
                </c:pt>
                <c:pt idx="1945">
                  <c:v>-0.19383072250440819</c:v>
                </c:pt>
                <c:pt idx="1946">
                  <c:v>-0.19380073533047931</c:v>
                </c:pt>
                <c:pt idx="1947">
                  <c:v>-0.19377074783513681</c:v>
                </c:pt>
                <c:pt idx="1948">
                  <c:v>-0.19374076001863505</c:v>
                </c:pt>
                <c:pt idx="1949">
                  <c:v>-0.19371077188122865</c:v>
                </c:pt>
                <c:pt idx="1950">
                  <c:v>-0.19368078342317069</c:v>
                </c:pt>
                <c:pt idx="1951">
                  <c:v>-0.19365079464471568</c:v>
                </c:pt>
                <c:pt idx="1952">
                  <c:v>-0.19362080554611633</c:v>
                </c:pt>
                <c:pt idx="1953">
                  <c:v>-0.19359081612762541</c:v>
                </c:pt>
                <c:pt idx="1954">
                  <c:v>-0.19356082638949595</c:v>
                </c:pt>
                <c:pt idx="1955">
                  <c:v>-0.19353083633198043</c:v>
                </c:pt>
                <c:pt idx="1956">
                  <c:v>-0.19350084595533079</c:v>
                </c:pt>
                <c:pt idx="1957">
                  <c:v>-0.19347085525979812</c:v>
                </c:pt>
                <c:pt idx="1958">
                  <c:v>-0.19344086424563456</c:v>
                </c:pt>
                <c:pt idx="1959">
                  <c:v>-0.19341087291309111</c:v>
                </c:pt>
                <c:pt idx="1960">
                  <c:v>-0.19338088126241837</c:v>
                </c:pt>
                <c:pt idx="1961">
                  <c:v>-0.19335088929386696</c:v>
                </c:pt>
                <c:pt idx="1962">
                  <c:v>-0.19332089700768734</c:v>
                </c:pt>
                <c:pt idx="1963">
                  <c:v>-0.19329090440412922</c:v>
                </c:pt>
                <c:pt idx="1964">
                  <c:v>-0.19326091148344204</c:v>
                </c:pt>
                <c:pt idx="1965">
                  <c:v>-0.19323091824587585</c:v>
                </c:pt>
                <c:pt idx="1966">
                  <c:v>-0.19320092469167854</c:v>
                </c:pt>
                <c:pt idx="1967">
                  <c:v>-0.19317093082109993</c:v>
                </c:pt>
                <c:pt idx="1968">
                  <c:v>-0.19314093663438819</c:v>
                </c:pt>
                <c:pt idx="1969">
                  <c:v>-0.19311094213179125</c:v>
                </c:pt>
                <c:pt idx="1970">
                  <c:v>-0.19308094731355691</c:v>
                </c:pt>
                <c:pt idx="1971">
                  <c:v>-0.19305095217993262</c:v>
                </c:pt>
                <c:pt idx="1972">
                  <c:v>-0.19302095673116593</c:v>
                </c:pt>
                <c:pt idx="1973">
                  <c:v>-0.19299096096750396</c:v>
                </c:pt>
                <c:pt idx="1974">
                  <c:v>-0.19296096488919295</c:v>
                </c:pt>
                <c:pt idx="1975">
                  <c:v>-0.19293096849647978</c:v>
                </c:pt>
                <c:pt idx="1976">
                  <c:v>-0.19290097178961008</c:v>
                </c:pt>
                <c:pt idx="1977">
                  <c:v>-0.19287097476882947</c:v>
                </c:pt>
                <c:pt idx="1978">
                  <c:v>-0.19284097743438433</c:v>
                </c:pt>
                <c:pt idx="1979">
                  <c:v>-0.19281097978651907</c:v>
                </c:pt>
                <c:pt idx="1980">
                  <c:v>-0.19278098182547893</c:v>
                </c:pt>
                <c:pt idx="1981">
                  <c:v>-0.19275098355150827</c:v>
                </c:pt>
                <c:pt idx="1982">
                  <c:v>-0.19272098496485207</c:v>
                </c:pt>
                <c:pt idx="1983">
                  <c:v>-0.19269098606575374</c:v>
                </c:pt>
                <c:pt idx="1984">
                  <c:v>-0.19266098685445721</c:v>
                </c:pt>
                <c:pt idx="1985">
                  <c:v>-0.19263098733120626</c:v>
                </c:pt>
                <c:pt idx="1986">
                  <c:v>-0.19260098749624388</c:v>
                </c:pt>
                <c:pt idx="1987">
                  <c:v>-0.19257098734981265</c:v>
                </c:pt>
                <c:pt idx="1988">
                  <c:v>-0.19254098689215587</c:v>
                </c:pt>
                <c:pt idx="1989">
                  <c:v>-0.19251098612351536</c:v>
                </c:pt>
                <c:pt idx="1990">
                  <c:v>-0.19248098504413313</c:v>
                </c:pt>
                <c:pt idx="1991">
                  <c:v>-0.19245098365425123</c:v>
                </c:pt>
                <c:pt idx="1992">
                  <c:v>-0.19242098195411117</c:v>
                </c:pt>
                <c:pt idx="1993">
                  <c:v>-0.19239097994395388</c:v>
                </c:pt>
                <c:pt idx="1994">
                  <c:v>-0.19236097762402055</c:v>
                </c:pt>
                <c:pt idx="1995">
                  <c:v>-0.19233097499455176</c:v>
                </c:pt>
                <c:pt idx="1996">
                  <c:v>-0.19230097205578767</c:v>
                </c:pt>
                <c:pt idx="1997">
                  <c:v>-0.19227096880796823</c:v>
                </c:pt>
                <c:pt idx="1998">
                  <c:v>-0.1922409652513335</c:v>
                </c:pt>
                <c:pt idx="1999">
                  <c:v>-0.19221096138612326</c:v>
                </c:pt>
                <c:pt idx="2000">
                  <c:v>-0.19218095721257644</c:v>
                </c:pt>
                <c:pt idx="2001">
                  <c:v>-0.19215095273093191</c:v>
                </c:pt>
                <c:pt idx="2002">
                  <c:v>-0.19212094794142837</c:v>
                </c:pt>
                <c:pt idx="2003">
                  <c:v>-0.19209094284430456</c:v>
                </c:pt>
                <c:pt idx="2004">
                  <c:v>-0.19206093743979791</c:v>
                </c:pt>
                <c:pt idx="2005">
                  <c:v>-0.19203093172814673</c:v>
                </c:pt>
                <c:pt idx="2006">
                  <c:v>-0.19200092570958871</c:v>
                </c:pt>
                <c:pt idx="2007">
                  <c:v>-0.19197091938436051</c:v>
                </c:pt>
                <c:pt idx="2008">
                  <c:v>-0.19194091275269959</c:v>
                </c:pt>
                <c:pt idx="2009">
                  <c:v>-0.19191090581484299</c:v>
                </c:pt>
                <c:pt idx="2010">
                  <c:v>-0.19188089857102658</c:v>
                </c:pt>
                <c:pt idx="2011">
                  <c:v>-0.191850891021487</c:v>
                </c:pt>
                <c:pt idx="2012">
                  <c:v>-0.19182088316645951</c:v>
                </c:pt>
                <c:pt idx="2013">
                  <c:v>-0.19179087500618036</c:v>
                </c:pt>
                <c:pt idx="2014">
                  <c:v>-0.19176086654088509</c:v>
                </c:pt>
                <c:pt idx="2015">
                  <c:v>-0.19173085777080817</c:v>
                </c:pt>
                <c:pt idx="2016">
                  <c:v>-0.1917008486961847</c:v>
                </c:pt>
                <c:pt idx="2017">
                  <c:v>-0.1916708393172491</c:v>
                </c:pt>
                <c:pt idx="2018">
                  <c:v>-0.1916408296342359</c:v>
                </c:pt>
                <c:pt idx="2019">
                  <c:v>-0.19161081964737903</c:v>
                </c:pt>
                <c:pt idx="2020">
                  <c:v>-0.19158080935691213</c:v>
                </c:pt>
                <c:pt idx="2021">
                  <c:v>-0.19155079876306863</c:v>
                </c:pt>
                <c:pt idx="2022">
                  <c:v>-0.19152078786608184</c:v>
                </c:pt>
                <c:pt idx="2023">
                  <c:v>-0.19149077666618475</c:v>
                </c:pt>
                <c:pt idx="2024">
                  <c:v>-0.19146076516360971</c:v>
                </c:pt>
                <c:pt idx="2025">
                  <c:v>-0.19143075335858961</c:v>
                </c:pt>
                <c:pt idx="2026">
                  <c:v>-0.19140074125135609</c:v>
                </c:pt>
                <c:pt idx="2027">
                  <c:v>-0.19137072884214151</c:v>
                </c:pt>
                <c:pt idx="2028">
                  <c:v>-0.19134071613117698</c:v>
                </c:pt>
                <c:pt idx="2029">
                  <c:v>-0.19131070311869391</c:v>
                </c:pt>
                <c:pt idx="2030">
                  <c:v>-0.19128068980492385</c:v>
                </c:pt>
                <c:pt idx="2031">
                  <c:v>-0.19125067619009711</c:v>
                </c:pt>
                <c:pt idx="2032">
                  <c:v>-0.19122066227444401</c:v>
                </c:pt>
                <c:pt idx="2033">
                  <c:v>-0.19119064805819541</c:v>
                </c:pt>
                <c:pt idx="2034">
                  <c:v>-0.1911606335415813</c:v>
                </c:pt>
                <c:pt idx="2035">
                  <c:v>-0.19113061872483089</c:v>
                </c:pt>
                <c:pt idx="2036">
                  <c:v>-0.19110060360817416</c:v>
                </c:pt>
                <c:pt idx="2037">
                  <c:v>-0.19107058819183981</c:v>
                </c:pt>
                <c:pt idx="2038">
                  <c:v>-0.19104057247605744</c:v>
                </c:pt>
                <c:pt idx="2039">
                  <c:v>-0.19101055646105525</c:v>
                </c:pt>
                <c:pt idx="2040">
                  <c:v>-0.19098054014706178</c:v>
                </c:pt>
                <c:pt idx="2041">
                  <c:v>-0.19095052353430564</c:v>
                </c:pt>
                <c:pt idx="2042">
                  <c:v>-0.19092050662301441</c:v>
                </c:pt>
                <c:pt idx="2043">
                  <c:v>-0.19089048941341558</c:v>
                </c:pt>
                <c:pt idx="2044">
                  <c:v>-0.19086047190573679</c:v>
                </c:pt>
                <c:pt idx="2045">
                  <c:v>-0.19083045410020494</c:v>
                </c:pt>
                <c:pt idx="2046">
                  <c:v>-0.19080043599704721</c:v>
                </c:pt>
                <c:pt idx="2047">
                  <c:v>-0.1907704175964901</c:v>
                </c:pt>
                <c:pt idx="2048">
                  <c:v>-0.19074039889875988</c:v>
                </c:pt>
                <c:pt idx="2049">
                  <c:v>-0.19071037990408268</c:v>
                </c:pt>
                <c:pt idx="2050">
                  <c:v>-0.19068036061268512</c:v>
                </c:pt>
                <c:pt idx="2051">
                  <c:v>-0.19065034102479145</c:v>
                </c:pt>
                <c:pt idx="2052">
                  <c:v>-0.1906203211406276</c:v>
                </c:pt>
                <c:pt idx="2053">
                  <c:v>-0.19059030096041907</c:v>
                </c:pt>
                <c:pt idx="2054">
                  <c:v>-0.19056028048439033</c:v>
                </c:pt>
                <c:pt idx="2055">
                  <c:v>-0.1905302597127661</c:v>
                </c:pt>
                <c:pt idx="2056">
                  <c:v>-0.19050023864577037</c:v>
                </c:pt>
                <c:pt idx="2057">
                  <c:v>-0.19047021728362773</c:v>
                </c:pt>
                <c:pt idx="2058">
                  <c:v>-0.19044019562656178</c:v>
                </c:pt>
                <c:pt idx="2059">
                  <c:v>-0.19041017367479585</c:v>
                </c:pt>
                <c:pt idx="2060">
                  <c:v>-0.19038015142855358</c:v>
                </c:pt>
                <c:pt idx="2061">
                  <c:v>-0.19035012888805791</c:v>
                </c:pt>
                <c:pt idx="2062">
                  <c:v>-0.19032010605353172</c:v>
                </c:pt>
                <c:pt idx="2063">
                  <c:v>-0.19029008292519772</c:v>
                </c:pt>
                <c:pt idx="2064">
                  <c:v>-0.19026005950327785</c:v>
                </c:pt>
                <c:pt idx="2065">
                  <c:v>-0.19023003578799436</c:v>
                </c:pt>
                <c:pt idx="2066">
                  <c:v>-0.19020001177956941</c:v>
                </c:pt>
                <c:pt idx="2067">
                  <c:v>-0.19016998747822439</c:v>
                </c:pt>
                <c:pt idx="2068">
                  <c:v>-0.19013996288418011</c:v>
                </c:pt>
                <c:pt idx="2069">
                  <c:v>-0.19010993799765813</c:v>
                </c:pt>
                <c:pt idx="2070">
                  <c:v>-0.19007991281887932</c:v>
                </c:pt>
                <c:pt idx="2071">
                  <c:v>-0.19004988734806416</c:v>
                </c:pt>
                <c:pt idx="2072">
                  <c:v>-0.19001986158543288</c:v>
                </c:pt>
                <c:pt idx="2073">
                  <c:v>-0.18998983553120585</c:v>
                </c:pt>
                <c:pt idx="2074">
                  <c:v>-0.18995980918560251</c:v>
                </c:pt>
                <c:pt idx="2075">
                  <c:v>-0.18992978254884296</c:v>
                </c:pt>
                <c:pt idx="2076">
                  <c:v>-0.18989975562114603</c:v>
                </c:pt>
                <c:pt idx="2077">
                  <c:v>-0.18986972840273114</c:v>
                </c:pt>
                <c:pt idx="2078">
                  <c:v>-0.18983970089381719</c:v>
                </c:pt>
                <c:pt idx="2079">
                  <c:v>-0.18980967309462288</c:v>
                </c:pt>
                <c:pt idx="2080">
                  <c:v>-0.18977964500536643</c:v>
                </c:pt>
                <c:pt idx="2081">
                  <c:v>-0.18974961662626566</c:v>
                </c:pt>
                <c:pt idx="2082">
                  <c:v>-0.18971958795753918</c:v>
                </c:pt>
                <c:pt idx="2083">
                  <c:v>-0.18968955899940421</c:v>
                </c:pt>
                <c:pt idx="2084">
                  <c:v>-0.18965952975207812</c:v>
                </c:pt>
                <c:pt idx="2085">
                  <c:v>-0.18962950021577818</c:v>
                </c:pt>
                <c:pt idx="2086">
                  <c:v>-0.1895994703907215</c:v>
                </c:pt>
                <c:pt idx="2087">
                  <c:v>-0.18956944027712497</c:v>
                </c:pt>
                <c:pt idx="2088">
                  <c:v>-0.18953940987520407</c:v>
                </c:pt>
                <c:pt idx="2089">
                  <c:v>-0.18950937918517552</c:v>
                </c:pt>
                <c:pt idx="2090">
                  <c:v>-0.18947934820725604</c:v>
                </c:pt>
                <c:pt idx="2091">
                  <c:v>-0.18944931694166051</c:v>
                </c:pt>
                <c:pt idx="2092">
                  <c:v>-0.18941928538860447</c:v>
                </c:pt>
                <c:pt idx="2093">
                  <c:v>-0.18938925354830366</c:v>
                </c:pt>
                <c:pt idx="2094">
                  <c:v>-0.18935922142097306</c:v>
                </c:pt>
                <c:pt idx="2095">
                  <c:v>-0.18932918900682677</c:v>
                </c:pt>
                <c:pt idx="2096">
                  <c:v>-0.18929915630608002</c:v>
                </c:pt>
                <c:pt idx="2097">
                  <c:v>-0.18926912331894696</c:v>
                </c:pt>
                <c:pt idx="2098">
                  <c:v>-0.18923909004564121</c:v>
                </c:pt>
                <c:pt idx="2099">
                  <c:v>-0.18920905648637748</c:v>
                </c:pt>
                <c:pt idx="2100">
                  <c:v>-0.18917902264136888</c:v>
                </c:pt>
                <c:pt idx="2101">
                  <c:v>-0.18914898851082862</c:v>
                </c:pt>
                <c:pt idx="2102">
                  <c:v>-0.18911895409497015</c:v>
                </c:pt>
                <c:pt idx="2103">
                  <c:v>-0.18908891939400635</c:v>
                </c:pt>
                <c:pt idx="2104">
                  <c:v>-0.18905888440815</c:v>
                </c:pt>
                <c:pt idx="2105">
                  <c:v>-0.18902884913761336</c:v>
                </c:pt>
                <c:pt idx="2106">
                  <c:v>-0.18899881358260845</c:v>
                </c:pt>
                <c:pt idx="2107">
                  <c:v>-0.18896877774334753</c:v>
                </c:pt>
                <c:pt idx="2108">
                  <c:v>-0.18893874162004265</c:v>
                </c:pt>
                <c:pt idx="2109">
                  <c:v>-0.18890870521290487</c:v>
                </c:pt>
                <c:pt idx="2110">
                  <c:v>-0.18887866852214552</c:v>
                </c:pt>
                <c:pt idx="2111">
                  <c:v>-0.18884863154797527</c:v>
                </c:pt>
                <c:pt idx="2112">
                  <c:v>-0.1888185942906061</c:v>
                </c:pt>
                <c:pt idx="2113">
                  <c:v>-0.18878855675024753</c:v>
                </c:pt>
                <c:pt idx="2114">
                  <c:v>-0.18875851892711049</c:v>
                </c:pt>
                <c:pt idx="2115">
                  <c:v>-0.1887284808214047</c:v>
                </c:pt>
                <c:pt idx="2116">
                  <c:v>-0.18869844243334077</c:v>
                </c:pt>
                <c:pt idx="2117">
                  <c:v>-0.18866840376312755</c:v>
                </c:pt>
                <c:pt idx="2118">
                  <c:v>-0.18863836481097512</c:v>
                </c:pt>
                <c:pt idx="2119">
                  <c:v>-0.18860832557709201</c:v>
                </c:pt>
                <c:pt idx="2120">
                  <c:v>-0.18857828606168825</c:v>
                </c:pt>
                <c:pt idx="2121">
                  <c:v>-0.18854824626497158</c:v>
                </c:pt>
                <c:pt idx="2122">
                  <c:v>-0.18851820618715143</c:v>
                </c:pt>
                <c:pt idx="2123">
                  <c:v>-0.18848816582843531</c:v>
                </c:pt>
                <c:pt idx="2124">
                  <c:v>-0.1884581251890321</c:v>
                </c:pt>
                <c:pt idx="2125">
                  <c:v>-0.18842808426914903</c:v>
                </c:pt>
                <c:pt idx="2126">
                  <c:v>-0.18839804306899416</c:v>
                </c:pt>
                <c:pt idx="2127">
                  <c:v>-0.1883680015887747</c:v>
                </c:pt>
                <c:pt idx="2128">
                  <c:v>-0.18833795982869778</c:v>
                </c:pt>
                <c:pt idx="2129">
                  <c:v>-0.18830791778897094</c:v>
                </c:pt>
                <c:pt idx="2130">
                  <c:v>-0.18827787546980035</c:v>
                </c:pt>
                <c:pt idx="2131">
                  <c:v>-0.18824783287139246</c:v>
                </c:pt>
                <c:pt idx="2132">
                  <c:v>-0.18821778999395394</c:v>
                </c:pt>
                <c:pt idx="2133">
                  <c:v>-0.18818774683769091</c:v>
                </c:pt>
                <c:pt idx="2134">
                  <c:v>-0.18815770340280896</c:v>
                </c:pt>
                <c:pt idx="2135">
                  <c:v>-0.18812765968951373</c:v>
                </c:pt>
                <c:pt idx="2136">
                  <c:v>-0.18809761569801131</c:v>
                </c:pt>
                <c:pt idx="2137">
                  <c:v>-0.18806757142850589</c:v>
                </c:pt>
                <c:pt idx="2138">
                  <c:v>-0.18803752688120301</c:v>
                </c:pt>
                <c:pt idx="2139">
                  <c:v>-0.18800748205630757</c:v>
                </c:pt>
                <c:pt idx="2140">
                  <c:v>-0.18797743695402369</c:v>
                </c:pt>
                <c:pt idx="2141">
                  <c:v>-0.1879473915745562</c:v>
                </c:pt>
                <c:pt idx="2142">
                  <c:v>-0.18791734591810877</c:v>
                </c:pt>
                <c:pt idx="2143">
                  <c:v>-0.18788729998488557</c:v>
                </c:pt>
                <c:pt idx="2144">
                  <c:v>-0.18785725377508999</c:v>
                </c:pt>
                <c:pt idx="2145">
                  <c:v>-0.18782720728892588</c:v>
                </c:pt>
                <c:pt idx="2146">
                  <c:v>-0.18779716052659595</c:v>
                </c:pt>
                <c:pt idx="2147">
                  <c:v>-0.18776711348830383</c:v>
                </c:pt>
                <c:pt idx="2148">
                  <c:v>-0.18773706617425151</c:v>
                </c:pt>
                <c:pt idx="2149">
                  <c:v>-0.18770701858464267</c:v>
                </c:pt>
                <c:pt idx="2150">
                  <c:v>-0.18767697071967887</c:v>
                </c:pt>
                <c:pt idx="2151">
                  <c:v>-0.18764692257956267</c:v>
                </c:pt>
                <c:pt idx="2152">
                  <c:v>-0.18761687416449557</c:v>
                </c:pt>
                <c:pt idx="2153">
                  <c:v>-0.18758682547467986</c:v>
                </c:pt>
                <c:pt idx="2154">
                  <c:v>-0.18755677651031633</c:v>
                </c:pt>
                <c:pt idx="2155">
                  <c:v>-0.18752672727160702</c:v>
                </c:pt>
                <c:pt idx="2156">
                  <c:v>-0.18749667775875267</c:v>
                </c:pt>
                <c:pt idx="2157">
                  <c:v>-0.18746662797195424</c:v>
                </c:pt>
                <c:pt idx="2158">
                  <c:v>-0.18743657791141216</c:v>
                </c:pt>
                <c:pt idx="2159">
                  <c:v>-0.18740652757732718</c:v>
                </c:pt>
                <c:pt idx="2160">
                  <c:v>-0.18737647696989967</c:v>
                </c:pt>
                <c:pt idx="2161">
                  <c:v>-0.18734642608932883</c:v>
                </c:pt>
                <c:pt idx="2162">
                  <c:v>-0.18731637493581565</c:v>
                </c:pt>
                <c:pt idx="2163">
                  <c:v>-0.18728632350955887</c:v>
                </c:pt>
                <c:pt idx="2164">
                  <c:v>-0.18725627181075816</c:v>
                </c:pt>
                <c:pt idx="2165">
                  <c:v>-0.18722621983961274</c:v>
                </c:pt>
                <c:pt idx="2166">
                  <c:v>-0.18719616759632152</c:v>
                </c:pt>
                <c:pt idx="2167">
                  <c:v>-0.18716611508108327</c:v>
                </c:pt>
                <c:pt idx="2168">
                  <c:v>-0.18713606229409641</c:v>
                </c:pt>
                <c:pt idx="2169">
                  <c:v>-0.18710600923555942</c:v>
                </c:pt>
                <c:pt idx="2170">
                  <c:v>-0.18707595590567044</c:v>
                </c:pt>
                <c:pt idx="2171">
                  <c:v>-0.18704590230462736</c:v>
                </c:pt>
                <c:pt idx="2172">
                  <c:v>-0.18701584843262803</c:v>
                </c:pt>
                <c:pt idx="2173">
                  <c:v>-0.18698579428987</c:v>
                </c:pt>
                <c:pt idx="2174">
                  <c:v>-0.18695573987655012</c:v>
                </c:pt>
                <c:pt idx="2175">
                  <c:v>-0.1869256851928659</c:v>
                </c:pt>
                <c:pt idx="2176">
                  <c:v>-0.18689563023901423</c:v>
                </c:pt>
                <c:pt idx="2177">
                  <c:v>-0.18686557501519196</c:v>
                </c:pt>
                <c:pt idx="2178">
                  <c:v>-0.18683551952159466</c:v>
                </c:pt>
                <c:pt idx="2179">
                  <c:v>-0.1868054637584195</c:v>
                </c:pt>
                <c:pt idx="2180">
                  <c:v>-0.18677540772586221</c:v>
                </c:pt>
                <c:pt idx="2181">
                  <c:v>-0.18674535142411947</c:v>
                </c:pt>
                <c:pt idx="2182">
                  <c:v>-0.18671529485338534</c:v>
                </c:pt>
                <c:pt idx="2183">
                  <c:v>-0.18668523801385628</c:v>
                </c:pt>
                <c:pt idx="2184">
                  <c:v>-0.1866551809057273</c:v>
                </c:pt>
                <c:pt idx="2185">
                  <c:v>-0.18662512352919425</c:v>
                </c:pt>
                <c:pt idx="2186">
                  <c:v>-0.18659506588445074</c:v>
                </c:pt>
                <c:pt idx="2187">
                  <c:v>-0.1865650079716919</c:v>
                </c:pt>
                <c:pt idx="2188">
                  <c:v>-0.18653494979111213</c:v>
                </c:pt>
                <c:pt idx="2189">
                  <c:v>-0.18650489134290582</c:v>
                </c:pt>
                <c:pt idx="2190">
                  <c:v>-0.18647483262726716</c:v>
                </c:pt>
                <c:pt idx="2191">
                  <c:v>-0.18644477364438972</c:v>
                </c:pt>
                <c:pt idx="2192">
                  <c:v>-0.18641471439446677</c:v>
                </c:pt>
                <c:pt idx="2193">
                  <c:v>-0.1863846548776924</c:v>
                </c:pt>
                <c:pt idx="2194">
                  <c:v>-0.18635459509425978</c:v>
                </c:pt>
                <c:pt idx="2195">
                  <c:v>-0.18632453504436136</c:v>
                </c:pt>
                <c:pt idx="2196">
                  <c:v>-0.18629447472819027</c:v>
                </c:pt>
                <c:pt idx="2197">
                  <c:v>-0.18626441414593964</c:v>
                </c:pt>
                <c:pt idx="2198">
                  <c:v>-0.18623435329780114</c:v>
                </c:pt>
                <c:pt idx="2199">
                  <c:v>-0.18620429218396745</c:v>
                </c:pt>
                <c:pt idx="2200">
                  <c:v>-0.18617423080463047</c:v>
                </c:pt>
                <c:pt idx="2201">
                  <c:v>-0.18614416915998194</c:v>
                </c:pt>
                <c:pt idx="2202">
                  <c:v>-0.18611410725021393</c:v>
                </c:pt>
                <c:pt idx="2203">
                  <c:v>-0.18608404507551723</c:v>
                </c:pt>
                <c:pt idx="2204">
                  <c:v>-0.18605398263608369</c:v>
                </c:pt>
                <c:pt idx="2205">
                  <c:v>-0.18602391993210371</c:v>
                </c:pt>
                <c:pt idx="2206">
                  <c:v>-0.18599385696376858</c:v>
                </c:pt>
                <c:pt idx="2207">
                  <c:v>-0.18596379373126914</c:v>
                </c:pt>
                <c:pt idx="2208">
                  <c:v>-0.18593373023479537</c:v>
                </c:pt>
                <c:pt idx="2209">
                  <c:v>-0.18590366647453793</c:v>
                </c:pt>
                <c:pt idx="2210">
                  <c:v>-0.18587360245068651</c:v>
                </c:pt>
                <c:pt idx="2211">
                  <c:v>-0.18584353816343091</c:v>
                </c:pt>
                <c:pt idx="2212">
                  <c:v>-0.18581347361296147</c:v>
                </c:pt>
                <c:pt idx="2213">
                  <c:v>-0.18578340879946731</c:v>
                </c:pt>
                <c:pt idx="2214">
                  <c:v>-0.18575334372313768</c:v>
                </c:pt>
                <c:pt idx="2215">
                  <c:v>-0.18572327838416153</c:v>
                </c:pt>
                <c:pt idx="2216">
                  <c:v>-0.18569321278272782</c:v>
                </c:pt>
                <c:pt idx="2217">
                  <c:v>-0.18566314691902547</c:v>
                </c:pt>
                <c:pt idx="2218">
                  <c:v>-0.18563308079324259</c:v>
                </c:pt>
                <c:pt idx="2219">
                  <c:v>-0.18560301440556798</c:v>
                </c:pt>
                <c:pt idx="2220">
                  <c:v>-0.18557294775618927</c:v>
                </c:pt>
                <c:pt idx="2221">
                  <c:v>-0.18554288084529513</c:v>
                </c:pt>
                <c:pt idx="2222">
                  <c:v>-0.18551281367307232</c:v>
                </c:pt>
                <c:pt idx="2223">
                  <c:v>-0.18548274623970962</c:v>
                </c:pt>
                <c:pt idx="2224">
                  <c:v>-0.18545267854539321</c:v>
                </c:pt>
                <c:pt idx="2225">
                  <c:v>-0.1854226105903109</c:v>
                </c:pt>
                <c:pt idx="2226">
                  <c:v>-0.18539254237464931</c:v>
                </c:pt>
                <c:pt idx="2227">
                  <c:v>-0.18536247389859567</c:v>
                </c:pt>
                <c:pt idx="2228">
                  <c:v>-0.18533240516233607</c:v>
                </c:pt>
                <c:pt idx="2229">
                  <c:v>-0.18530233616605746</c:v>
                </c:pt>
                <c:pt idx="2230">
                  <c:v>-0.18527226690994569</c:v>
                </c:pt>
                <c:pt idx="2231">
                  <c:v>-0.18524219739418718</c:v>
                </c:pt>
                <c:pt idx="2232">
                  <c:v>-0.18521212761896716</c:v>
                </c:pt>
                <c:pt idx="2233">
                  <c:v>-0.18518205758447187</c:v>
                </c:pt>
                <c:pt idx="2234">
                  <c:v>-0.18515198729088633</c:v>
                </c:pt>
                <c:pt idx="2235">
                  <c:v>-0.18512191673839606</c:v>
                </c:pt>
                <c:pt idx="2236">
                  <c:v>-0.1850918459271863</c:v>
                </c:pt>
                <c:pt idx="2237">
                  <c:v>-0.18506177485744157</c:v>
                </c:pt>
                <c:pt idx="2238">
                  <c:v>-0.18503170352934672</c:v>
                </c:pt>
                <c:pt idx="2239">
                  <c:v>-0.18500163194308661</c:v>
                </c:pt>
                <c:pt idx="2240">
                  <c:v>-0.18497156009884508</c:v>
                </c:pt>
                <c:pt idx="2241">
                  <c:v>-0.18494148799680687</c:v>
                </c:pt>
                <c:pt idx="2242">
                  <c:v>-0.18491141563715541</c:v>
                </c:pt>
                <c:pt idx="2243">
                  <c:v>-0.18488134302007442</c:v>
                </c:pt>
                <c:pt idx="2244">
                  <c:v>-0.18485127014574826</c:v>
                </c:pt>
                <c:pt idx="2245">
                  <c:v>-0.18482119701435973</c:v>
                </c:pt>
                <c:pt idx="2246">
                  <c:v>-0.18479112362609246</c:v>
                </c:pt>
                <c:pt idx="2247">
                  <c:v>-0.18476104998112897</c:v>
                </c:pt>
                <c:pt idx="2248">
                  <c:v>-0.18473097607965228</c:v>
                </c:pt>
                <c:pt idx="2249">
                  <c:v>-0.18470090192184552</c:v>
                </c:pt>
                <c:pt idx="2250">
                  <c:v>-0.1846708275078906</c:v>
                </c:pt>
                <c:pt idx="2251">
                  <c:v>-0.1846407528379701</c:v>
                </c:pt>
                <c:pt idx="2252">
                  <c:v>-0.1846106779122666</c:v>
                </c:pt>
                <c:pt idx="2253">
                  <c:v>-0.18458060273096094</c:v>
                </c:pt>
                <c:pt idx="2254">
                  <c:v>-0.18455052729423621</c:v>
                </c:pt>
                <c:pt idx="2255">
                  <c:v>-0.18452045160227321</c:v>
                </c:pt>
                <c:pt idx="2256">
                  <c:v>-0.18449037565525322</c:v>
                </c:pt>
                <c:pt idx="2257">
                  <c:v>-0.18446029945335785</c:v>
                </c:pt>
                <c:pt idx="2258">
                  <c:v>-0.18443022299676831</c:v>
                </c:pt>
                <c:pt idx="2259">
                  <c:v>-0.18440014628566487</c:v>
                </c:pt>
                <c:pt idx="2260">
                  <c:v>-0.18437006932022859</c:v>
                </c:pt>
                <c:pt idx="2261">
                  <c:v>-0.18433999210064006</c:v>
                </c:pt>
                <c:pt idx="2262">
                  <c:v>-0.18430991462707952</c:v>
                </c:pt>
                <c:pt idx="2263">
                  <c:v>-0.1842798368997266</c:v>
                </c:pt>
                <c:pt idx="2264">
                  <c:v>-0.18424975891876222</c:v>
                </c:pt>
                <c:pt idx="2265">
                  <c:v>-0.18421968068436545</c:v>
                </c:pt>
                <c:pt idx="2266">
                  <c:v>-0.18418960219671615</c:v>
                </c:pt>
                <c:pt idx="2267">
                  <c:v>-0.18415952345599357</c:v>
                </c:pt>
                <c:pt idx="2268">
                  <c:v>-0.18412944446237745</c:v>
                </c:pt>
                <c:pt idx="2269">
                  <c:v>-0.18409936521604608</c:v>
                </c:pt>
                <c:pt idx="2270">
                  <c:v>-0.18406928571717868</c:v>
                </c:pt>
                <c:pt idx="2271">
                  <c:v>-0.18403920596595452</c:v>
                </c:pt>
                <c:pt idx="2272">
                  <c:v>-0.18400912596255176</c:v>
                </c:pt>
                <c:pt idx="2273">
                  <c:v>-0.1839790457071479</c:v>
                </c:pt>
                <c:pt idx="2274">
                  <c:v>-0.18394896519992265</c:v>
                </c:pt>
                <c:pt idx="2275">
                  <c:v>-0.18391888444105275</c:v>
                </c:pt>
                <c:pt idx="2276">
                  <c:v>-0.18388880343071756</c:v>
                </c:pt>
                <c:pt idx="2277">
                  <c:v>-0.18385872216909266</c:v>
                </c:pt>
                <c:pt idx="2278">
                  <c:v>-0.18382864065635685</c:v>
                </c:pt>
                <c:pt idx="2279">
                  <c:v>-0.18379855889268748</c:v>
                </c:pt>
                <c:pt idx="2280">
                  <c:v>-0.18376847687826137</c:v>
                </c:pt>
                <c:pt idx="2281">
                  <c:v>-0.18373839461325547</c:v>
                </c:pt>
                <c:pt idx="2282">
                  <c:v>-0.18370831209784655</c:v>
                </c:pt>
                <c:pt idx="2283">
                  <c:v>-0.18367822933221134</c:v>
                </c:pt>
                <c:pt idx="2284">
                  <c:v>-0.18364814631652598</c:v>
                </c:pt>
                <c:pt idx="2285">
                  <c:v>-0.18361806305096717</c:v>
                </c:pt>
                <c:pt idx="2286">
                  <c:v>-0.18358797953571065</c:v>
                </c:pt>
                <c:pt idx="2287">
                  <c:v>-0.18355789577093296</c:v>
                </c:pt>
                <c:pt idx="2288">
                  <c:v>-0.18352781175680882</c:v>
                </c:pt>
                <c:pt idx="2289">
                  <c:v>-0.18349772749351462</c:v>
                </c:pt>
                <c:pt idx="2290">
                  <c:v>-0.18346764298122531</c:v>
                </c:pt>
                <c:pt idx="2291">
                  <c:v>-0.18343755822011643</c:v>
                </c:pt>
                <c:pt idx="2292">
                  <c:v>-0.18340747321036266</c:v>
                </c:pt>
                <c:pt idx="2293">
                  <c:v>-0.1833773879521397</c:v>
                </c:pt>
                <c:pt idx="2294">
                  <c:v>-0.18334730244562103</c:v>
                </c:pt>
                <c:pt idx="2295">
                  <c:v>-0.18331721669098211</c:v>
                </c:pt>
                <c:pt idx="2296">
                  <c:v>-0.18328713068839697</c:v>
                </c:pt>
                <c:pt idx="2297">
                  <c:v>-0.18325704443804014</c:v>
                </c:pt>
                <c:pt idx="2298">
                  <c:v>-0.18322695794008492</c:v>
                </c:pt>
                <c:pt idx="2299">
                  <c:v>-0.18319687119470596</c:v>
                </c:pt>
                <c:pt idx="2300">
                  <c:v>-0.18316678420207672</c:v>
                </c:pt>
                <c:pt idx="2301">
                  <c:v>-0.18313669696237023</c:v>
                </c:pt>
                <c:pt idx="2302">
                  <c:v>-0.18310660947576063</c:v>
                </c:pt>
                <c:pt idx="2303">
                  <c:v>-0.18307652174242073</c:v>
                </c:pt>
                <c:pt idx="2304">
                  <c:v>-0.18304643376252355</c:v>
                </c:pt>
                <c:pt idx="2305">
                  <c:v>-0.18301634553624169</c:v>
                </c:pt>
                <c:pt idx="2306">
                  <c:v>-0.18298625706374844</c:v>
                </c:pt>
                <c:pt idx="2307">
                  <c:v>-0.18295616834521544</c:v>
                </c:pt>
                <c:pt idx="2308">
                  <c:v>-0.18292607938081584</c:v>
                </c:pt>
                <c:pt idx="2309">
                  <c:v>-0.18289599017072139</c:v>
                </c:pt>
                <c:pt idx="2310">
                  <c:v>-0.18286590071510422</c:v>
                </c:pt>
                <c:pt idx="2311">
                  <c:v>-0.1828358110141366</c:v>
                </c:pt>
                <c:pt idx="2312">
                  <c:v>-0.18280572106798931</c:v>
                </c:pt>
                <c:pt idx="2313">
                  <c:v>-0.18277563087683452</c:v>
                </c:pt>
                <c:pt idx="2314">
                  <c:v>-0.18274554044084323</c:v>
                </c:pt>
                <c:pt idx="2315">
                  <c:v>-0.18271544976018694</c:v>
                </c:pt>
                <c:pt idx="2316">
                  <c:v>-0.18268535883503656</c:v>
                </c:pt>
                <c:pt idx="2317">
                  <c:v>-0.18265526766556234</c:v>
                </c:pt>
                <c:pt idx="2318">
                  <c:v>-0.18262517625193608</c:v>
                </c:pt>
                <c:pt idx="2319">
                  <c:v>-0.18259508459432761</c:v>
                </c:pt>
                <c:pt idx="2320">
                  <c:v>-0.18256499269290727</c:v>
                </c:pt>
                <c:pt idx="2321">
                  <c:v>-0.18253490054784516</c:v>
                </c:pt>
                <c:pt idx="2322">
                  <c:v>-0.18250480815931186</c:v>
                </c:pt>
                <c:pt idx="2323">
                  <c:v>-0.18247471552747685</c:v>
                </c:pt>
                <c:pt idx="2324">
                  <c:v>-0.18244462265250982</c:v>
                </c:pt>
                <c:pt idx="2325">
                  <c:v>-0.18241452953458026</c:v>
                </c:pt>
                <c:pt idx="2326">
                  <c:v>-0.18238443617385769</c:v>
                </c:pt>
                <c:pt idx="2327">
                  <c:v>-0.18235434257051131</c:v>
                </c:pt>
                <c:pt idx="2328">
                  <c:v>-0.18232424872471026</c:v>
                </c:pt>
                <c:pt idx="2329">
                  <c:v>-0.18229415463662307</c:v>
                </c:pt>
                <c:pt idx="2330">
                  <c:v>-0.18226406030641851</c:v>
                </c:pt>
                <c:pt idx="2331">
                  <c:v>-0.18223396573426565</c:v>
                </c:pt>
                <c:pt idx="2332">
                  <c:v>-0.18220387092033236</c:v>
                </c:pt>
                <c:pt idx="2333">
                  <c:v>-0.18217377586478706</c:v>
                </c:pt>
                <c:pt idx="2334">
                  <c:v>-0.18214368056779806</c:v>
                </c:pt>
                <c:pt idx="2335">
                  <c:v>-0.18211358502953273</c:v>
                </c:pt>
                <c:pt idx="2336">
                  <c:v>-0.18208348925015949</c:v>
                </c:pt>
                <c:pt idx="2337">
                  <c:v>-0.18205339322984537</c:v>
                </c:pt>
                <c:pt idx="2338">
                  <c:v>-0.18202329696875791</c:v>
                </c:pt>
                <c:pt idx="2339">
                  <c:v>-0.18199320046706469</c:v>
                </c:pt>
                <c:pt idx="2340">
                  <c:v>-0.18196310372493257</c:v>
                </c:pt>
                <c:pt idx="2341">
                  <c:v>-0.18193300674252866</c:v>
                </c:pt>
                <c:pt idx="2342">
                  <c:v>-0.18190290952001958</c:v>
                </c:pt>
                <c:pt idx="2343">
                  <c:v>-0.18187281205757222</c:v>
                </c:pt>
                <c:pt idx="2344">
                  <c:v>-0.1818427143553526</c:v>
                </c:pt>
                <c:pt idx="2345">
                  <c:v>-0.18181261641352747</c:v>
                </c:pt>
                <c:pt idx="2346">
                  <c:v>-0.18178251823226327</c:v>
                </c:pt>
                <c:pt idx="2347">
                  <c:v>-0.18175241981172513</c:v>
                </c:pt>
                <c:pt idx="2348">
                  <c:v>-0.18172232115207948</c:v>
                </c:pt>
                <c:pt idx="2349">
                  <c:v>-0.18169222225349213</c:v>
                </c:pt>
                <c:pt idx="2350">
                  <c:v>-0.18166212311612806</c:v>
                </c:pt>
                <c:pt idx="2351">
                  <c:v>-0.18163202374015314</c:v>
                </c:pt>
                <c:pt idx="2352">
                  <c:v>-0.18160192412573251</c:v>
                </c:pt>
                <c:pt idx="2353">
                  <c:v>-0.18157182427303109</c:v>
                </c:pt>
                <c:pt idx="2354">
                  <c:v>-0.18154172418221393</c:v>
                </c:pt>
                <c:pt idx="2355">
                  <c:v>-0.18151162385344549</c:v>
                </c:pt>
                <c:pt idx="2356">
                  <c:v>-0.18148152328689066</c:v>
                </c:pt>
                <c:pt idx="2357">
                  <c:v>-0.18145142248271356</c:v>
                </c:pt>
                <c:pt idx="2358">
                  <c:v>-0.18142132144107936</c:v>
                </c:pt>
                <c:pt idx="2359">
                  <c:v>-0.18139122016215142</c:v>
                </c:pt>
                <c:pt idx="2360">
                  <c:v>-0.18136111864609328</c:v>
                </c:pt>
                <c:pt idx="2361">
                  <c:v>-0.18133101689306946</c:v>
                </c:pt>
                <c:pt idx="2362">
                  <c:v>-0.18130091490324363</c:v>
                </c:pt>
                <c:pt idx="2363">
                  <c:v>-0.18127081267677969</c:v>
                </c:pt>
                <c:pt idx="2364">
                  <c:v>-0.18124071021383975</c:v>
                </c:pt>
                <c:pt idx="2365">
                  <c:v>-0.18121060751458773</c:v>
                </c:pt>
                <c:pt idx="2366">
                  <c:v>-0.18118050457918666</c:v>
                </c:pt>
                <c:pt idx="2367">
                  <c:v>-0.18115040140779992</c:v>
                </c:pt>
                <c:pt idx="2368">
                  <c:v>-0.18112029800058976</c:v>
                </c:pt>
                <c:pt idx="2369">
                  <c:v>-0.18109019435771856</c:v>
                </c:pt>
                <c:pt idx="2370">
                  <c:v>-0.18106009047934879</c:v>
                </c:pt>
                <c:pt idx="2371">
                  <c:v>-0.18102998636564338</c:v>
                </c:pt>
                <c:pt idx="2372">
                  <c:v>-0.18099988201676365</c:v>
                </c:pt>
                <c:pt idx="2373">
                  <c:v>-0.18096977743287246</c:v>
                </c:pt>
                <c:pt idx="2374">
                  <c:v>-0.18093967261413058</c:v>
                </c:pt>
                <c:pt idx="2375">
                  <c:v>-0.18090956756070053</c:v>
                </c:pt>
                <c:pt idx="2376">
                  <c:v>-0.18087946227274332</c:v>
                </c:pt>
                <c:pt idx="2377">
                  <c:v>-0.18084935675042085</c:v>
                </c:pt>
                <c:pt idx="2378">
                  <c:v>-0.18081925099389384</c:v>
                </c:pt>
                <c:pt idx="2379">
                  <c:v>-0.18078914500332371</c:v>
                </c:pt>
                <c:pt idx="2380">
                  <c:v>-0.18075903877887134</c:v>
                </c:pt>
                <c:pt idx="2381">
                  <c:v>-0.18072893232069759</c:v>
                </c:pt>
                <c:pt idx="2382">
                  <c:v>-0.18069882562896272</c:v>
                </c:pt>
                <c:pt idx="2383">
                  <c:v>-0.18066871870382706</c:v>
                </c:pt>
                <c:pt idx="2384">
                  <c:v>-0.18063861154545152</c:v>
                </c:pt>
                <c:pt idx="2385">
                  <c:v>-0.18060850415399637</c:v>
                </c:pt>
                <c:pt idx="2386">
                  <c:v>-0.18057839652962099</c:v>
                </c:pt>
                <c:pt idx="2387">
                  <c:v>-0.18054828867248568</c:v>
                </c:pt>
                <c:pt idx="2388">
                  <c:v>-0.18051818058275027</c:v>
                </c:pt>
                <c:pt idx="2389">
                  <c:v>-0.18048807226057362</c:v>
                </c:pt>
                <c:pt idx="2390">
                  <c:v>-0.18045796370611605</c:v>
                </c:pt>
                <c:pt idx="2391">
                  <c:v>-0.18042785491953639</c:v>
                </c:pt>
                <c:pt idx="2392">
                  <c:v>-0.180397745900994</c:v>
                </c:pt>
                <c:pt idx="2393">
                  <c:v>-0.18036763665064737</c:v>
                </c:pt>
                <c:pt idx="2394">
                  <c:v>-0.18033752716865614</c:v>
                </c:pt>
                <c:pt idx="2395">
                  <c:v>-0.18030741745517831</c:v>
                </c:pt>
                <c:pt idx="2396">
                  <c:v>-0.18027730751037285</c:v>
                </c:pt>
                <c:pt idx="2397">
                  <c:v>-0.18024719733439792</c:v>
                </c:pt>
                <c:pt idx="2398">
                  <c:v>-0.18021708692741206</c:v>
                </c:pt>
                <c:pt idx="2399">
                  <c:v>-0.18018697628957281</c:v>
                </c:pt>
                <c:pt idx="2400">
                  <c:v>-0.18015686542103893</c:v>
                </c:pt>
                <c:pt idx="2401">
                  <c:v>-0.18012675432196784</c:v>
                </c:pt>
                <c:pt idx="2402">
                  <c:v>-0.18009664299251682</c:v>
                </c:pt>
                <c:pt idx="2403">
                  <c:v>-0.18006653143284385</c:v>
                </c:pt>
                <c:pt idx="2404">
                  <c:v>-0.18003641964310652</c:v>
                </c:pt>
                <c:pt idx="2405">
                  <c:v>-0.18000630762346159</c:v>
                </c:pt>
                <c:pt idx="2406">
                  <c:v>-0.17997619537406606</c:v>
                </c:pt>
                <c:pt idx="2407">
                  <c:v>-0.17994608289507752</c:v>
                </c:pt>
                <c:pt idx="2408">
                  <c:v>-0.17991597018665262</c:v>
                </c:pt>
                <c:pt idx="2409">
                  <c:v>-0.17988585724894712</c:v>
                </c:pt>
                <c:pt idx="2410">
                  <c:v>-0.17985574408211902</c:v>
                </c:pt>
                <c:pt idx="2411">
                  <c:v>-0.17982563068632318</c:v>
                </c:pt>
                <c:pt idx="2412">
                  <c:v>-0.17979551706171704</c:v>
                </c:pt>
                <c:pt idx="2413">
                  <c:v>-0.17976540320845602</c:v>
                </c:pt>
                <c:pt idx="2414">
                  <c:v>-0.17973528912669606</c:v>
                </c:pt>
                <c:pt idx="2415">
                  <c:v>-0.17970517481659326</c:v>
                </c:pt>
                <c:pt idx="2416">
                  <c:v>-0.17967506027830338</c:v>
                </c:pt>
                <c:pt idx="2417">
                  <c:v>-0.17964494551198157</c:v>
                </c:pt>
                <c:pt idx="2418">
                  <c:v>-0.1796148305177831</c:v>
                </c:pt>
                <c:pt idx="2419">
                  <c:v>-0.17958471529586395</c:v>
                </c:pt>
                <c:pt idx="2420">
                  <c:v>-0.179554599846378</c:v>
                </c:pt>
                <c:pt idx="2421">
                  <c:v>-0.17952448416948147</c:v>
                </c:pt>
                <c:pt idx="2422">
                  <c:v>-0.17949436826532833</c:v>
                </c:pt>
                <c:pt idx="2423">
                  <c:v>-0.17946425213407335</c:v>
                </c:pt>
                <c:pt idx="2424">
                  <c:v>-0.17943413577587164</c:v>
                </c:pt>
                <c:pt idx="2425">
                  <c:v>-0.1794040191908769</c:v>
                </c:pt>
                <c:pt idx="2426">
                  <c:v>-0.1793739023792435</c:v>
                </c:pt>
                <c:pt idx="2427">
                  <c:v>-0.17934378534112572</c:v>
                </c:pt>
                <c:pt idx="2428">
                  <c:v>-0.17931366807667726</c:v>
                </c:pt>
                <c:pt idx="2429">
                  <c:v>-0.1792835505860525</c:v>
                </c:pt>
                <c:pt idx="2430">
                  <c:v>-0.17925343286940454</c:v>
                </c:pt>
                <c:pt idx="2431">
                  <c:v>-0.17922331492688726</c:v>
                </c:pt>
                <c:pt idx="2432">
                  <c:v>-0.17919319675865364</c:v>
                </c:pt>
                <c:pt idx="2433">
                  <c:v>-0.17916307836485734</c:v>
                </c:pt>
                <c:pt idx="2434">
                  <c:v>-0.17913295974565147</c:v>
                </c:pt>
                <c:pt idx="2435">
                  <c:v>-0.17910284090118916</c:v>
                </c:pt>
                <c:pt idx="2436">
                  <c:v>-0.17907272183162276</c:v>
                </c:pt>
                <c:pt idx="2437">
                  <c:v>-0.17904260253710519</c:v>
                </c:pt>
                <c:pt idx="2438">
                  <c:v>-0.17901248301778894</c:v>
                </c:pt>
                <c:pt idx="2439">
                  <c:v>-0.17898236327382655</c:v>
                </c:pt>
                <c:pt idx="2440">
                  <c:v>-0.17895224330537063</c:v>
                </c:pt>
                <c:pt idx="2441">
                  <c:v>-0.17892212311257288</c:v>
                </c:pt>
                <c:pt idx="2442">
                  <c:v>-0.17889200269558581</c:v>
                </c:pt>
                <c:pt idx="2443">
                  <c:v>-0.17886188205456027</c:v>
                </c:pt>
                <c:pt idx="2444">
                  <c:v>-0.17883176118964894</c:v>
                </c:pt>
                <c:pt idx="2445">
                  <c:v>-0.1788016401010033</c:v>
                </c:pt>
                <c:pt idx="2446">
                  <c:v>-0.17877151878877467</c:v>
                </c:pt>
                <c:pt idx="2447">
                  <c:v>-0.17874139725311416</c:v>
                </c:pt>
                <c:pt idx="2448">
                  <c:v>-0.17871127549417354</c:v>
                </c:pt>
                <c:pt idx="2449">
                  <c:v>-0.17868115351210367</c:v>
                </c:pt>
                <c:pt idx="2450">
                  <c:v>-0.17865103130705479</c:v>
                </c:pt>
                <c:pt idx="2451">
                  <c:v>-0.1786209088791787</c:v>
                </c:pt>
                <c:pt idx="2452">
                  <c:v>-0.1785907862286254</c:v>
                </c:pt>
                <c:pt idx="2453">
                  <c:v>-0.17856066335554538</c:v>
                </c:pt>
                <c:pt idx="2454">
                  <c:v>-0.17853054026008985</c:v>
                </c:pt>
                <c:pt idx="2455">
                  <c:v>-0.17850041694240798</c:v>
                </c:pt>
                <c:pt idx="2456">
                  <c:v>-0.17847029340265019</c:v>
                </c:pt>
                <c:pt idx="2457">
                  <c:v>-0.17844016964096748</c:v>
                </c:pt>
                <c:pt idx="2458">
                  <c:v>-0.17841004565750823</c:v>
                </c:pt>
                <c:pt idx="2459">
                  <c:v>-0.17837992145242276</c:v>
                </c:pt>
                <c:pt idx="2460">
                  <c:v>-0.17834979702586073</c:v>
                </c:pt>
                <c:pt idx="2461">
                  <c:v>-0.17831967237797136</c:v>
                </c:pt>
                <c:pt idx="2462">
                  <c:v>-0.17828954750890419</c:v>
                </c:pt>
                <c:pt idx="2463">
                  <c:v>-0.17825942241880843</c:v>
                </c:pt>
                <c:pt idx="2464">
                  <c:v>-0.17822929710783281</c:v>
                </c:pt>
                <c:pt idx="2465">
                  <c:v>-0.17819917157612625</c:v>
                </c:pt>
                <c:pt idx="2466">
                  <c:v>-0.17816904582383819</c:v>
                </c:pt>
                <c:pt idx="2467">
                  <c:v>-0.17813891985111613</c:v>
                </c:pt>
                <c:pt idx="2468">
                  <c:v>-0.1781087936581095</c:v>
                </c:pt>
                <c:pt idx="2469">
                  <c:v>-0.17807866724496668</c:v>
                </c:pt>
                <c:pt idx="2470">
                  <c:v>-0.17804854061183545</c:v>
                </c:pt>
                <c:pt idx="2471">
                  <c:v>-0.17801841375886412</c:v>
                </c:pt>
                <c:pt idx="2472">
                  <c:v>-0.17798828668620048</c:v>
                </c:pt>
                <c:pt idx="2473">
                  <c:v>-0.17795815939399295</c:v>
                </c:pt>
                <c:pt idx="2474">
                  <c:v>-0.17792803188238826</c:v>
                </c:pt>
                <c:pt idx="2475">
                  <c:v>-0.17789790415153506</c:v>
                </c:pt>
                <c:pt idx="2476">
                  <c:v>-0.17786777620158023</c:v>
                </c:pt>
                <c:pt idx="2477">
                  <c:v>-0.17783764803267144</c:v>
                </c:pt>
                <c:pt idx="2478">
                  <c:v>-0.17780751964495523</c:v>
                </c:pt>
                <c:pt idx="2479">
                  <c:v>-0.17777739103857926</c:v>
                </c:pt>
                <c:pt idx="2480">
                  <c:v>-0.17774726221369069</c:v>
                </c:pt>
                <c:pt idx="2481">
                  <c:v>-0.17771713317043547</c:v>
                </c:pt>
                <c:pt idx="2482">
                  <c:v>-0.17768700390896058</c:v>
                </c:pt>
                <c:pt idx="2483">
                  <c:v>-0.1776568744294128</c:v>
                </c:pt>
                <c:pt idx="2484">
                  <c:v>-0.17762674473193901</c:v>
                </c:pt>
                <c:pt idx="2485">
                  <c:v>-0.17759661481668443</c:v>
                </c:pt>
                <c:pt idx="2486">
                  <c:v>-0.17756648468379588</c:v>
                </c:pt>
                <c:pt idx="2487">
                  <c:v>-0.17753635433341913</c:v>
                </c:pt>
                <c:pt idx="2488">
                  <c:v>-0.17750622376570063</c:v>
                </c:pt>
                <c:pt idx="2489">
                  <c:v>-0.17747609298078493</c:v>
                </c:pt>
                <c:pt idx="2490">
                  <c:v>-0.17744596197881901</c:v>
                </c:pt>
                <c:pt idx="2491">
                  <c:v>-0.17741583075994755</c:v>
                </c:pt>
                <c:pt idx="2492">
                  <c:v>-0.17738569932431636</c:v>
                </c:pt>
                <c:pt idx="2493">
                  <c:v>-0.1773555676720705</c:v>
                </c:pt>
                <c:pt idx="2494">
                  <c:v>-0.17732543580335508</c:v>
                </c:pt>
                <c:pt idx="2495">
                  <c:v>-0.17729530371831526</c:v>
                </c:pt>
                <c:pt idx="2496">
                  <c:v>-0.17726517141709575</c:v>
                </c:pt>
                <c:pt idx="2497">
                  <c:v>-0.17723503889984127</c:v>
                </c:pt>
                <c:pt idx="2498">
                  <c:v>-0.1772049061666966</c:v>
                </c:pt>
                <c:pt idx="2499">
                  <c:v>-0.17717477321780617</c:v>
                </c:pt>
                <c:pt idx="2500">
                  <c:v>-0.17714464005331426</c:v>
                </c:pt>
                <c:pt idx="2501">
                  <c:v>-0.17711450667336504</c:v>
                </c:pt>
                <c:pt idx="2502">
                  <c:v>-0.17708437307810287</c:v>
                </c:pt>
                <c:pt idx="2503">
                  <c:v>-0.17705423926767166</c:v>
                </c:pt>
                <c:pt idx="2504">
                  <c:v>-0.17702410524221535</c:v>
                </c:pt>
                <c:pt idx="2505">
                  <c:v>-0.17699397100187725</c:v>
                </c:pt>
                <c:pt idx="2506">
                  <c:v>-0.17696383654680137</c:v>
                </c:pt>
                <c:pt idx="2507">
                  <c:v>-0.17693370187713126</c:v>
                </c:pt>
                <c:pt idx="2508">
                  <c:v>-0.17690356699301002</c:v>
                </c:pt>
                <c:pt idx="2509">
                  <c:v>-0.17687343189458093</c:v>
                </c:pt>
                <c:pt idx="2510">
                  <c:v>-0.17684329658198711</c:v>
                </c:pt>
                <c:pt idx="2511">
                  <c:v>-0.17681316105537137</c:v>
                </c:pt>
                <c:pt idx="2512">
                  <c:v>-0.17678302531487694</c:v>
                </c:pt>
                <c:pt idx="2513">
                  <c:v>-0.17675288936064659</c:v>
                </c:pt>
                <c:pt idx="2514">
                  <c:v>-0.17672275319282249</c:v>
                </c:pt>
                <c:pt idx="2515">
                  <c:v>-0.17669261681154735</c:v>
                </c:pt>
                <c:pt idx="2516">
                  <c:v>-0.17666248021696368</c:v>
                </c:pt>
                <c:pt idx="2517">
                  <c:v>-0.1766323434092133</c:v>
                </c:pt>
                <c:pt idx="2518">
                  <c:v>-0.1766022063884386</c:v>
                </c:pt>
                <c:pt idx="2519">
                  <c:v>-0.17657206915478174</c:v>
                </c:pt>
                <c:pt idx="2520">
                  <c:v>-0.17654193170838417</c:v>
                </c:pt>
                <c:pt idx="2521">
                  <c:v>-0.17651179404938783</c:v>
                </c:pt>
                <c:pt idx="2522">
                  <c:v>-0.17648165617793482</c:v>
                </c:pt>
                <c:pt idx="2523">
                  <c:v>-0.17645151809416559</c:v>
                </c:pt>
                <c:pt idx="2524">
                  <c:v>-0.17642137979822231</c:v>
                </c:pt>
                <c:pt idx="2525">
                  <c:v>-0.17639124129024586</c:v>
                </c:pt>
                <c:pt idx="2526">
                  <c:v>-0.17636110257037763</c:v>
                </c:pt>
                <c:pt idx="2527">
                  <c:v>-0.17633096363875883</c:v>
                </c:pt>
                <c:pt idx="2528">
                  <c:v>-0.17630082449552986</c:v>
                </c:pt>
                <c:pt idx="2529">
                  <c:v>-0.17627068514083133</c:v>
                </c:pt>
                <c:pt idx="2530">
                  <c:v>-0.17624054557480456</c:v>
                </c:pt>
                <c:pt idx="2531">
                  <c:v>-0.17621040579758968</c:v>
                </c:pt>
                <c:pt idx="2532">
                  <c:v>-0.17618026580932689</c:v>
                </c:pt>
                <c:pt idx="2533">
                  <c:v>-0.17615012561015692</c:v>
                </c:pt>
                <c:pt idx="2534">
                  <c:v>-0.17611998520021943</c:v>
                </c:pt>
                <c:pt idx="2535">
                  <c:v>-0.17608984457965499</c:v>
                </c:pt>
                <c:pt idx="2536">
                  <c:v>-0.17605970374860308</c:v>
                </c:pt>
                <c:pt idx="2537">
                  <c:v>-0.17602956270720388</c:v>
                </c:pt>
                <c:pt idx="2538">
                  <c:v>-0.17599942145559655</c:v>
                </c:pt>
                <c:pt idx="2539">
                  <c:v>-0.17596927999392109</c:v>
                </c:pt>
                <c:pt idx="2540">
                  <c:v>-0.17593913832231689</c:v>
                </c:pt>
                <c:pt idx="2541">
                  <c:v>-0.17590899644092284</c:v>
                </c:pt>
                <c:pt idx="2542">
                  <c:v>-0.17587885434987838</c:v>
                </c:pt>
                <c:pt idx="2543">
                  <c:v>-0.17584871204932284</c:v>
                </c:pt>
                <c:pt idx="2544">
                  <c:v>-0.17581856953939523</c:v>
                </c:pt>
                <c:pt idx="2545">
                  <c:v>-0.1757884268202341</c:v>
                </c:pt>
                <c:pt idx="2546">
                  <c:v>-0.17575828389197773</c:v>
                </c:pt>
                <c:pt idx="2547">
                  <c:v>-0.17572814075476523</c:v>
                </c:pt>
                <c:pt idx="2548">
                  <c:v>-0.17569799740873532</c:v>
                </c:pt>
                <c:pt idx="2549">
                  <c:v>-0.17566785385402595</c:v>
                </c:pt>
                <c:pt idx="2550">
                  <c:v>-0.17563771009077528</c:v>
                </c:pt>
                <c:pt idx="2551">
                  <c:v>-0.17560756611912165</c:v>
                </c:pt>
                <c:pt idx="2552">
                  <c:v>-0.17557742193920306</c:v>
                </c:pt>
                <c:pt idx="2553">
                  <c:v>-0.17554727755115718</c:v>
                </c:pt>
                <c:pt idx="2554">
                  <c:v>-0.17551713295512228</c:v>
                </c:pt>
                <c:pt idx="2555">
                  <c:v>-0.17548698815123542</c:v>
                </c:pt>
                <c:pt idx="2556">
                  <c:v>-0.17545684313963461</c:v>
                </c:pt>
                <c:pt idx="2557">
                  <c:v>-0.17542669792045701</c:v>
                </c:pt>
                <c:pt idx="2558">
                  <c:v>-0.17539655249383984</c:v>
                </c:pt>
                <c:pt idx="2559">
                  <c:v>-0.17536640685992033</c:v>
                </c:pt>
                <c:pt idx="2560">
                  <c:v>-0.17533626101883593</c:v>
                </c:pt>
                <c:pt idx="2561">
                  <c:v>-0.17530611497072296</c:v>
                </c:pt>
                <c:pt idx="2562">
                  <c:v>-0.17527596871571866</c:v>
                </c:pt>
                <c:pt idx="2563">
                  <c:v>-0.17524582225395974</c:v>
                </c:pt>
                <c:pt idx="2564">
                  <c:v>-0.17521567558558243</c:v>
                </c:pt>
                <c:pt idx="2565">
                  <c:v>-0.1751855287107234</c:v>
                </c:pt>
                <c:pt idx="2566">
                  <c:v>-0.17515538162951927</c:v>
                </c:pt>
                <c:pt idx="2567">
                  <c:v>-0.17512523434210625</c:v>
                </c:pt>
                <c:pt idx="2568">
                  <c:v>-0.17509508684862024</c:v>
                </c:pt>
                <c:pt idx="2569">
                  <c:v>-0.17506493914919685</c:v>
                </c:pt>
                <c:pt idx="2570">
                  <c:v>-0.17503479124397331</c:v>
                </c:pt>
                <c:pt idx="2571">
                  <c:v>-0.17500464313308378</c:v>
                </c:pt>
                <c:pt idx="2572">
                  <c:v>-0.17497449481666533</c:v>
                </c:pt>
                <c:pt idx="2573">
                  <c:v>-0.1749443462948525</c:v>
                </c:pt>
                <c:pt idx="2574">
                  <c:v>-0.17491419756778115</c:v>
                </c:pt>
                <c:pt idx="2575">
                  <c:v>-0.17488404863558704</c:v>
                </c:pt>
                <c:pt idx="2576">
                  <c:v>-0.17485389949840435</c:v>
                </c:pt>
                <c:pt idx="2577">
                  <c:v>-0.17482375015636908</c:v>
                </c:pt>
                <c:pt idx="2578">
                  <c:v>-0.17479360060961574</c:v>
                </c:pt>
                <c:pt idx="2579">
                  <c:v>-0.17476345085827943</c:v>
                </c:pt>
                <c:pt idx="2580">
                  <c:v>-0.17473330090249473</c:v>
                </c:pt>
                <c:pt idx="2581">
                  <c:v>-0.1747031507423964</c:v>
                </c:pt>
                <c:pt idx="2582">
                  <c:v>-0.174673000378119</c:v>
                </c:pt>
                <c:pt idx="2583">
                  <c:v>-0.17464284980979727</c:v>
                </c:pt>
                <c:pt idx="2584">
                  <c:v>-0.17461269903756466</c:v>
                </c:pt>
                <c:pt idx="2585">
                  <c:v>-0.17458254806155582</c:v>
                </c:pt>
                <c:pt idx="2586">
                  <c:v>-0.17455239688190483</c:v>
                </c:pt>
                <c:pt idx="2587">
                  <c:v>-0.17452224549874595</c:v>
                </c:pt>
                <c:pt idx="2588">
                  <c:v>-0.17449209391221243</c:v>
                </c:pt>
                <c:pt idx="2589">
                  <c:v>-0.17446194212243843</c:v>
                </c:pt>
                <c:pt idx="2590">
                  <c:v>-0.1744317901295574</c:v>
                </c:pt>
                <c:pt idx="2591">
                  <c:v>-0.17440163793370306</c:v>
                </c:pt>
                <c:pt idx="2592">
                  <c:v>-0.17437148553500836</c:v>
                </c:pt>
                <c:pt idx="2593">
                  <c:v>-0.17434133293360726</c:v>
                </c:pt>
                <c:pt idx="2594">
                  <c:v>-0.17431118012963231</c:v>
                </c:pt>
                <c:pt idx="2595">
                  <c:v>-0.17428102712321697</c:v>
                </c:pt>
                <c:pt idx="2596">
                  <c:v>-0.1742508739144939</c:v>
                </c:pt>
                <c:pt idx="2597">
                  <c:v>-0.17422072050359627</c:v>
                </c:pt>
                <c:pt idx="2598">
                  <c:v>-0.17419056689065648</c:v>
                </c:pt>
                <c:pt idx="2599">
                  <c:v>-0.17416041307580715</c:v>
                </c:pt>
                <c:pt idx="2600">
                  <c:v>-0.17413025905918128</c:v>
                </c:pt>
                <c:pt idx="2601">
                  <c:v>-0.17410010484091076</c:v>
                </c:pt>
                <c:pt idx="2602">
                  <c:v>-0.17406995042112811</c:v>
                </c:pt>
                <c:pt idx="2603">
                  <c:v>-0.17403979579996537</c:v>
                </c:pt>
                <c:pt idx="2604">
                  <c:v>-0.17400964097755472</c:v>
                </c:pt>
                <c:pt idx="2605">
                  <c:v>-0.17397948595402779</c:v>
                </c:pt>
                <c:pt idx="2606">
                  <c:v>-0.1739493307295169</c:v>
                </c:pt>
                <c:pt idx="2607">
                  <c:v>-0.17391917530415368</c:v>
                </c:pt>
                <c:pt idx="2608">
                  <c:v>-0.17388901967806952</c:v>
                </c:pt>
                <c:pt idx="2609">
                  <c:v>-0.17385886385139626</c:v>
                </c:pt>
                <c:pt idx="2610">
                  <c:v>-0.17382870782426502</c:v>
                </c:pt>
                <c:pt idx="2611">
                  <c:v>-0.17379855159680702</c:v>
                </c:pt>
                <c:pt idx="2612">
                  <c:v>-0.17376839516915388</c:v>
                </c:pt>
                <c:pt idx="2613">
                  <c:v>-0.17373823854143639</c:v>
                </c:pt>
                <c:pt idx="2614">
                  <c:v>-0.17370808171378549</c:v>
                </c:pt>
                <c:pt idx="2615">
                  <c:v>-0.17367792468633186</c:v>
                </c:pt>
                <c:pt idx="2616">
                  <c:v>-0.17364776745920685</c:v>
                </c:pt>
                <c:pt idx="2617">
                  <c:v>-0.17361761003254045</c:v>
                </c:pt>
                <c:pt idx="2618">
                  <c:v>-0.17358745240646378</c:v>
                </c:pt>
                <c:pt idx="2619">
                  <c:v>-0.17355729458110669</c:v>
                </c:pt>
                <c:pt idx="2620">
                  <c:v>-0.17352713655659996</c:v>
                </c:pt>
                <c:pt idx="2621">
                  <c:v>-0.17349697833307359</c:v>
                </c:pt>
                <c:pt idx="2622">
                  <c:v>-0.17346681991065782</c:v>
                </c:pt>
                <c:pt idx="2623">
                  <c:v>-0.17343666128948232</c:v>
                </c:pt>
                <c:pt idx="2624">
                  <c:v>-0.17340650246967726</c:v>
                </c:pt>
                <c:pt idx="2625">
                  <c:v>-0.17337634345137259</c:v>
                </c:pt>
                <c:pt idx="2626">
                  <c:v>-0.17334618423469716</c:v>
                </c:pt>
                <c:pt idx="2627">
                  <c:v>-0.17331602481978159</c:v>
                </c:pt>
                <c:pt idx="2628">
                  <c:v>-0.17328586520675493</c:v>
                </c:pt>
                <c:pt idx="2629">
                  <c:v>-0.17325570539574614</c:v>
                </c:pt>
                <c:pt idx="2630">
                  <c:v>-0.17322554538688484</c:v>
                </c:pt>
                <c:pt idx="2631">
                  <c:v>-0.1731953851803002</c:v>
                </c:pt>
                <c:pt idx="2632">
                  <c:v>-0.1731652247761214</c:v>
                </c:pt>
                <c:pt idx="2633">
                  <c:v>-0.17313506417447677</c:v>
                </c:pt>
                <c:pt idx="2634">
                  <c:v>-0.17310490337549583</c:v>
                </c:pt>
                <c:pt idx="2635">
                  <c:v>-0.17307474237930676</c:v>
                </c:pt>
                <c:pt idx="2636">
                  <c:v>-0.17304458118603822</c:v>
                </c:pt>
                <c:pt idx="2637">
                  <c:v>-0.17301441979581905</c:v>
                </c:pt>
                <c:pt idx="2638">
                  <c:v>-0.17298425820877716</c:v>
                </c:pt>
                <c:pt idx="2639">
                  <c:v>-0.17295409642504145</c:v>
                </c:pt>
                <c:pt idx="2640">
                  <c:v>-0.17292393444473958</c:v>
                </c:pt>
                <c:pt idx="2641">
                  <c:v>-0.17289377226799968</c:v>
                </c:pt>
                <c:pt idx="2642">
                  <c:v>-0.17286360989495025</c:v>
                </c:pt>
                <c:pt idx="2643">
                  <c:v>-0.17283344732571831</c:v>
                </c:pt>
                <c:pt idx="2644">
                  <c:v>-0.17280328456043231</c:v>
                </c:pt>
                <c:pt idx="2645">
                  <c:v>-0.17277312159921959</c:v>
                </c:pt>
                <c:pt idx="2646">
                  <c:v>-0.17274295844220788</c:v>
                </c:pt>
                <c:pt idx="2647">
                  <c:v>-0.17271279508952436</c:v>
                </c:pt>
                <c:pt idx="2648">
                  <c:v>-0.17268263154129671</c:v>
                </c:pt>
                <c:pt idx="2649">
                  <c:v>-0.1726524677976517</c:v>
                </c:pt>
                <c:pt idx="2650">
                  <c:v>-0.17262230385871707</c:v>
                </c:pt>
                <c:pt idx="2651">
                  <c:v>-0.17259213972461973</c:v>
                </c:pt>
                <c:pt idx="2652">
                  <c:v>-0.17256197539548601</c:v>
                </c:pt>
                <c:pt idx="2653">
                  <c:v>-0.17253181087144343</c:v>
                </c:pt>
                <c:pt idx="2654">
                  <c:v>-0.17250164615261826</c:v>
                </c:pt>
                <c:pt idx="2655">
                  <c:v>-0.17247148123913753</c:v>
                </c:pt>
                <c:pt idx="2656">
                  <c:v>-0.17244131613112712</c:v>
                </c:pt>
                <c:pt idx="2657">
                  <c:v>-0.17241115082871439</c:v>
                </c:pt>
                <c:pt idx="2658">
                  <c:v>-0.17238098533202456</c:v>
                </c:pt>
                <c:pt idx="2659">
                  <c:v>-0.17235081964118459</c:v>
                </c:pt>
                <c:pt idx="2660">
                  <c:v>-0.17232065375632022</c:v>
                </c:pt>
                <c:pt idx="2661">
                  <c:v>-0.17229048767755772</c:v>
                </c:pt>
                <c:pt idx="2662">
                  <c:v>-0.17226032140502257</c:v>
                </c:pt>
                <c:pt idx="2663">
                  <c:v>-0.17223015493884108</c:v>
                </c:pt>
                <c:pt idx="2664">
                  <c:v>-0.17219998827913896</c:v>
                </c:pt>
                <c:pt idx="2665">
                  <c:v>-0.17216982142604137</c:v>
                </c:pt>
                <c:pt idx="2666">
                  <c:v>-0.1721396543796736</c:v>
                </c:pt>
                <c:pt idx="2667">
                  <c:v>-0.1721094871401615</c:v>
                </c:pt>
                <c:pt idx="2668">
                  <c:v>-0.17207931970763052</c:v>
                </c:pt>
                <c:pt idx="2669">
                  <c:v>-0.1720491520822055</c:v>
                </c:pt>
                <c:pt idx="2670">
                  <c:v>-0.1720189842640118</c:v>
                </c:pt>
                <c:pt idx="2671">
                  <c:v>-0.17198881625317358</c:v>
                </c:pt>
                <c:pt idx="2672">
                  <c:v>-0.17195864804981653</c:v>
                </c:pt>
                <c:pt idx="2673">
                  <c:v>-0.17192847965406555</c:v>
                </c:pt>
                <c:pt idx="2674">
                  <c:v>-0.1718983110660447</c:v>
                </c:pt>
                <c:pt idx="2675">
                  <c:v>-0.17186814228587888</c:v>
                </c:pt>
                <c:pt idx="2676">
                  <c:v>-0.17183797331369266</c:v>
                </c:pt>
                <c:pt idx="2677">
                  <c:v>-0.17180780414961039</c:v>
                </c:pt>
                <c:pt idx="2678">
                  <c:v>-0.17177763479375585</c:v>
                </c:pt>
                <c:pt idx="2679">
                  <c:v>-0.17174746524625401</c:v>
                </c:pt>
                <c:pt idx="2680">
                  <c:v>-0.17171729550722797</c:v>
                </c:pt>
                <c:pt idx="2681">
                  <c:v>-0.17168712557680255</c:v>
                </c:pt>
                <c:pt idx="2682">
                  <c:v>-0.1716569554551014</c:v>
                </c:pt>
                <c:pt idx="2683">
                  <c:v>-0.17162678514224805</c:v>
                </c:pt>
                <c:pt idx="2684">
                  <c:v>-0.17159661463836634</c:v>
                </c:pt>
                <c:pt idx="2685">
                  <c:v>-0.17156644394357984</c:v>
                </c:pt>
                <c:pt idx="2686">
                  <c:v>-0.171536273058012</c:v>
                </c:pt>
                <c:pt idx="2687">
                  <c:v>-0.17150610198178623</c:v>
                </c:pt>
                <c:pt idx="2688">
                  <c:v>-0.1714759307150257</c:v>
                </c:pt>
                <c:pt idx="2689">
                  <c:v>-0.17144575925785377</c:v>
                </c:pt>
                <c:pt idx="2690">
                  <c:v>-0.17141558761039349</c:v>
                </c:pt>
                <c:pt idx="2691">
                  <c:v>-0.17138541577276739</c:v>
                </c:pt>
                <c:pt idx="2692">
                  <c:v>-0.17135524374509903</c:v>
                </c:pt>
                <c:pt idx="2693">
                  <c:v>-0.17132507152751086</c:v>
                </c:pt>
                <c:pt idx="2694">
                  <c:v>-0.17129489912012541</c:v>
                </c:pt>
                <c:pt idx="2695">
                  <c:v>-0.17126472652306546</c:v>
                </c:pt>
                <c:pt idx="2696">
                  <c:v>-0.17123455373645313</c:v>
                </c:pt>
                <c:pt idx="2697">
                  <c:v>-0.17120438076041145</c:v>
                </c:pt>
                <c:pt idx="2698">
                  <c:v>-0.17117420759506208</c:v>
                </c:pt>
                <c:pt idx="2699">
                  <c:v>-0.17114403424052771</c:v>
                </c:pt>
                <c:pt idx="2700">
                  <c:v>-0.17111386069693041</c:v>
                </c:pt>
                <c:pt idx="2701">
                  <c:v>-0.17108368696439175</c:v>
                </c:pt>
                <c:pt idx="2702">
                  <c:v>-0.17105351304303384</c:v>
                </c:pt>
                <c:pt idx="2703">
                  <c:v>-0.17102333893297794</c:v>
                </c:pt>
                <c:pt idx="2704">
                  <c:v>-0.17099316463434722</c:v>
                </c:pt>
                <c:pt idx="2705">
                  <c:v>-0.17096299014726168</c:v>
                </c:pt>
                <c:pt idx="2706">
                  <c:v>-0.17093281547184408</c:v>
                </c:pt>
                <c:pt idx="2707">
                  <c:v>-0.17090264060821492</c:v>
                </c:pt>
                <c:pt idx="2708">
                  <c:v>-0.17087246555649571</c:v>
                </c:pt>
                <c:pt idx="2709">
                  <c:v>-0.17084229031680787</c:v>
                </c:pt>
                <c:pt idx="2710">
                  <c:v>-0.17081211488927267</c:v>
                </c:pt>
                <c:pt idx="2711">
                  <c:v>-0.17078193927401059</c:v>
                </c:pt>
                <c:pt idx="2712">
                  <c:v>-0.17075176347114301</c:v>
                </c:pt>
                <c:pt idx="2713">
                  <c:v>-0.17072158748079058</c:v>
                </c:pt>
                <c:pt idx="2714">
                  <c:v>-0.17069141130307369</c:v>
                </c:pt>
                <c:pt idx="2715">
                  <c:v>-0.17066123493811364</c:v>
                </c:pt>
                <c:pt idx="2716">
                  <c:v>-0.17063105838603099</c:v>
                </c:pt>
                <c:pt idx="2717">
                  <c:v>-0.17060088164694553</c:v>
                </c:pt>
                <c:pt idx="2718">
                  <c:v>-0.17057070472097796</c:v>
                </c:pt>
                <c:pt idx="2719">
                  <c:v>-0.17054052760824856</c:v>
                </c:pt>
                <c:pt idx="2720">
                  <c:v>-0.17051035030887735</c:v>
                </c:pt>
                <c:pt idx="2721">
                  <c:v>-0.17048017282298444</c:v>
                </c:pt>
                <c:pt idx="2722">
                  <c:v>-0.17044999515069004</c:v>
                </c:pt>
                <c:pt idx="2723">
                  <c:v>-0.1704198172921137</c:v>
                </c:pt>
                <c:pt idx="2724">
                  <c:v>-0.17038963924737516</c:v>
                </c:pt>
                <c:pt idx="2725">
                  <c:v>-0.17035946101659477</c:v>
                </c:pt>
                <c:pt idx="2726">
                  <c:v>-0.17032928259989122</c:v>
                </c:pt>
                <c:pt idx="2727">
                  <c:v>-0.17029910399738402</c:v>
                </c:pt>
                <c:pt idx="2728">
                  <c:v>-0.17026892520919351</c:v>
                </c:pt>
                <c:pt idx="2729">
                  <c:v>-0.17023874623543805</c:v>
                </c:pt>
                <c:pt idx="2730">
                  <c:v>-0.17020856707623711</c:v>
                </c:pt>
                <c:pt idx="2731">
                  <c:v>-0.17017838773171023</c:v>
                </c:pt>
                <c:pt idx="2732">
                  <c:v>-0.17014820820197568</c:v>
                </c:pt>
                <c:pt idx="2733">
                  <c:v>-0.17011802848715296</c:v>
                </c:pt>
                <c:pt idx="2734">
                  <c:v>-0.17008784858736065</c:v>
                </c:pt>
                <c:pt idx="2735">
                  <c:v>-0.17005766850271786</c:v>
                </c:pt>
                <c:pt idx="2736">
                  <c:v>-0.17002748823334263</c:v>
                </c:pt>
                <c:pt idx="2737">
                  <c:v>-0.16999730777935385</c:v>
                </c:pt>
                <c:pt idx="2738">
                  <c:v>-0.1699671271408702</c:v>
                </c:pt>
                <c:pt idx="2739">
                  <c:v>-0.16993694631800971</c:v>
                </c:pt>
                <c:pt idx="2740">
                  <c:v>-0.16990676531089033</c:v>
                </c:pt>
                <c:pt idx="2741">
                  <c:v>-0.16987658411963091</c:v>
                </c:pt>
                <c:pt idx="2742">
                  <c:v>-0.16984640274434903</c:v>
                </c:pt>
                <c:pt idx="2743">
                  <c:v>-0.16981622118516293</c:v>
                </c:pt>
                <c:pt idx="2744">
                  <c:v>-0.16978603944219089</c:v>
                </c:pt>
                <c:pt idx="2745">
                  <c:v>-0.16975585751554967</c:v>
                </c:pt>
                <c:pt idx="2746">
                  <c:v>-0.1697256754053581</c:v>
                </c:pt>
                <c:pt idx="2747">
                  <c:v>-0.16969549311173326</c:v>
                </c:pt>
                <c:pt idx="2748">
                  <c:v>-0.1696653106347924</c:v>
                </c:pt>
                <c:pt idx="2749">
                  <c:v>-0.16963512797465363</c:v>
                </c:pt>
                <c:pt idx="2750">
                  <c:v>-0.16960494513143332</c:v>
                </c:pt>
                <c:pt idx="2751">
                  <c:v>-0.1695747621052498</c:v>
                </c:pt>
                <c:pt idx="2752">
                  <c:v>-0.16954457889621982</c:v>
                </c:pt>
                <c:pt idx="2753">
                  <c:v>-0.1695143955044604</c:v>
                </c:pt>
                <c:pt idx="2754">
                  <c:v>-0.16948421193008822</c:v>
                </c:pt>
                <c:pt idx="2755">
                  <c:v>-0.16945402817322064</c:v>
                </c:pt>
                <c:pt idx="2756">
                  <c:v>-0.16942384423397422</c:v>
                </c:pt>
                <c:pt idx="2757">
                  <c:v>-0.16939366011246537</c:v>
                </c:pt>
                <c:pt idx="2758">
                  <c:v>-0.1693634758088115</c:v>
                </c:pt>
                <c:pt idx="2759">
                  <c:v>-0.16933329132312841</c:v>
                </c:pt>
                <c:pt idx="2760">
                  <c:v>-0.16930310665553278</c:v>
                </c:pt>
                <c:pt idx="2761">
                  <c:v>-0.1692729218061409</c:v>
                </c:pt>
                <c:pt idx="2762">
                  <c:v>-0.16924273677506896</c:v>
                </c:pt>
                <c:pt idx="2763">
                  <c:v>-0.16921255156243314</c:v>
                </c:pt>
                <c:pt idx="2764">
                  <c:v>-0.16918236616834992</c:v>
                </c:pt>
                <c:pt idx="2765">
                  <c:v>-0.16915218059293469</c:v>
                </c:pt>
                <c:pt idx="2766">
                  <c:v>-0.16912199483630347</c:v>
                </c:pt>
                <c:pt idx="2767">
                  <c:v>-0.169091808898572</c:v>
                </c:pt>
                <c:pt idx="2768">
                  <c:v>-0.16906162277985637</c:v>
                </c:pt>
                <c:pt idx="2769">
                  <c:v>-0.16903143648027175</c:v>
                </c:pt>
                <c:pt idx="2770">
                  <c:v>-0.16900124999993393</c:v>
                </c:pt>
                <c:pt idx="2771">
                  <c:v>-0.16897106333895817</c:v>
                </c:pt>
                <c:pt idx="2772">
                  <c:v>-0.16894087649745959</c:v>
                </c:pt>
                <c:pt idx="2773">
                  <c:v>-0.16891068947555404</c:v>
                </c:pt>
                <c:pt idx="2774">
                  <c:v>-0.16888050227335655</c:v>
                </c:pt>
                <c:pt idx="2775">
                  <c:v>-0.16885031489098168</c:v>
                </c:pt>
                <c:pt idx="2776">
                  <c:v>-0.16882012732854496</c:v>
                </c:pt>
                <c:pt idx="2777">
                  <c:v>-0.16878993958616084</c:v>
                </c:pt>
                <c:pt idx="2778">
                  <c:v>-0.16875975166394436</c:v>
                </c:pt>
                <c:pt idx="2779">
                  <c:v>-0.16872956356201019</c:v>
                </c:pt>
                <c:pt idx="2780">
                  <c:v>-0.16869937528047307</c:v>
                </c:pt>
                <c:pt idx="2781">
                  <c:v>-0.16866918681944754</c:v>
                </c:pt>
                <c:pt idx="2782">
                  <c:v>-0.16863899817904782</c:v>
                </c:pt>
                <c:pt idx="2783">
                  <c:v>-0.1686088093593886</c:v>
                </c:pt>
                <c:pt idx="2784">
                  <c:v>-0.1685786203605838</c:v>
                </c:pt>
                <c:pt idx="2785">
                  <c:v>-0.16854843118274776</c:v>
                </c:pt>
                <c:pt idx="2786">
                  <c:v>-0.16851824182599462</c:v>
                </c:pt>
                <c:pt idx="2787">
                  <c:v>-0.16848805229043834</c:v>
                </c:pt>
                <c:pt idx="2788">
                  <c:v>-0.16845786257619266</c:v>
                </c:pt>
                <c:pt idx="2789">
                  <c:v>-0.16842767268337167</c:v>
                </c:pt>
                <c:pt idx="2790">
                  <c:v>-0.16839748261208909</c:v>
                </c:pt>
                <c:pt idx="2791">
                  <c:v>-0.16836729236245845</c:v>
                </c:pt>
                <c:pt idx="2792">
                  <c:v>-0.16833710193459339</c:v>
                </c:pt>
                <c:pt idx="2793">
                  <c:v>-0.16830691132860726</c:v>
                </c:pt>
                <c:pt idx="2794">
                  <c:v>-0.16827672054461373</c:v>
                </c:pt>
                <c:pt idx="2795">
                  <c:v>-0.16824652958272546</c:v>
                </c:pt>
                <c:pt idx="2796">
                  <c:v>-0.16821633844305672</c:v>
                </c:pt>
                <c:pt idx="2797">
                  <c:v>-0.16818614712571989</c:v>
                </c:pt>
                <c:pt idx="2798">
                  <c:v>-0.16815595563082802</c:v>
                </c:pt>
                <c:pt idx="2799">
                  <c:v>-0.16812576395849399</c:v>
                </c:pt>
                <c:pt idx="2800">
                  <c:v>-0.16809557210883119</c:v>
                </c:pt>
                <c:pt idx="2801">
                  <c:v>-0.16806538008195221</c:v>
                </c:pt>
                <c:pt idx="2802">
                  <c:v>-0.16803518787796923</c:v>
                </c:pt>
                <c:pt idx="2803">
                  <c:v>-0.16800499549699549</c:v>
                </c:pt>
                <c:pt idx="2804">
                  <c:v>-0.16797480293914313</c:v>
                </c:pt>
                <c:pt idx="2805">
                  <c:v>-0.16794461020452489</c:v>
                </c:pt>
                <c:pt idx="2806">
                  <c:v>-0.16791441729325268</c:v>
                </c:pt>
                <c:pt idx="2807">
                  <c:v>-0.16788422420543947</c:v>
                </c:pt>
                <c:pt idx="2808">
                  <c:v>-0.16785403094119661</c:v>
                </c:pt>
                <c:pt idx="2809">
                  <c:v>-0.16782383750063651</c:v>
                </c:pt>
                <c:pt idx="2810">
                  <c:v>-0.16779364388387152</c:v>
                </c:pt>
                <c:pt idx="2811">
                  <c:v>-0.16776345009101307</c:v>
                </c:pt>
                <c:pt idx="2812">
                  <c:v>-0.1677332561221731</c:v>
                </c:pt>
                <c:pt idx="2813">
                  <c:v>-0.16770306197746354</c:v>
                </c:pt>
                <c:pt idx="2814">
                  <c:v>-0.16767286765699579</c:v>
                </c:pt>
                <c:pt idx="2815">
                  <c:v>-0.16764267316088172</c:v>
                </c:pt>
                <c:pt idx="2816">
                  <c:v>-0.16761247848923311</c:v>
                </c:pt>
                <c:pt idx="2817">
                  <c:v>-0.16758228364216043</c:v>
                </c:pt>
                <c:pt idx="2818">
                  <c:v>-0.16755208861977555</c:v>
                </c:pt>
                <c:pt idx="2819">
                  <c:v>-0.16752189342218926</c:v>
                </c:pt>
                <c:pt idx="2820">
                  <c:v>-0.16749169804951364</c:v>
                </c:pt>
                <c:pt idx="2821">
                  <c:v>-0.16746150250185921</c:v>
                </c:pt>
                <c:pt idx="2822">
                  <c:v>-0.16743130677933626</c:v>
                </c:pt>
                <c:pt idx="2823">
                  <c:v>-0.16740111088205667</c:v>
                </c:pt>
                <c:pt idx="2824">
                  <c:v>-0.16737091481013122</c:v>
                </c:pt>
                <c:pt idx="2825">
                  <c:v>-0.16734071856367005</c:v>
                </c:pt>
                <c:pt idx="2826">
                  <c:v>-0.16731052214278452</c:v>
                </c:pt>
                <c:pt idx="2827">
                  <c:v>-0.16728032554758443</c:v>
                </c:pt>
                <c:pt idx="2828">
                  <c:v>-0.16725012877818041</c:v>
                </c:pt>
                <c:pt idx="2829">
                  <c:v>-0.16721993183468326</c:v>
                </c:pt>
                <c:pt idx="2830">
                  <c:v>-0.16718973471720294</c:v>
                </c:pt>
                <c:pt idx="2831">
                  <c:v>-0.16715953742584977</c:v>
                </c:pt>
                <c:pt idx="2832">
                  <c:v>-0.16712933996073398</c:v>
                </c:pt>
                <c:pt idx="2833">
                  <c:v>-0.16709914232196532</c:v>
                </c:pt>
                <c:pt idx="2834">
                  <c:v>-0.16706894450965387</c:v>
                </c:pt>
                <c:pt idx="2835">
                  <c:v>-0.16703874652390988</c:v>
                </c:pt>
                <c:pt idx="2836">
                  <c:v>-0.16700854836484302</c:v>
                </c:pt>
                <c:pt idx="2837">
                  <c:v>-0.16697835003256223</c:v>
                </c:pt>
                <c:pt idx="2838">
                  <c:v>-0.16694815152717818</c:v>
                </c:pt>
                <c:pt idx="2839">
                  <c:v>-0.16691795284879973</c:v>
                </c:pt>
                <c:pt idx="2840">
                  <c:v>-0.16688775399753675</c:v>
                </c:pt>
                <c:pt idx="2841">
                  <c:v>-0.16685755497349869</c:v>
                </c:pt>
                <c:pt idx="2842">
                  <c:v>-0.16682735577679464</c:v>
                </c:pt>
                <c:pt idx="2843">
                  <c:v>-0.16679715640753356</c:v>
                </c:pt>
                <c:pt idx="2844">
                  <c:v>-0.16676695686582493</c:v>
                </c:pt>
                <c:pt idx="2845">
                  <c:v>-0.16673675715177783</c:v>
                </c:pt>
                <c:pt idx="2846">
                  <c:v>-0.16670655726550077</c:v>
                </c:pt>
                <c:pt idx="2847">
                  <c:v>-0.16667635720710344</c:v>
                </c:pt>
                <c:pt idx="2848">
                  <c:v>-0.16664615697669383</c:v>
                </c:pt>
                <c:pt idx="2849">
                  <c:v>-0.16661595657438111</c:v>
                </c:pt>
                <c:pt idx="2850">
                  <c:v>-0.16658575600027392</c:v>
                </c:pt>
                <c:pt idx="2851">
                  <c:v>-0.16655555525448051</c:v>
                </c:pt>
                <c:pt idx="2852">
                  <c:v>-0.1665253543371098</c:v>
                </c:pt>
                <c:pt idx="2853">
                  <c:v>-0.16649515324826991</c:v>
                </c:pt>
                <c:pt idx="2854">
                  <c:v>-0.16646495198806921</c:v>
                </c:pt>
                <c:pt idx="2855">
                  <c:v>-0.16643475055661583</c:v>
                </c:pt>
                <c:pt idx="2856">
                  <c:v>-0.16640454895401791</c:v>
                </c:pt>
                <c:pt idx="2857">
                  <c:v>-0.1663743471803838</c:v>
                </c:pt>
                <c:pt idx="2858">
                  <c:v>-0.16634414523582131</c:v>
                </c:pt>
                <c:pt idx="2859">
                  <c:v>-0.16631394312043823</c:v>
                </c:pt>
                <c:pt idx="2860">
                  <c:v>-0.16628374083434255</c:v>
                </c:pt>
                <c:pt idx="2861">
                  <c:v>-0.16625353837764179</c:v>
                </c:pt>
                <c:pt idx="2862">
                  <c:v>-0.16622333575044379</c:v>
                </c:pt>
                <c:pt idx="2863">
                  <c:v>-0.16619313295285609</c:v>
                </c:pt>
                <c:pt idx="2864">
                  <c:v>-0.16616292998498655</c:v>
                </c:pt>
                <c:pt idx="2865">
                  <c:v>-0.1661327268469418</c:v>
                </c:pt>
                <c:pt idx="2866">
                  <c:v>-0.16610252353882959</c:v>
                </c:pt>
                <c:pt idx="2867">
                  <c:v>-0.16607232006075767</c:v>
                </c:pt>
                <c:pt idx="2868">
                  <c:v>-0.16604211641283217</c:v>
                </c:pt>
                <c:pt idx="2869">
                  <c:v>-0.16601191259516124</c:v>
                </c:pt>
                <c:pt idx="2870">
                  <c:v>-0.16598170860785144</c:v>
                </c:pt>
                <c:pt idx="2871">
                  <c:v>-0.16595150445100904</c:v>
                </c:pt>
                <c:pt idx="2872">
                  <c:v>-0.16592130012474221</c:v>
                </c:pt>
                <c:pt idx="2873">
                  <c:v>-0.16589109562915666</c:v>
                </c:pt>
                <c:pt idx="2874">
                  <c:v>-0.16586089096435952</c:v>
                </c:pt>
                <c:pt idx="2875">
                  <c:v>-0.16583068613045737</c:v>
                </c:pt>
                <c:pt idx="2876">
                  <c:v>-0.16580048112755685</c:v>
                </c:pt>
                <c:pt idx="2877">
                  <c:v>-0.16577027595576421</c:v>
                </c:pt>
                <c:pt idx="2878">
                  <c:v>-0.16574007061518603</c:v>
                </c:pt>
                <c:pt idx="2879">
                  <c:v>-0.16570986510592806</c:v>
                </c:pt>
                <c:pt idx="2880">
                  <c:v>-0.1656796594280972</c:v>
                </c:pt>
                <c:pt idx="2881">
                  <c:v>-0.16564945358179922</c:v>
                </c:pt>
                <c:pt idx="2882">
                  <c:v>-0.16561924756714053</c:v>
                </c:pt>
                <c:pt idx="2883">
                  <c:v>-0.16558904138422648</c:v>
                </c:pt>
                <c:pt idx="2884">
                  <c:v>-0.16555883503316349</c:v>
                </c:pt>
                <c:pt idx="2885">
                  <c:v>-0.16552862851405736</c:v>
                </c:pt>
                <c:pt idx="2886">
                  <c:v>-0.16549842182701352</c:v>
                </c:pt>
                <c:pt idx="2887">
                  <c:v>-0.16546821497213776</c:v>
                </c:pt>
                <c:pt idx="2888">
                  <c:v>-0.16543800794953584</c:v>
                </c:pt>
                <c:pt idx="2889">
                  <c:v>-0.16540780075931327</c:v>
                </c:pt>
                <c:pt idx="2890">
                  <c:v>-0.16537759340157515</c:v>
                </c:pt>
                <c:pt idx="2891">
                  <c:v>-0.16534738587642694</c:v>
                </c:pt>
                <c:pt idx="2892">
                  <c:v>-0.1653171781839739</c:v>
                </c:pt>
                <c:pt idx="2893">
                  <c:v>-0.16528697032432149</c:v>
                </c:pt>
                <c:pt idx="2894">
                  <c:v>-0.16525676229757452</c:v>
                </c:pt>
                <c:pt idx="2895">
                  <c:v>-0.16522655410383819</c:v>
                </c:pt>
                <c:pt idx="2896">
                  <c:v>-0.16519634574321734</c:v>
                </c:pt>
                <c:pt idx="2897">
                  <c:v>-0.16516613721581697</c:v>
                </c:pt>
                <c:pt idx="2898">
                  <c:v>-0.16513592852174197</c:v>
                </c:pt>
                <c:pt idx="2899">
                  <c:v>-0.16510571966109683</c:v>
                </c:pt>
                <c:pt idx="2900">
                  <c:v>-0.16507551063398579</c:v>
                </c:pt>
                <c:pt idx="2901">
                  <c:v>-0.16504530144051444</c:v>
                </c:pt>
                <c:pt idx="2902">
                  <c:v>-0.16501509208078635</c:v>
                </c:pt>
                <c:pt idx="2903">
                  <c:v>-0.16498488255490651</c:v>
                </c:pt>
                <c:pt idx="2904">
                  <c:v>-0.16495467286297882</c:v>
                </c:pt>
                <c:pt idx="2905">
                  <c:v>-0.16492446300510777</c:v>
                </c:pt>
                <c:pt idx="2906">
                  <c:v>-0.16489425298139765</c:v>
                </c:pt>
                <c:pt idx="2907">
                  <c:v>-0.16486404279195266</c:v>
                </c:pt>
                <c:pt idx="2908">
                  <c:v>-0.16483383243687638</c:v>
                </c:pt>
                <c:pt idx="2909">
                  <c:v>-0.16480362191627285</c:v>
                </c:pt>
                <c:pt idx="2910">
                  <c:v>-0.16477341123024603</c:v>
                </c:pt>
                <c:pt idx="2911">
                  <c:v>-0.16474320037889967</c:v>
                </c:pt>
                <c:pt idx="2912">
                  <c:v>-0.16471298936233775</c:v>
                </c:pt>
                <c:pt idx="2913">
                  <c:v>-0.16468277818066335</c:v>
                </c:pt>
                <c:pt idx="2914">
                  <c:v>-0.16465256683398088</c:v>
                </c:pt>
                <c:pt idx="2915">
                  <c:v>-0.164622355322393</c:v>
                </c:pt>
                <c:pt idx="2916">
                  <c:v>-0.16459214364600322</c:v>
                </c:pt>
                <c:pt idx="2917">
                  <c:v>-0.16456193180491557</c:v>
                </c:pt>
                <c:pt idx="2918">
                  <c:v>-0.16453171979923287</c:v>
                </c:pt>
                <c:pt idx="2919">
                  <c:v>-0.16450150762905807</c:v>
                </c:pt>
                <c:pt idx="2920">
                  <c:v>-0.16447129529449428</c:v>
                </c:pt>
                <c:pt idx="2921">
                  <c:v>-0.1644410827956449</c:v>
                </c:pt>
                <c:pt idx="2922">
                  <c:v>-0.16441087013261263</c:v>
                </c:pt>
                <c:pt idx="2923">
                  <c:v>-0.16438065730550055</c:v>
                </c:pt>
                <c:pt idx="2924">
                  <c:v>-0.16435044431441115</c:v>
                </c:pt>
                <c:pt idx="2925">
                  <c:v>-0.16432023115944744</c:v>
                </c:pt>
                <c:pt idx="2926">
                  <c:v>-0.16429001784071184</c:v>
                </c:pt>
                <c:pt idx="2927">
                  <c:v>-0.16425980435830734</c:v>
                </c:pt>
                <c:pt idx="2928">
                  <c:v>-0.16422959071233567</c:v>
                </c:pt>
                <c:pt idx="2929">
                  <c:v>-0.16419937690289987</c:v>
                </c:pt>
                <c:pt idx="2930">
                  <c:v>-0.1641691629301022</c:v>
                </c:pt>
                <c:pt idx="2931">
                  <c:v>-0.16413894879404473</c:v>
                </c:pt>
                <c:pt idx="2932">
                  <c:v>-0.16410873449482982</c:v>
                </c:pt>
                <c:pt idx="2933">
                  <c:v>-0.1640785200325599</c:v>
                </c:pt>
                <c:pt idx="2934">
                  <c:v>-0.16404830540733639</c:v>
                </c:pt>
                <c:pt idx="2935">
                  <c:v>-0.16401809061926154</c:v>
                </c:pt>
                <c:pt idx="2936">
                  <c:v>-0.16398787566843726</c:v>
                </c:pt>
                <c:pt idx="2937">
                  <c:v>-0.16395766055496541</c:v>
                </c:pt>
                <c:pt idx="2938">
                  <c:v>-0.16392744527894731</c:v>
                </c:pt>
                <c:pt idx="2939">
                  <c:v>-0.16389722984048516</c:v>
                </c:pt>
                <c:pt idx="2940">
                  <c:v>-0.16386701423968059</c:v>
                </c:pt>
                <c:pt idx="2941">
                  <c:v>-0.16383679847663507</c:v>
                </c:pt>
                <c:pt idx="2942">
                  <c:v>-0.1638065825514497</c:v>
                </c:pt>
                <c:pt idx="2943">
                  <c:v>-0.163776366464226</c:v>
                </c:pt>
                <c:pt idx="2944">
                  <c:v>-0.16374615021506556</c:v>
                </c:pt>
                <c:pt idx="2945">
                  <c:v>-0.16371593380406901</c:v>
                </c:pt>
                <c:pt idx="2946">
                  <c:v>-0.16368571723133823</c:v>
                </c:pt>
                <c:pt idx="2947">
                  <c:v>-0.16365550049697353</c:v>
                </c:pt>
                <c:pt idx="2948">
                  <c:v>-0.1636252836010767</c:v>
                </c:pt>
                <c:pt idx="2949">
                  <c:v>-0.16359506654374822</c:v>
                </c:pt>
                <c:pt idx="2950">
                  <c:v>-0.1635648493250888</c:v>
                </c:pt>
                <c:pt idx="2951">
                  <c:v>-0.16353463194519946</c:v>
                </c:pt>
                <c:pt idx="2952">
                  <c:v>-0.16350441440418118</c:v>
                </c:pt>
                <c:pt idx="2953">
                  <c:v>-0.1634741967021342</c:v>
                </c:pt>
                <c:pt idx="2954">
                  <c:v>-0.16344397883915918</c:v>
                </c:pt>
                <c:pt idx="2955">
                  <c:v>-0.16341376081535619</c:v>
                </c:pt>
                <c:pt idx="2956">
                  <c:v>-0.16338354263082627</c:v>
                </c:pt>
                <c:pt idx="2957">
                  <c:v>-0.16335332428567007</c:v>
                </c:pt>
                <c:pt idx="2958">
                  <c:v>-0.16332310577998699</c:v>
                </c:pt>
                <c:pt idx="2959">
                  <c:v>-0.16329288711387752</c:v>
                </c:pt>
                <c:pt idx="2960">
                  <c:v>-0.16326266828744168</c:v>
                </c:pt>
                <c:pt idx="2961">
                  <c:v>-0.16323244930077985</c:v>
                </c:pt>
                <c:pt idx="2962">
                  <c:v>-0.16320223015399166</c:v>
                </c:pt>
                <c:pt idx="2963">
                  <c:v>-0.16317201084717742</c:v>
                </c:pt>
                <c:pt idx="2964">
                  <c:v>-0.16314179138043655</c:v>
                </c:pt>
                <c:pt idx="2965">
                  <c:v>-0.16311157175386926</c:v>
                </c:pt>
                <c:pt idx="2966">
                  <c:v>-0.16308135196757484</c:v>
                </c:pt>
                <c:pt idx="2967">
                  <c:v>-0.16305113202165245</c:v>
                </c:pt>
                <c:pt idx="2968">
                  <c:v>-0.16302091191620294</c:v>
                </c:pt>
                <c:pt idx="2969">
                  <c:v>-0.16299069165132496</c:v>
                </c:pt>
                <c:pt idx="2970">
                  <c:v>-0.16296047122711793</c:v>
                </c:pt>
                <c:pt idx="2971">
                  <c:v>-0.16293025064368083</c:v>
                </c:pt>
                <c:pt idx="2972">
                  <c:v>-0.16290002990111352</c:v>
                </c:pt>
                <c:pt idx="2973">
                  <c:v>-0.16286980899951509</c:v>
                </c:pt>
                <c:pt idx="2974">
                  <c:v>-0.1628395879389844</c:v>
                </c:pt>
                <c:pt idx="2975">
                  <c:v>-0.16280936671962093</c:v>
                </c:pt>
                <c:pt idx="2976">
                  <c:v>-0.1627791453415231</c:v>
                </c:pt>
                <c:pt idx="2977">
                  <c:v>-0.16274892380478984</c:v>
                </c:pt>
                <c:pt idx="2978">
                  <c:v>-0.16271870210952039</c:v>
                </c:pt>
                <c:pt idx="2979">
                  <c:v>-0.16268848025581295</c:v>
                </c:pt>
                <c:pt idx="2980">
                  <c:v>-0.16265825824376695</c:v>
                </c:pt>
                <c:pt idx="2981">
                  <c:v>-0.16262803607348031</c:v>
                </c:pt>
                <c:pt idx="2982">
                  <c:v>-0.16259781374505183</c:v>
                </c:pt>
                <c:pt idx="2983">
                  <c:v>-0.16256759125858</c:v>
                </c:pt>
                <c:pt idx="2984">
                  <c:v>-0.1625373686141634</c:v>
                </c:pt>
                <c:pt idx="2985">
                  <c:v>-0.16250714581189962</c:v>
                </c:pt>
                <c:pt idx="2986">
                  <c:v>-0.16247692285188792</c:v>
                </c:pt>
                <c:pt idx="2987">
                  <c:v>-0.16244669973422549</c:v>
                </c:pt>
                <c:pt idx="2988">
                  <c:v>-0.16241647645901136</c:v>
                </c:pt>
                <c:pt idx="2989">
                  <c:v>-0.1623862530263428</c:v>
                </c:pt>
                <c:pt idx="2990">
                  <c:v>-0.16235602943631822</c:v>
                </c:pt>
                <c:pt idx="2991">
                  <c:v>-0.16232580568903565</c:v>
                </c:pt>
                <c:pt idx="2992">
                  <c:v>-0.16229558178459202</c:v>
                </c:pt>
                <c:pt idx="2993">
                  <c:v>-0.16226535772308637</c:v>
                </c:pt>
                <c:pt idx="2994">
                  <c:v>-0.16223513350461538</c:v>
                </c:pt>
                <c:pt idx="2995">
                  <c:v>-0.16220490912927721</c:v>
                </c:pt>
                <c:pt idx="2996">
                  <c:v>-0.16217468459716899</c:v>
                </c:pt>
                <c:pt idx="2997">
                  <c:v>-0.16214445990838844</c:v>
                </c:pt>
                <c:pt idx="2998">
                  <c:v>-0.16211423506303346</c:v>
                </c:pt>
                <c:pt idx="2999">
                  <c:v>-0.16208401006120043</c:v>
                </c:pt>
                <c:pt idx="3000">
                  <c:v>-0.16205378490298711</c:v>
                </c:pt>
                <c:pt idx="3001">
                  <c:v>-0.16202355958849057</c:v>
                </c:pt>
                <c:pt idx="3002">
                  <c:v>-0.16199333411780792</c:v>
                </c:pt>
                <c:pt idx="3003">
                  <c:v>-0.16196310849103623</c:v>
                </c:pt>
                <c:pt idx="3004">
                  <c:v>-0.16193288270827261</c:v>
                </c:pt>
                <c:pt idx="3005">
                  <c:v>-0.16190265676961413</c:v>
                </c:pt>
                <c:pt idx="3006">
                  <c:v>-0.16187243067515711</c:v>
                </c:pt>
                <c:pt idx="3007">
                  <c:v>-0.16184220442499886</c:v>
                </c:pt>
                <c:pt idx="3008">
                  <c:v>-0.16181197801923569</c:v>
                </c:pt>
                <c:pt idx="3009">
                  <c:v>-0.16178175145796436</c:v>
                </c:pt>
                <c:pt idx="3010">
                  <c:v>-0.16175152474128141</c:v>
                </c:pt>
                <c:pt idx="3011">
                  <c:v>-0.16172129786928335</c:v>
                </c:pt>
                <c:pt idx="3012">
                  <c:v>-0.16169107084206696</c:v>
                </c:pt>
                <c:pt idx="3013">
                  <c:v>-0.16166084365972805</c:v>
                </c:pt>
                <c:pt idx="3014">
                  <c:v>-0.1616306163223632</c:v>
                </c:pt>
                <c:pt idx="3015">
                  <c:v>-0.16160038883006844</c:v>
                </c:pt>
                <c:pt idx="3016">
                  <c:v>-0.16157016118294026</c:v>
                </c:pt>
                <c:pt idx="3017">
                  <c:v>-0.16153993338107409</c:v>
                </c:pt>
                <c:pt idx="3018">
                  <c:v>-0.16150970542456689</c:v>
                </c:pt>
                <c:pt idx="3019">
                  <c:v>-0.16147947731351397</c:v>
                </c:pt>
                <c:pt idx="3020">
                  <c:v>-0.16144924904801139</c:v>
                </c:pt>
                <c:pt idx="3021">
                  <c:v>-0.161419020628155</c:v>
                </c:pt>
                <c:pt idx="3022">
                  <c:v>-0.16138879205404005</c:v>
                </c:pt>
                <c:pt idx="3023">
                  <c:v>-0.16135856332576282</c:v>
                </c:pt>
                <c:pt idx="3024">
                  <c:v>-0.16132833444341854</c:v>
                </c:pt>
                <c:pt idx="3025">
                  <c:v>-0.16129810540710326</c:v>
                </c:pt>
                <c:pt idx="3026">
                  <c:v>-0.16126787621691185</c:v>
                </c:pt>
                <c:pt idx="3027">
                  <c:v>-0.16123764687293995</c:v>
                </c:pt>
                <c:pt idx="3028">
                  <c:v>-0.16120741737528288</c:v>
                </c:pt>
                <c:pt idx="3029">
                  <c:v>-0.16117718772403589</c:v>
                </c:pt>
                <c:pt idx="3030">
                  <c:v>-0.1611469579192944</c:v>
                </c:pt>
                <c:pt idx="3031">
                  <c:v>-0.16111672796115295</c:v>
                </c:pt>
                <c:pt idx="3032">
                  <c:v>-0.16108649784970702</c:v>
                </c:pt>
                <c:pt idx="3033">
                  <c:v>-0.16105626758505187</c:v>
                </c:pt>
                <c:pt idx="3034">
                  <c:v>-0.16102603716728209</c:v>
                </c:pt>
                <c:pt idx="3035">
                  <c:v>-0.16099580659649232</c:v>
                </c:pt>
                <c:pt idx="3036">
                  <c:v>-0.16096557587277777</c:v>
                </c:pt>
                <c:pt idx="3037">
                  <c:v>-0.16093534499623263</c:v>
                </c:pt>
                <c:pt idx="3038">
                  <c:v>-0.16090511396695223</c:v>
                </c:pt>
                <c:pt idx="3039">
                  <c:v>-0.16087488278503059</c:v>
                </c:pt>
                <c:pt idx="3040">
                  <c:v>-0.16084465145056248</c:v>
                </c:pt>
                <c:pt idx="3041">
                  <c:v>-0.1608144199636426</c:v>
                </c:pt>
                <c:pt idx="3042">
                  <c:v>-0.16078418832436459</c:v>
                </c:pt>
                <c:pt idx="3043">
                  <c:v>-0.16075395653282332</c:v>
                </c:pt>
                <c:pt idx="3044">
                  <c:v>-0.16072372458911327</c:v>
                </c:pt>
                <c:pt idx="3045">
                  <c:v>-0.16069349249332837</c:v>
                </c:pt>
                <c:pt idx="3046">
                  <c:v>-0.16066326024556243</c:v>
                </c:pt>
                <c:pt idx="3047">
                  <c:v>-0.16063302784590955</c:v>
                </c:pt>
                <c:pt idx="3048">
                  <c:v>-0.16060279529446425</c:v>
                </c:pt>
                <c:pt idx="3049">
                  <c:v>-0.1605725625913198</c:v>
                </c:pt>
                <c:pt idx="3050">
                  <c:v>-0.16054232973657018</c:v>
                </c:pt>
                <c:pt idx="3051">
                  <c:v>-0.16051209673030958</c:v>
                </c:pt>
                <c:pt idx="3052">
                  <c:v>-0.16048186357263139</c:v>
                </c:pt>
                <c:pt idx="3053">
                  <c:v>-0.16045163026362957</c:v>
                </c:pt>
                <c:pt idx="3054">
                  <c:v>-0.16042139680339729</c:v>
                </c:pt>
                <c:pt idx="3055">
                  <c:v>-0.16039116319202834</c:v>
                </c:pt>
                <c:pt idx="3056">
                  <c:v>-0.16036092942961588</c:v>
                </c:pt>
                <c:pt idx="3057">
                  <c:v>-0.16033069551625329</c:v>
                </c:pt>
                <c:pt idx="3058">
                  <c:v>-0.16030046145203453</c:v>
                </c:pt>
                <c:pt idx="3059">
                  <c:v>-0.16027022723705225</c:v>
                </c:pt>
                <c:pt idx="3060">
                  <c:v>-0.16023999287139984</c:v>
                </c:pt>
                <c:pt idx="3061">
                  <c:v>-0.16020975835516998</c:v>
                </c:pt>
                <c:pt idx="3062">
                  <c:v>-0.16017952368845673</c:v>
                </c:pt>
                <c:pt idx="3063">
                  <c:v>-0.16014928887135216</c:v>
                </c:pt>
                <c:pt idx="3064">
                  <c:v>-0.1601190539039492</c:v>
                </c:pt>
                <c:pt idx="3065">
                  <c:v>-0.16008881878634151</c:v>
                </c:pt>
                <c:pt idx="3066">
                  <c:v>-0.16005858351862112</c:v>
                </c:pt>
                <c:pt idx="3067">
                  <c:v>-0.16002834810088096</c:v>
                </c:pt>
                <c:pt idx="3068">
                  <c:v>-0.15999811253321389</c:v>
                </c:pt>
                <c:pt idx="3069">
                  <c:v>-0.15996787681571201</c:v>
                </c:pt>
                <c:pt idx="3070">
                  <c:v>-0.15993764094846857</c:v>
                </c:pt>
                <c:pt idx="3071">
                  <c:v>-0.15990740493157529</c:v>
                </c:pt>
                <c:pt idx="3072">
                  <c:v>-0.15987716876512514</c:v>
                </c:pt>
                <c:pt idx="3073">
                  <c:v>-0.15984693244921033</c:v>
                </c:pt>
                <c:pt idx="3074">
                  <c:v>-0.15981669598392284</c:v>
                </c:pt>
                <c:pt idx="3075">
                  <c:v>-0.15978645936935543</c:v>
                </c:pt>
                <c:pt idx="3076">
                  <c:v>-0.15975622260559952</c:v>
                </c:pt>
                <c:pt idx="3077">
                  <c:v>-0.15972598569274765</c:v>
                </c:pt>
                <c:pt idx="3078">
                  <c:v>-0.15969574863089198</c:v>
                </c:pt>
                <c:pt idx="3079">
                  <c:v>-0.15966551142012414</c:v>
                </c:pt>
                <c:pt idx="3080">
                  <c:v>-0.15963527406053568</c:v>
                </c:pt>
                <c:pt idx="3081">
                  <c:v>-0.1596050365522193</c:v>
                </c:pt>
                <c:pt idx="3082">
                  <c:v>-0.15957479889526577</c:v>
                </c:pt>
                <c:pt idx="3083">
                  <c:v>-0.15954456108976772</c:v>
                </c:pt>
                <c:pt idx="3084">
                  <c:v>-0.15951432313581615</c:v>
                </c:pt>
                <c:pt idx="3085">
                  <c:v>-0.15948408503350275</c:v>
                </c:pt>
                <c:pt idx="3086">
                  <c:v>-0.15945384678291907</c:v>
                </c:pt>
                <c:pt idx="3087">
                  <c:v>-0.15942360838415653</c:v>
                </c:pt>
                <c:pt idx="3088">
                  <c:v>-0.15939336983730656</c:v>
                </c:pt>
                <c:pt idx="3089">
                  <c:v>-0.15936313114246009</c:v>
                </c:pt>
                <c:pt idx="3090">
                  <c:v>-0.15933289229970909</c:v>
                </c:pt>
                <c:pt idx="3091">
                  <c:v>-0.15930265330914412</c:v>
                </c:pt>
                <c:pt idx="3092">
                  <c:v>-0.15927241417085636</c:v>
                </c:pt>
                <c:pt idx="3093">
                  <c:v>-0.15924217488493692</c:v>
                </c:pt>
                <c:pt idx="3094">
                  <c:v>-0.15921193545147699</c:v>
                </c:pt>
                <c:pt idx="3095">
                  <c:v>-0.15918169587056735</c:v>
                </c:pt>
                <c:pt idx="3096">
                  <c:v>-0.15915145614229848</c:v>
                </c:pt>
                <c:pt idx="3097">
                  <c:v>-0.15912121626676184</c:v>
                </c:pt>
                <c:pt idx="3098">
                  <c:v>-0.15909097624404767</c:v>
                </c:pt>
                <c:pt idx="3099">
                  <c:v>-0.15906073607424692</c:v>
                </c:pt>
                <c:pt idx="3100">
                  <c:v>-0.1590304957574501</c:v>
                </c:pt>
                <c:pt idx="3101">
                  <c:v>-0.15900025529374745</c:v>
                </c:pt>
                <c:pt idx="3102">
                  <c:v>-0.15897001468322991</c:v>
                </c:pt>
                <c:pt idx="3103">
                  <c:v>-0.15893977392598763</c:v>
                </c:pt>
                <c:pt idx="3104">
                  <c:v>-0.15890953302211103</c:v>
                </c:pt>
                <c:pt idx="3105">
                  <c:v>-0.15887929197169015</c:v>
                </c:pt>
                <c:pt idx="3106">
                  <c:v>-0.15884905077481537</c:v>
                </c:pt>
                <c:pt idx="3107">
                  <c:v>-0.15881880943157733</c:v>
                </c:pt>
                <c:pt idx="3108">
                  <c:v>-0.15878856794206542</c:v>
                </c:pt>
                <c:pt idx="3109">
                  <c:v>-0.15875832630637021</c:v>
                </c:pt>
                <c:pt idx="3110">
                  <c:v>-0.1587280845245812</c:v>
                </c:pt>
                <c:pt idx="3111">
                  <c:v>-0.15869784259678826</c:v>
                </c:pt>
                <c:pt idx="3112">
                  <c:v>-0.15866760052308171</c:v>
                </c:pt>
                <c:pt idx="3113">
                  <c:v>-0.15863735830355113</c:v>
                </c:pt>
                <c:pt idx="3114">
                  <c:v>-0.15860711593828619</c:v>
                </c:pt>
                <c:pt idx="3115">
                  <c:v>-0.1585768734273767</c:v>
                </c:pt>
                <c:pt idx="3116">
                  <c:v>-0.15854663077091191</c:v>
                </c:pt>
                <c:pt idx="3117">
                  <c:v>-0.15851638796898138</c:v>
                </c:pt>
                <c:pt idx="3118">
                  <c:v>-0.15848614502167502</c:v>
                </c:pt>
                <c:pt idx="3119">
                  <c:v>-0.15845590192908199</c:v>
                </c:pt>
                <c:pt idx="3120">
                  <c:v>-0.15842565869129138</c:v>
                </c:pt>
                <c:pt idx="3121">
                  <c:v>-0.15839541530839307</c:v>
                </c:pt>
                <c:pt idx="3122">
                  <c:v>-0.15836517178047566</c:v>
                </c:pt>
                <c:pt idx="3123">
                  <c:v>-0.1583349281076285</c:v>
                </c:pt>
                <c:pt idx="3124">
                  <c:v>-0.15830468428994082</c:v>
                </c:pt>
                <c:pt idx="3125">
                  <c:v>-0.1582744403275016</c:v>
                </c:pt>
                <c:pt idx="3126">
                  <c:v>-0.15824419622039965</c:v>
                </c:pt>
                <c:pt idx="3127">
                  <c:v>-0.15821395196872423</c:v>
                </c:pt>
                <c:pt idx="3128">
                  <c:v>-0.15818370757256384</c:v>
                </c:pt>
                <c:pt idx="3129">
                  <c:v>-0.15815346303200739</c:v>
                </c:pt>
                <c:pt idx="3130">
                  <c:v>-0.15812321834714338</c:v>
                </c:pt>
                <c:pt idx="3131">
                  <c:v>-0.15809297351806106</c:v>
                </c:pt>
                <c:pt idx="3132">
                  <c:v>-0.15806272854484893</c:v>
                </c:pt>
                <c:pt idx="3133">
                  <c:v>-0.15803248342759507</c:v>
                </c:pt>
                <c:pt idx="3134">
                  <c:v>-0.15800223816638753</c:v>
                </c:pt>
                <c:pt idx="3135">
                  <c:v>-0.15797199276131613</c:v>
                </c:pt>
                <c:pt idx="3136">
                  <c:v>-0.15794174721246818</c:v>
                </c:pt>
                <c:pt idx="3137">
                  <c:v>-0.15791150151993227</c:v>
                </c:pt>
                <c:pt idx="3138">
                  <c:v>-0.15788125568379641</c:v>
                </c:pt>
                <c:pt idx="3139">
                  <c:v>-0.15785100970414917</c:v>
                </c:pt>
                <c:pt idx="3140">
                  <c:v>-0.15782076358107872</c:v>
                </c:pt>
                <c:pt idx="3141">
                  <c:v>-0.15779051731467275</c:v>
                </c:pt>
                <c:pt idx="3142">
                  <c:v>-0.15776027090501926</c:v>
                </c:pt>
                <c:pt idx="3143">
                  <c:v>-0.15773002435220612</c:v>
                </c:pt>
                <c:pt idx="3144">
                  <c:v>-0.15769977765632143</c:v>
                </c:pt>
                <c:pt idx="3145">
                  <c:v>-0.15766953081745311</c:v>
                </c:pt>
                <c:pt idx="3146">
                  <c:v>-0.15763928383568837</c:v>
                </c:pt>
                <c:pt idx="3147">
                  <c:v>-0.15760903671111554</c:v>
                </c:pt>
                <c:pt idx="3148">
                  <c:v>-0.15757878944382175</c:v>
                </c:pt>
                <c:pt idx="3149">
                  <c:v>-0.15754854203389479</c:v>
                </c:pt>
                <c:pt idx="3150">
                  <c:v>-0.15751829448142229</c:v>
                </c:pt>
                <c:pt idx="3151">
                  <c:v>-0.15748804678649125</c:v>
                </c:pt>
                <c:pt idx="3152">
                  <c:v>-0.15745779894918976</c:v>
                </c:pt>
                <c:pt idx="3153">
                  <c:v>-0.15742755096960448</c:v>
                </c:pt>
                <c:pt idx="3154">
                  <c:v>-0.15739730284782311</c:v>
                </c:pt>
                <c:pt idx="3155">
                  <c:v>-0.15736705458393246</c:v>
                </c:pt>
                <c:pt idx="3156">
                  <c:v>-0.15733680617802009</c:v>
                </c:pt>
                <c:pt idx="3157">
                  <c:v>-0.15730655763017254</c:v>
                </c:pt>
                <c:pt idx="3158">
                  <c:v>-0.15727630894047701</c:v>
                </c:pt>
                <c:pt idx="3159">
                  <c:v>-0.15724606010902098</c:v>
                </c:pt>
                <c:pt idx="3160">
                  <c:v>-0.15721581113589095</c:v>
                </c:pt>
                <c:pt idx="3161">
                  <c:v>-0.15718556202117373</c:v>
                </c:pt>
                <c:pt idx="3162">
                  <c:v>-0.1571553127649562</c:v>
                </c:pt>
                <c:pt idx="3163">
                  <c:v>-0.15712506336732501</c:v>
                </c:pt>
                <c:pt idx="3164">
                  <c:v>-0.15709481382836687</c:v>
                </c:pt>
                <c:pt idx="3165">
                  <c:v>-0.15706456414816844</c:v>
                </c:pt>
                <c:pt idx="3166">
                  <c:v>-0.15703431432681603</c:v>
                </c:pt>
                <c:pt idx="3167">
                  <c:v>-0.15700406436439635</c:v>
                </c:pt>
                <c:pt idx="3168">
                  <c:v>-0.15697381426099577</c:v>
                </c:pt>
                <c:pt idx="3169">
                  <c:v>-0.15694356401670095</c:v>
                </c:pt>
                <c:pt idx="3170">
                  <c:v>-0.15691331363159755</c:v>
                </c:pt>
                <c:pt idx="3171">
                  <c:v>-0.15688306310577216</c:v>
                </c:pt>
                <c:pt idx="3172">
                  <c:v>-0.15685281243931104</c:v>
                </c:pt>
                <c:pt idx="3173">
                  <c:v>-0.15682256163230052</c:v>
                </c:pt>
                <c:pt idx="3174">
                  <c:v>-0.1567923106848258</c:v>
                </c:pt>
                <c:pt idx="3175">
                  <c:v>-0.15676205959697409</c:v>
                </c:pt>
                <c:pt idx="3176">
                  <c:v>-0.15673180836883027</c:v>
                </c:pt>
                <c:pt idx="3177">
                  <c:v>-0.15670155700048111</c:v>
                </c:pt>
                <c:pt idx="3178">
                  <c:v>-0.15667130549201191</c:v>
                </c:pt>
                <c:pt idx="3179">
                  <c:v>-0.15664105384350863</c:v>
                </c:pt>
                <c:pt idx="3180">
                  <c:v>-0.15661080205505656</c:v>
                </c:pt>
                <c:pt idx="3181">
                  <c:v>-0.15658055012674221</c:v>
                </c:pt>
                <c:pt idx="3182">
                  <c:v>-0.15655029805865023</c:v>
                </c:pt>
                <c:pt idx="3183">
                  <c:v>-0.15652004585086682</c:v>
                </c:pt>
                <c:pt idx="3184">
                  <c:v>-0.15648979350347758</c:v>
                </c:pt>
                <c:pt idx="3185">
                  <c:v>-0.15645954101656717</c:v>
                </c:pt>
                <c:pt idx="3186">
                  <c:v>-0.15642928839022152</c:v>
                </c:pt>
                <c:pt idx="3187">
                  <c:v>-0.15639903562452562</c:v>
                </c:pt>
                <c:pt idx="3188">
                  <c:v>-0.15636878271956495</c:v>
                </c:pt>
                <c:pt idx="3189">
                  <c:v>-0.15633852967542528</c:v>
                </c:pt>
                <c:pt idx="3190">
                  <c:v>-0.15630827649219042</c:v>
                </c:pt>
                <c:pt idx="3191">
                  <c:v>-0.15627802316994621</c:v>
                </c:pt>
                <c:pt idx="3192">
                  <c:v>-0.15624776970877807</c:v>
                </c:pt>
                <c:pt idx="3193">
                  <c:v>-0.15621751610876994</c:v>
                </c:pt>
                <c:pt idx="3194">
                  <c:v>-0.15618726237000746</c:v>
                </c:pt>
                <c:pt idx="3195">
                  <c:v>-0.1561570084925753</c:v>
                </c:pt>
                <c:pt idx="3196">
                  <c:v>-0.15612675447655827</c:v>
                </c:pt>
                <c:pt idx="3197">
                  <c:v>-0.15609650032204103</c:v>
                </c:pt>
                <c:pt idx="3198">
                  <c:v>-0.15606624602910812</c:v>
                </c:pt>
                <c:pt idx="3199">
                  <c:v>-0.15603599159784443</c:v>
                </c:pt>
                <c:pt idx="3200">
                  <c:v>-0.15600573702833415</c:v>
                </c:pt>
                <c:pt idx="3201">
                  <c:v>-0.15597548232066216</c:v>
                </c:pt>
                <c:pt idx="3202">
                  <c:v>-0.15594522747491268</c:v>
                </c:pt>
                <c:pt idx="3203">
                  <c:v>-0.15591497249117003</c:v>
                </c:pt>
                <c:pt idx="3204">
                  <c:v>-0.15588471736951853</c:v>
                </c:pt>
                <c:pt idx="3205">
                  <c:v>-0.15585446211004256</c:v>
                </c:pt>
                <c:pt idx="3206">
                  <c:v>-0.15582420671282671</c:v>
                </c:pt>
                <c:pt idx="3207">
                  <c:v>-0.15579395117795436</c:v>
                </c:pt>
                <c:pt idx="3208">
                  <c:v>-0.15576369550550995</c:v>
                </c:pt>
                <c:pt idx="3209">
                  <c:v>-0.15573343969557751</c:v>
                </c:pt>
                <c:pt idx="3210">
                  <c:v>-0.15570318374824116</c:v>
                </c:pt>
                <c:pt idx="3211">
                  <c:v>-0.15567292766358448</c:v>
                </c:pt>
                <c:pt idx="3212">
                  <c:v>-0.15564267144169153</c:v>
                </c:pt>
                <c:pt idx="3213">
                  <c:v>-0.15561241508264673</c:v>
                </c:pt>
                <c:pt idx="3214">
                  <c:v>-0.15558215858653268</c:v>
                </c:pt>
                <c:pt idx="3215">
                  <c:v>-0.1555519019534336</c:v>
                </c:pt>
                <c:pt idx="3216">
                  <c:v>-0.15552164518343303</c:v>
                </c:pt>
                <c:pt idx="3217">
                  <c:v>-0.15549138827661491</c:v>
                </c:pt>
                <c:pt idx="3218">
                  <c:v>-0.1554611312330626</c:v>
                </c:pt>
                <c:pt idx="3219">
                  <c:v>-0.15543087405285921</c:v>
                </c:pt>
                <c:pt idx="3220">
                  <c:v>-0.15540061673608835</c:v>
                </c:pt>
                <c:pt idx="3221">
                  <c:v>-0.15537035928283344</c:v>
                </c:pt>
                <c:pt idx="3222">
                  <c:v>-0.15534010169317786</c:v>
                </c:pt>
                <c:pt idx="3223">
                  <c:v>-0.15530984396720493</c:v>
                </c:pt>
                <c:pt idx="3224">
                  <c:v>-0.15527958610499787</c:v>
                </c:pt>
                <c:pt idx="3225">
                  <c:v>-0.15524932810663883</c:v>
                </c:pt>
                <c:pt idx="3226">
                  <c:v>-0.1552190699722118</c:v>
                </c:pt>
                <c:pt idx="3227">
                  <c:v>-0.15518881170180021</c:v>
                </c:pt>
                <c:pt idx="3228">
                  <c:v>-0.15515855329548567</c:v>
                </c:pt>
                <c:pt idx="3229">
                  <c:v>-0.15512829475335216</c:v>
                </c:pt>
                <c:pt idx="3230">
                  <c:v>-0.15509803607548206</c:v>
                </c:pt>
                <c:pt idx="3231">
                  <c:v>-0.15506777726195875</c:v>
                </c:pt>
                <c:pt idx="3232">
                  <c:v>-0.15503751831286411</c:v>
                </c:pt>
                <c:pt idx="3233">
                  <c:v>-0.15500725922828112</c:v>
                </c:pt>
                <c:pt idx="3234">
                  <c:v>-0.15497700000829273</c:v>
                </c:pt>
                <c:pt idx="3235">
                  <c:v>-0.15494674065298097</c:v>
                </c:pt>
                <c:pt idx="3236">
                  <c:v>-0.15491648116242879</c:v>
                </c:pt>
                <c:pt idx="3237">
                  <c:v>-0.15488622153671844</c:v>
                </c:pt>
                <c:pt idx="3238">
                  <c:v>-0.1548559617759323</c:v>
                </c:pt>
                <c:pt idx="3239">
                  <c:v>-0.15482570188015299</c:v>
                </c:pt>
                <c:pt idx="3240">
                  <c:v>-0.15479544184946237</c:v>
                </c:pt>
                <c:pt idx="3241">
                  <c:v>-0.15476518168394282</c:v>
                </c:pt>
                <c:pt idx="3242">
                  <c:v>-0.15473492138367667</c:v>
                </c:pt>
                <c:pt idx="3243">
                  <c:v>-0.15470466094874585</c:v>
                </c:pt>
                <c:pt idx="3244">
                  <c:v>-0.15467440037923269</c:v>
                </c:pt>
                <c:pt idx="3245">
                  <c:v>-0.15464413967521862</c:v>
                </c:pt>
                <c:pt idx="3246">
                  <c:v>-0.15461387883678646</c:v>
                </c:pt>
                <c:pt idx="3247">
                  <c:v>-0.15458361786401714</c:v>
                </c:pt>
                <c:pt idx="3248">
                  <c:v>-0.15455335675699322</c:v>
                </c:pt>
                <c:pt idx="3249">
                  <c:v>-0.15452309551579618</c:v>
                </c:pt>
                <c:pt idx="3250">
                  <c:v>-0.15449283414050791</c:v>
                </c:pt>
                <c:pt idx="3251">
                  <c:v>-0.15446257263120994</c:v>
                </c:pt>
                <c:pt idx="3252">
                  <c:v>-0.15443231098798416</c:v>
                </c:pt>
                <c:pt idx="3253">
                  <c:v>-0.1544020492109115</c:v>
                </c:pt>
                <c:pt idx="3254">
                  <c:v>-0.15437178730007395</c:v>
                </c:pt>
                <c:pt idx="3255">
                  <c:v>-0.15434152525555317</c:v>
                </c:pt>
                <c:pt idx="3256">
                  <c:v>-0.15431126307742993</c:v>
                </c:pt>
                <c:pt idx="3257">
                  <c:v>-0.15428100076578605</c:v>
                </c:pt>
                <c:pt idx="3258">
                  <c:v>-0.15425073832070257</c:v>
                </c:pt>
                <c:pt idx="3259">
                  <c:v>-0.15422047574226105</c:v>
                </c:pt>
                <c:pt idx="3260">
                  <c:v>-0.15419021303054253</c:v>
                </c:pt>
                <c:pt idx="3261">
                  <c:v>-0.154159950185628</c:v>
                </c:pt>
                <c:pt idx="3262">
                  <c:v>-0.15412968720759856</c:v>
                </c:pt>
                <c:pt idx="3263">
                  <c:v>-0.15409942409653538</c:v>
                </c:pt>
                <c:pt idx="3264">
                  <c:v>-0.1540691608525192</c:v>
                </c:pt>
                <c:pt idx="3265">
                  <c:v>-0.15403889747563093</c:v>
                </c:pt>
                <c:pt idx="3266">
                  <c:v>-0.15400863396595144</c:v>
                </c:pt>
                <c:pt idx="3267">
                  <c:v>-0.15397837032356182</c:v>
                </c:pt>
                <c:pt idx="3268">
                  <c:v>-0.15394810654854291</c:v>
                </c:pt>
                <c:pt idx="3269">
                  <c:v>-0.1539178426409748</c:v>
                </c:pt>
                <c:pt idx="3270">
                  <c:v>-0.15388757860093827</c:v>
                </c:pt>
                <c:pt idx="3271">
                  <c:v>-0.15385731442851452</c:v>
                </c:pt>
                <c:pt idx="3272">
                  <c:v>-0.15382705012378339</c:v>
                </c:pt>
                <c:pt idx="3273">
                  <c:v>-0.15379678568682553</c:v>
                </c:pt>
                <c:pt idx="3274">
                  <c:v>-0.1537665211177216</c:v>
                </c:pt>
                <c:pt idx="3275">
                  <c:v>-0.15373625641655142</c:v>
                </c:pt>
                <c:pt idx="3276">
                  <c:v>-0.15370599158339582</c:v>
                </c:pt>
                <c:pt idx="3277">
                  <c:v>-0.15367572661833517</c:v>
                </c:pt>
                <c:pt idx="3278">
                  <c:v>-0.15364546152144909</c:v>
                </c:pt>
                <c:pt idx="3279">
                  <c:v>-0.15361519629281811</c:v>
                </c:pt>
                <c:pt idx="3280">
                  <c:v>-0.15358493093252229</c:v>
                </c:pt>
                <c:pt idx="3281">
                  <c:v>-0.15355466544064161</c:v>
                </c:pt>
                <c:pt idx="3282">
                  <c:v>-0.15352439981725619</c:v>
                </c:pt>
                <c:pt idx="3283">
                  <c:v>-0.15349413406244583</c:v>
                </c:pt>
                <c:pt idx="3284">
                  <c:v>-0.15346386817629032</c:v>
                </c:pt>
                <c:pt idx="3285">
                  <c:v>-0.15343360215887003</c:v>
                </c:pt>
                <c:pt idx="3286">
                  <c:v>-0.15340333601026412</c:v>
                </c:pt>
                <c:pt idx="3287">
                  <c:v>-0.15337306973055231</c:v>
                </c:pt>
                <c:pt idx="3288">
                  <c:v>-0.15334280331981442</c:v>
                </c:pt>
                <c:pt idx="3289">
                  <c:v>-0.15331253677813034</c:v>
                </c:pt>
                <c:pt idx="3290">
                  <c:v>-0.15328227010557932</c:v>
                </c:pt>
                <c:pt idx="3291">
                  <c:v>-0.15325200330224098</c:v>
                </c:pt>
                <c:pt idx="3292">
                  <c:v>-0.15322173636819503</c:v>
                </c:pt>
                <c:pt idx="3293">
                  <c:v>-0.15319146930352029</c:v>
                </c:pt>
                <c:pt idx="3294">
                  <c:v>-0.15316120210829637</c:v>
                </c:pt>
                <c:pt idx="3295">
                  <c:v>-0.15313093478260298</c:v>
                </c:pt>
                <c:pt idx="3296">
                  <c:v>-0.15310066732651856</c:v>
                </c:pt>
                <c:pt idx="3297">
                  <c:v>-0.15307039974012282</c:v>
                </c:pt>
                <c:pt idx="3298">
                  <c:v>-0.15304013202349509</c:v>
                </c:pt>
                <c:pt idx="3299">
                  <c:v>-0.15300986417671414</c:v>
                </c:pt>
                <c:pt idx="3300">
                  <c:v>-0.15297959619985868</c:v>
                </c:pt>
                <c:pt idx="3301">
                  <c:v>-0.15294932809300843</c:v>
                </c:pt>
                <c:pt idx="3302">
                  <c:v>-0.15291905985624166</c:v>
                </c:pt>
                <c:pt idx="3303">
                  <c:v>-0.15288879148963774</c:v>
                </c:pt>
                <c:pt idx="3304">
                  <c:v>-0.15285852299327518</c:v>
                </c:pt>
                <c:pt idx="3305">
                  <c:v>-0.15282825436723269</c:v>
                </c:pt>
                <c:pt idx="3306">
                  <c:v>-0.15279798561158903</c:v>
                </c:pt>
                <c:pt idx="3307">
                  <c:v>-0.15276771672642331</c:v>
                </c:pt>
                <c:pt idx="3308">
                  <c:v>-0.1527374477118138</c:v>
                </c:pt>
                <c:pt idx="3309">
                  <c:v>-0.15270717856783894</c:v>
                </c:pt>
                <c:pt idx="3310">
                  <c:v>-0.15267690929457733</c:v>
                </c:pt>
                <c:pt idx="3311">
                  <c:v>-0.15264663989210731</c:v>
                </c:pt>
                <c:pt idx="3312">
                  <c:v>-0.15261637036050751</c:v>
                </c:pt>
                <c:pt idx="3313">
                  <c:v>-0.15258610069985651</c:v>
                </c:pt>
                <c:pt idx="3314">
                  <c:v>-0.15255583091023206</c:v>
                </c:pt>
                <c:pt idx="3315">
                  <c:v>-0.15252556099171233</c:v>
                </c:pt>
                <c:pt idx="3316">
                  <c:v>-0.15249529094437608</c:v>
                </c:pt>
                <c:pt idx="3317">
                  <c:v>-0.15246502076830126</c:v>
                </c:pt>
                <c:pt idx="3318">
                  <c:v>-0.15243475046356592</c:v>
                </c:pt>
                <c:pt idx="3319">
                  <c:v>-0.15240448003024792</c:v>
                </c:pt>
                <c:pt idx="3320">
                  <c:v>-0.15237420946842511</c:v>
                </c:pt>
                <c:pt idx="3321">
                  <c:v>-0.15234393877817592</c:v>
                </c:pt>
                <c:pt idx="3322">
                  <c:v>-0.15231366795957835</c:v>
                </c:pt>
                <c:pt idx="3323">
                  <c:v>-0.15228339701270954</c:v>
                </c:pt>
                <c:pt idx="3324">
                  <c:v>-0.15225312593764773</c:v>
                </c:pt>
                <c:pt idx="3325">
                  <c:v>-0.15222285473447056</c:v>
                </c:pt>
                <c:pt idx="3326">
                  <c:v>-0.1521925834032557</c:v>
                </c:pt>
                <c:pt idx="3327">
                  <c:v>-0.15216231194408059</c:v>
                </c:pt>
                <c:pt idx="3328">
                  <c:v>-0.15213204035702288</c:v>
                </c:pt>
                <c:pt idx="3329">
                  <c:v>-0.1521017686421603</c:v>
                </c:pt>
                <c:pt idx="3330">
                  <c:v>-0.15207149679957011</c:v>
                </c:pt>
                <c:pt idx="3331">
                  <c:v>-0.15204122482933002</c:v>
                </c:pt>
                <c:pt idx="3332">
                  <c:v>-0.15201095273151682</c:v>
                </c:pt>
                <c:pt idx="3333">
                  <c:v>-0.15198068050620855</c:v>
                </c:pt>
                <c:pt idx="3334">
                  <c:v>-0.15195040815348204</c:v>
                </c:pt>
                <c:pt idx="3335">
                  <c:v>-0.1519201356734145</c:v>
                </c:pt>
                <c:pt idx="3336">
                  <c:v>-0.1518898630660831</c:v>
                </c:pt>
                <c:pt idx="3337">
                  <c:v>-0.15185959033156504</c:v>
                </c:pt>
                <c:pt idx="3338">
                  <c:v>-0.1518293174699375</c:v>
                </c:pt>
                <c:pt idx="3339">
                  <c:v>-0.15179904448127735</c:v>
                </c:pt>
                <c:pt idx="3340">
                  <c:v>-0.15176877136566125</c:v>
                </c:pt>
                <c:pt idx="3341">
                  <c:v>-0.15173849812316637</c:v>
                </c:pt>
                <c:pt idx="3342">
                  <c:v>-0.15170822475386964</c:v>
                </c:pt>
                <c:pt idx="3343">
                  <c:v>-0.15167795125784822</c:v>
                </c:pt>
                <c:pt idx="3344">
                  <c:v>-0.15164767763517828</c:v>
                </c:pt>
                <c:pt idx="3345">
                  <c:v>-0.15161740388593642</c:v>
                </c:pt>
                <c:pt idx="3346">
                  <c:v>-0.1515871300101998</c:v>
                </c:pt>
                <c:pt idx="3347">
                  <c:v>-0.15155685600804469</c:v>
                </c:pt>
                <c:pt idx="3348">
                  <c:v>-0.15152658187954771</c:v>
                </c:pt>
                <c:pt idx="3349">
                  <c:v>-0.15149630762478533</c:v>
                </c:pt>
                <c:pt idx="3350">
                  <c:v>-0.15146603324383429</c:v>
                </c:pt>
                <c:pt idx="3351">
                  <c:v>-0.15143575873677051</c:v>
                </c:pt>
                <c:pt idx="3352">
                  <c:v>-0.15140548410367083</c:v>
                </c:pt>
                <c:pt idx="3353">
                  <c:v>-0.15137520934461113</c:v>
                </c:pt>
                <c:pt idx="3354">
                  <c:v>-0.1513449344596679</c:v>
                </c:pt>
                <c:pt idx="3355">
                  <c:v>-0.15131465944891731</c:v>
                </c:pt>
                <c:pt idx="3356">
                  <c:v>-0.15128438431243529</c:v>
                </c:pt>
                <c:pt idx="3357">
                  <c:v>-0.15125410905029824</c:v>
                </c:pt>
                <c:pt idx="3358">
                  <c:v>-0.15122383366258207</c:v>
                </c:pt>
                <c:pt idx="3359">
                  <c:v>-0.15119355814936275</c:v>
                </c:pt>
                <c:pt idx="3360">
                  <c:v>-0.15116328251071609</c:v>
                </c:pt>
                <c:pt idx="3361">
                  <c:v>-0.15113300674671831</c:v>
                </c:pt>
                <c:pt idx="3362">
                  <c:v>-0.15110273085744508</c:v>
                </c:pt>
                <c:pt idx="3363">
                  <c:v>-0.15107245484297216</c:v>
                </c:pt>
                <c:pt idx="3364">
                  <c:v>-0.15104217870337538</c:v>
                </c:pt>
                <c:pt idx="3365">
                  <c:v>-0.15101190243873031</c:v>
                </c:pt>
                <c:pt idx="3366">
                  <c:v>-0.1509816260491128</c:v>
                </c:pt>
                <c:pt idx="3367">
                  <c:v>-0.15095134953459849</c:v>
                </c:pt>
                <c:pt idx="3368">
                  <c:v>-0.15092107289526258</c:v>
                </c:pt>
                <c:pt idx="3369">
                  <c:v>-0.15089079613118067</c:v>
                </c:pt>
                <c:pt idx="3370">
                  <c:v>-0.15086051924242849</c:v>
                </c:pt>
                <c:pt idx="3371">
                  <c:v>-0.15083024222908109</c:v>
                </c:pt>
                <c:pt idx="3372">
                  <c:v>-0.15079996509121402</c:v>
                </c:pt>
                <c:pt idx="3373">
                  <c:v>-0.15076968782890232</c:v>
                </c:pt>
                <c:pt idx="3374">
                  <c:v>-0.15073941044222161</c:v>
                </c:pt>
                <c:pt idx="3375">
                  <c:v>-0.15070913293124705</c:v>
                </c:pt>
                <c:pt idx="3376">
                  <c:v>-0.15067885529605352</c:v>
                </c:pt>
                <c:pt idx="3377">
                  <c:v>-0.15064857753671629</c:v>
                </c:pt>
                <c:pt idx="3378">
                  <c:v>-0.15061829965331014</c:v>
                </c:pt>
                <c:pt idx="3379">
                  <c:v>-0.1505880216459109</c:v>
                </c:pt>
                <c:pt idx="3380">
                  <c:v>-0.15055774351459228</c:v>
                </c:pt>
                <c:pt idx="3381">
                  <c:v>-0.15052746525942995</c:v>
                </c:pt>
                <c:pt idx="3382">
                  <c:v>-0.15049718688049857</c:v>
                </c:pt>
                <c:pt idx="3383">
                  <c:v>-0.15046690837787347</c:v>
                </c:pt>
                <c:pt idx="3384">
                  <c:v>-0.15043662975162864</c:v>
                </c:pt>
                <c:pt idx="3385">
                  <c:v>-0.15040635100183913</c:v>
                </c:pt>
                <c:pt idx="3386">
                  <c:v>-0.15037607212857945</c:v>
                </c:pt>
                <c:pt idx="3387">
                  <c:v>-0.15034579313192459</c:v>
                </c:pt>
                <c:pt idx="3388">
                  <c:v>-0.15031551401194865</c:v>
                </c:pt>
                <c:pt idx="3389">
                  <c:v>-0.15028523476872635</c:v>
                </c:pt>
                <c:pt idx="3390">
                  <c:v>-0.15025495540233208</c:v>
                </c:pt>
                <c:pt idx="3391">
                  <c:v>-0.15022467591284022</c:v>
                </c:pt>
                <c:pt idx="3392">
                  <c:v>-0.15019439630032538</c:v>
                </c:pt>
                <c:pt idx="3393">
                  <c:v>-0.15016411656486184</c:v>
                </c:pt>
                <c:pt idx="3394">
                  <c:v>-0.15013383670652347</c:v>
                </c:pt>
                <c:pt idx="3395">
                  <c:v>-0.15010355672538489</c:v>
                </c:pt>
                <c:pt idx="3396">
                  <c:v>-0.15007327662151992</c:v>
                </c:pt>
                <c:pt idx="3397">
                  <c:v>-0.15004299639500307</c:v>
                </c:pt>
                <c:pt idx="3398">
                  <c:v>-0.15001271604590827</c:v>
                </c:pt>
                <c:pt idx="3399">
                  <c:v>-0.14998243557430929</c:v>
                </c:pt>
                <c:pt idx="3400">
                  <c:v>-0.14995215498028053</c:v>
                </c:pt>
                <c:pt idx="3401">
                  <c:v>-0.14992187426389553</c:v>
                </c:pt>
                <c:pt idx="3402">
                  <c:v>-0.14989159342522818</c:v>
                </c:pt>
                <c:pt idx="3403">
                  <c:v>-0.1498613124643528</c:v>
                </c:pt>
                <c:pt idx="3404">
                  <c:v>-0.14983103138134302</c:v>
                </c:pt>
                <c:pt idx="3405">
                  <c:v>-0.14980075017627215</c:v>
                </c:pt>
                <c:pt idx="3406">
                  <c:v>-0.14977046884921363</c:v>
                </c:pt>
                <c:pt idx="3407">
                  <c:v>-0.14974018740024198</c:v>
                </c:pt>
                <c:pt idx="3408">
                  <c:v>-0.14970990582943078</c:v>
                </c:pt>
                <c:pt idx="3409">
                  <c:v>-0.14967962413685265</c:v>
                </c:pt>
                <c:pt idx="3410">
                  <c:v>-0.14964934232258154</c:v>
                </c:pt>
                <c:pt idx="3411">
                  <c:v>-0.14961906038669115</c:v>
                </c:pt>
                <c:pt idx="3412">
                  <c:v>-0.14958877832925493</c:v>
                </c:pt>
                <c:pt idx="3413">
                  <c:v>-0.14955849615034567</c:v>
                </c:pt>
                <c:pt idx="3414">
                  <c:v>-0.14952821385003701</c:v>
                </c:pt>
                <c:pt idx="3415">
                  <c:v>-0.14949793142840245</c:v>
                </c:pt>
                <c:pt idx="3416">
                  <c:v>-0.14946764888551456</c:v>
                </c:pt>
                <c:pt idx="3417">
                  <c:v>-0.14943736622144677</c:v>
                </c:pt>
                <c:pt idx="3418">
                  <c:v>-0.14940708343627235</c:v>
                </c:pt>
                <c:pt idx="3419">
                  <c:v>-0.14937680053006452</c:v>
                </c:pt>
                <c:pt idx="3420">
                  <c:v>-0.14934651750289568</c:v>
                </c:pt>
                <c:pt idx="3421">
                  <c:v>-0.14931623435483937</c:v>
                </c:pt>
                <c:pt idx="3422">
                  <c:v>-0.1492859510859682</c:v>
                </c:pt>
                <c:pt idx="3423">
                  <c:v>-0.14925566769635512</c:v>
                </c:pt>
                <c:pt idx="3424">
                  <c:v>-0.14922538418607317</c:v>
                </c:pt>
                <c:pt idx="3425">
                  <c:v>-0.14919510055519491</c:v>
                </c:pt>
                <c:pt idx="3426">
                  <c:v>-0.14916481680379295</c:v>
                </c:pt>
                <c:pt idx="3427">
                  <c:v>-0.14913453293194012</c:v>
                </c:pt>
                <c:pt idx="3428">
                  <c:v>-0.14910424893970908</c:v>
                </c:pt>
                <c:pt idx="3429">
                  <c:v>-0.14907396482717222</c:v>
                </c:pt>
                <c:pt idx="3430">
                  <c:v>-0.14904368059440254</c:v>
                </c:pt>
                <c:pt idx="3431">
                  <c:v>-0.14901339624147181</c:v>
                </c:pt>
                <c:pt idx="3432">
                  <c:v>-0.14898311176845314</c:v>
                </c:pt>
                <c:pt idx="3433">
                  <c:v>-0.14895282717541869</c:v>
                </c:pt>
                <c:pt idx="3434">
                  <c:v>-0.14892254246244069</c:v>
                </c:pt>
                <c:pt idx="3435">
                  <c:v>-0.14889225762959141</c:v>
                </c:pt>
                <c:pt idx="3436">
                  <c:v>-0.14886197267694368</c:v>
                </c:pt>
                <c:pt idx="3437">
                  <c:v>-0.148831687604569</c:v>
                </c:pt>
                <c:pt idx="3438">
                  <c:v>-0.14880140241253959</c:v>
                </c:pt>
                <c:pt idx="3439">
                  <c:v>-0.14877111710092789</c:v>
                </c:pt>
                <c:pt idx="3440">
                  <c:v>-0.14874083166980567</c:v>
                </c:pt>
                <c:pt idx="3441">
                  <c:v>-0.14871054611924539</c:v>
                </c:pt>
                <c:pt idx="3442">
                  <c:v>-0.14868026044931876</c:v>
                </c:pt>
                <c:pt idx="3443">
                  <c:v>-0.14864997466009766</c:v>
                </c:pt>
                <c:pt idx="3444">
                  <c:v>-0.1486196887516541</c:v>
                </c:pt>
                <c:pt idx="3445">
                  <c:v>-0.14858940272405946</c:v>
                </c:pt>
                <c:pt idx="3446">
                  <c:v>-0.1485591165773863</c:v>
                </c:pt>
                <c:pt idx="3447">
                  <c:v>-0.14852883031170577</c:v>
                </c:pt>
                <c:pt idx="3448">
                  <c:v>-0.14849854392708978</c:v>
                </c:pt>
                <c:pt idx="3449">
                  <c:v>-0.14846825742360975</c:v>
                </c:pt>
                <c:pt idx="3450">
                  <c:v>-0.14843797080133758</c:v>
                </c:pt>
                <c:pt idx="3451">
                  <c:v>-0.14818775794545203</c:v>
                </c:pt>
                <c:pt idx="3452">
                  <c:v>-0.14816846739155454</c:v>
                </c:pt>
                <c:pt idx="3453">
                  <c:v>-0.14814848944997022</c:v>
                </c:pt>
                <c:pt idx="3454">
                  <c:v>-0.14812787222960833</c:v>
                </c:pt>
                <c:pt idx="3455">
                  <c:v>-0.14810666023121494</c:v>
                </c:pt>
                <c:pt idx="3456">
                  <c:v>-0.1480848946308716</c:v>
                </c:pt>
                <c:pt idx="3457">
                  <c:v>-0.14806261354046052</c:v>
                </c:pt>
                <c:pt idx="3458">
                  <c:v>-0.14803985224701233</c:v>
                </c:pt>
                <c:pt idx="3459">
                  <c:v>-0.14801664343269888</c:v>
                </c:pt>
                <c:pt idx="3460">
                  <c:v>-0.14799301737707271</c:v>
                </c:pt>
                <c:pt idx="3461">
                  <c:v>-0.14796900214302661</c:v>
                </c:pt>
                <c:pt idx="3462">
                  <c:v>-0.14794462374782097</c:v>
                </c:pt>
                <c:pt idx="3463">
                  <c:v>-0.1479199063204103</c:v>
                </c:pt>
                <c:pt idx="3464">
                  <c:v>-0.14789487224619591</c:v>
                </c:pt>
                <c:pt idx="3465">
                  <c:v>-0.14786954230024507</c:v>
                </c:pt>
                <c:pt idx="3466">
                  <c:v>-0.14784393576991389</c:v>
                </c:pt>
                <c:pt idx="3467">
                  <c:v>-0.14781807056775093</c:v>
                </c:pt>
                <c:pt idx="3468">
                  <c:v>-0.14779196333546935</c:v>
                </c:pt>
                <c:pt idx="3469">
                  <c:v>-0.14776562953971933</c:v>
                </c:pt>
                <c:pt idx="3470">
                  <c:v>-0.14773908356032617</c:v>
                </c:pt>
                <c:pt idx="3471">
                  <c:v>-0.14771233877160789</c:v>
                </c:pt>
                <c:pt idx="3472">
                  <c:v>-0.14768540761733168</c:v>
                </c:pt>
                <c:pt idx="3473">
                  <c:v>-0.14765830167982336</c:v>
                </c:pt>
                <c:pt idx="3474">
                  <c:v>-0.14763103174370185</c:v>
                </c:pt>
                <c:pt idx="3475">
                  <c:v>-0.14760360785467275</c:v>
                </c:pt>
                <c:pt idx="3476">
                  <c:v>-0.14757603937377411</c:v>
                </c:pt>
                <c:pt idx="3477">
                  <c:v>-0.14754833502744252</c:v>
                </c:pt>
                <c:pt idx="3478">
                  <c:v>-0.1475205029537317</c:v>
                </c:pt>
                <c:pt idx="3479">
                  <c:v>-0.14749255074498846</c:v>
                </c:pt>
                <c:pt idx="3480">
                  <c:v>-0.14746448548727364</c:v>
                </c:pt>
                <c:pt idx="3481">
                  <c:v>-0.14743631379677846</c:v>
                </c:pt>
                <c:pt idx="3482">
                  <c:v>-0.14740804185347883</c:v>
                </c:pt>
                <c:pt idx="3483">
                  <c:v>-0.14737967543224639</c:v>
                </c:pt>
                <c:pt idx="3484">
                  <c:v>-0.1473512199316131</c:v>
                </c:pt>
                <c:pt idx="3485">
                  <c:v>-0.14732268040037505</c:v>
                </c:pt>
                <c:pt idx="3486">
                  <c:v>-0.14729406156220481</c:v>
                </c:pt>
                <c:pt idx="3487">
                  <c:v>-0.14726536783842953</c:v>
                </c:pt>
                <c:pt idx="3488">
                  <c:v>-0.14723660336911193</c:v>
                </c:pt>
                <c:pt idx="3489">
                  <c:v>-0.14720777203257468</c:v>
                </c:pt>
                <c:pt idx="3490">
                  <c:v>-0.14717887746347996</c:v>
                </c:pt>
                <c:pt idx="3491">
                  <c:v>-0.1471499230695823</c:v>
                </c:pt>
                <c:pt idx="3492">
                  <c:v>-0.14712091204725142</c:v>
                </c:pt>
                <c:pt idx="3493">
                  <c:v>-0.14709184739586523</c:v>
                </c:pt>
                <c:pt idx="3494">
                  <c:v>-0.14706273193115427</c:v>
                </c:pt>
                <c:pt idx="3495">
                  <c:v>-0.14683048879398541</c:v>
                </c:pt>
                <c:pt idx="3496">
                  <c:v>-0.14681143345140918</c:v>
                </c:pt>
                <c:pt idx="3497">
                  <c:v>-0.14679170013675968</c:v>
                </c:pt>
                <c:pt idx="3498">
                  <c:v>-0.14677133547001125</c:v>
                </c:pt>
                <c:pt idx="3499">
                  <c:v>-0.14675038260933404</c:v>
                </c:pt>
                <c:pt idx="3500">
                  <c:v>-0.146728881521414</c:v>
                </c:pt>
                <c:pt idx="3501">
                  <c:v>-0.14670686922990372</c:v>
                </c:pt>
                <c:pt idx="3502">
                  <c:v>-0.14668438004381346</c:v>
                </c:pt>
                <c:pt idx="3503">
                  <c:v>-0.14666144576751167</c:v>
                </c:pt>
                <c:pt idx="3504">
                  <c:v>-0.14663809589385524</c:v>
                </c:pt>
                <c:pt idx="3505">
                  <c:v>-0.14661435778184284</c:v>
                </c:pt>
                <c:pt idx="3506">
                  <c:v>-0.14659025682007043</c:v>
                </c:pt>
                <c:pt idx="3507">
                  <c:v>-0.14656581657715018</c:v>
                </c:pt>
                <c:pt idx="3508">
                  <c:v>-0.14654105894017289</c:v>
                </c:pt>
                <c:pt idx="3509">
                  <c:v>-0.14651600424218653</c:v>
                </c:pt>
                <c:pt idx="3510">
                  <c:v>-0.1464906713795916</c:v>
                </c:pt>
                <c:pt idx="3511">
                  <c:v>-0.14646507792027735</c:v>
                </c:pt>
                <c:pt idx="3512">
                  <c:v>-0.14643924020325139</c:v>
                </c:pt>
                <c:pt idx="3513">
                  <c:v>-0.14641317343045346</c:v>
                </c:pt>
                <c:pt idx="3514">
                  <c:v>-0.14638689175138797</c:v>
                </c:pt>
                <c:pt idx="3515">
                  <c:v>-0.14636040834115721</c:v>
                </c:pt>
                <c:pt idx="3516">
                  <c:v>-0.1463337354724254</c:v>
                </c:pt>
                <c:pt idx="3517">
                  <c:v>-0.14630688458180308</c:v>
                </c:pt>
                <c:pt idx="3518">
                  <c:v>-0.14627986633110229</c:v>
                </c:pt>
                <c:pt idx="3519">
                  <c:v>-0.14625269066386981</c:v>
                </c:pt>
                <c:pt idx="3520">
                  <c:v>-0.14622536685757975</c:v>
                </c:pt>
                <c:pt idx="3521">
                  <c:v>-0.14619790357182744</c:v>
                </c:pt>
                <c:pt idx="3522">
                  <c:v>-0.14617030889284732</c:v>
                </c:pt>
                <c:pt idx="3523">
                  <c:v>-0.14614259037464306</c:v>
                </c:pt>
                <c:pt idx="3524">
                  <c:v>-0.14611475507699911</c:v>
                </c:pt>
                <c:pt idx="3525">
                  <c:v>-0.14608680960062015</c:v>
                </c:pt>
                <c:pt idx="3526">
                  <c:v>-0.14605876011962488</c:v>
                </c:pt>
                <c:pt idx="3527">
                  <c:v>-0.14603061241159981</c:v>
                </c:pt>
                <c:pt idx="3528">
                  <c:v>-0.14600237188540699</c:v>
                </c:pt>
                <c:pt idx="3529">
                  <c:v>-0.14578349442961652</c:v>
                </c:pt>
                <c:pt idx="3530">
                  <c:v>-0.1457646106044086</c:v>
                </c:pt>
                <c:pt idx="3531">
                  <c:v>-0.14574505275704114</c:v>
                </c:pt>
                <c:pt idx="3532">
                  <c:v>-0.14572486674308566</c:v>
                </c:pt>
                <c:pt idx="3533">
                  <c:v>-0.14570409503418652</c:v>
                </c:pt>
                <c:pt idx="3534">
                  <c:v>-0.14568277698123916</c:v>
                </c:pt>
                <c:pt idx="3535">
                  <c:v>-0.14566094905633775</c:v>
                </c:pt>
                <c:pt idx="3536">
                  <c:v>-0.14563864507524249</c:v>
                </c:pt>
                <c:pt idx="3537">
                  <c:v>-0.1456158964019873</c:v>
                </c:pt>
                <c:pt idx="3538">
                  <c:v>-0.1455927321370965</c:v>
                </c:pt>
                <c:pt idx="3539">
                  <c:v>-0.14556917929076829</c:v>
                </c:pt>
                <c:pt idx="3540">
                  <c:v>-0.14554526294225456</c:v>
                </c:pt>
                <c:pt idx="3541">
                  <c:v>-0.14552100638657756</c:v>
                </c:pt>
                <c:pt idx="3542">
                  <c:v>-0.1454964312696147</c:v>
                </c:pt>
                <c:pt idx="3543">
                  <c:v>-0.14547155771250769</c:v>
                </c:pt>
                <c:pt idx="3544">
                  <c:v>-0.14544640442626189</c:v>
                </c:pt>
                <c:pt idx="3545">
                  <c:v>-0.14542098881734067</c:v>
                </c:pt>
                <c:pt idx="3546">
                  <c:v>-0.14539532708497838</c:v>
                </c:pt>
                <c:pt idx="3547">
                  <c:v>-0.14536943431089172</c:v>
                </c:pt>
                <c:pt idx="3548">
                  <c:v>-0.1453433245419975</c:v>
                </c:pt>
                <c:pt idx="3549">
                  <c:v>-0.14531701086670407</c:v>
                </c:pt>
                <c:pt idx="3550">
                  <c:v>-0.14529050548529254</c:v>
                </c:pt>
                <c:pt idx="3551">
                  <c:v>-0.14526381977486452</c:v>
                </c:pt>
                <c:pt idx="3552">
                  <c:v>-0.14523696434928757</c:v>
                </c:pt>
                <c:pt idx="3553">
                  <c:v>-0.14520994911454238</c:v>
                </c:pt>
                <c:pt idx="3554">
                  <c:v>-0.14518278331983547</c:v>
                </c:pt>
                <c:pt idx="3555">
                  <c:v>-0.14515547560481501</c:v>
                </c:pt>
                <c:pt idx="3556">
                  <c:v>-0.14512803404319896</c:v>
                </c:pt>
                <c:pt idx="3557">
                  <c:v>-0.14492132328159169</c:v>
                </c:pt>
                <c:pt idx="3558">
                  <c:v>-0.14490259332786726</c:v>
                </c:pt>
                <c:pt idx="3559">
                  <c:v>-0.14488319091981139</c:v>
                </c:pt>
                <c:pt idx="3560">
                  <c:v>-0.14486316142891165</c:v>
                </c:pt>
                <c:pt idx="3561">
                  <c:v>-0.14484254689514409</c:v>
                </c:pt>
                <c:pt idx="3562">
                  <c:v>-0.14482138628521657</c:v>
                </c:pt>
                <c:pt idx="3563">
                  <c:v>-0.1447997157300196</c:v>
                </c:pt>
                <c:pt idx="3564">
                  <c:v>-0.14477756874301434</c:v>
                </c:pt>
                <c:pt idx="3565">
                  <c:v>-0.14475497642112428</c:v>
                </c:pt>
                <c:pt idx="3566">
                  <c:v>-0.14473196762958185</c:v>
                </c:pt>
                <c:pt idx="3567">
                  <c:v>-0.14470856917204095</c:v>
                </c:pt>
                <c:pt idx="3568">
                  <c:v>-0.14468480594717359</c:v>
                </c:pt>
                <c:pt idx="3569">
                  <c:v>-0.14466070109285356</c:v>
                </c:pt>
                <c:pt idx="3570">
                  <c:v>-0.14463627611893992</c:v>
                </c:pt>
                <c:pt idx="3571">
                  <c:v>-0.14461155102959888</c:v>
                </c:pt>
                <c:pt idx="3572">
                  <c:v>-0.14458654443600777</c:v>
                </c:pt>
                <c:pt idx="3573">
                  <c:v>-0.14456127366022359</c:v>
                </c:pt>
                <c:pt idx="3574">
                  <c:v>-0.14453575483093667</c:v>
                </c:pt>
                <c:pt idx="3575">
                  <c:v>-0.14451000297176186</c:v>
                </c:pt>
                <c:pt idx="3576">
                  <c:v>-0.14448403208267041</c:v>
                </c:pt>
                <c:pt idx="3577">
                  <c:v>-0.14445785521511484</c:v>
                </c:pt>
                <c:pt idx="3578">
                  <c:v>-0.14443148454135168</c:v>
                </c:pt>
                <c:pt idx="3579">
                  <c:v>-0.14440493141843158</c:v>
                </c:pt>
                <c:pt idx="3580">
                  <c:v>-0.1443782064472755</c:v>
                </c:pt>
                <c:pt idx="3581">
                  <c:v>-0.14418239072664146</c:v>
                </c:pt>
                <c:pt idx="3582">
                  <c:v>-0.14416379754593256</c:v>
                </c:pt>
                <c:pt idx="3583">
                  <c:v>-0.14414453240561192</c:v>
                </c:pt>
                <c:pt idx="3584">
                  <c:v>-0.14412464034089284</c:v>
                </c:pt>
                <c:pt idx="3585">
                  <c:v>-0.14410416309374757</c:v>
                </c:pt>
                <c:pt idx="3586">
                  <c:v>-0.1440831393674718</c:v>
                </c:pt>
                <c:pt idx="3587">
                  <c:v>-0.14406160506079846</c:v>
                </c:pt>
                <c:pt idx="3588">
                  <c:v>-0.14403959348325146</c:v>
                </c:pt>
                <c:pt idx="3589">
                  <c:v>-0.14401713555328682</c:v>
                </c:pt>
                <c:pt idx="3590">
                  <c:v>-0.14399425998063448</c:v>
                </c:pt>
                <c:pt idx="3591">
                  <c:v>-0.14397099343414621</c:v>
                </c:pt>
                <c:pt idx="3592">
                  <c:v>-0.14394736069632974</c:v>
                </c:pt>
                <c:pt idx="3593">
                  <c:v>-0.14392338480566536</c:v>
                </c:pt>
                <c:pt idx="3594">
                  <c:v>-0.14389908718769584</c:v>
                </c:pt>
                <c:pt idx="3595">
                  <c:v>-0.14387448777580752</c:v>
                </c:pt>
                <c:pt idx="3596">
                  <c:v>-0.14384960512254186</c:v>
                </c:pt>
                <c:pt idx="3597">
                  <c:v>-0.14382445650220266</c:v>
                </c:pt>
                <c:pt idx="3598">
                  <c:v>-0.14379905800546344</c:v>
                </c:pt>
                <c:pt idx="3599">
                  <c:v>-0.14377342462662029</c:v>
                </c:pt>
                <c:pt idx="3600">
                  <c:v>-0.14374757034408825</c:v>
                </c:pt>
                <c:pt idx="3601">
                  <c:v>-0.14372150819467316</c:v>
                </c:pt>
                <c:pt idx="3602">
                  <c:v>-0.14353575755393772</c:v>
                </c:pt>
                <c:pt idx="3603">
                  <c:v>-0.14351728999166224</c:v>
                </c:pt>
                <c:pt idx="3604">
                  <c:v>-0.1434981502679657</c:v>
                </c:pt>
                <c:pt idx="3605">
                  <c:v>-0.14347838317725781</c:v>
                </c:pt>
                <c:pt idx="3606">
                  <c:v>-0.1434580302498385</c:v>
                </c:pt>
                <c:pt idx="3607">
                  <c:v>-0.14343713000360464</c:v>
                </c:pt>
                <c:pt idx="3608">
                  <c:v>-0.14341571817556786</c:v>
                </c:pt>
                <c:pt idx="3609">
                  <c:v>-0.14339382793485694</c:v>
                </c:pt>
                <c:pt idx="3610">
                  <c:v>-0.14337149007872285</c:v>
                </c:pt>
                <c:pt idx="3611">
                  <c:v>-0.14334873321294761</c:v>
                </c:pt>
                <c:pt idx="3612">
                  <c:v>-0.14332558391793737</c:v>
                </c:pt>
                <c:pt idx="3613">
                  <c:v>-0.14330206690166747</c:v>
                </c:pt>
                <c:pt idx="3614">
                  <c:v>-0.143278205140557</c:v>
                </c:pt>
                <c:pt idx="3615">
                  <c:v>-0.14325402000925647</c:v>
                </c:pt>
                <c:pt idx="3616">
                  <c:v>-0.14322953140024719</c:v>
                </c:pt>
                <c:pt idx="3617">
                  <c:v>-0.14320475783408421</c:v>
                </c:pt>
                <c:pt idx="3618">
                  <c:v>-0.14317971656103468</c:v>
                </c:pt>
                <c:pt idx="3619">
                  <c:v>-0.14315442365481201</c:v>
                </c:pt>
                <c:pt idx="3620">
                  <c:v>-0.14312889409903851</c:v>
                </c:pt>
                <c:pt idx="3621">
                  <c:v>-0.14295123338681731</c:v>
                </c:pt>
                <c:pt idx="3622">
                  <c:v>-0.14293286693920026</c:v>
                </c:pt>
                <c:pt idx="3623">
                  <c:v>-0.1429138283058855</c:v>
                </c:pt>
                <c:pt idx="3624">
                  <c:v>-0.14289416207882571</c:v>
                </c:pt>
                <c:pt idx="3625">
                  <c:v>-0.14287390960975671</c:v>
                </c:pt>
                <c:pt idx="3626">
                  <c:v>-0.14285310925958328</c:v>
                </c:pt>
                <c:pt idx="3627">
                  <c:v>-0.14283179662779116</c:v>
                </c:pt>
                <c:pt idx="3628">
                  <c:v>-0.14281000476353539</c:v>
                </c:pt>
                <c:pt idx="3629">
                  <c:v>-0.14278776435991142</c:v>
                </c:pt>
                <c:pt idx="3630">
                  <c:v>-0.14276510393278929</c:v>
                </c:pt>
                <c:pt idx="3631">
                  <c:v>-0.14274204998547751</c:v>
                </c:pt>
                <c:pt idx="3632">
                  <c:v>-0.14271862716037265</c:v>
                </c:pt>
                <c:pt idx="3633">
                  <c:v>-0.14269485837866086</c:v>
                </c:pt>
                <c:pt idx="3634">
                  <c:v>-0.14267076496903869</c:v>
                </c:pt>
                <c:pt idx="3635">
                  <c:v>-0.1426463667863484</c:v>
                </c:pt>
                <c:pt idx="3636">
                  <c:v>-0.14262168232094707</c:v>
                </c:pt>
                <c:pt idx="3637">
                  <c:v>-0.14259672879955293</c:v>
                </c:pt>
                <c:pt idx="3638">
                  <c:v>-0.14242779945889911</c:v>
                </c:pt>
                <c:pt idx="3639">
                  <c:v>-0.14240954104996889</c:v>
                </c:pt>
                <c:pt idx="3640">
                  <c:v>-0.14239060944429416</c:v>
                </c:pt>
                <c:pt idx="3641">
                  <c:v>-0.14237104911439807</c:v>
                </c:pt>
                <c:pt idx="3642">
                  <c:v>-0.14235090130982775</c:v>
                </c:pt>
                <c:pt idx="3643">
                  <c:v>-0.14233020430475513</c:v>
                </c:pt>
                <c:pt idx="3644">
                  <c:v>-0.14230899362577637</c:v>
                </c:pt>
                <c:pt idx="3645">
                  <c:v>-0.14228730226154129</c:v>
                </c:pt>
                <c:pt idx="3646">
                  <c:v>-0.14226516085570351</c:v>
                </c:pt>
                <c:pt idx="3647">
                  <c:v>-0.14224259788456195</c:v>
                </c:pt>
                <c:pt idx="3648">
                  <c:v>-0.14221963982064784</c:v>
                </c:pt>
                <c:pt idx="3649">
                  <c:v>-0.14219631128339894</c:v>
                </c:pt>
                <c:pt idx="3650">
                  <c:v>-0.14217263517798284</c:v>
                </c:pt>
                <c:pt idx="3651">
                  <c:v>-0.1421486328232256</c:v>
                </c:pt>
                <c:pt idx="3652">
                  <c:v>-0.14212432406952935</c:v>
                </c:pt>
                <c:pt idx="3653">
                  <c:v>-0.14209972740759946</c:v>
                </c:pt>
                <c:pt idx="3654">
                  <c:v>-0.14193622498532166</c:v>
                </c:pt>
                <c:pt idx="3655">
                  <c:v>-0.14191803478796883</c:v>
                </c:pt>
                <c:pt idx="3656">
                  <c:v>-0.14189917172608979</c:v>
                </c:pt>
                <c:pt idx="3657">
                  <c:v>-0.14187968010602098</c:v>
                </c:pt>
                <c:pt idx="3658">
                  <c:v>-0.14185960102951034</c:v>
                </c:pt>
                <c:pt idx="3659">
                  <c:v>-0.14183897263957779</c:v>
                </c:pt>
                <c:pt idx="3660">
                  <c:v>-0.14181783034673423</c:v>
                </c:pt>
                <c:pt idx="3661">
                  <c:v>-0.14179620703716916</c:v>
                </c:pt>
                <c:pt idx="3662">
                  <c:v>-0.14177413326439653</c:v>
                </c:pt>
                <c:pt idx="3663">
                  <c:v>-0.14175163742570707</c:v>
                </c:pt>
                <c:pt idx="3664">
                  <c:v>-0.14172874592467311</c:v>
                </c:pt>
                <c:pt idx="3665">
                  <c:v>-0.14170548332084637</c:v>
                </c:pt>
                <c:pt idx="3666">
                  <c:v>-0.14168187246768615</c:v>
                </c:pt>
                <c:pt idx="3667">
                  <c:v>-0.14165793463967907</c:v>
                </c:pt>
                <c:pt idx="3668">
                  <c:v>-0.14150438979719854</c:v>
                </c:pt>
                <c:pt idx="3669">
                  <c:v>-0.14148632109647885</c:v>
                </c:pt>
                <c:pt idx="3670">
                  <c:v>-0.14146757683543565</c:v>
                </c:pt>
                <c:pt idx="3671">
                  <c:v>-0.1414482013411803</c:v>
                </c:pt>
                <c:pt idx="3672">
                  <c:v>-0.14142823574221741</c:v>
                </c:pt>
                <c:pt idx="3673">
                  <c:v>-0.14140771821343562</c:v>
                </c:pt>
                <c:pt idx="3674">
                  <c:v>-0.14138668420155098</c:v>
                </c:pt>
                <c:pt idx="3675">
                  <c:v>-0.1413651666326059</c:v>
                </c:pt>
                <c:pt idx="3676">
                  <c:v>-0.14134319610300006</c:v>
                </c:pt>
                <c:pt idx="3677">
                  <c:v>-0.14132080105539674</c:v>
                </c:pt>
                <c:pt idx="3678">
                  <c:v>-0.1412980079407461</c:v>
                </c:pt>
                <c:pt idx="3679">
                  <c:v>-0.14127484136755275</c:v>
                </c:pt>
                <c:pt idx="3680">
                  <c:v>-0.14125132423942849</c:v>
                </c:pt>
                <c:pt idx="3681">
                  <c:v>-0.14110415751860428</c:v>
                </c:pt>
                <c:pt idx="3682">
                  <c:v>-0.14108616781407807</c:v>
                </c:pt>
                <c:pt idx="3683">
                  <c:v>-0.14106750187915174</c:v>
                </c:pt>
                <c:pt idx="3684">
                  <c:v>-0.14104820394704864</c:v>
                </c:pt>
                <c:pt idx="3685">
                  <c:v>-0.14102831506553687</c:v>
                </c:pt>
                <c:pt idx="3686">
                  <c:v>-0.14100787334057274</c:v>
                </c:pt>
                <c:pt idx="3687">
                  <c:v>-0.14098691416052361</c:v>
                </c:pt>
                <c:pt idx="3688">
                  <c:v>-0.14096547040256219</c:v>
                </c:pt>
                <c:pt idx="3689">
                  <c:v>-0.14094357262269774</c:v>
                </c:pt>
                <c:pt idx="3690">
                  <c:v>-0.14092124923077931</c:v>
                </c:pt>
                <c:pt idx="3691">
                  <c:v>-0.14089852665170144</c:v>
                </c:pt>
                <c:pt idx="3692">
                  <c:v>-0.14087542947393339</c:v>
                </c:pt>
                <c:pt idx="3693">
                  <c:v>-0.14073462227345346</c:v>
                </c:pt>
                <c:pt idx="3694">
                  <c:v>-0.14071671090738014</c:v>
                </c:pt>
                <c:pt idx="3695">
                  <c:v>-0.14069812226095102</c:v>
                </c:pt>
                <c:pt idx="3696">
                  <c:v>-0.14067890051515958</c:v>
                </c:pt>
                <c:pt idx="3697">
                  <c:v>-0.14065908667488386</c:v>
                </c:pt>
                <c:pt idx="3698">
                  <c:v>-0.14063871881151846</c:v>
                </c:pt>
                <c:pt idx="3699">
                  <c:v>-0.14061783228628233</c:v>
                </c:pt>
                <c:pt idx="3700">
                  <c:v>-0.14059645995579001</c:v>
                </c:pt>
                <c:pt idx="3701">
                  <c:v>-0.14057463236133799</c:v>
                </c:pt>
                <c:pt idx="3702">
                  <c:v>-0.14055237790323638</c:v>
                </c:pt>
                <c:pt idx="3703">
                  <c:v>-0.1405297230014107</c:v>
                </c:pt>
                <c:pt idx="3704">
                  <c:v>-0.14050669224338608</c:v>
                </c:pt>
                <c:pt idx="3705">
                  <c:v>-0.14036692768010811</c:v>
                </c:pt>
                <c:pt idx="3706">
                  <c:v>-0.14034903135600685</c:v>
                </c:pt>
                <c:pt idx="3707">
                  <c:v>-0.14033045956529794</c:v>
                </c:pt>
                <c:pt idx="3708">
                  <c:v>-0.1403112562858746</c:v>
                </c:pt>
                <c:pt idx="3709">
                  <c:v>-0.14029146233757256</c:v>
                </c:pt>
                <c:pt idx="3710">
                  <c:v>-0.14027111562325578</c:v>
                </c:pt>
                <c:pt idx="3711">
                  <c:v>-0.14025025135070956</c:v>
                </c:pt>
                <c:pt idx="3712">
                  <c:v>-0.14022890223691836</c:v>
                </c:pt>
                <c:pt idx="3713">
                  <c:v>-0.14020709869616799</c:v>
                </c:pt>
                <c:pt idx="3714">
                  <c:v>-0.1401848690132973</c:v>
                </c:pt>
                <c:pt idx="3715">
                  <c:v>-0.1401622395033093</c:v>
                </c:pt>
                <c:pt idx="3716">
                  <c:v>-0.14002853698554535</c:v>
                </c:pt>
                <c:pt idx="3717">
                  <c:v>-0.14001071449451208</c:v>
                </c:pt>
                <c:pt idx="3718">
                  <c:v>-0.13999221478627993</c:v>
                </c:pt>
                <c:pt idx="3719">
                  <c:v>-0.13997308187186525</c:v>
                </c:pt>
                <c:pt idx="3720">
                  <c:v>-0.13995335660551989</c:v>
                </c:pt>
                <c:pt idx="3721">
                  <c:v>-0.13993307692552293</c:v>
                </c:pt>
                <c:pt idx="3722">
                  <c:v>-0.13991227807581574</c:v>
                </c:pt>
                <c:pt idx="3723">
                  <c:v>-0.13989099281004908</c:v>
                </c:pt>
                <c:pt idx="3724">
                  <c:v>-0.13986925157948837</c:v>
                </c:pt>
                <c:pt idx="3725">
                  <c:v>-0.13984708270608986</c:v>
                </c:pt>
                <c:pt idx="3726">
                  <c:v>-0.13972033507997444</c:v>
                </c:pt>
                <c:pt idx="3727">
                  <c:v>-0.13970259702740884</c:v>
                </c:pt>
                <c:pt idx="3728">
                  <c:v>-0.13968417950049011</c:v>
                </c:pt>
                <c:pt idx="3729">
                  <c:v>-0.13966512656722296</c:v>
                </c:pt>
                <c:pt idx="3730">
                  <c:v>-0.1396454791390595</c:v>
                </c:pt>
                <c:pt idx="3731">
                  <c:v>-0.13962527521143997</c:v>
                </c:pt>
                <c:pt idx="3732">
                  <c:v>-0.13960455008520678</c:v>
                </c:pt>
                <c:pt idx="3733">
                  <c:v>-0.13958333657046545</c:v>
                </c:pt>
                <c:pt idx="3734">
                  <c:v>-0.13956166517432844</c:v>
                </c:pt>
                <c:pt idx="3735">
                  <c:v>-0.13953956427385361</c:v>
                </c:pt>
                <c:pt idx="3736">
                  <c:v>-0.13941387529841831</c:v>
                </c:pt>
                <c:pt idx="3737">
                  <c:v>-0.13939615203330136</c:v>
                </c:pt>
                <c:pt idx="3738">
                  <c:v>-0.13937775069363489</c:v>
                </c:pt>
                <c:pt idx="3739">
                  <c:v>-0.13935871518147436</c:v>
                </c:pt>
                <c:pt idx="3740">
                  <c:v>-0.13933908625745939</c:v>
                </c:pt>
                <c:pt idx="3741">
                  <c:v>-0.13931890178003326</c:v>
                </c:pt>
                <c:pt idx="3742">
                  <c:v>-0.13929819692565493</c:v>
                </c:pt>
                <c:pt idx="3743">
                  <c:v>-0.13927700439155843</c:v>
                </c:pt>
                <c:pt idx="3744">
                  <c:v>-0.13925535458249289</c:v>
                </c:pt>
                <c:pt idx="3745">
                  <c:v>-0.13913646878649139</c:v>
                </c:pt>
                <c:pt idx="3746">
                  <c:v>-0.13911882766819506</c:v>
                </c:pt>
                <c:pt idx="3747">
                  <c:v>-0.13910050586612921</c:v>
                </c:pt>
                <c:pt idx="3748">
                  <c:v>-0.13908154738207618</c:v>
                </c:pt>
                <c:pt idx="3749">
                  <c:v>-0.13906199307256301</c:v>
                </c:pt>
                <c:pt idx="3750">
                  <c:v>-0.13904188088819092</c:v>
                </c:pt>
                <c:pt idx="3751">
                  <c:v>-0.1390212460939616</c:v>
                </c:pt>
                <c:pt idx="3752">
                  <c:v>-0.13900012147215113</c:v>
                </c:pt>
                <c:pt idx="3753">
                  <c:v>-0.13888915306437527</c:v>
                </c:pt>
                <c:pt idx="3754">
                  <c:v>-0.13887160734512372</c:v>
                </c:pt>
                <c:pt idx="3755">
                  <c:v>-0.13885337771853262</c:v>
                </c:pt>
                <c:pt idx="3756">
                  <c:v>-0.1388345083160874</c:v>
                </c:pt>
                <c:pt idx="3757">
                  <c:v>-0.13881504011867779</c:v>
                </c:pt>
                <c:pt idx="3758">
                  <c:v>-0.13879501119611393</c:v>
                </c:pt>
                <c:pt idx="3759">
                  <c:v>-0.13877445692763263</c:v>
                </c:pt>
                <c:pt idx="3760">
                  <c:v>-0.13875341020495618</c:v>
                </c:pt>
                <c:pt idx="3761">
                  <c:v>-0.13864364783483346</c:v>
                </c:pt>
                <c:pt idx="3762">
                  <c:v>-0.1386261185385384</c:v>
                </c:pt>
                <c:pt idx="3763">
                  <c:v>-0.13860790654297006</c:v>
                </c:pt>
                <c:pt idx="3764">
                  <c:v>-0.13858905582432268</c:v>
                </c:pt>
                <c:pt idx="3765">
                  <c:v>-0.13856960722281503</c:v>
                </c:pt>
                <c:pt idx="3766">
                  <c:v>-0.13854959868090611</c:v>
                </c:pt>
                <c:pt idx="3767">
                  <c:v>-0.13852906546262111</c:v>
                </c:pt>
                <c:pt idx="3768">
                  <c:v>-0.13850804035552822</c:v>
                </c:pt>
                <c:pt idx="3769">
                  <c:v>-0.13839863137563801</c:v>
                </c:pt>
                <c:pt idx="3770">
                  <c:v>-0.1383811079874635</c:v>
                </c:pt>
                <c:pt idx="3771">
                  <c:v>-0.13836290324518263</c:v>
                </c:pt>
                <c:pt idx="3772">
                  <c:v>-0.13834406098356961</c:v>
                </c:pt>
                <c:pt idx="3773">
                  <c:v>-0.13832462191377826</c:v>
                </c:pt>
                <c:pt idx="3774">
                  <c:v>-0.13830462386051329</c:v>
                </c:pt>
                <c:pt idx="3775">
                  <c:v>-0.13828410198039393</c:v>
                </c:pt>
                <c:pt idx="3776">
                  <c:v>-0.13818226870289407</c:v>
                </c:pt>
                <c:pt idx="3777">
                  <c:v>-0.13816483596921864</c:v>
                </c:pt>
                <c:pt idx="3778">
                  <c:v>-0.13814671823970903</c:v>
                </c:pt>
                <c:pt idx="3779">
                  <c:v>-0.13812795953684459</c:v>
                </c:pt>
                <c:pt idx="3780">
                  <c:v>-0.13810860074838166</c:v>
                </c:pt>
                <c:pt idx="3781">
                  <c:v>-0.13808867986523615</c:v>
                </c:pt>
                <c:pt idx="3782">
                  <c:v>-0.13806823220051523</c:v>
                </c:pt>
                <c:pt idx="3783">
                  <c:v>-0.13796754145207463</c:v>
                </c:pt>
                <c:pt idx="3784">
                  <c:v>-0.13795012390195149</c:v>
                </c:pt>
                <c:pt idx="3785">
                  <c:v>-0.13793202216566913</c:v>
                </c:pt>
                <c:pt idx="3786">
                  <c:v>-0.13791328015481169</c:v>
                </c:pt>
                <c:pt idx="3787">
                  <c:v>-0.13789393865680322</c:v>
                </c:pt>
                <c:pt idx="3788">
                  <c:v>-0.13787403557185302</c:v>
                </c:pt>
                <c:pt idx="3789">
                  <c:v>-0.13785360613112596</c:v>
                </c:pt>
                <c:pt idx="3790">
                  <c:v>-0.13775321259596751</c:v>
                </c:pt>
                <c:pt idx="3791">
                  <c:v>-0.1377357999749414</c:v>
                </c:pt>
                <c:pt idx="3792">
                  <c:v>-0.1377177042635549</c:v>
                </c:pt>
                <c:pt idx="3793">
                  <c:v>-0.13769896925837433</c:v>
                </c:pt>
                <c:pt idx="3794">
                  <c:v>-0.13767963564185481</c:v>
                </c:pt>
                <c:pt idx="3795">
                  <c:v>-0.13765974121843022</c:v>
                </c:pt>
                <c:pt idx="3796">
                  <c:v>-0.1375673948339704</c:v>
                </c:pt>
                <c:pt idx="3797">
                  <c:v>-0.13755007808262509</c:v>
                </c:pt>
                <c:pt idx="3798">
                  <c:v>-0.13753207398931983</c:v>
                </c:pt>
                <c:pt idx="3799">
                  <c:v>-0.13751342658937682</c:v>
                </c:pt>
                <c:pt idx="3800">
                  <c:v>-0.13749417678874731</c:v>
                </c:pt>
                <c:pt idx="3801">
                  <c:v>-0.13747436260115931</c:v>
                </c:pt>
                <c:pt idx="3802">
                  <c:v>-0.13738324584638717</c:v>
                </c:pt>
                <c:pt idx="3803">
                  <c:v>-0.13736594510778471</c:v>
                </c:pt>
                <c:pt idx="3804">
                  <c:v>-0.13734795760172075</c:v>
                </c:pt>
                <c:pt idx="3805">
                  <c:v>-0.13732932727294955</c:v>
                </c:pt>
                <c:pt idx="3806">
                  <c:v>-0.1373100949458016</c:v>
                </c:pt>
                <c:pt idx="3807">
                  <c:v>-0.13729029856052005</c:v>
                </c:pt>
                <c:pt idx="3808">
                  <c:v>-0.13719947084640383</c:v>
                </c:pt>
                <c:pt idx="3809">
                  <c:v>-0.13718217482742512</c:v>
                </c:pt>
                <c:pt idx="3810">
                  <c:v>-0.13716419303788174</c:v>
                </c:pt>
                <c:pt idx="3811">
                  <c:v>-0.1371455693155289</c:v>
                </c:pt>
                <c:pt idx="3812">
                  <c:v>-0.13712634438718047</c:v>
                </c:pt>
                <c:pt idx="3813">
                  <c:v>-0.13704410685992058</c:v>
                </c:pt>
                <c:pt idx="3814">
                  <c:v>-0.13702691287743057</c:v>
                </c:pt>
                <c:pt idx="3815">
                  <c:v>-0.13700902831339246</c:v>
                </c:pt>
                <c:pt idx="3816">
                  <c:v>-0.13699049728796725</c:v>
                </c:pt>
                <c:pt idx="3817">
                  <c:v>-0.13697136079167549</c:v>
                </c:pt>
                <c:pt idx="3818">
                  <c:v>-0.13689047388090636</c:v>
                </c:pt>
                <c:pt idx="3819">
                  <c:v>-0.13687329721349006</c:v>
                </c:pt>
                <c:pt idx="3820">
                  <c:v>-0.13685543034833464</c:v>
                </c:pt>
                <c:pt idx="3821">
                  <c:v>-0.13683691732992426</c:v>
                </c:pt>
                <c:pt idx="3822">
                  <c:v>-0.13681779908092778</c:v>
                </c:pt>
                <c:pt idx="3823">
                  <c:v>-0.13673720699930947</c:v>
                </c:pt>
                <c:pt idx="3824">
                  <c:v>-0.13672003506380831</c:v>
                </c:pt>
                <c:pt idx="3825">
                  <c:v>-0.13670217387105221</c:v>
                </c:pt>
                <c:pt idx="3826">
                  <c:v>-0.1366836673618691</c:v>
                </c:pt>
                <c:pt idx="3827">
                  <c:v>-0.13666455636459535</c:v>
                </c:pt>
                <c:pt idx="3828">
                  <c:v>-0.13658409081742229</c:v>
                </c:pt>
                <c:pt idx="3829">
                  <c:v>-0.13656692143766319</c:v>
                </c:pt>
                <c:pt idx="3830">
                  <c:v>-0.13654906367906078</c:v>
                </c:pt>
                <c:pt idx="3831">
                  <c:v>-0.13653056139204089</c:v>
                </c:pt>
                <c:pt idx="3832">
                  <c:v>-0.13651145532240833</c:v>
                </c:pt>
                <c:pt idx="3833">
                  <c:v>-0.1364310786997992</c:v>
                </c:pt>
                <c:pt idx="3834">
                  <c:v>-0.13641391127088648</c:v>
                </c:pt>
                <c:pt idx="3835">
                  <c:v>-0.13639605622233697</c:v>
                </c:pt>
                <c:pt idx="3836">
                  <c:v>-0.13637755732914492</c:v>
                </c:pt>
                <c:pt idx="3837">
                  <c:v>-0.13630629935242405</c:v>
                </c:pt>
                <c:pt idx="3838">
                  <c:v>-0.13628923973200979</c:v>
                </c:pt>
                <c:pt idx="3839">
                  <c:v>-0.13627148693343571</c:v>
                </c:pt>
                <c:pt idx="3840">
                  <c:v>-0.13625308508020018</c:v>
                </c:pt>
                <c:pt idx="3841">
                  <c:v>-0.1361833015699635</c:v>
                </c:pt>
                <c:pt idx="3842">
                  <c:v>-0.13616626040402502</c:v>
                </c:pt>
                <c:pt idx="3843">
                  <c:v>-0.13614852607651773</c:v>
                </c:pt>
                <c:pt idx="3844">
                  <c:v>-0.13613014267021506</c:v>
                </c:pt>
                <c:pt idx="3845">
                  <c:v>-0.13606065335033912</c:v>
                </c:pt>
                <c:pt idx="3846">
                  <c:v>-0.13604361668954162</c:v>
                </c:pt>
                <c:pt idx="3847">
                  <c:v>-0.13602588760985362</c:v>
                </c:pt>
                <c:pt idx="3848">
                  <c:v>-0.13600751010962553</c:v>
                </c:pt>
                <c:pt idx="3849">
                  <c:v>-0.13593812459159504</c:v>
                </c:pt>
                <c:pt idx="3850">
                  <c:v>-0.13592109006455844</c:v>
                </c:pt>
                <c:pt idx="3851">
                  <c:v>-0.1359033638713269</c:v>
                </c:pt>
                <c:pt idx="3852">
                  <c:v>-0.13588498993154841</c:v>
                </c:pt>
                <c:pt idx="3853">
                  <c:v>-0.13581567101630876</c:v>
                </c:pt>
                <c:pt idx="3854">
                  <c:v>-0.13579863806673942</c:v>
                </c:pt>
                <c:pt idx="3855">
                  <c:v>-0.1357809141232697</c:v>
                </c:pt>
                <c:pt idx="3856">
                  <c:v>-0.1357625430375603</c:v>
                </c:pt>
                <c:pt idx="3857">
                  <c:v>-0.13569327846247836</c:v>
                </c:pt>
                <c:pt idx="3858">
                  <c:v>-0.13567624684742324</c:v>
                </c:pt>
                <c:pt idx="3859">
                  <c:v>-0.1356585248312942</c:v>
                </c:pt>
                <c:pt idx="3860">
                  <c:v>-0.13559900184727858</c:v>
                </c:pt>
                <c:pt idx="3861">
                  <c:v>-0.13558208503441349</c:v>
                </c:pt>
                <c:pt idx="3862">
                  <c:v>-0.13556447154939627</c:v>
                </c:pt>
                <c:pt idx="3863">
                  <c:v>-0.13550659124343301</c:v>
                </c:pt>
                <c:pt idx="3864">
                  <c:v>-0.13548969461193494</c:v>
                </c:pt>
                <c:pt idx="3865">
                  <c:v>-0.13547210098670992</c:v>
                </c:pt>
                <c:pt idx="3866">
                  <c:v>-0.13541453312649127</c:v>
                </c:pt>
                <c:pt idx="3867">
                  <c:v>-0.13539764103694996</c:v>
                </c:pt>
                <c:pt idx="3868">
                  <c:v>-0.1353800525229919</c:v>
                </c:pt>
                <c:pt idx="3869">
                  <c:v>-0.13532257445862944</c:v>
                </c:pt>
                <c:pt idx="3870">
                  <c:v>-0.13530568421117051</c:v>
                </c:pt>
                <c:pt idx="3871">
                  <c:v>-0.13528809818525589</c:v>
                </c:pt>
                <c:pt idx="3872">
                  <c:v>-0.13523066915694915</c:v>
                </c:pt>
                <c:pt idx="3873">
                  <c:v>-0.13521378018934649</c:v>
                </c:pt>
                <c:pt idx="3874">
                  <c:v>-0.13519619604324384</c:v>
                </c:pt>
                <c:pt idx="3875">
                  <c:v>-0.13513880569519537</c:v>
                </c:pt>
                <c:pt idx="3876">
                  <c:v>-0.13512191781290661</c:v>
                </c:pt>
                <c:pt idx="3877">
                  <c:v>-0.13510433529461585</c:v>
                </c:pt>
                <c:pt idx="3878">
                  <c:v>-0.13504697878980032</c:v>
                </c:pt>
                <c:pt idx="3879">
                  <c:v>-0.13503009187337855</c:v>
                </c:pt>
                <c:pt idx="3880">
                  <c:v>-0.13501251081122628</c:v>
                </c:pt>
                <c:pt idx="3881">
                  <c:v>-0.13495518466690981</c:v>
                </c:pt>
                <c:pt idx="3882">
                  <c:v>-0.13493829862157253</c:v>
                </c:pt>
                <c:pt idx="3883">
                  <c:v>-0.13489139768118108</c:v>
                </c:pt>
                <c:pt idx="3884">
                  <c:v>-0.13487463413647072</c:v>
                </c:pt>
                <c:pt idx="3885">
                  <c:v>-0.13485716985941543</c:v>
                </c:pt>
                <c:pt idx="3886">
                  <c:v>-0.13480161371461724</c:v>
                </c:pt>
                <c:pt idx="3887">
                  <c:v>-0.13478474956134401</c:v>
                </c:pt>
                <c:pt idx="3888">
                  <c:v>-0.1347381955196329</c:v>
                </c:pt>
                <c:pt idx="3889">
                  <c:v>-0.13472143716299545</c:v>
                </c:pt>
                <c:pt idx="3890">
                  <c:v>-0.13467647899349644</c:v>
                </c:pt>
                <c:pt idx="3891">
                  <c:v>-0.13465973992258001</c:v>
                </c:pt>
                <c:pt idx="3892">
                  <c:v>-0.13461508073998391</c:v>
                </c:pt>
                <c:pt idx="3893">
                  <c:v>-0.134598345762524</c:v>
                </c:pt>
                <c:pt idx="3894">
                  <c:v>-0.13455375716250007</c:v>
                </c:pt>
                <c:pt idx="3895">
                  <c:v>-0.13453702356416042</c:v>
                </c:pt>
                <c:pt idx="3896">
                  <c:v>-0.13449246415586352</c:v>
                </c:pt>
                <c:pt idx="3897">
                  <c:v>-0.13447573141047853</c:v>
                </c:pt>
                <c:pt idx="3898">
                  <c:v>-0.13443119266099857</c:v>
                </c:pt>
                <c:pt idx="3899">
                  <c:v>-0.13441446063051771</c:v>
                </c:pt>
                <c:pt idx="3900">
                  <c:v>-0.13436993988959617</c:v>
                </c:pt>
                <c:pt idx="3901">
                  <c:v>-0.13435320850864257</c:v>
                </c:pt>
                <c:pt idx="3902">
                  <c:v>-0.13430870427473363</c:v>
                </c:pt>
                <c:pt idx="3903">
                  <c:v>-0.13429197349485228</c:v>
                </c:pt>
                <c:pt idx="3904">
                  <c:v>-0.13424748457261448</c:v>
                </c:pt>
                <c:pt idx="3905">
                  <c:v>-0.13423075435201259</c:v>
                </c:pt>
                <c:pt idx="3906">
                  <c:v>-0.13418627969224362</c:v>
                </c:pt>
                <c:pt idx="3907">
                  <c:v>-0.13416954999355146</c:v>
                </c:pt>
                <c:pt idx="3908">
                  <c:v>-0.13412508865415967</c:v>
                </c:pt>
                <c:pt idx="3909">
                  <c:v>-0.13409179628609519</c:v>
                </c:pt>
                <c:pt idx="3910">
                  <c:v>-0.1340751979520734</c:v>
                </c:pt>
                <c:pt idx="3911">
                  <c:v>-0.13403271737169042</c:v>
                </c:pt>
                <c:pt idx="3912">
                  <c:v>-0.13399980728118088</c:v>
                </c:pt>
                <c:pt idx="3913">
                  <c:v>-0.13398321413899922</c:v>
                </c:pt>
                <c:pt idx="3914">
                  <c:v>-0.13394082255927031</c:v>
                </c:pt>
                <c:pt idx="3915">
                  <c:v>-0.13390793988494526</c:v>
                </c:pt>
                <c:pt idx="3916">
                  <c:v>-0.13387684010912843</c:v>
                </c:pt>
                <c:pt idx="3917">
                  <c:v>-0.1338460791214825</c:v>
                </c:pt>
                <c:pt idx="3918">
                  <c:v>-0.1338153867990729</c:v>
                </c:pt>
                <c:pt idx="3919">
                  <c:v>-0.1337847124301802</c:v>
                </c:pt>
                <c:pt idx="3920">
                  <c:v>-0.13375404632043508</c:v>
                </c:pt>
                <c:pt idx="3921">
                  <c:v>-0.13372338645335524</c:v>
                </c:pt>
                <c:pt idx="3922">
                  <c:v>-0.13369273225897282</c:v>
                </c:pt>
                <c:pt idx="3923">
                  <c:v>-0.13366208344852953</c:v>
                </c:pt>
                <c:pt idx="3924">
                  <c:v>-0.13363143979598557</c:v>
                </c:pt>
                <c:pt idx="3925">
                  <c:v>-0.13360080109652073</c:v>
                </c:pt>
                <c:pt idx="3926">
                  <c:v>-0.13357016715816206</c:v>
                </c:pt>
                <c:pt idx="3927">
                  <c:v>-0.13353953779964373</c:v>
                </c:pt>
                <c:pt idx="3928">
                  <c:v>-0.1335089128494748</c:v>
                </c:pt>
                <c:pt idx="3929">
                  <c:v>-0.13347829214526957</c:v>
                </c:pt>
                <c:pt idx="3930">
                  <c:v>-0.13344767553316217</c:v>
                </c:pt>
                <c:pt idx="3931">
                  <c:v>-0.13341706286726784</c:v>
                </c:pt>
                <c:pt idx="3932">
                  <c:v>-0.13338645400918547</c:v>
                </c:pt>
                <c:pt idx="3933">
                  <c:v>-0.1333558488275326</c:v>
                </c:pt>
                <c:pt idx="3934">
                  <c:v>-0.13332524719751343</c:v>
                </c:pt>
                <c:pt idx="3935">
                  <c:v>-0.13329464900051968</c:v>
                </c:pt>
                <c:pt idx="3936">
                  <c:v>-0.13326405412375081</c:v>
                </c:pt>
                <c:pt idx="3937">
                  <c:v>-0.1332334624598685</c:v>
                </c:pt>
                <c:pt idx="3938">
                  <c:v>-0.13320287390667118</c:v>
                </c:pt>
                <c:pt idx="3939">
                  <c:v>-0.13317228836678785</c:v>
                </c:pt>
                <c:pt idx="3940">
                  <c:v>-0.13314170574739725</c:v>
                </c:pt>
                <c:pt idx="3941">
                  <c:v>-0.13311112595996155</c:v>
                </c:pt>
                <c:pt idx="3942">
                  <c:v>-0.13308054891998122</c:v>
                </c:pt>
                <c:pt idx="3943">
                  <c:v>-0.13304997454676137</c:v>
                </c:pt>
                <c:pt idx="3944">
                  <c:v>-0.1330194027631984</c:v>
                </c:pt>
                <c:pt idx="3945">
                  <c:v>-0.13298883349557711</c:v>
                </c:pt>
                <c:pt idx="3946">
                  <c:v>-0.13295826667338295</c:v>
                </c:pt>
                <c:pt idx="3947">
                  <c:v>-0.13292770222912315</c:v>
                </c:pt>
                <c:pt idx="3948">
                  <c:v>-0.13289714009816356</c:v>
                </c:pt>
                <c:pt idx="3949">
                  <c:v>-0.132866580218573</c:v>
                </c:pt>
                <c:pt idx="3950">
                  <c:v>-0.13283602253097571</c:v>
                </c:pt>
                <c:pt idx="3951">
                  <c:v>-0.13280546697842005</c:v>
                </c:pt>
                <c:pt idx="3952">
                  <c:v>-0.13277491350624598</c:v>
                </c:pt>
                <c:pt idx="3953">
                  <c:v>-0.1327443620619686</c:v>
                </c:pt>
                <c:pt idx="3954">
                  <c:v>-0.13271381259516124</c:v>
                </c:pt>
                <c:pt idx="3955">
                  <c:v>-0.13268326505735628</c:v>
                </c:pt>
                <c:pt idx="3956">
                  <c:v>-0.13265271940193923</c:v>
                </c:pt>
                <c:pt idx="3957">
                  <c:v>-0.13262217558405914</c:v>
                </c:pt>
                <c:pt idx="3958">
                  <c:v>-0.13259163356053977</c:v>
                </c:pt>
                <c:pt idx="3959">
                  <c:v>-0.13256109328979687</c:v>
                </c:pt>
                <c:pt idx="3960">
                  <c:v>-0.13253055473176001</c:v>
                </c:pt>
                <c:pt idx="3961">
                  <c:v>-0.1325000178478003</c:v>
                </c:pt>
                <c:pt idx="3962">
                  <c:v>-0.13246948260066016</c:v>
                </c:pt>
                <c:pt idx="3963">
                  <c:v>-0.13243894895438901</c:v>
                </c:pt>
                <c:pt idx="3964">
                  <c:v>-0.13240841687428084</c:v>
                </c:pt>
                <c:pt idx="3965">
                  <c:v>-0.13237788632681846</c:v>
                </c:pt>
                <c:pt idx="3966">
                  <c:v>-0.13234735727961539</c:v>
                </c:pt>
                <c:pt idx="3967">
                  <c:v>-0.13231682970136738</c:v>
                </c:pt>
                <c:pt idx="3968">
                  <c:v>-0.13228630356180171</c:v>
                </c:pt>
                <c:pt idx="3969">
                  <c:v>-0.13225577883163214</c:v>
                </c:pt>
                <c:pt idx="3970">
                  <c:v>-0.13222525548251401</c:v>
                </c:pt>
                <c:pt idx="3971">
                  <c:v>-0.132194733487004</c:v>
                </c:pt>
                <c:pt idx="3972">
                  <c:v>-0.13207921877781048</c:v>
                </c:pt>
                <c:pt idx="3973">
                  <c:v>-0.13206186606072789</c:v>
                </c:pt>
                <c:pt idx="3974">
                  <c:v>-0.13204405097561112</c:v>
                </c:pt>
                <c:pt idx="3975">
                  <c:v>-0.1320257921500137</c:v>
                </c:pt>
                <c:pt idx="3976">
                  <c:v>-0.13200710748658101</c:v>
                </c:pt>
                <c:pt idx="3977">
                  <c:v>-0.13193598962148478</c:v>
                </c:pt>
                <c:pt idx="3978">
                  <c:v>-0.13191910541674179</c:v>
                </c:pt>
                <c:pt idx="3979">
                  <c:v>-0.13190168235380134</c:v>
                </c:pt>
                <c:pt idx="3980">
                  <c:v>-0.13188374701666244</c:v>
                </c:pt>
                <c:pt idx="3981">
                  <c:v>-0.13182336196253369</c:v>
                </c:pt>
                <c:pt idx="3982">
                  <c:v>-0.13180657414058339</c:v>
                </c:pt>
                <c:pt idx="3983">
                  <c:v>-0.13178921415457967</c:v>
                </c:pt>
                <c:pt idx="3984">
                  <c:v>-0.13173716062143426</c:v>
                </c:pt>
                <c:pt idx="3985">
                  <c:v>-0.1317204531516602</c:v>
                </c:pt>
                <c:pt idx="3986">
                  <c:v>-0.13167801750080788</c:v>
                </c:pt>
                <c:pt idx="3987">
                  <c:v>-0.13166141305393458</c:v>
                </c:pt>
                <c:pt idx="3988">
                  <c:v>-0.13162038131968168</c:v>
                </c:pt>
                <c:pt idx="3989">
                  <c:v>-0.13160378504703935</c:v>
                </c:pt>
                <c:pt idx="3990">
                  <c:v>-0.13156275176275201</c:v>
                </c:pt>
                <c:pt idx="3991">
                  <c:v>-0.13153146909782348</c:v>
                </c:pt>
                <c:pt idx="3992">
                  <c:v>-0.1315019587036948</c:v>
                </c:pt>
                <c:pt idx="3993">
                  <c:v>-0.13147273233537982</c:v>
                </c:pt>
                <c:pt idx="3994">
                  <c:v>-0.13144351445465696</c:v>
                </c:pt>
                <c:pt idx="3995">
                  <c:v>-0.13141425599296735</c:v>
                </c:pt>
                <c:pt idx="3996">
                  <c:v>-0.13138495005295969</c:v>
                </c:pt>
                <c:pt idx="3997">
                  <c:v>-0.13135559747691911</c:v>
                </c:pt>
                <c:pt idx="3998">
                  <c:v>-0.13132620042181931</c:v>
                </c:pt>
                <c:pt idx="3999">
                  <c:v>-0.13129676116759254</c:v>
                </c:pt>
                <c:pt idx="4000">
                  <c:v>-0.13126728190273673</c:v>
                </c:pt>
                <c:pt idx="4001">
                  <c:v>-0.13123776469196713</c:v>
                </c:pt>
                <c:pt idx="4002">
                  <c:v>-0.13120821147732931</c:v>
                </c:pt>
                <c:pt idx="4003">
                  <c:v>-0.13117862408504727</c:v>
                </c:pt>
                <c:pt idx="4004">
                  <c:v>-0.13114900423297204</c:v>
                </c:pt>
                <c:pt idx="4005">
                  <c:v>-0.13111935353769555</c:v>
                </c:pt>
                <c:pt idx="4006">
                  <c:v>-0.13108967352120138</c:v>
                </c:pt>
                <c:pt idx="4007">
                  <c:v>-0.13105996561704492</c:v>
                </c:pt>
                <c:pt idx="4008">
                  <c:v>-0.13103023117610235</c:v>
                </c:pt>
                <c:pt idx="4009">
                  <c:v>-0.13100047147191518</c:v>
                </c:pt>
                <c:pt idx="4010">
                  <c:v>-0.13097068770565945</c:v>
                </c:pt>
                <c:pt idx="4011">
                  <c:v>-0.13094088101076867</c:v>
                </c:pt>
                <c:pt idx="4012">
                  <c:v>-0.13091105245723683</c:v>
                </c:pt>
                <c:pt idx="4013">
                  <c:v>-0.13088120305562434</c:v>
                </c:pt>
                <c:pt idx="4014">
                  <c:v>-0.13077409254308237</c:v>
                </c:pt>
                <c:pt idx="4015">
                  <c:v>-0.13075685195132664</c:v>
                </c:pt>
                <c:pt idx="4016">
                  <c:v>-0.13073915585819618</c:v>
                </c:pt>
                <c:pt idx="4017">
                  <c:v>-0.13072102247084449</c:v>
                </c:pt>
                <c:pt idx="4018">
                  <c:v>-0.13065854643538022</c:v>
                </c:pt>
                <c:pt idx="4019">
                  <c:v>-0.13064178638274326</c:v>
                </c:pt>
                <c:pt idx="4020">
                  <c:v>-0.13062450218952837</c:v>
                </c:pt>
                <c:pt idx="4021">
                  <c:v>-0.13060671893510367</c:v>
                </c:pt>
                <c:pt idx="4022">
                  <c:v>-0.13054895653261733</c:v>
                </c:pt>
                <c:pt idx="4023">
                  <c:v>-0.13053222025718625</c:v>
                </c:pt>
                <c:pt idx="4024">
                  <c:v>-0.13048993368115092</c:v>
                </c:pt>
                <c:pt idx="4025">
                  <c:v>-0.13047336578644059</c:v>
                </c:pt>
                <c:pt idx="4026">
                  <c:v>-0.13043341661066327</c:v>
                </c:pt>
                <c:pt idx="4027">
                  <c:v>-0.13041686509604417</c:v>
                </c:pt>
                <c:pt idx="4028">
                  <c:v>-0.13037699661610713</c:v>
                </c:pt>
                <c:pt idx="4029">
                  <c:v>-0.13034640698834588</c:v>
                </c:pt>
                <c:pt idx="4030">
                  <c:v>-0.13031748361425505</c:v>
                </c:pt>
                <c:pt idx="4031">
                  <c:v>-0.13028880755405858</c:v>
                </c:pt>
                <c:pt idx="4032">
                  <c:v>-0.13026011711337804</c:v>
                </c:pt>
                <c:pt idx="4033">
                  <c:v>-0.13023136664591511</c:v>
                </c:pt>
                <c:pt idx="4034">
                  <c:v>-0.13020255067614561</c:v>
                </c:pt>
                <c:pt idx="4035">
                  <c:v>-0.13017367104523669</c:v>
                </c:pt>
                <c:pt idx="4036">
                  <c:v>-0.13014473078434807</c:v>
                </c:pt>
                <c:pt idx="4037">
                  <c:v>-0.13011573298182683</c:v>
                </c:pt>
                <c:pt idx="4038">
                  <c:v>-0.13008668058277661</c:v>
                </c:pt>
                <c:pt idx="4039">
                  <c:v>-0.13005757636204479</c:v>
                </c:pt>
                <c:pt idx="4040">
                  <c:v>-0.13002842292885786</c:v>
                </c:pt>
                <c:pt idx="4041">
                  <c:v>-0.1299992227366697</c:v>
                </c:pt>
                <c:pt idx="4042">
                  <c:v>-0.12996997809333244</c:v>
                </c:pt>
                <c:pt idx="4043">
                  <c:v>-0.12994069117072987</c:v>
                </c:pt>
                <c:pt idx="4044">
                  <c:v>-0.12991136401375641</c:v>
                </c:pt>
                <c:pt idx="4045">
                  <c:v>-0.12981074804311105</c:v>
                </c:pt>
                <c:pt idx="4046">
                  <c:v>-0.12979359400975482</c:v>
                </c:pt>
                <c:pt idx="4047">
                  <c:v>-0.12977598961650277</c:v>
                </c:pt>
                <c:pt idx="4048">
                  <c:v>-0.12975795268275547</c:v>
                </c:pt>
                <c:pt idx="4049">
                  <c:v>-0.129697090061484</c:v>
                </c:pt>
                <c:pt idx="4050">
                  <c:v>-0.12968035925260152</c:v>
                </c:pt>
                <c:pt idx="4051">
                  <c:v>-0.12966311273126413</c:v>
                </c:pt>
                <c:pt idx="4052">
                  <c:v>-0.12961368291686598</c:v>
                </c:pt>
                <c:pt idx="4053">
                  <c:v>-0.12959706156005357</c:v>
                </c:pt>
                <c:pt idx="4054">
                  <c:v>-0.12955676996324905</c:v>
                </c:pt>
                <c:pt idx="4055">
                  <c:v>-0.12954024190014929</c:v>
                </c:pt>
                <c:pt idx="4056">
                  <c:v>-0.12950114594689172</c:v>
                </c:pt>
                <c:pt idx="4057">
                  <c:v>-0.12947110465924527</c:v>
                </c:pt>
                <c:pt idx="4058">
                  <c:v>-0.12944267149892885</c:v>
                </c:pt>
                <c:pt idx="4059">
                  <c:v>-0.12941445946639285</c:v>
                </c:pt>
                <c:pt idx="4060">
                  <c:v>-0.12938621368315822</c:v>
                </c:pt>
                <c:pt idx="4061">
                  <c:v>-0.12935789056812241</c:v>
                </c:pt>
                <c:pt idx="4062">
                  <c:v>-0.12932948577170544</c:v>
                </c:pt>
                <c:pt idx="4063">
                  <c:v>-0.12930100203774025</c:v>
                </c:pt>
                <c:pt idx="4064">
                  <c:v>-0.12927244321398296</c:v>
                </c:pt>
                <c:pt idx="4065">
                  <c:v>-0.12924381314809452</c:v>
                </c:pt>
                <c:pt idx="4066">
                  <c:v>-0.1292151154954973</c:v>
                </c:pt>
                <c:pt idx="4067">
                  <c:v>-0.12918635369660009</c:v>
                </c:pt>
                <c:pt idx="4068">
                  <c:v>-0.12915753098471261</c:v>
                </c:pt>
                <c:pt idx="4069">
                  <c:v>-0.12912865039880594</c:v>
                </c:pt>
                <c:pt idx="4070">
                  <c:v>-0.12909971479635879</c:v>
                </c:pt>
                <c:pt idx="4071">
                  <c:v>-0.12900396470933922</c:v>
                </c:pt>
                <c:pt idx="4072">
                  <c:v>-0.12898687551853916</c:v>
                </c:pt>
                <c:pt idx="4073">
                  <c:v>-0.12896933980320602</c:v>
                </c:pt>
                <c:pt idx="4074">
                  <c:v>-0.12891627933533006</c:v>
                </c:pt>
                <c:pt idx="4075">
                  <c:v>-0.12889965724694141</c:v>
                </c:pt>
                <c:pt idx="4076">
                  <c:v>-0.12888252950594536</c:v>
                </c:pt>
                <c:pt idx="4077">
                  <c:v>-0.12883514167363941</c:v>
                </c:pt>
                <c:pt idx="4078">
                  <c:v>-0.1288185599629485</c:v>
                </c:pt>
                <c:pt idx="4079">
                  <c:v>-0.12877910625692318</c:v>
                </c:pt>
                <c:pt idx="4080">
                  <c:v>-0.12876260268248774</c:v>
                </c:pt>
                <c:pt idx="4081">
                  <c:v>-0.12872410083324864</c:v>
                </c:pt>
                <c:pt idx="4082">
                  <c:v>-0.12869438998035604</c:v>
                </c:pt>
                <c:pt idx="4083">
                  <c:v>-0.12866623057799237</c:v>
                </c:pt>
                <c:pt idx="4084">
                  <c:v>-0.1286382746837999</c:v>
                </c:pt>
                <c:pt idx="4085">
                  <c:v>-0.12861027506913192</c:v>
                </c:pt>
                <c:pt idx="4086">
                  <c:v>-0.12858218991157755</c:v>
                </c:pt>
                <c:pt idx="4087">
                  <c:v>-0.12855401549912698</c:v>
                </c:pt>
                <c:pt idx="4088">
                  <c:v>-0.12852575498489027</c:v>
                </c:pt>
                <c:pt idx="4089">
                  <c:v>-0.12849741256575214</c:v>
                </c:pt>
                <c:pt idx="4090">
                  <c:v>-0.12846899241097376</c:v>
                </c:pt>
                <c:pt idx="4091">
                  <c:v>-0.12844049847725064</c:v>
                </c:pt>
                <c:pt idx="4092">
                  <c:v>-0.12841193448831401</c:v>
                </c:pt>
                <c:pt idx="4093">
                  <c:v>-0.128320787749864</c:v>
                </c:pt>
                <c:pt idx="4094">
                  <c:v>-0.1283037598599851</c:v>
                </c:pt>
                <c:pt idx="4095">
                  <c:v>-0.12828628899379801</c:v>
                </c:pt>
                <c:pt idx="4096">
                  <c:v>-0.1282343178998141</c:v>
                </c:pt>
                <c:pt idx="4097">
                  <c:v>-0.12821771577805796</c:v>
                </c:pt>
                <c:pt idx="4098">
                  <c:v>-0.12820061386762743</c:v>
                </c:pt>
                <c:pt idx="4099">
                  <c:v>-0.12815372549208032</c:v>
                </c:pt>
                <c:pt idx="4100">
                  <c:v>-0.12813715652586599</c:v>
                </c:pt>
                <c:pt idx="4101">
                  <c:v>-0.12809800256890419</c:v>
                </c:pt>
                <c:pt idx="4102">
                  <c:v>-0.12806848335580334</c:v>
                </c:pt>
                <c:pt idx="4103">
                  <c:v>-0.12804065999388986</c:v>
                </c:pt>
                <c:pt idx="4104">
                  <c:v>-0.12801305461178908</c:v>
                </c:pt>
                <c:pt idx="4105">
                  <c:v>-0.12798539641425988</c:v>
                </c:pt>
                <c:pt idx="4106">
                  <c:v>-0.1279576398418551</c:v>
                </c:pt>
                <c:pt idx="4107">
                  <c:v>-0.12792978110713821</c:v>
                </c:pt>
                <c:pt idx="4108">
                  <c:v>-0.12790182393110794</c:v>
                </c:pt>
                <c:pt idx="4109">
                  <c:v>-0.127873773160741</c:v>
                </c:pt>
                <c:pt idx="4110">
                  <c:v>-0.12784563359546086</c:v>
                </c:pt>
                <c:pt idx="4111">
                  <c:v>-0.12781740978563072</c:v>
                </c:pt>
                <c:pt idx="4112">
                  <c:v>-0.12773047082718586</c:v>
                </c:pt>
                <c:pt idx="4113">
                  <c:v>-0.12771349895249418</c:v>
                </c:pt>
                <c:pt idx="4114">
                  <c:v>-0.12769608731115262</c:v>
                </c:pt>
                <c:pt idx="4115">
                  <c:v>-0.12764511040453852</c:v>
                </c:pt>
                <c:pt idx="4116">
                  <c:v>-0.1276285264514716</c:v>
                </c:pt>
                <c:pt idx="4117">
                  <c:v>-0.12758964620686697</c:v>
                </c:pt>
                <c:pt idx="4118">
                  <c:v>-0.12757318563788977</c:v>
                </c:pt>
                <c:pt idx="4119">
                  <c:v>-0.12753588475105004</c:v>
                </c:pt>
                <c:pt idx="4120">
                  <c:v>-0.12750693177322542</c:v>
                </c:pt>
                <c:pt idx="4121">
                  <c:v>-0.12747942556399894</c:v>
                </c:pt>
                <c:pt idx="4122">
                  <c:v>-0.12745208266332975</c:v>
                </c:pt>
                <c:pt idx="4123">
                  <c:v>-0.12742466905124744</c:v>
                </c:pt>
                <c:pt idx="4124">
                  <c:v>-0.12739714645548184</c:v>
                </c:pt>
                <c:pt idx="4125">
                  <c:v>-0.12736951283826287</c:v>
                </c:pt>
                <c:pt idx="4126">
                  <c:v>-0.127341772610574</c:v>
                </c:pt>
                <c:pt idx="4127">
                  <c:v>-0.12731393108828126</c:v>
                </c:pt>
                <c:pt idx="4128">
                  <c:v>-0.12728599347694292</c:v>
                </c:pt>
                <c:pt idx="4129">
                  <c:v>-0.12720259590222255</c:v>
                </c:pt>
                <c:pt idx="4130">
                  <c:v>-0.12718567117538038</c:v>
                </c:pt>
                <c:pt idx="4131">
                  <c:v>-0.12716830939063933</c:v>
                </c:pt>
                <c:pt idx="4132">
                  <c:v>-0.12711816956830224</c:v>
                </c:pt>
                <c:pt idx="4133">
                  <c:v>-0.12710160092506279</c:v>
                </c:pt>
                <c:pt idx="4134">
                  <c:v>-0.12706303712157152</c:v>
                </c:pt>
                <c:pt idx="4135">
                  <c:v>-0.12703418766072999</c:v>
                </c:pt>
                <c:pt idx="4136">
                  <c:v>-0.1270070246036078</c:v>
                </c:pt>
                <c:pt idx="4137">
                  <c:v>-0.12698005486186897</c:v>
                </c:pt>
                <c:pt idx="4138">
                  <c:v>-0.12695300612429061</c:v>
                </c:pt>
                <c:pt idx="4139">
                  <c:v>-0.12692583378661754</c:v>
                </c:pt>
                <c:pt idx="4140">
                  <c:v>-0.12689853539566875</c:v>
                </c:pt>
                <c:pt idx="4141">
                  <c:v>-0.12687111600081363</c:v>
                </c:pt>
                <c:pt idx="4142">
                  <c:v>-0.12684358170514098</c:v>
                </c:pt>
                <c:pt idx="4143">
                  <c:v>-0.12681593848465927</c:v>
                </c:pt>
                <c:pt idx="4144">
                  <c:v>-0.12673617423441474</c:v>
                </c:pt>
                <c:pt idx="4145">
                  <c:v>-0.1267192978517655</c:v>
                </c:pt>
                <c:pt idx="4146">
                  <c:v>-0.12667670144289028</c:v>
                </c:pt>
                <c:pt idx="4147">
                  <c:v>-0.12666023707631863</c:v>
                </c:pt>
                <c:pt idx="4148">
                  <c:v>-0.12662348353634473</c:v>
                </c:pt>
                <c:pt idx="4149">
                  <c:v>-0.12660706796729138</c:v>
                </c:pt>
                <c:pt idx="4150">
                  <c:v>-0.12657075238639753</c:v>
                </c:pt>
                <c:pt idx="4151">
                  <c:v>-0.12654228345132046</c:v>
                </c:pt>
                <c:pt idx="4152">
                  <c:v>-0.12651515699609228</c:v>
                </c:pt>
                <c:pt idx="4153">
                  <c:v>-0.12648816429745857</c:v>
                </c:pt>
                <c:pt idx="4154">
                  <c:v>-0.12646108581738069</c:v>
                </c:pt>
                <c:pt idx="4155">
                  <c:v>-0.12643388647289688</c:v>
                </c:pt>
                <c:pt idx="4156">
                  <c:v>-0.12640656527530136</c:v>
                </c:pt>
                <c:pt idx="4157">
                  <c:v>-0.12637912725688238</c:v>
                </c:pt>
                <c:pt idx="4158">
                  <c:v>-0.12630190718592715</c:v>
                </c:pt>
                <c:pt idx="4159">
                  <c:v>-0.12628506468719897</c:v>
                </c:pt>
                <c:pt idx="4160">
                  <c:v>-0.12624304192432118</c:v>
                </c:pt>
                <c:pt idx="4161">
                  <c:v>-0.12622658832117484</c:v>
                </c:pt>
                <c:pt idx="4162">
                  <c:v>-0.1261900601596353</c:v>
                </c:pt>
                <c:pt idx="4163">
                  <c:v>-0.12616189131234312</c:v>
                </c:pt>
                <c:pt idx="4164">
                  <c:v>-0.1261351443942354</c:v>
                </c:pt>
                <c:pt idx="4165">
                  <c:v>-0.12610853072743533</c:v>
                </c:pt>
                <c:pt idx="4166">
                  <c:v>-0.12608181676806729</c:v>
                </c:pt>
                <c:pt idx="4167">
                  <c:v>-0.12605496568727326</c:v>
                </c:pt>
                <c:pt idx="4168">
                  <c:v>-0.12602797698173657</c:v>
                </c:pt>
                <c:pt idx="4169">
                  <c:v>-0.12600085653068538</c:v>
                </c:pt>
                <c:pt idx="4170">
                  <c:v>-0.12597361102863414</c:v>
                </c:pt>
                <c:pt idx="4171">
                  <c:v>-0.12589877261858928</c:v>
                </c:pt>
                <c:pt idx="4172">
                  <c:v>-0.1258819618290018</c:v>
                </c:pt>
                <c:pt idx="4173">
                  <c:v>-0.12584047559638567</c:v>
                </c:pt>
                <c:pt idx="4174">
                  <c:v>-0.12582403203520165</c:v>
                </c:pt>
                <c:pt idx="4175">
                  <c:v>-0.12578771376940429</c:v>
                </c:pt>
                <c:pt idx="4176">
                  <c:v>-0.12575964256473376</c:v>
                </c:pt>
                <c:pt idx="4177">
                  <c:v>-0.12573297129946565</c:v>
                </c:pt>
                <c:pt idx="4178">
                  <c:v>-0.12570642818064942</c:v>
                </c:pt>
                <c:pt idx="4179">
                  <c:v>-0.12567978283668102</c:v>
                </c:pt>
                <c:pt idx="4180">
                  <c:v>-0.12565299904866178</c:v>
                </c:pt>
                <c:pt idx="4181">
                  <c:v>-0.12562607644463364</c:v>
                </c:pt>
                <c:pt idx="4182">
                  <c:v>-0.1255990209459058</c:v>
                </c:pt>
                <c:pt idx="4183">
                  <c:v>-0.12552653066742592</c:v>
                </c:pt>
                <c:pt idx="4184">
                  <c:v>-0.1255097511286356</c:v>
                </c:pt>
                <c:pt idx="4185">
                  <c:v>-0.12546879332729749</c:v>
                </c:pt>
                <c:pt idx="4186">
                  <c:v>-0.12544022912890662</c:v>
                </c:pt>
                <c:pt idx="4187">
                  <c:v>-0.12541382094076353</c:v>
                </c:pt>
                <c:pt idx="4188">
                  <c:v>-0.12538766453734862</c:v>
                </c:pt>
                <c:pt idx="4189">
                  <c:v>-0.12536141245826365</c:v>
                </c:pt>
                <c:pt idx="4190">
                  <c:v>-0.1253350076271102</c:v>
                </c:pt>
                <c:pt idx="4191">
                  <c:v>-0.12530844672701813</c:v>
                </c:pt>
                <c:pt idx="4192">
                  <c:v>-0.12528173601596032</c:v>
                </c:pt>
                <c:pt idx="4193">
                  <c:v>-0.12525488310282762</c:v>
                </c:pt>
                <c:pt idx="4194">
                  <c:v>-0.12518488925926008</c:v>
                </c:pt>
                <c:pt idx="4195">
                  <c:v>-0.12516814292855372</c:v>
                </c:pt>
                <c:pt idx="4196">
                  <c:v>-0.12512774617793859</c:v>
                </c:pt>
                <c:pt idx="4197">
                  <c:v>-0.12509934885069296</c:v>
                </c:pt>
                <c:pt idx="4198">
                  <c:v>-0.12507303242012024</c:v>
                </c:pt>
                <c:pt idx="4199">
                  <c:v>-0.12504695233554319</c:v>
                </c:pt>
                <c:pt idx="4200">
                  <c:v>-0.12502077233418485</c:v>
                </c:pt>
                <c:pt idx="4201">
                  <c:v>-0.12499443747607614</c:v>
                </c:pt>
                <c:pt idx="4202">
                  <c:v>-0.12496794488578289</c:v>
                </c:pt>
                <c:pt idx="4203">
                  <c:v>-0.12494130094438599</c:v>
                </c:pt>
                <c:pt idx="4204">
                  <c:v>-0.12487388082456369</c:v>
                </c:pt>
                <c:pt idx="4205">
                  <c:v>-0.12485716871998098</c:v>
                </c:pt>
                <c:pt idx="4206">
                  <c:v>-0.12481734992897486</c:v>
                </c:pt>
                <c:pt idx="4207">
                  <c:v>-0.12478912410601234</c:v>
                </c:pt>
                <c:pt idx="4208">
                  <c:v>-0.12476290160159315</c:v>
                </c:pt>
                <c:pt idx="4209">
                  <c:v>-0.1247368993852504</c:v>
                </c:pt>
                <c:pt idx="4210">
                  <c:v>-0.12471079274769514</c:v>
                </c:pt>
                <c:pt idx="4211">
                  <c:v>-0.12468452896212573</c:v>
                </c:pt>
                <c:pt idx="4212">
                  <c:v>-0.12465810561840207</c:v>
                </c:pt>
                <c:pt idx="4213">
                  <c:v>-0.1245934034996013</c:v>
                </c:pt>
                <c:pt idx="4214">
                  <c:v>-0.12457672752826704</c:v>
                </c:pt>
                <c:pt idx="4215">
                  <c:v>-0.12453751857065642</c:v>
                </c:pt>
                <c:pt idx="4216">
                  <c:v>-0.1245094732606003</c:v>
                </c:pt>
                <c:pt idx="4217">
                  <c:v>-0.1244833491854514</c:v>
                </c:pt>
                <c:pt idx="4218">
                  <c:v>-0.12445742828123274</c:v>
                </c:pt>
                <c:pt idx="4219">
                  <c:v>-0.12443139805033721</c:v>
                </c:pt>
                <c:pt idx="4220">
                  <c:v>-0.12440520811530786</c:v>
                </c:pt>
                <c:pt idx="4221">
                  <c:v>-0.12437885656902026</c:v>
                </c:pt>
                <c:pt idx="4222">
                  <c:v>-0.1243150574457455</c:v>
                </c:pt>
                <c:pt idx="4223">
                  <c:v>-0.12428280995684099</c:v>
                </c:pt>
                <c:pt idx="4224">
                  <c:v>-0.12425627327597705</c:v>
                </c:pt>
                <c:pt idx="4225">
                  <c:v>-0.12423062871435703</c:v>
                </c:pt>
                <c:pt idx="4226">
                  <c:v>-0.12420498554677167</c:v>
                </c:pt>
                <c:pt idx="4227">
                  <c:v>-0.12417918647178555</c:v>
                </c:pt>
                <c:pt idx="4228">
                  <c:v>-0.12415321065643314</c:v>
                </c:pt>
                <c:pt idx="4229">
                  <c:v>-0.12412706221862435</c:v>
                </c:pt>
                <c:pt idx="4230">
                  <c:v>-0.12406575284670673</c:v>
                </c:pt>
                <c:pt idx="4231">
                  <c:v>-0.12403403477782693</c:v>
                </c:pt>
                <c:pt idx="4232">
                  <c:v>-0.12400765918620771</c:v>
                </c:pt>
                <c:pt idx="4233">
                  <c:v>-0.12398210498895101</c:v>
                </c:pt>
                <c:pt idx="4234">
                  <c:v>-0.12395653716294175</c:v>
                </c:pt>
                <c:pt idx="4235">
                  <c:v>-0.12393080889671021</c:v>
                </c:pt>
                <c:pt idx="4236">
                  <c:v>-0.12390490139351729</c:v>
                </c:pt>
                <c:pt idx="4237">
                  <c:v>-0.12387881922350863</c:v>
                </c:pt>
                <c:pt idx="4238">
                  <c:v>-0.12381834106056877</c:v>
                </c:pt>
                <c:pt idx="4239">
                  <c:v>-0.12378680059305952</c:v>
                </c:pt>
                <c:pt idx="4240">
                  <c:v>-0.12376048058453754</c:v>
                </c:pt>
                <c:pt idx="4241">
                  <c:v>-0.12373495925724753</c:v>
                </c:pt>
                <c:pt idx="4242">
                  <c:v>-0.12370942011100344</c:v>
                </c:pt>
                <c:pt idx="4243">
                  <c:v>-0.12368371976403048</c:v>
                </c:pt>
                <c:pt idx="4244">
                  <c:v>-0.12365784003181657</c:v>
                </c:pt>
                <c:pt idx="4245">
                  <c:v>-0.12359985788912331</c:v>
                </c:pt>
                <c:pt idx="4246">
                  <c:v>-0.12356884796448087</c:v>
                </c:pt>
                <c:pt idx="4247">
                  <c:v>-0.12354268901843179</c:v>
                </c:pt>
                <c:pt idx="4248">
                  <c:v>-0.12351725764264054</c:v>
                </c:pt>
                <c:pt idx="4249">
                  <c:v>-0.12349179319702552</c:v>
                </c:pt>
                <c:pt idx="4250">
                  <c:v>-0.12346616283340323</c:v>
                </c:pt>
                <c:pt idx="4251">
                  <c:v>-0.12344035042460461</c:v>
                </c:pt>
                <c:pt idx="4252">
                  <c:v>-0.12338320841703909</c:v>
                </c:pt>
                <c:pt idx="4253">
                  <c:v>-0.12335237784895126</c:v>
                </c:pt>
                <c:pt idx="4254">
                  <c:v>-0.12332627476054825</c:v>
                </c:pt>
                <c:pt idx="4255">
                  <c:v>-0.12330087612351515</c:v>
                </c:pt>
                <c:pt idx="4256">
                  <c:v>-0.12327544003216534</c:v>
                </c:pt>
                <c:pt idx="4257">
                  <c:v>-0.12324983711731802</c:v>
                </c:pt>
                <c:pt idx="4258">
                  <c:v>-0.12319533210154954</c:v>
                </c:pt>
                <c:pt idx="4259">
                  <c:v>-0.12316506180648101</c:v>
                </c:pt>
                <c:pt idx="4260">
                  <c:v>-0.12313912841684005</c:v>
                </c:pt>
                <c:pt idx="4261">
                  <c:v>-0.12311382414237293</c:v>
                </c:pt>
                <c:pt idx="4262">
                  <c:v>-0.12308846611006097</c:v>
                </c:pt>
                <c:pt idx="4263">
                  <c:v>-0.12306293609586227</c:v>
                </c:pt>
                <c:pt idx="4264">
                  <c:v>-0.12300933127715574</c:v>
                </c:pt>
                <c:pt idx="4265">
                  <c:v>-0.12297925299243778</c:v>
                </c:pt>
                <c:pt idx="4266">
                  <c:v>-0.12295337909321952</c:v>
                </c:pt>
                <c:pt idx="4267">
                  <c:v>-0.12292810935419313</c:v>
                </c:pt>
                <c:pt idx="4268">
                  <c:v>-0.12290278098976953</c:v>
                </c:pt>
                <c:pt idx="4269">
                  <c:v>-0.12287727951735505</c:v>
                </c:pt>
                <c:pt idx="4270">
                  <c:v>-0.12282403873965064</c:v>
                </c:pt>
                <c:pt idx="4271">
                  <c:v>-0.1227940386314989</c:v>
                </c:pt>
                <c:pt idx="4272">
                  <c:v>-0.12276818990529836</c:v>
                </c:pt>
                <c:pt idx="4273">
                  <c:v>-0.12274293580443174</c:v>
                </c:pt>
                <c:pt idx="4274">
                  <c:v>-0.12271762162222166</c:v>
                </c:pt>
                <c:pt idx="4275">
                  <c:v>-0.12269213434510762</c:v>
                </c:pt>
                <c:pt idx="4276">
                  <c:v>-0.1226390821121518</c:v>
                </c:pt>
                <c:pt idx="4277">
                  <c:v>-0.12260912282519981</c:v>
                </c:pt>
                <c:pt idx="4278">
                  <c:v>-0.1225832878399199</c:v>
                </c:pt>
                <c:pt idx="4279">
                  <c:v>-0.12255804289538463</c:v>
                </c:pt>
                <c:pt idx="4280">
                  <c:v>-0.12253273744265158</c:v>
                </c:pt>
                <c:pt idx="4281">
                  <c:v>-0.12248225195975976</c:v>
                </c:pt>
                <c:pt idx="4282">
                  <c:v>-0.12245283756202185</c:v>
                </c:pt>
                <c:pt idx="4283">
                  <c:v>-0.12242716695238781</c:v>
                </c:pt>
                <c:pt idx="4284">
                  <c:v>-0.12240201275793272</c:v>
                </c:pt>
                <c:pt idx="4285">
                  <c:v>-0.12237678192171364</c:v>
                </c:pt>
                <c:pt idx="4286">
                  <c:v>-0.12232718232061185</c:v>
                </c:pt>
                <c:pt idx="4287">
                  <c:v>-0.1222979566562411</c:v>
                </c:pt>
                <c:pt idx="4288">
                  <c:v>-0.12227234410180909</c:v>
                </c:pt>
                <c:pt idx="4289">
                  <c:v>-0.12224722315161651</c:v>
                </c:pt>
                <c:pt idx="4290">
                  <c:v>-0.12222202053808878</c:v>
                </c:pt>
                <c:pt idx="4291">
                  <c:v>-0.1221727667407787</c:v>
                </c:pt>
                <c:pt idx="4292">
                  <c:v>-0.12214361519511152</c:v>
                </c:pt>
                <c:pt idx="4293">
                  <c:v>-0.12211802624741824</c:v>
                </c:pt>
                <c:pt idx="4294">
                  <c:v>-0.12209291969090053</c:v>
                </c:pt>
                <c:pt idx="4295">
                  <c:v>-0.12204645342108766</c:v>
                </c:pt>
                <c:pt idx="4296">
                  <c:v>-0.12201789271410657</c:v>
                </c:pt>
                <c:pt idx="4297">
                  <c:v>-0.12199248108518851</c:v>
                </c:pt>
                <c:pt idx="4298">
                  <c:v>-0.12196747174136247</c:v>
                </c:pt>
                <c:pt idx="4299">
                  <c:v>-0.12192198705299362</c:v>
                </c:pt>
                <c:pt idx="4300">
                  <c:v>-0.12189363541103237</c:v>
                </c:pt>
                <c:pt idx="4301">
                  <c:v>-0.12186828788309267</c:v>
                </c:pt>
                <c:pt idx="4302">
                  <c:v>-0.12184331497159778</c:v>
                </c:pt>
                <c:pt idx="4303">
                  <c:v>-0.12179821220092962</c:v>
                </c:pt>
                <c:pt idx="4304">
                  <c:v>-0.1217699423270886</c:v>
                </c:pt>
                <c:pt idx="4305">
                  <c:v>-0.1217446206400345</c:v>
                </c:pt>
                <c:pt idx="4306">
                  <c:v>-0.12171966325413347</c:v>
                </c:pt>
                <c:pt idx="4307">
                  <c:v>-0.12167473323905903</c:v>
                </c:pt>
                <c:pt idx="4308">
                  <c:v>-0.12164650067777849</c:v>
                </c:pt>
                <c:pt idx="4309">
                  <c:v>-0.12162119137094585</c:v>
                </c:pt>
                <c:pt idx="4310">
                  <c:v>-0.12159624204598768</c:v>
                </c:pt>
                <c:pt idx="4311">
                  <c:v>-0.12155140877273651</c:v>
                </c:pt>
                <c:pt idx="4312">
                  <c:v>-0.12152319732380668</c:v>
                </c:pt>
                <c:pt idx="4313">
                  <c:v>-0.12149789541235362</c:v>
                </c:pt>
                <c:pt idx="4314">
                  <c:v>-0.12147295129713692</c:v>
                </c:pt>
                <c:pt idx="4315">
                  <c:v>-0.1214281846866338</c:v>
                </c:pt>
                <c:pt idx="4316">
                  <c:v>-0.12139998790544759</c:v>
                </c:pt>
                <c:pt idx="4317">
                  <c:v>-0.12137469134497458</c:v>
                </c:pt>
                <c:pt idx="4318">
                  <c:v>-0.12133278877280951</c:v>
                </c:pt>
                <c:pt idx="4319">
                  <c:v>-0.12130519539713891</c:v>
                </c:pt>
                <c:pt idx="4320">
                  <c:v>-0.12128007662939344</c:v>
                </c:pt>
                <c:pt idx="4321">
                  <c:v>-0.12123916547563029</c:v>
                </c:pt>
                <c:pt idx="4322">
                  <c:v>-0.12121178362266744</c:v>
                </c:pt>
                <c:pt idx="4323">
                  <c:v>-0.12118672978363421</c:v>
                </c:pt>
                <c:pt idx="4324">
                  <c:v>-0.12114621146826576</c:v>
                </c:pt>
                <c:pt idx="4325">
                  <c:v>-0.12111891371876798</c:v>
                </c:pt>
                <c:pt idx="4326">
                  <c:v>-0.12109388625502959</c:v>
                </c:pt>
                <c:pt idx="4327">
                  <c:v>-0.12105353751500908</c:v>
                </c:pt>
                <c:pt idx="4328">
                  <c:v>-0.12102627633620877</c:v>
                </c:pt>
                <c:pt idx="4329">
                  <c:v>-0.12100126082820684</c:v>
                </c:pt>
                <c:pt idx="4330">
                  <c:v>-0.12096099732839627</c:v>
                </c:pt>
                <c:pt idx="4331">
                  <c:v>-0.12093375473802742</c:v>
                </c:pt>
                <c:pt idx="4332">
                  <c:v>-0.12090874568109572</c:v>
                </c:pt>
                <c:pt idx="4333">
                  <c:v>-0.12086853435786837</c:v>
                </c:pt>
                <c:pt idx="4334">
                  <c:v>-0.12084130328336939</c:v>
                </c:pt>
                <c:pt idx="4335">
                  <c:v>-0.12081629847123443</c:v>
                </c:pt>
                <c:pt idx="4336">
                  <c:v>-0.12077612535373</c:v>
                </c:pt>
                <c:pt idx="4337">
                  <c:v>-0.12074890278829142</c:v>
                </c:pt>
                <c:pt idx="4338">
                  <c:v>-0.12072390124960219</c:v>
                </c:pt>
                <c:pt idx="4339">
                  <c:v>-0.12068375961511607</c:v>
                </c:pt>
                <c:pt idx="4340">
                  <c:v>-0.1206565440979831</c:v>
                </c:pt>
                <c:pt idx="4341">
                  <c:v>-0.12063154533567322</c:v>
                </c:pt>
                <c:pt idx="4342">
                  <c:v>-0.12059143132701411</c:v>
                </c:pt>
                <c:pt idx="4343">
                  <c:v>-0.12056422201074779</c:v>
                </c:pt>
                <c:pt idx="4344">
                  <c:v>-0.12053922571969689</c:v>
                </c:pt>
                <c:pt idx="4345">
                  <c:v>-0.1204991367050236</c:v>
                </c:pt>
                <c:pt idx="4346">
                  <c:v>-0.12047193300608811</c:v>
                </c:pt>
                <c:pt idx="4347">
                  <c:v>-0.12043488947320624</c:v>
                </c:pt>
                <c:pt idx="4348">
                  <c:v>-0.12040831341329616</c:v>
                </c:pt>
                <c:pt idx="4349">
                  <c:v>-0.1203721542779731</c:v>
                </c:pt>
                <c:pt idx="4350">
                  <c:v>-0.12034577026199289</c:v>
                </c:pt>
                <c:pt idx="4351">
                  <c:v>-0.12031002002583269</c:v>
                </c:pt>
                <c:pt idx="4352">
                  <c:v>-0.12028372425973799</c:v>
                </c:pt>
                <c:pt idx="4353">
                  <c:v>-0.12024815788896909</c:v>
                </c:pt>
                <c:pt idx="4354">
                  <c:v>-0.1202219020042759</c:v>
                </c:pt>
                <c:pt idx="4355">
                  <c:v>-0.12018642417194758</c:v>
                </c:pt>
                <c:pt idx="4356">
                  <c:v>-0.120160187633228</c:v>
                </c:pt>
                <c:pt idx="4357">
                  <c:v>-0.1201247570657632</c:v>
                </c:pt>
                <c:pt idx="4358">
                  <c:v>-0.12009853097337098</c:v>
                </c:pt>
                <c:pt idx="4359">
                  <c:v>-0.12006312949837883</c:v>
                </c:pt>
                <c:pt idx="4360">
                  <c:v>-0.12003690992474025</c:v>
                </c:pt>
                <c:pt idx="4361">
                  <c:v>-0.12000152924792729</c:v>
                </c:pt>
                <c:pt idx="4362">
                  <c:v>-0.11997531439251591</c:v>
                </c:pt>
                <c:pt idx="4363">
                  <c:v>-0.11993995047344491</c:v>
                </c:pt>
                <c:pt idx="4364">
                  <c:v>-0.1199137394524919</c:v>
                </c:pt>
                <c:pt idx="4365">
                  <c:v>-0.11987839010759282</c:v>
                </c:pt>
                <c:pt idx="4366">
                  <c:v>-0.1198521824381894</c:v>
                </c:pt>
                <c:pt idx="4367">
                  <c:v>-0.11981684631632961</c:v>
                </c:pt>
                <c:pt idx="4368">
                  <c:v>-0.11979064169586129</c:v>
                </c:pt>
                <c:pt idx="4369">
                  <c:v>-0.11975531783797994</c:v>
                </c:pt>
                <c:pt idx="4370">
                  <c:v>-0.1197291160492443</c:v>
                </c:pt>
                <c:pt idx="4371">
                  <c:v>-0.11969380369685001</c:v>
                </c:pt>
                <c:pt idx="4372">
                  <c:v>-0.11966760456673653</c:v>
                </c:pt>
                <c:pt idx="4373">
                  <c:v>-0.11963230307673267</c:v>
                </c:pt>
                <c:pt idx="4374">
                  <c:v>-0.11960610645779257</c:v>
                </c:pt>
                <c:pt idx="4375">
                  <c:v>-0.11957081526296631</c:v>
                </c:pt>
                <c:pt idx="4376">
                  <c:v>-0.11954462102482344</c:v>
                </c:pt>
                <c:pt idx="4377">
                  <c:v>-0.11950933961416138</c:v>
                </c:pt>
                <c:pt idx="4378">
                  <c:v>-0.11948314763919504</c:v>
                </c:pt>
                <c:pt idx="4379">
                  <c:v>-0.11944787554698205</c:v>
                </c:pt>
                <c:pt idx="4380">
                  <c:v>-0.11942168572791467</c:v>
                </c:pt>
                <c:pt idx="4381">
                  <c:v>-0.11938642252687537</c:v>
                </c:pt>
                <c:pt idx="4382">
                  <c:v>-0.11936023476523439</c:v>
                </c:pt>
                <c:pt idx="4383">
                  <c:v>-0.11932498006166325</c:v>
                </c:pt>
                <c:pt idx="4384">
                  <c:v>-0.11929879426668016</c:v>
                </c:pt>
                <c:pt idx="4385">
                  <c:v>-0.11926354769664871</c:v>
                </c:pt>
                <c:pt idx="4386">
                  <c:v>-0.11923736378439526</c:v>
                </c:pt>
                <c:pt idx="4387">
                  <c:v>-0.11920212501061894</c:v>
                </c:pt>
                <c:pt idx="4388">
                  <c:v>-0.11917017761471704</c:v>
                </c:pt>
                <c:pt idx="4389">
                  <c:v>-0.1191384054970262</c:v>
                </c:pt>
                <c:pt idx="4390">
                  <c:v>-0.11910709755620835</c:v>
                </c:pt>
                <c:pt idx="4391">
                  <c:v>-0.11907599063090313</c:v>
                </c:pt>
                <c:pt idx="4392">
                  <c:v>-0.11904501869588879</c:v>
                </c:pt>
                <c:pt idx="4393">
                  <c:v>-0.11901412489194324</c:v>
                </c:pt>
                <c:pt idx="4394">
                  <c:v>-0.1189832794918852</c:v>
                </c:pt>
                <c:pt idx="4395">
                  <c:v>-0.11895246423820749</c:v>
                </c:pt>
                <c:pt idx="4396">
                  <c:v>-0.11892166851175084</c:v>
                </c:pt>
                <c:pt idx="4397">
                  <c:v>-0.11889088599061826</c:v>
                </c:pt>
                <c:pt idx="4398">
                  <c:v>-0.11886011291423493</c:v>
                </c:pt>
                <c:pt idx="4399">
                  <c:v>-0.11882934701944892</c:v>
                </c:pt>
                <c:pt idx="4400">
                  <c:v>-0.11879858692577105</c:v>
                </c:pt>
                <c:pt idx="4401">
                  <c:v>-0.11876783177276884</c:v>
                </c:pt>
                <c:pt idx="4402">
                  <c:v>-0.11873708100764407</c:v>
                </c:pt>
                <c:pt idx="4403">
                  <c:v>-0.11870633426041688</c:v>
                </c:pt>
                <c:pt idx="4404">
                  <c:v>-0.11867559127060012</c:v>
                </c:pt>
                <c:pt idx="4405">
                  <c:v>-0.11864485184405082</c:v>
                </c:pt>
                <c:pt idx="4406">
                  <c:v>-0.11861411582753861</c:v>
                </c:pt>
                <c:pt idx="4407">
                  <c:v>-0.11858338309371108</c:v>
                </c:pt>
                <c:pt idx="4408">
                  <c:v>-0.11855265353215966</c:v>
                </c:pt>
                <c:pt idx="4409">
                  <c:v>-0.11852192704407705</c:v>
                </c:pt>
                <c:pt idx="4410">
                  <c:v>-0.11849120353902504</c:v>
                </c:pt>
                <c:pt idx="4411">
                  <c:v>-0.11846048293294686</c:v>
                </c:pt>
                <c:pt idx="4412">
                  <c:v>-0.11842976514691417</c:v>
                </c:pt>
                <c:pt idx="4413">
                  <c:v>-0.11839905010631335</c:v>
                </c:pt>
                <c:pt idx="4414">
                  <c:v>-0.11836833774029337</c:v>
                </c:pt>
                <c:pt idx="4415">
                  <c:v>-0.11833762798137237</c:v>
                </c:pt>
                <c:pt idx="4416">
                  <c:v>-0.11830692076513905</c:v>
                </c:pt>
                <c:pt idx="4417">
                  <c:v>-0.11827621603002036</c:v>
                </c:pt>
                <c:pt idx="4418">
                  <c:v>-0.11824551371708447</c:v>
                </c:pt>
                <c:pt idx="4419">
                  <c:v>-0.11821481376987386</c:v>
                </c:pt>
                <c:pt idx="4420">
                  <c:v>-0.11818411613425694</c:v>
                </c:pt>
                <c:pt idx="4421">
                  <c:v>-0.11815342075829249</c:v>
                </c:pt>
                <c:pt idx="4422">
                  <c:v>-0.11812272759210951</c:v>
                </c:pt>
                <c:pt idx="4423">
                  <c:v>-0.11809203658779233</c:v>
                </c:pt>
                <c:pt idx="4424">
                  <c:v>-0.11806134769927534</c:v>
                </c:pt>
                <c:pt idx="4425">
                  <c:v>-0.11803066088224728</c:v>
                </c:pt>
                <c:pt idx="4426">
                  <c:v>-0.11799997609405782</c:v>
                </c:pt>
                <c:pt idx="4427">
                  <c:v>-0.11796929329363182</c:v>
                </c:pt>
                <c:pt idx="4428">
                  <c:v>-0.11793861244139159</c:v>
                </c:pt>
                <c:pt idx="4429">
                  <c:v>-0.11790793349917783</c:v>
                </c:pt>
                <c:pt idx="4430">
                  <c:v>-0.11787725643018204</c:v>
                </c:pt>
                <c:pt idx="4431">
                  <c:v>-0.11784658119887953</c:v>
                </c:pt>
                <c:pt idx="4432">
                  <c:v>-0.11781590777096446</c:v>
                </c:pt>
                <c:pt idx="4433">
                  <c:v>-0.117785236113294</c:v>
                </c:pt>
                <c:pt idx="4434">
                  <c:v>-0.1177545661938314</c:v>
                </c:pt>
                <c:pt idx="4435">
                  <c:v>-0.11772389798159377</c:v>
                </c:pt>
                <c:pt idx="4436">
                  <c:v>-0.11769323144660376</c:v>
                </c:pt>
                <c:pt idx="4437">
                  <c:v>-0.11766256655984242</c:v>
                </c:pt>
                <c:pt idx="4438">
                  <c:v>-0.11763190329320528</c:v>
                </c:pt>
                <c:pt idx="4439">
                  <c:v>-0.11760124161946151</c:v>
                </c:pt>
                <c:pt idx="4440">
                  <c:v>-0.1175705815122155</c:v>
                </c:pt>
                <c:pt idx="4441">
                  <c:v>-0.11753992294586812</c:v>
                </c:pt>
                <c:pt idx="4442">
                  <c:v>-0.11750926589558425</c:v>
                </c:pt>
                <c:pt idx="4443">
                  <c:v>-0.11747861033725776</c:v>
                </c:pt>
                <c:pt idx="4444">
                  <c:v>-0.11744795624748161</c:v>
                </c:pt>
                <c:pt idx="4445">
                  <c:v>-0.11741730360351832</c:v>
                </c:pt>
                <c:pt idx="4446">
                  <c:v>-0.11738665238327067</c:v>
                </c:pt>
                <c:pt idx="4447">
                  <c:v>-0.11735600256525747</c:v>
                </c:pt>
                <c:pt idx="4448">
                  <c:v>-0.11732535412858619</c:v>
                </c:pt>
                <c:pt idx="4449">
                  <c:v>-0.11726156121055137</c:v>
                </c:pt>
                <c:pt idx="4450">
                  <c:v>-0.11722938148971629</c:v>
                </c:pt>
                <c:pt idx="4451">
                  <c:v>-0.11718530117613241</c:v>
                </c:pt>
                <c:pt idx="4452">
                  <c:v>-0.11715726998605491</c:v>
                </c:pt>
                <c:pt idx="4453">
                  <c:v>-0.11713211096589199</c:v>
                </c:pt>
                <c:pt idx="4454">
                  <c:v>-0.11709290907478398</c:v>
                </c:pt>
                <c:pt idx="4455">
                  <c:v>-0.11706595277110965</c:v>
                </c:pt>
                <c:pt idx="4456">
                  <c:v>-0.11703107499038085</c:v>
                </c:pt>
                <c:pt idx="4457">
                  <c:v>-0.11700501445404865</c:v>
                </c:pt>
                <c:pt idx="4458">
                  <c:v>-0.1169713808064749</c:v>
                </c:pt>
                <c:pt idx="4459">
                  <c:v>-0.11694558573846459</c:v>
                </c:pt>
                <c:pt idx="4460">
                  <c:v>-0.11691238415283212</c:v>
                </c:pt>
                <c:pt idx="4461">
                  <c:v>-0.1168866786683162</c:v>
                </c:pt>
                <c:pt idx="4462">
                  <c:v>-0.11685355352690108</c:v>
                </c:pt>
                <c:pt idx="4463">
                  <c:v>-0.11682786155903152</c:v>
                </c:pt>
                <c:pt idx="4464">
                  <c:v>-0.11679467465152804</c:v>
                </c:pt>
                <c:pt idx="4465">
                  <c:v>-0.11676415943662521</c:v>
                </c:pt>
                <c:pt idx="4466">
                  <c:v>-0.11673374663276614</c:v>
                </c:pt>
                <c:pt idx="4467">
                  <c:v>-0.11670367409044846</c:v>
                </c:pt>
                <c:pt idx="4468">
                  <c:v>-0.11667372583164937</c:v>
                </c:pt>
                <c:pt idx="4469">
                  <c:v>-0.11664384882495049</c:v>
                </c:pt>
                <c:pt idx="4470">
                  <c:v>-0.11661399784688509</c:v>
                </c:pt>
                <c:pt idx="4471">
                  <c:v>-0.11658415012712531</c:v>
                </c:pt>
                <c:pt idx="4472">
                  <c:v>-0.11655429235613812</c:v>
                </c:pt>
                <c:pt idx="4473">
                  <c:v>-0.11652441747999837</c:v>
                </c:pt>
                <c:pt idx="4474">
                  <c:v>-0.11649452192219528</c:v>
                </c:pt>
                <c:pt idx="4475">
                  <c:v>-0.11646460414121756</c:v>
                </c:pt>
                <c:pt idx="4476">
                  <c:v>-0.11643466374943207</c:v>
                </c:pt>
                <c:pt idx="4477">
                  <c:v>-0.11640470100628292</c:v>
                </c:pt>
                <c:pt idx="4478">
                  <c:v>-0.11637471652157222</c:v>
                </c:pt>
                <c:pt idx="4479">
                  <c:v>-0.11634471108368749</c:v>
                </c:pt>
                <c:pt idx="4480">
                  <c:v>-0.11631468556057334</c:v>
                </c:pt>
                <c:pt idx="4481">
                  <c:v>-0.1162846408433193</c:v>
                </c:pt>
                <c:pt idx="4482">
                  <c:v>-0.1162545778146028</c:v>
                </c:pt>
                <c:pt idx="4483">
                  <c:v>-0.11622449733160628</c:v>
                </c:pt>
                <c:pt idx="4484">
                  <c:v>-0.1161944002173172</c:v>
                </c:pt>
                <c:pt idx="4485">
                  <c:v>-0.11616428725665967</c:v>
                </c:pt>
                <c:pt idx="4486">
                  <c:v>-0.11613415919536663</c:v>
                </c:pt>
                <c:pt idx="4487">
                  <c:v>-0.11610401674038368</c:v>
                </c:pt>
                <c:pt idx="4488">
                  <c:v>-0.11604410311203056</c:v>
                </c:pt>
                <c:pt idx="4489">
                  <c:v>-0.11601275465813382</c:v>
                </c:pt>
                <c:pt idx="4490">
                  <c:v>-0.11597039171170453</c:v>
                </c:pt>
                <c:pt idx="4491">
                  <c:v>-0.11594273714445374</c:v>
                </c:pt>
                <c:pt idx="4492">
                  <c:v>-0.11590649137983056</c:v>
                </c:pt>
                <c:pt idx="4493">
                  <c:v>-0.1158801515002908</c:v>
                </c:pt>
                <c:pt idx="4494">
                  <c:v>-0.1158463946272662</c:v>
                </c:pt>
                <c:pt idx="4495">
                  <c:v>-0.11582058540711626</c:v>
                </c:pt>
                <c:pt idx="4496">
                  <c:v>-0.1157877342165049</c:v>
                </c:pt>
                <c:pt idx="4497">
                  <c:v>-0.11576211573593115</c:v>
                </c:pt>
                <c:pt idx="4498">
                  <c:v>-0.11572951683322852</c:v>
                </c:pt>
                <c:pt idx="4499">
                  <c:v>-0.11569947743697001</c:v>
                </c:pt>
                <c:pt idx="4500">
                  <c:v>-0.11566955027521153</c:v>
                </c:pt>
                <c:pt idx="4501">
                  <c:v>-0.11563994519524229</c:v>
                </c:pt>
                <c:pt idx="4502">
                  <c:v>-0.11561045059501784</c:v>
                </c:pt>
                <c:pt idx="4503">
                  <c:v>-0.11558101218337136</c:v>
                </c:pt>
                <c:pt idx="4504">
                  <c:v>-0.11555158517703251</c:v>
                </c:pt>
                <c:pt idx="4505">
                  <c:v>-0.1155221471947655</c:v>
                </c:pt>
                <c:pt idx="4506">
                  <c:v>-0.11549268547689306</c:v>
                </c:pt>
                <c:pt idx="4507">
                  <c:v>-0.11546319355286561</c:v>
                </c:pt>
                <c:pt idx="4508">
                  <c:v>-0.11543366844136616</c:v>
                </c:pt>
                <c:pt idx="4509">
                  <c:v>-0.11540410918576527</c:v>
                </c:pt>
                <c:pt idx="4510">
                  <c:v>-0.11537451596324966</c:v>
                </c:pt>
                <c:pt idx="4511">
                  <c:v>-0.11534488957284966</c:v>
                </c:pt>
                <c:pt idx="4512">
                  <c:v>-0.11531523113669651</c:v>
                </c:pt>
                <c:pt idx="4513">
                  <c:v>-0.11528554192789026</c:v>
                </c:pt>
                <c:pt idx="4514">
                  <c:v>-0.11525582327205247</c:v>
                </c:pt>
                <c:pt idx="4515">
                  <c:v>-0.11522607649198069</c:v>
                </c:pt>
                <c:pt idx="4516">
                  <c:v>-0.11519630287739308</c:v>
                </c:pt>
                <c:pt idx="4517">
                  <c:v>-0.11513920143851275</c:v>
                </c:pt>
                <c:pt idx="4518">
                  <c:v>-0.11510845558137195</c:v>
                </c:pt>
                <c:pt idx="4519">
                  <c:v>-0.11506733674758041</c:v>
                </c:pt>
                <c:pt idx="4520">
                  <c:v>-0.11503995495995395</c:v>
                </c:pt>
                <c:pt idx="4521">
                  <c:v>-0.11500439891506048</c:v>
                </c:pt>
                <c:pt idx="4522">
                  <c:v>-0.11497821203402753</c:v>
                </c:pt>
                <c:pt idx="4523">
                  <c:v>-0.11494489953298703</c:v>
                </c:pt>
                <c:pt idx="4524">
                  <c:v>-0.11491919042164694</c:v>
                </c:pt>
                <c:pt idx="4525">
                  <c:v>-0.11488667561413568</c:v>
                </c:pt>
                <c:pt idx="4526">
                  <c:v>-0.11485680238433471</c:v>
                </c:pt>
                <c:pt idx="4527">
                  <c:v>-0.11482708885721704</c:v>
                </c:pt>
                <c:pt idx="4528">
                  <c:v>-0.11479772080344308</c:v>
                </c:pt>
                <c:pt idx="4529">
                  <c:v>-0.11476847350730857</c:v>
                </c:pt>
                <c:pt idx="4530">
                  <c:v>-0.11473928499947067</c:v>
                </c:pt>
                <c:pt idx="4531">
                  <c:v>-0.1147101061954473</c:v>
                </c:pt>
                <c:pt idx="4532">
                  <c:v>-0.11468091234180922</c:v>
                </c:pt>
                <c:pt idx="4533">
                  <c:v>-0.11465168943668258</c:v>
                </c:pt>
                <c:pt idx="4534">
                  <c:v>-0.11462243041932718</c:v>
                </c:pt>
                <c:pt idx="4535">
                  <c:v>-0.11459313209261757</c:v>
                </c:pt>
                <c:pt idx="4536">
                  <c:v>-0.11456379349583912</c:v>
                </c:pt>
                <c:pt idx="4537">
                  <c:v>-0.11453441491904182</c:v>
                </c:pt>
                <c:pt idx="4538">
                  <c:v>-0.11450499733596364</c:v>
                </c:pt>
                <c:pt idx="4539">
                  <c:v>-0.11447554207342592</c:v>
                </c:pt>
                <c:pt idx="4540">
                  <c:v>-0.11442086205836405</c:v>
                </c:pt>
                <c:pt idx="4541">
                  <c:v>-0.11439063504954528</c:v>
                </c:pt>
                <c:pt idx="4542">
                  <c:v>-0.11435058659002684</c:v>
                </c:pt>
                <c:pt idx="4543">
                  <c:v>-0.11432343943845913</c:v>
                </c:pt>
                <c:pt idx="4544">
                  <c:v>-0.11428847492966204</c:v>
                </c:pt>
                <c:pt idx="4545">
                  <c:v>-0.1142624192031283</c:v>
                </c:pt>
                <c:pt idx="4546">
                  <c:v>-0.11422948552640982</c:v>
                </c:pt>
                <c:pt idx="4547">
                  <c:v>-0.11419955524113051</c:v>
                </c:pt>
                <c:pt idx="4548">
                  <c:v>-0.11416990884555089</c:v>
                </c:pt>
                <c:pt idx="4549">
                  <c:v>-0.11414069363512935</c:v>
                </c:pt>
                <c:pt idx="4550">
                  <c:v>-0.11411164199295254</c:v>
                </c:pt>
                <c:pt idx="4551">
                  <c:v>-0.11408267120567872</c:v>
                </c:pt>
                <c:pt idx="4552">
                  <c:v>-0.11405371936325209</c:v>
                </c:pt>
                <c:pt idx="4553">
                  <c:v>-0.11402475455186944</c:v>
                </c:pt>
                <c:pt idx="4554">
                  <c:v>-0.11399575870834033</c:v>
                </c:pt>
                <c:pt idx="4555">
                  <c:v>-0.11396672256022466</c:v>
                </c:pt>
                <c:pt idx="4556">
                  <c:v>-0.11393764176436155</c:v>
                </c:pt>
                <c:pt idx="4557">
                  <c:v>-0.11390851483128084</c:v>
                </c:pt>
                <c:pt idx="4558">
                  <c:v>-0.11387934187509996</c:v>
                </c:pt>
                <c:pt idx="4559">
                  <c:v>-0.11382682036877745</c:v>
                </c:pt>
                <c:pt idx="4560">
                  <c:v>-0.11379705584985178</c:v>
                </c:pt>
                <c:pt idx="4561">
                  <c:v>-0.113757960851816</c:v>
                </c:pt>
                <c:pt idx="4562">
                  <c:v>-0.11373102268155533</c:v>
                </c:pt>
                <c:pt idx="4563">
                  <c:v>-0.11369658409892291</c:v>
                </c:pt>
                <c:pt idx="4564">
                  <c:v>-0.11367064494456253</c:v>
                </c:pt>
                <c:pt idx="4565">
                  <c:v>-0.11363804681155243</c:v>
                </c:pt>
                <c:pt idx="4566">
                  <c:v>-0.11360831790834303</c:v>
                </c:pt>
                <c:pt idx="4567">
                  <c:v>-0.11357884677178187</c:v>
                </c:pt>
                <c:pt idx="4568">
                  <c:v>-0.1135497796830614</c:v>
                </c:pt>
                <c:pt idx="4569">
                  <c:v>-0.11352086161171554</c:v>
                </c:pt>
                <c:pt idx="4570">
                  <c:v>-0.11349201455781394</c:v>
                </c:pt>
                <c:pt idx="4571">
                  <c:v>-0.11346317994602106</c:v>
                </c:pt>
                <c:pt idx="4572">
                  <c:v>-0.11343432772641526</c:v>
                </c:pt>
                <c:pt idx="4573">
                  <c:v>-0.11340544097191796</c:v>
                </c:pt>
                <c:pt idx="4574">
                  <c:v>-0.11337651109128516</c:v>
                </c:pt>
                <c:pt idx="4575">
                  <c:v>-0.11334753416093557</c:v>
                </c:pt>
                <c:pt idx="4576">
                  <c:v>-0.11329656624784423</c:v>
                </c:pt>
                <c:pt idx="4577">
                  <c:v>-0.11326713456788551</c:v>
                </c:pt>
                <c:pt idx="4578">
                  <c:v>-0.11322872566155506</c:v>
                </c:pt>
                <c:pt idx="4579">
                  <c:v>-0.11320193790996891</c:v>
                </c:pt>
                <c:pt idx="4580">
                  <c:v>-0.11316787918689786</c:v>
                </c:pt>
                <c:pt idx="4581">
                  <c:v>-0.11314202427548253</c:v>
                </c:pt>
                <c:pt idx="4582">
                  <c:v>-0.11310967016105239</c:v>
                </c:pt>
                <c:pt idx="4583">
                  <c:v>-0.11308008845562273</c:v>
                </c:pt>
                <c:pt idx="4584">
                  <c:v>-0.11305074600442216</c:v>
                </c:pt>
                <c:pt idx="4585">
                  <c:v>-0.11302178826676312</c:v>
                </c:pt>
                <c:pt idx="4586">
                  <c:v>-0.11299296929249247</c:v>
                </c:pt>
                <c:pt idx="4587">
                  <c:v>-0.11296421446259869</c:v>
                </c:pt>
                <c:pt idx="4588">
                  <c:v>-0.11293546759199069</c:v>
                </c:pt>
                <c:pt idx="4589">
                  <c:v>-0.11290669995961622</c:v>
                </c:pt>
                <c:pt idx="4590">
                  <c:v>-0.11287789544312454</c:v>
                </c:pt>
                <c:pt idx="4591">
                  <c:v>-0.1128284120480903</c:v>
                </c:pt>
                <c:pt idx="4592">
                  <c:v>-0.11279929828621899</c:v>
                </c:pt>
                <c:pt idx="4593">
                  <c:v>-0.11276154278052408</c:v>
                </c:pt>
                <c:pt idx="4594">
                  <c:v>-0.11273489826612165</c:v>
                </c:pt>
                <c:pt idx="4595">
                  <c:v>-0.11270120060599587</c:v>
                </c:pt>
                <c:pt idx="4596">
                  <c:v>-0.11267114569932724</c:v>
                </c:pt>
                <c:pt idx="4597">
                  <c:v>-0.11264159044294153</c:v>
                </c:pt>
                <c:pt idx="4598">
                  <c:v>-0.11261261827895386</c:v>
                </c:pt>
                <c:pt idx="4599">
                  <c:v>-0.11258388678084774</c:v>
                </c:pt>
                <c:pt idx="4600">
                  <c:v>-0.11255527733011045</c:v>
                </c:pt>
                <c:pt idx="4601">
                  <c:v>-0.11252670564250866</c:v>
                </c:pt>
                <c:pt idx="4602">
                  <c:v>-0.11249812724341746</c:v>
                </c:pt>
                <c:pt idx="4603">
                  <c:v>-0.11246951686234852</c:v>
                </c:pt>
                <c:pt idx="4604">
                  <c:v>-0.11244086122480701</c:v>
                </c:pt>
                <c:pt idx="4605">
                  <c:v>-0.1123924755258201</c:v>
                </c:pt>
                <c:pt idx="4606">
                  <c:v>-0.11236359701284288</c:v>
                </c:pt>
                <c:pt idx="4607">
                  <c:v>-0.11232632757624633</c:v>
                </c:pt>
                <c:pt idx="4608">
                  <c:v>-0.11229978962653864</c:v>
                </c:pt>
                <c:pt idx="4609">
                  <c:v>-0.1122663611603304</c:v>
                </c:pt>
                <c:pt idx="4610">
                  <c:v>-0.11223645399809606</c:v>
                </c:pt>
                <c:pt idx="4611">
                  <c:v>-0.11220701913124831</c:v>
                </c:pt>
                <c:pt idx="4612">
                  <c:v>-0.11217814191237085</c:v>
                </c:pt>
                <c:pt idx="4613">
                  <c:v>-0.11214949192557844</c:v>
                </c:pt>
                <c:pt idx="4614">
                  <c:v>-0.1121209553749874</c:v>
                </c:pt>
                <c:pt idx="4615">
                  <c:v>-0.11209245126342032</c:v>
                </c:pt>
                <c:pt idx="4616">
                  <c:v>-0.11206393695547456</c:v>
                </c:pt>
                <c:pt idx="4617">
                  <c:v>-0.11201705144298801</c:v>
                </c:pt>
                <c:pt idx="4618">
                  <c:v>-0.11198849393700339</c:v>
                </c:pt>
                <c:pt idx="4619">
                  <c:v>-0.1119518801333873</c:v>
                </c:pt>
                <c:pt idx="4620">
                  <c:v>-0.11192548588702844</c:v>
                </c:pt>
                <c:pt idx="4621">
                  <c:v>-0.11189241848730869</c:v>
                </c:pt>
                <c:pt idx="4622">
                  <c:v>-0.11186270790882036</c:v>
                </c:pt>
                <c:pt idx="4623">
                  <c:v>-0.1118334318390129</c:v>
                </c:pt>
                <c:pt idx="4624">
                  <c:v>-0.11180467831417562</c:v>
                </c:pt>
                <c:pt idx="4625">
                  <c:v>-0.11177613316288659</c:v>
                </c:pt>
                <c:pt idx="4626">
                  <c:v>-0.11174768915152866</c:v>
                </c:pt>
                <c:pt idx="4627">
                  <c:v>-0.11171926976944258</c:v>
                </c:pt>
                <c:pt idx="4628">
                  <c:v>-0.11167352757640164</c:v>
                </c:pt>
                <c:pt idx="4629">
                  <c:v>-0.11164521463191385</c:v>
                </c:pt>
                <c:pt idx="4630">
                  <c:v>-0.11160909959700543</c:v>
                </c:pt>
                <c:pt idx="4631">
                  <c:v>-0.11157813652817161</c:v>
                </c:pt>
                <c:pt idx="4632">
                  <c:v>-0.11154815203404661</c:v>
                </c:pt>
                <c:pt idx="4633">
                  <c:v>-0.11151910697076239</c:v>
                </c:pt>
                <c:pt idx="4634">
                  <c:v>-0.11149048901312514</c:v>
                </c:pt>
                <c:pt idx="4635">
                  <c:v>-0.11146210031937437</c:v>
                </c:pt>
                <c:pt idx="4636">
                  <c:v>-0.11143380633145317</c:v>
                </c:pt>
                <c:pt idx="4637">
                  <c:v>-0.11140553420518795</c:v>
                </c:pt>
                <c:pt idx="4638">
                  <c:v>-0.1113609227386182</c:v>
                </c:pt>
                <c:pt idx="4639">
                  <c:v>-0.11133285205498106</c:v>
                </c:pt>
                <c:pt idx="4640">
                  <c:v>-0.1112972360483927</c:v>
                </c:pt>
                <c:pt idx="4641">
                  <c:v>-0.11126652563930822</c:v>
                </c:pt>
                <c:pt idx="4642">
                  <c:v>-0.11123672971998866</c:v>
                </c:pt>
                <c:pt idx="4643">
                  <c:v>-0.11120781851979811</c:v>
                </c:pt>
                <c:pt idx="4644">
                  <c:v>-0.11117930516303742</c:v>
                </c:pt>
                <c:pt idx="4645">
                  <c:v>-0.11115100267718225</c:v>
                </c:pt>
                <c:pt idx="4646">
                  <c:v>-0.11112278372844953</c:v>
                </c:pt>
                <c:pt idx="4647">
                  <c:v>-0.11109457955614899</c:v>
                </c:pt>
                <c:pt idx="4648">
                  <c:v>-0.1110504383285234</c:v>
                </c:pt>
                <c:pt idx="4649">
                  <c:v>-0.11102246847354219</c:v>
                </c:pt>
                <c:pt idx="4650">
                  <c:v>-0.11098706207421505</c:v>
                </c:pt>
                <c:pt idx="4651">
                  <c:v>-0.11095645881751098</c:v>
                </c:pt>
                <c:pt idx="4652">
                  <c:v>-0.11092674399966801</c:v>
                </c:pt>
                <c:pt idx="4653">
                  <c:v>-0.11089789170792297</c:v>
                </c:pt>
                <c:pt idx="4654">
                  <c:v>-0.1108694256792328</c:v>
                </c:pt>
                <c:pt idx="4655">
                  <c:v>-0.11084116344226957</c:v>
                </c:pt>
                <c:pt idx="4656">
                  <c:v>-0.11081298064047684</c:v>
                </c:pt>
                <c:pt idx="4657">
                  <c:v>-0.11076972206409452</c:v>
                </c:pt>
                <c:pt idx="4658">
                  <c:v>-0.11074194062097054</c:v>
                </c:pt>
                <c:pt idx="4659">
                  <c:v>-0.11070691325565812</c:v>
                </c:pt>
                <c:pt idx="4660">
                  <c:v>-0.11067650316643279</c:v>
                </c:pt>
                <c:pt idx="4661">
                  <c:v>-0.11064693278349436</c:v>
                </c:pt>
                <c:pt idx="4662">
                  <c:v>-0.11061818349013891</c:v>
                </c:pt>
                <c:pt idx="4663">
                  <c:v>-0.11058979826416854</c:v>
                </c:pt>
                <c:pt idx="4664">
                  <c:v>-0.11056160287821187</c:v>
                </c:pt>
                <c:pt idx="4665">
                  <c:v>-0.11051937772948556</c:v>
                </c:pt>
                <c:pt idx="4666">
                  <c:v>-0.1104918165937433</c:v>
                </c:pt>
                <c:pt idx="4667">
                  <c:v>-0.11045722835659155</c:v>
                </c:pt>
                <c:pt idx="4668">
                  <c:v>-0.11042704219350841</c:v>
                </c:pt>
                <c:pt idx="4669">
                  <c:v>-0.11039763894632604</c:v>
                </c:pt>
                <c:pt idx="4670">
                  <c:v>-0.11036900854263598</c:v>
                </c:pt>
                <c:pt idx="4671">
                  <c:v>-0.1103407162406399</c:v>
                </c:pt>
                <c:pt idx="4672">
                  <c:v>-0.11031259737973909</c:v>
                </c:pt>
                <c:pt idx="4673">
                  <c:v>-0.11027080949747442</c:v>
                </c:pt>
                <c:pt idx="4674">
                  <c:v>-0.11024334221240734</c:v>
                </c:pt>
                <c:pt idx="4675">
                  <c:v>-0.11020895003880871</c:v>
                </c:pt>
                <c:pt idx="4676">
                  <c:v>-0.11017886362976426</c:v>
                </c:pt>
                <c:pt idx="4677">
                  <c:v>-0.11014953554973206</c:v>
                </c:pt>
                <c:pt idx="4678">
                  <c:v>-0.11012095932779004</c:v>
                </c:pt>
                <c:pt idx="4679">
                  <c:v>-0.11009271018404576</c:v>
                </c:pt>
                <c:pt idx="4680">
                  <c:v>-0.11006462768732883</c:v>
                </c:pt>
                <c:pt idx="4681">
                  <c:v>-0.1100230618955379</c:v>
                </c:pt>
                <c:pt idx="4682">
                  <c:v>-0.10999564227451053</c:v>
                </c:pt>
                <c:pt idx="4683">
                  <c:v>-0.10996135010694119</c:v>
                </c:pt>
                <c:pt idx="4684">
                  <c:v>-0.10993131520961635</c:v>
                </c:pt>
                <c:pt idx="4685">
                  <c:v>-0.10990202655965142</c:v>
                </c:pt>
                <c:pt idx="4686">
                  <c:v>-0.10987347949358928</c:v>
                </c:pt>
                <c:pt idx="4687">
                  <c:v>-0.10984525426707126</c:v>
                </c:pt>
                <c:pt idx="4688">
                  <c:v>-0.10980450322816315</c:v>
                </c:pt>
                <c:pt idx="4689">
                  <c:v>-0.10977205546634022</c:v>
                </c:pt>
                <c:pt idx="4690">
                  <c:v>-0.10974121481423266</c:v>
                </c:pt>
                <c:pt idx="4691">
                  <c:v>-0.10971192249858974</c:v>
                </c:pt>
                <c:pt idx="4692">
                  <c:v>-0.10968335683032804</c:v>
                </c:pt>
                <c:pt idx="4693">
                  <c:v>-0.10965519985211752</c:v>
                </c:pt>
                <c:pt idx="4694">
                  <c:v>-0.10961561343103826</c:v>
                </c:pt>
                <c:pt idx="4695">
                  <c:v>-0.10958365384109481</c:v>
                </c:pt>
                <c:pt idx="4696">
                  <c:v>-0.10955317307297141</c:v>
                </c:pt>
                <c:pt idx="4697">
                  <c:v>-0.10952410939614465</c:v>
                </c:pt>
                <c:pt idx="4698">
                  <c:v>-0.10949570574248602</c:v>
                </c:pt>
                <c:pt idx="4699">
                  <c:v>-0.10946766854589873</c:v>
                </c:pt>
                <c:pt idx="4700">
                  <c:v>-0.10942858644238707</c:v>
                </c:pt>
                <c:pt idx="4701">
                  <c:v>-0.10939684929056337</c:v>
                </c:pt>
                <c:pt idx="4702">
                  <c:v>-0.10936652911275757</c:v>
                </c:pt>
                <c:pt idx="4703">
                  <c:v>-0.10933756838420222</c:v>
                </c:pt>
                <c:pt idx="4704">
                  <c:v>-0.10930923801458003</c:v>
                </c:pt>
                <c:pt idx="4705">
                  <c:v>-0.10928125563389102</c:v>
                </c:pt>
                <c:pt idx="4706">
                  <c:v>-0.10924241642269727</c:v>
                </c:pt>
                <c:pt idx="4707">
                  <c:v>-0.10921078629756209</c:v>
                </c:pt>
                <c:pt idx="4708">
                  <c:v>-0.10918054388234649</c:v>
                </c:pt>
                <c:pt idx="4709">
                  <c:v>-0.10915163354316226</c:v>
                </c:pt>
                <c:pt idx="4710">
                  <c:v>-0.1091233396718812</c:v>
                </c:pt>
                <c:pt idx="4711">
                  <c:v>-0.10909538526224177</c:v>
                </c:pt>
                <c:pt idx="4712">
                  <c:v>-0.10905668206497976</c:v>
                </c:pt>
                <c:pt idx="4713">
                  <c:v>-0.10902511170888401</c:v>
                </c:pt>
                <c:pt idx="4714">
                  <c:v>-0.10899491308951281</c:v>
                </c:pt>
                <c:pt idx="4715">
                  <c:v>-0.10896603149478012</c:v>
                </c:pt>
                <c:pt idx="4716">
                  <c:v>-0.10893775887238555</c:v>
                </c:pt>
                <c:pt idx="4717">
                  <c:v>-0.10889987864905654</c:v>
                </c:pt>
                <c:pt idx="4718">
                  <c:v>-0.10886860933822484</c:v>
                </c:pt>
                <c:pt idx="4719">
                  <c:v>-0.10883864826079981</c:v>
                </c:pt>
                <c:pt idx="4720">
                  <c:v>-0.10880991659076111</c:v>
                </c:pt>
                <c:pt idx="4721">
                  <c:v>-0.10878175204185114</c:v>
                </c:pt>
                <c:pt idx="4722">
                  <c:v>-0.10874424722844683</c:v>
                </c:pt>
                <c:pt idx="4723">
                  <c:v>-0.10871314576475932</c:v>
                </c:pt>
                <c:pt idx="4724">
                  <c:v>-0.10868330509366247</c:v>
                </c:pt>
                <c:pt idx="4725">
                  <c:v>-0.10865465065692426</c:v>
                </c:pt>
                <c:pt idx="4726">
                  <c:v>-0.10862654099032615</c:v>
                </c:pt>
                <c:pt idx="4727">
                  <c:v>-0.10858922387588288</c:v>
                </c:pt>
                <c:pt idx="4728">
                  <c:v>-0.10855820660975785</c:v>
                </c:pt>
                <c:pt idx="4729">
                  <c:v>-0.10852842658479589</c:v>
                </c:pt>
                <c:pt idx="4730">
                  <c:v>-0.10849981145657833</c:v>
                </c:pt>
                <c:pt idx="4731">
                  <c:v>-0.10847173017687189</c:v>
                </c:pt>
                <c:pt idx="4732">
                  <c:v>-0.10843451918794045</c:v>
                </c:pt>
                <c:pt idx="4733">
                  <c:v>-0.10840354934120866</c:v>
                </c:pt>
                <c:pt idx="4734">
                  <c:v>-0.10837380378536521</c:v>
                </c:pt>
                <c:pt idx="4735">
                  <c:v>-0.10834521129012892</c:v>
                </c:pt>
                <c:pt idx="4736">
                  <c:v>-0.10830877484347734</c:v>
                </c:pt>
                <c:pt idx="4737">
                  <c:v>-0.10827806369551263</c:v>
                </c:pt>
                <c:pt idx="4738">
                  <c:v>-0.10824853293344561</c:v>
                </c:pt>
                <c:pt idx="4739">
                  <c:v>-0.10822007578490955</c:v>
                </c:pt>
                <c:pt idx="4740">
                  <c:v>-0.10818402340335137</c:v>
                </c:pt>
                <c:pt idx="4741">
                  <c:v>-0.10815348677693182</c:v>
                </c:pt>
                <c:pt idx="4742">
                  <c:v>-0.10812408002369944</c:v>
                </c:pt>
                <c:pt idx="4743">
                  <c:v>-0.10809570222263526</c:v>
                </c:pt>
                <c:pt idx="4744">
                  <c:v>-0.1080598463571914</c:v>
                </c:pt>
                <c:pt idx="4745">
                  <c:v>-0.10802940039352615</c:v>
                </c:pt>
                <c:pt idx="4746">
                  <c:v>-0.10800005790471928</c:v>
                </c:pt>
                <c:pt idx="4747">
                  <c:v>-0.10797172159330137</c:v>
                </c:pt>
                <c:pt idx="4748">
                  <c:v>-0.10793597495730972</c:v>
                </c:pt>
                <c:pt idx="4749">
                  <c:v>-0.10790557919295857</c:v>
                </c:pt>
                <c:pt idx="4750">
                  <c:v>-0.10787627257809917</c:v>
                </c:pt>
                <c:pt idx="4751">
                  <c:v>-0.1078479596910239</c:v>
                </c:pt>
                <c:pt idx="4752">
                  <c:v>-0.10781228053566416</c:v>
                </c:pt>
                <c:pt idx="4753">
                  <c:v>-0.10778191560783806</c:v>
                </c:pt>
                <c:pt idx="4754">
                  <c:v>-0.10775263125745321</c:v>
                </c:pt>
                <c:pt idx="4755">
                  <c:v>-0.10772433310324442</c:v>
                </c:pt>
                <c:pt idx="4756">
                  <c:v>-0.1076887006774917</c:v>
                </c:pt>
                <c:pt idx="4757">
                  <c:v>-0.10765835698524262</c:v>
                </c:pt>
                <c:pt idx="4758">
                  <c:v>-0.10762908812237754</c:v>
                </c:pt>
                <c:pt idx="4759">
                  <c:v>-0.10760080034862524</c:v>
                </c:pt>
                <c:pt idx="4760">
                  <c:v>-0.107565203715979</c:v>
                </c:pt>
                <c:pt idx="4761">
                  <c:v>-0.10753487621789126</c:v>
                </c:pt>
                <c:pt idx="4762">
                  <c:v>-0.10750561926139446</c:v>
                </c:pt>
                <c:pt idx="4763">
                  <c:v>-0.10747077510142955</c:v>
                </c:pt>
                <c:pt idx="4764">
                  <c:v>-0.10744063955197769</c:v>
                </c:pt>
                <c:pt idx="4765">
                  <c:v>-0.1074115658721938</c:v>
                </c:pt>
                <c:pt idx="4766">
                  <c:v>-0.107377068562091</c:v>
                </c:pt>
                <c:pt idx="4767">
                  <c:v>-0.10734709819488286</c:v>
                </c:pt>
                <c:pt idx="4768">
                  <c:v>-0.10731813957033132</c:v>
                </c:pt>
                <c:pt idx="4769">
                  <c:v>-0.10728383583361917</c:v>
                </c:pt>
                <c:pt idx="4770">
                  <c:v>-0.10725395915451069</c:v>
                </c:pt>
                <c:pt idx="4771">
                  <c:v>-0.10722506538225651</c:v>
                </c:pt>
                <c:pt idx="4772">
                  <c:v>-0.10719087241854475</c:v>
                </c:pt>
                <c:pt idx="4773">
                  <c:v>-0.10716104931771125</c:v>
                </c:pt>
                <c:pt idx="4774">
                  <c:v>-0.10713219280643183</c:v>
                </c:pt>
                <c:pt idx="4775">
                  <c:v>-0.10709806700568347</c:v>
                </c:pt>
                <c:pt idx="4776">
                  <c:v>-0.10706827621437182</c:v>
                </c:pt>
                <c:pt idx="4777">
                  <c:v>-0.1070394423647143</c:v>
                </c:pt>
                <c:pt idx="4778">
                  <c:v>-0.10700536043229941</c:v>
                </c:pt>
                <c:pt idx="4779">
                  <c:v>-0.10697559059997813</c:v>
                </c:pt>
                <c:pt idx="4780">
                  <c:v>-0.1069467716053597</c:v>
                </c:pt>
                <c:pt idx="4781">
                  <c:v>-0.10691272081901959</c:v>
                </c:pt>
                <c:pt idx="4782">
                  <c:v>-0.10688296576113948</c:v>
                </c:pt>
                <c:pt idx="4783">
                  <c:v>-0.1068541573531071</c:v>
                </c:pt>
                <c:pt idx="4784">
                  <c:v>-0.10682013052676675</c:v>
                </c:pt>
                <c:pt idx="4785">
                  <c:v>-0.1067903867623603</c:v>
                </c:pt>
                <c:pt idx="4786">
                  <c:v>-0.10675679385316972</c:v>
                </c:pt>
                <c:pt idx="4787">
                  <c:v>-0.10672712596033695</c:v>
                </c:pt>
                <c:pt idx="4788">
                  <c:v>-0.10669393167164137</c:v>
                </c:pt>
                <c:pt idx="4789">
                  <c:v>-0.10666443592989061</c:v>
                </c:pt>
                <c:pt idx="4790">
                  <c:v>-0.10663147381233529</c:v>
                </c:pt>
                <c:pt idx="4791">
                  <c:v>-0.10660209393285996</c:v>
                </c:pt>
                <c:pt idx="4792">
                  <c:v>-0.10656927382191095</c:v>
                </c:pt>
                <c:pt idx="4793">
                  <c:v>-0.10653996623052342</c:v>
                </c:pt>
                <c:pt idx="4794">
                  <c:v>-0.10650723641689913</c:v>
                </c:pt>
                <c:pt idx="4795">
                  <c:v>-0.10647797468886189</c:v>
                </c:pt>
                <c:pt idx="4796">
                  <c:v>-0.10644530405679631</c:v>
                </c:pt>
                <c:pt idx="4797">
                  <c:v>-0.10641607225371236</c:v>
                </c:pt>
                <c:pt idx="4798">
                  <c:v>-0.10638344182701709</c:v>
                </c:pt>
                <c:pt idx="4799">
                  <c:v>-0.10635423024648555</c:v>
                </c:pt>
                <c:pt idx="4800">
                  <c:v>-0.1063216283566365</c:v>
                </c:pt>
                <c:pt idx="4801">
                  <c:v>-0.10629243104171465</c:v>
                </c:pt>
                <c:pt idx="4802">
                  <c:v>-0.10625985043365754</c:v>
                </c:pt>
                <c:pt idx="4803">
                  <c:v>-0.10623066368720324</c:v>
                </c:pt>
                <c:pt idx="4804">
                  <c:v>-0.10619809977819983</c:v>
                </c:pt>
                <c:pt idx="4805">
                  <c:v>-0.1061689212706115</c:v>
                </c:pt>
                <c:pt idx="4806">
                  <c:v>-0.106136371102448</c:v>
                </c:pt>
                <c:pt idx="4807">
                  <c:v>-0.10610719933491369</c:v>
                </c:pt>
                <c:pt idx="4808">
                  <c:v>-0.10607466094274992</c:v>
                </c:pt>
                <c:pt idx="4809">
                  <c:v>-0.10604549492399495</c:v>
                </c:pt>
                <c:pt idx="4810">
                  <c:v>-0.10601296695554874</c:v>
                </c:pt>
                <c:pt idx="4811">
                  <c:v>-0.10598380600684904</c:v>
                </c:pt>
                <c:pt idx="4812">
                  <c:v>-0.1059512874920579</c:v>
                </c:pt>
                <c:pt idx="4813">
                  <c:v>-0.10592213112934734</c:v>
                </c:pt>
                <c:pt idx="4814">
                  <c:v>-0.10588962134055496</c:v>
                </c:pt>
                <c:pt idx="4815">
                  <c:v>-0.10586046920290793</c:v>
                </c:pt>
                <c:pt idx="4816">
                  <c:v>-0.10582796756956886</c:v>
                </c:pt>
                <c:pt idx="4817">
                  <c:v>-0.10579881937560442</c:v>
                </c:pt>
                <c:pt idx="4818">
                  <c:v>-0.10576632543187514</c:v>
                </c:pt>
                <c:pt idx="4819">
                  <c:v>-0.1057371809530025</c:v>
                </c:pt>
                <c:pt idx="4820">
                  <c:v>-0.1057046943052149</c:v>
                </c:pt>
                <c:pt idx="4821">
                  <c:v>-0.10567555334905349</c:v>
                </c:pt>
                <c:pt idx="4822">
                  <c:v>-0.10564307365525039</c:v>
                </c:pt>
                <c:pt idx="4823">
                  <c:v>-0.10561393605522218</c:v>
                </c:pt>
                <c:pt idx="4824">
                  <c:v>-0.10558146301204202</c:v>
                </c:pt>
                <c:pt idx="4825">
                  <c:v>-0.10555232862071978</c:v>
                </c:pt>
                <c:pt idx="4826">
                  <c:v>-0.10551986195478735</c:v>
                </c:pt>
                <c:pt idx="4827">
                  <c:v>-0.10549073063954495</c:v>
                </c:pt>
                <c:pt idx="4828">
                  <c:v>-0.10545827010165648</c:v>
                </c:pt>
                <c:pt idx="4829">
                  <c:v>-0.10542914174174317</c:v>
                </c:pt>
                <c:pt idx="4830">
                  <c:v>-0.10539668710279571</c:v>
                </c:pt>
                <c:pt idx="4831">
                  <c:v>-0.10536533773636536</c:v>
                </c:pt>
                <c:pt idx="4832">
                  <c:v>-0.10533377832477692</c:v>
                </c:pt>
                <c:pt idx="4833">
                  <c:v>-0.10530250030192828</c:v>
                </c:pt>
                <c:pt idx="4834">
                  <c:v>-0.10527128476308206</c:v>
                </c:pt>
                <c:pt idx="4835">
                  <c:v>-0.10524017475990566</c:v>
                </c:pt>
                <c:pt idx="4836">
                  <c:v>-0.10520912457171594</c:v>
                </c:pt>
                <c:pt idx="4837">
                  <c:v>-0.1051781281137269</c:v>
                </c:pt>
                <c:pt idx="4838">
                  <c:v>-0.10514717026795972</c:v>
                </c:pt>
                <c:pt idx="4839">
                  <c:v>-0.10511624346118376</c:v>
                </c:pt>
                <c:pt idx="4840">
                  <c:v>-0.10508534054138113</c:v>
                </c:pt>
                <c:pt idx="4841">
                  <c:v>-0.10505445661274698</c:v>
                </c:pt>
                <c:pt idx="4842">
                  <c:v>-0.10502358776908177</c:v>
                </c:pt>
                <c:pt idx="4843">
                  <c:v>-0.10499273111288254</c:v>
                </c:pt>
                <c:pt idx="4844">
                  <c:v>-0.10496188441171345</c:v>
                </c:pt>
                <c:pt idx="4845">
                  <c:v>-0.10493104597078318</c:v>
                </c:pt>
                <c:pt idx="4846">
                  <c:v>-0.10490021448849124</c:v>
                </c:pt>
                <c:pt idx="4847">
                  <c:v>-0.10486938896530379</c:v>
                </c:pt>
                <c:pt idx="4848">
                  <c:v>-0.10483856862849183</c:v>
                </c:pt>
                <c:pt idx="4849">
                  <c:v>-0.10480775287776994</c:v>
                </c:pt>
                <c:pt idx="4850">
                  <c:v>-0.10477694124339604</c:v>
                </c:pt>
                <c:pt idx="4851">
                  <c:v>-0.10474613335487809</c:v>
                </c:pt>
                <c:pt idx="4852">
                  <c:v>-0.10471532891722568</c:v>
                </c:pt>
                <c:pt idx="4853">
                  <c:v>-0.10468452769305658</c:v>
                </c:pt>
                <c:pt idx="4854">
                  <c:v>-0.10465372948905838</c:v>
                </c:pt>
                <c:pt idx="4855">
                  <c:v>-0.10462293414575297</c:v>
                </c:pt>
                <c:pt idx="4856">
                  <c:v>-0.10459214152974816</c:v>
                </c:pt>
                <c:pt idx="4857">
                  <c:v>-0.10456135152786467</c:v>
                </c:pt>
                <c:pt idx="4858">
                  <c:v>-0.10453056404268091</c:v>
                </c:pt>
                <c:pt idx="4859">
                  <c:v>-0.10449977898914525</c:v>
                </c:pt>
                <c:pt idx="4860">
                  <c:v>-0.10446899629199818</c:v>
                </c:pt>
                <c:pt idx="4861">
                  <c:v>-0.10443821588380092</c:v>
                </c:pt>
                <c:pt idx="4862">
                  <c:v>-0.10440743770342903</c:v>
                </c:pt>
                <c:pt idx="4863">
                  <c:v>-0.1043766616949135</c:v>
                </c:pt>
                <c:pt idx="4864">
                  <c:v>-0.10434588780654608</c:v>
                </c:pt>
                <c:pt idx="4865">
                  <c:v>-0.10431511599018645</c:v>
                </c:pt>
                <c:pt idx="4866">
                  <c:v>-0.10428434620071986</c:v>
                </c:pt>
                <c:pt idx="4867">
                  <c:v>-0.10425357839563315</c:v>
                </c:pt>
                <c:pt idx="4868">
                  <c:v>-0.10422281253467786</c:v>
                </c:pt>
                <c:pt idx="4869">
                  <c:v>-0.10419204857960052</c:v>
                </c:pt>
                <c:pt idx="4870">
                  <c:v>-0.10416128649392592</c:v>
                </c:pt>
                <c:pt idx="4871">
                  <c:v>-0.10413052624278002</c:v>
                </c:pt>
                <c:pt idx="4872">
                  <c:v>-0.10409976779274377</c:v>
                </c:pt>
                <c:pt idx="4873">
                  <c:v>-0.10406901111173023</c:v>
                </c:pt>
                <c:pt idx="4874">
                  <c:v>-0.10403825616888196</c:v>
                </c:pt>
                <c:pt idx="4875">
                  <c:v>-0.10400750293448252</c:v>
                </c:pt>
                <c:pt idx="4876">
                  <c:v>-0.10397675137987883</c:v>
                </c:pt>
                <c:pt idx="4877">
                  <c:v>-0.10394600147741506</c:v>
                </c:pt>
                <c:pt idx="4878">
                  <c:v>-0.10391525320037254</c:v>
                </c:pt>
                <c:pt idx="4879">
                  <c:v>-0.10388450652291653</c:v>
                </c:pt>
                <c:pt idx="4880">
                  <c:v>-0.10385376142004771</c:v>
                </c:pt>
                <c:pt idx="4881">
                  <c:v>-0.10382301786755954</c:v>
                </c:pt>
                <c:pt idx="4882">
                  <c:v>-0.10379227584199652</c:v>
                </c:pt>
                <c:pt idx="4883">
                  <c:v>-0.10376153532061966</c:v>
                </c:pt>
                <c:pt idx="4884">
                  <c:v>-0.10373079628136939</c:v>
                </c:pt>
                <c:pt idx="4885">
                  <c:v>-0.10370005870283738</c:v>
                </c:pt>
                <c:pt idx="4886">
                  <c:v>-0.10366932256423445</c:v>
                </c:pt>
                <c:pt idx="4887">
                  <c:v>-0.10363858784536323</c:v>
                </c:pt>
                <c:pt idx="4888">
                  <c:v>-0.10360785452659277</c:v>
                </c:pt>
                <c:pt idx="4889">
                  <c:v>-0.10357712258883456</c:v>
                </c:pt>
                <c:pt idx="4890">
                  <c:v>-0.10354639201351906</c:v>
                </c:pt>
                <c:pt idx="4891">
                  <c:v>-0.10351566278257385</c:v>
                </c:pt>
                <c:pt idx="4892">
                  <c:v>-0.10348493487840366</c:v>
                </c:pt>
                <c:pt idx="4893">
                  <c:v>-0.1034542082838712</c:v>
                </c:pt>
                <c:pt idx="4894">
                  <c:v>-0.10342348298227733</c:v>
                </c:pt>
                <c:pt idx="4895">
                  <c:v>-0.10337979464182478</c:v>
                </c:pt>
                <c:pt idx="4896">
                  <c:v>-0.1033458703466209</c:v>
                </c:pt>
                <c:pt idx="4897">
                  <c:v>-0.1033071842627144</c:v>
                </c:pt>
                <c:pt idx="4898">
                  <c:v>-0.10327495758388228</c:v>
                </c:pt>
                <c:pt idx="4899">
                  <c:v>-0.10323958655563054</c:v>
                </c:pt>
                <c:pt idx="4900">
                  <c:v>-0.10320891669928478</c:v>
                </c:pt>
                <c:pt idx="4901">
                  <c:v>-0.10317539446655338</c:v>
                </c:pt>
                <c:pt idx="4902">
                  <c:v>-0.10314566678521653</c:v>
                </c:pt>
                <c:pt idx="4903">
                  <c:v>-0.10311318674112885</c:v>
                </c:pt>
                <c:pt idx="4904">
                  <c:v>-0.1030839977582218</c:v>
                </c:pt>
                <c:pt idx="4905">
                  <c:v>-0.10305209517201286</c:v>
                </c:pt>
                <c:pt idx="4906">
                  <c:v>-0.10302132696718103</c:v>
                </c:pt>
                <c:pt idx="4907">
                  <c:v>-0.10299048094985241</c:v>
                </c:pt>
                <c:pt idx="4908">
                  <c:v>-0.10295995577646722</c:v>
                </c:pt>
                <c:pt idx="4909">
                  <c:v>-0.10292953148056344</c:v>
                </c:pt>
                <c:pt idx="4910">
                  <c:v>-0.10289922672098811</c:v>
                </c:pt>
                <c:pt idx="4911">
                  <c:v>-0.10286898688862689</c:v>
                </c:pt>
                <c:pt idx="4912">
                  <c:v>-0.10283879632689735</c:v>
                </c:pt>
                <c:pt idx="4913">
                  <c:v>-0.10280863430869674</c:v>
                </c:pt>
                <c:pt idx="4914">
                  <c:v>-0.10277848895177111</c:v>
                </c:pt>
                <c:pt idx="4915">
                  <c:v>-0.10274835036190583</c:v>
                </c:pt>
                <c:pt idx="4916">
                  <c:v>-0.10271821183649121</c:v>
                </c:pt>
                <c:pt idx="4917">
                  <c:v>-0.10268806843031064</c:v>
                </c:pt>
                <c:pt idx="4918">
                  <c:v>-0.1026579167369383</c:v>
                </c:pt>
                <c:pt idx="4919">
                  <c:v>-0.1026277544086881</c:v>
                </c:pt>
                <c:pt idx="4920">
                  <c:v>-0.10259757991228857</c:v>
                </c:pt>
                <c:pt idx="4921">
                  <c:v>-0.10256739230300971</c:v>
                </c:pt>
                <c:pt idx="4922">
                  <c:v>-0.10253719107109588</c:v>
                </c:pt>
                <c:pt idx="4923">
                  <c:v>-0.10250697602112602</c:v>
                </c:pt>
                <c:pt idx="4924">
                  <c:v>-0.10247674718401661</c:v>
                </c:pt>
                <c:pt idx="4925">
                  <c:v>-0.1024465047506668</c:v>
                </c:pt>
                <c:pt idx="4926">
                  <c:v>-0.10241624902291996</c:v>
                </c:pt>
                <c:pt idx="4927">
                  <c:v>-0.1023859803771392</c:v>
                </c:pt>
                <c:pt idx="4928">
                  <c:v>-0.10235569923738197</c:v>
                </c:pt>
                <c:pt idx="4929">
                  <c:v>-0.10231392971457087</c:v>
                </c:pt>
                <c:pt idx="4930">
                  <c:v>-0.10228085221870342</c:v>
                </c:pt>
                <c:pt idx="4931">
                  <c:v>-0.10224346138329082</c:v>
                </c:pt>
                <c:pt idx="4932">
                  <c:v>-0.10221187050119684</c:v>
                </c:pt>
                <c:pt idx="4933">
                  <c:v>-0.10217737804190075</c:v>
                </c:pt>
                <c:pt idx="4934">
                  <c:v>-0.10214714822813786</c:v>
                </c:pt>
                <c:pt idx="4935">
                  <c:v>-0.10211426137047236</c:v>
                </c:pt>
                <c:pt idx="4936">
                  <c:v>-0.10208485052859112</c:v>
                </c:pt>
                <c:pt idx="4937">
                  <c:v>-0.10205285843908629</c:v>
                </c:pt>
                <c:pt idx="4938">
                  <c:v>-0.10202209103295129</c:v>
                </c:pt>
                <c:pt idx="4939">
                  <c:v>-0.10199131288572927</c:v>
                </c:pt>
                <c:pt idx="4940">
                  <c:v>-0.10196090359884813</c:v>
                </c:pt>
                <c:pt idx="4941">
                  <c:v>-0.10193062980826767</c:v>
                </c:pt>
                <c:pt idx="4942">
                  <c:v>-0.10190049988406458</c:v>
                </c:pt>
                <c:pt idx="4943">
                  <c:v>-0.10187045164561126</c:v>
                </c:pt>
                <c:pt idx="4944">
                  <c:v>-0.10184046376047956</c:v>
                </c:pt>
                <c:pt idx="4945">
                  <c:v>-0.10181051130303559</c:v>
                </c:pt>
                <c:pt idx="4946">
                  <c:v>-0.10178057928246925</c:v>
                </c:pt>
                <c:pt idx="4947">
                  <c:v>-0.10175065552120788</c:v>
                </c:pt>
                <c:pt idx="4948">
                  <c:v>-0.10172073164936535</c:v>
                </c:pt>
                <c:pt idx="4949">
                  <c:v>-0.10169080151677973</c:v>
                </c:pt>
                <c:pt idx="4950">
                  <c:v>-0.10166086085741244</c:v>
                </c:pt>
                <c:pt idx="4951">
                  <c:v>-0.10163090672179648</c:v>
                </c:pt>
                <c:pt idx="4952">
                  <c:v>-0.10160093716675733</c:v>
                </c:pt>
                <c:pt idx="4953">
                  <c:v>-0.10157095098005114</c:v>
                </c:pt>
                <c:pt idx="4954">
                  <c:v>-0.10153051800478191</c:v>
                </c:pt>
                <c:pt idx="4955">
                  <c:v>-0.10149802861235202</c:v>
                </c:pt>
                <c:pt idx="4956">
                  <c:v>-0.10146153975689071</c:v>
                </c:pt>
                <c:pt idx="4957">
                  <c:v>-0.10143039142690319</c:v>
                </c:pt>
                <c:pt idx="4958">
                  <c:v>-0.10139651050448684</c:v>
                </c:pt>
                <c:pt idx="4959">
                  <c:v>-0.10136658697821238</c:v>
                </c:pt>
                <c:pt idx="4960">
                  <c:v>-0.10133414209267766</c:v>
                </c:pt>
                <c:pt idx="4961">
                  <c:v>-0.10130312681405462</c:v>
                </c:pt>
                <c:pt idx="4962">
                  <c:v>-0.10127220372971196</c:v>
                </c:pt>
                <c:pt idx="4963">
                  <c:v>-0.10124174539521713</c:v>
                </c:pt>
                <c:pt idx="4964">
                  <c:v>-0.10121148605892294</c:v>
                </c:pt>
                <c:pt idx="4965">
                  <c:v>-0.10118141946090803</c:v>
                </c:pt>
                <c:pt idx="4966">
                  <c:v>-0.10115146885756238</c:v>
                </c:pt>
                <c:pt idx="4967">
                  <c:v>-0.10112160333759501</c:v>
                </c:pt>
                <c:pt idx="4968">
                  <c:v>-0.10109179034098931</c:v>
                </c:pt>
                <c:pt idx="4969">
                  <c:v>-0.10106200936919973</c:v>
                </c:pt>
                <c:pt idx="4970">
                  <c:v>-0.10103224409095668</c:v>
                </c:pt>
                <c:pt idx="4971">
                  <c:v>-0.10100248308914639</c:v>
                </c:pt>
                <c:pt idx="4972">
                  <c:v>-0.10097271796362045</c:v>
                </c:pt>
                <c:pt idx="4973">
                  <c:v>-0.10094294280801475</c:v>
                </c:pt>
                <c:pt idx="4974">
                  <c:v>-0.10091315348446128</c:v>
                </c:pt>
                <c:pt idx="4975">
                  <c:v>-0.10087367961867133</c:v>
                </c:pt>
                <c:pt idx="4976">
                  <c:v>-0.10084161048117946</c:v>
                </c:pt>
                <c:pt idx="4977">
                  <c:v>-0.10080576901869992</c:v>
                </c:pt>
                <c:pt idx="4978">
                  <c:v>-0.10077493811664318</c:v>
                </c:pt>
                <c:pt idx="4979">
                  <c:v>-0.10074149659139575</c:v>
                </c:pt>
                <c:pt idx="4980">
                  <c:v>-0.10071179309167416</c:v>
                </c:pt>
                <c:pt idx="4981">
                  <c:v>-0.10067966646552906</c:v>
                </c:pt>
                <c:pt idx="4982">
                  <c:v>-0.1006488843490716</c:v>
                </c:pt>
                <c:pt idx="4983">
                  <c:v>-0.10061817635152792</c:v>
                </c:pt>
                <c:pt idx="4984">
                  <c:v>-0.10058789974816429</c:v>
                </c:pt>
                <c:pt idx="4985">
                  <c:v>-0.10055780332423747</c:v>
                </c:pt>
                <c:pt idx="4986">
                  <c:v>-0.10052788256490919</c:v>
                </c:pt>
                <c:pt idx="4987">
                  <c:v>-0.10049806550395962</c:v>
                </c:pt>
                <c:pt idx="4988">
                  <c:v>-0.10046832357845409</c:v>
                </c:pt>
                <c:pt idx="4989">
                  <c:v>-0.10043862646849416</c:v>
                </c:pt>
                <c:pt idx="4990">
                  <c:v>-0.1004089551990196</c:v>
                </c:pt>
                <c:pt idx="4991">
                  <c:v>-0.10037929465532841</c:v>
                </c:pt>
                <c:pt idx="4992">
                  <c:v>-0.10034074241692459</c:v>
                </c:pt>
                <c:pt idx="4993">
                  <c:v>-0.10030906986749033</c:v>
                </c:pt>
                <c:pt idx="4994">
                  <c:v>-0.10027384999769468</c:v>
                </c:pt>
                <c:pt idx="4995">
                  <c:v>-0.10024332302160882</c:v>
                </c:pt>
                <c:pt idx="4996">
                  <c:v>-0.1002103030600584</c:v>
                </c:pt>
                <c:pt idx="4997">
                  <c:v>-0.10018081057748662</c:v>
                </c:pt>
                <c:pt idx="4998">
                  <c:v>-0.1001489890707094</c:v>
                </c:pt>
                <c:pt idx="4999">
                  <c:v>-0.10011843025282785</c:v>
                </c:pt>
                <c:pt idx="5000">
                  <c:v>-0.10008792797415805</c:v>
                </c:pt>
                <c:pt idx="5001">
                  <c:v>-0.10005782482011782</c:v>
                </c:pt>
                <c:pt idx="5002">
                  <c:v>-0.10002788350329517</c:v>
                </c:pt>
                <c:pt idx="5003">
                  <c:v>-9.9998101176523191E-2</c:v>
                </c:pt>
                <c:pt idx="5004">
                  <c:v>-9.9968410457861367E-2</c:v>
                </c:pt>
                <c:pt idx="5005">
                  <c:v>-9.9938785044056122E-2</c:v>
                </c:pt>
                <c:pt idx="5006">
                  <c:v>-9.9909196774762898E-2</c:v>
                </c:pt>
                <c:pt idx="5007">
                  <c:v>-9.9879628149438182E-2</c:v>
                </c:pt>
                <c:pt idx="5008">
                  <c:v>-9.9841618605413573E-2</c:v>
                </c:pt>
                <c:pt idx="5009">
                  <c:v>-9.9810181525472663E-2</c:v>
                </c:pt>
                <c:pt idx="5010">
                  <c:v>-9.977532831736452E-2</c:v>
                </c:pt>
                <c:pt idx="5011">
                  <c:v>-9.9744980838267105E-2</c:v>
                </c:pt>
                <c:pt idx="5012">
                  <c:v>-9.9712210662001366E-2</c:v>
                </c:pt>
                <c:pt idx="5013">
                  <c:v>-9.9681077538168739E-2</c:v>
                </c:pt>
                <c:pt idx="5014">
                  <c:v>-9.9650144527524909E-2</c:v>
                </c:pt>
                <c:pt idx="5015">
                  <c:v>-9.9619772762650882E-2</c:v>
                </c:pt>
                <c:pt idx="5016">
                  <c:v>-9.9589664031019098E-2</c:v>
                </c:pt>
                <c:pt idx="5017">
                  <c:v>-9.9559796404092293E-2</c:v>
                </c:pt>
                <c:pt idx="5018">
                  <c:v>-9.9530078213791062E-2</c:v>
                </c:pt>
                <c:pt idx="5019">
                  <c:v>-9.9500468573990752E-2</c:v>
                </c:pt>
                <c:pt idx="5020">
                  <c:v>-9.9470927062264569E-2</c:v>
                </c:pt>
                <c:pt idx="5021">
                  <c:v>-9.9441427497576229E-2</c:v>
                </c:pt>
                <c:pt idx="5022">
                  <c:v>-9.9404024634873911E-2</c:v>
                </c:pt>
                <c:pt idx="5023">
                  <c:v>-9.9372846738446152E-2</c:v>
                </c:pt>
                <c:pt idx="5024">
                  <c:v>-9.9338402813684723E-2</c:v>
                </c:pt>
                <c:pt idx="5025">
                  <c:v>-9.9308255227222697E-2</c:v>
                </c:pt>
                <c:pt idx="5026">
                  <c:v>-9.9275763035333975E-2</c:v>
                </c:pt>
                <c:pt idx="5027">
                  <c:v>-9.924482785790234E-2</c:v>
                </c:pt>
                <c:pt idx="5028">
                  <c:v>-9.9214073122879443E-2</c:v>
                </c:pt>
                <c:pt idx="5029">
                  <c:v>-9.9183847543417025E-2</c:v>
                </c:pt>
                <c:pt idx="5030">
                  <c:v>-9.9153866407104052E-2</c:v>
                </c:pt>
                <c:pt idx="5031">
                  <c:v>-9.9124109867322452E-2</c:v>
                </c:pt>
                <c:pt idx="5032">
                  <c:v>-9.9094490867154827E-2</c:v>
                </c:pt>
                <c:pt idx="5033">
                  <c:v>-9.9064970897608406E-2</c:v>
                </c:pt>
                <c:pt idx="5034">
                  <c:v>-9.9028165648012145E-2</c:v>
                </c:pt>
                <c:pt idx="5035">
                  <c:v>-9.8997232473190866E-2</c:v>
                </c:pt>
                <c:pt idx="5036">
                  <c:v>-9.8963191621440072E-2</c:v>
                </c:pt>
                <c:pt idx="5037">
                  <c:v>-9.8933239629912184E-2</c:v>
                </c:pt>
                <c:pt idx="5038">
                  <c:v>-9.8901021786407084E-2</c:v>
                </c:pt>
                <c:pt idx="5039">
                  <c:v>-9.8870282315424718E-2</c:v>
                </c:pt>
                <c:pt idx="5040">
                  <c:v>-9.8839704382242821E-2</c:v>
                </c:pt>
                <c:pt idx="5041">
                  <c:v>-9.8809624136275143E-2</c:v>
                </c:pt>
                <c:pt idx="5042">
                  <c:v>-9.8779770119468535E-2</c:v>
                </c:pt>
                <c:pt idx="5043">
                  <c:v>-9.8750124433612474E-2</c:v>
                </c:pt>
                <c:pt idx="5044">
                  <c:v>-9.8720604517634203E-2</c:v>
                </c:pt>
                <c:pt idx="5045">
                  <c:v>-9.8691174162776174E-2</c:v>
                </c:pt>
                <c:pt idx="5046">
                  <c:v>-9.8654674952219523E-2</c:v>
                </c:pt>
                <c:pt idx="5047">
                  <c:v>-9.8623879093280686E-2</c:v>
                </c:pt>
                <c:pt idx="5048">
                  <c:v>-9.8590045247313352E-2</c:v>
                </c:pt>
                <c:pt idx="5049">
                  <c:v>-9.8560195129785533E-2</c:v>
                </c:pt>
                <c:pt idx="5050">
                  <c:v>-9.8528118404174136E-2</c:v>
                </c:pt>
                <c:pt idx="5051">
                  <c:v>-9.8497479690923595E-2</c:v>
                </c:pt>
                <c:pt idx="5052">
                  <c:v>-9.8466992688876487E-2</c:v>
                </c:pt>
                <c:pt idx="5053">
                  <c:v>-9.8436987386433306E-2</c:v>
                </c:pt>
                <c:pt idx="5054">
                  <c:v>-9.8407199193378869E-2</c:v>
                </c:pt>
                <c:pt idx="5055">
                  <c:v>-9.8377611302399137E-2</c:v>
                </c:pt>
                <c:pt idx="5056">
                  <c:v>-9.8348143499436047E-2</c:v>
                </c:pt>
                <c:pt idx="5057">
                  <c:v>-9.8311971870002623E-2</c:v>
                </c:pt>
                <c:pt idx="5058">
                  <c:v>-9.8281306975809724E-2</c:v>
                </c:pt>
                <c:pt idx="5059">
                  <c:v>-9.8247693685260651E-2</c:v>
                </c:pt>
                <c:pt idx="5060">
                  <c:v>-9.821617541845562E-2</c:v>
                </c:pt>
                <c:pt idx="5061">
                  <c:v>-9.8184959617232448E-2</c:v>
                </c:pt>
                <c:pt idx="5062">
                  <c:v>-9.8154482391238085E-2</c:v>
                </c:pt>
                <c:pt idx="5063">
                  <c:v>-9.8124364447905843E-2</c:v>
                </c:pt>
                <c:pt idx="5064">
                  <c:v>-9.8094571241929551E-2</c:v>
                </c:pt>
                <c:pt idx="5065">
                  <c:v>-9.8064983495504465E-2</c:v>
                </c:pt>
                <c:pt idx="5066">
                  <c:v>-9.8029357562604891E-2</c:v>
                </c:pt>
                <c:pt idx="5067">
                  <c:v>-9.7998903970373585E-2</c:v>
                </c:pt>
                <c:pt idx="5068">
                  <c:v>-9.7965658012814871E-2</c:v>
                </c:pt>
                <c:pt idx="5069">
                  <c:v>-9.7934384720363199E-2</c:v>
                </c:pt>
                <c:pt idx="5070">
                  <c:v>-9.7903391970381115E-2</c:v>
                </c:pt>
                <c:pt idx="5071">
                  <c:v>-9.7873091473036578E-2</c:v>
                </c:pt>
                <c:pt idx="5072">
                  <c:v>-9.7843125060096181E-2</c:v>
                </c:pt>
                <c:pt idx="5073">
                  <c:v>-9.781346012741815E-2</c:v>
                </c:pt>
                <c:pt idx="5074">
                  <c:v>-9.7783984123606449E-2</c:v>
                </c:pt>
                <c:pt idx="5075">
                  <c:v>-9.7748669195146742E-2</c:v>
                </c:pt>
                <c:pt idx="5076">
                  <c:v>-9.7718357618711671E-2</c:v>
                </c:pt>
                <c:pt idx="5077">
                  <c:v>-9.7685321754041154E-2</c:v>
                </c:pt>
                <c:pt idx="5078">
                  <c:v>-9.7654191312660676E-2</c:v>
                </c:pt>
                <c:pt idx="5079">
                  <c:v>-9.7623325203329669E-2</c:v>
                </c:pt>
                <c:pt idx="5080">
                  <c:v>-9.7593124614732463E-2</c:v>
                </c:pt>
                <c:pt idx="5081">
                  <c:v>-9.7563242857265919E-2</c:v>
                </c:pt>
                <c:pt idx="5082">
                  <c:v>-9.753364911249196E-2</c:v>
                </c:pt>
                <c:pt idx="5083">
                  <c:v>-9.7498639778257568E-2</c:v>
                </c:pt>
                <c:pt idx="5084">
                  <c:v>-9.7468440606777285E-2</c:v>
                </c:pt>
                <c:pt idx="5085">
                  <c:v>-9.7435612885751532E-2</c:v>
                </c:pt>
                <c:pt idx="5086">
                  <c:v>-9.7404620962900368E-2</c:v>
                </c:pt>
                <c:pt idx="5087">
                  <c:v>-9.7373882518111576E-2</c:v>
                </c:pt>
                <c:pt idx="5088">
                  <c:v>-9.7343783854389965E-2</c:v>
                </c:pt>
                <c:pt idx="5089">
                  <c:v>-9.7313990417630059E-2</c:v>
                </c:pt>
                <c:pt idx="5090">
                  <c:v>-9.7284472266659261E-2</c:v>
                </c:pt>
                <c:pt idx="5091">
                  <c:v>-9.7249669411398676E-2</c:v>
                </c:pt>
                <c:pt idx="5092">
                  <c:v>-9.7219564693135918E-2</c:v>
                </c:pt>
                <c:pt idx="5093">
                  <c:v>-9.7186876546337897E-2</c:v>
                </c:pt>
                <c:pt idx="5094">
                  <c:v>-9.7155979691970207E-2</c:v>
                </c:pt>
                <c:pt idx="5095">
                  <c:v>-9.7125325656787886E-2</c:v>
                </c:pt>
                <c:pt idx="5096">
                  <c:v>-9.7095293791651827E-2</c:v>
                </c:pt>
                <c:pt idx="5097">
                  <c:v>-9.7065557160953053E-2</c:v>
                </c:pt>
                <c:pt idx="5098">
                  <c:v>-9.7036087013138261E-2</c:v>
                </c:pt>
                <c:pt idx="5099">
                  <c:v>-9.7001406622587383E-2</c:v>
                </c:pt>
                <c:pt idx="5100">
                  <c:v>-9.6971358310077749E-2</c:v>
                </c:pt>
                <c:pt idx="5101">
                  <c:v>-9.6938753196402772E-2</c:v>
                </c:pt>
                <c:pt idx="5102">
                  <c:v>-9.6907913159353654E-2</c:v>
                </c:pt>
                <c:pt idx="5103">
                  <c:v>-9.6877309748313822E-2</c:v>
                </c:pt>
                <c:pt idx="5104">
                  <c:v>-9.6847318246872927E-2</c:v>
                </c:pt>
                <c:pt idx="5105">
                  <c:v>-9.6817616238215831E-2</c:v>
                </c:pt>
                <c:pt idx="5106">
                  <c:v>-9.6783153121681287E-2</c:v>
                </c:pt>
                <c:pt idx="5107">
                  <c:v>-9.6751110893192938E-2</c:v>
                </c:pt>
                <c:pt idx="5108">
                  <c:v>-9.6719469118112134E-2</c:v>
                </c:pt>
                <c:pt idx="5109">
                  <c:v>-9.6688782477830137E-2</c:v>
                </c:pt>
                <c:pt idx="5110">
                  <c:v>-9.6658579870432082E-2</c:v>
                </c:pt>
                <c:pt idx="5111">
                  <c:v>-9.6628809925244474E-2</c:v>
                </c:pt>
                <c:pt idx="5112">
                  <c:v>-9.6594713047502168E-2</c:v>
                </c:pt>
                <c:pt idx="5113">
                  <c:v>-9.6562894304579205E-2</c:v>
                </c:pt>
                <c:pt idx="5114">
                  <c:v>-9.6531473071645835E-2</c:v>
                </c:pt>
                <c:pt idx="5115">
                  <c:v>-9.6500952707256338E-2</c:v>
                </c:pt>
                <c:pt idx="5116">
                  <c:v>-9.6470891594260144E-2</c:v>
                </c:pt>
                <c:pt idx="5117">
                  <c:v>-9.6441237586786854E-2</c:v>
                </c:pt>
                <c:pt idx="5118">
                  <c:v>-9.6407391109685714E-2</c:v>
                </c:pt>
                <c:pt idx="5119">
                  <c:v>-9.637574029478102E-2</c:v>
                </c:pt>
                <c:pt idx="5120">
                  <c:v>-9.6344467686404811E-2</c:v>
                </c:pt>
                <c:pt idx="5121">
                  <c:v>-9.6314060767341947E-2</c:v>
                </c:pt>
                <c:pt idx="5122">
                  <c:v>-9.6284093128470805E-2</c:v>
                </c:pt>
                <c:pt idx="5123">
                  <c:v>-9.6254514839191008E-2</c:v>
                </c:pt>
                <c:pt idx="5124">
                  <c:v>-9.6220812573372727E-2</c:v>
                </c:pt>
                <c:pt idx="5125">
                  <c:v>-9.6189259615830136E-2</c:v>
                </c:pt>
                <c:pt idx="5126">
                  <c:v>-9.6158072844485076E-2</c:v>
                </c:pt>
                <c:pt idx="5127">
                  <c:v>-9.6127731765437097E-2</c:v>
                </c:pt>
                <c:pt idx="5128">
                  <c:v>-9.6097818443399929E-2</c:v>
                </c:pt>
                <c:pt idx="5129">
                  <c:v>-9.6068284398925508E-2</c:v>
                </c:pt>
                <c:pt idx="5130">
                  <c:v>-9.6034670708666614E-2</c:v>
                </c:pt>
                <c:pt idx="5131">
                  <c:v>-9.6003177654235938E-2</c:v>
                </c:pt>
                <c:pt idx="5132">
                  <c:v>-9.5972043756153869E-2</c:v>
                </c:pt>
                <c:pt idx="5133">
                  <c:v>-9.5941743363316956E-2</c:v>
                </c:pt>
                <c:pt idx="5134">
                  <c:v>-9.59118638360415E-2</c:v>
                </c:pt>
                <c:pt idx="5135">
                  <c:v>-9.5878427762327578E-2</c:v>
                </c:pt>
                <c:pt idx="5136">
                  <c:v>-9.584699784851064E-2</c:v>
                </c:pt>
                <c:pt idx="5137">
                  <c:v>-9.5815964116980457E-2</c:v>
                </c:pt>
                <c:pt idx="5138">
                  <c:v>-9.5785733882458313E-2</c:v>
                </c:pt>
                <c:pt idx="5139">
                  <c:v>-9.5755920496041647E-2</c:v>
                </c:pt>
                <c:pt idx="5140">
                  <c:v>-9.5722651008189108E-2</c:v>
                </c:pt>
                <c:pt idx="5141">
                  <c:v>-9.5691332099691717E-2</c:v>
                </c:pt>
                <c:pt idx="5142">
                  <c:v>-9.5660397654735219E-2</c:v>
                </c:pt>
                <c:pt idx="5143">
                  <c:v>-9.5630243228249368E-2</c:v>
                </c:pt>
                <c:pt idx="5144">
                  <c:v>-9.5600492592882558E-2</c:v>
                </c:pt>
                <c:pt idx="5145">
                  <c:v>-9.5567330363244496E-2</c:v>
                </c:pt>
                <c:pt idx="5146">
                  <c:v>-9.5536085146921745E-2</c:v>
                </c:pt>
                <c:pt idx="5147">
                  <c:v>-9.5505214676950889E-2</c:v>
                </c:pt>
                <c:pt idx="5148">
                  <c:v>-9.5475109437062222E-2</c:v>
                </c:pt>
                <c:pt idx="5149">
                  <c:v>-9.5445399266387065E-2</c:v>
                </c:pt>
                <c:pt idx="5150">
                  <c:v>-9.5412306231368205E-2</c:v>
                </c:pt>
                <c:pt idx="5151">
                  <c:v>-9.5381108580002538E-2</c:v>
                </c:pt>
                <c:pt idx="5152">
                  <c:v>-9.5350279482218747E-2</c:v>
                </c:pt>
                <c:pt idx="5153">
                  <c:v>-9.5320206161445542E-2</c:v>
                </c:pt>
                <c:pt idx="5154">
                  <c:v>-9.5287206877117114E-2</c:v>
                </c:pt>
                <c:pt idx="5155">
                  <c:v>-9.5256038180789648E-2</c:v>
                </c:pt>
                <c:pt idx="5156">
                  <c:v>-9.5225273316508319E-2</c:v>
                </c:pt>
                <c:pt idx="5157">
                  <c:v>-9.5195246773951525E-2</c:v>
                </c:pt>
                <c:pt idx="5158">
                  <c:v>-9.5162409894021194E-2</c:v>
                </c:pt>
                <c:pt idx="5159">
                  <c:v>-9.513134608835494E-2</c:v>
                </c:pt>
                <c:pt idx="5160">
                  <c:v>-9.5100677037099124E-2</c:v>
                </c:pt>
                <c:pt idx="5161">
                  <c:v>-9.5070723126202239E-2</c:v>
                </c:pt>
                <c:pt idx="5162">
                  <c:v>-9.5037998969481285E-2</c:v>
                </c:pt>
                <c:pt idx="5163">
                  <c:v>-9.5007012923308987E-2</c:v>
                </c:pt>
                <c:pt idx="5164">
                  <c:v>-9.4976410725018168E-2</c:v>
                </c:pt>
                <c:pt idx="5165">
                  <c:v>-9.4946508117061124E-2</c:v>
                </c:pt>
                <c:pt idx="5166">
                  <c:v>-9.4913858186762012E-2</c:v>
                </c:pt>
                <c:pt idx="5167">
                  <c:v>-9.4882923848823797E-2</c:v>
                </c:pt>
                <c:pt idx="5168">
                  <c:v>-9.4852365818269724E-2</c:v>
                </c:pt>
                <c:pt idx="5169">
                  <c:v>-9.4822497253355287E-2</c:v>
                </c:pt>
                <c:pt idx="5170">
                  <c:v>-9.4789897987154481E-2</c:v>
                </c:pt>
                <c:pt idx="5171">
                  <c:v>-9.4758998868697486E-2</c:v>
                </c:pt>
                <c:pt idx="5172">
                  <c:v>-9.4728471067003606E-2</c:v>
                </c:pt>
                <c:pt idx="5173">
                  <c:v>-9.4698625869816311E-2</c:v>
                </c:pt>
                <c:pt idx="5174">
                  <c:v>-9.4666063216479024E-2</c:v>
                </c:pt>
                <c:pt idx="5175">
                  <c:v>-9.4635189429543742E-2</c:v>
                </c:pt>
                <c:pt idx="5176">
                  <c:v>-9.4604683530067013E-2</c:v>
                </c:pt>
                <c:pt idx="5177">
                  <c:v>-9.4572253822244601E-2</c:v>
                </c:pt>
                <c:pt idx="5178">
                  <c:v>-9.4541349737365499E-2</c:v>
                </c:pt>
                <c:pt idx="5179">
                  <c:v>-9.4510896144943013E-2</c:v>
                </c:pt>
                <c:pt idx="5180">
                  <c:v>-9.4478587675233205E-2</c:v>
                </c:pt>
                <c:pt idx="5181">
                  <c:v>-9.4447770224086125E-2</c:v>
                </c:pt>
                <c:pt idx="5182">
                  <c:v>-9.4417392638714071E-2</c:v>
                </c:pt>
                <c:pt idx="5183">
                  <c:v>-9.4385186936815524E-2</c:v>
                </c:pt>
                <c:pt idx="5184">
                  <c:v>-9.4354442370157832E-2</c:v>
                </c:pt>
                <c:pt idx="5185">
                  <c:v>-9.4324126313424128E-2</c:v>
                </c:pt>
                <c:pt idx="5186">
                  <c:v>-9.4291993568659471E-2</c:v>
                </c:pt>
                <c:pt idx="5187">
                  <c:v>-9.4261301588410507E-2</c:v>
                </c:pt>
                <c:pt idx="5188">
                  <c:v>-9.4231029245792297E-2</c:v>
                </c:pt>
                <c:pt idx="5189">
                  <c:v>-9.4198948121705928E-2</c:v>
                </c:pt>
                <c:pt idx="5190">
                  <c:v>-9.41682933450394E-2</c:v>
                </c:pt>
                <c:pt idx="5191">
                  <c:v>-9.4138051956524083E-2</c:v>
                </c:pt>
                <c:pt idx="5192">
                  <c:v>-9.4106008262577867E-2</c:v>
                </c:pt>
                <c:pt idx="5193">
                  <c:v>-9.4075380389632313E-2</c:v>
                </c:pt>
                <c:pt idx="5194">
                  <c:v>-9.4045161489780482E-2</c:v>
                </c:pt>
                <c:pt idx="5195">
                  <c:v>-9.4013145935103959E-2</c:v>
                </c:pt>
                <c:pt idx="5196">
                  <c:v>-9.3982538212418809E-2</c:v>
                </c:pt>
                <c:pt idx="5197">
                  <c:v>-9.3952336257672797E-2</c:v>
                </c:pt>
                <c:pt idx="5198">
                  <c:v>-9.3920342713098015E-2</c:v>
                </c:pt>
                <c:pt idx="5199">
                  <c:v>-9.388975068971428E-2</c:v>
                </c:pt>
                <c:pt idx="5200">
                  <c:v>-9.3859562020179366E-2</c:v>
                </c:pt>
                <c:pt idx="5201">
                  <c:v>-9.3827586374186756E-2</c:v>
                </c:pt>
                <c:pt idx="5202">
                  <c:v>-9.379700707006744E-2</c:v>
                </c:pt>
                <c:pt idx="5203">
                  <c:v>-9.3764943786465271E-2</c:v>
                </c:pt>
                <c:pt idx="5204">
                  <c:v>-9.3734316823809449E-2</c:v>
                </c:pt>
                <c:pt idx="5205">
                  <c:v>-9.3702349867152646E-2</c:v>
                </c:pt>
                <c:pt idx="5206">
                  <c:v>-9.3671777834736403E-2</c:v>
                </c:pt>
                <c:pt idx="5207">
                  <c:v>-9.363991244701253E-2</c:v>
                </c:pt>
                <c:pt idx="5208">
                  <c:v>-9.3609407741946649E-2</c:v>
                </c:pt>
                <c:pt idx="5209">
                  <c:v>-9.3577623253708164E-2</c:v>
                </c:pt>
                <c:pt idx="5210">
                  <c:v>-9.3547175376420821E-2</c:v>
                </c:pt>
                <c:pt idx="5211">
                  <c:v>-9.3515452351784822E-2</c:v>
                </c:pt>
                <c:pt idx="5212">
                  <c:v>-9.3485048569397766E-2</c:v>
                </c:pt>
                <c:pt idx="5213">
                  <c:v>-9.3453372170719529E-2</c:v>
                </c:pt>
                <c:pt idx="5214">
                  <c:v>-9.3423002042773151E-2</c:v>
                </c:pt>
                <c:pt idx="5215">
                  <c:v>-9.3391361406995999E-2</c:v>
                </c:pt>
                <c:pt idx="5216">
                  <c:v>-9.3361017102553179E-2</c:v>
                </c:pt>
                <c:pt idx="5217">
                  <c:v>-9.3329404333539312E-2</c:v>
                </c:pt>
                <c:pt idx="5218">
                  <c:v>-9.3299080116131528E-2</c:v>
                </c:pt>
                <c:pt idx="5219">
                  <c:v>-9.3267489463317532E-2</c:v>
                </c:pt>
                <c:pt idx="5220">
                  <c:v>-9.3237181146996084E-2</c:v>
                </c:pt>
                <c:pt idx="5221">
                  <c:v>-9.3205608401319751E-2</c:v>
                </c:pt>
                <c:pt idx="5222">
                  <c:v>-9.3175312922463671E-2</c:v>
                </c:pt>
                <c:pt idx="5223">
                  <c:v>-9.3143754982246418E-2</c:v>
                </c:pt>
                <c:pt idx="5224">
                  <c:v>-9.3113470085225414E-2</c:v>
                </c:pt>
                <c:pt idx="5225">
                  <c:v>-9.3081924645763425E-2</c:v>
                </c:pt>
                <c:pt idx="5226">
                  <c:v>-9.3051648656667318E-2</c:v>
                </c:pt>
                <c:pt idx="5227">
                  <c:v>-9.3020113988392217E-2</c:v>
                </c:pt>
                <c:pt idx="5228">
                  <c:v>-9.2989845653006609E-2</c:v>
                </c:pt>
                <c:pt idx="5229">
                  <c:v>-9.2958320442819264E-2</c:v>
                </c:pt>
                <c:pt idx="5230">
                  <c:v>-9.2928058810684777E-2</c:v>
                </c:pt>
                <c:pt idx="5231">
                  <c:v>-9.2896542048332698E-2</c:v>
                </c:pt>
                <c:pt idx="5232">
                  <c:v>-9.2866286389723274E-2</c:v>
                </c:pt>
                <c:pt idx="5233">
                  <c:v>-9.2834777286303183E-2</c:v>
                </c:pt>
                <c:pt idx="5234">
                  <c:v>-9.280452703268921E-2</c:v>
                </c:pt>
                <c:pt idx="5235">
                  <c:v>-9.2773024962073847E-2</c:v>
                </c:pt>
                <c:pt idx="5236">
                  <c:v>-9.2742779663347874E-2</c:v>
                </c:pt>
                <c:pt idx="5237">
                  <c:v>-9.27112841199903E-2</c:v>
                </c:pt>
                <c:pt idx="5238">
                  <c:v>-9.2681043413663622E-2</c:v>
                </c:pt>
                <c:pt idx="5239">
                  <c:v>-9.2649553982107669E-2</c:v>
                </c:pt>
                <c:pt idx="5240">
                  <c:v>-9.2619317571063842E-2</c:v>
                </c:pt>
                <c:pt idx="5241">
                  <c:v>-9.2587833903838124E-2</c:v>
                </c:pt>
                <c:pt idx="5242">
                  <c:v>-9.2557601540212864E-2</c:v>
                </c:pt>
                <c:pt idx="5243">
                  <c:v>-9.2526123341731381E-2</c:v>
                </c:pt>
                <c:pt idx="5244">
                  <c:v>-9.2495894815182278E-2</c:v>
                </c:pt>
                <c:pt idx="5245">
                  <c:v>-9.2464421829962062E-2</c:v>
                </c:pt>
                <c:pt idx="5246">
                  <c:v>-9.2434196959090442E-2</c:v>
                </c:pt>
                <c:pt idx="5247">
                  <c:v>-9.2402728963076386E-2</c:v>
                </c:pt>
                <c:pt idx="5248">
                  <c:v>-9.2371636248863076E-2</c:v>
                </c:pt>
                <c:pt idx="5249">
                  <c:v>-9.2340347311044568E-2</c:v>
                </c:pt>
                <c:pt idx="5250">
                  <c:v>-9.2309180462775864E-2</c:v>
                </c:pt>
                <c:pt idx="5251">
                  <c:v>-9.2278013145395188E-2</c:v>
                </c:pt>
                <c:pt idx="5252">
                  <c:v>-9.2246903199999009E-2</c:v>
                </c:pt>
                <c:pt idx="5253">
                  <c:v>-9.2215820989885566E-2</c:v>
                </c:pt>
                <c:pt idx="5254">
                  <c:v>-9.2184773977026901E-2</c:v>
                </c:pt>
                <c:pt idx="5255">
                  <c:v>-9.2153752739283334E-2</c:v>
                </c:pt>
                <c:pt idx="5256">
                  <c:v>-9.2122755872635076E-2</c:v>
                </c:pt>
                <c:pt idx="5257">
                  <c:v>-9.2091779049002231E-2</c:v>
                </c:pt>
                <c:pt idx="5258">
                  <c:v>-9.2060819940520122E-2</c:v>
                </c:pt>
                <c:pt idx="5259">
                  <c:v>-9.2029875957017671E-2</c:v>
                </c:pt>
                <c:pt idx="5260">
                  <c:v>-9.1998945182060921E-2</c:v>
                </c:pt>
                <c:pt idx="5261">
                  <c:v>-9.196802587415881E-2</c:v>
                </c:pt>
                <c:pt idx="5262">
                  <c:v>-9.1937116617881509E-2</c:v>
                </c:pt>
                <c:pt idx="5263">
                  <c:v>-9.1906216192804258E-2</c:v>
                </c:pt>
                <c:pt idx="5264">
                  <c:v>-9.1875323578067047E-2</c:v>
                </c:pt>
                <c:pt idx="5265">
                  <c:v>-9.184443790446245E-2</c:v>
                </c:pt>
                <c:pt idx="5266">
                  <c:v>-9.1813558437288667E-2</c:v>
                </c:pt>
                <c:pt idx="5267">
                  <c:v>-9.1782684551600047E-2</c:v>
                </c:pt>
                <c:pt idx="5268">
                  <c:v>-9.1751815716099805E-2</c:v>
                </c:pt>
                <c:pt idx="5269">
                  <c:v>-9.1720951477561874E-2</c:v>
                </c:pt>
                <c:pt idx="5270">
                  <c:v>-9.1690091448711153E-2</c:v>
                </c:pt>
                <c:pt idx="5271">
                  <c:v>-9.1659235297647301E-2</c:v>
                </c:pt>
                <c:pt idx="5272">
                  <c:v>-9.1628382739169845E-2</c:v>
                </c:pt>
                <c:pt idx="5273">
                  <c:v>-9.1597533527422115E-2</c:v>
                </c:pt>
                <c:pt idx="5274">
                  <c:v>-9.1566687449759487E-2</c:v>
                </c:pt>
                <c:pt idx="5275">
                  <c:v>-9.1535844321589732E-2</c:v>
                </c:pt>
                <c:pt idx="5276">
                  <c:v>-9.1505003982050082E-2</c:v>
                </c:pt>
                <c:pt idx="5277">
                  <c:v>-9.1474166290376246E-2</c:v>
                </c:pt>
                <c:pt idx="5278">
                  <c:v>-9.1443331122852078E-2</c:v>
                </c:pt>
                <c:pt idx="5279">
                  <c:v>-9.1412498370247897E-2</c:v>
                </c:pt>
                <c:pt idx="5280">
                  <c:v>-9.1381667935664324E-2</c:v>
                </c:pt>
                <c:pt idx="5281">
                  <c:v>-9.1350839732720179E-2</c:v>
                </c:pt>
                <c:pt idx="5282">
                  <c:v>-9.1320013684024426E-2</c:v>
                </c:pt>
                <c:pt idx="5283">
                  <c:v>-9.1289189719891861E-2</c:v>
                </c:pt>
                <c:pt idx="5284">
                  <c:v>-9.1258367777254046E-2</c:v>
                </c:pt>
                <c:pt idx="5285">
                  <c:v>-9.1227547798746311E-2</c:v>
                </c:pt>
                <c:pt idx="5286">
                  <c:v>-9.1196729731932602E-2</c:v>
                </c:pt>
                <c:pt idx="5287">
                  <c:v>-9.1165913528646891E-2</c:v>
                </c:pt>
                <c:pt idx="5288">
                  <c:v>-9.1135099144442289E-2</c:v>
                </c:pt>
                <c:pt idx="5289">
                  <c:v>-9.1104286538115975E-2</c:v>
                </c:pt>
                <c:pt idx="5290">
                  <c:v>-9.1073475671310189E-2</c:v>
                </c:pt>
                <c:pt idx="5291">
                  <c:v>-9.1042666508169723E-2</c:v>
                </c:pt>
                <c:pt idx="5292">
                  <c:v>-9.1011859015051488E-2</c:v>
                </c:pt>
                <c:pt idx="5293">
                  <c:v>-9.0981053160275605E-2</c:v>
                </c:pt>
                <c:pt idx="5294">
                  <c:v>-9.0950248913909792E-2</c:v>
                </c:pt>
                <c:pt idx="5295">
                  <c:v>-9.0919446247590019E-2</c:v>
                </c:pt>
                <c:pt idx="5296">
                  <c:v>-9.0888645134358848E-2</c:v>
                </c:pt>
                <c:pt idx="5297">
                  <c:v>-9.0857845548530602E-2</c:v>
                </c:pt>
                <c:pt idx="5298">
                  <c:v>-9.0827047465572908E-2</c:v>
                </c:pt>
                <c:pt idx="5299">
                  <c:v>-9.0796250862004213E-2</c:v>
                </c:pt>
                <c:pt idx="5300">
                  <c:v>-9.0765455715302923E-2</c:v>
                </c:pt>
                <c:pt idx="5301">
                  <c:v>-9.0734662003831235E-2</c:v>
                </c:pt>
                <c:pt idx="5302">
                  <c:v>-9.0703869706763751E-2</c:v>
                </c:pt>
                <c:pt idx="5303">
                  <c:v>-9.0673078804028751E-2</c:v>
                </c:pt>
                <c:pt idx="5304">
                  <c:v>-9.064228927625273E-2</c:v>
                </c:pt>
                <c:pt idx="5305">
                  <c:v>-9.0611501104714054E-2</c:v>
                </c:pt>
                <c:pt idx="5306">
                  <c:v>-9.0580714271299878E-2</c:v>
                </c:pt>
                <c:pt idx="5307">
                  <c:v>-9.0549928758467235E-2</c:v>
                </c:pt>
                <c:pt idx="5308">
                  <c:v>-9.0519144549210062E-2</c:v>
                </c:pt>
                <c:pt idx="5309">
                  <c:v>-9.0488361627027225E-2</c:v>
                </c:pt>
                <c:pt idx="5310">
                  <c:v>-9.045757997589482E-2</c:v>
                </c:pt>
                <c:pt idx="5311">
                  <c:v>-9.0426799580240469E-2</c:v>
                </c:pt>
                <c:pt idx="5312">
                  <c:v>-9.0396020424920009E-2</c:v>
                </c:pt>
                <c:pt idx="5313">
                  <c:v>-9.0365242495197395E-2</c:v>
                </c:pt>
                <c:pt idx="5314">
                  <c:v>-9.0329388367716201E-2</c:v>
                </c:pt>
                <c:pt idx="5315">
                  <c:v>-9.029634149121657E-2</c:v>
                </c:pt>
                <c:pt idx="5316">
                  <c:v>-9.0261182019248098E-2</c:v>
                </c:pt>
                <c:pt idx="5317">
                  <c:v>-9.0228413915381889E-2</c:v>
                </c:pt>
                <c:pt idx="5318">
                  <c:v>-9.0194485370330035E-2</c:v>
                </c:pt>
                <c:pt idx="5319">
                  <c:v>-9.0162483293262208E-2</c:v>
                </c:pt>
                <c:pt idx="5320">
                  <c:v>-9.0129548807583615E-2</c:v>
                </c:pt>
                <c:pt idx="5321">
                  <c:v>-9.0098232290029168E-2</c:v>
                </c:pt>
                <c:pt idx="5322">
                  <c:v>-9.0066008060065428E-2</c:v>
                </c:pt>
                <c:pt idx="5323">
                  <c:v>-9.0035201896272177E-2</c:v>
                </c:pt>
                <c:pt idx="5324">
                  <c:v>-9.0003466764444817E-2</c:v>
                </c:pt>
                <c:pt idx="5325">
                  <c:v>-8.997225307055623E-2</c:v>
                </c:pt>
                <c:pt idx="5326">
                  <c:v>-8.9941001064081427E-2</c:v>
                </c:pt>
                <c:pt idx="5327">
                  <c:v>-8.9909976164451344E-2</c:v>
                </c:pt>
                <c:pt idx="5328">
                  <c:v>-8.9879042553914823E-2</c:v>
                </c:pt>
                <c:pt idx="5329">
                  <c:v>-8.9848234526896831E-2</c:v>
                </c:pt>
                <c:pt idx="5330">
                  <c:v>-8.981750913316755E-2</c:v>
                </c:pt>
                <c:pt idx="5331">
                  <c:v>-8.978686034711425E-2</c:v>
                </c:pt>
                <c:pt idx="5332">
                  <c:v>-8.9756268890000046E-2</c:v>
                </c:pt>
                <c:pt idx="5333">
                  <c:v>-8.972572477546048E-2</c:v>
                </c:pt>
                <c:pt idx="5334">
                  <c:v>-8.9695216909424891E-2</c:v>
                </c:pt>
                <c:pt idx="5335">
                  <c:v>-8.966473735540148E-2</c:v>
                </c:pt>
                <c:pt idx="5336">
                  <c:v>-8.9634279026152341E-2</c:v>
                </c:pt>
                <c:pt idx="5337">
                  <c:v>-8.9603836358441602E-2</c:v>
                </c:pt>
                <c:pt idx="5338">
                  <c:v>-8.9573404697680381E-2</c:v>
                </c:pt>
                <c:pt idx="5339">
                  <c:v>-8.9542980307199538E-2</c:v>
                </c:pt>
                <c:pt idx="5340">
                  <c:v>-8.9512560139443142E-2</c:v>
                </c:pt>
                <c:pt idx="5341">
                  <c:v>-8.9482141750237498E-2</c:v>
                </c:pt>
                <c:pt idx="5342">
                  <c:v>-8.9451723179899578E-2</c:v>
                </c:pt>
                <c:pt idx="5343">
                  <c:v>-8.9416868022477947E-2</c:v>
                </c:pt>
                <c:pt idx="5344">
                  <c:v>-8.9384483642465262E-2</c:v>
                </c:pt>
                <c:pt idx="5345">
                  <c:v>-8.9350221736323843E-2</c:v>
                </c:pt>
                <c:pt idx="5346">
                  <c:v>-8.9318075937965313E-2</c:v>
                </c:pt>
                <c:pt idx="5347">
                  <c:v>-8.9284873577635315E-2</c:v>
                </c:pt>
                <c:pt idx="5348">
                  <c:v>-8.9253387012978525E-2</c:v>
                </c:pt>
                <c:pt idx="5349">
                  <c:v>-8.9221036176354407E-2</c:v>
                </c:pt>
                <c:pt idx="5350">
                  <c:v>-8.9190137023086535E-2</c:v>
                </c:pt>
                <c:pt idx="5351">
                  <c:v>-8.9158389460416543E-2</c:v>
                </c:pt>
                <c:pt idx="5352">
                  <c:v>-8.9127196693256083E-2</c:v>
                </c:pt>
                <c:pt idx="5353">
                  <c:v>-8.9096004901915271E-2</c:v>
                </c:pt>
                <c:pt idx="5354">
                  <c:v>-8.9065065364606955E-2</c:v>
                </c:pt>
                <c:pt idx="5355">
                  <c:v>-8.9034239673097482E-2</c:v>
                </c:pt>
                <c:pt idx="5356">
                  <c:v>-8.9003556142859153E-2</c:v>
                </c:pt>
                <c:pt idx="5357">
                  <c:v>-8.8972968709077449E-2</c:v>
                </c:pt>
                <c:pt idx="5358">
                  <c:v>-8.8942468004752695E-2</c:v>
                </c:pt>
                <c:pt idx="5359">
                  <c:v>-8.8912032363612115E-2</c:v>
                </c:pt>
                <c:pt idx="5360">
                  <c:v>-8.8881649681282149E-2</c:v>
                </c:pt>
                <c:pt idx="5361">
                  <c:v>-8.8851307199421414E-2</c:v>
                </c:pt>
                <c:pt idx="5362">
                  <c:v>-8.8820995589277973E-2</c:v>
                </c:pt>
                <c:pt idx="5363">
                  <c:v>-8.8790706643433137E-2</c:v>
                </c:pt>
                <c:pt idx="5364">
                  <c:v>-8.8760433883221079E-2</c:v>
                </c:pt>
                <c:pt idx="5365">
                  <c:v>-8.872616680026979E-2</c:v>
                </c:pt>
                <c:pt idx="5366">
                  <c:v>-8.8694164384614305E-2</c:v>
                </c:pt>
                <c:pt idx="5367">
                  <c:v>-8.8660443837648872E-2</c:v>
                </c:pt>
                <c:pt idx="5368">
                  <c:v>-8.8628670808581722E-2</c:v>
                </c:pt>
                <c:pt idx="5369">
                  <c:v>-8.8595910540217149E-2</c:v>
                </c:pt>
                <c:pt idx="5370">
                  <c:v>-8.856473696710887E-2</c:v>
                </c:pt>
                <c:pt idx="5371">
                  <c:v>-8.8532744053588908E-2</c:v>
                </c:pt>
                <c:pt idx="5372">
                  <c:v>-8.8501385089201579E-2</c:v>
                </c:pt>
                <c:pt idx="5373">
                  <c:v>-8.8470075121829417E-2</c:v>
                </c:pt>
                <c:pt idx="5374">
                  <c:v>-8.8439067813533723E-2</c:v>
                </c:pt>
                <c:pt idx="5375">
                  <c:v>-8.8408212131096398E-2</c:v>
                </c:pt>
                <c:pt idx="5376">
                  <c:v>-8.837753159243189E-2</c:v>
                </c:pt>
                <c:pt idx="5377">
                  <c:v>-8.834697322278473E-2</c:v>
                </c:pt>
                <c:pt idx="5378">
                  <c:v>-8.8316523066806873E-2</c:v>
                </c:pt>
                <c:pt idx="5379">
                  <c:v>-8.8286155068347028E-2</c:v>
                </c:pt>
                <c:pt idx="5380">
                  <c:v>-8.8255853717893629E-2</c:v>
                </c:pt>
                <c:pt idx="5381">
                  <c:v>-8.8225603323359159E-2</c:v>
                </c:pt>
                <c:pt idx="5382">
                  <c:v>-8.8195392179293952E-2</c:v>
                </c:pt>
                <c:pt idx="5383">
                  <c:v>-8.8165210095231261E-2</c:v>
                </c:pt>
                <c:pt idx="5384">
                  <c:v>-8.8131340110854717E-2</c:v>
                </c:pt>
                <c:pt idx="5385">
                  <c:v>-8.8099594655304536E-2</c:v>
                </c:pt>
                <c:pt idx="5386">
                  <c:v>-8.8066241277451107E-2</c:v>
                </c:pt>
                <c:pt idx="5387">
                  <c:v>-8.803472077554797E-2</c:v>
                </c:pt>
                <c:pt idx="5388">
                  <c:v>-8.8002261077485155E-2</c:v>
                </c:pt>
                <c:pt idx="5389">
                  <c:v>-8.7971300190672841E-2</c:v>
                </c:pt>
                <c:pt idx="5390">
                  <c:v>-8.7939551306038699E-2</c:v>
                </c:pt>
                <c:pt idx="5391">
                  <c:v>-8.7908397320865361E-2</c:v>
                </c:pt>
                <c:pt idx="5392">
                  <c:v>-8.7877282722391481E-2</c:v>
                </c:pt>
                <c:pt idx="5393">
                  <c:v>-8.7846449440149132E-2</c:v>
                </c:pt>
                <c:pt idx="5394">
                  <c:v>-8.781575445103923E-2</c:v>
                </c:pt>
                <c:pt idx="5395">
                  <c:v>-8.7785220652628726E-2</c:v>
                </c:pt>
                <c:pt idx="5396">
                  <c:v>-8.7754798128265699E-2</c:v>
                </c:pt>
                <c:pt idx="5397">
                  <c:v>-8.7724474009085174E-2</c:v>
                </c:pt>
                <c:pt idx="5398">
                  <c:v>-8.7694223866948751E-2</c:v>
                </c:pt>
                <c:pt idx="5399">
                  <c:v>-8.7664033259798047E-2</c:v>
                </c:pt>
                <c:pt idx="5400">
                  <c:v>-8.7630460864441206E-2</c:v>
                </c:pt>
                <c:pt idx="5401">
                  <c:v>-8.7598898676950032E-2</c:v>
                </c:pt>
                <c:pt idx="5402">
                  <c:v>-8.7565835493153776E-2</c:v>
                </c:pt>
                <c:pt idx="5403">
                  <c:v>-8.7534511675768145E-2</c:v>
                </c:pt>
                <c:pt idx="5404">
                  <c:v>-8.750229373879459E-2</c:v>
                </c:pt>
                <c:pt idx="5405">
                  <c:v>-8.7471503002049866E-2</c:v>
                </c:pt>
                <c:pt idx="5406">
                  <c:v>-8.7439952633768969E-2</c:v>
                </c:pt>
                <c:pt idx="5407">
                  <c:v>-8.7408965838280006E-2</c:v>
                </c:pt>
                <c:pt idx="5408">
                  <c:v>-8.7378011596864424E-2</c:v>
                </c:pt>
                <c:pt idx="5409">
                  <c:v>-8.7347321712091974E-2</c:v>
                </c:pt>
                <c:pt idx="5410">
                  <c:v>-8.7316759710723058E-2</c:v>
                </c:pt>
                <c:pt idx="5411">
                  <c:v>-8.7286347806232567E-2</c:v>
                </c:pt>
                <c:pt idx="5412">
                  <c:v>-8.7256038525607371E-2</c:v>
                </c:pt>
                <c:pt idx="5413">
                  <c:v>-8.7225819806534044E-2</c:v>
                </c:pt>
                <c:pt idx="5414">
                  <c:v>-8.7195668503150248E-2</c:v>
                </c:pt>
                <c:pt idx="5415">
                  <c:v>-8.7162319773897379E-2</c:v>
                </c:pt>
                <c:pt idx="5416">
                  <c:v>-8.7130900729532668E-2</c:v>
                </c:pt>
                <c:pt idx="5417">
                  <c:v>-8.7098046368522364E-2</c:v>
                </c:pt>
                <c:pt idx="5418">
                  <c:v>-8.7066865722912501E-2</c:v>
                </c:pt>
                <c:pt idx="5419">
                  <c:v>-8.7034819575047828E-2</c:v>
                </c:pt>
                <c:pt idx="5420">
                  <c:v>-8.7003469933910949E-2</c:v>
                </c:pt>
                <c:pt idx="5421">
                  <c:v>-8.69721958354292E-2</c:v>
                </c:pt>
                <c:pt idx="5422">
                  <c:v>-8.6941265855042971E-2</c:v>
                </c:pt>
                <c:pt idx="5423">
                  <c:v>-8.6910516040855867E-2</c:v>
                </c:pt>
                <c:pt idx="5424">
                  <c:v>-8.6879968235602789E-2</c:v>
                </c:pt>
                <c:pt idx="5425">
                  <c:v>-8.6849563017474096E-2</c:v>
                </c:pt>
                <c:pt idx="5426">
                  <c:v>-8.6819282915525986E-2</c:v>
                </c:pt>
                <c:pt idx="5427">
                  <c:v>-8.67890979553127E-2</c:v>
                </c:pt>
                <c:pt idx="5428">
                  <c:v>-8.6755956443424265E-2</c:v>
                </c:pt>
                <c:pt idx="5429">
                  <c:v>-8.6724661575955264E-2</c:v>
                </c:pt>
                <c:pt idx="5430">
                  <c:v>-8.6692014554483054E-2</c:v>
                </c:pt>
                <c:pt idx="5431">
                  <c:v>-8.6660973437165001E-2</c:v>
                </c:pt>
                <c:pt idx="5432">
                  <c:v>-8.6629101413718823E-2</c:v>
                </c:pt>
                <c:pt idx="5433">
                  <c:v>-8.659789606887347E-2</c:v>
                </c:pt>
                <c:pt idx="5434">
                  <c:v>-8.6566761252029667E-2</c:v>
                </c:pt>
                <c:pt idx="5435">
                  <c:v>-8.6535954407564175E-2</c:v>
                </c:pt>
                <c:pt idx="5436">
                  <c:v>-8.6505318142728216E-2</c:v>
                </c:pt>
                <c:pt idx="5437">
                  <c:v>-8.647487336659071E-2</c:v>
                </c:pt>
                <c:pt idx="5438">
                  <c:v>-8.6444563061806645E-2</c:v>
                </c:pt>
                <c:pt idx="5439">
                  <c:v>-8.6414370479033109E-2</c:v>
                </c:pt>
                <c:pt idx="5440">
                  <c:v>-8.638139731178246E-2</c:v>
                </c:pt>
                <c:pt idx="5441">
                  <c:v>-8.6350206063565305E-2</c:v>
                </c:pt>
                <c:pt idx="5442">
                  <c:v>-8.6317724546116525E-2</c:v>
                </c:pt>
                <c:pt idx="5443">
                  <c:v>-8.6286795513798753E-2</c:v>
                </c:pt>
                <c:pt idx="5444">
                  <c:v>-8.6255061808910682E-2</c:v>
                </c:pt>
                <c:pt idx="5445">
                  <c:v>-8.6223971152416978E-2</c:v>
                </c:pt>
                <c:pt idx="5446">
                  <c:v>-8.6192946772691847E-2</c:v>
                </c:pt>
                <c:pt idx="5447">
                  <c:v>-8.6162237558782995E-2</c:v>
                </c:pt>
                <c:pt idx="5448">
                  <c:v>-8.6131691279275446E-2</c:v>
                </c:pt>
                <c:pt idx="5449">
                  <c:v>-8.6101328172925595E-2</c:v>
                </c:pt>
                <c:pt idx="5450">
                  <c:v>-8.6071093132923771E-2</c:v>
                </c:pt>
                <c:pt idx="5451">
                  <c:v>-8.6038254573087447E-2</c:v>
                </c:pt>
                <c:pt idx="5452">
                  <c:v>-8.6007140655961156E-2</c:v>
                </c:pt>
                <c:pt idx="5453">
                  <c:v>-8.5974795766682877E-2</c:v>
                </c:pt>
                <c:pt idx="5454">
                  <c:v>-8.5943251497190232E-2</c:v>
                </c:pt>
                <c:pt idx="5455">
                  <c:v>-8.5911774637359994E-2</c:v>
                </c:pt>
                <c:pt idx="5456">
                  <c:v>-8.5880716291495296E-2</c:v>
                </c:pt>
                <c:pt idx="5457">
                  <c:v>-8.5849879977928978E-2</c:v>
                </c:pt>
                <c:pt idx="5458">
                  <c:v>-8.5819296027700498E-2</c:v>
                </c:pt>
                <c:pt idx="5459">
                  <c:v>-8.5788891837682013E-2</c:v>
                </c:pt>
                <c:pt idx="5460">
                  <c:v>-8.5758646158429597E-2</c:v>
                </c:pt>
                <c:pt idx="5461">
                  <c:v>-8.5725958357457832E-2</c:v>
                </c:pt>
                <c:pt idx="5462">
                  <c:v>-8.5694937345460853E-2</c:v>
                </c:pt>
                <c:pt idx="5463">
                  <c:v>-8.5662742869291264E-2</c:v>
                </c:pt>
                <c:pt idx="5464">
                  <c:v>-8.5631320811167311E-2</c:v>
                </c:pt>
                <c:pt idx="5465">
                  <c:v>-8.5599965887871721E-2</c:v>
                </c:pt>
                <c:pt idx="5466">
                  <c:v>-8.5569013823180884E-2</c:v>
                </c:pt>
                <c:pt idx="5467">
                  <c:v>-8.5538275339090419E-2</c:v>
                </c:pt>
                <c:pt idx="5468">
                  <c:v>-8.5507778984593663E-2</c:v>
                </c:pt>
                <c:pt idx="5469">
                  <c:v>-8.5477454690380372E-2</c:v>
                </c:pt>
                <c:pt idx="5470">
                  <c:v>-8.5444879532499018E-2</c:v>
                </c:pt>
                <c:pt idx="5471">
                  <c:v>-8.5413917563924024E-2</c:v>
                </c:pt>
                <c:pt idx="5472">
                  <c:v>-8.5381844710825217E-2</c:v>
                </c:pt>
                <c:pt idx="5473">
                  <c:v>-8.5350520359959825E-2</c:v>
                </c:pt>
                <c:pt idx="5474">
                  <c:v>-8.5319266538349425E-2</c:v>
                </c:pt>
                <c:pt idx="5475">
                  <c:v>-8.5288403005293612E-2</c:v>
                </c:pt>
                <c:pt idx="5476">
                  <c:v>-8.525774719571666E-2</c:v>
                </c:pt>
                <c:pt idx="5477">
                  <c:v>-8.5227325453618941E-2</c:v>
                </c:pt>
                <c:pt idx="5478">
                  <c:v>-8.5194835312402739E-2</c:v>
                </c:pt>
                <c:pt idx="5479">
                  <c:v>-8.51639158507701E-2</c:v>
                </c:pt>
                <c:pt idx="5480">
                  <c:v>-8.5131948966044813E-2</c:v>
                </c:pt>
                <c:pt idx="5481">
                  <c:v>-8.510071047221357E-2</c:v>
                </c:pt>
                <c:pt idx="5482">
                  <c:v>-8.5069547425114134E-2</c:v>
                </c:pt>
                <c:pt idx="5483">
                  <c:v>-8.5038763977724807E-2</c:v>
                </c:pt>
                <c:pt idx="5484">
                  <c:v>-8.5008183629297851E-2</c:v>
                </c:pt>
                <c:pt idx="5485">
                  <c:v>-8.4977830431693602E-2</c:v>
                </c:pt>
                <c:pt idx="5486">
                  <c:v>-8.49454659125225E-2</c:v>
                </c:pt>
                <c:pt idx="5487">
                  <c:v>-8.4914632580275318E-2</c:v>
                </c:pt>
                <c:pt idx="5488">
                  <c:v>-8.4882774034852504E-2</c:v>
                </c:pt>
                <c:pt idx="5489">
                  <c:v>-8.4851623997831305E-2</c:v>
                </c:pt>
                <c:pt idx="5490">
                  <c:v>-8.4820545033456762E-2</c:v>
                </c:pt>
                <c:pt idx="5491">
                  <c:v>-8.4789834258698238E-2</c:v>
                </c:pt>
                <c:pt idx="5492">
                  <c:v>-8.4759319509048525E-2</c:v>
                </c:pt>
                <c:pt idx="5493">
                  <c:v>-8.4729024429423927E-2</c:v>
                </c:pt>
                <c:pt idx="5494">
                  <c:v>-8.4696748357558582E-2</c:v>
                </c:pt>
                <c:pt idx="5495">
                  <c:v>-8.4665976871546533E-2</c:v>
                </c:pt>
                <c:pt idx="5496">
                  <c:v>-8.46341927556577E-2</c:v>
                </c:pt>
                <c:pt idx="5497">
                  <c:v>-8.4603103653351275E-2</c:v>
                </c:pt>
                <c:pt idx="5498">
                  <c:v>-8.4572082109672819E-2</c:v>
                </c:pt>
                <c:pt idx="5499">
                  <c:v>-8.4541420997847339E-2</c:v>
                </c:pt>
                <c:pt idx="5500">
                  <c:v>-8.4510951011347646E-2</c:v>
                </c:pt>
                <c:pt idx="5501">
                  <c:v>-8.4478702597947708E-2</c:v>
                </c:pt>
                <c:pt idx="5502">
                  <c:v>-8.4447103958994851E-2</c:v>
                </c:pt>
                <c:pt idx="5503">
                  <c:v>-8.4415531693193491E-2</c:v>
                </c:pt>
                <c:pt idx="5504">
                  <c:v>-8.438440522377072E-2</c:v>
                </c:pt>
                <c:pt idx="5505">
                  <c:v>-8.4353538673269002E-2</c:v>
                </c:pt>
                <c:pt idx="5506">
                  <c:v>-8.4322967183622977E-2</c:v>
                </c:pt>
                <c:pt idx="5507">
                  <c:v>-8.4290786641040671E-2</c:v>
                </c:pt>
                <c:pt idx="5508">
                  <c:v>-8.4259253905531017E-2</c:v>
                </c:pt>
                <c:pt idx="5509">
                  <c:v>-8.4227772316839922E-2</c:v>
                </c:pt>
                <c:pt idx="5510">
                  <c:v>-8.4196728088481776E-2</c:v>
                </c:pt>
                <c:pt idx="5511">
                  <c:v>-8.4165942058005982E-2</c:v>
                </c:pt>
                <c:pt idx="5512">
                  <c:v>-8.4135443723088676E-2</c:v>
                </c:pt>
                <c:pt idx="5513">
                  <c:v>-8.4103391247595138E-2</c:v>
                </c:pt>
                <c:pt idx="5514">
                  <c:v>-8.4071965924366332E-2</c:v>
                </c:pt>
                <c:pt idx="5515">
                  <c:v>-8.4040590321064923E-2</c:v>
                </c:pt>
                <c:pt idx="5516">
                  <c:v>-8.4009637417707894E-2</c:v>
                </c:pt>
                <c:pt idx="5517">
                  <c:v>-8.3978933658402144E-2</c:v>
                </c:pt>
                <c:pt idx="5518">
                  <c:v>-8.3948507303434727E-2</c:v>
                </c:pt>
                <c:pt idx="5519">
                  <c:v>-8.3916550660423639E-2</c:v>
                </c:pt>
                <c:pt idx="5520">
                  <c:v>-8.3885205951876818E-2</c:v>
                </c:pt>
                <c:pt idx="5521">
                  <c:v>-8.3853906676594092E-2</c:v>
                </c:pt>
                <c:pt idx="5522">
                  <c:v>-8.3823019424925982E-2</c:v>
                </c:pt>
                <c:pt idx="5523">
                  <c:v>-8.37923741166543E-2</c:v>
                </c:pt>
                <c:pt idx="5524">
                  <c:v>-8.3760426865116255E-2</c:v>
                </c:pt>
                <c:pt idx="5525">
                  <c:v>-8.3729070928879379E-2</c:v>
                </c:pt>
                <c:pt idx="5526">
                  <c:v>-8.3697804603594772E-2</c:v>
                </c:pt>
                <c:pt idx="5527">
                  <c:v>-8.3666944455214831E-2</c:v>
                </c:pt>
                <c:pt idx="5528">
                  <c:v>-8.3636333749082303E-2</c:v>
                </c:pt>
                <c:pt idx="5529">
                  <c:v>-8.3604467239276559E-2</c:v>
                </c:pt>
                <c:pt idx="5530">
                  <c:v>-8.3573180367174371E-2</c:v>
                </c:pt>
                <c:pt idx="5531">
                  <c:v>-8.3541984250363688E-2</c:v>
                </c:pt>
                <c:pt idx="5532">
                  <c:v>-8.3511185105113683E-2</c:v>
                </c:pt>
                <c:pt idx="5533">
                  <c:v>-8.3480629921954597E-2</c:v>
                </c:pt>
                <c:pt idx="5534">
                  <c:v>-8.3448836614357647E-2</c:v>
                </c:pt>
                <c:pt idx="5535">
                  <c:v>-8.3417611754468657E-2</c:v>
                </c:pt>
                <c:pt idx="5536">
                  <c:v>-8.3386474235139896E-2</c:v>
                </c:pt>
                <c:pt idx="5537">
                  <c:v>-8.3355725597363983E-2</c:v>
                </c:pt>
                <c:pt idx="5538">
                  <c:v>-8.3325215378416861E-2</c:v>
                </c:pt>
                <c:pt idx="5539">
                  <c:v>-8.3293477363662327E-2</c:v>
                </c:pt>
                <c:pt idx="5540">
                  <c:v>-8.3262299299720899E-2</c:v>
                </c:pt>
                <c:pt idx="5541">
                  <c:v>-8.3231205459626423E-2</c:v>
                </c:pt>
                <c:pt idx="5542">
                  <c:v>-8.3200494455375362E-2</c:v>
                </c:pt>
                <c:pt idx="5543">
                  <c:v>-8.3170017646745475E-2</c:v>
                </c:pt>
                <c:pt idx="5544">
                  <c:v>-8.3138320984433356E-2</c:v>
                </c:pt>
                <c:pt idx="5545">
                  <c:v>-8.3107177903003371E-2</c:v>
                </c:pt>
                <c:pt idx="5546">
                  <c:v>-8.3076116779182807E-2</c:v>
                </c:pt>
                <c:pt idx="5547">
                  <c:v>-8.3045433993615636E-2</c:v>
                </c:pt>
                <c:pt idx="5548">
                  <c:v>-8.3013673211442818E-2</c:v>
                </c:pt>
                <c:pt idx="5549">
                  <c:v>-8.2982487691282136E-2</c:v>
                </c:pt>
                <c:pt idx="5550">
                  <c:v>-8.2951416022639612E-2</c:v>
                </c:pt>
                <c:pt idx="5551">
                  <c:v>-8.2920729572510288E-2</c:v>
                </c:pt>
                <c:pt idx="5552">
                  <c:v>-8.2889019420050336E-2</c:v>
                </c:pt>
                <c:pt idx="5553">
                  <c:v>-8.285787622880747E-2</c:v>
                </c:pt>
                <c:pt idx="5554">
                  <c:v>-8.2826852438145748E-2</c:v>
                </c:pt>
                <c:pt idx="5555">
                  <c:v>-8.2796207654805332E-2</c:v>
                </c:pt>
                <c:pt idx="5556">
                  <c:v>-8.2764556856843363E-2</c:v>
                </c:pt>
                <c:pt idx="5557">
                  <c:v>-8.2733463516459493E-2</c:v>
                </c:pt>
                <c:pt idx="5558">
                  <c:v>-8.2702487455757812E-2</c:v>
                </c:pt>
                <c:pt idx="5559">
                  <c:v>-8.2671883730533635E-2</c:v>
                </c:pt>
                <c:pt idx="5560">
                  <c:v>-8.2640281864187926E-2</c:v>
                </c:pt>
                <c:pt idx="5561">
                  <c:v>-8.2609229739379508E-2</c:v>
                </c:pt>
                <c:pt idx="5562">
                  <c:v>-8.2578291895759048E-2</c:v>
                </c:pt>
                <c:pt idx="5563">
                  <c:v>-8.2547721006950403E-2</c:v>
                </c:pt>
                <c:pt idx="5564">
                  <c:v>-8.2516157140196333E-2</c:v>
                </c:pt>
                <c:pt idx="5565">
                  <c:v>-8.2485137047823898E-2</c:v>
                </c:pt>
                <c:pt idx="5566">
                  <c:v>-8.2454228744370084E-2</c:v>
                </c:pt>
                <c:pt idx="5567">
                  <c:v>-8.2423683253094349E-2</c:v>
                </c:pt>
                <c:pt idx="5568">
                  <c:v>-8.2392149035537821E-2</c:v>
                </c:pt>
                <c:pt idx="5569">
                  <c:v>-8.2361153938393217E-2</c:v>
                </c:pt>
                <c:pt idx="5570">
                  <c:v>-8.233026874160071E-2</c:v>
                </c:pt>
                <c:pt idx="5571">
                  <c:v>-8.2298716250149451E-2</c:v>
                </c:pt>
                <c:pt idx="5572">
                  <c:v>-8.2267644076154112E-2</c:v>
                </c:pt>
                <c:pt idx="5573">
                  <c:v>-8.2236750618215615E-2</c:v>
                </c:pt>
                <c:pt idx="5574">
                  <c:v>-8.2205219507530736E-2</c:v>
                </c:pt>
                <c:pt idx="5575">
                  <c:v>-8.2174175654682768E-2</c:v>
                </c:pt>
                <c:pt idx="5576">
                  <c:v>-8.2143313025712039E-2</c:v>
                </c:pt>
                <c:pt idx="5577">
                  <c:v>-8.2111828990606817E-2</c:v>
                </c:pt>
                <c:pt idx="5578">
                  <c:v>-8.2080825833200866E-2</c:v>
                </c:pt>
                <c:pt idx="5579">
                  <c:v>-8.2050002483843087E-2</c:v>
                </c:pt>
                <c:pt idx="5580">
                  <c:v>-8.2018562334394196E-2</c:v>
                </c:pt>
                <c:pt idx="5581">
                  <c:v>-8.1987597047536942E-2</c:v>
                </c:pt>
                <c:pt idx="5582">
                  <c:v>-8.1956808302369566E-2</c:v>
                </c:pt>
                <c:pt idx="5583">
                  <c:v>-8.1925404796005019E-2</c:v>
                </c:pt>
                <c:pt idx="5584">
                  <c:v>-8.189447088501256E-2</c:v>
                </c:pt>
                <c:pt idx="5585">
                  <c:v>-8.1863710488327468E-2</c:v>
                </c:pt>
                <c:pt idx="5586">
                  <c:v>-8.1832336653978655E-2</c:v>
                </c:pt>
                <c:pt idx="5587">
                  <c:v>-8.1801428107124485E-2</c:v>
                </c:pt>
                <c:pt idx="5588">
                  <c:v>-8.1770690577204097E-2</c:v>
                </c:pt>
                <c:pt idx="5589">
                  <c:v>-8.1739340811368411E-2</c:v>
                </c:pt>
                <c:pt idx="5590">
                  <c:v>-8.1708452827972677E-2</c:v>
                </c:pt>
                <c:pt idx="5591">
                  <c:v>-8.1676985364833143E-2</c:v>
                </c:pt>
                <c:pt idx="5592">
                  <c:v>-8.1646034843735171E-2</c:v>
                </c:pt>
                <c:pt idx="5593">
                  <c:v>-8.1615268250592732E-2</c:v>
                </c:pt>
                <c:pt idx="5594">
                  <c:v>-8.1583952991876318E-2</c:v>
                </c:pt>
                <c:pt idx="5595">
                  <c:v>-8.1553093822405442E-2</c:v>
                </c:pt>
                <c:pt idx="5596">
                  <c:v>-8.1521682836994513E-2</c:v>
                </c:pt>
                <c:pt idx="5597">
                  <c:v>-8.1490779518106293E-2</c:v>
                </c:pt>
                <c:pt idx="5598">
                  <c:v>-8.1459367922961989E-2</c:v>
                </c:pt>
                <c:pt idx="5599">
                  <c:v>-8.14284701657918E-2</c:v>
                </c:pt>
                <c:pt idx="5600">
                  <c:v>-8.1397086046643696E-2</c:v>
                </c:pt>
                <c:pt idx="5601">
                  <c:v>-8.1366212343341571E-2</c:v>
                </c:pt>
                <c:pt idx="5602">
                  <c:v>-8.1334861212356502E-2</c:v>
                </c:pt>
                <c:pt idx="5603">
                  <c:v>-8.1304015407342889E-2</c:v>
                </c:pt>
                <c:pt idx="5604">
                  <c:v>-8.1272695495131775E-2</c:v>
                </c:pt>
                <c:pt idx="5605">
                  <c:v>-8.1241876016285242E-2</c:v>
                </c:pt>
                <c:pt idx="5606">
                  <c:v>-8.1210583595972441E-2</c:v>
                </c:pt>
                <c:pt idx="5607">
                  <c:v>-8.117978731147163E-2</c:v>
                </c:pt>
                <c:pt idx="5608">
                  <c:v>-8.1148518520841706E-2</c:v>
                </c:pt>
                <c:pt idx="5609">
                  <c:v>-8.1117742182951647E-2</c:v>
                </c:pt>
                <c:pt idx="5610">
                  <c:v>-8.1086493588271635E-2</c:v>
                </c:pt>
                <c:pt idx="5611">
                  <c:v>-8.105573430316465E-2</c:v>
                </c:pt>
                <c:pt idx="5612">
                  <c:v>-8.1024503015072802E-2</c:v>
                </c:pt>
                <c:pt idx="5613">
                  <c:v>-8.0993758344328592E-2</c:v>
                </c:pt>
                <c:pt idx="5614">
                  <c:v>-8.0962541983786163E-2</c:v>
                </c:pt>
                <c:pt idx="5615">
                  <c:v>-8.0931809918221964E-2</c:v>
                </c:pt>
                <c:pt idx="5616">
                  <c:v>-8.0900606541472631E-2</c:v>
                </c:pt>
                <c:pt idx="5617">
                  <c:v>-8.0869885438967781E-2</c:v>
                </c:pt>
                <c:pt idx="5618">
                  <c:v>-8.0838693459765021E-2</c:v>
                </c:pt>
                <c:pt idx="5619">
                  <c:v>-8.0807981980052568E-2</c:v>
                </c:pt>
                <c:pt idx="5620">
                  <c:v>-8.0776800101122981E-2</c:v>
                </c:pt>
                <c:pt idx="5621">
                  <c:v>-8.0746097148066798E-2</c:v>
                </c:pt>
                <c:pt idx="5622">
                  <c:v>-8.0714924304228608E-2</c:v>
                </c:pt>
                <c:pt idx="5623">
                  <c:v>-8.0684228977823236E-2</c:v>
                </c:pt>
                <c:pt idx="5624">
                  <c:v>-8.0653064289975762E-2</c:v>
                </c:pt>
                <c:pt idx="5625">
                  <c:v>-8.0622375847481442E-2</c:v>
                </c:pt>
                <c:pt idx="5626">
                  <c:v>-8.0591218585804869E-2</c:v>
                </c:pt>
                <c:pt idx="5627">
                  <c:v>-8.0560536410651529E-2</c:v>
                </c:pt>
                <c:pt idx="5628">
                  <c:v>-8.0529385965311506E-2</c:v>
                </c:pt>
                <c:pt idx="5629">
                  <c:v>-8.0498709542337843E-2</c:v>
                </c:pt>
                <c:pt idx="5630">
                  <c:v>-8.0467565400199115E-2</c:v>
                </c:pt>
                <c:pt idx="5631">
                  <c:v>-8.0436894295969008E-2</c:v>
                </c:pt>
                <c:pt idx="5632">
                  <c:v>-8.0405756022083053E-2</c:v>
                </c:pt>
                <c:pt idx="5633">
                  <c:v>-8.0375089869237415E-2</c:v>
                </c:pt>
                <c:pt idx="5634">
                  <c:v>-8.034395709210862E-2</c:v>
                </c:pt>
                <c:pt idx="5635">
                  <c:v>-8.0313295576910859E-2</c:v>
                </c:pt>
                <c:pt idx="5636">
                  <c:v>-8.0282167976753971E-2</c:v>
                </c:pt>
                <c:pt idx="5637">
                  <c:v>-8.0251510829163597E-2</c:v>
                </c:pt>
                <c:pt idx="5638">
                  <c:v>-8.0220388128523001E-2</c:v>
                </c:pt>
                <c:pt idx="5639">
                  <c:v>-8.0189392417249816E-2</c:v>
                </c:pt>
                <c:pt idx="5640">
                  <c:v>-8.0158274373493266E-2</c:v>
                </c:pt>
                <c:pt idx="5641">
                  <c:v>-8.0127197364059377E-2</c:v>
                </c:pt>
                <c:pt idx="5642">
                  <c:v>-8.009610175494486E-2</c:v>
                </c:pt>
                <c:pt idx="5643">
                  <c:v>-8.0065028684820905E-2</c:v>
                </c:pt>
                <c:pt idx="5644">
                  <c:v>-8.0033963512157857E-2</c:v>
                </c:pt>
                <c:pt idx="5645">
                  <c:v>-8.000291574902757E-2</c:v>
                </c:pt>
                <c:pt idx="5646">
                  <c:v>-7.9971881085423524E-2</c:v>
                </c:pt>
                <c:pt idx="5647">
                  <c:v>-7.9940861013667763E-2</c:v>
                </c:pt>
                <c:pt idx="5648">
                  <c:v>-7.9909853654491658E-2</c:v>
                </c:pt>
                <c:pt idx="5649">
                  <c:v>-7.9878858575590406E-2</c:v>
                </c:pt>
                <c:pt idx="5650">
                  <c:v>-7.9847874577423483E-2</c:v>
                </c:pt>
                <c:pt idx="5651">
                  <c:v>-7.9816900873997565E-2</c:v>
                </c:pt>
                <c:pt idx="5652">
                  <c:v>-7.9785936554997217E-2</c:v>
                </c:pt>
                <c:pt idx="5653">
                  <c:v>-7.9754980870971881E-2</c:v>
                </c:pt>
                <c:pt idx="5654">
                  <c:v>-7.972403309841275E-2</c:v>
                </c:pt>
                <c:pt idx="5655">
                  <c:v>-7.9693092604493754E-2</c:v>
                </c:pt>
                <c:pt idx="5656">
                  <c:v>-7.9662158809387318E-2</c:v>
                </c:pt>
                <c:pt idx="5657">
                  <c:v>-7.9631231197338337E-2</c:v>
                </c:pt>
                <c:pt idx="5658">
                  <c:v>-7.9600309303100247E-2</c:v>
                </c:pt>
                <c:pt idx="5659">
                  <c:v>-7.9569392710602149E-2</c:v>
                </c:pt>
                <c:pt idx="5660">
                  <c:v>-7.9538481045999032E-2</c:v>
                </c:pt>
                <c:pt idx="5661">
                  <c:v>-7.9507573974067269E-2</c:v>
                </c:pt>
                <c:pt idx="5662">
                  <c:v>-7.9476671193581483E-2</c:v>
                </c:pt>
                <c:pt idx="5663">
                  <c:v>-7.9445772433821893E-2</c:v>
                </c:pt>
                <c:pt idx="5664">
                  <c:v>-7.9414877451126187E-2</c:v>
                </c:pt>
                <c:pt idx="5665">
                  <c:v>-7.9383986025974629E-2</c:v>
                </c:pt>
                <c:pt idx="5666">
                  <c:v>-7.9353097960316754E-2</c:v>
                </c:pt>
                <c:pt idx="5667">
                  <c:v>-7.9322213075237957E-2</c:v>
                </c:pt>
                <c:pt idx="5668">
                  <c:v>-7.9291331208867222E-2</c:v>
                </c:pt>
                <c:pt idx="5669">
                  <c:v>-7.9260452214528265E-2</c:v>
                </c:pt>
                <c:pt idx="5670">
                  <c:v>-7.9229575959097187E-2</c:v>
                </c:pt>
                <c:pt idx="5671">
                  <c:v>-7.9198702321546466E-2</c:v>
                </c:pt>
                <c:pt idx="5672">
                  <c:v>-7.916783119165044E-2</c:v>
                </c:pt>
                <c:pt idx="5673">
                  <c:v>-7.91369624688395E-2</c:v>
                </c:pt>
                <c:pt idx="5674">
                  <c:v>-7.9106096061179909E-2</c:v>
                </c:pt>
                <c:pt idx="5675">
                  <c:v>-7.9075231884470243E-2</c:v>
                </c:pt>
                <c:pt idx="5676">
                  <c:v>-7.9044369861437369E-2</c:v>
                </c:pt>
                <c:pt idx="5677">
                  <c:v>-7.9013509921021519E-2</c:v>
                </c:pt>
                <c:pt idx="5678">
                  <c:v>-7.8982651997741182E-2</c:v>
                </c:pt>
                <c:pt idx="5679">
                  <c:v>-7.8951796031129562E-2</c:v>
                </c:pt>
                <c:pt idx="5680">
                  <c:v>-7.8920941965229696E-2</c:v>
                </c:pt>
                <c:pt idx="5681">
                  <c:v>-7.8890089748148651E-2</c:v>
                </c:pt>
                <c:pt idx="5682">
                  <c:v>-7.8859239331656839E-2</c:v>
                </c:pt>
                <c:pt idx="5683">
                  <c:v>-7.8828390670833581E-2</c:v>
                </c:pt>
                <c:pt idx="5684">
                  <c:v>-7.8797543723750252E-2</c:v>
                </c:pt>
                <c:pt idx="5685">
                  <c:v>-7.8766698451186445E-2</c:v>
                </c:pt>
                <c:pt idx="5686">
                  <c:v>-7.8735854816376183E-2</c:v>
                </c:pt>
                <c:pt idx="5687">
                  <c:v>-7.8705012784784367E-2</c:v>
                </c:pt>
                <c:pt idx="5688">
                  <c:v>-7.8674172323902503E-2</c:v>
                </c:pt>
                <c:pt idx="5689">
                  <c:v>-7.8643333403068505E-2</c:v>
                </c:pt>
                <c:pt idx="5690">
                  <c:v>-7.8612495993304499E-2</c:v>
                </c:pt>
                <c:pt idx="5691">
                  <c:v>-7.8581660067171044E-2</c:v>
                </c:pt>
                <c:pt idx="5692">
                  <c:v>-7.8550825598637075E-2</c:v>
                </c:pt>
                <c:pt idx="5693">
                  <c:v>-7.8519992562962937E-2</c:v>
                </c:pt>
                <c:pt idx="5694">
                  <c:v>-7.8489160936594027E-2</c:v>
                </c:pt>
                <c:pt idx="5695">
                  <c:v>-7.8458330697065981E-2</c:v>
                </c:pt>
                <c:pt idx="5696">
                  <c:v>-7.8427501822920298E-2</c:v>
                </c:pt>
                <c:pt idx="5697">
                  <c:v>-7.8396674293625679E-2</c:v>
                </c:pt>
                <c:pt idx="5698">
                  <c:v>-7.8365848089509971E-2</c:v>
                </c:pt>
                <c:pt idx="5699">
                  <c:v>-7.8335023191694775E-2</c:v>
                </c:pt>
                <c:pt idx="5700">
                  <c:v>-7.8304199582040657E-2</c:v>
                </c:pt>
                <c:pt idx="5701">
                  <c:v>-7.82733772430943E-2</c:v>
                </c:pt>
                <c:pt idx="5702">
                  <c:v>-7.8242556158041765E-2</c:v>
                </c:pt>
                <c:pt idx="5703">
                  <c:v>-7.8211736310665636E-2</c:v>
                </c:pt>
                <c:pt idx="5704">
                  <c:v>-7.8180917685306217E-2</c:v>
                </c:pt>
                <c:pt idx="5705">
                  <c:v>-7.8150100266826006E-2</c:v>
                </c:pt>
                <c:pt idx="5706">
                  <c:v>-7.8117294199603893E-2</c:v>
                </c:pt>
                <c:pt idx="5707">
                  <c:v>-7.8085190585368169E-2</c:v>
                </c:pt>
                <c:pt idx="5708">
                  <c:v>-7.8052082166084114E-2</c:v>
                </c:pt>
                <c:pt idx="5709">
                  <c:v>-7.8019758329632205E-2</c:v>
                </c:pt>
                <c:pt idx="5710">
                  <c:v>-7.7986935589734907E-2</c:v>
                </c:pt>
                <c:pt idx="5711">
                  <c:v>-7.7954850273310561E-2</c:v>
                </c:pt>
                <c:pt idx="5712">
                  <c:v>-7.7922443754310899E-2</c:v>
                </c:pt>
                <c:pt idx="5713">
                  <c:v>-7.789070661651798E-2</c:v>
                </c:pt>
                <c:pt idx="5714">
                  <c:v>-7.7858692919040795E-2</c:v>
                </c:pt>
                <c:pt idx="5715">
                  <c:v>-7.782728606290823E-2</c:v>
                </c:pt>
                <c:pt idx="5716">
                  <c:v>-7.7795599518109493E-2</c:v>
                </c:pt>
                <c:pt idx="5717">
                  <c:v>-7.7764165770702443E-2</c:v>
                </c:pt>
                <c:pt idx="5718">
                  <c:v>-7.7732737415823372E-2</c:v>
                </c:pt>
                <c:pt idx="5719">
                  <c:v>-7.770145051355043E-2</c:v>
                </c:pt>
                <c:pt idx="5720">
                  <c:v>-7.7670236076484156E-2</c:v>
                </c:pt>
                <c:pt idx="5721">
                  <c:v>-7.7639119867227879E-2</c:v>
                </c:pt>
                <c:pt idx="5722">
                  <c:v>-7.7608077405589115E-2</c:v>
                </c:pt>
                <c:pt idx="5723">
                  <c:v>-7.7577107863003092E-2</c:v>
                </c:pt>
                <c:pt idx="5724">
                  <c:v>-7.754619879025737E-2</c:v>
                </c:pt>
                <c:pt idx="5725">
                  <c:v>-7.7515344163532507E-2</c:v>
                </c:pt>
                <c:pt idx="5726">
                  <c:v>-7.7484535776583152E-2</c:v>
                </c:pt>
                <c:pt idx="5727">
                  <c:v>-7.7453767593858414E-2</c:v>
                </c:pt>
                <c:pt idx="5728">
                  <c:v>-7.7423033602987856E-2</c:v>
                </c:pt>
                <c:pt idx="5729">
                  <c:v>-7.7392328819796796E-2</c:v>
                </c:pt>
                <c:pt idx="5730">
                  <c:v>-7.7361648711848363E-2</c:v>
                </c:pt>
                <c:pt idx="5731">
                  <c:v>-7.7330989392704941E-2</c:v>
                </c:pt>
                <c:pt idx="5732">
                  <c:v>-7.729862804083848E-2</c:v>
                </c:pt>
                <c:pt idx="5733">
                  <c:v>-7.7266899670797973E-2</c:v>
                </c:pt>
                <c:pt idx="5734">
                  <c:v>-7.7234301256240312E-2</c:v>
                </c:pt>
                <c:pt idx="5735">
                  <c:v>-7.7202405940299812E-2</c:v>
                </c:pt>
                <c:pt idx="5736">
                  <c:v>-7.7170068988506257E-2</c:v>
                </c:pt>
                <c:pt idx="5737">
                  <c:v>-7.7138392783163923E-2</c:v>
                </c:pt>
                <c:pt idx="5738">
                  <c:v>-7.7106423110250399E-2</c:v>
                </c:pt>
                <c:pt idx="5739">
                  <c:v>-7.7075054385881692E-2</c:v>
                </c:pt>
                <c:pt idx="5740">
                  <c:v>-7.7043426795578518E-2</c:v>
                </c:pt>
                <c:pt idx="5741">
                  <c:v>-7.7012060578872277E-2</c:v>
                </c:pt>
                <c:pt idx="5742">
                  <c:v>-7.6980714795196303E-2</c:v>
                </c:pt>
                <c:pt idx="5743">
                  <c:v>-7.6949520663987525E-2</c:v>
                </c:pt>
                <c:pt idx="5744">
                  <c:v>-7.6918409583758396E-2</c:v>
                </c:pt>
                <c:pt idx="5745">
                  <c:v>-7.6887404975654494E-2</c:v>
                </c:pt>
                <c:pt idx="5746">
                  <c:v>-7.6856481428741241E-2</c:v>
                </c:pt>
                <c:pt idx="5747">
                  <c:v>-7.6825636631651317E-2</c:v>
                </c:pt>
                <c:pt idx="5748">
                  <c:v>-7.6794857106650127E-2</c:v>
                </c:pt>
                <c:pt idx="5749">
                  <c:v>-7.6764135768412067E-2</c:v>
                </c:pt>
                <c:pt idx="5750">
                  <c:v>-7.6733463551855452E-2</c:v>
                </c:pt>
                <c:pt idx="5751">
                  <c:v>-7.6702833636929257E-2</c:v>
                </c:pt>
                <c:pt idx="5752">
                  <c:v>-7.6672239349209581E-2</c:v>
                </c:pt>
                <c:pt idx="5753">
                  <c:v>-7.6640117381280293E-2</c:v>
                </c:pt>
                <c:pt idx="5754">
                  <c:v>-7.6608590529300968E-2</c:v>
                </c:pt>
                <c:pt idx="5755">
                  <c:v>-7.6576275798659499E-2</c:v>
                </c:pt>
                <c:pt idx="5756">
                  <c:v>-7.6544618649161456E-2</c:v>
                </c:pt>
                <c:pt idx="5757">
                  <c:v>-7.6512555283187789E-2</c:v>
                </c:pt>
                <c:pt idx="5758">
                  <c:v>-7.6481109413460646E-2</c:v>
                </c:pt>
                <c:pt idx="5759">
                  <c:v>-7.6449387710480432E-2</c:v>
                </c:pt>
                <c:pt idx="5760">
                  <c:v>-7.6417948320780305E-2</c:v>
                </c:pt>
                <c:pt idx="5761">
                  <c:v>-7.6386541418480669E-2</c:v>
                </c:pt>
                <c:pt idx="5762">
                  <c:v>-7.6355306597852113E-2</c:v>
                </c:pt>
                <c:pt idx="5763">
                  <c:v>-7.6324171652341177E-2</c:v>
                </c:pt>
                <c:pt idx="5764">
                  <c:v>-7.6293160512512004E-2</c:v>
                </c:pt>
                <c:pt idx="5765">
                  <c:v>-7.6262245370237736E-2</c:v>
                </c:pt>
                <c:pt idx="5766">
                  <c:v>-7.6231422607960286E-2</c:v>
                </c:pt>
                <c:pt idx="5767">
                  <c:v>-7.620067685359494E-2</c:v>
                </c:pt>
                <c:pt idx="5768">
                  <c:v>-7.6169999523456322E-2</c:v>
                </c:pt>
                <c:pt idx="5769">
                  <c:v>-7.6139380040215698E-2</c:v>
                </c:pt>
                <c:pt idx="5770">
                  <c:v>-7.61073922658137E-2</c:v>
                </c:pt>
                <c:pt idx="5771">
                  <c:v>-7.6075977056547228E-2</c:v>
                </c:pt>
                <c:pt idx="5772">
                  <c:v>-7.6043849303339905E-2</c:v>
                </c:pt>
                <c:pt idx="5773">
                  <c:v>-7.6012348569831634E-2</c:v>
                </c:pt>
                <c:pt idx="5774">
                  <c:v>-7.5980474732269654E-2</c:v>
                </c:pt>
                <c:pt idx="5775">
                  <c:v>-7.5949188225302389E-2</c:v>
                </c:pt>
                <c:pt idx="5776">
                  <c:v>-7.59176426629663E-2</c:v>
                </c:pt>
                <c:pt idx="5777">
                  <c:v>-7.5886364646568782E-2</c:v>
                </c:pt>
                <c:pt idx="5778">
                  <c:v>-7.5855117118727944E-2</c:v>
                </c:pt>
                <c:pt idx="5779">
                  <c:v>-7.5824031611324505E-2</c:v>
                </c:pt>
                <c:pt idx="5780">
                  <c:v>-7.579303947783167E-2</c:v>
                </c:pt>
                <c:pt idx="5781">
                  <c:v>-7.5762163114780068E-2</c:v>
                </c:pt>
                <c:pt idx="5782">
                  <c:v>-7.5731376048655097E-2</c:v>
                </c:pt>
                <c:pt idx="5783">
                  <c:v>-7.5700674737528562E-2</c:v>
                </c:pt>
                <c:pt idx="5784">
                  <c:v>-7.5670044555717242E-2</c:v>
                </c:pt>
                <c:pt idx="5785">
                  <c:v>-7.5638161279228844E-2</c:v>
                </c:pt>
                <c:pt idx="5786">
                  <c:v>-7.5606832845153793E-2</c:v>
                </c:pt>
                <c:pt idx="5787">
                  <c:v>-7.5574846164415121E-2</c:v>
                </c:pt>
                <c:pt idx="5788">
                  <c:v>-7.5543463444285197E-2</c:v>
                </c:pt>
                <c:pt idx="5789">
                  <c:v>-7.5511731481118727E-2</c:v>
                </c:pt>
                <c:pt idx="5790">
                  <c:v>-7.548029015136315E-2</c:v>
                </c:pt>
                <c:pt idx="5791">
                  <c:v>-7.5448876073793136E-2</c:v>
                </c:pt>
                <c:pt idx="5792">
                  <c:v>-7.5417649970091039E-2</c:v>
                </c:pt>
                <c:pt idx="5793">
                  <c:v>-7.5386535715076364E-2</c:v>
                </c:pt>
                <c:pt idx="5794">
                  <c:v>-7.5355561324864317E-2</c:v>
                </c:pt>
                <c:pt idx="5795">
                  <c:v>-7.5324696728685192E-2</c:v>
                </c:pt>
                <c:pt idx="5796">
                  <c:v>-7.5293937953003764E-2</c:v>
                </c:pt>
                <c:pt idx="5797">
                  <c:v>-7.526326777009229E-2</c:v>
                </c:pt>
                <c:pt idx="5798">
                  <c:v>-7.5231457565042403E-2</c:v>
                </c:pt>
                <c:pt idx="5799">
                  <c:v>-7.5200189253044558E-2</c:v>
                </c:pt>
                <c:pt idx="5800">
                  <c:v>-7.5168316181868144E-2</c:v>
                </c:pt>
                <c:pt idx="5801">
                  <c:v>-7.5137028277300844E-2</c:v>
                </c:pt>
                <c:pt idx="5802">
                  <c:v>-7.5105414827031314E-2</c:v>
                </c:pt>
                <c:pt idx="5803">
                  <c:v>-7.5074083100467592E-2</c:v>
                </c:pt>
                <c:pt idx="5804">
                  <c:v>-7.504278071988435E-2</c:v>
                </c:pt>
                <c:pt idx="5805">
                  <c:v>-7.5011659789196661E-2</c:v>
                </c:pt>
                <c:pt idx="5806">
                  <c:v>-7.4980647024221969E-2</c:v>
                </c:pt>
                <c:pt idx="5807">
                  <c:v>-7.4949768552795892E-2</c:v>
                </c:pt>
                <c:pt idx="5808">
                  <c:v>-7.4918995283143275E-2</c:v>
                </c:pt>
                <c:pt idx="5809">
                  <c:v>-7.4888323081208907E-2</c:v>
                </c:pt>
                <c:pt idx="5810">
                  <c:v>-7.4856586804320835E-2</c:v>
                </c:pt>
                <c:pt idx="5811">
                  <c:v>-7.4825380672354114E-2</c:v>
                </c:pt>
                <c:pt idx="5812">
                  <c:v>-7.4793606254580314E-2</c:v>
                </c:pt>
                <c:pt idx="5813">
                  <c:v>-7.4762401050267491E-2</c:v>
                </c:pt>
                <c:pt idx="5814">
                  <c:v>-7.4730886461217227E-2</c:v>
                </c:pt>
                <c:pt idx="5815">
                  <c:v>-7.469964568545262E-2</c:v>
                </c:pt>
                <c:pt idx="5816">
                  <c:v>-7.4668434797756977E-2</c:v>
                </c:pt>
                <c:pt idx="5817">
                  <c:v>-7.4637399622719869E-2</c:v>
                </c:pt>
                <c:pt idx="5818">
                  <c:v>-7.4606469138144005E-2</c:v>
                </c:pt>
                <c:pt idx="5819">
                  <c:v>-7.4575668168834541E-2</c:v>
                </c:pt>
                <c:pt idx="5820">
                  <c:v>-7.4544968447552706E-2</c:v>
                </c:pt>
                <c:pt idx="5821">
                  <c:v>-7.4513281924728891E-2</c:v>
                </c:pt>
                <c:pt idx="5822">
                  <c:v>-7.4482114751270534E-2</c:v>
                </c:pt>
                <c:pt idx="5823">
                  <c:v>-7.4450414531027742E-2</c:v>
                </c:pt>
                <c:pt idx="5824">
                  <c:v>-7.4419270852628339E-2</c:v>
                </c:pt>
                <c:pt idx="5825">
                  <c:v>-7.4387833216121468E-2</c:v>
                </c:pt>
                <c:pt idx="5826">
                  <c:v>-7.4356663546625734E-2</c:v>
                </c:pt>
                <c:pt idx="5827">
                  <c:v>-7.4325525192802555E-2</c:v>
                </c:pt>
                <c:pt idx="5828">
                  <c:v>-7.4294558372709096E-2</c:v>
                </c:pt>
                <c:pt idx="5829">
                  <c:v>-7.4263693944892739E-2</c:v>
                </c:pt>
                <c:pt idx="5830">
                  <c:v>-7.4232955507997689E-2</c:v>
                </c:pt>
                <c:pt idx="5831">
                  <c:v>-7.4201294885476332E-2</c:v>
                </c:pt>
                <c:pt idx="5832">
                  <c:v>-7.4170150466369933E-2</c:v>
                </c:pt>
                <c:pt idx="5833">
                  <c:v>-7.4138505861225168E-2</c:v>
                </c:pt>
                <c:pt idx="5834">
                  <c:v>-7.4107134183269918E-2</c:v>
                </c:pt>
                <c:pt idx="5835">
                  <c:v>-7.4075758381301871E-2</c:v>
                </c:pt>
                <c:pt idx="5836">
                  <c:v>-7.4044577905500453E-2</c:v>
                </c:pt>
                <c:pt idx="5837">
                  <c:v>-7.4013514019941551E-2</c:v>
                </c:pt>
                <c:pt idx="5838">
                  <c:v>-7.3982604011822106E-2</c:v>
                </c:pt>
                <c:pt idx="5839">
                  <c:v>-7.395181625807512E-2</c:v>
                </c:pt>
                <c:pt idx="5840">
                  <c:v>-7.3920191230494425E-2</c:v>
                </c:pt>
                <c:pt idx="5841">
                  <c:v>-7.3889072401325584E-2</c:v>
                </c:pt>
                <c:pt idx="5842">
                  <c:v>-7.385749100556438E-2</c:v>
                </c:pt>
                <c:pt idx="5843">
                  <c:v>-7.3826179260557345E-2</c:v>
                </c:pt>
                <c:pt idx="5844">
                  <c:v>-7.379487167392107E-2</c:v>
                </c:pt>
                <c:pt idx="5845">
                  <c:v>-7.3763756472492337E-2</c:v>
                </c:pt>
                <c:pt idx="5846">
                  <c:v>-7.3732757528446324E-2</c:v>
                </c:pt>
                <c:pt idx="5847">
                  <c:v>-7.3701909329644877E-2</c:v>
                </c:pt>
                <c:pt idx="5848">
                  <c:v>-7.3671180965201644E-2</c:v>
                </c:pt>
                <c:pt idx="5849">
                  <c:v>-7.3639638466016843E-2</c:v>
                </c:pt>
                <c:pt idx="5850">
                  <c:v>-7.3608590048847344E-2</c:v>
                </c:pt>
                <c:pt idx="5851">
                  <c:v>-7.3577089933508921E-2</c:v>
                </c:pt>
                <c:pt idx="5852">
                  <c:v>-7.3545852212830998E-2</c:v>
                </c:pt>
                <c:pt idx="5853">
                  <c:v>-7.3514617624475753E-2</c:v>
                </c:pt>
                <c:pt idx="5854">
                  <c:v>-7.3483569737717302E-2</c:v>
                </c:pt>
                <c:pt idx="5855">
                  <c:v>-7.3452634216826074E-2</c:v>
                </c:pt>
                <c:pt idx="5856">
                  <c:v>-7.3421844699591454E-2</c:v>
                </c:pt>
                <c:pt idx="5857">
                  <c:v>-7.3390298092662565E-2</c:v>
                </c:pt>
                <c:pt idx="5858">
                  <c:v>-7.3359246779404086E-2</c:v>
                </c:pt>
                <c:pt idx="5859">
                  <c:v>-7.3327773427918741E-2</c:v>
                </c:pt>
                <c:pt idx="5860">
                  <c:v>-7.3296563870122677E-2</c:v>
                </c:pt>
                <c:pt idx="5861">
                  <c:v>-7.3265365564493978E-2</c:v>
                </c:pt>
                <c:pt idx="5862">
                  <c:v>-7.3234354002424451E-2</c:v>
                </c:pt>
                <c:pt idx="5863">
                  <c:v>-7.3203456162207692E-2</c:v>
                </c:pt>
                <c:pt idx="5864">
                  <c:v>-7.3172703519228666E-2</c:v>
                </c:pt>
                <c:pt idx="5865">
                  <c:v>-7.31412148483645E-2</c:v>
                </c:pt>
                <c:pt idx="5866">
                  <c:v>-7.31102128450003E-2</c:v>
                </c:pt>
                <c:pt idx="5867">
                  <c:v>-7.3078798658411048E-2</c:v>
                </c:pt>
                <c:pt idx="5868">
                  <c:v>-7.3047643211631874E-2</c:v>
                </c:pt>
                <c:pt idx="5869">
                  <c:v>-7.3016498892526371E-2</c:v>
                </c:pt>
                <c:pt idx="5870">
                  <c:v>-7.2985537311896276E-2</c:v>
                </c:pt>
                <c:pt idx="5871">
                  <c:v>-7.2954686822137849E-2</c:v>
                </c:pt>
                <c:pt idx="5872">
                  <c:v>-7.2923186247292715E-2</c:v>
                </c:pt>
                <c:pt idx="5873">
                  <c:v>-7.2891837726039688E-2</c:v>
                </c:pt>
                <c:pt idx="5874">
                  <c:v>-7.2860436962019715E-2</c:v>
                </c:pt>
                <c:pt idx="5875">
                  <c:v>-7.2829213459269293E-2</c:v>
                </c:pt>
                <c:pt idx="5876">
                  <c:v>-7.2798109554909562E-2</c:v>
                </c:pt>
                <c:pt idx="5877">
                  <c:v>-7.2767171453267609E-2</c:v>
                </c:pt>
                <c:pt idx="5878">
                  <c:v>-7.2735647751748178E-2</c:v>
                </c:pt>
                <c:pt idx="5879">
                  <c:v>-7.2704297303466281E-2</c:v>
                </c:pt>
                <c:pt idx="5880">
                  <c:v>-7.2672917534827131E-2</c:v>
                </c:pt>
                <c:pt idx="5881">
                  <c:v>-7.2641722395625608E-2</c:v>
                </c:pt>
                <c:pt idx="5882">
                  <c:v>-7.2610653392237989E-2</c:v>
                </c:pt>
                <c:pt idx="5883">
                  <c:v>-7.2579752036277534E-2</c:v>
                </c:pt>
                <c:pt idx="5884">
                  <c:v>-7.254829082748343E-2</c:v>
                </c:pt>
                <c:pt idx="5885">
                  <c:v>-7.25170014606355E-2</c:v>
                </c:pt>
                <c:pt idx="5886">
                  <c:v>-7.2485687301206692E-2</c:v>
                </c:pt>
                <c:pt idx="5887">
                  <c:v>-7.2454554253464754E-2</c:v>
                </c:pt>
                <c:pt idx="5888">
                  <c:v>-7.2423545213352258E-2</c:v>
                </c:pt>
                <c:pt idx="5889">
                  <c:v>-7.2392699785125525E-2</c:v>
                </c:pt>
                <c:pt idx="5890">
                  <c:v>-7.2361303906928465E-2</c:v>
                </c:pt>
                <c:pt idx="5891">
                  <c:v>-7.2330075490398715E-2</c:v>
                </c:pt>
                <c:pt idx="5892">
                  <c:v>-7.2298821544482472E-2</c:v>
                </c:pt>
                <c:pt idx="5893">
                  <c:v>-7.2267744130483758E-2</c:v>
                </c:pt>
                <c:pt idx="5894">
                  <c:v>-7.2236787232951238E-2</c:v>
                </c:pt>
                <c:pt idx="5895">
                  <c:v>-7.2205367345427207E-2</c:v>
                </c:pt>
                <c:pt idx="5896">
                  <c:v>-7.2174111495018733E-2</c:v>
                </c:pt>
                <c:pt idx="5897">
                  <c:v>-7.21428587777172E-2</c:v>
                </c:pt>
                <c:pt idx="5898">
                  <c:v>-7.2111784749853358E-2</c:v>
                </c:pt>
                <c:pt idx="5899">
                  <c:v>-7.2080840206317665E-2</c:v>
                </c:pt>
                <c:pt idx="5900">
                  <c:v>-7.204945385399919E-2</c:v>
                </c:pt>
                <c:pt idx="5901">
                  <c:v>-7.201823348655767E-2</c:v>
                </c:pt>
                <c:pt idx="5902">
                  <c:v>-7.1987021072295154E-2</c:v>
                </c:pt>
                <c:pt idx="5903">
                  <c:v>-7.1955986198668775E-2</c:v>
                </c:pt>
                <c:pt idx="5904">
                  <c:v>-7.1925080195441859E-2</c:v>
                </c:pt>
                <c:pt idx="5905">
                  <c:v>-7.1893740160395014E-2</c:v>
                </c:pt>
                <c:pt idx="5906">
                  <c:v>-7.1862563691250769E-2</c:v>
                </c:pt>
                <c:pt idx="5907">
                  <c:v>-7.1831395009508747E-2</c:v>
                </c:pt>
                <c:pt idx="5908">
                  <c:v>-7.1800400796353914E-2</c:v>
                </c:pt>
                <c:pt idx="5909">
                  <c:v>-7.1769533049026113E-2</c:v>
                </c:pt>
                <c:pt idx="5910">
                  <c:v>-7.1738234830525049E-2</c:v>
                </c:pt>
                <c:pt idx="5911">
                  <c:v>-7.1707097243389972E-2</c:v>
                </c:pt>
                <c:pt idx="5912">
                  <c:v>-7.1675966220338783E-2</c:v>
                </c:pt>
                <c:pt idx="5913">
                  <c:v>-7.1645006682414469E-2</c:v>
                </c:pt>
                <c:pt idx="5914">
                  <c:v>-7.1613650096504999E-2</c:v>
                </c:pt>
                <c:pt idx="5915">
                  <c:v>-7.1582472934461072E-2</c:v>
                </c:pt>
                <c:pt idx="5916">
                  <c:v>-7.1551318898450733E-2</c:v>
                </c:pt>
                <c:pt idx="5917">
                  <c:v>-7.1520345135248353E-2</c:v>
                </c:pt>
                <c:pt idx="5918">
                  <c:v>-7.1489000423604676E-2</c:v>
                </c:pt>
                <c:pt idx="5919">
                  <c:v>-7.1457838703521959E-2</c:v>
                </c:pt>
                <c:pt idx="5920">
                  <c:v>-7.1426707551993485E-2</c:v>
                </c:pt>
                <c:pt idx="5921">
                  <c:v>-7.1395757181392294E-2</c:v>
                </c:pt>
                <c:pt idx="5922">
                  <c:v>-7.1364445639243768E-2</c:v>
                </c:pt>
                <c:pt idx="5923">
                  <c:v>-7.1333315904938022E-2</c:v>
                </c:pt>
                <c:pt idx="5924">
                  <c:v>-7.1302217848412508E-2</c:v>
                </c:pt>
                <c:pt idx="5925">
                  <c:v>-7.127129853723857E-2</c:v>
                </c:pt>
                <c:pt idx="5926">
                  <c:v>-7.1240021853635427E-2</c:v>
                </c:pt>
                <c:pt idx="5927">
                  <c:v>-7.1208924573317955E-2</c:v>
                </c:pt>
                <c:pt idx="5928">
                  <c:v>-7.1177858161115104E-2</c:v>
                </c:pt>
                <c:pt idx="5929">
                  <c:v>-7.1146968013351297E-2</c:v>
                </c:pt>
                <c:pt idx="5930">
                  <c:v>-7.1115722358760791E-2</c:v>
                </c:pt>
                <c:pt idx="5931">
                  <c:v>-7.1084653679838072E-2</c:v>
                </c:pt>
                <c:pt idx="5932">
                  <c:v>-7.1053614692460743E-2</c:v>
                </c:pt>
                <c:pt idx="5933">
                  <c:v>-7.102274968365585E-2</c:v>
                </c:pt>
                <c:pt idx="5934">
                  <c:v>-7.0991530442896633E-2</c:v>
                </c:pt>
                <c:pt idx="5935">
                  <c:v>-7.0960486044388149E-2</c:v>
                </c:pt>
                <c:pt idx="5936">
                  <c:v>-7.0929470246561599E-2</c:v>
                </c:pt>
                <c:pt idx="5937">
                  <c:v>-7.0898219643338978E-2</c:v>
                </c:pt>
                <c:pt idx="5938">
                  <c:v>-7.0867114990882218E-2</c:v>
                </c:pt>
                <c:pt idx="5939">
                  <c:v>-7.0836076800936454E-2</c:v>
                </c:pt>
                <c:pt idx="5940">
                  <c:v>-7.0804816412416982E-2</c:v>
                </c:pt>
                <c:pt idx="5941">
                  <c:v>-7.0773713867468779E-2</c:v>
                </c:pt>
                <c:pt idx="5942">
                  <c:v>-7.0742682840008009E-2</c:v>
                </c:pt>
                <c:pt idx="5943">
                  <c:v>-7.0711440355611721E-2</c:v>
                </c:pt>
                <c:pt idx="5944">
                  <c:v>-7.0680356774101505E-2</c:v>
                </c:pt>
                <c:pt idx="5945">
                  <c:v>-7.0649346950604264E-2</c:v>
                </c:pt>
                <c:pt idx="5946">
                  <c:v>-7.0618129065796065E-2</c:v>
                </c:pt>
                <c:pt idx="5947">
                  <c:v>-7.0587069432333505E-2</c:v>
                </c:pt>
                <c:pt idx="5948">
                  <c:v>-7.0556083210840392E-2</c:v>
                </c:pt>
                <c:pt idx="5949">
                  <c:v>-7.0524890189298861E-2</c:v>
                </c:pt>
                <c:pt idx="5950">
                  <c:v>-7.0493853898691339E-2</c:v>
                </c:pt>
                <c:pt idx="5951">
                  <c:v>-7.0462890000302369E-2</c:v>
                </c:pt>
                <c:pt idx="5952">
                  <c:v>-7.0431719701803952E-2</c:v>
                </c:pt>
                <c:pt idx="5953">
                  <c:v>-7.0400704501784317E-2</c:v>
                </c:pt>
                <c:pt idx="5954">
                  <c:v>-7.0369760536189374E-2</c:v>
                </c:pt>
                <c:pt idx="5955">
                  <c:v>-7.0338610315650363E-2</c:v>
                </c:pt>
                <c:pt idx="5956">
                  <c:v>-7.0307613668312119E-2</c:v>
                </c:pt>
                <c:pt idx="5957">
                  <c:v>-7.0276687172104668E-2</c:v>
                </c:pt>
                <c:pt idx="5958">
                  <c:v>-7.0245554523331866E-2</c:v>
                </c:pt>
                <c:pt idx="5959">
                  <c:v>-7.0214574093618476E-2</c:v>
                </c:pt>
                <c:pt idx="5960">
                  <c:v>-7.0183368154275561E-2</c:v>
                </c:pt>
                <c:pt idx="5961">
                  <c:v>-7.015234136415166E-2</c:v>
                </c:pt>
                <c:pt idx="5962">
                  <c:v>-7.0121110460870661E-2</c:v>
                </c:pt>
                <c:pt idx="5963">
                  <c:v>-7.0090069134367494E-2</c:v>
                </c:pt>
                <c:pt idx="5964">
                  <c:v>-7.0058839234886094E-2</c:v>
                </c:pt>
                <c:pt idx="5965">
                  <c:v>-7.0027802745760315E-2</c:v>
                </c:pt>
                <c:pt idx="5966">
                  <c:v>-6.999658589233182E-2</c:v>
                </c:pt>
                <c:pt idx="5967">
                  <c:v>-6.9965563241358164E-2</c:v>
                </c:pt>
                <c:pt idx="5968">
                  <c:v>-6.9934364121281567E-2</c:v>
                </c:pt>
                <c:pt idx="5969">
                  <c:v>-6.990335858948804E-2</c:v>
                </c:pt>
                <c:pt idx="5970">
                  <c:v>-6.9872178282715081E-2</c:v>
                </c:pt>
                <c:pt idx="5971">
                  <c:v>-6.9841190354399452E-2</c:v>
                </c:pt>
                <c:pt idx="5972">
                  <c:v>-6.9810028287189074E-2</c:v>
                </c:pt>
                <c:pt idx="5973">
                  <c:v>-6.9779057192002669E-2</c:v>
                </c:pt>
                <c:pt idx="5974">
                  <c:v>-6.9747912113718447E-2</c:v>
                </c:pt>
                <c:pt idx="5975">
                  <c:v>-6.9716956593170065E-2</c:v>
                </c:pt>
                <c:pt idx="5976">
                  <c:v>-6.9685827048555804E-2</c:v>
                </c:pt>
                <c:pt idx="5977">
                  <c:v>-6.9654885722283844E-2</c:v>
                </c:pt>
                <c:pt idx="5978">
                  <c:v>-6.9623770269555296E-2</c:v>
                </c:pt>
                <c:pt idx="5979">
                  <c:v>-6.9592841801264682E-2</c:v>
                </c:pt>
                <c:pt idx="5980">
                  <c:v>-6.956173910446678E-2</c:v>
                </c:pt>
                <c:pt idx="5981">
                  <c:v>-6.9530822269518566E-2</c:v>
                </c:pt>
                <c:pt idx="5982">
                  <c:v>-6.949973113006197E-2</c:v>
                </c:pt>
                <c:pt idx="5983">
                  <c:v>-6.9468824835940413E-2</c:v>
                </c:pt>
                <c:pt idx="5984">
                  <c:v>-6.9437744195782414E-2</c:v>
                </c:pt>
                <c:pt idx="5985">
                  <c:v>-6.9406847480930289E-2</c:v>
                </c:pt>
                <c:pt idx="5986">
                  <c:v>-6.9375776413436896E-2</c:v>
                </c:pt>
                <c:pt idx="5987">
                  <c:v>-6.9344888436979224E-2</c:v>
                </c:pt>
                <c:pt idx="5988">
                  <c:v>-6.9313826133260203E-2</c:v>
                </c:pt>
                <c:pt idx="5989">
                  <c:v>-6.9282946161655201E-2</c:v>
                </c:pt>
                <c:pt idx="5990">
                  <c:v>-6.9251891916031649E-2</c:v>
                </c:pt>
                <c:pt idx="5991">
                  <c:v>-6.9221019309449017E-2</c:v>
                </c:pt>
                <c:pt idx="5992">
                  <c:v>-6.9189972505675046E-2</c:v>
                </c:pt>
                <c:pt idx="5993">
                  <c:v>-6.9159106705311335E-2</c:v>
                </c:pt>
                <c:pt idx="5994">
                  <c:v>-6.9128066804181543E-2</c:v>
                </c:pt>
                <c:pt idx="5995">
                  <c:v>-6.9097207320952481E-2</c:v>
                </c:pt>
                <c:pt idx="5996">
                  <c:v>-6.9066173849447299E-2</c:v>
                </c:pt>
                <c:pt idx="5997">
                  <c:v>-6.9035320254132115E-2</c:v>
                </c:pt>
                <c:pt idx="5998">
                  <c:v>-6.9004292796048694E-2</c:v>
                </c:pt>
                <c:pt idx="5999">
                  <c:v>-6.8973444710807796E-2</c:v>
                </c:pt>
                <c:pt idx="6000">
                  <c:v>-6.8942422898735145E-2</c:v>
                </c:pt>
                <c:pt idx="6001">
                  <c:v>-6.8911579989852756E-2</c:v>
                </c:pt>
                <c:pt idx="6002">
                  <c:v>-6.8880563498326608E-2</c:v>
                </c:pt>
                <c:pt idx="6003">
                  <c:v>-6.8849725470027268E-2</c:v>
                </c:pt>
                <c:pt idx="6004">
                  <c:v>-6.8818714009702298E-2</c:v>
                </c:pt>
                <c:pt idx="6005">
                  <c:v>-6.8787745748006446E-2</c:v>
                </c:pt>
                <c:pt idx="6006">
                  <c:v>-6.8756712090518868E-2</c:v>
                </c:pt>
                <c:pt idx="6007">
                  <c:v>-6.8725687734248475E-2</c:v>
                </c:pt>
                <c:pt idx="6008">
                  <c:v>-6.8694644972307539E-2</c:v>
                </c:pt>
                <c:pt idx="6009">
                  <c:v>-6.8663607315923192E-2</c:v>
                </c:pt>
                <c:pt idx="6010">
                  <c:v>-6.8632568469310429E-2</c:v>
                </c:pt>
                <c:pt idx="6011">
                  <c:v>-6.8601535710046346E-2</c:v>
                </c:pt>
                <c:pt idx="6012">
                  <c:v>-6.8570507736832986E-2</c:v>
                </c:pt>
                <c:pt idx="6013">
                  <c:v>-6.8539486706662267E-2</c:v>
                </c:pt>
                <c:pt idx="6014">
                  <c:v>-6.8508472275623455E-2</c:v>
                </c:pt>
                <c:pt idx="6015">
                  <c:v>-6.8477464938327404E-2</c:v>
                </c:pt>
                <c:pt idx="6016">
                  <c:v>-6.8446464446331512E-2</c:v>
                </c:pt>
                <c:pt idx="6017">
                  <c:v>-6.8415470742711926E-2</c:v>
                </c:pt>
                <c:pt idx="6018">
                  <c:v>-6.8384483550012642E-2</c:v>
                </c:pt>
                <c:pt idx="6019">
                  <c:v>-6.8353502635867813E-2</c:v>
                </c:pt>
                <c:pt idx="6020">
                  <c:v>-6.8322527708668979E-2</c:v>
                </c:pt>
                <c:pt idx="6021">
                  <c:v>-6.8291558494521287E-2</c:v>
                </c:pt>
                <c:pt idx="6022">
                  <c:v>-6.8260594711818778E-2</c:v>
                </c:pt>
                <c:pt idx="6023">
                  <c:v>-6.8229636093786405E-2</c:v>
                </c:pt>
                <c:pt idx="6024">
                  <c:v>-6.8198682382365372E-2</c:v>
                </c:pt>
                <c:pt idx="6025">
                  <c:v>-6.8167733334567382E-2</c:v>
                </c:pt>
                <c:pt idx="6026">
                  <c:v>-6.8136788720685293E-2</c:v>
                </c:pt>
                <c:pt idx="6027">
                  <c:v>-6.810584832566724E-2</c:v>
                </c:pt>
                <c:pt idx="6028">
                  <c:v>-6.8074911948142358E-2</c:v>
                </c:pt>
                <c:pt idx="6029">
                  <c:v>-6.804397940023843E-2</c:v>
                </c:pt>
                <c:pt idx="6030">
                  <c:v>-6.8013050506726125E-2</c:v>
                </c:pt>
                <c:pt idx="6031">
                  <c:v>-6.7982125104374513E-2</c:v>
                </c:pt>
                <c:pt idx="6032">
                  <c:v>-6.7951203041138497E-2</c:v>
                </c:pt>
                <c:pt idx="6033">
                  <c:v>-6.792028417542284E-2</c:v>
                </c:pt>
                <c:pt idx="6034">
                  <c:v>-6.7889368375332992E-2</c:v>
                </c:pt>
                <c:pt idx="6035">
                  <c:v>-6.7858455517974536E-2</c:v>
                </c:pt>
                <c:pt idx="6036">
                  <c:v>-6.7827545488784335E-2</c:v>
                </c:pt>
                <c:pt idx="6037">
                  <c:v>-6.7796638180908586E-2</c:v>
                </c:pt>
                <c:pt idx="6038">
                  <c:v>-6.7765733494617897E-2</c:v>
                </c:pt>
                <c:pt idx="6039">
                  <c:v>-6.7734831336767942E-2</c:v>
                </c:pt>
                <c:pt idx="6040">
                  <c:v>-6.7703931620297919E-2</c:v>
                </c:pt>
                <c:pt idx="6041">
                  <c:v>-6.7673034263768472E-2</c:v>
                </c:pt>
                <c:pt idx="6042">
                  <c:v>-6.7642139190934425E-2</c:v>
                </c:pt>
                <c:pt idx="6043">
                  <c:v>-6.7611246330351371E-2</c:v>
                </c:pt>
                <c:pt idx="6044">
                  <c:v>-6.7580355615013465E-2</c:v>
                </c:pt>
                <c:pt idx="6045">
                  <c:v>-6.7549466982020356E-2</c:v>
                </c:pt>
                <c:pt idx="6046">
                  <c:v>-6.7518580372268655E-2</c:v>
                </c:pt>
                <c:pt idx="6047">
                  <c:v>-6.7487695730170549E-2</c:v>
                </c:pt>
                <c:pt idx="6048">
                  <c:v>-6.7456813003394678E-2</c:v>
                </c:pt>
                <c:pt idx="6049">
                  <c:v>-6.7425932142624434E-2</c:v>
                </c:pt>
                <c:pt idx="6050">
                  <c:v>-6.7395053101340585E-2</c:v>
                </c:pt>
                <c:pt idx="6051">
                  <c:v>-6.736417583561638E-2</c:v>
                </c:pt>
                <c:pt idx="6052">
                  <c:v>-6.7333300303931587E-2</c:v>
                </c:pt>
                <c:pt idx="6053">
                  <c:v>-6.7302426467001353E-2</c:v>
                </c:pt>
                <c:pt idx="6054">
                  <c:v>-6.727155428761683E-2</c:v>
                </c:pt>
                <c:pt idx="6055">
                  <c:v>-6.7240683730499629E-2</c:v>
                </c:pt>
                <c:pt idx="6056">
                  <c:v>-6.7209814762167475E-2</c:v>
                </c:pt>
                <c:pt idx="6057">
                  <c:v>-6.7178947350809759E-2</c:v>
                </c:pt>
                <c:pt idx="6058">
                  <c:v>-6.7148081466173237E-2</c:v>
                </c:pt>
                <c:pt idx="6059">
                  <c:v>-6.7117217079456393E-2</c:v>
                </c:pt>
                <c:pt idx="6060">
                  <c:v>-6.7086354163211792E-2</c:v>
                </c:pt>
                <c:pt idx="6061">
                  <c:v>-6.7055492691256491E-2</c:v>
                </c:pt>
                <c:pt idx="6062">
                  <c:v>-6.7024632638588211E-2</c:v>
                </c:pt>
                <c:pt idx="6063">
                  <c:v>-6.6993773981308569E-2</c:v>
                </c:pt>
                <c:pt idx="6064">
                  <c:v>-6.6962916696552022E-2</c:v>
                </c:pt>
                <c:pt idx="6065">
                  <c:v>-6.6932060762420087E-2</c:v>
                </c:pt>
                <c:pt idx="6066">
                  <c:v>-6.6901206157919835E-2</c:v>
                </c:pt>
                <c:pt idx="6067">
                  <c:v>-6.6870352862909266E-2</c:v>
                </c:pt>
                <c:pt idx="6068">
                  <c:v>-6.6839500858041967E-2</c:v>
                </c:pt>
                <c:pt idx="6069">
                  <c:v>-6.6808650124721702E-2</c:v>
                </c:pt>
                <c:pt idx="6070">
                  <c:v>-6.6777800645054841E-2</c:v>
                </c:pt>
                <c:pt idx="6071">
                  <c:v>-6.6746952401811332E-2</c:v>
                </c:pt>
                <c:pt idx="6072">
                  <c:v>-6.6715325838322459E-2</c:v>
                </c:pt>
                <c:pt idx="6073">
                  <c:v>-6.6683819234509778E-2</c:v>
                </c:pt>
                <c:pt idx="6074">
                  <c:v>-6.6651818812829E-2</c:v>
                </c:pt>
                <c:pt idx="6075">
                  <c:v>-6.6620021433799637E-2</c:v>
                </c:pt>
                <c:pt idx="6076">
                  <c:v>-6.6587969451213924E-2</c:v>
                </c:pt>
                <c:pt idx="6077">
                  <c:v>-6.6556163071514796E-2</c:v>
                </c:pt>
                <c:pt idx="6078">
                  <c:v>-6.6524220878410756E-2</c:v>
                </c:pt>
                <c:pt idx="6079">
                  <c:v>-6.64925369279602E-2</c:v>
                </c:pt>
                <c:pt idx="6080">
                  <c:v>-6.6460765110208819E-2</c:v>
                </c:pt>
                <c:pt idx="6081">
                  <c:v>-6.6429247448939188E-2</c:v>
                </c:pt>
                <c:pt idx="6082">
                  <c:v>-6.6397655420117274E-2</c:v>
                </c:pt>
                <c:pt idx="6083">
                  <c:v>-6.6366187444759417E-2</c:v>
                </c:pt>
                <c:pt idx="6084">
                  <c:v>-6.6334738077144295E-2</c:v>
                </c:pt>
                <c:pt idx="6085">
                  <c:v>-6.6303370945596463E-2</c:v>
                </c:pt>
                <c:pt idx="6086">
                  <c:v>-6.6272054459293628E-2</c:v>
                </c:pt>
                <c:pt idx="6087">
                  <c:v>-6.6240804413623011E-2</c:v>
                </c:pt>
                <c:pt idx="6088">
                  <c:v>-6.6209609178291773E-2</c:v>
                </c:pt>
                <c:pt idx="6089">
                  <c:v>-6.617846996559662E-2</c:v>
                </c:pt>
                <c:pt idx="6090">
                  <c:v>-6.6147380395132904E-2</c:v>
                </c:pt>
                <c:pt idx="6091">
                  <c:v>-6.6116337662292246E-2</c:v>
                </c:pt>
                <c:pt idx="6092">
                  <c:v>-6.6085337031735136E-2</c:v>
                </c:pt>
                <c:pt idx="6093">
                  <c:v>-6.6054374920540837E-2</c:v>
                </c:pt>
                <c:pt idx="6094">
                  <c:v>-6.6023447419380654E-2</c:v>
                </c:pt>
                <c:pt idx="6095">
                  <c:v>-6.5992551136785704E-2</c:v>
                </c:pt>
                <c:pt idx="6096">
                  <c:v>-6.5961682794913101E-2</c:v>
                </c:pt>
                <c:pt idx="6097">
                  <c:v>-6.5930169452060039E-2</c:v>
                </c:pt>
                <c:pt idx="6098">
                  <c:v>-6.5898786714891966E-2</c:v>
                </c:pt>
                <c:pt idx="6099">
                  <c:v>-6.5866993324300682E-2</c:v>
                </c:pt>
                <c:pt idx="6100">
                  <c:v>-6.5835399046229148E-2</c:v>
                </c:pt>
                <c:pt idx="6101">
                  <c:v>-6.5803593111303627E-2</c:v>
                </c:pt>
                <c:pt idx="6102">
                  <c:v>-6.5772019631978762E-2</c:v>
                </c:pt>
                <c:pt idx="6103">
                  <c:v>-6.5740331969941779E-2</c:v>
                </c:pt>
                <c:pt idx="6104">
                  <c:v>-6.5708884921608202E-2</c:v>
                </c:pt>
                <c:pt idx="6105">
                  <c:v>-6.5677361375014398E-2</c:v>
                </c:pt>
                <c:pt idx="6106">
                  <c:v>-6.5645960790920388E-2</c:v>
                </c:pt>
                <c:pt idx="6107">
                  <c:v>-6.5614582134981003E-2</c:v>
                </c:pt>
                <c:pt idx="6108">
                  <c:v>-6.5583289161141534E-2</c:v>
                </c:pt>
                <c:pt idx="6109">
                  <c:v>-6.5552051479706441E-2</c:v>
                </c:pt>
                <c:pt idx="6110">
                  <c:v>-6.5520884679645952E-2</c:v>
                </c:pt>
                <c:pt idx="6111">
                  <c:v>-6.5489777167717422E-2</c:v>
                </c:pt>
                <c:pt idx="6112">
                  <c:v>-6.5458729759053091E-2</c:v>
                </c:pt>
                <c:pt idx="6113">
                  <c:v>-6.5427735729769732E-2</c:v>
                </c:pt>
                <c:pt idx="6114">
                  <c:v>-6.5396791815188648E-2</c:v>
                </c:pt>
                <c:pt idx="6115">
                  <c:v>-6.5365892848025076E-2</c:v>
                </c:pt>
                <c:pt idx="6116">
                  <c:v>-6.5335034801491665E-2</c:v>
                </c:pt>
                <c:pt idx="6117">
                  <c:v>-6.5303608926483514E-2</c:v>
                </c:pt>
                <c:pt idx="6118">
                  <c:v>-6.5272317819588088E-2</c:v>
                </c:pt>
                <c:pt idx="6119">
                  <c:v>-6.5240664183833175E-2</c:v>
                </c:pt>
                <c:pt idx="6120">
                  <c:v>-6.5209205618743549E-2</c:v>
                </c:pt>
                <c:pt idx="6121">
                  <c:v>-6.5177560053626349E-2</c:v>
                </c:pt>
                <c:pt idx="6122">
                  <c:v>-6.5146137738747334E-2</c:v>
                </c:pt>
                <c:pt idx="6123">
                  <c:v>-6.5114613538490795E-2</c:v>
                </c:pt>
                <c:pt idx="6124">
                  <c:v>-6.5083208376981116E-2</c:v>
                </c:pt>
                <c:pt idx="6125">
                  <c:v>-6.5051821099148088E-2</c:v>
                </c:pt>
                <c:pt idx="6126">
                  <c:v>-6.5020522888350363E-2</c:v>
                </c:pt>
                <c:pt idx="6127">
                  <c:v>-6.4989283969214662E-2</c:v>
                </c:pt>
                <c:pt idx="6128">
                  <c:v>-6.4958122196022094E-2</c:v>
                </c:pt>
                <c:pt idx="6129">
                  <c:v>-6.4927026079803052E-2</c:v>
                </c:pt>
                <c:pt idx="6130">
                  <c:v>-6.4895996817305623E-2</c:v>
                </c:pt>
                <c:pt idx="6131">
                  <c:v>-6.4865027375650308E-2</c:v>
                </c:pt>
                <c:pt idx="6132">
                  <c:v>-6.4834114204481652E-2</c:v>
                </c:pt>
                <c:pt idx="6133">
                  <c:v>-6.4802704862026772E-2</c:v>
                </c:pt>
                <c:pt idx="6134">
                  <c:v>-6.4771438969771389E-2</c:v>
                </c:pt>
                <c:pt idx="6135">
                  <c:v>-6.4739855870786234E-2</c:v>
                </c:pt>
                <c:pt idx="6136">
                  <c:v>-6.470846909546174E-2</c:v>
                </c:pt>
                <c:pt idx="6137">
                  <c:v>-6.4676919440221137E-2</c:v>
                </c:pt>
                <c:pt idx="6138">
                  <c:v>-6.4645589199945563E-2</c:v>
                </c:pt>
                <c:pt idx="6139">
                  <c:v>-6.4614169880743588E-2</c:v>
                </c:pt>
                <c:pt idx="6140">
                  <c:v>-6.4582868206534028E-2</c:v>
                </c:pt>
                <c:pt idx="6141">
                  <c:v>-6.4551587563691282E-2</c:v>
                </c:pt>
                <c:pt idx="6142">
                  <c:v>-6.4520394187314367E-2</c:v>
                </c:pt>
                <c:pt idx="6143">
                  <c:v>-6.4489259258455223E-2</c:v>
                </c:pt>
                <c:pt idx="6144">
                  <c:v>-6.4458199046554088E-2</c:v>
                </c:pt>
                <c:pt idx="6145">
                  <c:v>-6.4427202242255399E-2</c:v>
                </c:pt>
                <c:pt idx="6146">
                  <c:v>-6.4396269590870581E-2</c:v>
                </c:pt>
                <c:pt idx="6147">
                  <c:v>-6.4364889630959432E-2</c:v>
                </c:pt>
                <c:pt idx="6148">
                  <c:v>-6.4333657248504261E-2</c:v>
                </c:pt>
                <c:pt idx="6149">
                  <c:v>-6.4302138805347131E-2</c:v>
                </c:pt>
                <c:pt idx="6150">
                  <c:v>-6.4270816055939872E-2</c:v>
                </c:pt>
                <c:pt idx="6151">
                  <c:v>-6.4239346864309321E-2</c:v>
                </c:pt>
                <c:pt idx="6152">
                  <c:v>-6.4207985720598049E-2</c:v>
                </c:pt>
                <c:pt idx="6153">
                  <c:v>-6.4176630055685913E-2</c:v>
                </c:pt>
                <c:pt idx="6154">
                  <c:v>-6.4145363409752076E-2</c:v>
                </c:pt>
                <c:pt idx="6155">
                  <c:v>-6.4114156961494417E-2</c:v>
                </c:pt>
                <c:pt idx="6156">
                  <c:v>-6.4083032679587926E-2</c:v>
                </c:pt>
                <c:pt idx="6157">
                  <c:v>-6.4051979550904803E-2</c:v>
                </c:pt>
                <c:pt idx="6158">
                  <c:v>-6.4020999823520774E-2</c:v>
                </c:pt>
                <c:pt idx="6159">
                  <c:v>-6.3989622450850547E-2</c:v>
                </c:pt>
                <c:pt idx="6160">
                  <c:v>-6.3958398834530639E-2</c:v>
                </c:pt>
                <c:pt idx="6161">
                  <c:v>-6.3926920800434051E-2</c:v>
                </c:pt>
                <c:pt idx="6162">
                  <c:v>-6.3895639915718561E-2</c:v>
                </c:pt>
                <c:pt idx="6163">
                  <c:v>-6.3864229586562626E-2</c:v>
                </c:pt>
                <c:pt idx="6164">
                  <c:v>-6.3832929378612513E-2</c:v>
                </c:pt>
                <c:pt idx="6165">
                  <c:v>-6.3801640552511696E-2</c:v>
                </c:pt>
                <c:pt idx="6166">
                  <c:v>-6.3770441297210156E-2</c:v>
                </c:pt>
                <c:pt idx="6167">
                  <c:v>-6.3739303365974553E-2</c:v>
                </c:pt>
                <c:pt idx="6168">
                  <c:v>-6.370824689508392E-2</c:v>
                </c:pt>
                <c:pt idx="6169">
                  <c:v>-6.3677260833953586E-2</c:v>
                </c:pt>
                <c:pt idx="6170">
                  <c:v>-6.3645912427043372E-2</c:v>
                </c:pt>
                <c:pt idx="6171">
                  <c:v>-6.3614717892043315E-2</c:v>
                </c:pt>
                <c:pt idx="6172">
                  <c:v>-6.3583290264822678E-2</c:v>
                </c:pt>
                <c:pt idx="6173">
                  <c:v>-6.3552058245787302E-2</c:v>
                </c:pt>
                <c:pt idx="6174">
                  <c:v>-6.3520707720911118E-2</c:v>
                </c:pt>
                <c:pt idx="6175">
                  <c:v>-6.3489467171389091E-2</c:v>
                </c:pt>
                <c:pt idx="6176">
                  <c:v>-6.3458241093928724E-2</c:v>
                </c:pt>
                <c:pt idx="6177">
                  <c:v>-6.3427103805279494E-2</c:v>
                </c:pt>
                <c:pt idx="6178">
                  <c:v>-6.3396027680938716E-2</c:v>
                </c:pt>
                <c:pt idx="6179">
                  <c:v>-6.3365031598553778E-2</c:v>
                </c:pt>
                <c:pt idx="6180">
                  <c:v>-6.3333697178092563E-2</c:v>
                </c:pt>
                <c:pt idx="6181">
                  <c:v>-6.3302520303266663E-2</c:v>
                </c:pt>
                <c:pt idx="6182">
                  <c:v>-6.3271127785016479E-2</c:v>
                </c:pt>
                <c:pt idx="6183">
                  <c:v>-6.3239821202154545E-2</c:v>
                </c:pt>
                <c:pt idx="6184">
                  <c:v>-6.3208493587786463E-2</c:v>
                </c:pt>
                <c:pt idx="6185">
                  <c:v>-6.3177249172144623E-2</c:v>
                </c:pt>
                <c:pt idx="6186">
                  <c:v>-6.3146060583544439E-2</c:v>
                </c:pt>
                <c:pt idx="6187">
                  <c:v>-6.3114957343966493E-2</c:v>
                </c:pt>
                <c:pt idx="6188">
                  <c:v>-6.3083929627977153E-2</c:v>
                </c:pt>
                <c:pt idx="6189">
                  <c:v>-6.3052601107755235E-2</c:v>
                </c:pt>
                <c:pt idx="6190">
                  <c:v>-6.3021431375827386E-2</c:v>
                </c:pt>
                <c:pt idx="6191">
                  <c:v>-6.2990067747504264E-2</c:v>
                </c:pt>
                <c:pt idx="6192">
                  <c:v>-6.2958793617110043E-2</c:v>
                </c:pt>
                <c:pt idx="6193">
                  <c:v>-6.2927506922671461E-2</c:v>
                </c:pt>
                <c:pt idx="6194">
                  <c:v>-6.2896305312203082E-2</c:v>
                </c:pt>
                <c:pt idx="6195">
                  <c:v>-6.2865162118251439E-2</c:v>
                </c:pt>
                <c:pt idx="6196">
                  <c:v>-6.2834104566691751E-2</c:v>
                </c:pt>
                <c:pt idx="6197">
                  <c:v>-6.2803122742994155E-2</c:v>
                </c:pt>
                <c:pt idx="6198">
                  <c:v>-6.2771850626439862E-2</c:v>
                </c:pt>
                <c:pt idx="6199">
                  <c:v>-6.2740734745304227E-2</c:v>
                </c:pt>
                <c:pt idx="6200">
                  <c:v>-6.2709431147388361E-2</c:v>
                </c:pt>
                <c:pt idx="6201">
                  <c:v>-6.2678215422205419E-2</c:v>
                </c:pt>
                <c:pt idx="6202">
                  <c:v>-6.2646987867055415E-2</c:v>
                </c:pt>
                <c:pt idx="6203">
                  <c:v>-6.2615843365915191E-2</c:v>
                </c:pt>
                <c:pt idx="6204">
                  <c:v>-6.2584755776829204E-2</c:v>
                </c:pt>
                <c:pt idx="6205">
                  <c:v>-6.2553751491483622E-2</c:v>
                </c:pt>
                <c:pt idx="6206">
                  <c:v>-6.252247429552138E-2</c:v>
                </c:pt>
                <c:pt idx="6207">
                  <c:v>-6.2491357105117329E-2</c:v>
                </c:pt>
                <c:pt idx="6208">
                  <c:v>-6.2460066176522777E-2</c:v>
                </c:pt>
                <c:pt idx="6209">
                  <c:v>-6.2428866898380064E-2</c:v>
                </c:pt>
                <c:pt idx="6210">
                  <c:v>-6.23976619338103E-2</c:v>
                </c:pt>
                <c:pt idx="6211">
                  <c:v>-6.2366542151729765E-2</c:v>
                </c:pt>
                <c:pt idx="6212">
                  <c:v>-6.2335481588340624E-2</c:v>
                </c:pt>
                <c:pt idx="6213">
                  <c:v>-6.2304186228210989E-2</c:v>
                </c:pt>
                <c:pt idx="6214">
                  <c:v>-6.2273048190901459E-2</c:v>
                </c:pt>
                <c:pt idx="6215">
                  <c:v>-6.2241757274909992E-2</c:v>
                </c:pt>
                <c:pt idx="6216">
                  <c:v>-6.2210561157554634E-2</c:v>
                </c:pt>
                <c:pt idx="6217">
                  <c:v>-6.2179368269189461E-2</c:v>
                </c:pt>
                <c:pt idx="6218">
                  <c:v>-6.2148263298803186E-2</c:v>
                </c:pt>
                <c:pt idx="6219">
                  <c:v>-6.2117221273506495E-2</c:v>
                </c:pt>
                <c:pt idx="6220">
                  <c:v>-6.2085955500917778E-2</c:v>
                </c:pt>
                <c:pt idx="6221">
                  <c:v>-6.2054719046611251E-2</c:v>
                </c:pt>
                <c:pt idx="6222">
                  <c:v>-6.2023438950933318E-2</c:v>
                </c:pt>
                <c:pt idx="6223">
                  <c:v>-6.1992221736927089E-2</c:v>
                </c:pt>
                <c:pt idx="6224">
                  <c:v>-6.1961054178117148E-2</c:v>
                </c:pt>
                <c:pt idx="6225">
                  <c:v>-6.1929970012784274E-2</c:v>
                </c:pt>
                <c:pt idx="6226">
                  <c:v>-6.1898679608520468E-2</c:v>
                </c:pt>
                <c:pt idx="6227">
                  <c:v>-6.1867431977815079E-2</c:v>
                </c:pt>
                <c:pt idx="6228">
                  <c:v>-6.1836152579809456E-2</c:v>
                </c:pt>
                <c:pt idx="6229">
                  <c:v>-6.1804943426330083E-2</c:v>
                </c:pt>
                <c:pt idx="6230">
                  <c:v>-6.1773789756571662E-2</c:v>
                </c:pt>
                <c:pt idx="6231">
                  <c:v>-6.1742723086796847E-2</c:v>
                </c:pt>
                <c:pt idx="6232">
                  <c:v>-6.1711461879207952E-2</c:v>
                </c:pt>
                <c:pt idx="6233">
                  <c:v>-6.168024641351566E-2</c:v>
                </c:pt>
                <c:pt idx="6234">
                  <c:v>-6.1649003815058556E-2</c:v>
                </c:pt>
                <c:pt idx="6235">
                  <c:v>-6.161783229207296E-2</c:v>
                </c:pt>
                <c:pt idx="6236">
                  <c:v>-6.1586717075973907E-2</c:v>
                </c:pt>
                <c:pt idx="6237">
                  <c:v>-6.1555688283571608E-2</c:v>
                </c:pt>
                <c:pt idx="6238">
                  <c:v>-6.152446915434362E-2</c:v>
                </c:pt>
                <c:pt idx="6239">
                  <c:v>-6.1493295294169803E-2</c:v>
                </c:pt>
                <c:pt idx="6240">
                  <c:v>-6.1462094959984337E-2</c:v>
                </c:pt>
                <c:pt idx="6241">
                  <c:v>-6.1430964425555901E-2</c:v>
                </c:pt>
                <c:pt idx="6242">
                  <c:v>-6.1399889084579107E-2</c:v>
                </c:pt>
                <c:pt idx="6243">
                  <c:v>-6.1368652708584492E-2</c:v>
                </c:pt>
                <c:pt idx="6244">
                  <c:v>-6.1337458643598242E-2</c:v>
                </c:pt>
                <c:pt idx="6245">
                  <c:v>-6.1306252092761748E-2</c:v>
                </c:pt>
                <c:pt idx="6246">
                  <c:v>-6.12751176144678E-2</c:v>
                </c:pt>
                <c:pt idx="6247">
                  <c:v>-6.1244044524136954E-2</c:v>
                </c:pt>
                <c:pt idx="6248">
                  <c:v>-6.1212820367909093E-2</c:v>
                </c:pt>
                <c:pt idx="6249">
                  <c:v>-6.1181642595770747E-2</c:v>
                </c:pt>
                <c:pt idx="6250">
                  <c:v>-6.1150456900833094E-2</c:v>
                </c:pt>
                <c:pt idx="6251">
                  <c:v>-6.1119344968081635E-2</c:v>
                </c:pt>
                <c:pt idx="6252">
                  <c:v>-6.1088295802363746E-2</c:v>
                </c:pt>
                <c:pt idx="6253">
                  <c:v>-6.1057099779519342E-2</c:v>
                </c:pt>
                <c:pt idx="6254">
                  <c:v>-6.1025950709178489E-2</c:v>
                </c:pt>
                <c:pt idx="6255">
                  <c:v>-6.0994794827641252E-2</c:v>
                </c:pt>
                <c:pt idx="6256">
                  <c:v>-6.0963712234169631E-2</c:v>
                </c:pt>
                <c:pt idx="6257">
                  <c:v>-6.0932484477003668E-2</c:v>
                </c:pt>
                <c:pt idx="6258">
                  <c:v>-6.0901311742652176E-2</c:v>
                </c:pt>
                <c:pt idx="6259">
                  <c:v>-6.0870138439567623E-2</c:v>
                </c:pt>
                <c:pt idx="6260">
                  <c:v>-6.0839043785773428E-2</c:v>
                </c:pt>
                <c:pt idx="6261">
                  <c:v>-6.0807816073283838E-2</c:v>
                </c:pt>
                <c:pt idx="6262">
                  <c:v>-6.0776647951298057E-2</c:v>
                </c:pt>
                <c:pt idx="6263">
                  <c:v>-6.0745485073514682E-2</c:v>
                </c:pt>
                <c:pt idx="6264">
                  <c:v>-6.0714403247239535E-2</c:v>
                </c:pt>
                <c:pt idx="6265">
                  <c:v>-6.0683194257229123E-2</c:v>
                </c:pt>
                <c:pt idx="6266">
                  <c:v>-6.065204630896559E-2</c:v>
                </c:pt>
                <c:pt idx="6267">
                  <c:v>-6.0620905671058045E-2</c:v>
                </c:pt>
                <c:pt idx="6268">
                  <c:v>-6.0589846291249638E-2</c:v>
                </c:pt>
                <c:pt idx="6269">
                  <c:v>-6.0558662156557808E-2</c:v>
                </c:pt>
                <c:pt idx="6270">
                  <c:v>-6.052753888222856E-2</c:v>
                </c:pt>
                <c:pt idx="6271">
                  <c:v>-6.0496423199915994E-2</c:v>
                </c:pt>
                <c:pt idx="6272">
                  <c:v>-6.0465388015227606E-2</c:v>
                </c:pt>
                <c:pt idx="6273">
                  <c:v>-6.0434229020850383E-2</c:v>
                </c:pt>
                <c:pt idx="6274">
                  <c:v>-6.0403130087102519E-2</c:v>
                </c:pt>
                <c:pt idx="6275">
                  <c:v>-6.0372038364492009E-2</c:v>
                </c:pt>
                <c:pt idx="6276">
                  <c:v>-6.0341026081353E-2</c:v>
                </c:pt>
                <c:pt idx="6277">
                  <c:v>-6.0309890378330733E-2</c:v>
                </c:pt>
                <c:pt idx="6278">
                  <c:v>-6.027881378468547E-2</c:v>
                </c:pt>
                <c:pt idx="6279">
                  <c:v>-6.0247743835335599E-2</c:v>
                </c:pt>
                <c:pt idx="6280">
                  <c:v>-6.0216591174660328E-2</c:v>
                </c:pt>
                <c:pt idx="6281">
                  <c:v>-6.0185480665858382E-2</c:v>
                </c:pt>
                <c:pt idx="6282">
                  <c:v>-6.0154393451550936E-2</c:v>
                </c:pt>
                <c:pt idx="6283">
                  <c:v>-6.012322776118173E-2</c:v>
                </c:pt>
                <c:pt idx="6284">
                  <c:v>-6.0092112126059194E-2</c:v>
                </c:pt>
                <c:pt idx="6285">
                  <c:v>-6.0061023540569691E-2</c:v>
                </c:pt>
                <c:pt idx="6286">
                  <c:v>-6.0029863045289122E-2</c:v>
                </c:pt>
                <c:pt idx="6287">
                  <c:v>-5.9998755076252019E-2</c:v>
                </c:pt>
                <c:pt idx="6288">
                  <c:v>-5.9967676934675529E-2</c:v>
                </c:pt>
                <c:pt idx="6289">
                  <c:v>-5.9936529588625831E-2</c:v>
                </c:pt>
                <c:pt idx="6290">
                  <c:v>-5.9905435873320534E-2</c:v>
                </c:pt>
                <c:pt idx="6291">
                  <c:v>-5.9874372826815514E-2</c:v>
                </c:pt>
                <c:pt idx="6292">
                  <c:v>-5.9843241806666003E-2</c:v>
                </c:pt>
                <c:pt idx="6293">
                  <c:v>-5.9812164465609052E-2</c:v>
                </c:pt>
                <c:pt idx="6294">
                  <c:v>-5.9781117831150421E-2</c:v>
                </c:pt>
                <c:pt idx="6295">
                  <c:v>-5.9750003651206085E-2</c:v>
                </c:pt>
                <c:pt idx="6296">
                  <c:v>-5.9718942757893023E-2</c:v>
                </c:pt>
                <c:pt idx="6297">
                  <c:v>-5.9687912232352369E-2</c:v>
                </c:pt>
                <c:pt idx="6298">
                  <c:v>-5.9656814239582578E-2</c:v>
                </c:pt>
                <c:pt idx="6299">
                  <c:v>-5.9625768966749315E-2</c:v>
                </c:pt>
                <c:pt idx="6300">
                  <c:v>-5.9594753586414639E-2</c:v>
                </c:pt>
                <c:pt idx="6301">
                  <c:v>-5.9563670674462776E-2</c:v>
                </c:pt>
                <c:pt idx="6302">
                  <c:v>-5.953263987586177E-2</c:v>
                </c:pt>
                <c:pt idx="6303">
                  <c:v>-5.9501522122284656E-2</c:v>
                </c:pt>
                <c:pt idx="6304">
                  <c:v>-5.9470465507139358E-2</c:v>
                </c:pt>
                <c:pt idx="6305">
                  <c:v>-5.9439327376653528E-2</c:v>
                </c:pt>
                <c:pt idx="6306">
                  <c:v>-5.9408256268630832E-2</c:v>
                </c:pt>
                <c:pt idx="6307">
                  <c:v>-5.9377110964337287E-2</c:v>
                </c:pt>
                <c:pt idx="6308">
                  <c:v>-5.9346036510128208E-2</c:v>
                </c:pt>
                <c:pt idx="6309">
                  <c:v>-5.9314893012261005E-2</c:v>
                </c:pt>
                <c:pt idx="6310">
                  <c:v>-5.9283822577099132E-2</c:v>
                </c:pt>
                <c:pt idx="6311">
                  <c:v>-5.9252686205259308E-2</c:v>
                </c:pt>
                <c:pt idx="6312">
                  <c:v>-5.9221623975084514E-2</c:v>
                </c:pt>
                <c:pt idx="6313">
                  <c:v>-5.9190497545587806E-2</c:v>
                </c:pt>
                <c:pt idx="6314">
                  <c:v>-5.9159445614331896E-2</c:v>
                </c:pt>
                <c:pt idx="6315">
                  <c:v>-5.9128330390524897E-2</c:v>
                </c:pt>
                <c:pt idx="6316">
                  <c:v>-5.909728959298699E-2</c:v>
                </c:pt>
                <c:pt idx="6317">
                  <c:v>-5.9066185927660553E-2</c:v>
                </c:pt>
                <c:pt idx="6318">
                  <c:v>-5.9035156378695941E-2</c:v>
                </c:pt>
                <c:pt idx="6319">
                  <c:v>-5.9004064115786015E-2</c:v>
                </c:pt>
                <c:pt idx="6320">
                  <c:v>-5.8973045538322277E-2</c:v>
                </c:pt>
                <c:pt idx="6321">
                  <c:v>-5.894196425431264E-2</c:v>
                </c:pt>
                <c:pt idx="6322">
                  <c:v>-5.8910956172891993E-2</c:v>
                </c:pt>
                <c:pt idx="6323">
                  <c:v>-5.8879885318178282E-2</c:v>
                </c:pt>
                <c:pt idx="6324">
                  <c:v>-5.8848887170720121E-2</c:v>
                </c:pt>
                <c:pt idx="6325">
                  <c:v>-5.8817826150453167E-2</c:v>
                </c:pt>
                <c:pt idx="6326">
                  <c:v>-5.8786837351312571E-2</c:v>
                </c:pt>
                <c:pt idx="6327">
                  <c:v>-5.8755785570278996E-2</c:v>
                </c:pt>
                <c:pt idx="6328">
                  <c:v>-5.872480554463777E-2</c:v>
                </c:pt>
                <c:pt idx="6329">
                  <c:v>-5.8693762431032803E-2</c:v>
                </c:pt>
                <c:pt idx="6330">
                  <c:v>-5.8662790632602435E-2</c:v>
                </c:pt>
                <c:pt idx="6331">
                  <c:v>-5.8631755649569461E-2</c:v>
                </c:pt>
                <c:pt idx="6332">
                  <c:v>-5.8600791568683919E-2</c:v>
                </c:pt>
                <c:pt idx="6333">
                  <c:v>-5.8569764218878939E-2</c:v>
                </c:pt>
                <c:pt idx="6334">
                  <c:v>-5.8538807385163261E-2</c:v>
                </c:pt>
                <c:pt idx="6335">
                  <c:v>-5.8507787211437845E-2</c:v>
                </c:pt>
                <c:pt idx="6336">
                  <c:v>-5.8476837193496944E-2</c:v>
                </c:pt>
                <c:pt idx="6337">
                  <c:v>-5.8445823777505068E-2</c:v>
                </c:pt>
                <c:pt idx="6338">
                  <c:v>-5.8414880181064666E-2</c:v>
                </c:pt>
                <c:pt idx="6339">
                  <c:v>-5.8383873140841924E-2</c:v>
                </c:pt>
                <c:pt idx="6340">
                  <c:v>-5.8352935606152845E-2</c:v>
                </c:pt>
                <c:pt idx="6341">
                  <c:v>-5.8321934593267621E-2</c:v>
                </c:pt>
                <c:pt idx="6342">
                  <c:v>-5.8291002792248081E-2</c:v>
                </c:pt>
                <c:pt idx="6343">
                  <c:v>-5.8260007488855403E-2</c:v>
                </c:pt>
                <c:pt idx="6344">
                  <c:v>-5.8229081122221749E-2</c:v>
                </c:pt>
                <c:pt idx="6345">
                  <c:v>-5.8198091238200966E-2</c:v>
                </c:pt>
                <c:pt idx="6346">
                  <c:v>-5.8167116920731177E-2</c:v>
                </c:pt>
                <c:pt idx="6347">
                  <c:v>-5.8136110946200747E-2</c:v>
                </c:pt>
                <c:pt idx="6348">
                  <c:v>-5.8105104987116574E-2</c:v>
                </c:pt>
                <c:pt idx="6349">
                  <c:v>-5.8074086142969272E-2</c:v>
                </c:pt>
                <c:pt idx="6350">
                  <c:v>-5.8043066219944595E-2</c:v>
                </c:pt>
                <c:pt idx="6351">
                  <c:v>-5.8012042596748414E-2</c:v>
                </c:pt>
                <c:pt idx="6352">
                  <c:v>-5.798101978312642E-2</c:v>
                </c:pt>
                <c:pt idx="6353">
                  <c:v>-5.7949997680713294E-2</c:v>
                </c:pt>
                <c:pt idx="6354">
                  <c:v>-5.7918978099249063E-2</c:v>
                </c:pt>
                <c:pt idx="6355">
                  <c:v>-5.7887961335049254E-2</c:v>
                </c:pt>
                <c:pt idx="6356">
                  <c:v>-5.7856948130049435E-2</c:v>
                </c:pt>
                <c:pt idx="6357">
                  <c:v>-5.7825938698428003E-2</c:v>
                </c:pt>
                <c:pt idx="6358">
                  <c:v>-5.779493332214386E-2</c:v>
                </c:pt>
                <c:pt idx="6359">
                  <c:v>-5.776393208356978E-2</c:v>
                </c:pt>
                <c:pt idx="6360">
                  <c:v>-5.773293505182131E-2</c:v>
                </c:pt>
                <c:pt idx="6361">
                  <c:v>-5.770194221432251E-2</c:v>
                </c:pt>
                <c:pt idx="6362">
                  <c:v>-5.7670953538172809E-2</c:v>
                </c:pt>
                <c:pt idx="6363">
                  <c:v>-5.763996895552459E-2</c:v>
                </c:pt>
                <c:pt idx="6364">
                  <c:v>-5.7608988385390636E-2</c:v>
                </c:pt>
                <c:pt idx="6365">
                  <c:v>-5.757801173231103E-2</c:v>
                </c:pt>
                <c:pt idx="6366">
                  <c:v>-5.7547038894848523E-2</c:v>
                </c:pt>
                <c:pt idx="6367">
                  <c:v>-5.7516069766770483E-2</c:v>
                </c:pt>
                <c:pt idx="6368">
                  <c:v>-5.7485104240650009E-2</c:v>
                </c:pt>
                <c:pt idx="6369">
                  <c:v>-5.7454142209011128E-2</c:v>
                </c:pt>
                <c:pt idx="6370">
                  <c:v>-5.7423183565935232E-2</c:v>
                </c:pt>
                <c:pt idx="6371">
                  <c:v>-5.7392228207761686E-2</c:v>
                </c:pt>
                <c:pt idx="6372">
                  <c:v>-5.7361276033793318E-2</c:v>
                </c:pt>
                <c:pt idx="6373">
                  <c:v>-5.7330326946633148E-2</c:v>
                </c:pt>
                <c:pt idx="6374">
                  <c:v>-5.7299380852450232E-2</c:v>
                </c:pt>
                <c:pt idx="6375">
                  <c:v>-5.7268437661083971E-2</c:v>
                </c:pt>
                <c:pt idx="6376">
                  <c:v>-5.7237497286089456E-2</c:v>
                </c:pt>
                <c:pt idx="6377">
                  <c:v>-5.7206559644708443E-2</c:v>
                </c:pt>
                <c:pt idx="6378">
                  <c:v>-5.7175624657805235E-2</c:v>
                </c:pt>
                <c:pt idx="6379">
                  <c:v>-5.7144692249768814E-2</c:v>
                </c:pt>
                <c:pt idx="6380">
                  <c:v>-5.7113762348396935E-2</c:v>
                </c:pt>
                <c:pt idx="6381">
                  <c:v>-5.7082834884766231E-2</c:v>
                </c:pt>
                <c:pt idx="6382">
                  <c:v>-5.7051909793097821E-2</c:v>
                </c:pt>
                <c:pt idx="6383">
                  <c:v>-5.7020987010615087E-2</c:v>
                </c:pt>
                <c:pt idx="6384">
                  <c:v>-5.6990066477407453E-2</c:v>
                </c:pt>
                <c:pt idx="6385">
                  <c:v>-5.6959148136289495E-2</c:v>
                </c:pt>
                <c:pt idx="6386">
                  <c:v>-5.6928231932668383E-2</c:v>
                </c:pt>
                <c:pt idx="6387">
                  <c:v>-5.6897317814411985E-2</c:v>
                </c:pt>
                <c:pt idx="6388">
                  <c:v>-5.6866405731724745E-2</c:v>
                </c:pt>
                <c:pt idx="6389">
                  <c:v>-5.683549563702428E-2</c:v>
                </c:pt>
                <c:pt idx="6390">
                  <c:v>-5.6804587484830082E-2</c:v>
                </c:pt>
                <c:pt idx="6391">
                  <c:v>-5.6773681231650941E-2</c:v>
                </c:pt>
                <c:pt idx="6392">
                  <c:v>-5.6742776835882136E-2</c:v>
                </c:pt>
                <c:pt idx="6393">
                  <c:v>-5.6711874257706407E-2</c:v>
                </c:pt>
                <c:pt idx="6394">
                  <c:v>-5.6680973458999973E-2</c:v>
                </c:pt>
                <c:pt idx="6395">
                  <c:v>-5.6650074403243988E-2</c:v>
                </c:pt>
                <c:pt idx="6396">
                  <c:v>-5.6619177055440673E-2</c:v>
                </c:pt>
                <c:pt idx="6397">
                  <c:v>-5.6588281382034922E-2</c:v>
                </c:pt>
                <c:pt idx="6398">
                  <c:v>-5.6557387350837374E-2</c:v>
                </c:pt>
                <c:pt idx="6399">
                  <c:v>-5.652649493095635E-2</c:v>
                </c:pt>
                <c:pt idx="6400">
                  <c:v>-5.6495604092727914E-2</c:v>
                </c:pt>
                <c:pt idx="6401">
                  <c:v>-5.646471480765658E-2</c:v>
                </c:pt>
                <c:pt idx="6402">
                  <c:v>-5.6433827048351926E-2</c:v>
                </c:pt>
                <c:pt idx="6403">
                  <c:v>-5.6402940788475242E-2</c:v>
                </c:pt>
                <c:pt idx="6404">
                  <c:v>-5.6372056002684745E-2</c:v>
                </c:pt>
                <c:pt idx="6405">
                  <c:v>-5.6341172666586781E-2</c:v>
                </c:pt>
                <c:pt idx="6406">
                  <c:v>-5.6310290756687642E-2</c:v>
                </c:pt>
                <c:pt idx="6407">
                  <c:v>-5.6279410250348494E-2</c:v>
                </c:pt>
                <c:pt idx="6408">
                  <c:v>-5.6248531125744183E-2</c:v>
                </c:pt>
                <c:pt idx="6409">
                  <c:v>-5.6217653361823383E-2</c:v>
                </c:pt>
                <c:pt idx="6410">
                  <c:v>-5.6186776938270344E-2</c:v>
                </c:pt>
                <c:pt idx="6411">
                  <c:v>-5.6155901835469202E-2</c:v>
                </c:pt>
                <c:pt idx="6412">
                  <c:v>-5.6124722702859287E-2</c:v>
                </c:pt>
                <c:pt idx="6413">
                  <c:v>-5.6093530308768791E-2</c:v>
                </c:pt>
                <c:pt idx="6414">
                  <c:v>-5.6062093528040535E-2</c:v>
                </c:pt>
                <c:pt idx="6415">
                  <c:v>-5.603067583626764E-2</c:v>
                </c:pt>
                <c:pt idx="6416">
                  <c:v>-5.599911322559159E-2</c:v>
                </c:pt>
                <c:pt idx="6417">
                  <c:v>-5.5967607787908491E-2</c:v>
                </c:pt>
                <c:pt idx="6418">
                  <c:v>-5.5936025739194428E-2</c:v>
                </c:pt>
                <c:pt idx="6419">
                  <c:v>-5.5904527409150473E-2</c:v>
                </c:pt>
                <c:pt idx="6420">
                  <c:v>-5.5872990459589267E-2</c:v>
                </c:pt>
                <c:pt idx="6421">
                  <c:v>-5.5841551321977878E-2</c:v>
                </c:pt>
                <c:pt idx="6422">
                  <c:v>-5.581009176965418E-2</c:v>
                </c:pt>
                <c:pt idx="6423">
                  <c:v>-5.5778688800902476E-2</c:v>
                </c:pt>
                <c:pt idx="6424">
                  <c:v>-5.5747299979514109E-2</c:v>
                </c:pt>
                <c:pt idx="6425">
                  <c:v>-5.571595469188767E-2</c:v>
                </c:pt>
                <c:pt idx="6426">
                  <c:v>-5.5684640101554994E-2</c:v>
                </c:pt>
                <c:pt idx="6427">
                  <c:v>-5.5653365584291237E-2</c:v>
                </c:pt>
                <c:pt idx="6428">
                  <c:v>-5.5622126761342039E-2</c:v>
                </c:pt>
                <c:pt idx="6429">
                  <c:v>-5.5590925590779938E-2</c:v>
                </c:pt>
                <c:pt idx="6430">
                  <c:v>-5.5559759641653383E-2</c:v>
                </c:pt>
                <c:pt idx="6431">
                  <c:v>-5.5528628199529195E-2</c:v>
                </c:pt>
                <c:pt idx="6432">
                  <c:v>-5.5497529167933268E-2</c:v>
                </c:pt>
                <c:pt idx="6433">
                  <c:v>-5.5466460919958549E-2</c:v>
                </c:pt>
                <c:pt idx="6434">
                  <c:v>-5.5435421428097542E-2</c:v>
                </c:pt>
                <c:pt idx="6435">
                  <c:v>-5.5404408832422924E-2</c:v>
                </c:pt>
                <c:pt idx="6436">
                  <c:v>-5.5373421204499118E-2</c:v>
                </c:pt>
                <c:pt idx="6437">
                  <c:v>-5.5342194697645064E-2</c:v>
                </c:pt>
                <c:pt idx="6438">
                  <c:v>-5.5310979720822995E-2</c:v>
                </c:pt>
                <c:pt idx="6439">
                  <c:v>-5.5279572054903747E-2</c:v>
                </c:pt>
                <c:pt idx="6440">
                  <c:v>-5.5248201317509238E-2</c:v>
                </c:pt>
                <c:pt idx="6441">
                  <c:v>-5.5216719217793808E-2</c:v>
                </c:pt>
                <c:pt idx="6442">
                  <c:v>-5.5185304109081845E-2</c:v>
                </c:pt>
                <c:pt idx="6443">
                  <c:v>-5.5153833017014431E-2</c:v>
                </c:pt>
                <c:pt idx="6444">
                  <c:v>-5.5122403531339459E-2</c:v>
                </c:pt>
                <c:pt idx="6445">
                  <c:v>-5.5090975465342751E-2</c:v>
                </c:pt>
                <c:pt idx="6446">
                  <c:v>-5.5059587572275137E-2</c:v>
                </c:pt>
                <c:pt idx="6447">
                  <c:v>-5.5028229647817783E-2</c:v>
                </c:pt>
                <c:pt idx="6448">
                  <c:v>-5.4996915193604834E-2</c:v>
                </c:pt>
                <c:pt idx="6449">
                  <c:v>-5.4965641415596067E-2</c:v>
                </c:pt>
                <c:pt idx="6450">
                  <c:v>-5.4934411929641103E-2</c:v>
                </c:pt>
                <c:pt idx="6451">
                  <c:v>-5.4903224942647655E-2</c:v>
                </c:pt>
                <c:pt idx="6452">
                  <c:v>-5.487208020872647E-2</c:v>
                </c:pt>
                <c:pt idx="6453">
                  <c:v>-5.4840975668360437E-2</c:v>
                </c:pt>
                <c:pt idx="6454">
                  <c:v>-5.4809909592672401E-2</c:v>
                </c:pt>
                <c:pt idx="6455">
                  <c:v>-5.4778879668763936E-2</c:v>
                </c:pt>
                <c:pt idx="6456">
                  <c:v>-5.4747649837249557E-2</c:v>
                </c:pt>
                <c:pt idx="6457">
                  <c:v>-5.4716444784720319E-2</c:v>
                </c:pt>
                <c:pt idx="6458">
                  <c:v>-5.4685078288348454E-2</c:v>
                </c:pt>
                <c:pt idx="6459">
                  <c:v>-5.4653758237741656E-2</c:v>
                </c:pt>
                <c:pt idx="6460">
                  <c:v>-5.4622346943955014E-2</c:v>
                </c:pt>
                <c:pt idx="6461">
                  <c:v>-5.4591007443620831E-2</c:v>
                </c:pt>
                <c:pt idx="6462">
                  <c:v>-5.4559624123743766E-2</c:v>
                </c:pt>
                <c:pt idx="6463">
                  <c:v>-5.4528286257049197E-2</c:v>
                </c:pt>
                <c:pt idx="6464">
                  <c:v>-5.4496955424072346E-2</c:v>
                </c:pt>
                <c:pt idx="6465">
                  <c:v>-5.4465666722617656E-2</c:v>
                </c:pt>
                <c:pt idx="6466">
                  <c:v>-5.4434409909372816E-2</c:v>
                </c:pt>
                <c:pt idx="6467">
                  <c:v>-5.4403196894215911E-2</c:v>
                </c:pt>
                <c:pt idx="6468">
                  <c:v>-5.4372024538990871E-2</c:v>
                </c:pt>
                <c:pt idx="6469">
                  <c:v>-5.4340895743913042E-2</c:v>
                </c:pt>
                <c:pt idx="6470">
                  <c:v>-5.430980844667882E-2</c:v>
                </c:pt>
                <c:pt idx="6471">
                  <c:v>-5.4278552209137021E-2</c:v>
                </c:pt>
                <c:pt idx="6472">
                  <c:v>-5.424733095833939E-2</c:v>
                </c:pt>
                <c:pt idx="6473">
                  <c:v>-5.4215973950466734E-2</c:v>
                </c:pt>
                <c:pt idx="6474">
                  <c:v>-5.4184671795477646E-2</c:v>
                </c:pt>
                <c:pt idx="6475">
                  <c:v>-5.4153295394836376E-2</c:v>
                </c:pt>
                <c:pt idx="6476">
                  <c:v>-5.4121951971752735E-2</c:v>
                </c:pt>
                <c:pt idx="6477">
                  <c:v>-5.4090601671579086E-2</c:v>
                </c:pt>
                <c:pt idx="6478">
                  <c:v>-5.4059288272563177E-2</c:v>
                </c:pt>
                <c:pt idx="6479">
                  <c:v>-5.4028002885803839E-2</c:v>
                </c:pt>
                <c:pt idx="6480">
                  <c:v>-5.39967613743913E-2</c:v>
                </c:pt>
                <c:pt idx="6481">
                  <c:v>-5.396556185164797E-2</c:v>
                </c:pt>
                <c:pt idx="6482">
                  <c:v>-5.3934408930128019E-2</c:v>
                </c:pt>
                <c:pt idx="6483">
                  <c:v>-5.3903301217704924E-2</c:v>
                </c:pt>
                <c:pt idx="6484">
                  <c:v>-5.3872046432437537E-2</c:v>
                </c:pt>
                <c:pt idx="6485">
                  <c:v>-5.3840833250021869E-2</c:v>
                </c:pt>
                <c:pt idx="6486">
                  <c:v>-5.3809502340538884E-2</c:v>
                </c:pt>
                <c:pt idx="6487">
                  <c:v>-5.3778231402870191E-2</c:v>
                </c:pt>
                <c:pt idx="6488">
                  <c:v>-5.3746897926561454E-2</c:v>
                </c:pt>
                <c:pt idx="6489">
                  <c:v>-5.3715601952190606E-2</c:v>
                </c:pt>
                <c:pt idx="6490">
                  <c:v>-5.3684305080829886E-2</c:v>
                </c:pt>
                <c:pt idx="6491">
                  <c:v>-5.3653047861433045E-2</c:v>
                </c:pt>
                <c:pt idx="6492">
                  <c:v>-5.3621821282640481E-2</c:v>
                </c:pt>
                <c:pt idx="6493">
                  <c:v>-5.3590639761224357E-2</c:v>
                </c:pt>
                <c:pt idx="6494">
                  <c:v>-5.3559501044193714E-2</c:v>
                </c:pt>
                <c:pt idx="6495">
                  <c:v>-5.352840906949069E-2</c:v>
                </c:pt>
                <c:pt idx="6496">
                  <c:v>-5.3497181889860301E-2</c:v>
                </c:pt>
                <c:pt idx="6497">
                  <c:v>-5.3465999157871313E-2</c:v>
                </c:pt>
                <c:pt idx="6498">
                  <c:v>-5.3434709093888477E-2</c:v>
                </c:pt>
                <c:pt idx="6499">
                  <c:v>-5.3403480879138543E-2</c:v>
                </c:pt>
                <c:pt idx="6500">
                  <c:v>-5.3372196747533907E-2</c:v>
                </c:pt>
                <c:pt idx="6501">
                  <c:v>-5.3340951913524282E-2</c:v>
                </c:pt>
                <c:pt idx="6502">
                  <c:v>-5.3309709139822303E-2</c:v>
                </c:pt>
                <c:pt idx="6503">
                  <c:v>-5.3278506840320317E-2</c:v>
                </c:pt>
                <c:pt idx="6504">
                  <c:v>-5.324733602698184E-2</c:v>
                </c:pt>
                <c:pt idx="6505">
                  <c:v>-5.321621019722883E-2</c:v>
                </c:pt>
                <c:pt idx="6506">
                  <c:v>-5.3184962859039175E-2</c:v>
                </c:pt>
                <c:pt idx="6507">
                  <c:v>-5.3153763855656844E-2</c:v>
                </c:pt>
                <c:pt idx="6508">
                  <c:v>-5.3122471109211145E-2</c:v>
                </c:pt>
                <c:pt idx="6509">
                  <c:v>-5.309120043453025E-2</c:v>
                </c:pt>
                <c:pt idx="6510">
                  <c:v>-5.305990986639203E-2</c:v>
                </c:pt>
                <c:pt idx="6511">
                  <c:v>-5.3028650136157873E-2</c:v>
                </c:pt>
                <c:pt idx="6512">
                  <c:v>-5.2997413597247689E-2</c:v>
                </c:pt>
                <c:pt idx="6513">
                  <c:v>-5.2966219824175875E-2</c:v>
                </c:pt>
                <c:pt idx="6514">
                  <c:v>-5.2935068246358075E-2</c:v>
                </c:pt>
                <c:pt idx="6515">
                  <c:v>-5.290381309884945E-2</c:v>
                </c:pt>
                <c:pt idx="6516">
                  <c:v>-5.2872609673210669E-2</c:v>
                </c:pt>
                <c:pt idx="6517">
                  <c:v>-5.2841325872732992E-2</c:v>
                </c:pt>
                <c:pt idx="6518">
                  <c:v>-5.2810069282531791E-2</c:v>
                </c:pt>
                <c:pt idx="6519">
                  <c:v>-5.2778800339691789E-2</c:v>
                </c:pt>
                <c:pt idx="6520">
                  <c:v>-5.2747566068049812E-2</c:v>
                </c:pt>
                <c:pt idx="6521">
                  <c:v>-5.2716358893963922E-2</c:v>
                </c:pt>
                <c:pt idx="6522">
                  <c:v>-5.2685196722554783E-2</c:v>
                </c:pt>
                <c:pt idx="6523">
                  <c:v>-5.2654078612355659E-2</c:v>
                </c:pt>
                <c:pt idx="6524">
                  <c:v>-5.2622863034400669E-2</c:v>
                </c:pt>
                <c:pt idx="6525">
                  <c:v>-5.2591700089215876E-2</c:v>
                </c:pt>
                <c:pt idx="6526">
                  <c:v>-5.2560461202389663E-2</c:v>
                </c:pt>
                <c:pt idx="6527">
                  <c:v>-5.2529250389446724E-2</c:v>
                </c:pt>
                <c:pt idx="6528">
                  <c:v>-5.2498028947750408E-2</c:v>
                </c:pt>
                <c:pt idx="6529">
                  <c:v>-5.2466842247348933E-2</c:v>
                </c:pt>
                <c:pt idx="6530">
                  <c:v>-5.2435682720520849E-2</c:v>
                </c:pt>
                <c:pt idx="6531">
                  <c:v>-5.2404567561317505E-2</c:v>
                </c:pt>
                <c:pt idx="6532">
                  <c:v>-5.2373358228033406E-2</c:v>
                </c:pt>
                <c:pt idx="6533">
                  <c:v>-5.2342202952478156E-2</c:v>
                </c:pt>
                <c:pt idx="6534">
                  <c:v>-5.2310977355378652E-2</c:v>
                </c:pt>
                <c:pt idx="6535">
                  <c:v>-5.2279782308742473E-2</c:v>
                </c:pt>
                <c:pt idx="6536">
                  <c:v>-5.2248580211369133E-2</c:v>
                </c:pt>
                <c:pt idx="6537">
                  <c:v>-5.2217414745904078E-2</c:v>
                </c:pt>
                <c:pt idx="6538">
                  <c:v>-5.2186278349870552E-2</c:v>
                </c:pt>
                <c:pt idx="6539">
                  <c:v>-5.2155061051114615E-2</c:v>
                </c:pt>
                <c:pt idx="6540">
                  <c:v>-5.212389571430831E-2</c:v>
                </c:pt>
                <c:pt idx="6541">
                  <c:v>-5.2092669483254528E-2</c:v>
                </c:pt>
                <c:pt idx="6542">
                  <c:v>-5.2061476036116494E-2</c:v>
                </c:pt>
                <c:pt idx="6543">
                  <c:v>-5.2030280922115701E-2</c:v>
                </c:pt>
                <c:pt idx="6544">
                  <c:v>-5.1999124887097625E-2</c:v>
                </c:pt>
                <c:pt idx="6545">
                  <c:v>-5.1968000909941803E-2</c:v>
                </c:pt>
                <c:pt idx="6546">
                  <c:v>-5.1936801703943547E-2</c:v>
                </c:pt>
                <c:pt idx="6547">
                  <c:v>-5.1905605488607898E-2</c:v>
                </c:pt>
                <c:pt idx="6548">
                  <c:v>-5.187438312361603E-2</c:v>
                </c:pt>
                <c:pt idx="6549">
                  <c:v>-5.1843180314668891E-2</c:v>
                </c:pt>
                <c:pt idx="6550">
                  <c:v>-5.1811995875458927E-2</c:v>
                </c:pt>
                <c:pt idx="6551">
                  <c:v>-5.1780850280564228E-2</c:v>
                </c:pt>
                <c:pt idx="6552">
                  <c:v>-5.174963349616879E-2</c:v>
                </c:pt>
                <c:pt idx="6553">
                  <c:v>-5.1718426395249151E-2</c:v>
                </c:pt>
                <c:pt idx="6554">
                  <c:v>-5.1687199078035984E-2</c:v>
                </c:pt>
                <c:pt idx="6555">
                  <c:v>-5.1655996389295411E-2</c:v>
                </c:pt>
                <c:pt idx="6556">
                  <c:v>-5.1624816313847632E-2</c:v>
                </c:pt>
                <c:pt idx="6557">
                  <c:v>-5.1593678401290921E-2</c:v>
                </c:pt>
                <c:pt idx="6558">
                  <c:v>-5.1562475638124161E-2</c:v>
                </c:pt>
                <c:pt idx="6559">
                  <c:v>-5.1531285879835687E-2</c:v>
                </c:pt>
                <c:pt idx="6560">
                  <c:v>-5.1500079781665931E-2</c:v>
                </c:pt>
                <c:pt idx="6561">
                  <c:v>-5.1468900386448413E-2</c:v>
                </c:pt>
                <c:pt idx="6562">
                  <c:v>-5.1437745421197001E-2</c:v>
                </c:pt>
                <c:pt idx="6563">
                  <c:v>-5.1406633519131162E-2</c:v>
                </c:pt>
                <c:pt idx="6564">
                  <c:v>-5.1375459382827837E-2</c:v>
                </c:pt>
                <c:pt idx="6565">
                  <c:v>-5.1344299090141599E-2</c:v>
                </c:pt>
                <c:pt idx="6566">
                  <c:v>-5.131312363402174E-2</c:v>
                </c:pt>
                <c:pt idx="6567">
                  <c:v>-5.128197505481541E-2</c:v>
                </c:pt>
                <c:pt idx="6568">
                  <c:v>-5.1250850976099604E-2</c:v>
                </c:pt>
                <c:pt idx="6569">
                  <c:v>-5.1219672654045478E-2</c:v>
                </c:pt>
                <c:pt idx="6570">
                  <c:v>-5.1188504663076118E-2</c:v>
                </c:pt>
                <c:pt idx="6571">
                  <c:v>-5.1157326846578532E-2</c:v>
                </c:pt>
                <c:pt idx="6572">
                  <c:v>-5.1126176645443777E-2</c:v>
                </c:pt>
                <c:pt idx="6573">
                  <c:v>-5.1095054086638503E-2</c:v>
                </c:pt>
                <c:pt idx="6574">
                  <c:v>-5.1063881773866115E-2</c:v>
                </c:pt>
                <c:pt idx="6575">
                  <c:v>-5.1032722766579774E-2</c:v>
                </c:pt>
                <c:pt idx="6576">
                  <c:v>-5.1001557048936719E-2</c:v>
                </c:pt>
                <c:pt idx="6577">
                  <c:v>-5.0970420876115141E-2</c:v>
                </c:pt>
                <c:pt idx="6578">
                  <c:v>-5.0939313977982459E-2</c:v>
                </c:pt>
                <c:pt idx="6579">
                  <c:v>-5.0908159904086592E-2</c:v>
                </c:pt>
                <c:pt idx="6580">
                  <c:v>-5.0877020377625759E-2</c:v>
                </c:pt>
                <c:pt idx="6581">
                  <c:v>-5.0845875473156776E-2</c:v>
                </c:pt>
                <c:pt idx="6582">
                  <c:v>-5.0814760634409262E-2</c:v>
                </c:pt>
                <c:pt idx="6583">
                  <c:v>-5.0783593738476074E-2</c:v>
                </c:pt>
                <c:pt idx="6584">
                  <c:v>-5.0752443224394594E-2</c:v>
                </c:pt>
                <c:pt idx="6585">
                  <c:v>-5.0721288425302824E-2</c:v>
                </c:pt>
                <c:pt idx="6586">
                  <c:v>-5.0690165845458213E-2</c:v>
                </c:pt>
                <c:pt idx="6587">
                  <c:v>-5.0658996143566282E-2</c:v>
                </c:pt>
                <c:pt idx="6588">
                  <c:v>-5.0627845756128553E-2</c:v>
                </c:pt>
                <c:pt idx="6589">
                  <c:v>-5.0596694618909921E-2</c:v>
                </c:pt>
                <c:pt idx="6590">
                  <c:v>-5.0565577894136904E-2</c:v>
                </c:pt>
                <c:pt idx="6591">
                  <c:v>-5.0534417546195753E-2</c:v>
                </c:pt>
                <c:pt idx="6592">
                  <c:v>-5.050327833881324E-2</c:v>
                </c:pt>
                <c:pt idx="6593">
                  <c:v>-5.0472140349092698E-2</c:v>
                </c:pt>
                <c:pt idx="6594">
                  <c:v>-5.04410377976382E-2</c:v>
                </c:pt>
                <c:pt idx="6595">
                  <c:v>-5.0409893381229309E-2</c:v>
                </c:pt>
                <c:pt idx="6596">
                  <c:v>-5.0378770796531636E-2</c:v>
                </c:pt>
                <c:pt idx="6597">
                  <c:v>-5.0347650191645665E-2</c:v>
                </c:pt>
                <c:pt idx="6598">
                  <c:v>-5.031656520514749E-2</c:v>
                </c:pt>
                <c:pt idx="6599">
                  <c:v>-5.0285439107400465E-2</c:v>
                </c:pt>
                <c:pt idx="6600">
                  <c:v>-5.0254334876716211E-2</c:v>
                </c:pt>
                <c:pt idx="6601">
                  <c:v>-5.0223232753965064E-2</c:v>
                </c:pt>
                <c:pt idx="6602">
                  <c:v>-5.0192102274997041E-2</c:v>
                </c:pt>
                <c:pt idx="6603">
                  <c:v>-5.0160983604674803E-2</c:v>
                </c:pt>
                <c:pt idx="6604">
                  <c:v>-5.0129873060019481E-2</c:v>
                </c:pt>
                <c:pt idx="6605">
                  <c:v>-5.0098734750824714E-2</c:v>
                </c:pt>
                <c:pt idx="6606">
                  <c:v>-5.0067612116462323E-2</c:v>
                </c:pt>
                <c:pt idx="6607">
                  <c:v>-5.0036499573886339E-2</c:v>
                </c:pt>
                <c:pt idx="6608">
                  <c:v>-5.0005362838395684E-2</c:v>
                </c:pt>
                <c:pt idx="6609">
                  <c:v>-4.9974243728601542E-2</c:v>
                </c:pt>
                <c:pt idx="6610">
                  <c:v>-4.9943136851168413E-2</c:v>
                </c:pt>
                <c:pt idx="6611">
                  <c:v>-4.9912007731628183E-2</c:v>
                </c:pt>
                <c:pt idx="6612">
                  <c:v>-4.9880897569839489E-2</c:v>
                </c:pt>
                <c:pt idx="6613">
                  <c:v>-4.984980071441053E-2</c:v>
                </c:pt>
                <c:pt idx="6614">
                  <c:v>-4.9818682735413122E-2</c:v>
                </c:pt>
                <c:pt idx="6615">
                  <c:v>-4.9787584294579079E-2</c:v>
                </c:pt>
                <c:pt idx="6616">
                  <c:v>-4.9756499626481765E-2</c:v>
                </c:pt>
                <c:pt idx="6617">
                  <c:v>-4.9725394356444685E-2</c:v>
                </c:pt>
                <c:pt idx="6618">
                  <c:v>-4.9694308774418827E-2</c:v>
                </c:pt>
                <c:pt idx="6619">
                  <c:v>-4.9663237053699405E-2</c:v>
                </c:pt>
                <c:pt idx="6620">
                  <c:v>-4.9632144919275534E-2</c:v>
                </c:pt>
                <c:pt idx="6621">
                  <c:v>-4.9601072378251676E-2</c:v>
                </c:pt>
                <c:pt idx="6622">
                  <c:v>-4.9569967537155424E-2</c:v>
                </c:pt>
                <c:pt idx="6623">
                  <c:v>-4.9538884039067921E-2</c:v>
                </c:pt>
                <c:pt idx="6624">
                  <c:v>-4.9507768263177487E-2</c:v>
                </c:pt>
                <c:pt idx="6625">
                  <c:v>-4.9476675983331497E-2</c:v>
                </c:pt>
                <c:pt idx="6626">
                  <c:v>-4.9445554252717461E-2</c:v>
                </c:pt>
                <c:pt idx="6627">
                  <c:v>-4.9414458205959966E-2</c:v>
                </c:pt>
                <c:pt idx="6628">
                  <c:v>-4.938333547481355E-2</c:v>
                </c:pt>
                <c:pt idx="6629">
                  <c:v>-4.9352240190056573E-2</c:v>
                </c:pt>
                <c:pt idx="6630">
                  <c:v>-4.9321120299368082E-2</c:v>
                </c:pt>
                <c:pt idx="6631">
                  <c:v>-4.929002908357677E-2</c:v>
                </c:pt>
                <c:pt idx="6632">
                  <c:v>-4.9258914671504617E-2</c:v>
                </c:pt>
                <c:pt idx="6633">
                  <c:v>-4.9227829697584047E-2</c:v>
                </c:pt>
                <c:pt idx="6634">
                  <c:v>-4.9196722425719819E-2</c:v>
                </c:pt>
                <c:pt idx="6635">
                  <c:v>-4.916564500459597E-2</c:v>
                </c:pt>
                <c:pt idx="6636">
                  <c:v>-4.913454582542226E-2</c:v>
                </c:pt>
                <c:pt idx="6637">
                  <c:v>-4.9103476664602796E-2</c:v>
                </c:pt>
                <c:pt idx="6638">
                  <c:v>-4.9072386044813787E-2</c:v>
                </c:pt>
                <c:pt idx="6639">
                  <c:v>-4.904132544800488E-2</c:v>
                </c:pt>
                <c:pt idx="6640">
                  <c:v>-4.9010243533852027E-2</c:v>
                </c:pt>
                <c:pt idx="6641">
                  <c:v>-4.8979191543115141E-2</c:v>
                </c:pt>
                <c:pt idx="6642">
                  <c:v>-4.8948118276096131E-2</c:v>
                </c:pt>
                <c:pt idx="6643">
                  <c:v>-4.891707476916296E-2</c:v>
                </c:pt>
                <c:pt idx="6644">
                  <c:v>-4.8886009964501209E-2</c:v>
                </c:pt>
                <c:pt idx="6645">
                  <c:v>-4.8854974719908184E-2</c:v>
                </c:pt>
                <c:pt idx="6646">
                  <c:v>-4.8823918118764797E-2</c:v>
                </c:pt>
                <c:pt idx="6647">
                  <c:v>-4.8792890858782356E-2</c:v>
                </c:pt>
                <c:pt idx="6648">
                  <c:v>-4.8761842162480973E-2</c:v>
                </c:pt>
                <c:pt idx="6649">
                  <c:v>-4.8730822581043831E-2</c:v>
                </c:pt>
                <c:pt idx="6650">
                  <c:v>-4.8699781473195036E-2</c:v>
                </c:pt>
                <c:pt idx="6651">
                  <c:v>-4.8668769253813693E-2</c:v>
                </c:pt>
                <c:pt idx="6652">
                  <c:v>-4.8637735414381544E-2</c:v>
                </c:pt>
                <c:pt idx="6653">
                  <c:v>-4.8606730241417706E-2</c:v>
                </c:pt>
                <c:pt idx="6654">
                  <c:v>-4.8575703355460909E-2</c:v>
                </c:pt>
                <c:pt idx="6655">
                  <c:v>-4.8544704921036241E-2</c:v>
                </c:pt>
                <c:pt idx="6656">
                  <c:v>-4.8513684683948455E-2</c:v>
                </c:pt>
                <c:pt idx="6657">
                  <c:v>-4.8482692691990681E-2</c:v>
                </c:pt>
                <c:pt idx="6658">
                  <c:v>-4.8451678812462651E-2</c:v>
                </c:pt>
                <c:pt idx="6659">
                  <c:v>-4.8420692980896851E-2</c:v>
                </c:pt>
                <c:pt idx="6660">
                  <c:v>-4.83896851823995E-2</c:v>
                </c:pt>
                <c:pt idx="6661">
                  <c:v>-4.8358705244138933E-2</c:v>
                </c:pt>
                <c:pt idx="6662">
                  <c:v>-4.8327703265466093E-2</c:v>
                </c:pt>
                <c:pt idx="6663">
                  <c:v>-4.8296708042026182E-2</c:v>
                </c:pt>
                <c:pt idx="6664">
                  <c:v>-4.826569908126721E-2</c:v>
                </c:pt>
                <c:pt idx="6665">
                  <c:v>-4.8234689006641518E-2</c:v>
                </c:pt>
                <c:pt idx="6666">
                  <c:v>-4.8203671655276781E-2</c:v>
                </c:pt>
                <c:pt idx="6667">
                  <c:v>-4.8172652366679336E-2</c:v>
                </c:pt>
                <c:pt idx="6668">
                  <c:v>-4.8141629940113506E-2</c:v>
                </c:pt>
                <c:pt idx="6669">
                  <c:v>-4.8110606789877386E-2</c:v>
                </c:pt>
                <c:pt idx="6670">
                  <c:v>-4.8079583088047717E-2</c:v>
                </c:pt>
                <c:pt idx="6671">
                  <c:v>-4.8048560036840882E-2</c:v>
                </c:pt>
                <c:pt idx="6672">
                  <c:v>-4.8017538038942598E-2</c:v>
                </c:pt>
                <c:pt idx="6673">
                  <c:v>-4.7986517738721202E-2</c:v>
                </c:pt>
                <c:pt idx="6674">
                  <c:v>-4.7955499468530172E-2</c:v>
                </c:pt>
                <c:pt idx="6675">
                  <c:v>-4.7924483582902744E-2</c:v>
                </c:pt>
                <c:pt idx="6676">
                  <c:v>-4.7893470298231489E-2</c:v>
                </c:pt>
                <c:pt idx="6677">
                  <c:v>-4.7862459803779844E-2</c:v>
                </c:pt>
                <c:pt idx="6678">
                  <c:v>-4.7831452219389892E-2</c:v>
                </c:pt>
                <c:pt idx="6679">
                  <c:v>-4.7800447635019838E-2</c:v>
                </c:pt>
                <c:pt idx="6680">
                  <c:v>-4.7769446102330526E-2</c:v>
                </c:pt>
                <c:pt idx="6681">
                  <c:v>-4.7738447650410576E-2</c:v>
                </c:pt>
                <c:pt idx="6682">
                  <c:v>-4.7707452286155638E-2</c:v>
                </c:pt>
                <c:pt idx="6683">
                  <c:v>-4.7676460001437271E-2</c:v>
                </c:pt>
                <c:pt idx="6684">
                  <c:v>-4.7645470775124266E-2</c:v>
                </c:pt>
                <c:pt idx="6685">
                  <c:v>-4.7614484576799121E-2</c:v>
                </c:pt>
                <c:pt idx="6686">
                  <c:v>-4.7583501368597569E-2</c:v>
                </c:pt>
                <c:pt idx="6687">
                  <c:v>-4.7552521107318779E-2</c:v>
                </c:pt>
                <c:pt idx="6688">
                  <c:v>-4.7521543745764117E-2</c:v>
                </c:pt>
                <c:pt idx="6689">
                  <c:v>-4.7490569233998248E-2</c:v>
                </c:pt>
                <c:pt idx="6690">
                  <c:v>-4.7459597520245533E-2</c:v>
                </c:pt>
                <c:pt idx="6691">
                  <c:v>-4.742862855165797E-2</c:v>
                </c:pt>
                <c:pt idx="6692">
                  <c:v>-4.7397662274889618E-2</c:v>
                </c:pt>
                <c:pt idx="6693">
                  <c:v>-4.736669863656251E-2</c:v>
                </c:pt>
                <c:pt idx="6694">
                  <c:v>-4.7335737583622195E-2</c:v>
                </c:pt>
                <c:pt idx="6695">
                  <c:v>-4.7304779063613966E-2</c:v>
                </c:pt>
                <c:pt idx="6696">
                  <c:v>-4.7273823024893136E-2</c:v>
                </c:pt>
                <c:pt idx="6697">
                  <c:v>-4.7242869416782796E-2</c:v>
                </c:pt>
                <c:pt idx="6698">
                  <c:v>-4.7211918189688673E-2</c:v>
                </c:pt>
                <c:pt idx="6699">
                  <c:v>-4.7180969295181452E-2</c:v>
                </c:pt>
                <c:pt idx="6700">
                  <c:v>-4.7150022686050674E-2</c:v>
                </c:pt>
                <c:pt idx="6701">
                  <c:v>-4.7119078316341156E-2</c:v>
                </c:pt>
                <c:pt idx="6702">
                  <c:v>-4.7088136141367976E-2</c:v>
                </c:pt>
                <c:pt idx="6703">
                  <c:v>-4.7057196117721356E-2</c:v>
                </c:pt>
                <c:pt idx="6704">
                  <c:v>-4.7026258203261395E-2</c:v>
                </c:pt>
                <c:pt idx="6705">
                  <c:v>-4.6995322357103242E-2</c:v>
                </c:pt>
                <c:pt idx="6706">
                  <c:v>-4.6964388539597501E-2</c:v>
                </c:pt>
                <c:pt idx="6707">
                  <c:v>-4.6933456712305921E-2</c:v>
                </c:pt>
                <c:pt idx="6708">
                  <c:v>-4.6902526837973579E-2</c:v>
                </c:pt>
                <c:pt idx="6709">
                  <c:v>-4.6871598880497745E-2</c:v>
                </c:pt>
                <c:pt idx="6710">
                  <c:v>-4.6840672804897565E-2</c:v>
                </c:pt>
                <c:pt idx="6711">
                  <c:v>-4.6809748577280208E-2</c:v>
                </c:pt>
                <c:pt idx="6712">
                  <c:v>-4.6778826164807663E-2</c:v>
                </c:pt>
                <c:pt idx="6713">
                  <c:v>-4.6747905535662049E-2</c:v>
                </c:pt>
                <c:pt idx="6714">
                  <c:v>-4.6716986659014581E-2</c:v>
                </c:pt>
                <c:pt idx="6715">
                  <c:v>-4.6686069504989824E-2</c:v>
                </c:pt>
                <c:pt idx="6716">
                  <c:v>-4.665515404463455E-2</c:v>
                </c:pt>
                <c:pt idx="6717">
                  <c:v>-4.6624240249885041E-2</c:v>
                </c:pt>
                <c:pt idx="6718">
                  <c:v>-4.6593328093536057E-2</c:v>
                </c:pt>
                <c:pt idx="6719">
                  <c:v>-4.6562417549210033E-2</c:v>
                </c:pt>
                <c:pt idx="6720">
                  <c:v>-4.653150859132843E-2</c:v>
                </c:pt>
                <c:pt idx="6721">
                  <c:v>-4.6500601195081204E-2</c:v>
                </c:pt>
                <c:pt idx="6722">
                  <c:v>-4.6469695336401218E-2</c:v>
                </c:pt>
                <c:pt idx="6723">
                  <c:v>-4.6438790991935319E-2</c:v>
                </c:pt>
                <c:pt idx="6724">
                  <c:v>-4.6407888139019693E-2</c:v>
                </c:pt>
                <c:pt idx="6725">
                  <c:v>-4.6376986755654603E-2</c:v>
                </c:pt>
                <c:pt idx="6726">
                  <c:v>-4.6345967225010887E-2</c:v>
                </c:pt>
                <c:pt idx="6727">
                  <c:v>-4.6314919520866416E-2</c:v>
                </c:pt>
                <c:pt idx="6728">
                  <c:v>-4.6283751939690532E-2</c:v>
                </c:pt>
                <c:pt idx="6729">
                  <c:v>-4.6252559929476189E-2</c:v>
                </c:pt>
                <c:pt idx="6730">
                  <c:v>-4.6221282686872311E-2</c:v>
                </c:pt>
                <c:pt idx="6731">
                  <c:v>-4.6190000453587121E-2</c:v>
                </c:pt>
                <c:pt idx="6732">
                  <c:v>-4.6158666994386532E-2</c:v>
                </c:pt>
                <c:pt idx="6733">
                  <c:v>-4.612734837793353E-2</c:v>
                </c:pt>
                <c:pt idx="6734">
                  <c:v>-4.6096003229779026E-2</c:v>
                </c:pt>
                <c:pt idx="6735">
                  <c:v>-4.6064669125206736E-2</c:v>
                </c:pt>
                <c:pt idx="6736">
                  <c:v>-4.6033331629804997E-2</c:v>
                </c:pt>
                <c:pt idx="6737">
                  <c:v>-4.6002008128788296E-2</c:v>
                </c:pt>
                <c:pt idx="6738">
                  <c:v>-4.5970695805971684E-2</c:v>
                </c:pt>
                <c:pt idx="6739">
                  <c:v>-4.5939402292672404E-2</c:v>
                </c:pt>
                <c:pt idx="6740">
                  <c:v>-4.5908127824551892E-2</c:v>
                </c:pt>
                <c:pt idx="6741">
                  <c:v>-4.5876875571153497E-2</c:v>
                </c:pt>
                <c:pt idx="6742">
                  <c:v>-4.5845645942252489E-2</c:v>
                </c:pt>
                <c:pt idx="6743">
                  <c:v>-4.5814439973863641E-2</c:v>
                </c:pt>
                <c:pt idx="6744">
                  <c:v>-4.5783257605154448E-2</c:v>
                </c:pt>
                <c:pt idx="6745">
                  <c:v>-4.5752098795383223E-2</c:v>
                </c:pt>
                <c:pt idx="6746">
                  <c:v>-4.5720963036373186E-2</c:v>
                </c:pt>
                <c:pt idx="6747">
                  <c:v>-4.5689849735392807E-2</c:v>
                </c:pt>
                <c:pt idx="6748">
                  <c:v>-4.5658758095022234E-2</c:v>
                </c:pt>
                <c:pt idx="6749">
                  <c:v>-4.5627687254205462E-2</c:v>
                </c:pt>
                <c:pt idx="6750">
                  <c:v>-4.5596636269714164E-2</c:v>
                </c:pt>
                <c:pt idx="6751">
                  <c:v>-4.5565501834525679E-2</c:v>
                </c:pt>
                <c:pt idx="6752">
                  <c:v>-4.5534361014006042E-2</c:v>
                </c:pt>
                <c:pt idx="6753">
                  <c:v>-4.5503132909185839E-2</c:v>
                </c:pt>
                <c:pt idx="6754">
                  <c:v>-4.547190013962582E-2</c:v>
                </c:pt>
                <c:pt idx="6755">
                  <c:v>-4.5440607504381281E-2</c:v>
                </c:pt>
                <c:pt idx="6756">
                  <c:v>-4.5409325130875366E-2</c:v>
                </c:pt>
                <c:pt idx="6757">
                  <c:v>-4.5378009975432232E-2</c:v>
                </c:pt>
                <c:pt idx="6758">
                  <c:v>-4.5346702461500965E-2</c:v>
                </c:pt>
                <c:pt idx="6759">
                  <c:v>-4.5315388663342171E-2</c:v>
                </c:pt>
                <c:pt idx="6760">
                  <c:v>-4.5284087741152113E-2</c:v>
                </c:pt>
                <c:pt idx="6761">
                  <c:v>-4.525279767924234E-2</c:v>
                </c:pt>
                <c:pt idx="6762">
                  <c:v>-4.5221527145188678E-2</c:v>
                </c:pt>
                <c:pt idx="6763">
                  <c:v>-4.5190276964442333E-2</c:v>
                </c:pt>
                <c:pt idx="6764">
                  <c:v>-4.5159050859383543E-2</c:v>
                </c:pt>
                <c:pt idx="6765">
                  <c:v>-4.5127849565912093E-2</c:v>
                </c:pt>
                <c:pt idx="6766">
                  <c:v>-4.5096674365881051E-2</c:v>
                </c:pt>
                <c:pt idx="6767">
                  <c:v>-4.5065525321193012E-2</c:v>
                </c:pt>
                <c:pt idx="6768">
                  <c:v>-4.5034402448612398E-2</c:v>
                </c:pt>
                <c:pt idx="6769">
                  <c:v>-4.500321500805482E-2</c:v>
                </c:pt>
                <c:pt idx="6770">
                  <c:v>-4.4972032135587092E-2</c:v>
                </c:pt>
                <c:pt idx="6771">
                  <c:v>-4.4940781132838392E-2</c:v>
                </c:pt>
                <c:pt idx="6772">
                  <c:v>-4.4909536436488318E-2</c:v>
                </c:pt>
                <c:pt idx="6773">
                  <c:v>-4.4878247119034209E-2</c:v>
                </c:pt>
                <c:pt idx="6774">
                  <c:v>-4.4846976790612447E-2</c:v>
                </c:pt>
                <c:pt idx="6775">
                  <c:v>-4.4815684846723158E-2</c:v>
                </c:pt>
                <c:pt idx="6776">
                  <c:v>-4.4784407779716706E-2</c:v>
                </c:pt>
                <c:pt idx="6777">
                  <c:v>-4.4753131922662504E-2</c:v>
                </c:pt>
                <c:pt idx="6778">
                  <c:v>-4.4721874286410779E-2</c:v>
                </c:pt>
                <c:pt idx="6779">
                  <c:v>-4.4690632360188498E-2</c:v>
                </c:pt>
                <c:pt idx="6780">
                  <c:v>-4.4659413589779207E-2</c:v>
                </c:pt>
                <c:pt idx="6781">
                  <c:v>-4.4628218221642257E-2</c:v>
                </c:pt>
                <c:pt idx="6782">
                  <c:v>-4.4597049239031405E-2</c:v>
                </c:pt>
                <c:pt idx="6783">
                  <c:v>-4.4565906907538644E-2</c:v>
                </c:pt>
                <c:pt idx="6784">
                  <c:v>-4.4534710330654204E-2</c:v>
                </c:pt>
                <c:pt idx="6785">
                  <c:v>-4.4503523231921638E-2</c:v>
                </c:pt>
                <c:pt idx="6786">
                  <c:v>-4.4472279159574801E-2</c:v>
                </c:pt>
                <c:pt idx="6787">
                  <c:v>-4.4441047053796201E-2</c:v>
                </c:pt>
                <c:pt idx="6788">
                  <c:v>-4.4409779275220052E-2</c:v>
                </c:pt>
                <c:pt idx="6789">
                  <c:v>-4.4378517919066662E-2</c:v>
                </c:pt>
                <c:pt idx="6790">
                  <c:v>-4.4347248298934272E-2</c:v>
                </c:pt>
                <c:pt idx="6791">
                  <c:v>-4.4315991100391361E-2</c:v>
                </c:pt>
                <c:pt idx="6792">
                  <c:v>-4.4284744682125066E-2</c:v>
                </c:pt>
                <c:pt idx="6793">
                  <c:v>-4.4253518712948248E-2</c:v>
                </c:pt>
                <c:pt idx="6794">
                  <c:v>-4.4222314488774672E-2</c:v>
                </c:pt>
                <c:pt idx="6795">
                  <c:v>-4.4191136293563638E-2</c:v>
                </c:pt>
                <c:pt idx="6796">
                  <c:v>-4.4159985162674498E-2</c:v>
                </c:pt>
                <c:pt idx="6797">
                  <c:v>-4.4128787634909183E-2</c:v>
                </c:pt>
                <c:pt idx="6798">
                  <c:v>-4.4097603310086997E-2</c:v>
                </c:pt>
                <c:pt idx="6799">
                  <c:v>-4.406637059122398E-2</c:v>
                </c:pt>
                <c:pt idx="6800">
                  <c:v>-4.4035154094156814E-2</c:v>
                </c:pt>
                <c:pt idx="6801">
                  <c:v>-4.4003908784098766E-2</c:v>
                </c:pt>
                <c:pt idx="6802">
                  <c:v>-4.3972674018497804E-2</c:v>
                </c:pt>
                <c:pt idx="6803">
                  <c:v>-4.3941435629968384E-2</c:v>
                </c:pt>
                <c:pt idx="6804">
                  <c:v>-4.3910212798973003E-2</c:v>
                </c:pt>
                <c:pt idx="6805">
                  <c:v>-4.3879003658870985E-2</c:v>
                </c:pt>
                <c:pt idx="6806">
                  <c:v>-4.3847817030520986E-2</c:v>
                </c:pt>
                <c:pt idx="6807">
                  <c:v>-4.3816653854028997E-2</c:v>
                </c:pt>
                <c:pt idx="6808">
                  <c:v>-4.3785449576734914E-2</c:v>
                </c:pt>
                <c:pt idx="6809">
                  <c:v>-4.3754259998925848E-2</c:v>
                </c:pt>
                <c:pt idx="6810">
                  <c:v>-4.372302885873014E-2</c:v>
                </c:pt>
                <c:pt idx="6811">
                  <c:v>-4.3691799183664615E-2</c:v>
                </c:pt>
                <c:pt idx="6812">
                  <c:v>-4.3660553643195654E-2</c:v>
                </c:pt>
                <c:pt idx="6813">
                  <c:v>-4.3629315539103375E-2</c:v>
                </c:pt>
                <c:pt idx="6814">
                  <c:v>-4.3598083525808795E-2</c:v>
                </c:pt>
                <c:pt idx="6815">
                  <c:v>-4.3566869336836733E-2</c:v>
                </c:pt>
                <c:pt idx="6816">
                  <c:v>-4.3535675208962288E-2</c:v>
                </c:pt>
                <c:pt idx="6817">
                  <c:v>-4.3504506768865747E-2</c:v>
                </c:pt>
                <c:pt idx="6818">
                  <c:v>-4.3473302245416512E-2</c:v>
                </c:pt>
                <c:pt idx="6819">
                  <c:v>-4.3442115751473054E-2</c:v>
                </c:pt>
                <c:pt idx="6820">
                  <c:v>-4.3410893704303177E-2</c:v>
                </c:pt>
                <c:pt idx="6821">
                  <c:v>-4.3379677082420243E-2</c:v>
                </c:pt>
                <c:pt idx="6822">
                  <c:v>-4.3348449209229034E-2</c:v>
                </c:pt>
                <c:pt idx="6823">
                  <c:v>-4.331723205046184E-2</c:v>
                </c:pt>
                <c:pt idx="6824">
                  <c:v>-4.328602408010962E-2</c:v>
                </c:pt>
                <c:pt idx="6825">
                  <c:v>-4.3254836214040915E-2</c:v>
                </c:pt>
                <c:pt idx="6826">
                  <c:v>-4.3223670335288567E-2</c:v>
                </c:pt>
                <c:pt idx="6827">
                  <c:v>-4.3192472432635354E-2</c:v>
                </c:pt>
                <c:pt idx="6828">
                  <c:v>-4.3161292889622282E-2</c:v>
                </c:pt>
                <c:pt idx="6829">
                  <c:v>-4.3130082259937419E-2</c:v>
                </c:pt>
                <c:pt idx="6830">
                  <c:v>-4.3098879193712913E-2</c:v>
                </c:pt>
                <c:pt idx="6831">
                  <c:v>-4.3067668244564261E-2</c:v>
                </c:pt>
                <c:pt idx="6832">
                  <c:v>-4.303647014228329E-2</c:v>
                </c:pt>
                <c:pt idx="6833">
                  <c:v>-4.3005283478125211E-2</c:v>
                </c:pt>
                <c:pt idx="6834">
                  <c:v>-4.2974118493094238E-2</c:v>
                </c:pt>
                <c:pt idx="6835">
                  <c:v>-4.2942922182272691E-2</c:v>
                </c:pt>
                <c:pt idx="6836">
                  <c:v>-4.2911745260591827E-2</c:v>
                </c:pt>
                <c:pt idx="6837">
                  <c:v>-4.2880540353284979E-2</c:v>
                </c:pt>
                <c:pt idx="6838">
                  <c:v>-4.2849345165109853E-2</c:v>
                </c:pt>
                <c:pt idx="6839">
                  <c:v>-4.2818144907208588E-2</c:v>
                </c:pt>
                <c:pt idx="6840">
                  <c:v>-4.2786959566108285E-2</c:v>
                </c:pt>
                <c:pt idx="6841">
                  <c:v>-4.2755787721164729E-2</c:v>
                </c:pt>
                <c:pt idx="6842">
                  <c:v>-4.2724589056342466E-2</c:v>
                </c:pt>
                <c:pt idx="6843">
                  <c:v>-4.2693387621004775E-2</c:v>
                </c:pt>
                <c:pt idx="6844">
                  <c:v>-4.266217064433292E-2</c:v>
                </c:pt>
                <c:pt idx="6845">
                  <c:v>-4.2630957090889821E-2</c:v>
                </c:pt>
                <c:pt idx="6846">
                  <c:v>-4.2599748062507214E-2</c:v>
                </c:pt>
                <c:pt idx="6847">
                  <c:v>-4.2568555094142202E-2</c:v>
                </c:pt>
                <c:pt idx="6848">
                  <c:v>-4.2537382004821767E-2</c:v>
                </c:pt>
                <c:pt idx="6849">
                  <c:v>-4.2506186508183386E-2</c:v>
                </c:pt>
                <c:pt idx="6850">
                  <c:v>-4.2474993247726134E-2</c:v>
                </c:pt>
                <c:pt idx="6851">
                  <c:v>-4.2443788437764196E-2</c:v>
                </c:pt>
                <c:pt idx="6852">
                  <c:v>-4.2412590574946341E-2</c:v>
                </c:pt>
                <c:pt idx="6853">
                  <c:v>-4.238140001116858E-2</c:v>
                </c:pt>
                <c:pt idx="6854">
                  <c:v>-4.2350227727995737E-2</c:v>
                </c:pt>
                <c:pt idx="6855">
                  <c:v>-4.2319032585401983E-2</c:v>
                </c:pt>
                <c:pt idx="6856">
                  <c:v>-4.228784038610206E-2</c:v>
                </c:pt>
                <c:pt idx="6857">
                  <c:v>-4.2256638323712681E-2</c:v>
                </c:pt>
                <c:pt idx="6858">
                  <c:v>-4.2225444792347744E-2</c:v>
                </c:pt>
                <c:pt idx="6859">
                  <c:v>-4.2194260358862701E-2</c:v>
                </c:pt>
                <c:pt idx="6860">
                  <c:v>-4.2163095728438127E-2</c:v>
                </c:pt>
                <c:pt idx="6861">
                  <c:v>-4.2131911150934898E-2</c:v>
                </c:pt>
                <c:pt idx="6862">
                  <c:v>-4.2100731520558488E-2</c:v>
                </c:pt>
                <c:pt idx="6863">
                  <c:v>-4.2069544386636515E-2</c:v>
                </c:pt>
                <c:pt idx="6864">
                  <c:v>-4.203836743314282E-2</c:v>
                </c:pt>
                <c:pt idx="6865">
                  <c:v>-4.2007201104087399E-2</c:v>
                </c:pt>
                <c:pt idx="6866">
                  <c:v>-4.197601697347253E-2</c:v>
                </c:pt>
                <c:pt idx="6867">
                  <c:v>-4.194483540924232E-2</c:v>
                </c:pt>
                <c:pt idx="6868">
                  <c:v>-4.1913648420102922E-2</c:v>
                </c:pt>
                <c:pt idx="6869">
                  <c:v>-4.1882471876165395E-2</c:v>
                </c:pt>
                <c:pt idx="6870">
                  <c:v>-4.1851307631994183E-2</c:v>
                </c:pt>
                <c:pt idx="6871">
                  <c:v>-4.1820127874392488E-2</c:v>
                </c:pt>
                <c:pt idx="6872">
                  <c:v>-4.1788952707433269E-2</c:v>
                </c:pt>
                <c:pt idx="6873">
                  <c:v>-4.1757774264525094E-2</c:v>
                </c:pt>
                <c:pt idx="6874">
                  <c:v>-4.1726607953761374E-2</c:v>
                </c:pt>
                <c:pt idx="6875">
                  <c:v>-4.1695455458058694E-2</c:v>
                </c:pt>
                <c:pt idx="6876">
                  <c:v>-4.1664289311842073E-2</c:v>
                </c:pt>
                <c:pt idx="6877">
                  <c:v>-4.1633129078377629E-2</c:v>
                </c:pt>
                <c:pt idx="6878">
                  <c:v>-4.1601966881280095E-2</c:v>
                </c:pt>
                <c:pt idx="6879">
                  <c:v>-4.1570817695660844E-2</c:v>
                </c:pt>
                <c:pt idx="6880">
                  <c:v>-4.1539650664055405E-2</c:v>
                </c:pt>
                <c:pt idx="6881">
                  <c:v>-4.1508489199737042E-2</c:v>
                </c:pt>
                <c:pt idx="6882">
                  <c:v>-4.1477325126821063E-2</c:v>
                </c:pt>
                <c:pt idx="6883">
                  <c:v>-4.1446174480574416E-2</c:v>
                </c:pt>
                <c:pt idx="6884">
                  <c:v>-4.141500767656936E-2</c:v>
                </c:pt>
                <c:pt idx="6885">
                  <c:v>-4.1383847827333287E-2</c:v>
                </c:pt>
                <c:pt idx="6886">
                  <c:v>-4.1352687176901493E-2</c:v>
                </c:pt>
                <c:pt idx="6887">
                  <c:v>-4.1321541348829149E-2</c:v>
                </c:pt>
                <c:pt idx="6888">
                  <c:v>-4.1290381340917337E-2</c:v>
                </c:pt>
                <c:pt idx="6889">
                  <c:v>-4.1259229676905762E-2</c:v>
                </c:pt>
                <c:pt idx="6890">
                  <c:v>-4.1228078666391499E-2</c:v>
                </c:pt>
                <c:pt idx="6891">
                  <c:v>-4.1196943499382077E-2</c:v>
                </c:pt>
                <c:pt idx="6892">
                  <c:v>-4.1165795429350172E-2</c:v>
                </c:pt>
                <c:pt idx="6893">
                  <c:v>-4.1134656522858526E-2</c:v>
                </c:pt>
                <c:pt idx="6894">
                  <c:v>-4.110351907211629E-2</c:v>
                </c:pt>
                <c:pt idx="6895">
                  <c:v>-4.107239795119022E-2</c:v>
                </c:pt>
                <c:pt idx="6896">
                  <c:v>-4.10412645931576E-2</c:v>
                </c:pt>
                <c:pt idx="6897">
                  <c:v>-4.101014073608733E-2</c:v>
                </c:pt>
                <c:pt idx="6898">
                  <c:v>-4.0979018665972367E-2</c:v>
                </c:pt>
                <c:pt idx="6899">
                  <c:v>-4.0947887886909951E-2</c:v>
                </c:pt>
                <c:pt idx="6900">
                  <c:v>-4.0916760899843529E-2</c:v>
                </c:pt>
                <c:pt idx="6901">
                  <c:v>-4.0885637260086871E-2</c:v>
                </c:pt>
                <c:pt idx="6902">
                  <c:v>-4.0854504222133436E-2</c:v>
                </c:pt>
                <c:pt idx="6903">
                  <c:v>-4.0823376382601917E-2</c:v>
                </c:pt>
                <c:pt idx="6904">
                  <c:v>-4.0792252583985222E-2</c:v>
                </c:pt>
                <c:pt idx="6905">
                  <c:v>-4.0761121043878579E-2</c:v>
                </c:pt>
                <c:pt idx="6906">
                  <c:v>-4.0729995813178266E-2</c:v>
                </c:pt>
                <c:pt idx="6907">
                  <c:v>-4.0698875929449263E-2</c:v>
                </c:pt>
                <c:pt idx="6908">
                  <c:v>-4.0667749529068431E-2</c:v>
                </c:pt>
                <c:pt idx="6909">
                  <c:v>-4.0636630466944712E-2</c:v>
                </c:pt>
                <c:pt idx="6910">
                  <c:v>-4.0605517642818278E-2</c:v>
                </c:pt>
                <c:pt idx="6911">
                  <c:v>-4.0574399180302978E-2</c:v>
                </c:pt>
                <c:pt idx="6912">
                  <c:v>-4.0543288695257196E-2</c:v>
                </c:pt>
                <c:pt idx="6913">
                  <c:v>-4.0512184996071787E-2</c:v>
                </c:pt>
                <c:pt idx="6914">
                  <c:v>-4.0481076178771946E-2</c:v>
                </c:pt>
                <c:pt idx="6915">
                  <c:v>-4.0449975681516981E-2</c:v>
                </c:pt>
                <c:pt idx="6916">
                  <c:v>-4.0418864026343759E-2</c:v>
                </c:pt>
                <c:pt idx="6917">
                  <c:v>-4.0387760390217631E-2</c:v>
                </c:pt>
                <c:pt idx="6918">
                  <c:v>-4.0356644441715217E-2</c:v>
                </c:pt>
                <c:pt idx="6919">
                  <c:v>-4.0325536904231463E-2</c:v>
                </c:pt>
                <c:pt idx="6920">
                  <c:v>-4.0294417840530339E-2</c:v>
                </c:pt>
                <c:pt idx="6921">
                  <c:v>-4.0263308120686792E-2</c:v>
                </c:pt>
                <c:pt idx="6922">
                  <c:v>-4.0232188158673077E-2</c:v>
                </c:pt>
                <c:pt idx="6923">
                  <c:v>-4.0201078586189487E-2</c:v>
                </c:pt>
                <c:pt idx="6924">
                  <c:v>-4.0169959993614002E-2</c:v>
                </c:pt>
                <c:pt idx="6925">
                  <c:v>-4.0138852709532546E-2</c:v>
                </c:pt>
                <c:pt idx="6926">
                  <c:v>-4.010773739491813E-2</c:v>
                </c:pt>
                <c:pt idx="6927">
                  <c:v>-4.0076634101175734E-2</c:v>
                </c:pt>
                <c:pt idx="6928">
                  <c:v>-4.0045523516085091E-2</c:v>
                </c:pt>
                <c:pt idx="6929">
                  <c:v>-4.0014425458656189E-2</c:v>
                </c:pt>
                <c:pt idx="6930">
                  <c:v>-3.9983320632651087E-2</c:v>
                </c:pt>
                <c:pt idx="6931">
                  <c:v>-3.9952228667104461E-2</c:v>
                </c:pt>
                <c:pt idx="6932">
                  <c:v>-3.9921130284738704E-2</c:v>
                </c:pt>
                <c:pt idx="6933">
                  <c:v>-3.9890044959506876E-2</c:v>
                </c:pt>
                <c:pt idx="6934">
                  <c:v>-3.9858953440273792E-2</c:v>
                </c:pt>
                <c:pt idx="6935">
                  <c:v>-3.9827875073111862E-2</c:v>
                </c:pt>
                <c:pt idx="6936">
                  <c:v>-3.9796790640317936E-2</c:v>
                </c:pt>
                <c:pt idx="6937">
                  <c:v>-3.9765719380806031E-2</c:v>
                </c:pt>
                <c:pt idx="6938">
                  <c:v>-3.9734642116264707E-2</c:v>
                </c:pt>
                <c:pt idx="6939">
                  <c:v>-3.9703577994095185E-2</c:v>
                </c:pt>
                <c:pt idx="6940">
                  <c:v>-3.9672507879730923E-2</c:v>
                </c:pt>
                <c:pt idx="6941">
                  <c:v>-3.9641450840863457E-2</c:v>
                </c:pt>
                <c:pt idx="6942">
                  <c:v>-3.9610387789577428E-2</c:v>
                </c:pt>
                <c:pt idx="6943">
                  <c:v>-3.9579337722797259E-2</c:v>
                </c:pt>
                <c:pt idx="6944">
                  <c:v>-3.9548281601005097E-2</c:v>
                </c:pt>
                <c:pt idx="6945">
                  <c:v>-3.9517238357189455E-2</c:v>
                </c:pt>
                <c:pt idx="6946">
                  <c:v>-3.9486189001098293E-2</c:v>
                </c:pt>
                <c:pt idx="6947">
                  <c:v>-3.9455152407063709E-2</c:v>
                </c:pt>
                <c:pt idx="6948">
                  <c:v>-3.942410963432863E-2</c:v>
                </c:pt>
                <c:pt idx="6949">
                  <c:v>-3.9393079502705319E-2</c:v>
                </c:pt>
                <c:pt idx="6950">
                  <c:v>-3.9362043120710843E-2</c:v>
                </c:pt>
                <c:pt idx="6951">
                  <c:v>-3.9331019256931832E-2</c:v>
                </c:pt>
                <c:pt idx="6952">
                  <c:v>-3.9299989068625307E-2</c:v>
                </c:pt>
                <c:pt idx="6953">
                  <c:v>-3.9268971275825737E-2</c:v>
                </c:pt>
                <c:pt idx="6954">
                  <c:v>-3.923794708378664E-2</c:v>
                </c:pt>
                <c:pt idx="6955">
                  <c:v>-3.920692692857064E-2</c:v>
                </c:pt>
                <c:pt idx="6956">
                  <c:v>-3.9175901947705871E-2</c:v>
                </c:pt>
                <c:pt idx="6957">
                  <c:v>-3.9144876868266565E-2</c:v>
                </c:pt>
                <c:pt idx="6958">
                  <c:v>-3.9113848654001637E-2</c:v>
                </c:pt>
                <c:pt idx="6959">
                  <c:v>-3.9082819467537777E-2</c:v>
                </c:pt>
                <c:pt idx="6960">
                  <c:v>-3.9051788643327701E-2</c:v>
                </c:pt>
                <c:pt idx="6961">
                  <c:v>-3.9020757303691977E-2</c:v>
                </c:pt>
                <c:pt idx="6962">
                  <c:v>-3.8989725563857103E-2</c:v>
                </c:pt>
                <c:pt idx="6963">
                  <c:v>-3.895869409492958E-2</c:v>
                </c:pt>
                <c:pt idx="6964">
                  <c:v>-3.892766319276536E-2</c:v>
                </c:pt>
                <c:pt idx="6965">
                  <c:v>-3.8896633295438687E-2</c:v>
                </c:pt>
                <c:pt idx="6966">
                  <c:v>-3.8865604683442634E-2</c:v>
                </c:pt>
                <c:pt idx="6967">
                  <c:v>-3.8834577651181867E-2</c:v>
                </c:pt>
                <c:pt idx="6968">
                  <c:v>-3.8803552414548637E-2</c:v>
                </c:pt>
                <c:pt idx="6969">
                  <c:v>-3.8772529169601277E-2</c:v>
                </c:pt>
                <c:pt idx="6970">
                  <c:v>-3.8741508066515773E-2</c:v>
                </c:pt>
                <c:pt idx="6971">
                  <c:v>-3.8710489231324308E-2</c:v>
                </c:pt>
                <c:pt idx="6972">
                  <c:v>-3.867947276035244E-2</c:v>
                </c:pt>
                <c:pt idx="6973">
                  <c:v>-3.8648458729461543E-2</c:v>
                </c:pt>
                <c:pt idx="6974">
                  <c:v>-3.8617447194325027E-2</c:v>
                </c:pt>
                <c:pt idx="6975">
                  <c:v>-3.8586438195098161E-2</c:v>
                </c:pt>
                <c:pt idx="6976">
                  <c:v>-3.8555431758000247E-2</c:v>
                </c:pt>
                <c:pt idx="6977">
                  <c:v>-3.8524427898063096E-2</c:v>
                </c:pt>
                <c:pt idx="6978">
                  <c:v>-3.8493426620711424E-2</c:v>
                </c:pt>
                <c:pt idx="6979">
                  <c:v>-3.8462427923545373E-2</c:v>
                </c:pt>
                <c:pt idx="6980">
                  <c:v>-3.8431431797615156E-2</c:v>
                </c:pt>
                <c:pt idx="6981">
                  <c:v>-3.8400438228636813E-2</c:v>
                </c:pt>
                <c:pt idx="6982">
                  <c:v>-3.8369447197944329E-2</c:v>
                </c:pt>
                <c:pt idx="6983">
                  <c:v>-3.8338458683339571E-2</c:v>
                </c:pt>
                <c:pt idx="6984">
                  <c:v>-3.830747265977863E-2</c:v>
                </c:pt>
                <c:pt idx="6985">
                  <c:v>-3.8276489099970723E-2</c:v>
                </c:pt>
                <c:pt idx="6986">
                  <c:v>-3.8245507974866866E-2</c:v>
                </c:pt>
                <c:pt idx="6987">
                  <c:v>-3.8214529254078311E-2</c:v>
                </c:pt>
                <c:pt idx="6988">
                  <c:v>-3.8183552906222662E-2</c:v>
                </c:pt>
                <c:pt idx="6989">
                  <c:v>-3.8152578899215084E-2</c:v>
                </c:pt>
                <c:pt idx="6990">
                  <c:v>-3.8121607200510665E-2</c:v>
                </c:pt>
                <c:pt idx="6991">
                  <c:v>-3.8090637777305703E-2</c:v>
                </c:pt>
                <c:pt idx="6992">
                  <c:v>-3.8059670596704565E-2</c:v>
                </c:pt>
                <c:pt idx="6993">
                  <c:v>-3.8028705625858694E-2</c:v>
                </c:pt>
                <c:pt idx="6994">
                  <c:v>-3.7997742832079962E-2</c:v>
                </c:pt>
                <c:pt idx="6995">
                  <c:v>-3.7966782182934034E-2</c:v>
                </c:pt>
                <c:pt idx="6996">
                  <c:v>-3.7935823646315925E-2</c:v>
                </c:pt>
                <c:pt idx="6997">
                  <c:v>-3.7904867190511338E-2</c:v>
                </c:pt>
                <c:pt idx="6998">
                  <c:v>-3.7873912784245622E-2</c:v>
                </c:pt>
                <c:pt idx="6999">
                  <c:v>-3.784296039672258E-2</c:v>
                </c:pt>
                <c:pt idx="7000">
                  <c:v>-3.7812009997654272E-2</c:v>
                </c:pt>
                <c:pt idx="7001">
                  <c:v>-3.7781061557284223E-2</c:v>
                </c:pt>
                <c:pt idx="7002">
                  <c:v>-3.7750115046402577E-2</c:v>
                </c:pt>
                <c:pt idx="7003">
                  <c:v>-3.7719170436359417E-2</c:v>
                </c:pt>
                <c:pt idx="7004">
                  <c:v>-3.7688227699070986E-2</c:v>
                </c:pt>
                <c:pt idx="7005">
                  <c:v>-3.7657286807024015E-2</c:v>
                </c:pt>
                <c:pt idx="7006">
                  <c:v>-3.7626347733275778E-2</c:v>
                </c:pt>
                <c:pt idx="7007">
                  <c:v>-3.7595410451453148E-2</c:v>
                </c:pt>
                <c:pt idx="7008">
                  <c:v>-3.7564474935748604E-2</c:v>
                </c:pt>
                <c:pt idx="7009">
                  <c:v>-3.7533541160914674E-2</c:v>
                </c:pt>
                <c:pt idx="7010">
                  <c:v>-3.7502609102258555E-2</c:v>
                </c:pt>
                <c:pt idx="7011">
                  <c:v>-3.7471678735632064E-2</c:v>
                </c:pt>
                <c:pt idx="7012">
                  <c:v>-3.7440750037425696E-2</c:v>
                </c:pt>
                <c:pt idx="7013">
                  <c:v>-3.7409822984557251E-2</c:v>
                </c:pt>
                <c:pt idx="7014">
                  <c:v>-3.7378897554463331E-2</c:v>
                </c:pt>
                <c:pt idx="7015">
                  <c:v>-3.7347926971991574E-2</c:v>
                </c:pt>
                <c:pt idx="7016">
                  <c:v>-3.7316937058479827E-2</c:v>
                </c:pt>
                <c:pt idx="7017">
                  <c:v>-3.7285889622314161E-2</c:v>
                </c:pt>
                <c:pt idx="7018">
                  <c:v>-3.7254816988135542E-2</c:v>
                </c:pt>
                <c:pt idx="7019">
                  <c:v>-3.722369504342965E-2</c:v>
                </c:pt>
                <c:pt idx="7020">
                  <c:v>-3.7192554349553542E-2</c:v>
                </c:pt>
                <c:pt idx="7021">
                  <c:v>-3.7161378620464092E-2</c:v>
                </c:pt>
                <c:pt idx="7022">
                  <c:v>-3.713019485567165E-2</c:v>
                </c:pt>
                <c:pt idx="7023">
                  <c:v>-3.70989896937029E-2</c:v>
                </c:pt>
                <c:pt idx="7024">
                  <c:v>-3.7067779511416099E-2</c:v>
                </c:pt>
                <c:pt idx="7025">
                  <c:v>-3.7036560185925993E-2</c:v>
                </c:pt>
                <c:pt idx="7026">
                  <c:v>-3.7005340605501258E-2</c:v>
                </c:pt>
                <c:pt idx="7027">
                  <c:v>-3.6974121108606373E-2</c:v>
                </c:pt>
                <c:pt idx="7028">
                  <c:v>-3.6942906593376512E-2</c:v>
                </c:pt>
                <c:pt idx="7029">
                  <c:v>-3.6911698545727012E-2</c:v>
                </c:pt>
                <c:pt idx="7030">
                  <c:v>-3.688049973405183E-2</c:v>
                </c:pt>
                <c:pt idx="7031">
                  <c:v>-3.684931149371945E-2</c:v>
                </c:pt>
                <c:pt idx="7032">
                  <c:v>-3.6818135353333448E-2</c:v>
                </c:pt>
                <c:pt idx="7033">
                  <c:v>-3.6786972168392773E-2</c:v>
                </c:pt>
                <c:pt idx="7034">
                  <c:v>-3.6755822689434003E-2</c:v>
                </c:pt>
                <c:pt idx="7035">
                  <c:v>-3.6724687309918902E-2</c:v>
                </c:pt>
                <c:pt idx="7036">
                  <c:v>-3.66935662759591E-2</c:v>
                </c:pt>
                <c:pt idx="7037">
                  <c:v>-3.6662459627744393E-2</c:v>
                </c:pt>
                <c:pt idx="7038">
                  <c:v>-3.6631367285773042E-2</c:v>
                </c:pt>
                <c:pt idx="7039">
                  <c:v>-3.6600249389292794E-2</c:v>
                </c:pt>
                <c:pt idx="7040">
                  <c:v>-3.6569128019351305E-2</c:v>
                </c:pt>
                <c:pt idx="7041">
                  <c:v>-3.6537969912423029E-2</c:v>
                </c:pt>
                <c:pt idx="7042">
                  <c:v>-3.6506802870256816E-2</c:v>
                </c:pt>
                <c:pt idx="7043">
                  <c:v>-3.6475605150457058E-2</c:v>
                </c:pt>
                <c:pt idx="7044">
                  <c:v>-3.6444403174175688E-2</c:v>
                </c:pt>
                <c:pt idx="7045">
                  <c:v>-3.6413181623458191E-2</c:v>
                </c:pt>
                <c:pt idx="7046">
                  <c:v>-3.6381956986545949E-2</c:v>
                </c:pt>
                <c:pt idx="7047">
                  <c:v>-3.6350724710763282E-2</c:v>
                </c:pt>
                <c:pt idx="7048">
                  <c:v>-3.6319493980301376E-2</c:v>
                </c:pt>
                <c:pt idx="7049">
                  <c:v>-3.6288265204016235E-2</c:v>
                </c:pt>
                <c:pt idx="7050">
                  <c:v>-3.6257043557405499E-2</c:v>
                </c:pt>
                <c:pt idx="7051">
                  <c:v>-3.6225830687143135E-2</c:v>
                </c:pt>
                <c:pt idx="7052">
                  <c:v>-3.6194629551709101E-2</c:v>
                </c:pt>
                <c:pt idx="7053">
                  <c:v>-3.6163441603085877E-2</c:v>
                </c:pt>
                <c:pt idx="7054">
                  <c:v>-3.6132268464933559E-2</c:v>
                </c:pt>
                <c:pt idx="7055">
                  <c:v>-3.6101111037595723E-2</c:v>
                </c:pt>
                <c:pt idx="7056">
                  <c:v>-3.6069970087356684E-2</c:v>
                </c:pt>
                <c:pt idx="7057">
                  <c:v>-3.6038810898056106E-2</c:v>
                </c:pt>
                <c:pt idx="7058">
                  <c:v>-3.6007653822238139E-2</c:v>
                </c:pt>
                <c:pt idx="7059">
                  <c:v>-3.5976469283973356E-2</c:v>
                </c:pt>
                <c:pt idx="7060">
                  <c:v>-3.5945282689380742E-2</c:v>
                </c:pt>
                <c:pt idx="7061">
                  <c:v>-3.5914074206057023E-2</c:v>
                </c:pt>
                <c:pt idx="7062">
                  <c:v>-3.5882867972328369E-2</c:v>
                </c:pt>
                <c:pt idx="7063">
                  <c:v>-3.5851649588197865E-2</c:v>
                </c:pt>
                <c:pt idx="7064">
                  <c:v>-3.5820433973436649E-2</c:v>
                </c:pt>
                <c:pt idx="7065">
                  <c:v>-3.5789216574662164E-2</c:v>
                </c:pt>
                <c:pt idx="7066">
                  <c:v>-3.5758005547732341E-2</c:v>
                </c:pt>
                <c:pt idx="7067">
                  <c:v>-3.5726800931663694E-2</c:v>
                </c:pt>
                <c:pt idx="7068">
                  <c:v>-3.5695607194337287E-2</c:v>
                </c:pt>
                <c:pt idx="7069">
                  <c:v>-3.5664425551286016E-2</c:v>
                </c:pt>
                <c:pt idx="7070">
                  <c:v>-3.5633258452031857E-2</c:v>
                </c:pt>
                <c:pt idx="7071">
                  <c:v>-3.5602075770357344E-2</c:v>
                </c:pt>
                <c:pt idx="7072">
                  <c:v>-3.55708970911911E-2</c:v>
                </c:pt>
                <c:pt idx="7073">
                  <c:v>-3.5539696231044693E-2</c:v>
                </c:pt>
                <c:pt idx="7074">
                  <c:v>-3.5508497103871051E-2</c:v>
                </c:pt>
                <c:pt idx="7075">
                  <c:v>-3.5477281699326235E-2</c:v>
                </c:pt>
                <c:pt idx="7076">
                  <c:v>-3.5446065962708162E-2</c:v>
                </c:pt>
                <c:pt idx="7077">
                  <c:v>-3.5414844416082447E-2</c:v>
                </c:pt>
                <c:pt idx="7078">
                  <c:v>-3.5383626324426876E-2</c:v>
                </c:pt>
                <c:pt idx="7079">
                  <c:v>-3.5352411964524877E-2</c:v>
                </c:pt>
                <c:pt idx="7080">
                  <c:v>-3.5321206734432509E-2</c:v>
                </c:pt>
                <c:pt idx="7081">
                  <c:v>-3.5290012385076841E-2</c:v>
                </c:pt>
                <c:pt idx="7082">
                  <c:v>-3.5258832067018853E-2</c:v>
                </c:pt>
                <c:pt idx="7083">
                  <c:v>-3.5227638994528077E-2</c:v>
                </c:pt>
                <c:pt idx="7084">
                  <c:v>-3.5196451883279301E-2</c:v>
                </c:pt>
                <c:pt idx="7085">
                  <c:v>-3.5165246976242126E-2</c:v>
                </c:pt>
                <c:pt idx="7086">
                  <c:v>-3.5134046886406645E-2</c:v>
                </c:pt>
                <c:pt idx="7087">
                  <c:v>-3.510283489911814E-2</c:v>
                </c:pt>
                <c:pt idx="7088">
                  <c:v>-3.507162599241509E-2</c:v>
                </c:pt>
                <c:pt idx="7089">
                  <c:v>-3.5040414986423851E-2</c:v>
                </c:pt>
                <c:pt idx="7090">
                  <c:v>-3.5009210489461096E-2</c:v>
                </c:pt>
                <c:pt idx="7091">
                  <c:v>-3.4978012641737055E-2</c:v>
                </c:pt>
                <c:pt idx="7092">
                  <c:v>-3.4946826375726825E-2</c:v>
                </c:pt>
                <c:pt idx="7093">
                  <c:v>-3.4915653188050844E-2</c:v>
                </c:pt>
                <c:pt idx="7094">
                  <c:v>-3.4884469499745996E-2</c:v>
                </c:pt>
                <c:pt idx="7095">
                  <c:v>-3.4853292667973823E-2</c:v>
                </c:pt>
                <c:pt idx="7096">
                  <c:v>-3.4822100888123209E-2</c:v>
                </c:pt>
                <c:pt idx="7097">
                  <c:v>-3.4790908647720609E-2</c:v>
                </c:pt>
                <c:pt idx="7098">
                  <c:v>-3.475970856427979E-2</c:v>
                </c:pt>
                <c:pt idx="7099">
                  <c:v>-3.4728510055367534E-2</c:v>
                </c:pt>
                <c:pt idx="7100">
                  <c:v>-3.4697313079681824E-2</c:v>
                </c:pt>
                <c:pt idx="7101">
                  <c:v>-3.4666123609175592E-2</c:v>
                </c:pt>
                <c:pt idx="7102">
                  <c:v>-3.463494370104564E-2</c:v>
                </c:pt>
                <c:pt idx="7103">
                  <c:v>-3.4603753338348642E-2</c:v>
                </c:pt>
                <c:pt idx="7104">
                  <c:v>-3.4572569381290719E-2</c:v>
                </c:pt>
                <c:pt idx="7105">
                  <c:v>-3.4541372550671801E-2</c:v>
                </c:pt>
                <c:pt idx="7106">
                  <c:v>-3.4510176821171523E-2</c:v>
                </c:pt>
                <c:pt idx="7107">
                  <c:v>-3.4478975814538515E-2</c:v>
                </c:pt>
                <c:pt idx="7108">
                  <c:v>-3.4447778564815512E-2</c:v>
                </c:pt>
                <c:pt idx="7109">
                  <c:v>-3.4416585250702458E-2</c:v>
                </c:pt>
                <c:pt idx="7110">
                  <c:v>-3.4385401541799809E-2</c:v>
                </c:pt>
                <c:pt idx="7111">
                  <c:v>-3.4354207661703162E-2</c:v>
                </c:pt>
                <c:pt idx="7112">
                  <c:v>-3.4323021053526803E-2</c:v>
                </c:pt>
                <c:pt idx="7113">
                  <c:v>-3.4291823473338423E-2</c:v>
                </c:pt>
                <c:pt idx="7114">
                  <c:v>-3.426062874875091E-2</c:v>
                </c:pt>
                <c:pt idx="7115">
                  <c:v>-3.4229430930209581E-2</c:v>
                </c:pt>
                <c:pt idx="7116">
                  <c:v>-3.4198238795065339E-2</c:v>
                </c:pt>
                <c:pt idx="7117">
                  <c:v>-3.4167052549564758E-2</c:v>
                </c:pt>
                <c:pt idx="7118">
                  <c:v>-3.4135877617679333E-2</c:v>
                </c:pt>
                <c:pt idx="7119">
                  <c:v>-3.4104694896890331E-2</c:v>
                </c:pt>
                <c:pt idx="7120">
                  <c:v>-3.4073521169485088E-2</c:v>
                </c:pt>
                <c:pt idx="7121">
                  <c:v>-3.4042338701550989E-2</c:v>
                </c:pt>
                <c:pt idx="7122">
                  <c:v>-3.4011160758983694E-2</c:v>
                </c:pt>
                <c:pt idx="7123">
                  <c:v>-3.3979981471311427E-2</c:v>
                </c:pt>
                <c:pt idx="7124">
                  <c:v>-3.3948809214988329E-2</c:v>
                </c:pt>
                <c:pt idx="7125">
                  <c:v>-3.3917644075965869E-2</c:v>
                </c:pt>
                <c:pt idx="7126">
                  <c:v>-3.3886471840884447E-2</c:v>
                </c:pt>
                <c:pt idx="7127">
                  <c:v>-3.3855299041450959E-2</c:v>
                </c:pt>
                <c:pt idx="7128">
                  <c:v>-3.38241199832372E-2</c:v>
                </c:pt>
                <c:pt idx="7129">
                  <c:v>-3.3792941496928186E-2</c:v>
                </c:pt>
                <c:pt idx="7130">
                  <c:v>-3.3761764284509888E-2</c:v>
                </c:pt>
                <c:pt idx="7131">
                  <c:v>-3.373059385692867E-2</c:v>
                </c:pt>
                <c:pt idx="7132">
                  <c:v>-3.3699415255772802E-2</c:v>
                </c:pt>
                <c:pt idx="7133">
                  <c:v>-3.3668236825286857E-2</c:v>
                </c:pt>
                <c:pt idx="7134">
                  <c:v>-3.3637053067623435E-2</c:v>
                </c:pt>
                <c:pt idx="7135">
                  <c:v>-3.3605871320868785E-2</c:v>
                </c:pt>
                <c:pt idx="7136">
                  <c:v>-3.3574692360948677E-2</c:v>
                </c:pt>
                <c:pt idx="7137">
                  <c:v>-3.3543521754347549E-2</c:v>
                </c:pt>
                <c:pt idx="7138">
                  <c:v>-3.3512345149203093E-2</c:v>
                </c:pt>
                <c:pt idx="7139">
                  <c:v>-3.3481170632643831E-2</c:v>
                </c:pt>
                <c:pt idx="7140">
                  <c:v>-3.3449992893192504E-2</c:v>
                </c:pt>
                <c:pt idx="7141">
                  <c:v>-3.3418818963073249E-2</c:v>
                </c:pt>
                <c:pt idx="7142">
                  <c:v>-3.3387649530263519E-2</c:v>
                </c:pt>
                <c:pt idx="7143">
                  <c:v>-3.3356474665588831E-2</c:v>
                </c:pt>
                <c:pt idx="7144">
                  <c:v>-3.3325300593700036E-2</c:v>
                </c:pt>
                <c:pt idx="7145">
                  <c:v>-3.329412404399007E-2</c:v>
                </c:pt>
                <c:pt idx="7146">
                  <c:v>-3.3262951375878536E-2</c:v>
                </c:pt>
                <c:pt idx="7147">
                  <c:v>-3.3231784038972811E-2</c:v>
                </c:pt>
                <c:pt idx="7148">
                  <c:v>-3.3200612399805651E-2</c:v>
                </c:pt>
                <c:pt idx="7149">
                  <c:v>-3.3169442773233082E-2</c:v>
                </c:pt>
                <c:pt idx="7150">
                  <c:v>-3.313827201227254E-2</c:v>
                </c:pt>
                <c:pt idx="7151">
                  <c:v>-3.3107106358229887E-2</c:v>
                </c:pt>
                <c:pt idx="7152">
                  <c:v>-3.3075947204899925E-2</c:v>
                </c:pt>
                <c:pt idx="7153">
                  <c:v>-3.3044785056701942E-2</c:v>
                </c:pt>
                <c:pt idx="7154">
                  <c:v>-3.3013626033490784E-2</c:v>
                </c:pt>
                <c:pt idx="7155">
                  <c:v>-3.2982466974841418E-2</c:v>
                </c:pt>
                <c:pt idx="7156">
                  <c:v>-3.2951313918486269E-2</c:v>
                </c:pt>
                <c:pt idx="7157">
                  <c:v>-3.2920155453956768E-2</c:v>
                </c:pt>
                <c:pt idx="7158">
                  <c:v>-3.2888999452693801E-2</c:v>
                </c:pt>
                <c:pt idx="7159">
                  <c:v>-3.2857842567942108E-2</c:v>
                </c:pt>
                <c:pt idx="7160">
                  <c:v>-3.2826691489225013E-2</c:v>
                </c:pt>
                <c:pt idx="7161">
                  <c:v>-3.2795535381618335E-2</c:v>
                </c:pt>
                <c:pt idx="7162">
                  <c:v>-3.2764382236070089E-2</c:v>
                </c:pt>
                <c:pt idx="7163">
                  <c:v>-3.2733228994459018E-2</c:v>
                </c:pt>
                <c:pt idx="7164">
                  <c:v>-3.2702082297306423E-2</c:v>
                </c:pt>
                <c:pt idx="7165">
                  <c:v>-3.2670931607442555E-2</c:v>
                </c:pt>
                <c:pt idx="7166">
                  <c:v>-3.2639784759887824E-2</c:v>
                </c:pt>
                <c:pt idx="7167">
                  <c:v>-3.26086387606076E-2</c:v>
                </c:pt>
                <c:pt idx="7168">
                  <c:v>-3.2577500086976074E-2</c:v>
                </c:pt>
                <c:pt idx="7169">
                  <c:v>-3.2546358301335954E-2</c:v>
                </c:pt>
                <c:pt idx="7170">
                  <c:v>-3.2515221058554478E-2</c:v>
                </c:pt>
                <c:pt idx="7171">
                  <c:v>-3.2484085344896718E-2</c:v>
                </c:pt>
                <c:pt idx="7172">
                  <c:v>-3.2452947561770529E-2</c:v>
                </c:pt>
                <c:pt idx="7173">
                  <c:v>-3.242181146299139E-2</c:v>
                </c:pt>
                <c:pt idx="7174">
                  <c:v>-3.239067714018129E-2</c:v>
                </c:pt>
                <c:pt idx="7175">
                  <c:v>-3.235954003508501E-2</c:v>
                </c:pt>
                <c:pt idx="7176">
                  <c:v>-3.2328405031816831E-2</c:v>
                </c:pt>
                <c:pt idx="7177">
                  <c:v>-3.2297271983084019E-2</c:v>
                </c:pt>
                <c:pt idx="7178">
                  <c:v>-3.226613688422858E-2</c:v>
                </c:pt>
                <c:pt idx="7179">
                  <c:v>-3.2235004474577944E-2</c:v>
                </c:pt>
                <c:pt idx="7180">
                  <c:v>-3.2203874772738006E-2</c:v>
                </c:pt>
                <c:pt idx="7181">
                  <c:v>-3.217274377094953E-2</c:v>
                </c:pt>
                <c:pt idx="7182">
                  <c:v>-3.2141616173452403E-2</c:v>
                </c:pt>
                <c:pt idx="7183">
                  <c:v>-3.2110491947524911E-2</c:v>
                </c:pt>
                <c:pt idx="7184">
                  <c:v>-3.2079367080647958E-2</c:v>
                </c:pt>
                <c:pt idx="7185">
                  <c:v>-3.2048246175520434E-2</c:v>
                </c:pt>
                <c:pt idx="7186">
                  <c:v>-3.2017129146505785E-2</c:v>
                </c:pt>
                <c:pt idx="7187">
                  <c:v>-3.1986011948305415E-2</c:v>
                </c:pt>
                <c:pt idx="7188">
                  <c:v>-3.1954899094797429E-2</c:v>
                </c:pt>
                <c:pt idx="7189">
                  <c:v>-3.1923783295700892E-2</c:v>
                </c:pt>
                <c:pt idx="7190">
                  <c:v>-3.1892671251847193E-2</c:v>
                </c:pt>
                <c:pt idx="7191">
                  <c:v>-3.1861555211759207E-2</c:v>
                </c:pt>
                <c:pt idx="7192">
                  <c:v>-3.1830442699008754E-2</c:v>
                </c:pt>
                <c:pt idx="7193">
                  <c:v>-3.1799326174458853E-2</c:v>
                </c:pt>
                <c:pt idx="7194">
                  <c:v>-3.1768213407973755E-2</c:v>
                </c:pt>
                <c:pt idx="7195">
                  <c:v>-3.1737097087622845E-2</c:v>
                </c:pt>
                <c:pt idx="7196">
                  <c:v>-3.1705985001977188E-2</c:v>
                </c:pt>
                <c:pt idx="7197">
                  <c:v>-3.1674869969312014E-2</c:v>
                </c:pt>
                <c:pt idx="7198">
                  <c:v>-3.1643759711240949E-2</c:v>
                </c:pt>
                <c:pt idx="7199">
                  <c:v>-3.1612647100950353E-2</c:v>
                </c:pt>
                <c:pt idx="7200">
                  <c:v>-3.1581539766025069E-2</c:v>
                </c:pt>
                <c:pt idx="7201">
                  <c:v>-3.155043059385132E-2</c:v>
                </c:pt>
                <c:pt idx="7202">
                  <c:v>-3.1519327115492435E-2</c:v>
                </c:pt>
                <c:pt idx="7203">
                  <c:v>-3.1488222215343142E-2</c:v>
                </c:pt>
                <c:pt idx="7204">
                  <c:v>-3.1457123335296377E-2</c:v>
                </c:pt>
                <c:pt idx="7205">
                  <c:v>-3.1426023352324417E-2</c:v>
                </c:pt>
                <c:pt idx="7206">
                  <c:v>-3.1394929629691259E-2</c:v>
                </c:pt>
                <c:pt idx="7207">
                  <c:v>-3.1363835038471288E-2</c:v>
                </c:pt>
                <c:pt idx="7208">
                  <c:v>-3.133274687404386E-2</c:v>
                </c:pt>
                <c:pt idx="7209">
                  <c:v>-3.1301658005373545E-2</c:v>
                </c:pt>
                <c:pt idx="7210">
                  <c:v>-3.127057566966579E-2</c:v>
                </c:pt>
                <c:pt idx="7211">
                  <c:v>-3.1239492738011521E-2</c:v>
                </c:pt>
                <c:pt idx="7212">
                  <c:v>-3.1208416397722982E-2</c:v>
                </c:pt>
                <c:pt idx="7213">
                  <c:v>-3.117733952590529E-2</c:v>
                </c:pt>
                <c:pt idx="7214">
                  <c:v>-3.1146269266819959E-2</c:v>
                </c:pt>
                <c:pt idx="7215">
                  <c:v>-3.111519850683514E-2</c:v>
                </c:pt>
                <c:pt idx="7216">
                  <c:v>-3.108413435271945E-2</c:v>
                </c:pt>
                <c:pt idx="7217">
                  <c:v>-3.105306970267746E-2</c:v>
                </c:pt>
                <c:pt idx="7218">
                  <c:v>-3.1022011630453317E-2</c:v>
                </c:pt>
                <c:pt idx="7219">
                  <c:v>-3.0990953048043446E-2</c:v>
                </c:pt>
                <c:pt idx="7220">
                  <c:v>-3.0959900999754486E-2</c:v>
                </c:pt>
                <c:pt idx="7221">
                  <c:v>-3.0928848412808296E-2</c:v>
                </c:pt>
                <c:pt idx="7222">
                  <c:v>-3.0897802304947208E-2</c:v>
                </c:pt>
                <c:pt idx="7223">
                  <c:v>-3.0866755619631925E-2</c:v>
                </c:pt>
                <c:pt idx="7224">
                  <c:v>-3.0835712117363134E-2</c:v>
                </c:pt>
                <c:pt idx="7225">
                  <c:v>-3.0804667991510826E-2</c:v>
                </c:pt>
                <c:pt idx="7226">
                  <c:v>-3.0773624887549311E-2</c:v>
                </c:pt>
                <c:pt idx="7227">
                  <c:v>-3.0742581278566716E-2</c:v>
                </c:pt>
                <c:pt idx="7228">
                  <c:v>-3.0711537919125675E-2</c:v>
                </c:pt>
                <c:pt idx="7229">
                  <c:v>-3.068049438108128E-2</c:v>
                </c:pt>
                <c:pt idx="7230">
                  <c:v>-3.0649451098686553E-2</c:v>
                </c:pt>
                <c:pt idx="7231">
                  <c:v>-3.0618408084616688E-2</c:v>
                </c:pt>
                <c:pt idx="7232">
                  <c:v>-3.0587365650713016E-2</c:v>
                </c:pt>
                <c:pt idx="7233">
                  <c:v>-3.0556323953389974E-2</c:v>
                </c:pt>
                <c:pt idx="7234">
                  <c:v>-3.0525283238719059E-2</c:v>
                </c:pt>
                <c:pt idx="7235">
                  <c:v>-3.0494243686397526E-2</c:v>
                </c:pt>
                <c:pt idx="7236">
                  <c:v>-3.046320549187298E-2</c:v>
                </c:pt>
                <c:pt idx="7237">
                  <c:v>-3.0432168814512495E-2</c:v>
                </c:pt>
                <c:pt idx="7238">
                  <c:v>-3.0401133805559699E-2</c:v>
                </c:pt>
                <c:pt idx="7239">
                  <c:v>-3.0370100591959714E-2</c:v>
                </c:pt>
                <c:pt idx="7240">
                  <c:v>-3.0339069286604792E-2</c:v>
                </c:pt>
                <c:pt idx="7241">
                  <c:v>-3.030803998412146E-2</c:v>
                </c:pt>
                <c:pt idx="7242">
                  <c:v>-3.0277012765288935E-2</c:v>
                </c:pt>
                <c:pt idx="7243">
                  <c:v>-3.0245987696685572E-2</c:v>
                </c:pt>
                <c:pt idx="7244">
                  <c:v>-3.0214964833080005E-2</c:v>
                </c:pt>
                <c:pt idx="7245">
                  <c:v>-3.0183944218190817E-2</c:v>
                </c:pt>
                <c:pt idx="7246">
                  <c:v>-3.0152925886258508E-2</c:v>
                </c:pt>
                <c:pt idx="7247">
                  <c:v>-3.0121909863006502E-2</c:v>
                </c:pt>
                <c:pt idx="7248">
                  <c:v>-3.0090896166791614E-2</c:v>
                </c:pt>
                <c:pt idx="7249">
                  <c:v>-3.0059884809483461E-2</c:v>
                </c:pt>
                <c:pt idx="7250">
                  <c:v>-3.0028875797343202E-2</c:v>
                </c:pt>
                <c:pt idx="7251">
                  <c:v>-2.9997869131751176E-2</c:v>
                </c:pt>
                <c:pt idx="7252">
                  <c:v>-2.996686480988392E-2</c:v>
                </c:pt>
                <c:pt idx="7253">
                  <c:v>-2.9935862825293258E-2</c:v>
                </c:pt>
                <c:pt idx="7254">
                  <c:v>-2.9904863168427886E-2</c:v>
                </c:pt>
                <c:pt idx="7255">
                  <c:v>-2.9873865827082846E-2</c:v>
                </c:pt>
                <c:pt idx="7256">
                  <c:v>-2.9842870786799813E-2</c:v>
                </c:pt>
                <c:pt idx="7257">
                  <c:v>-2.9811878031214878E-2</c:v>
                </c:pt>
                <c:pt idx="7258">
                  <c:v>-2.9780887542361578E-2</c:v>
                </c:pt>
                <c:pt idx="7259">
                  <c:v>-2.9749899300937577E-2</c:v>
                </c:pt>
                <c:pt idx="7260">
                  <c:v>-2.9718913286535198E-2</c:v>
                </c:pt>
                <c:pt idx="7261">
                  <c:v>-2.9687929477844432E-2</c:v>
                </c:pt>
                <c:pt idx="7262">
                  <c:v>-2.9656947852826132E-2</c:v>
                </c:pt>
                <c:pt idx="7263">
                  <c:v>-2.9625968388866886E-2</c:v>
                </c:pt>
                <c:pt idx="7264">
                  <c:v>-2.9594991062909193E-2</c:v>
                </c:pt>
                <c:pt idx="7265">
                  <c:v>-2.9564015851568093E-2</c:v>
                </c:pt>
                <c:pt idx="7266">
                  <c:v>-2.9533042731229031E-2</c:v>
                </c:pt>
                <c:pt idx="7267">
                  <c:v>-2.9502071678134567E-2</c:v>
                </c:pt>
                <c:pt idx="7268">
                  <c:v>-2.947110266845826E-2</c:v>
                </c:pt>
                <c:pt idx="7269">
                  <c:v>-2.9440135678368784E-2</c:v>
                </c:pt>
                <c:pt idx="7270">
                  <c:v>-2.940917068408494E-2</c:v>
                </c:pt>
                <c:pt idx="7271">
                  <c:v>-2.9378207661922562E-2</c:v>
                </c:pt>
                <c:pt idx="7272">
                  <c:v>-2.9347246588335152E-2</c:v>
                </c:pt>
                <c:pt idx="7273">
                  <c:v>-2.9316287439948019E-2</c:v>
                </c:pt>
                <c:pt idx="7274">
                  <c:v>-2.9285330193587145E-2</c:v>
                </c:pt>
                <c:pt idx="7275">
                  <c:v>-2.9254374826305107E-2</c:v>
                </c:pt>
                <c:pt idx="7276">
                  <c:v>-2.9223421315400677E-2</c:v>
                </c:pt>
                <c:pt idx="7277">
                  <c:v>-2.9192469638435359E-2</c:v>
                </c:pt>
                <c:pt idx="7278">
                  <c:v>-2.9161519773249878E-2</c:v>
                </c:pt>
                <c:pt idx="7279">
                  <c:v>-2.9130571697973395E-2</c:v>
                </c:pt>
                <c:pt idx="7280">
                  <c:v>-2.9099607175092412E-2</c:v>
                </c:pt>
                <c:pt idx="7281">
                  <c:v>-2.906863261692616E-2</c:v>
                </c:pt>
                <c:pt idx="7282">
                  <c:v>-2.9037631493242788E-2</c:v>
                </c:pt>
                <c:pt idx="7283">
                  <c:v>-2.900661354275591E-2</c:v>
                </c:pt>
                <c:pt idx="7284">
                  <c:v>-2.8975568277720076E-2</c:v>
                </c:pt>
                <c:pt idx="7285">
                  <c:v>-2.8944506449070873E-2</c:v>
                </c:pt>
                <c:pt idx="7286">
                  <c:v>-2.8913421789261429E-2</c:v>
                </c:pt>
                <c:pt idx="7287">
                  <c:v>-2.8882324901564504E-2</c:v>
                </c:pt>
                <c:pt idx="7288">
                  <c:v>-2.88512115161626E-2</c:v>
                </c:pt>
                <c:pt idx="7289">
                  <c:v>-2.8820088729848592E-2</c:v>
                </c:pt>
                <c:pt idx="7290">
                  <c:v>-2.878895571679696E-2</c:v>
                </c:pt>
                <c:pt idx="7291">
                  <c:v>-2.8757816972465711E-2</c:v>
                </c:pt>
                <c:pt idx="7292">
                  <c:v>-2.8726673502936007E-2</c:v>
                </c:pt>
                <c:pt idx="7293">
                  <c:v>-2.8695528307056795E-2</c:v>
                </c:pt>
                <c:pt idx="7294">
                  <c:v>-2.8664382896547658E-2</c:v>
                </c:pt>
                <c:pt idx="7295">
                  <c:v>-2.8633239356074314E-2</c:v>
                </c:pt>
                <c:pt idx="7296">
                  <c:v>-2.8602099081211918E-2</c:v>
                </c:pt>
                <c:pt idx="7297">
                  <c:v>-2.8570963520943238E-2</c:v>
                </c:pt>
                <c:pt idx="7298">
                  <c:v>-2.85398337508046E-2</c:v>
                </c:pt>
                <c:pt idx="7299">
                  <c:v>-2.8508710742006893E-2</c:v>
                </c:pt>
                <c:pt idx="7300">
                  <c:v>-2.8477595230867125E-2</c:v>
                </c:pt>
                <c:pt idx="7301">
                  <c:v>-2.8446487823058142E-2</c:v>
                </c:pt>
                <c:pt idx="7302">
                  <c:v>-2.8415388962987731E-2</c:v>
                </c:pt>
                <c:pt idx="7303">
                  <c:v>-2.8384283674505073E-2</c:v>
                </c:pt>
                <c:pt idx="7304">
                  <c:v>-2.8353177765338633E-2</c:v>
                </c:pt>
                <c:pt idx="7305">
                  <c:v>-2.8322057303385773E-2</c:v>
                </c:pt>
                <c:pt idx="7306">
                  <c:v>-2.8290930849243001E-2</c:v>
                </c:pt>
                <c:pt idx="7307">
                  <c:v>-2.8259789263913482E-2</c:v>
                </c:pt>
                <c:pt idx="7308">
                  <c:v>-2.8228641903897622E-2</c:v>
                </c:pt>
                <c:pt idx="7309">
                  <c:v>-2.8197482996258572E-2</c:v>
                </c:pt>
                <c:pt idx="7310">
                  <c:v>-2.8166319009093554E-2</c:v>
                </c:pt>
                <c:pt idx="7311">
                  <c:v>-2.8135148455277426E-2</c:v>
                </c:pt>
                <c:pt idx="7312">
                  <c:v>-2.8103975558255723E-2</c:v>
                </c:pt>
                <c:pt idx="7313">
                  <c:v>-2.8072801068877329E-2</c:v>
                </c:pt>
                <c:pt idx="7314">
                  <c:v>-2.804162788589748E-2</c:v>
                </c:pt>
                <c:pt idx="7315">
                  <c:v>-2.8010457432295299E-2</c:v>
                </c:pt>
                <c:pt idx="7316">
                  <c:v>-2.7979291756862978E-2</c:v>
                </c:pt>
                <c:pt idx="7317">
                  <c:v>-2.7948132218677757E-2</c:v>
                </c:pt>
                <c:pt idx="7318">
                  <c:v>-2.7916980241522948E-2</c:v>
                </c:pt>
                <c:pt idx="7319">
                  <c:v>-2.7885836868126124E-2</c:v>
                </c:pt>
                <c:pt idx="7320">
                  <c:v>-2.7854689614082273E-2</c:v>
                </c:pt>
                <c:pt idx="7321">
                  <c:v>-2.7823544231736053E-2</c:v>
                </c:pt>
                <c:pt idx="7322">
                  <c:v>-2.7792388788439815E-2</c:v>
                </c:pt>
                <c:pt idx="7323">
                  <c:v>-2.7761231393365393E-2</c:v>
                </c:pt>
                <c:pt idx="7324">
                  <c:v>-2.7730064040843938E-2</c:v>
                </c:pt>
                <c:pt idx="7325">
                  <c:v>-2.7698895448289684E-2</c:v>
                </c:pt>
                <c:pt idx="7326">
                  <c:v>-2.7667720376157667E-2</c:v>
                </c:pt>
                <c:pt idx="7327">
                  <c:v>-2.7636544757368875E-2</c:v>
                </c:pt>
                <c:pt idx="7328">
                  <c:v>-2.7605367153351268E-2</c:v>
                </c:pt>
                <c:pt idx="7329">
                  <c:v>-2.7574191350451749E-2</c:v>
                </c:pt>
                <c:pt idx="7330">
                  <c:v>-2.7543017909954726E-2</c:v>
                </c:pt>
                <c:pt idx="7331">
                  <c:v>-2.7511849359239005E-2</c:v>
                </c:pt>
                <c:pt idx="7332">
                  <c:v>-2.7480686855286929E-2</c:v>
                </c:pt>
                <c:pt idx="7333">
                  <c:v>-2.7449532128644261E-2</c:v>
                </c:pt>
                <c:pt idx="7334">
                  <c:v>-2.7418374223343922E-2</c:v>
                </c:pt>
                <c:pt idx="7335">
                  <c:v>-2.7387218980031158E-2</c:v>
                </c:pt>
                <c:pt idx="7336">
                  <c:v>-2.735605585355716E-2</c:v>
                </c:pt>
                <c:pt idx="7337">
                  <c:v>-2.7324892720122951E-2</c:v>
                </c:pt>
                <c:pt idx="7338">
                  <c:v>-2.7293722412242594E-2</c:v>
                </c:pt>
                <c:pt idx="7339">
                  <c:v>-2.7262550672549346E-2</c:v>
                </c:pt>
                <c:pt idx="7340">
                  <c:v>-2.7231375282609216E-2</c:v>
                </c:pt>
                <c:pt idx="7341">
                  <c:v>-2.7200200170617028E-2</c:v>
                </c:pt>
                <c:pt idx="7342">
                  <c:v>-2.7169025803751412E-2</c:v>
                </c:pt>
                <c:pt idx="7343">
                  <c:v>-2.7137854999831068E-2</c:v>
                </c:pt>
                <c:pt idx="7344">
                  <c:v>-2.710668910917019E-2</c:v>
                </c:pt>
                <c:pt idx="7345">
                  <c:v>-2.7075530183944152E-2</c:v>
                </c:pt>
                <c:pt idx="7346">
                  <c:v>-2.7044368619276615E-2</c:v>
                </c:pt>
                <c:pt idx="7347">
                  <c:v>-2.7013210243836905E-2</c:v>
                </c:pt>
                <c:pt idx="7348">
                  <c:v>-2.6982045659578402E-2</c:v>
                </c:pt>
                <c:pt idx="7349">
                  <c:v>-2.6950882523609887E-2</c:v>
                </c:pt>
                <c:pt idx="7350">
                  <c:v>-2.6919714349728008E-2</c:v>
                </c:pt>
                <c:pt idx="7351">
                  <c:v>-2.6888546673764224E-2</c:v>
                </c:pt>
                <c:pt idx="7352">
                  <c:v>-2.6857377510539737E-2</c:v>
                </c:pt>
                <c:pt idx="7353">
                  <c:v>-2.682621060036372E-2</c:v>
                </c:pt>
                <c:pt idx="7354">
                  <c:v>-2.6795046399883005E-2</c:v>
                </c:pt>
                <c:pt idx="7355">
                  <c:v>-2.67638875485538E-2</c:v>
                </c:pt>
                <c:pt idx="7356">
                  <c:v>-2.6732725408099456E-2</c:v>
                </c:pt>
                <c:pt idx="7357">
                  <c:v>-2.6701565981420816E-2</c:v>
                </c:pt>
                <c:pt idx="7358">
                  <c:v>-2.6670400912898351E-2</c:v>
                </c:pt>
                <c:pt idx="7359">
                  <c:v>-2.6639235127719985E-2</c:v>
                </c:pt>
                <c:pt idx="7360">
                  <c:v>-2.6608065503675282E-2</c:v>
                </c:pt>
                <c:pt idx="7361">
                  <c:v>-2.6576895762388308E-2</c:v>
                </c:pt>
                <c:pt idx="7362">
                  <c:v>-2.6545726089988175E-2</c:v>
                </c:pt>
                <c:pt idx="7363">
                  <c:v>-2.6514559412754379E-2</c:v>
                </c:pt>
                <c:pt idx="7364">
                  <c:v>-2.6483397155747157E-2</c:v>
                </c:pt>
                <c:pt idx="7365">
                  <c:v>-2.6452232492494177E-2</c:v>
                </c:pt>
                <c:pt idx="7366">
                  <c:v>-2.6421070891618215E-2</c:v>
                </c:pt>
                <c:pt idx="7367">
                  <c:v>-2.6389905098019417E-2</c:v>
                </c:pt>
                <c:pt idx="7368">
                  <c:v>-2.6358739795134589E-2</c:v>
                </c:pt>
                <c:pt idx="7369">
                  <c:v>-2.6327572324344461E-2</c:v>
                </c:pt>
                <c:pt idx="7370">
                  <c:v>-2.6296406254473381E-2</c:v>
                </c:pt>
                <c:pt idx="7371">
                  <c:v>-2.6265241881989532E-2</c:v>
                </c:pt>
                <c:pt idx="7372">
                  <c:v>-2.6234081995492764E-2</c:v>
                </c:pt>
                <c:pt idx="7373">
                  <c:v>-2.6202919589824625E-2</c:v>
                </c:pt>
                <c:pt idx="7374">
                  <c:v>-2.6171760531288613E-2</c:v>
                </c:pt>
                <c:pt idx="7375">
                  <c:v>-2.6140597930841669E-2</c:v>
                </c:pt>
                <c:pt idx="7376">
                  <c:v>-2.6109436577328948E-2</c:v>
                </c:pt>
                <c:pt idx="7377">
                  <c:v>-2.6078274040413407E-2</c:v>
                </c:pt>
                <c:pt idx="7378">
                  <c:v>-2.60471138867025E-2</c:v>
                </c:pt>
                <c:pt idx="7379">
                  <c:v>-2.6015956475468283E-2</c:v>
                </c:pt>
                <c:pt idx="7380">
                  <c:v>-2.5984796892701112E-2</c:v>
                </c:pt>
                <c:pt idx="7381">
                  <c:v>-2.5953636873888519E-2</c:v>
                </c:pt>
                <c:pt idx="7382">
                  <c:v>-2.5922473880971242E-2</c:v>
                </c:pt>
                <c:pt idx="7383">
                  <c:v>-2.5891310303388426E-2</c:v>
                </c:pt>
                <c:pt idx="7384">
                  <c:v>-2.5860146465497003E-2</c:v>
                </c:pt>
                <c:pt idx="7385">
                  <c:v>-2.5828984939939459E-2</c:v>
                </c:pt>
                <c:pt idx="7386">
                  <c:v>-2.5797820417389039E-2</c:v>
                </c:pt>
                <c:pt idx="7387">
                  <c:v>-2.5766655597278088E-2</c:v>
                </c:pt>
                <c:pt idx="7388">
                  <c:v>-2.573548811872256E-2</c:v>
                </c:pt>
                <c:pt idx="7389">
                  <c:v>-2.5704320770923772E-2</c:v>
                </c:pt>
                <c:pt idx="7390">
                  <c:v>-2.5673154018642452E-2</c:v>
                </c:pt>
                <c:pt idx="7391">
                  <c:v>-2.5641990569190698E-2</c:v>
                </c:pt>
                <c:pt idx="7392">
                  <c:v>-2.5610825435071427E-2</c:v>
                </c:pt>
                <c:pt idx="7393">
                  <c:v>-2.557966131251177E-2</c:v>
                </c:pt>
                <c:pt idx="7394">
                  <c:v>-2.5548495985122599E-2</c:v>
                </c:pt>
                <c:pt idx="7395">
                  <c:v>-2.5517332163193851E-2</c:v>
                </c:pt>
                <c:pt idx="7396">
                  <c:v>-2.5486170299054423E-2</c:v>
                </c:pt>
                <c:pt idx="7397">
                  <c:v>-2.5455007026261911E-2</c:v>
                </c:pt>
                <c:pt idx="7398">
                  <c:v>-2.5423844213041946E-2</c:v>
                </c:pt>
                <c:pt idx="7399">
                  <c:v>-2.5392680505587351E-2</c:v>
                </c:pt>
                <c:pt idx="7400">
                  <c:v>-2.5361518355247081E-2</c:v>
                </c:pt>
                <c:pt idx="7401">
                  <c:v>-2.5330358594284841E-2</c:v>
                </c:pt>
                <c:pt idx="7402">
                  <c:v>-2.529919800387348E-2</c:v>
                </c:pt>
                <c:pt idx="7403">
                  <c:v>-2.5268038582397845E-2</c:v>
                </c:pt>
                <c:pt idx="7404">
                  <c:v>-2.5236879077792151E-2</c:v>
                </c:pt>
                <c:pt idx="7405">
                  <c:v>-2.5205721948470872E-2</c:v>
                </c:pt>
                <c:pt idx="7406">
                  <c:v>-2.5174568032229172E-2</c:v>
                </c:pt>
                <c:pt idx="7407">
                  <c:v>-2.514341418305166E-2</c:v>
                </c:pt>
                <c:pt idx="7408">
                  <c:v>-2.5112262344174296E-2</c:v>
                </c:pt>
                <c:pt idx="7409">
                  <c:v>-2.5081111266576306E-2</c:v>
                </c:pt>
                <c:pt idx="7410">
                  <c:v>-2.5049963325172009E-2</c:v>
                </c:pt>
                <c:pt idx="7411">
                  <c:v>-2.50188143499388E-2</c:v>
                </c:pt>
                <c:pt idx="7412">
                  <c:v>-2.4987666960339994E-2</c:v>
                </c:pt>
                <c:pt idx="7413">
                  <c:v>-2.4956519756125728E-2</c:v>
                </c:pt>
                <c:pt idx="7414">
                  <c:v>-2.492537542470824E-2</c:v>
                </c:pt>
                <c:pt idx="7415">
                  <c:v>-2.4894230037256937E-2</c:v>
                </c:pt>
                <c:pt idx="7416">
                  <c:v>-2.4863086355016106E-2</c:v>
                </c:pt>
                <c:pt idx="7417">
                  <c:v>-2.4831943153878711E-2</c:v>
                </c:pt>
                <c:pt idx="7418">
                  <c:v>-2.4800803170313745E-2</c:v>
                </c:pt>
                <c:pt idx="7419">
                  <c:v>-2.476966264226893E-2</c:v>
                </c:pt>
                <c:pt idx="7420">
                  <c:v>-2.473852432295387E-2</c:v>
                </c:pt>
                <c:pt idx="7421">
                  <c:v>-2.4707387050368346E-2</c:v>
                </c:pt>
                <c:pt idx="7422">
                  <c:v>-2.4676253519871016E-2</c:v>
                </c:pt>
                <c:pt idx="7423">
                  <c:v>-2.4645120022956268E-2</c:v>
                </c:pt>
                <c:pt idx="7424">
                  <c:v>-2.4613989253467028E-2</c:v>
                </c:pt>
                <c:pt idx="7425">
                  <c:v>-2.4582860045343324E-2</c:v>
                </c:pt>
                <c:pt idx="7426">
                  <c:v>-2.4551731166866708E-2</c:v>
                </c:pt>
                <c:pt idx="7427">
                  <c:v>-2.4520603651152384E-2</c:v>
                </c:pt>
                <c:pt idx="7428">
                  <c:v>-2.4489477569120233E-2</c:v>
                </c:pt>
                <c:pt idx="7429">
                  <c:v>-2.4458351266557654E-2</c:v>
                </c:pt>
                <c:pt idx="7430">
                  <c:v>-2.4427226321401763E-2</c:v>
                </c:pt>
                <c:pt idx="7431">
                  <c:v>-2.4396102737303305E-2</c:v>
                </c:pt>
                <c:pt idx="7432">
                  <c:v>-2.4364979160301947E-2</c:v>
                </c:pt>
                <c:pt idx="7433">
                  <c:v>-2.4333857162452177E-2</c:v>
                </c:pt>
                <c:pt idx="7434">
                  <c:v>-2.4302736872664044E-2</c:v>
                </c:pt>
                <c:pt idx="7435">
                  <c:v>-2.4271616970711396E-2</c:v>
                </c:pt>
                <c:pt idx="7436">
                  <c:v>-2.4240499054521192E-2</c:v>
                </c:pt>
                <c:pt idx="7437">
                  <c:v>-2.4209383253361416E-2</c:v>
                </c:pt>
                <c:pt idx="7438">
                  <c:v>-2.4178268260852676E-2</c:v>
                </c:pt>
                <c:pt idx="7439">
                  <c:v>-2.4147155645199203E-2</c:v>
                </c:pt>
                <c:pt idx="7440">
                  <c:v>-2.4116042721636144E-2</c:v>
                </c:pt>
                <c:pt idx="7441">
                  <c:v>-2.4084931819783828E-2</c:v>
                </c:pt>
                <c:pt idx="7442">
                  <c:v>-2.405381998919498E-2</c:v>
                </c:pt>
                <c:pt idx="7443">
                  <c:v>-2.4022709922106977E-2</c:v>
                </c:pt>
                <c:pt idx="7444">
                  <c:v>-2.3991598759868282E-2</c:v>
                </c:pt>
                <c:pt idx="7445">
                  <c:v>-2.3960489361105064E-2</c:v>
                </c:pt>
                <c:pt idx="7446">
                  <c:v>-2.3929378999784812E-2</c:v>
                </c:pt>
                <c:pt idx="7447">
                  <c:v>-2.3898270599986504E-2</c:v>
                </c:pt>
                <c:pt idx="7448">
                  <c:v>-2.3867161527229064E-2</c:v>
                </c:pt>
                <c:pt idx="7449">
                  <c:v>-2.3836054716364186E-2</c:v>
                </c:pt>
                <c:pt idx="7450">
                  <c:v>-2.3804947580206015E-2</c:v>
                </c:pt>
                <c:pt idx="7451">
                  <c:v>-2.3773843035141184E-2</c:v>
                </c:pt>
                <c:pt idx="7452">
                  <c:v>-2.3742738511125627E-2</c:v>
                </c:pt>
                <c:pt idx="7453">
                  <c:v>-2.3711636891868559E-2</c:v>
                </c:pt>
                <c:pt idx="7454">
                  <c:v>-2.3680535607568276E-2</c:v>
                </c:pt>
                <c:pt idx="7455">
                  <c:v>-2.3649437503911908E-2</c:v>
                </c:pt>
                <c:pt idx="7456">
                  <c:v>-2.3618340003445204E-2</c:v>
                </c:pt>
                <c:pt idx="7457">
                  <c:v>-2.3587245913472943E-2</c:v>
                </c:pt>
                <c:pt idx="7458">
                  <c:v>-2.3556152646323159E-2</c:v>
                </c:pt>
                <c:pt idx="7459">
                  <c:v>-2.3525062973130062E-2</c:v>
                </c:pt>
                <c:pt idx="7460">
                  <c:v>-2.349397429629263E-2</c:v>
                </c:pt>
                <c:pt idx="7461">
                  <c:v>-2.3462889354112726E-2</c:v>
                </c:pt>
                <c:pt idx="7462">
                  <c:v>-2.3431805540699568E-2</c:v>
                </c:pt>
                <c:pt idx="7463">
                  <c:v>-2.3400725565168368E-2</c:v>
                </c:pt>
                <c:pt idx="7464">
                  <c:v>-2.3369646815481315E-2</c:v>
                </c:pt>
                <c:pt idx="7465">
                  <c:v>-2.3338571975087041E-2</c:v>
                </c:pt>
                <c:pt idx="7466">
                  <c:v>-2.3307498427992956E-2</c:v>
                </c:pt>
                <c:pt idx="7467">
                  <c:v>-2.3276428835175944E-2</c:v>
                </c:pt>
                <c:pt idx="7468">
                  <c:v>-2.3245360578711516E-2</c:v>
                </c:pt>
                <c:pt idx="7469">
                  <c:v>-2.3214295032910837E-2</c:v>
                </c:pt>
                <c:pt idx="7470">
                  <c:v>-2.3183230593273207E-2</c:v>
                </c:pt>
                <c:pt idx="7471">
                  <c:v>-2.3152167797402812E-2</c:v>
                </c:pt>
                <c:pt idx="7472">
                  <c:v>-2.3121105885802018E-2</c:v>
                </c:pt>
                <c:pt idx="7473">
                  <c:v>-2.3090045070432552E-2</c:v>
                </c:pt>
                <c:pt idx="7474">
                  <c:v>-2.3058985074988159E-2</c:v>
                </c:pt>
                <c:pt idx="7475">
                  <c:v>-2.3027926026832346E-2</c:v>
                </c:pt>
                <c:pt idx="7476">
                  <c:v>-2.2996867885629046E-2</c:v>
                </c:pt>
                <c:pt idx="7477">
                  <c:v>-2.2965810768998118E-2</c:v>
                </c:pt>
                <c:pt idx="7478">
                  <c:v>-2.2934754738528129E-2</c:v>
                </c:pt>
                <c:pt idx="7479">
                  <c:v>-2.2903699912601938E-2</c:v>
                </c:pt>
                <c:pt idx="7480">
                  <c:v>-2.2872646388111817E-2</c:v>
                </c:pt>
                <c:pt idx="7481">
                  <c:v>-2.2841594277997368E-2</c:v>
                </c:pt>
                <c:pt idx="7482">
                  <c:v>-2.2810543683024376E-2</c:v>
                </c:pt>
                <c:pt idx="7483">
                  <c:v>-2.2779494703968006E-2</c:v>
                </c:pt>
                <c:pt idx="7484">
                  <c:v>-2.2748447431675645E-2</c:v>
                </c:pt>
                <c:pt idx="7485">
                  <c:v>-2.2717401951116156E-2</c:v>
                </c:pt>
                <c:pt idx="7486">
                  <c:v>-2.2686358338134316E-2</c:v>
                </c:pt>
                <c:pt idx="7487">
                  <c:v>-2.2655316661029379E-2</c:v>
                </c:pt>
                <c:pt idx="7488">
                  <c:v>-2.2624276979768099E-2</c:v>
                </c:pt>
                <c:pt idx="7489">
                  <c:v>-2.2593239346851479E-2</c:v>
                </c:pt>
                <c:pt idx="7490">
                  <c:v>-2.2562203807420078E-2</c:v>
                </c:pt>
                <c:pt idx="7491">
                  <c:v>-2.2531170399909928E-2</c:v>
                </c:pt>
                <c:pt idx="7492">
                  <c:v>-2.2500139156453269E-2</c:v>
                </c:pt>
                <c:pt idx="7493">
                  <c:v>-2.2469110103448098E-2</c:v>
                </c:pt>
                <c:pt idx="7494">
                  <c:v>-2.2438083262025232E-2</c:v>
                </c:pt>
                <c:pt idx="7495">
                  <c:v>-2.2407058648549971E-2</c:v>
                </c:pt>
                <c:pt idx="7496">
                  <c:v>-2.2376036275068401E-2</c:v>
                </c:pt>
                <c:pt idx="7497">
                  <c:v>-2.234501614974238E-2</c:v>
                </c:pt>
                <c:pt idx="7498">
                  <c:v>-2.2313998277243896E-2</c:v>
                </c:pt>
                <c:pt idx="7499">
                  <c:v>-2.228298265912465E-2</c:v>
                </c:pt>
                <c:pt idx="7500">
                  <c:v>-2.2251969294151241E-2</c:v>
                </c:pt>
                <c:pt idx="7501">
                  <c:v>-2.2220958178613581E-2</c:v>
                </c:pt>
                <c:pt idx="7502">
                  <c:v>-2.2189949306603896E-2</c:v>
                </c:pt>
                <c:pt idx="7503">
                  <c:v>-2.2158942670270909E-2</c:v>
                </c:pt>
                <c:pt idx="7504">
                  <c:v>-2.2127938260048885E-2</c:v>
                </c:pt>
                <c:pt idx="7505">
                  <c:v>-2.2096936064865069E-2</c:v>
                </c:pt>
                <c:pt idx="7506">
                  <c:v>-2.2065936072325765E-2</c:v>
                </c:pt>
                <c:pt idx="7507">
                  <c:v>-2.2034938268884918E-2</c:v>
                </c:pt>
                <c:pt idx="7508">
                  <c:v>-2.2003942639994556E-2</c:v>
                </c:pt>
                <c:pt idx="7509">
                  <c:v>-2.1972949170240397E-2</c:v>
                </c:pt>
                <c:pt idx="7510">
                  <c:v>-2.1941957843462867E-2</c:v>
                </c:pt>
                <c:pt idx="7511">
                  <c:v>-2.1910968642866624E-2</c:v>
                </c:pt>
                <c:pt idx="7512">
                  <c:v>-2.1879981551117311E-2</c:v>
                </c:pt>
                <c:pt idx="7513">
                  <c:v>-2.1848996550429156E-2</c:v>
                </c:pt>
                <c:pt idx="7514">
                  <c:v>-2.1818013622641963E-2</c:v>
                </c:pt>
                <c:pt idx="7515">
                  <c:v>-2.1787032749291724E-2</c:v>
                </c:pt>
                <c:pt idx="7516">
                  <c:v>-2.175605391167279E-2</c:v>
                </c:pt>
                <c:pt idx="7517">
                  <c:v>-2.1725077090891776E-2</c:v>
                </c:pt>
                <c:pt idx="7518">
                  <c:v>-2.1694102267918403E-2</c:v>
                </c:pt>
                <c:pt idx="7519">
                  <c:v>-2.166312942362858E-2</c:v>
                </c:pt>
                <c:pt idx="7520">
                  <c:v>-2.1632151461439764E-2</c:v>
                </c:pt>
                <c:pt idx="7521">
                  <c:v>-2.1601169450740754E-2</c:v>
                </c:pt>
                <c:pt idx="7522">
                  <c:v>-2.1570176038920308E-2</c:v>
                </c:pt>
                <c:pt idx="7523">
                  <c:v>-2.1539173486490482E-2</c:v>
                </c:pt>
                <c:pt idx="7524">
                  <c:v>-2.1508156791319233E-2</c:v>
                </c:pt>
                <c:pt idx="7525">
                  <c:v>-2.1477129177165433E-2</c:v>
                </c:pt>
                <c:pt idx="7526">
                  <c:v>-2.1446087794127044E-2</c:v>
                </c:pt>
                <c:pt idx="7527">
                  <c:v>-2.1415036444886959E-2</c:v>
                </c:pt>
                <c:pt idx="7528">
                  <c:v>-2.1383973586885596E-2</c:v>
                </c:pt>
                <c:pt idx="7529">
                  <c:v>-2.1352902124223028E-2</c:v>
                </c:pt>
                <c:pt idx="7530">
                  <c:v>-2.1321821997541623E-2</c:v>
                </c:pt>
                <c:pt idx="7531">
                  <c:v>-2.1290735363944213E-2</c:v>
                </c:pt>
                <c:pt idx="7532">
                  <c:v>-2.1259643031099118E-2</c:v>
                </c:pt>
                <c:pt idx="7533">
                  <c:v>-2.1228546706284268E-2</c:v>
                </c:pt>
                <c:pt idx="7534">
                  <c:v>-2.1197447501331734E-2</c:v>
                </c:pt>
                <c:pt idx="7535">
                  <c:v>-2.1166346809674275E-2</c:v>
                </c:pt>
                <c:pt idx="7536">
                  <c:v>-2.1135245728931107E-2</c:v>
                </c:pt>
                <c:pt idx="7537">
                  <c:v>-2.110414538419858E-2</c:v>
                </c:pt>
                <c:pt idx="7538">
                  <c:v>-2.1073046718759314E-2</c:v>
                </c:pt>
                <c:pt idx="7539">
                  <c:v>-2.1041950612234461E-2</c:v>
                </c:pt>
                <c:pt idx="7540">
                  <c:v>-2.1010857810966455E-2</c:v>
                </c:pt>
                <c:pt idx="7541">
                  <c:v>-2.0979768974110802E-2</c:v>
                </c:pt>
                <c:pt idx="7542">
                  <c:v>-2.094868465504407E-2</c:v>
                </c:pt>
                <c:pt idx="7543">
                  <c:v>-2.0917599400155251E-2</c:v>
                </c:pt>
                <c:pt idx="7544">
                  <c:v>-2.0886514576972437E-2</c:v>
                </c:pt>
                <c:pt idx="7545">
                  <c:v>-2.0855424301580827E-2</c:v>
                </c:pt>
                <c:pt idx="7546">
                  <c:v>-2.0824330847867445E-2</c:v>
                </c:pt>
                <c:pt idx="7547">
                  <c:v>-2.0793230121296802E-2</c:v>
                </c:pt>
                <c:pt idx="7548">
                  <c:v>-2.0762125114241581E-2</c:v>
                </c:pt>
                <c:pt idx="7549">
                  <c:v>-2.0731013401177167E-2</c:v>
                </c:pt>
                <c:pt idx="7550">
                  <c:v>-2.0699897328820049E-2</c:v>
                </c:pt>
                <c:pt idx="7551">
                  <c:v>-2.0668776314311743E-2</c:v>
                </c:pt>
                <c:pt idx="7552">
                  <c:v>-2.0637652177519172E-2</c:v>
                </c:pt>
                <c:pt idx="7553">
                  <c:v>-2.060652543851893E-2</c:v>
                </c:pt>
                <c:pt idx="7554">
                  <c:v>-2.057539761348437E-2</c:v>
                </c:pt>
                <c:pt idx="7555">
                  <c:v>-2.0544269659126813E-2</c:v>
                </c:pt>
                <c:pt idx="7556">
                  <c:v>-2.051314286014061E-2</c:v>
                </c:pt>
                <c:pt idx="7557">
                  <c:v>-2.0482018225243148E-2</c:v>
                </c:pt>
                <c:pt idx="7558">
                  <c:v>-2.0450896810689456E-2</c:v>
                </c:pt>
                <c:pt idx="7559">
                  <c:v>-2.0419774391151224E-2</c:v>
                </c:pt>
                <c:pt idx="7560">
                  <c:v>-2.0388652715688349E-2</c:v>
                </c:pt>
                <c:pt idx="7561">
                  <c:v>-2.0357527076341475E-2</c:v>
                </c:pt>
                <c:pt idx="7562">
                  <c:v>-2.0326399954518404E-2</c:v>
                </c:pt>
                <c:pt idx="7563">
                  <c:v>-2.0295268052844595E-2</c:v>
                </c:pt>
                <c:pt idx="7564">
                  <c:v>-2.02641333390291E-2</c:v>
                </c:pt>
                <c:pt idx="7565">
                  <c:v>-2.0232994683178962E-2</c:v>
                </c:pt>
                <c:pt idx="7566">
                  <c:v>-2.020185370871308E-2</c:v>
                </c:pt>
                <c:pt idx="7567">
                  <c:v>-2.0170710701418293E-2</c:v>
                </c:pt>
                <c:pt idx="7568">
                  <c:v>-2.0139567129874414E-2</c:v>
                </c:pt>
                <c:pt idx="7569">
                  <c:v>-2.0108423906899819E-2</c:v>
                </c:pt>
                <c:pt idx="7570">
                  <c:v>-2.007728235832984E-2</c:v>
                </c:pt>
                <c:pt idx="7571">
                  <c:v>-2.0046143540176697E-2</c:v>
                </c:pt>
                <c:pt idx="7572">
                  <c:v>-2.0015004051935237E-2</c:v>
                </c:pt>
                <c:pt idx="7573">
                  <c:v>-1.9983865734622852E-2</c:v>
                </c:pt>
                <c:pt idx="7574">
                  <c:v>-1.9952724652687492E-2</c:v>
                </c:pt>
                <c:pt idx="7575">
                  <c:v>-1.9921583339037596E-2</c:v>
                </c:pt>
                <c:pt idx="7576">
                  <c:v>-1.9890439013433903E-2</c:v>
                </c:pt>
                <c:pt idx="7577">
                  <c:v>-1.9859293670761058E-2</c:v>
                </c:pt>
                <c:pt idx="7578">
                  <c:v>-1.9828146422114001E-2</c:v>
                </c:pt>
                <c:pt idx="7579">
                  <c:v>-1.9796998872699201E-2</c:v>
                </c:pt>
                <c:pt idx="7580">
                  <c:v>-1.9765851365175224E-2</c:v>
                </c:pt>
                <c:pt idx="7581">
                  <c:v>-1.973470530463306E-2</c:v>
                </c:pt>
                <c:pt idx="7582">
                  <c:v>-1.9703561561561944E-2</c:v>
                </c:pt>
                <c:pt idx="7583">
                  <c:v>-1.9672417287099841E-2</c:v>
                </c:pt>
                <c:pt idx="7584">
                  <c:v>-1.9641274301688216E-2</c:v>
                </c:pt>
                <c:pt idx="7585">
                  <c:v>-1.9610129226157513E-2</c:v>
                </c:pt>
                <c:pt idx="7586">
                  <c:v>-1.9578983521022053E-2</c:v>
                </c:pt>
                <c:pt idx="7587">
                  <c:v>-1.9547835653070889E-2</c:v>
                </c:pt>
                <c:pt idx="7588">
                  <c:v>-1.9516686931066118E-2</c:v>
                </c:pt>
                <c:pt idx="7589">
                  <c:v>-1.9485537373911288E-2</c:v>
                </c:pt>
                <c:pt idx="7590">
                  <c:v>-1.9454388309531889E-2</c:v>
                </c:pt>
                <c:pt idx="7591">
                  <c:v>-1.942324054804051E-2</c:v>
                </c:pt>
                <c:pt idx="7592">
                  <c:v>-1.9392091756618657E-2</c:v>
                </c:pt>
                <c:pt idx="7593">
                  <c:v>-1.9360943819344834E-2</c:v>
                </c:pt>
                <c:pt idx="7594">
                  <c:v>-1.9329793924810379E-2</c:v>
                </c:pt>
                <c:pt idx="7595">
                  <c:v>-1.9298643659826809E-2</c:v>
                </c:pt>
                <c:pt idx="7596">
                  <c:v>-1.9267491861546138E-2</c:v>
                </c:pt>
                <c:pt idx="7597">
                  <c:v>-1.923633994204127E-2</c:v>
                </c:pt>
                <c:pt idx="7598">
                  <c:v>-1.9205188106430293E-2</c:v>
                </c:pt>
                <c:pt idx="7599">
                  <c:v>-1.9174037732577864E-2</c:v>
                </c:pt>
                <c:pt idx="7600">
                  <c:v>-1.9142886388291203E-2</c:v>
                </c:pt>
                <c:pt idx="7601">
                  <c:v>-1.9111736185820738E-2</c:v>
                </c:pt>
                <c:pt idx="7602">
                  <c:v>-1.9080584512646104E-2</c:v>
                </c:pt>
                <c:pt idx="7603">
                  <c:v>-1.9049433075581101E-2</c:v>
                </c:pt>
                <c:pt idx="7604">
                  <c:v>-1.9018280874089188E-2</c:v>
                </c:pt>
                <c:pt idx="7605">
                  <c:v>-1.8987129376689116E-2</c:v>
                </c:pt>
                <c:pt idx="7606">
                  <c:v>-1.8955978862292777E-2</c:v>
                </c:pt>
                <c:pt idx="7607">
                  <c:v>-1.8924830716778918E-2</c:v>
                </c:pt>
                <c:pt idx="7608">
                  <c:v>-1.8893682651247468E-2</c:v>
                </c:pt>
                <c:pt idx="7609">
                  <c:v>-1.8862535469217678E-2</c:v>
                </c:pt>
                <c:pt idx="7610">
                  <c:v>-1.8831387681150946E-2</c:v>
                </c:pt>
                <c:pt idx="7611">
                  <c:v>-1.8800240115508904E-2</c:v>
                </c:pt>
                <c:pt idx="7612">
                  <c:v>-1.8769092644935703E-2</c:v>
                </c:pt>
                <c:pt idx="7613">
                  <c:v>-1.873794635376913E-2</c:v>
                </c:pt>
                <c:pt idx="7614">
                  <c:v>-1.8706799221822057E-2</c:v>
                </c:pt>
                <c:pt idx="7615">
                  <c:v>-1.8675652067054349E-2</c:v>
                </c:pt>
                <c:pt idx="7616">
                  <c:v>-1.864450376970217E-2</c:v>
                </c:pt>
                <c:pt idx="7617">
                  <c:v>-1.8613355289568534E-2</c:v>
                </c:pt>
                <c:pt idx="7618">
                  <c:v>-1.858220677317729E-2</c:v>
                </c:pt>
                <c:pt idx="7619">
                  <c:v>-1.8551059433892958E-2</c:v>
                </c:pt>
                <c:pt idx="7620">
                  <c:v>-1.8519911562127178E-2</c:v>
                </c:pt>
                <c:pt idx="7621">
                  <c:v>-1.8488764086969534E-2</c:v>
                </c:pt>
                <c:pt idx="7622">
                  <c:v>-1.8457616092955764E-2</c:v>
                </c:pt>
                <c:pt idx="7623">
                  <c:v>-1.8426468602468826E-2</c:v>
                </c:pt>
                <c:pt idx="7624">
                  <c:v>-1.839532185204773E-2</c:v>
                </c:pt>
                <c:pt idx="7625">
                  <c:v>-1.8364174739051164E-2</c:v>
                </c:pt>
                <c:pt idx="7626">
                  <c:v>-1.8333027826461179E-2</c:v>
                </c:pt>
                <c:pt idx="7627">
                  <c:v>-1.8301880564078221E-2</c:v>
                </c:pt>
                <c:pt idx="7628">
                  <c:v>-1.8270733878076206E-2</c:v>
                </c:pt>
                <c:pt idx="7629">
                  <c:v>-1.8239588195906264E-2</c:v>
                </c:pt>
                <c:pt idx="7630">
                  <c:v>-1.8208442498199306E-2</c:v>
                </c:pt>
                <c:pt idx="7631">
                  <c:v>-1.817729745039498E-2</c:v>
                </c:pt>
                <c:pt idx="7632">
                  <c:v>-1.8146152580394204E-2</c:v>
                </c:pt>
                <c:pt idx="7633">
                  <c:v>-1.8115008855713488E-2</c:v>
                </c:pt>
                <c:pt idx="7634">
                  <c:v>-1.8083866733022813E-2</c:v>
                </c:pt>
                <c:pt idx="7635">
                  <c:v>-1.8052725243751344E-2</c:v>
                </c:pt>
                <c:pt idx="7636">
                  <c:v>-1.8021585051477274E-2</c:v>
                </c:pt>
                <c:pt idx="7637">
                  <c:v>-1.7990445698937541E-2</c:v>
                </c:pt>
                <c:pt idx="7638">
                  <c:v>-1.7959308127074747E-2</c:v>
                </c:pt>
                <c:pt idx="7639">
                  <c:v>-1.7928170846995051E-2</c:v>
                </c:pt>
                <c:pt idx="7640">
                  <c:v>-1.7897034740277207E-2</c:v>
                </c:pt>
                <c:pt idx="7641">
                  <c:v>-1.7865899230136373E-2</c:v>
                </c:pt>
                <c:pt idx="7642">
                  <c:v>-1.78347653749375E-2</c:v>
                </c:pt>
                <c:pt idx="7643">
                  <c:v>-1.7803631769066963E-2</c:v>
                </c:pt>
                <c:pt idx="7644">
                  <c:v>-1.7772499376392914E-2</c:v>
                </c:pt>
                <c:pt idx="7645">
                  <c:v>-1.7741367711529066E-2</c:v>
                </c:pt>
                <c:pt idx="7646">
                  <c:v>-1.7710237882652469E-2</c:v>
                </c:pt>
                <c:pt idx="7647">
                  <c:v>-1.7679108575846147E-2</c:v>
                </c:pt>
                <c:pt idx="7648">
                  <c:v>-1.7647980781212713E-2</c:v>
                </c:pt>
                <c:pt idx="7649">
                  <c:v>-1.7616854061858755E-2</c:v>
                </c:pt>
                <c:pt idx="7650">
                  <c:v>-1.7585728015577118E-2</c:v>
                </c:pt>
                <c:pt idx="7651">
                  <c:v>-1.755460291496469E-2</c:v>
                </c:pt>
                <c:pt idx="7652">
                  <c:v>-1.7523478805237858E-2</c:v>
                </c:pt>
                <c:pt idx="7653">
                  <c:v>-1.749235508853253E-2</c:v>
                </c:pt>
                <c:pt idx="7654">
                  <c:v>-1.7461232283753514E-2</c:v>
                </c:pt>
                <c:pt idx="7655">
                  <c:v>-1.7430110418032885E-2</c:v>
                </c:pt>
                <c:pt idx="7656">
                  <c:v>-1.7398989048502123E-2</c:v>
                </c:pt>
                <c:pt idx="7657">
                  <c:v>-1.736786871660756E-2</c:v>
                </c:pt>
                <c:pt idx="7658">
                  <c:v>-1.7336749531127016E-2</c:v>
                </c:pt>
                <c:pt idx="7659">
                  <c:v>-1.7305631085139717E-2</c:v>
                </c:pt>
                <c:pt idx="7660">
                  <c:v>-1.7274513954195492E-2</c:v>
                </c:pt>
                <c:pt idx="7661">
                  <c:v>-1.7243398263017184E-2</c:v>
                </c:pt>
                <c:pt idx="7662">
                  <c:v>-1.7212283623304181E-2</c:v>
                </c:pt>
                <c:pt idx="7663">
                  <c:v>-1.7181170607595386E-2</c:v>
                </c:pt>
                <c:pt idx="7664">
                  <c:v>-1.7150058250021916E-2</c:v>
                </c:pt>
                <c:pt idx="7665">
                  <c:v>-1.7118947361147607E-2</c:v>
                </c:pt>
                <c:pt idx="7666">
                  <c:v>-1.7087836821004232E-2</c:v>
                </c:pt>
                <c:pt idx="7667">
                  <c:v>-1.7056727575554764E-2</c:v>
                </c:pt>
                <c:pt idx="7668">
                  <c:v>-1.7025618531756048E-2</c:v>
                </c:pt>
                <c:pt idx="7669">
                  <c:v>-1.6994510721037082E-2</c:v>
                </c:pt>
                <c:pt idx="7670">
                  <c:v>-1.6963403118614828E-2</c:v>
                </c:pt>
                <c:pt idx="7671">
                  <c:v>-1.6932296808492342E-2</c:v>
                </c:pt>
                <c:pt idx="7672">
                  <c:v>-1.6901190824262502E-2</c:v>
                </c:pt>
                <c:pt idx="7673">
                  <c:v>-1.6870086277381069E-2</c:v>
                </c:pt>
                <c:pt idx="7674">
                  <c:v>-1.6838982238877365E-2</c:v>
                </c:pt>
                <c:pt idx="7675">
                  <c:v>-1.6807879829041583E-2</c:v>
                </c:pt>
                <c:pt idx="7676">
                  <c:v>-1.6776778138000104E-2</c:v>
                </c:pt>
                <c:pt idx="7677">
                  <c:v>-1.6745678282220511E-2</c:v>
                </c:pt>
                <c:pt idx="7678">
                  <c:v>-1.671457935812648E-2</c:v>
                </c:pt>
                <c:pt idx="7679">
                  <c:v>-1.6683482470613575E-2</c:v>
                </c:pt>
                <c:pt idx="7680">
                  <c:v>-1.6652386714572365E-2</c:v>
                </c:pt>
                <c:pt idx="7681">
                  <c:v>-1.6621293179205132E-2</c:v>
                </c:pt>
                <c:pt idx="7682">
                  <c:v>-1.6590200953660816E-2</c:v>
                </c:pt>
                <c:pt idx="7683">
                  <c:v>-1.6559111109789082E-2</c:v>
                </c:pt>
                <c:pt idx="7684">
                  <c:v>-1.6528022729174974E-2</c:v>
                </c:pt>
                <c:pt idx="7685">
                  <c:v>-1.6496936866202239E-2</c:v>
                </c:pt>
                <c:pt idx="7686">
                  <c:v>-1.6465852594530261E-2</c:v>
                </c:pt>
                <c:pt idx="7687">
                  <c:v>-1.6434770951858968E-2</c:v>
                </c:pt>
                <c:pt idx="7688">
                  <c:v>-1.640369100439043E-2</c:v>
                </c:pt>
                <c:pt idx="7689">
                  <c:v>-1.6372613774383538E-2</c:v>
                </c:pt>
                <c:pt idx="7690">
                  <c:v>-1.6341538321474447E-2</c:v>
                </c:pt>
                <c:pt idx="7691">
                  <c:v>-1.6310465162031662E-2</c:v>
                </c:pt>
                <c:pt idx="7692">
                  <c:v>-1.6279393645317941E-2</c:v>
                </c:pt>
                <c:pt idx="7693">
                  <c:v>-1.6248323937565923E-2</c:v>
                </c:pt>
                <c:pt idx="7694">
                  <c:v>-1.621725567495802E-2</c:v>
                </c:pt>
                <c:pt idx="7695">
                  <c:v>-1.6186188890361719E-2</c:v>
                </c:pt>
                <c:pt idx="7696">
                  <c:v>-1.615512341550529E-2</c:v>
                </c:pt>
                <c:pt idx="7697">
                  <c:v>-1.6124059262647483E-2</c:v>
                </c:pt>
                <c:pt idx="7698">
                  <c:v>-1.609299637967132E-2</c:v>
                </c:pt>
                <c:pt idx="7699">
                  <c:v>-1.6061934794460664E-2</c:v>
                </c:pt>
                <c:pt idx="7700">
                  <c:v>-1.6030874518545457E-2</c:v>
                </c:pt>
                <c:pt idx="7701">
                  <c:v>-1.5999815597989686E-2</c:v>
                </c:pt>
                <c:pt idx="7702">
                  <c:v>-1.5968758075948775E-2</c:v>
                </c:pt>
                <c:pt idx="7703">
                  <c:v>-1.5937702009284682E-2</c:v>
                </c:pt>
                <c:pt idx="7704">
                  <c:v>-1.5906647453891753E-2</c:v>
                </c:pt>
                <c:pt idx="7705">
                  <c:v>-1.5875594469568322E-2</c:v>
                </c:pt>
                <c:pt idx="7706">
                  <c:v>-1.5844543114155007E-2</c:v>
                </c:pt>
                <c:pt idx="7707">
                  <c:v>-1.5813493444721938E-2</c:v>
                </c:pt>
                <c:pt idx="7708">
                  <c:v>-1.5782445515206411E-2</c:v>
                </c:pt>
                <c:pt idx="7709">
                  <c:v>-1.5751399376620123E-2</c:v>
                </c:pt>
                <c:pt idx="7710">
                  <c:v>-1.5720355076139947E-2</c:v>
                </c:pt>
                <c:pt idx="7711">
                  <c:v>-1.5689312657157672E-2</c:v>
                </c:pt>
                <c:pt idx="7712">
                  <c:v>-1.5658272159005115E-2</c:v>
                </c:pt>
                <c:pt idx="7713">
                  <c:v>-1.5627233617050762E-2</c:v>
                </c:pt>
                <c:pt idx="7714">
                  <c:v>-1.5596197062712425E-2</c:v>
                </c:pt>
                <c:pt idx="7715">
                  <c:v>-1.5565162523616505E-2</c:v>
                </c:pt>
                <c:pt idx="7716">
                  <c:v>-1.5534130023740766E-2</c:v>
                </c:pt>
                <c:pt idx="7717">
                  <c:v>-1.5503099583612567E-2</c:v>
                </c:pt>
                <c:pt idx="7718">
                  <c:v>-1.5472071220503814E-2</c:v>
                </c:pt>
                <c:pt idx="7719">
                  <c:v>-1.5441044948642846E-2</c:v>
                </c:pt>
                <c:pt idx="7720">
                  <c:v>-1.5410020779421219E-2</c:v>
                </c:pt>
                <c:pt idx="7721">
                  <c:v>-1.5378998721602533E-2</c:v>
                </c:pt>
                <c:pt idx="7722">
                  <c:v>-1.5347978781521721E-2</c:v>
                </c:pt>
                <c:pt idx="7723">
                  <c:v>-1.5316960963278836E-2</c:v>
                </c:pt>
                <c:pt idx="7724">
                  <c:v>-1.5285945268922352E-2</c:v>
                </c:pt>
                <c:pt idx="7725">
                  <c:v>-1.525493169862302E-2</c:v>
                </c:pt>
                <c:pt idx="7726">
                  <c:v>-1.5223920250837464E-2</c:v>
                </c:pt>
                <c:pt idx="7727">
                  <c:v>-1.5192910922461389E-2</c:v>
                </c:pt>
                <c:pt idx="7728">
                  <c:v>-1.5161903708970248E-2</c:v>
                </c:pt>
                <c:pt idx="7729">
                  <c:v>-1.5130898604553411E-2</c:v>
                </c:pt>
                <c:pt idx="7730">
                  <c:v>-1.5099895602235902E-2</c:v>
                </c:pt>
                <c:pt idx="7731">
                  <c:v>-1.5068894693991475E-2</c:v>
                </c:pt>
                <c:pt idx="7732">
                  <c:v>-1.503789587084764E-2</c:v>
                </c:pt>
                <c:pt idx="7733">
                  <c:v>-1.5006899122981532E-2</c:v>
                </c:pt>
                <c:pt idx="7734">
                  <c:v>-1.4975904439808285E-2</c:v>
                </c:pt>
                <c:pt idx="7735">
                  <c:v>-1.4944911810062689E-2</c:v>
                </c:pt>
                <c:pt idx="7736">
                  <c:v>-1.4913918492022726E-2</c:v>
                </c:pt>
                <c:pt idx="7737">
                  <c:v>-1.488292434952565E-2</c:v>
                </c:pt>
                <c:pt idx="7738">
                  <c:v>-1.4851926077692479E-2</c:v>
                </c:pt>
                <c:pt idx="7739">
                  <c:v>-1.4820923780604789E-2</c:v>
                </c:pt>
                <c:pt idx="7740">
                  <c:v>-1.4789914924748182E-2</c:v>
                </c:pt>
                <c:pt idx="7741">
                  <c:v>-1.4758900110928508E-2</c:v>
                </c:pt>
                <c:pt idx="7742">
                  <c:v>-1.4727877805343126E-2</c:v>
                </c:pt>
                <c:pt idx="7743">
                  <c:v>-1.4696849104146925E-2</c:v>
                </c:pt>
                <c:pt idx="7744">
                  <c:v>-1.4665813247457193E-2</c:v>
                </c:pt>
                <c:pt idx="7745">
                  <c:v>-1.4634771254775802E-2</c:v>
                </c:pt>
                <c:pt idx="7746">
                  <c:v>-1.4603723095407695E-2</c:v>
                </c:pt>
                <c:pt idx="7747">
                  <c:v>-1.4572669688564188E-2</c:v>
                </c:pt>
                <c:pt idx="7748">
                  <c:v>-1.4541611477895677E-2</c:v>
                </c:pt>
                <c:pt idx="7749">
                  <c:v>-1.4510549335476131E-2</c:v>
                </c:pt>
                <c:pt idx="7750">
                  <c:v>-1.4479483930022963E-2</c:v>
                </c:pt>
                <c:pt idx="7751">
                  <c:v>-1.4448416088850613E-2</c:v>
                </c:pt>
                <c:pt idx="7752">
                  <c:v>-1.4417346537500209E-2</c:v>
                </c:pt>
                <c:pt idx="7753">
                  <c:v>-1.4386276033355128E-2</c:v>
                </c:pt>
                <c:pt idx="7754">
                  <c:v>-1.4355205263184456E-2</c:v>
                </c:pt>
                <c:pt idx="7755">
                  <c:v>-1.432413489017581E-2</c:v>
                </c:pt>
                <c:pt idx="7756">
                  <c:v>-1.4293065515569359E-2</c:v>
                </c:pt>
                <c:pt idx="7757">
                  <c:v>-1.4261997695608042E-2</c:v>
                </c:pt>
                <c:pt idx="7758">
                  <c:v>-1.423092966988071E-2</c:v>
                </c:pt>
                <c:pt idx="7759">
                  <c:v>-1.4199861814681802E-2</c:v>
                </c:pt>
                <c:pt idx="7760">
                  <c:v>-1.4168791782629753E-2</c:v>
                </c:pt>
                <c:pt idx="7761">
                  <c:v>-1.4137720070222792E-2</c:v>
                </c:pt>
                <c:pt idx="7762">
                  <c:v>-1.4106644854813832E-2</c:v>
                </c:pt>
                <c:pt idx="7763">
                  <c:v>-1.4075566964357689E-2</c:v>
                </c:pt>
                <c:pt idx="7764">
                  <c:v>-1.4044485306346721E-2</c:v>
                </c:pt>
                <c:pt idx="7765">
                  <c:v>-1.4013400638656415E-2</c:v>
                </c:pt>
                <c:pt idx="7766">
                  <c:v>-1.3982312673322617E-2</c:v>
                </c:pt>
                <c:pt idx="7767">
                  <c:v>-1.3951222132507268E-2</c:v>
                </c:pt>
                <c:pt idx="7768">
                  <c:v>-1.3920129286435101E-2</c:v>
                </c:pt>
                <c:pt idx="7769">
                  <c:v>-1.3889034874598472E-2</c:v>
                </c:pt>
                <c:pt idx="7770">
                  <c:v>-1.3857939454998081E-2</c:v>
                </c:pt>
                <c:pt idx="7771">
                  <c:v>-1.3826843768957209E-2</c:v>
                </c:pt>
                <c:pt idx="7772">
                  <c:v>-1.3795748470782854E-2</c:v>
                </c:pt>
                <c:pt idx="7773">
                  <c:v>-1.3764652335633565E-2</c:v>
                </c:pt>
                <c:pt idx="7774">
                  <c:v>-1.3733555972269718E-2</c:v>
                </c:pt>
                <c:pt idx="7775">
                  <c:v>-1.37024576446928E-2</c:v>
                </c:pt>
                <c:pt idx="7776">
                  <c:v>-1.3671358096514763E-2</c:v>
                </c:pt>
                <c:pt idx="7777">
                  <c:v>-1.3640256000191087E-2</c:v>
                </c:pt>
                <c:pt idx="7778">
                  <c:v>-1.3609151961317179E-2</c:v>
                </c:pt>
                <c:pt idx="7779">
                  <c:v>-1.3578045468701117E-2</c:v>
                </c:pt>
                <c:pt idx="7780">
                  <c:v>-1.3546937124748804E-2</c:v>
                </c:pt>
                <c:pt idx="7781">
                  <c:v>-1.3515827070112785E-2</c:v>
                </c:pt>
                <c:pt idx="7782">
                  <c:v>-1.3484715987250318E-2</c:v>
                </c:pt>
                <c:pt idx="7783">
                  <c:v>-1.3453604388606599E-2</c:v>
                </c:pt>
                <c:pt idx="7784">
                  <c:v>-1.3422493011991277E-2</c:v>
                </c:pt>
                <c:pt idx="7785">
                  <c:v>-1.3391380831364263E-2</c:v>
                </c:pt>
                <c:pt idx="7786">
                  <c:v>-1.3360268577724599E-2</c:v>
                </c:pt>
                <c:pt idx="7787">
                  <c:v>-1.3329154840744484E-2</c:v>
                </c:pt>
                <c:pt idx="7788">
                  <c:v>-1.3298040488576413E-2</c:v>
                </c:pt>
                <c:pt idx="7789">
                  <c:v>-1.326692447632688E-2</c:v>
                </c:pt>
                <c:pt idx="7790">
                  <c:v>-1.3235807519518861E-2</c:v>
                </c:pt>
                <c:pt idx="7791">
                  <c:v>-1.3204689287286742E-2</c:v>
                </c:pt>
                <c:pt idx="7792">
                  <c:v>-1.3173570453217764E-2</c:v>
                </c:pt>
                <c:pt idx="7793">
                  <c:v>-1.3142451246255793E-2</c:v>
                </c:pt>
                <c:pt idx="7794">
                  <c:v>-1.311133237575135E-2</c:v>
                </c:pt>
                <c:pt idx="7795">
                  <c:v>-1.308021437765855E-2</c:v>
                </c:pt>
                <c:pt idx="7796">
                  <c:v>-1.3049096430962082E-2</c:v>
                </c:pt>
                <c:pt idx="7797">
                  <c:v>-1.3017979199138274E-2</c:v>
                </c:pt>
                <c:pt idx="7798">
                  <c:v>-1.2986861456595333E-2</c:v>
                </c:pt>
                <c:pt idx="7799">
                  <c:v>-1.2955743637291461E-2</c:v>
                </c:pt>
                <c:pt idx="7800">
                  <c:v>-1.2924625071769003E-2</c:v>
                </c:pt>
                <c:pt idx="7801">
                  <c:v>-1.2893506184061765E-2</c:v>
                </c:pt>
                <c:pt idx="7802">
                  <c:v>-1.2862386948249593E-2</c:v>
                </c:pt>
                <c:pt idx="7803">
                  <c:v>-1.2831267917747469E-2</c:v>
                </c:pt>
                <c:pt idx="7804">
                  <c:v>-1.2800149497077196E-2</c:v>
                </c:pt>
                <c:pt idx="7805">
                  <c:v>-1.2769030969094708E-2</c:v>
                </c:pt>
                <c:pt idx="7806">
                  <c:v>-1.2737912987216604E-2</c:v>
                </c:pt>
                <c:pt idx="7807">
                  <c:v>-1.2706794522122922E-2</c:v>
                </c:pt>
                <c:pt idx="7808">
                  <c:v>-1.2675676073019115E-2</c:v>
                </c:pt>
                <c:pt idx="7809">
                  <c:v>-1.2644557138962897E-2</c:v>
                </c:pt>
                <c:pt idx="7810">
                  <c:v>-1.2613438221077078E-2</c:v>
                </c:pt>
                <c:pt idx="7811">
                  <c:v>-1.2582319404496722E-2</c:v>
                </c:pt>
                <c:pt idx="7812">
                  <c:v>-1.2551201299181913E-2</c:v>
                </c:pt>
                <c:pt idx="7813">
                  <c:v>-1.252008310923941E-2</c:v>
                </c:pt>
                <c:pt idx="7814">
                  <c:v>-1.2488965089343496E-2</c:v>
                </c:pt>
                <c:pt idx="7815">
                  <c:v>-1.245784658506438E-2</c:v>
                </c:pt>
                <c:pt idx="7816">
                  <c:v>-1.2426727828108997E-2</c:v>
                </c:pt>
                <c:pt idx="7817">
                  <c:v>-1.2395608702640781E-2</c:v>
                </c:pt>
                <c:pt idx="7818">
                  <c:v>-1.2364489639095977E-2</c:v>
                </c:pt>
                <c:pt idx="7819">
                  <c:v>-1.2333370985524283E-2</c:v>
                </c:pt>
                <c:pt idx="7820">
                  <c:v>-1.2302252222270715E-2</c:v>
                </c:pt>
                <c:pt idx="7821">
                  <c:v>-1.2271133562818282E-2</c:v>
                </c:pt>
                <c:pt idx="7822">
                  <c:v>-1.2240014560303714E-2</c:v>
                </c:pt>
                <c:pt idx="7823">
                  <c:v>-1.2208895488995342E-2</c:v>
                </c:pt>
                <c:pt idx="7824">
                  <c:v>-1.2177776367973348E-2</c:v>
                </c:pt>
                <c:pt idx="7825">
                  <c:v>-1.2146657678470452E-2</c:v>
                </c:pt>
                <c:pt idx="7826">
                  <c:v>-1.2115538813880389E-2</c:v>
                </c:pt>
                <c:pt idx="7827">
                  <c:v>-1.2084420073393942E-2</c:v>
                </c:pt>
                <c:pt idx="7828">
                  <c:v>-1.2053301051611398E-2</c:v>
                </c:pt>
                <c:pt idx="7829">
                  <c:v>-1.2022182096671052E-2</c:v>
                </c:pt>
                <c:pt idx="7830">
                  <c:v>-1.1991063289581716E-2</c:v>
                </c:pt>
                <c:pt idx="7831">
                  <c:v>-1.1959944260277022E-2</c:v>
                </c:pt>
                <c:pt idx="7832">
                  <c:v>-1.192882516163507E-2</c:v>
                </c:pt>
                <c:pt idx="7833">
                  <c:v>-1.1897705759767285E-2</c:v>
                </c:pt>
                <c:pt idx="7834">
                  <c:v>-1.1866586386113653E-2</c:v>
                </c:pt>
                <c:pt idx="7835">
                  <c:v>-1.1835467236102515E-2</c:v>
                </c:pt>
                <c:pt idx="7836">
                  <c:v>-1.1804348007556142E-2</c:v>
                </c:pt>
                <c:pt idx="7837">
                  <c:v>-1.1773228938976366E-2</c:v>
                </c:pt>
                <c:pt idx="7838">
                  <c:v>-1.1742109868600026E-2</c:v>
                </c:pt>
                <c:pt idx="7839">
                  <c:v>-1.1710991184247066E-2</c:v>
                </c:pt>
                <c:pt idx="7840">
                  <c:v>-1.1679872370881028E-2</c:v>
                </c:pt>
                <c:pt idx="7841">
                  <c:v>-1.1648753754381569E-2</c:v>
                </c:pt>
                <c:pt idx="7842">
                  <c:v>-1.1617635120161895E-2</c:v>
                </c:pt>
                <c:pt idx="7843">
                  <c:v>-1.1586516910222389E-2</c:v>
                </c:pt>
                <c:pt idx="7844">
                  <c:v>-1.1555398650562432E-2</c:v>
                </c:pt>
                <c:pt idx="7845">
                  <c:v>-1.1524280717602864E-2</c:v>
                </c:pt>
                <c:pt idx="7846">
                  <c:v>-1.1493162951921432E-2</c:v>
                </c:pt>
                <c:pt idx="7847">
                  <c:v>-1.1462045834974455E-2</c:v>
                </c:pt>
                <c:pt idx="7848">
                  <c:v>-1.1430928949412555E-2</c:v>
                </c:pt>
                <c:pt idx="7849">
                  <c:v>-1.1399812700512602E-2</c:v>
                </c:pt>
                <c:pt idx="7850">
                  <c:v>-1.1368696965288527E-2</c:v>
                </c:pt>
                <c:pt idx="7851">
                  <c:v>-1.1337581650687212E-2</c:v>
                </c:pt>
                <c:pt idx="7852">
                  <c:v>-1.1306466849562158E-2</c:v>
                </c:pt>
                <c:pt idx="7853">
                  <c:v>-1.1275352609956324E-2</c:v>
                </c:pt>
                <c:pt idx="7854">
                  <c:v>-1.12442387393068E-2</c:v>
                </c:pt>
                <c:pt idx="7855">
                  <c:v>-1.1213125427253445E-2</c:v>
                </c:pt>
                <c:pt idx="7856">
                  <c:v>-1.1182012710596712E-2</c:v>
                </c:pt>
                <c:pt idx="7857">
                  <c:v>-1.1150900466802616E-2</c:v>
                </c:pt>
                <c:pt idx="7858">
                  <c:v>-1.1119788902084593E-2</c:v>
                </c:pt>
                <c:pt idx="7859">
                  <c:v>-1.1088678098095217E-2</c:v>
                </c:pt>
                <c:pt idx="7860">
                  <c:v>-1.1057567957020065E-2</c:v>
                </c:pt>
                <c:pt idx="7861">
                  <c:v>-1.1026458710591325E-2</c:v>
                </c:pt>
                <c:pt idx="7862">
                  <c:v>-1.0995350456133701E-2</c:v>
                </c:pt>
                <c:pt idx="7863">
                  <c:v>-1.0964243111627081E-2</c:v>
                </c:pt>
                <c:pt idx="7864">
                  <c:v>-1.093313691408887E-2</c:v>
                </c:pt>
                <c:pt idx="7865">
                  <c:v>-1.0902031544226642E-2</c:v>
                </c:pt>
                <c:pt idx="7866">
                  <c:v>-1.0870927301489308E-2</c:v>
                </c:pt>
                <c:pt idx="7867">
                  <c:v>-1.083982377951237E-2</c:v>
                </c:pt>
                <c:pt idx="7868">
                  <c:v>-1.080872131652133E-2</c:v>
                </c:pt>
                <c:pt idx="7869">
                  <c:v>-1.0777619504484526E-2</c:v>
                </c:pt>
                <c:pt idx="7870">
                  <c:v>-1.0746518715667785E-2</c:v>
                </c:pt>
                <c:pt idx="7871">
                  <c:v>-1.0715418570897473E-2</c:v>
                </c:pt>
                <c:pt idx="7872">
                  <c:v>-1.0684319471748638E-2</c:v>
                </c:pt>
                <c:pt idx="7873">
                  <c:v>-1.0653221070975272E-2</c:v>
                </c:pt>
                <c:pt idx="7874">
                  <c:v>-1.0622123791876992E-2</c:v>
                </c:pt>
                <c:pt idx="7875">
                  <c:v>-1.0591027312093382E-2</c:v>
                </c:pt>
                <c:pt idx="7876">
                  <c:v>-1.0559932068113009E-2</c:v>
                </c:pt>
                <c:pt idx="7877">
                  <c:v>-1.0528837753475684E-2</c:v>
                </c:pt>
                <c:pt idx="7878">
                  <c:v>-1.0497744810197995E-2</c:v>
                </c:pt>
                <c:pt idx="7879">
                  <c:v>-1.0466652939921162E-2</c:v>
                </c:pt>
                <c:pt idx="7880">
                  <c:v>-1.043556258424061E-2</c:v>
                </c:pt>
                <c:pt idx="7881">
                  <c:v>-1.0404473447105711E-2</c:v>
                </c:pt>
                <c:pt idx="7882">
                  <c:v>-1.0373385965546211E-2</c:v>
                </c:pt>
                <c:pt idx="7883">
                  <c:v>-1.0342299841935632E-2</c:v>
                </c:pt>
                <c:pt idx="7884">
                  <c:v>-1.0311215506142279E-2</c:v>
                </c:pt>
                <c:pt idx="7885">
                  <c:v>-1.0280132656602159E-2</c:v>
                </c:pt>
                <c:pt idx="7886">
                  <c:v>-1.0249051714613822E-2</c:v>
                </c:pt>
                <c:pt idx="7887">
                  <c:v>-1.0217972373425643E-2</c:v>
                </c:pt>
                <c:pt idx="7888">
                  <c:v>-1.0186894854966433E-2</c:v>
                </c:pt>
                <c:pt idx="7889">
                  <c:v>-1.0155818922902404E-2</c:v>
                </c:pt>
                <c:pt idx="7890">
                  <c:v>-1.0124744644383621E-2</c:v>
                </c:pt>
                <c:pt idx="7891">
                  <c:v>-1.0093671866953535E-2</c:v>
                </c:pt>
                <c:pt idx="7892">
                  <c:v>-1.0062600592891602E-2</c:v>
                </c:pt>
                <c:pt idx="7893">
                  <c:v>-1.0031530738869809E-2</c:v>
                </c:pt>
                <c:pt idx="7894">
                  <c:v>-1.0000462297650226E-2</c:v>
                </c:pt>
                <c:pt idx="7895">
                  <c:v>-9.9693952361364357E-3</c:v>
                </c:pt>
                <c:pt idx="7896">
                  <c:v>-9.9383295590443899E-3</c:v>
                </c:pt>
                <c:pt idx="7897">
                  <c:v>-9.907265267223464E-3</c:v>
                </c:pt>
                <c:pt idx="7898">
                  <c:v>-9.8762023806697186E-3</c:v>
                </c:pt>
                <c:pt idx="7899">
                  <c:v>-9.8451409214899144E-3</c:v>
                </c:pt>
                <c:pt idx="7900">
                  <c:v>-9.8140809213268509E-3</c:v>
                </c:pt>
                <c:pt idx="7901">
                  <c:v>-9.7830224141557953E-3</c:v>
                </c:pt>
                <c:pt idx="7902">
                  <c:v>-9.7519654381850174E-3</c:v>
                </c:pt>
                <c:pt idx="7903">
                  <c:v>-9.7209100326228759E-3</c:v>
                </c:pt>
                <c:pt idx="7904">
                  <c:v>-9.6898562378402442E-3</c:v>
                </c:pt>
                <c:pt idx="7905">
                  <c:v>-9.658804093821971E-3</c:v>
                </c:pt>
                <c:pt idx="7906">
                  <c:v>-9.6277536399183017E-3</c:v>
                </c:pt>
                <c:pt idx="7907">
                  <c:v>-9.5967049140752714E-3</c:v>
                </c:pt>
                <c:pt idx="7908">
                  <c:v>-9.5656579525869589E-3</c:v>
                </c:pt>
                <c:pt idx="7909">
                  <c:v>-9.5346127897234512E-3</c:v>
                </c:pt>
                <c:pt idx="7910">
                  <c:v>-9.5035694575824059E-3</c:v>
                </c:pt>
                <c:pt idx="7911">
                  <c:v>-9.4725279859353417E-3</c:v>
                </c:pt>
                <c:pt idx="7912">
                  <c:v>-9.4414884021762346E-3</c:v>
                </c:pt>
                <c:pt idx="7913">
                  <c:v>-9.4104507312922081E-3</c:v>
                </c:pt>
                <c:pt idx="7914">
                  <c:v>-9.3794149958844608E-3</c:v>
                </c:pt>
                <c:pt idx="7915">
                  <c:v>-9.3483812162099555E-3</c:v>
                </c:pt>
                <c:pt idx="7916">
                  <c:v>-9.3173494102478105E-3</c:v>
                </c:pt>
                <c:pt idx="7917">
                  <c:v>-9.2863195937791243E-3</c:v>
                </c:pt>
                <c:pt idx="7918">
                  <c:v>-9.2552917804799018E-3</c:v>
                </c:pt>
                <c:pt idx="7919">
                  <c:v>-9.2242659820184203E-3</c:v>
                </c:pt>
                <c:pt idx="7920">
                  <c:v>-9.1932422081600906E-3</c:v>
                </c:pt>
                <c:pt idx="7921">
                  <c:v>-9.1622204668708185E-3</c:v>
                </c:pt>
                <c:pt idx="7922">
                  <c:v>-9.1312007644231419E-3</c:v>
                </c:pt>
                <c:pt idx="7923">
                  <c:v>-9.1001831055004256E-3</c:v>
                </c:pt>
                <c:pt idx="7924">
                  <c:v>-9.0691674932971145E-3</c:v>
                </c:pt>
                <c:pt idx="7925">
                  <c:v>-9.0381539296187086E-3</c:v>
                </c:pt>
                <c:pt idx="7926">
                  <c:v>-9.0071424149755219E-3</c:v>
                </c:pt>
                <c:pt idx="7927">
                  <c:v>-8.9761329486738317E-3</c:v>
                </c:pt>
                <c:pt idx="7928">
                  <c:v>-8.945124484725675E-3</c:v>
                </c:pt>
                <c:pt idx="7929">
                  <c:v>-8.9141167653268849E-3</c:v>
                </c:pt>
                <c:pt idx="7930">
                  <c:v>-8.8831083086857165E-3</c:v>
                </c:pt>
                <c:pt idx="7931">
                  <c:v>-8.8520987871564816E-3</c:v>
                </c:pt>
                <c:pt idx="7932">
                  <c:v>-8.8210868873574433E-3</c:v>
                </c:pt>
                <c:pt idx="7933">
                  <c:v>-8.7900724542210873E-3</c:v>
                </c:pt>
                <c:pt idx="7934">
                  <c:v>-8.7590545816699228E-3</c:v>
                </c:pt>
                <c:pt idx="7935">
                  <c:v>-8.7280333940490951E-3</c:v>
                </c:pt>
                <c:pt idx="7936">
                  <c:v>-8.6970083933725073E-3</c:v>
                </c:pt>
                <c:pt idx="7937">
                  <c:v>-8.6659798058063564E-3</c:v>
                </c:pt>
                <c:pt idx="7938">
                  <c:v>-8.6349475127133757E-3</c:v>
                </c:pt>
                <c:pt idx="7939">
                  <c:v>-8.6039118154239147E-3</c:v>
                </c:pt>
                <c:pt idx="7940">
                  <c:v>-8.5728728736993443E-3</c:v>
                </c:pt>
                <c:pt idx="7941">
                  <c:v>-8.5418310631853456E-3</c:v>
                </c:pt>
                <c:pt idx="7942">
                  <c:v>-8.5107867131196113E-3</c:v>
                </c:pt>
                <c:pt idx="7943">
                  <c:v>-8.4797402518426712E-3</c:v>
                </c:pt>
                <c:pt idx="7944">
                  <c:v>-8.4486920912024699E-3</c:v>
                </c:pt>
                <c:pt idx="7945">
                  <c:v>-8.4176426789775993E-3</c:v>
                </c:pt>
                <c:pt idx="7946">
                  <c:v>-8.3865924489375798E-3</c:v>
                </c:pt>
                <c:pt idx="7947">
                  <c:v>-8.3555418371966117E-3</c:v>
                </c:pt>
                <c:pt idx="7948">
                  <c:v>-8.3244904141980269E-3</c:v>
                </c:pt>
                <c:pt idx="7949">
                  <c:v>-8.293438389135932E-3</c:v>
                </c:pt>
                <c:pt idx="7950">
                  <c:v>-8.2623849359132473E-3</c:v>
                </c:pt>
                <c:pt idx="7951">
                  <c:v>-8.231330172032314E-3</c:v>
                </c:pt>
                <c:pt idx="7952">
                  <c:v>-8.2002733523382498E-3</c:v>
                </c:pt>
                <c:pt idx="7953">
                  <c:v>-8.1692146871600313E-3</c:v>
                </c:pt>
                <c:pt idx="7954">
                  <c:v>-8.1381537031323115E-3</c:v>
                </c:pt>
                <c:pt idx="7955">
                  <c:v>-8.1070906301102807E-3</c:v>
                </c:pt>
                <c:pt idx="7956">
                  <c:v>-8.0760253316297104E-3</c:v>
                </c:pt>
                <c:pt idx="7957">
                  <c:v>-8.0449580899291662E-3</c:v>
                </c:pt>
                <c:pt idx="7958">
                  <c:v>-8.013889042369049E-3</c:v>
                </c:pt>
                <c:pt idx="7959">
                  <c:v>-7.982818546467374E-3</c:v>
                </c:pt>
                <c:pt idx="7960">
                  <c:v>-7.9517469156458187E-3</c:v>
                </c:pt>
                <c:pt idx="7961">
                  <c:v>-7.920674566689212E-3</c:v>
                </c:pt>
                <c:pt idx="7962">
                  <c:v>-7.8896019024912722E-3</c:v>
                </c:pt>
                <c:pt idx="7963">
                  <c:v>-7.8585286363793694E-3</c:v>
                </c:pt>
                <c:pt idx="7964">
                  <c:v>-7.8274550421385536E-3</c:v>
                </c:pt>
                <c:pt idx="7965">
                  <c:v>-7.7963805117726714E-3</c:v>
                </c:pt>
                <c:pt idx="7966">
                  <c:v>-7.765305272972256E-3</c:v>
                </c:pt>
                <c:pt idx="7967">
                  <c:v>-7.7342287904680895E-3</c:v>
                </c:pt>
                <c:pt idx="7968">
                  <c:v>-7.7031512249644551E-3</c:v>
                </c:pt>
                <c:pt idx="7969">
                  <c:v>-7.6720723285844117E-3</c:v>
                </c:pt>
                <c:pt idx="7970">
                  <c:v>-7.6409922965859911E-3</c:v>
                </c:pt>
                <c:pt idx="7971">
                  <c:v>-7.6099111713799905E-3</c:v>
                </c:pt>
                <c:pt idx="7972">
                  <c:v>-7.5788292425569836E-3</c:v>
                </c:pt>
                <c:pt idx="7973">
                  <c:v>-7.5477467630596373E-3</c:v>
                </c:pt>
                <c:pt idx="7974">
                  <c:v>-7.5166634881869698E-3</c:v>
                </c:pt>
                <c:pt idx="7975">
                  <c:v>-7.4855796740198044E-3</c:v>
                </c:pt>
                <c:pt idx="7976">
                  <c:v>-7.454494853435023E-3</c:v>
                </c:pt>
                <c:pt idx="7977">
                  <c:v>-7.4234091509104427E-3</c:v>
                </c:pt>
                <c:pt idx="7978">
                  <c:v>-7.39232225850317E-3</c:v>
                </c:pt>
                <c:pt idx="7979">
                  <c:v>-7.3612343043260586E-3</c:v>
                </c:pt>
                <c:pt idx="7980">
                  <c:v>-7.3301452554992985E-3</c:v>
                </c:pt>
                <c:pt idx="7981">
                  <c:v>-7.2990553476097175E-3</c:v>
                </c:pt>
                <c:pt idx="7982">
                  <c:v>-7.2679647876047193E-3</c:v>
                </c:pt>
                <c:pt idx="7983">
                  <c:v>-7.2368733863701351E-3</c:v>
                </c:pt>
                <c:pt idx="7984">
                  <c:v>-7.2057814169124712E-3</c:v>
                </c:pt>
                <c:pt idx="7985">
                  <c:v>-7.1746885280610795E-3</c:v>
                </c:pt>
                <c:pt idx="7986">
                  <c:v>-7.1435949101150698E-3</c:v>
                </c:pt>
                <c:pt idx="7987">
                  <c:v>-7.1125003734597847E-3</c:v>
                </c:pt>
                <c:pt idx="7988">
                  <c:v>-7.0814051239052045E-3</c:v>
                </c:pt>
                <c:pt idx="7989">
                  <c:v>-7.0503092225127073E-3</c:v>
                </c:pt>
                <c:pt idx="7990">
                  <c:v>-7.0192129698380401E-3</c:v>
                </c:pt>
                <c:pt idx="7991">
                  <c:v>-6.9881161453203555E-3</c:v>
                </c:pt>
                <c:pt idx="7992">
                  <c:v>-6.9570190732121118E-3</c:v>
                </c:pt>
                <c:pt idx="7993">
                  <c:v>-6.9259214413955883E-3</c:v>
                </c:pt>
                <c:pt idx="7994">
                  <c:v>-6.8948234871614167E-3</c:v>
                </c:pt>
                <c:pt idx="7995">
                  <c:v>-6.863725073151139E-3</c:v>
                </c:pt>
                <c:pt idx="7996">
                  <c:v>-6.8326264455961794E-3</c:v>
                </c:pt>
                <c:pt idx="7997">
                  <c:v>-6.8015277061886925E-3</c:v>
                </c:pt>
                <c:pt idx="7998">
                  <c:v>-6.7704287397230556E-3</c:v>
                </c:pt>
                <c:pt idx="7999">
                  <c:v>-6.7393295959079502E-3</c:v>
                </c:pt>
                <c:pt idx="8000">
                  <c:v>-6.7082301128862376E-3</c:v>
                </c:pt>
                <c:pt idx="8001">
                  <c:v>-6.6771303631560364E-3</c:v>
                </c:pt>
                <c:pt idx="8002">
                  <c:v>-6.6460303510321728E-3</c:v>
                </c:pt>
                <c:pt idx="8003">
                  <c:v>-6.61493027211707E-3</c:v>
                </c:pt>
                <c:pt idx="8004">
                  <c:v>-6.5838299375385878E-3</c:v>
                </c:pt>
                <c:pt idx="8005">
                  <c:v>-6.5527294629451061E-3</c:v>
                </c:pt>
                <c:pt idx="8006">
                  <c:v>-6.5216286992411665E-3</c:v>
                </c:pt>
                <c:pt idx="8007">
                  <c:v>-6.4905277781882598E-3</c:v>
                </c:pt>
                <c:pt idx="8008">
                  <c:v>-6.4594267436806629E-3</c:v>
                </c:pt>
                <c:pt idx="8009">
                  <c:v>-6.428325491388942E-3</c:v>
                </c:pt>
                <c:pt idx="8010">
                  <c:v>-6.3972240767337096E-3</c:v>
                </c:pt>
                <c:pt idx="8011">
                  <c:v>-6.3661224183635956E-3</c:v>
                </c:pt>
                <c:pt idx="8012">
                  <c:v>-6.3350206449926394E-3</c:v>
                </c:pt>
                <c:pt idx="8013">
                  <c:v>-6.3039188542093338E-3</c:v>
                </c:pt>
                <c:pt idx="8014">
                  <c:v>-6.2728169782043652E-3</c:v>
                </c:pt>
                <c:pt idx="8015">
                  <c:v>-6.2417151215629629E-3</c:v>
                </c:pt>
                <c:pt idx="8016">
                  <c:v>-6.2106132472971032E-3</c:v>
                </c:pt>
                <c:pt idx="8017">
                  <c:v>-6.1795115240327325E-3</c:v>
                </c:pt>
                <c:pt idx="8018">
                  <c:v>-6.1484097941527649E-3</c:v>
                </c:pt>
                <c:pt idx="8019">
                  <c:v>-6.117308188846371E-3</c:v>
                </c:pt>
                <c:pt idx="8020">
                  <c:v>-6.0862066405992232E-3</c:v>
                </c:pt>
                <c:pt idx="8021">
                  <c:v>-6.0551053348661954E-3</c:v>
                </c:pt>
                <c:pt idx="8022">
                  <c:v>-6.0240041258748933E-3</c:v>
                </c:pt>
                <c:pt idx="8023">
                  <c:v>-5.9929031670846178E-3</c:v>
                </c:pt>
                <c:pt idx="8024">
                  <c:v>-5.9618024165620787E-3</c:v>
                </c:pt>
                <c:pt idx="8025">
                  <c:v>-5.9307020824578283E-3</c:v>
                </c:pt>
                <c:pt idx="8026">
                  <c:v>-5.8996020492004808E-3</c:v>
                </c:pt>
                <c:pt idx="8027">
                  <c:v>-5.8685024911927508E-3</c:v>
                </c:pt>
                <c:pt idx="8028">
                  <c:v>-5.8374033903673128E-3</c:v>
                </c:pt>
                <c:pt idx="8029">
                  <c:v>-5.8063047449191107E-3</c:v>
                </c:pt>
                <c:pt idx="8030">
                  <c:v>-5.7752065975165134E-3</c:v>
                </c:pt>
                <c:pt idx="8031">
                  <c:v>-5.7441089858000227E-3</c:v>
                </c:pt>
                <c:pt idx="8032">
                  <c:v>-5.7130118578485045E-3</c:v>
                </c:pt>
                <c:pt idx="8033">
                  <c:v>-5.6819152898039404E-3</c:v>
                </c:pt>
                <c:pt idx="8034">
                  <c:v>-5.6508193107447369E-3</c:v>
                </c:pt>
                <c:pt idx="8035">
                  <c:v>-5.6197238974490804E-3</c:v>
                </c:pt>
                <c:pt idx="8036">
                  <c:v>-5.5886291349055983E-3</c:v>
                </c:pt>
                <c:pt idx="8037">
                  <c:v>-5.5575350750011188E-3</c:v>
                </c:pt>
                <c:pt idx="8038">
                  <c:v>-5.5264417096294038E-3</c:v>
                </c:pt>
                <c:pt idx="8039">
                  <c:v>-5.4953491405432819E-3</c:v>
                </c:pt>
                <c:pt idx="8040">
                  <c:v>-5.4642572705368431E-3</c:v>
                </c:pt>
                <c:pt idx="8041">
                  <c:v>-5.4331662175743922E-3</c:v>
                </c:pt>
                <c:pt idx="8042">
                  <c:v>-5.4020758428139914E-3</c:v>
                </c:pt>
                <c:pt idx="8043">
                  <c:v>-5.3709862735188407E-3</c:v>
                </c:pt>
                <c:pt idx="8044">
                  <c:v>-5.3398973652548087E-3</c:v>
                </c:pt>
                <c:pt idx="8045">
                  <c:v>-5.3088092579484103E-3</c:v>
                </c:pt>
                <c:pt idx="8046">
                  <c:v>-5.2777218191998321E-3</c:v>
                </c:pt>
                <c:pt idx="8047">
                  <c:v>-5.246635204091743E-3</c:v>
                </c:pt>
                <c:pt idx="8048">
                  <c:v>-5.2155492973460227E-3</c:v>
                </c:pt>
                <c:pt idx="8049">
                  <c:v>-5.1844642683660513E-3</c:v>
                </c:pt>
                <c:pt idx="8050">
                  <c:v>-5.1533800176406519E-3</c:v>
                </c:pt>
                <c:pt idx="8051">
                  <c:v>-5.1222967257488761E-3</c:v>
                </c:pt>
                <c:pt idx="8052">
                  <c:v>-5.0912143050651504E-3</c:v>
                </c:pt>
                <c:pt idx="8053">
                  <c:v>-5.0601329433603293E-3</c:v>
                </c:pt>
                <c:pt idx="8054">
                  <c:v>-5.0290525605747871E-3</c:v>
                </c:pt>
                <c:pt idx="8055">
                  <c:v>-4.9979733478506261E-3</c:v>
                </c:pt>
                <c:pt idx="8056">
                  <c:v>-4.9668952288731694E-3</c:v>
                </c:pt>
                <c:pt idx="8057">
                  <c:v>-4.9358183949835821E-3</c:v>
                </c:pt>
                <c:pt idx="8058">
                  <c:v>-4.9047427706093716E-3</c:v>
                </c:pt>
                <c:pt idx="8059">
                  <c:v>-4.8736685449004558E-3</c:v>
                </c:pt>
                <c:pt idx="8060">
                  <c:v>-4.8425956408552073E-3</c:v>
                </c:pt>
                <c:pt idx="8061">
                  <c:v>-4.8115241711393919E-3</c:v>
                </c:pt>
                <c:pt idx="8062">
                  <c:v>-4.7804540703973997E-3</c:v>
                </c:pt>
                <c:pt idx="8063">
                  <c:v>-4.7493853821428678E-3</c:v>
                </c:pt>
                <c:pt idx="8064">
                  <c:v>-4.718318058573312E-3</c:v>
                </c:pt>
                <c:pt idx="8065">
                  <c:v>-4.6872521085620789E-3</c:v>
                </c:pt>
                <c:pt idx="8066">
                  <c:v>-4.656187503257303E-3</c:v>
                </c:pt>
                <c:pt idx="8067">
                  <c:v>-4.6251242432630568E-3</c:v>
                </c:pt>
                <c:pt idx="8068">
                  <c:v>-4.5940623176696782E-3</c:v>
                </c:pt>
                <c:pt idx="8069">
                  <c:v>-4.5630017317924154E-3</c:v>
                </c:pt>
                <c:pt idx="8070">
                  <c:v>-4.5319424900284178E-3</c:v>
                </c:pt>
                <c:pt idx="8071">
                  <c:v>-4.5008846062933872E-3</c:v>
                </c:pt>
                <c:pt idx="8072">
                  <c:v>-4.4698280967713222E-3</c:v>
                </c:pt>
                <c:pt idx="8073">
                  <c:v>-4.4387729833358369E-3</c:v>
                </c:pt>
                <c:pt idx="8074">
                  <c:v>-4.4077192902843843E-3</c:v>
                </c:pt>
                <c:pt idx="8075">
                  <c:v>-4.3766670451282907E-3</c:v>
                </c:pt>
                <c:pt idx="8076">
                  <c:v>-4.3456162769631157E-3</c:v>
                </c:pt>
                <c:pt idx="8077">
                  <c:v>-4.3145670163827199E-3</c:v>
                </c:pt>
                <c:pt idx="8078">
                  <c:v>-4.2835192945738232E-3</c:v>
                </c:pt>
                <c:pt idx="8079">
                  <c:v>-4.2524731430187979E-3</c:v>
                </c:pt>
                <c:pt idx="8080">
                  <c:v>-4.2214285929531581E-3</c:v>
                </c:pt>
                <c:pt idx="8081">
                  <c:v>-4.1903856750833968E-3</c:v>
                </c:pt>
                <c:pt idx="8082">
                  <c:v>-4.1593444192590256E-3</c:v>
                </c:pt>
                <c:pt idx="8083">
                  <c:v>-4.1283048542631873E-3</c:v>
                </c:pt>
                <c:pt idx="8084">
                  <c:v>-4.097267007620975E-3</c:v>
                </c:pt>
                <c:pt idx="8085">
                  <c:v>-4.0662309054720902E-3</c:v>
                </c:pt>
                <c:pt idx="8086">
                  <c:v>-4.0351965724690908E-3</c:v>
                </c:pt>
                <c:pt idx="8087">
                  <c:v>-4.0041640317141636E-3</c:v>
                </c:pt>
                <c:pt idx="8088">
                  <c:v>-3.9731333047207107E-3</c:v>
                </c:pt>
                <c:pt idx="8089">
                  <c:v>-3.9421044113979176E-3</c:v>
                </c:pt>
                <c:pt idx="8090">
                  <c:v>-3.911077370054028E-3</c:v>
                </c:pt>
                <c:pt idx="8091">
                  <c:v>-3.8800521974135527E-3</c:v>
                </c:pt>
                <c:pt idx="8092">
                  <c:v>-3.8490289086463569E-3</c:v>
                </c:pt>
                <c:pt idx="8093">
                  <c:v>-3.8180075174073513E-3</c:v>
                </c:pt>
                <c:pt idx="8094">
                  <c:v>-3.7869876407017333E-3</c:v>
                </c:pt>
                <c:pt idx="8095">
                  <c:v>-3.7559691143972951E-3</c:v>
                </c:pt>
                <c:pt idx="8096">
                  <c:v>-3.7249512900768833E-3</c:v>
                </c:pt>
                <c:pt idx="8097">
                  <c:v>-3.6939338824713008E-3</c:v>
                </c:pt>
                <c:pt idx="8098">
                  <c:v>-3.6629162207564847E-3</c:v>
                </c:pt>
                <c:pt idx="8099">
                  <c:v>-3.6318980397316847E-3</c:v>
                </c:pt>
                <c:pt idx="8100">
                  <c:v>-3.6008788011971382E-3</c:v>
                </c:pt>
                <c:pt idx="8101">
                  <c:v>-3.5698583590873523E-3</c:v>
                </c:pt>
                <c:pt idx="8102">
                  <c:v>-3.5388363627512076E-3</c:v>
                </c:pt>
                <c:pt idx="8103">
                  <c:v>-3.5078127558030303E-3</c:v>
                </c:pt>
                <c:pt idx="8104">
                  <c:v>-3.4767873795773507E-3</c:v>
                </c:pt>
                <c:pt idx="8105">
                  <c:v>-3.4457602640203255E-3</c:v>
                </c:pt>
                <c:pt idx="8106">
                  <c:v>-3.414731411209293E-3</c:v>
                </c:pt>
                <c:pt idx="8107">
                  <c:v>-3.3837009353762104E-3</c:v>
                </c:pt>
                <c:pt idx="8108">
                  <c:v>-3.3526689567216494E-3</c:v>
                </c:pt>
                <c:pt idx="8109">
                  <c:v>-3.3216356590072826E-3</c:v>
                </c:pt>
                <c:pt idx="8110">
                  <c:v>-3.2906012395061413E-3</c:v>
                </c:pt>
                <c:pt idx="8111">
                  <c:v>-3.2595659287220635E-3</c:v>
                </c:pt>
                <c:pt idx="8112">
                  <c:v>-3.2285299665082423E-3</c:v>
                </c:pt>
                <c:pt idx="8113">
                  <c:v>-3.1974932913947929E-3</c:v>
                </c:pt>
                <c:pt idx="8114">
                  <c:v>-3.1664560255754148E-3</c:v>
                </c:pt>
                <c:pt idx="8115">
                  <c:v>-3.1354179004624561E-3</c:v>
                </c:pt>
                <c:pt idx="8116">
                  <c:v>-3.1043789459227478E-3</c:v>
                </c:pt>
                <c:pt idx="8117">
                  <c:v>-3.0733388648982451E-3</c:v>
                </c:pt>
                <c:pt idx="8118">
                  <c:v>-3.0422976921266054E-3</c:v>
                </c:pt>
                <c:pt idx="8119">
                  <c:v>-3.0112552159134998E-3</c:v>
                </c:pt>
                <c:pt idx="8120">
                  <c:v>-2.9802114862125251E-3</c:v>
                </c:pt>
                <c:pt idx="8121">
                  <c:v>-2.9491664267871642E-3</c:v>
                </c:pt>
                <c:pt idx="8122">
                  <c:v>-2.91812013328141E-3</c:v>
                </c:pt>
                <c:pt idx="8123">
                  <c:v>-2.8870726612616471E-3</c:v>
                </c:pt>
                <c:pt idx="8124">
                  <c:v>-2.8560241700507638E-3</c:v>
                </c:pt>
                <c:pt idx="8125">
                  <c:v>-2.8249748187319512E-3</c:v>
                </c:pt>
                <c:pt idx="8126">
                  <c:v>-2.7939248254300608E-3</c:v>
                </c:pt>
                <c:pt idx="8127">
                  <c:v>-2.7628741508796684E-3</c:v>
                </c:pt>
                <c:pt idx="8128">
                  <c:v>-2.7318229447556019E-3</c:v>
                </c:pt>
                <c:pt idx="8129">
                  <c:v>-2.7007710251186756E-3</c:v>
                </c:pt>
                <c:pt idx="8130">
                  <c:v>-2.66971848813774E-3</c:v>
                </c:pt>
                <c:pt idx="8131">
                  <c:v>-2.6386651466040467E-3</c:v>
                </c:pt>
                <c:pt idx="8132">
                  <c:v>-2.6076110563301169E-3</c:v>
                </c:pt>
                <c:pt idx="8133">
                  <c:v>-2.5765561219343036E-3</c:v>
                </c:pt>
                <c:pt idx="8134">
                  <c:v>-2.5455004181273444E-3</c:v>
                </c:pt>
                <c:pt idx="8135">
                  <c:v>-2.514443970527247E-3</c:v>
                </c:pt>
                <c:pt idx="8136">
                  <c:v>-2.4833869135850728E-3</c:v>
                </c:pt>
                <c:pt idx="8137">
                  <c:v>-2.4523291575299644E-3</c:v>
                </c:pt>
                <c:pt idx="8138">
                  <c:v>-2.4212708179266462E-3</c:v>
                </c:pt>
                <c:pt idx="8139">
                  <c:v>-2.3902117328262196E-3</c:v>
                </c:pt>
                <c:pt idx="8140">
                  <c:v>-2.3591519514095105E-3</c:v>
                </c:pt>
                <c:pt idx="8141">
                  <c:v>-2.3280913561561922E-3</c:v>
                </c:pt>
                <c:pt idx="8142">
                  <c:v>-2.2970299937226657E-3</c:v>
                </c:pt>
                <c:pt idx="8143">
                  <c:v>-2.2659678544327821E-3</c:v>
                </c:pt>
                <c:pt idx="8144">
                  <c:v>-2.2349050434632978E-3</c:v>
                </c:pt>
                <c:pt idx="8145">
                  <c:v>-2.2038416684438955E-3</c:v>
                </c:pt>
                <c:pt idx="8146">
                  <c:v>-2.172777711688334E-3</c:v>
                </c:pt>
                <c:pt idx="8147">
                  <c:v>-2.1417133039383085E-3</c:v>
                </c:pt>
                <c:pt idx="8148">
                  <c:v>-2.1106483571701751E-3</c:v>
                </c:pt>
                <c:pt idx="8149">
                  <c:v>-2.0795829610448235E-3</c:v>
                </c:pt>
                <c:pt idx="8150">
                  <c:v>-2.0485170658456897E-3</c:v>
                </c:pt>
                <c:pt idx="8151">
                  <c:v>-2.0174507648971773E-3</c:v>
                </c:pt>
                <c:pt idx="8152">
                  <c:v>-1.9863841030868801E-3</c:v>
                </c:pt>
                <c:pt idx="8153">
                  <c:v>-1.9553170529834074E-3</c:v>
                </c:pt>
                <c:pt idx="8154">
                  <c:v>-1.9242496312878443E-3</c:v>
                </c:pt>
                <c:pt idx="8155">
                  <c:v>-1.893181772433028E-3</c:v>
                </c:pt>
                <c:pt idx="8156">
                  <c:v>-1.8621134911137593E-3</c:v>
                </c:pt>
                <c:pt idx="8157">
                  <c:v>-1.8310447791257678E-3</c:v>
                </c:pt>
                <c:pt idx="8158">
                  <c:v>-1.7999757098012825E-3</c:v>
                </c:pt>
                <c:pt idx="8159">
                  <c:v>-1.7689062226340369E-3</c:v>
                </c:pt>
                <c:pt idx="8160">
                  <c:v>-1.7378363624253046E-3</c:v>
                </c:pt>
                <c:pt idx="8161">
                  <c:v>-1.7067660751290403E-3</c:v>
                </c:pt>
                <c:pt idx="8162">
                  <c:v>-1.6756954109795608E-3</c:v>
                </c:pt>
                <c:pt idx="8163">
                  <c:v>-1.6446243925595794E-3</c:v>
                </c:pt>
                <c:pt idx="8164">
                  <c:v>-1.6135529975851437E-3</c:v>
                </c:pt>
                <c:pt idx="8165">
                  <c:v>-1.5824812523946852E-3</c:v>
                </c:pt>
                <c:pt idx="8166">
                  <c:v>-1.5514091361829019E-3</c:v>
                </c:pt>
                <c:pt idx="8167">
                  <c:v>-1.5203367051675465E-3</c:v>
                </c:pt>
                <c:pt idx="8168">
                  <c:v>-1.4892640125245271E-3</c:v>
                </c:pt>
                <c:pt idx="8169">
                  <c:v>-1.4581910603274628E-3</c:v>
                </c:pt>
                <c:pt idx="8170">
                  <c:v>-1.427117906684261E-3</c:v>
                </c:pt>
                <c:pt idx="8171">
                  <c:v>-1.3960445611930217E-3</c:v>
                </c:pt>
                <c:pt idx="8172">
                  <c:v>-1.3649711096407335E-3</c:v>
                </c:pt>
                <c:pt idx="8173">
                  <c:v>-1.3338975229474359E-3</c:v>
                </c:pt>
                <c:pt idx="8174">
                  <c:v>-1.3028238701726091E-3</c:v>
                </c:pt>
                <c:pt idx="8175">
                  <c:v>-1.2717501479306281E-3</c:v>
                </c:pt>
                <c:pt idx="8176">
                  <c:v>-1.2406764479813703E-3</c:v>
                </c:pt>
                <c:pt idx="8177">
                  <c:v>-1.2096027449292057E-3</c:v>
                </c:pt>
                <c:pt idx="8178">
                  <c:v>-1.1785291176502621E-3</c:v>
                </c:pt>
                <c:pt idx="8179">
                  <c:v>-1.1474555745823456E-3</c:v>
                </c:pt>
                <c:pt idx="8180">
                  <c:v>-1.1163821336390711E-3</c:v>
                </c:pt>
                <c:pt idx="8181">
                  <c:v>-1.0853088215052042E-3</c:v>
                </c:pt>
                <c:pt idx="8182">
                  <c:v>-1.0542356678566733E-3</c:v>
                </c:pt>
                <c:pt idx="8183">
                  <c:v>-1.0231626699284679E-3</c:v>
                </c:pt>
                <c:pt idx="8184">
                  <c:v>-9.9208986918536413E-4</c:v>
                </c:pt>
                <c:pt idx="8185">
                  <c:v>-9.610172936442285E-4</c:v>
                </c:pt>
                <c:pt idx="8186">
                  <c:v>-9.299449559106443E-4</c:v>
                </c:pt>
                <c:pt idx="8187">
                  <c:v>-8.9887290541096343E-4</c:v>
                </c:pt>
                <c:pt idx="8188">
                  <c:v>-8.6780118496937453E-4</c:v>
                </c:pt>
                <c:pt idx="8189">
                  <c:v>-8.3672981907850774E-4</c:v>
                </c:pt>
                <c:pt idx="8190">
                  <c:v>-8.0565887018269056E-4</c:v>
                </c:pt>
                <c:pt idx="8191">
                  <c:v>-7.7458833103760671E-4</c:v>
                </c:pt>
                <c:pt idx="8192">
                  <c:v>-7.4351826764479378E-4</c:v>
                </c:pt>
                <c:pt idx="8193">
                  <c:v>-7.1244865339820107E-4</c:v>
                </c:pt>
                <c:pt idx="8194">
                  <c:v>-6.8137955423613894E-4</c:v>
                </c:pt>
                <c:pt idx="8195">
                  <c:v>-6.5031093777617732E-4</c:v>
                </c:pt>
                <c:pt idx="8196">
                  <c:v>-6.1924287265802125E-4</c:v>
                </c:pt>
                <c:pt idx="8197">
                  <c:v>-5.8817532968469255E-4</c:v>
                </c:pt>
                <c:pt idx="8198">
                  <c:v>-5.5710838332834189E-4</c:v>
                </c:pt>
                <c:pt idx="8199">
                  <c:v>-5.260420117564335E-4</c:v>
                </c:pt>
                <c:pt idx="8200">
                  <c:v>-4.9497629660888443E-4</c:v>
                </c:pt>
                <c:pt idx="8201">
                  <c:v>-4.6391122424249698E-4</c:v>
                </c:pt>
                <c:pt idx="8202">
                  <c:v>-4.3284688303468766E-4</c:v>
                </c:pt>
                <c:pt idx="8203">
                  <c:v>-4.0178326646628237E-4</c:v>
                </c:pt>
                <c:pt idx="8204">
                  <c:v>-3.7072046814334847E-4</c:v>
                </c:pt>
                <c:pt idx="8205">
                  <c:v>-3.3965848677547372E-4</c:v>
                </c:pt>
                <c:pt idx="8206">
                  <c:v>-3.0859741926747564E-4</c:v>
                </c:pt>
                <c:pt idx="8207">
                  <c:v>-2.775372674905241E-4</c:v>
                </c:pt>
                <c:pt idx="8208">
                  <c:v>-2.4647810224753819E-4</c:v>
                </c:pt>
                <c:pt idx="8209">
                  <c:v>-2.1541992668067111E-4</c:v>
                </c:pt>
                <c:pt idx="8210">
                  <c:v>-1.8436278263489481E-4</c:v>
                </c:pt>
                <c:pt idx="8211">
                  <c:v>-1.5330667440482948E-4</c:v>
                </c:pt>
                <c:pt idx="8212">
                  <c:v>-1.2225162607865103E-4</c:v>
                </c:pt>
                <c:pt idx="8213">
                  <c:v>-9.1197644831619851E-5</c:v>
                </c:pt>
                <c:pt idx="8214">
                  <c:v>-6.014474828319738E-5</c:v>
                </c:pt>
                <c:pt idx="8215">
                  <c:v>-2.9092948361009174E-5</c:v>
                </c:pt>
                <c:pt idx="8216">
                  <c:v>3.1323788658887963E-5</c:v>
                </c:pt>
                <c:pt idx="8217">
                  <c:v>5.2811663381202578E-4</c:v>
                </c:pt>
                <c:pt idx="8218">
                  <c:v>1.0248910143948464E-3</c:v>
                </c:pt>
                <c:pt idx="8219">
                  <c:v>1.5216465634173559E-3</c:v>
                </c:pt>
                <c:pt idx="8220">
                  <c:v>2.0183828682101002E-3</c:v>
                </c:pt>
                <c:pt idx="8221">
                  <c:v>2.5150994923883729E-3</c:v>
                </c:pt>
                <c:pt idx="8222">
                  <c:v>3.0117959699316188E-3</c:v>
                </c:pt>
                <c:pt idx="8223">
                  <c:v>3.508471817310177E-3</c:v>
                </c:pt>
                <c:pt idx="8224">
                  <c:v>4.0051265348708398E-3</c:v>
                </c:pt>
                <c:pt idx="8225">
                  <c:v>4.5017596146408323E-3</c:v>
                </c:pt>
                <c:pt idx="8226">
                  <c:v>4.9983705437299797E-3</c:v>
                </c:pt>
                <c:pt idx="8227">
                  <c:v>5.494958809834749E-3</c:v>
                </c:pt>
                <c:pt idx="8228">
                  <c:v>5.9915239046630653E-3</c:v>
                </c:pt>
                <c:pt idx="8229">
                  <c:v>6.4880653278249767E-3</c:v>
                </c:pt>
                <c:pt idx="8230">
                  <c:v>6.9845825896508451E-3</c:v>
                </c:pt>
                <c:pt idx="8231">
                  <c:v>7.4810752138638748E-3</c:v>
                </c:pt>
                <c:pt idx="8232">
                  <c:v>7.9775427396171494E-3</c:v>
                </c:pt>
                <c:pt idx="8233">
                  <c:v>8.4739847232322418E-3</c:v>
                </c:pt>
                <c:pt idx="8234">
                  <c:v>8.9704007394950658E-3</c:v>
                </c:pt>
                <c:pt idx="8235">
                  <c:v>9.4667903826839428E-3</c:v>
                </c:pt>
                <c:pt idx="8236">
                  <c:v>9.963155614745034E-3</c:v>
                </c:pt>
                <c:pt idx="8237">
                  <c:v>1.045949757388831E-2</c:v>
                </c:pt>
                <c:pt idx="8238">
                  <c:v>1.0955820501071578E-2</c:v>
                </c:pt>
                <c:pt idx="8239">
                  <c:v>1.1452127038913407E-2</c:v>
                </c:pt>
                <c:pt idx="8240">
                  <c:v>1.1948422363340594E-2</c:v>
                </c:pt>
                <c:pt idx="8241">
                  <c:v>1.2444709594796599E-2</c:v>
                </c:pt>
                <c:pt idx="8242">
                  <c:v>1.2940993557910563E-2</c:v>
                </c:pt>
                <c:pt idx="8243">
                  <c:v>1.3437276843293766E-2</c:v>
                </c:pt>
                <c:pt idx="8244">
                  <c:v>1.3933563148653683E-2</c:v>
                </c:pt>
                <c:pt idx="8245">
                  <c:v>1.4429854329804037E-2</c:v>
                </c:pt>
                <c:pt idx="8246">
                  <c:v>1.4926152678374827E-2</c:v>
                </c:pt>
                <c:pt idx="8247">
                  <c:v>1.5422459158811019E-2</c:v>
                </c:pt>
                <c:pt idx="8248">
                  <c:v>1.5918774693615578E-2</c:v>
                </c:pt>
                <c:pt idx="8249">
                  <c:v>1.6415099288404011E-2</c:v>
                </c:pt>
                <c:pt idx="8250">
                  <c:v>1.6911432689374895E-2</c:v>
                </c:pt>
                <c:pt idx="8251">
                  <c:v>1.7407774018289413E-2</c:v>
                </c:pt>
                <c:pt idx="8252">
                  <c:v>1.7904122102341713E-2</c:v>
                </c:pt>
                <c:pt idx="8253">
                  <c:v>1.8400477175362084E-2</c:v>
                </c:pt>
                <c:pt idx="8254">
                  <c:v>1.8896838534907978E-2</c:v>
                </c:pt>
                <c:pt idx="8255">
                  <c:v>1.9393207657451228E-2</c:v>
                </c:pt>
                <c:pt idx="8256">
                  <c:v>1.988958452397771E-2</c:v>
                </c:pt>
                <c:pt idx="8257">
                  <c:v>2.0385971022382599E-2</c:v>
                </c:pt>
                <c:pt idx="8258">
                  <c:v>2.0882367624766918E-2</c:v>
                </c:pt>
                <c:pt idx="8259">
                  <c:v>2.1378775815139139E-2</c:v>
                </c:pt>
                <c:pt idx="8260">
                  <c:v>2.1875195948805271E-2</c:v>
                </c:pt>
                <c:pt idx="8261">
                  <c:v>2.2371628626511431E-2</c:v>
                </c:pt>
                <c:pt idx="8262">
                  <c:v>2.2868073581663317E-2</c:v>
                </c:pt>
                <c:pt idx="8263">
                  <c:v>2.3364530377206982E-2</c:v>
                </c:pt>
                <c:pt idx="8264">
                  <c:v>2.3860997920286398E-2</c:v>
                </c:pt>
                <c:pt idx="8265">
                  <c:v>2.435747630900531E-2</c:v>
                </c:pt>
                <c:pt idx="8266">
                  <c:v>2.4853964557167707E-2</c:v>
                </c:pt>
                <c:pt idx="8267">
                  <c:v>2.5350463429163916E-2</c:v>
                </c:pt>
                <c:pt idx="8268">
                  <c:v>2.5846972590077399E-2</c:v>
                </c:pt>
                <c:pt idx="8269">
                  <c:v>2.6343492862137996E-2</c:v>
                </c:pt>
                <c:pt idx="8270">
                  <c:v>2.6840024133649276E-2</c:v>
                </c:pt>
                <c:pt idx="8271">
                  <c:v>2.7336566688330954E-2</c:v>
                </c:pt>
                <c:pt idx="8272">
                  <c:v>2.7833120036684811E-2</c:v>
                </c:pt>
                <c:pt idx="8273">
                  <c:v>2.8329683598276922E-2</c:v>
                </c:pt>
                <c:pt idx="8274">
                  <c:v>2.8826257416169287E-2</c:v>
                </c:pt>
                <c:pt idx="8275">
                  <c:v>2.932284069974056E-2</c:v>
                </c:pt>
                <c:pt idx="8276">
                  <c:v>2.9819433915484694E-2</c:v>
                </c:pt>
                <c:pt idx="8277">
                  <c:v>3.0316036536853552E-2</c:v>
                </c:pt>
                <c:pt idx="8278">
                  <c:v>3.0812648877085458E-2</c:v>
                </c:pt>
                <c:pt idx="8279">
                  <c:v>3.1309270370445397E-2</c:v>
                </c:pt>
                <c:pt idx="8280">
                  <c:v>3.1805900696000755E-2</c:v>
                </c:pt>
                <c:pt idx="8281">
                  <c:v>3.2302538809039216E-2</c:v>
                </c:pt>
                <c:pt idx="8282">
                  <c:v>3.2799184642476664E-2</c:v>
                </c:pt>
                <c:pt idx="8283">
                  <c:v>3.329583750189391E-2</c:v>
                </c:pt>
                <c:pt idx="8284">
                  <c:v>3.3792497538717381E-2</c:v>
                </c:pt>
                <c:pt idx="8285">
                  <c:v>3.4289164318094034E-2</c:v>
                </c:pt>
                <c:pt idx="8286">
                  <c:v>3.4785837723096957E-2</c:v>
                </c:pt>
                <c:pt idx="8287">
                  <c:v>3.5282517060460261E-2</c:v>
                </c:pt>
                <c:pt idx="8288">
                  <c:v>3.5779202467320026E-2</c:v>
                </c:pt>
                <c:pt idx="8289">
                  <c:v>3.6275893493337374E-2</c:v>
                </c:pt>
                <c:pt idx="8290">
                  <c:v>3.6772590330274024E-2</c:v>
                </c:pt>
                <c:pt idx="8291">
                  <c:v>3.7269292573594903E-2</c:v>
                </c:pt>
                <c:pt idx="8292">
                  <c:v>3.776599998621899E-2</c:v>
                </c:pt>
                <c:pt idx="8293">
                  <c:v>3.8262712537667998E-2</c:v>
                </c:pt>
                <c:pt idx="8294">
                  <c:v>3.8759429976638948E-2</c:v>
                </c:pt>
                <c:pt idx="8295">
                  <c:v>3.9256152309400161E-2</c:v>
                </c:pt>
                <c:pt idx="8296">
                  <c:v>3.9752879103784888E-2</c:v>
                </c:pt>
                <c:pt idx="8297">
                  <c:v>4.0249609891927829E-2</c:v>
                </c:pt>
                <c:pt idx="8298">
                  <c:v>4.0746344431229709E-2</c:v>
                </c:pt>
                <c:pt idx="8299">
                  <c:v>4.1243082172674583E-2</c:v>
                </c:pt>
                <c:pt idx="8300">
                  <c:v>4.17398228132555E-2</c:v>
                </c:pt>
                <c:pt idx="8301">
                  <c:v>4.2236565594349962E-2</c:v>
                </c:pt>
                <c:pt idx="8302">
                  <c:v>4.2733310374978739E-2</c:v>
                </c:pt>
                <c:pt idx="8303">
                  <c:v>4.3230056477537637E-2</c:v>
                </c:pt>
                <c:pt idx="8304">
                  <c:v>4.3726803631374711E-2</c:v>
                </c:pt>
                <c:pt idx="8305">
                  <c:v>4.4223551000315275E-2</c:v>
                </c:pt>
                <c:pt idx="8306">
                  <c:v>4.4720298386315527E-2</c:v>
                </c:pt>
                <c:pt idx="8307">
                  <c:v>4.5217045010261359E-2</c:v>
                </c:pt>
                <c:pt idx="8308">
                  <c:v>4.5713790484860795E-2</c:v>
                </c:pt>
                <c:pt idx="8309">
                  <c:v>4.621053435391298E-2</c:v>
                </c:pt>
                <c:pt idx="8310">
                  <c:v>4.6707276154742239E-2</c:v>
                </c:pt>
                <c:pt idx="8311">
                  <c:v>4.7204015391811627E-2</c:v>
                </c:pt>
                <c:pt idx="8312">
                  <c:v>4.7700751758572579E-2</c:v>
                </c:pt>
                <c:pt idx="8313">
                  <c:v>4.8197484720262196E-2</c:v>
                </c:pt>
                <c:pt idx="8314">
                  <c:v>4.8694214177802841E-2</c:v>
                </c:pt>
                <c:pt idx="8315">
                  <c:v>4.9190939621541752E-2</c:v>
                </c:pt>
                <c:pt idx="8316">
                  <c:v>4.9687661089659052E-2</c:v>
                </c:pt>
                <c:pt idx="8317">
                  <c:v>5.0184378093329762E-2</c:v>
                </c:pt>
                <c:pt idx="8318">
                  <c:v>5.0681090707345167E-2</c:v>
                </c:pt>
                <c:pt idx="8319">
                  <c:v>5.1177798416755849E-2</c:v>
                </c:pt>
                <c:pt idx="8320">
                  <c:v>5.1674501250754012E-2</c:v>
                </c:pt>
                <c:pt idx="8321">
                  <c:v>5.2171198621471238E-2</c:v>
                </c:pt>
                <c:pt idx="8322">
                  <c:v>5.2667890463700129E-2</c:v>
                </c:pt>
                <c:pt idx="8323">
                  <c:v>5.3164576089860027E-2</c:v>
                </c:pt>
                <c:pt idx="8324">
                  <c:v>5.3661255322362766E-2</c:v>
                </c:pt>
                <c:pt idx="8325">
                  <c:v>5.4157927368996273E-2</c:v>
                </c:pt>
                <c:pt idx="8326">
                  <c:v>5.4654591943928743E-2</c:v>
                </c:pt>
                <c:pt idx="8327">
                  <c:v>5.5151248161427358E-2</c:v>
                </c:pt>
                <c:pt idx="8328">
                  <c:v>5.564789564464423E-2</c:v>
                </c:pt>
                <c:pt idx="8329">
                  <c:v>5.6144533597833224E-2</c:v>
                </c:pt>
                <c:pt idx="8330">
                  <c:v>5.6641161608948831E-2</c:v>
                </c:pt>
                <c:pt idx="8331">
                  <c:v>5.7137779035068004E-2</c:v>
                </c:pt>
                <c:pt idx="8332">
                  <c:v>5.7634385462901783E-2</c:v>
                </c:pt>
                <c:pt idx="8333">
                  <c:v>5.8130980365122209E-2</c:v>
                </c:pt>
                <c:pt idx="8334">
                  <c:v>5.8627563326769661E-2</c:v>
                </c:pt>
                <c:pt idx="8335">
                  <c:v>5.912413387381088E-2</c:v>
                </c:pt>
                <c:pt idx="8336">
                  <c:v>5.9620691573682105E-2</c:v>
                </c:pt>
                <c:pt idx="8337">
                  <c:v>6.0117235956744342E-2</c:v>
                </c:pt>
                <c:pt idx="8338">
                  <c:v>6.0613766558640148E-2</c:v>
                </c:pt>
                <c:pt idx="8339">
                  <c:v>6.1110282887324896E-2</c:v>
                </c:pt>
                <c:pt idx="8340">
                  <c:v>6.1606784441260665E-2</c:v>
                </c:pt>
                <c:pt idx="8341">
                  <c:v>6.2103270697503543E-2</c:v>
                </c:pt>
                <c:pt idx="8342">
                  <c:v>6.2599741120648478E-2</c:v>
                </c:pt>
                <c:pt idx="8343">
                  <c:v>6.3096195160169177E-2</c:v>
                </c:pt>
                <c:pt idx="8344">
                  <c:v>6.3592632255917714E-2</c:v>
                </c:pt>
                <c:pt idx="8345">
                  <c:v>6.4089051839224087E-2</c:v>
                </c:pt>
                <c:pt idx="8346">
                  <c:v>6.4585453337000498E-2</c:v>
                </c:pt>
                <c:pt idx="8347">
                  <c:v>6.5081836174087471E-2</c:v>
                </c:pt>
                <c:pt idx="8348">
                  <c:v>6.5578199776566315E-2</c:v>
                </c:pt>
                <c:pt idx="8349">
                  <c:v>6.6074543574266897E-2</c:v>
                </c:pt>
                <c:pt idx="8350">
                  <c:v>6.6570867003417078E-2</c:v>
                </c:pt>
                <c:pt idx="8351">
                  <c:v>6.7067170359003114E-2</c:v>
                </c:pt>
                <c:pt idx="8352">
                  <c:v>6.7563453807812923E-2</c:v>
                </c:pt>
                <c:pt idx="8353">
                  <c:v>6.8059718756486198E-2</c:v>
                </c:pt>
                <c:pt idx="8354">
                  <c:v>6.8555966283675218E-2</c:v>
                </c:pt>
                <c:pt idx="8355">
                  <c:v>6.9052198550026755E-2</c:v>
                </c:pt>
                <c:pt idx="8356">
                  <c:v>6.9548417180818944E-2</c:v>
                </c:pt>
                <c:pt idx="8357">
                  <c:v>7.0044624534951083E-2</c:v>
                </c:pt>
                <c:pt idx="8358">
                  <c:v>7.0540822416197635E-2</c:v>
                </c:pt>
                <c:pt idx="8359">
                  <c:v>7.1037012938091948E-2</c:v>
                </c:pt>
                <c:pt idx="8360">
                  <c:v>7.1533197708581575E-2</c:v>
                </c:pt>
                <c:pt idx="8361">
                  <c:v>7.2029378315459525E-2</c:v>
                </c:pt>
                <c:pt idx="8362">
                  <c:v>7.2525555894051852E-2</c:v>
                </c:pt>
                <c:pt idx="8363">
                  <c:v>7.3021731374837806E-2</c:v>
                </c:pt>
                <c:pt idx="8364">
                  <c:v>7.351790528926383E-2</c:v>
                </c:pt>
                <c:pt idx="8365">
                  <c:v>7.4014077897635477E-2</c:v>
                </c:pt>
                <c:pt idx="8366">
                  <c:v>7.4510249121893857E-2</c:v>
                </c:pt>
                <c:pt idx="8367">
                  <c:v>7.5006419261169466E-2</c:v>
                </c:pt>
                <c:pt idx="8368">
                  <c:v>7.5502588221825651E-2</c:v>
                </c:pt>
                <c:pt idx="8369">
                  <c:v>7.5998756630465181E-2</c:v>
                </c:pt>
                <c:pt idx="8370">
                  <c:v>7.649492461926366E-2</c:v>
                </c:pt>
                <c:pt idx="8371">
                  <c:v>7.6991092994556087E-2</c:v>
                </c:pt>
                <c:pt idx="8372">
                  <c:v>7.7487262101657794E-2</c:v>
                </c:pt>
                <c:pt idx="8373">
                  <c:v>7.7983432657330098E-2</c:v>
                </c:pt>
                <c:pt idx="8374">
                  <c:v>7.84796049780212E-2</c:v>
                </c:pt>
                <c:pt idx="8375">
                  <c:v>7.8975779450561223E-2</c:v>
                </c:pt>
                <c:pt idx="8376">
                  <c:v>7.9471956104442576E-2</c:v>
                </c:pt>
                <c:pt idx="8377">
                  <c:v>7.9968135350550362E-2</c:v>
                </c:pt>
                <c:pt idx="8378">
                  <c:v>8.0464317165024113E-2</c:v>
                </c:pt>
                <c:pt idx="8379">
                  <c:v>8.0960502074136631E-2</c:v>
                </c:pt>
                <c:pt idx="8380">
                  <c:v>8.145669020379831E-2</c:v>
                </c:pt>
                <c:pt idx="8381">
                  <c:v>8.1952882048715203E-2</c:v>
                </c:pt>
                <c:pt idx="8382">
                  <c:v>8.2449077749173316E-2</c:v>
                </c:pt>
                <c:pt idx="8383">
                  <c:v>8.2945277540368068E-2</c:v>
                </c:pt>
                <c:pt idx="8384">
                  <c:v>8.3441481323026867E-2</c:v>
                </c:pt>
                <c:pt idx="8385">
                  <c:v>8.3937689308326124E-2</c:v>
                </c:pt>
                <c:pt idx="8386">
                  <c:v>8.4433901451674842E-2</c:v>
                </c:pt>
                <c:pt idx="8387">
                  <c:v>8.4930118002683574E-2</c:v>
                </c:pt>
                <c:pt idx="8388">
                  <c:v>8.5426338985674199E-2</c:v>
                </c:pt>
                <c:pt idx="8389">
                  <c:v>8.5922564527090906E-2</c:v>
                </c:pt>
                <c:pt idx="8390">
                  <c:v>8.6418794503840157E-2</c:v>
                </c:pt>
                <c:pt idx="8391">
                  <c:v>8.6915029047752057E-2</c:v>
                </c:pt>
                <c:pt idx="8392">
                  <c:v>8.7411268062871805E-2</c:v>
                </c:pt>
                <c:pt idx="8393">
                  <c:v>8.7907511662445703E-2</c:v>
                </c:pt>
                <c:pt idx="8394">
                  <c:v>8.8403759728537867E-2</c:v>
                </c:pt>
                <c:pt idx="8395">
                  <c:v>8.89000121751371E-2</c:v>
                </c:pt>
                <c:pt idx="8396">
                  <c:v>8.9396268944470503E-2</c:v>
                </c:pt>
                <c:pt idx="8397">
                  <c:v>8.9892529894068041E-2</c:v>
                </c:pt>
                <c:pt idx="8398">
                  <c:v>9.0388794944302298E-2</c:v>
                </c:pt>
                <c:pt idx="8399">
                  <c:v>9.0885063844907243E-2</c:v>
                </c:pt>
                <c:pt idx="8400">
                  <c:v>9.1381336538591817E-2</c:v>
                </c:pt>
                <c:pt idx="8401">
                  <c:v>9.1877612768233696E-2</c:v>
                </c:pt>
                <c:pt idx="8402">
                  <c:v>9.2373892402147995E-2</c:v>
                </c:pt>
                <c:pt idx="8403">
                  <c:v>9.2870175077249151E-2</c:v>
                </c:pt>
                <c:pt idx="8404">
                  <c:v>9.3366460623019343E-2</c:v>
                </c:pt>
                <c:pt idx="8405">
                  <c:v>9.3862748637703053E-2</c:v>
                </c:pt>
                <c:pt idx="8406">
                  <c:v>9.4359038828849773E-2</c:v>
                </c:pt>
                <c:pt idx="8407">
                  <c:v>9.4855330845164954E-2</c:v>
                </c:pt>
                <c:pt idx="8408">
                  <c:v>9.5351624321340811E-2</c:v>
                </c:pt>
                <c:pt idx="8409">
                  <c:v>9.584791884973054E-2</c:v>
                </c:pt>
                <c:pt idx="8410">
                  <c:v>9.6344214067077161E-2</c:v>
                </c:pt>
                <c:pt idx="8411">
                  <c:v>9.6840509514393602E-2</c:v>
                </c:pt>
                <c:pt idx="8412">
                  <c:v>9.7336804865082449E-2</c:v>
                </c:pt>
                <c:pt idx="8413">
                  <c:v>9.7833099644801358E-2</c:v>
                </c:pt>
                <c:pt idx="8414">
                  <c:v>9.8329393557285982E-2</c:v>
                </c:pt>
                <c:pt idx="8415">
                  <c:v>9.8825686122177903E-2</c:v>
                </c:pt>
                <c:pt idx="8416">
                  <c:v>9.9321977045390586E-2</c:v>
                </c:pt>
                <c:pt idx="8417">
                  <c:v>9.9818265825688091E-2</c:v>
                </c:pt>
                <c:pt idx="8418">
                  <c:v>0.10031455213969087</c:v>
                </c:pt>
                <c:pt idx="8419">
                  <c:v>0.10081083544399849</c:v>
                </c:pt>
                <c:pt idx="8420">
                  <c:v>0.10130711536219561</c:v>
                </c:pt>
                <c:pt idx="8421">
                  <c:v>0.10180339129307248</c:v>
                </c:pt>
                <c:pt idx="8422">
                  <c:v>0.10229966279511027</c:v>
                </c:pt>
                <c:pt idx="8423">
                  <c:v>0.10279592926235059</c:v>
                </c:pt>
                <c:pt idx="8424">
                  <c:v>0.10329219021059899</c:v>
                </c:pt>
                <c:pt idx="8425">
                  <c:v>0.10378844506039409</c:v>
                </c:pt>
                <c:pt idx="8426">
                  <c:v>0.10428469330654266</c:v>
                </c:pt>
                <c:pt idx="8427">
                  <c:v>0.10478093439363301</c:v>
                </c:pt>
                <c:pt idx="8428">
                  <c:v>0.10527716780166774</c:v>
                </c:pt>
                <c:pt idx="8429">
                  <c:v>0.10577339298180899</c:v>
                </c:pt>
                <c:pt idx="8430">
                  <c:v>0.10626960939517138</c:v>
                </c:pt>
                <c:pt idx="8431">
                  <c:v>0.10676581648224559</c:v>
                </c:pt>
                <c:pt idx="8432">
                  <c:v>0.10726201367951527</c:v>
                </c:pt>
                <c:pt idx="8433">
                  <c:v>0.10775820040625472</c:v>
                </c:pt>
                <c:pt idx="8434">
                  <c:v>0.10825437607192256</c:v>
                </c:pt>
                <c:pt idx="8435">
                  <c:v>0.10875054007153384</c:v>
                </c:pt>
                <c:pt idx="8436">
                  <c:v>0.10924669178972612</c:v>
                </c:pt>
                <c:pt idx="8437">
                  <c:v>0.10974283060016621</c:v>
                </c:pt>
                <c:pt idx="8438">
                  <c:v>0.11023895586855925</c:v>
                </c:pt>
                <c:pt idx="8439">
                  <c:v>0.11073506695387403</c:v>
                </c:pt>
                <c:pt idx="8440">
                  <c:v>0.11123116350283535</c:v>
                </c:pt>
                <c:pt idx="8441">
                  <c:v>0.11172724516875254</c:v>
                </c:pt>
                <c:pt idx="8442">
                  <c:v>0.11222331207653946</c:v>
                </c:pt>
                <c:pt idx="8443">
                  <c:v>0.11271936433724372</c:v>
                </c:pt>
                <c:pt idx="8444">
                  <c:v>0.11321540251764484</c:v>
                </c:pt>
                <c:pt idx="8445">
                  <c:v>0.11371142710475857</c:v>
                </c:pt>
                <c:pt idx="8446">
                  <c:v>0.11420743891810137</c:v>
                </c:pt>
                <c:pt idx="8447">
                  <c:v>0.11470343866298194</c:v>
                </c:pt>
                <c:pt idx="8448">
                  <c:v>0.11519942720788112</c:v>
                </c:pt>
                <c:pt idx="8449">
                  <c:v>0.11569540528463884</c:v>
                </c:pt>
                <c:pt idx="8450">
                  <c:v>0.11619137363978993</c:v>
                </c:pt>
                <c:pt idx="8451">
                  <c:v>0.11668733286283484</c:v>
                </c:pt>
                <c:pt idx="8452">
                  <c:v>0.11718328345916396</c:v>
                </c:pt>
                <c:pt idx="8453">
                  <c:v>0.1176792259707482</c:v>
                </c:pt>
                <c:pt idx="8454">
                  <c:v>0.1181751608029904</c:v>
                </c:pt>
                <c:pt idx="8455">
                  <c:v>0.11867108853069563</c:v>
                </c:pt>
                <c:pt idx="8456">
                  <c:v>0.1191670096068238</c:v>
                </c:pt>
                <c:pt idx="8457">
                  <c:v>0.11966292462789863</c:v>
                </c:pt>
                <c:pt idx="8458">
                  <c:v>0.12015883407682626</c:v>
                </c:pt>
                <c:pt idx="8459">
                  <c:v>0.12065473847857433</c:v>
                </c:pt>
                <c:pt idx="8460">
                  <c:v>0.12115063822720362</c:v>
                </c:pt>
                <c:pt idx="8461">
                  <c:v>0.12164653365885902</c:v>
                </c:pt>
                <c:pt idx="8462">
                  <c:v>0.12214242511297346</c:v>
                </c:pt>
                <c:pt idx="8463">
                  <c:v>0.12263831286076954</c:v>
                </c:pt>
                <c:pt idx="8464">
                  <c:v>0.12313419722988295</c:v>
                </c:pt>
                <c:pt idx="8465">
                  <c:v>0.1236300784780715</c:v>
                </c:pt>
                <c:pt idx="8466">
                  <c:v>0.12412595687840788</c:v>
                </c:pt>
                <c:pt idx="8467">
                  <c:v>0.12462183260824622</c:v>
                </c:pt>
                <c:pt idx="8468">
                  <c:v>0.12511770590934068</c:v>
                </c:pt>
                <c:pt idx="8469">
                  <c:v>0.12561357693521691</c:v>
                </c:pt>
                <c:pt idx="8470">
                  <c:v>0.12610944589594064</c:v>
                </c:pt>
                <c:pt idx="8471">
                  <c:v>0.12660531290947352</c:v>
                </c:pt>
                <c:pt idx="8472">
                  <c:v>0.12710117808609089</c:v>
                </c:pt>
                <c:pt idx="8473">
                  <c:v>0.12759704151818596</c:v>
                </c:pt>
                <c:pt idx="8474">
                  <c:v>0.12809290325300271</c:v>
                </c:pt>
                <c:pt idx="8475">
                  <c:v>0.12858876333362224</c:v>
                </c:pt>
                <c:pt idx="8476">
                  <c:v>0.12908462172484869</c:v>
                </c:pt>
                <c:pt idx="8477">
                  <c:v>0.12958047842648091</c:v>
                </c:pt>
                <c:pt idx="8478">
                  <c:v>0.13007633335232693</c:v>
                </c:pt>
                <c:pt idx="8479">
                  <c:v>0.13057218643270918</c:v>
                </c:pt>
                <c:pt idx="8480">
                  <c:v>0.13106803756169416</c:v>
                </c:pt>
                <c:pt idx="8481">
                  <c:v>0.13156388661470686</c:v>
                </c:pt>
                <c:pt idx="8482">
                  <c:v>0.13205973343367905</c:v>
                </c:pt>
                <c:pt idx="8483">
                  <c:v>0.13255557785555983</c:v>
                </c:pt>
                <c:pt idx="8484">
                  <c:v>0.13305141966678224</c:v>
                </c:pt>
                <c:pt idx="8485">
                  <c:v>0.13354725867496597</c:v>
                </c:pt>
                <c:pt idx="8486">
                  <c:v>0.1340430946214175</c:v>
                </c:pt>
                <c:pt idx="8487">
                  <c:v>0.13453892728366679</c:v>
                </c:pt>
                <c:pt idx="8488">
                  <c:v>0.13503475636161344</c:v>
                </c:pt>
                <c:pt idx="8489">
                  <c:v>0.13553058159405973</c:v>
                </c:pt>
                <c:pt idx="8490">
                  <c:v>0.13602640263434207</c:v>
                </c:pt>
                <c:pt idx="8491">
                  <c:v>0.13652221917112906</c:v>
                </c:pt>
                <c:pt idx="8492">
                  <c:v>0.13701803082259101</c:v>
                </c:pt>
                <c:pt idx="8493">
                  <c:v>0.13751383722977106</c:v>
                </c:pt>
                <c:pt idx="8494">
                  <c:v>0.13800963798411825</c:v>
                </c:pt>
                <c:pt idx="8495">
                  <c:v>0.13850543268480475</c:v>
                </c:pt>
                <c:pt idx="8496">
                  <c:v>0.13900122089606981</c:v>
                </c:pt>
                <c:pt idx="8497">
                  <c:v>0.1394970021770483</c:v>
                </c:pt>
                <c:pt idx="8498">
                  <c:v>0.13999277605923321</c:v>
                </c:pt>
                <c:pt idx="8499">
                  <c:v>0.14048854206046446</c:v>
                </c:pt>
                <c:pt idx="8500">
                  <c:v>0.1409842996740438</c:v>
                </c:pt>
                <c:pt idx="8501">
                  <c:v>0.14148004837517991</c:v>
                </c:pt>
                <c:pt idx="8502">
                  <c:v>0.14197578770541952</c:v>
                </c:pt>
                <c:pt idx="8503">
                  <c:v>0.14247151720611972</c:v>
                </c:pt>
                <c:pt idx="8504">
                  <c:v>0.14296723656095534</c:v>
                </c:pt>
                <c:pt idx="8505">
                  <c:v>0.14346294546644245</c:v>
                </c:pt>
                <c:pt idx="8506">
                  <c:v>0.14395864377728174</c:v>
                </c:pt>
                <c:pt idx="8507">
                  <c:v>0.14445433136924724</c:v>
                </c:pt>
                <c:pt idx="8508">
                  <c:v>0.14495000823895676</c:v>
                </c:pt>
                <c:pt idx="8509">
                  <c:v>0.14544567439506562</c:v>
                </c:pt>
                <c:pt idx="8510">
                  <c:v>0.1459413299080965</c:v>
                </c:pt>
                <c:pt idx="8511">
                  <c:v>0.14643697483667228</c:v>
                </c:pt>
                <c:pt idx="8512">
                  <c:v>0.14693260930086049</c:v>
                </c:pt>
                <c:pt idx="8513">
                  <c:v>0.14742823341189881</c:v>
                </c:pt>
                <c:pt idx="8514">
                  <c:v>0.14792384733901631</c:v>
                </c:pt>
                <c:pt idx="8515">
                  <c:v>0.14841945124445122</c:v>
                </c:pt>
                <c:pt idx="8516">
                  <c:v>0.14891504532100219</c:v>
                </c:pt>
                <c:pt idx="8517">
                  <c:v>0.14941062973958674</c:v>
                </c:pt>
                <c:pt idx="8518">
                  <c:v>0.14990620469905602</c:v>
                </c:pt>
                <c:pt idx="8519">
                  <c:v>0.15040177037166069</c:v>
                </c:pt>
                <c:pt idx="8520">
                  <c:v>0.15089732694546854</c:v>
                </c:pt>
                <c:pt idx="8521">
                  <c:v>0.15139287457360151</c:v>
                </c:pt>
                <c:pt idx="8522">
                  <c:v>0.15188841342279735</c:v>
                </c:pt>
                <c:pt idx="8523">
                  <c:v>0.15238394362156038</c:v>
                </c:pt>
                <c:pt idx="8524">
                  <c:v>0.152879465296619</c:v>
                </c:pt>
                <c:pt idx="8525">
                  <c:v>0.15337497854603388</c:v>
                </c:pt>
                <c:pt idx="8526">
                  <c:v>0.15387048344822229</c:v>
                </c:pt>
                <c:pt idx="8527">
                  <c:v>0.15436598006265845</c:v>
                </c:pt>
                <c:pt idx="8528">
                  <c:v>0.15486146841495785</c:v>
                </c:pt>
                <c:pt idx="8529">
                  <c:v>0.1553569485148798</c:v>
                </c:pt>
                <c:pt idx="8530">
                  <c:v>0.15585242032764057</c:v>
                </c:pt>
                <c:pt idx="8531">
                  <c:v>0.15634788379985665</c:v>
                </c:pt>
                <c:pt idx="8532">
                  <c:v>0.15684333883104395</c:v>
                </c:pt>
                <c:pt idx="8533">
                  <c:v>0.15733878529587964</c:v>
                </c:pt>
                <c:pt idx="8534">
                  <c:v>0.15783422302314998</c:v>
                </c:pt>
                <c:pt idx="8535">
                  <c:v>0.15832965181022862</c:v>
                </c:pt>
                <c:pt idx="8536">
                  <c:v>0.15882507141004698</c:v>
                </c:pt>
                <c:pt idx="8537">
                  <c:v>0.1593204815549436</c:v>
                </c:pt>
                <c:pt idx="8538">
                  <c:v>0.15981588194542562</c:v>
                </c:pt>
                <c:pt idx="8539">
                  <c:v>0.1603112722740172</c:v>
                </c:pt>
                <c:pt idx="8540">
                  <c:v>0.1608066522141578</c:v>
                </c:pt>
                <c:pt idx="8541">
                  <c:v>0.1613020214352936</c:v>
                </c:pt>
                <c:pt idx="8542">
                  <c:v>0.16179737959557272</c:v>
                </c:pt>
                <c:pt idx="8543">
                  <c:v>0.16229272634679148</c:v>
                </c:pt>
                <c:pt idx="8544">
                  <c:v>0.16278806133035761</c:v>
                </c:pt>
                <c:pt idx="8545">
                  <c:v>0.16328338417581545</c:v>
                </c:pt>
                <c:pt idx="8546">
                  <c:v>0.16377869449827642</c:v>
                </c:pt>
                <c:pt idx="8547">
                  <c:v>0.16427399189457637</c:v>
                </c:pt>
                <c:pt idx="8548">
                  <c:v>0.16476927594131663</c:v>
                </c:pt>
                <c:pt idx="8549">
                  <c:v>0.16526454619119857</c:v>
                </c:pt>
                <c:pt idx="8550">
                  <c:v>0.16575980217171837</c:v>
                </c:pt>
                <c:pt idx="8551">
                  <c:v>0.16625504338274988</c:v>
                </c:pt>
                <c:pt idx="8552">
                  <c:v>0.16675026929615822</c:v>
                </c:pt>
                <c:pt idx="8553">
                  <c:v>0.1672454793549556</c:v>
                </c:pt>
                <c:pt idx="8554">
                  <c:v>0.16774067297386619</c:v>
                </c:pt>
                <c:pt idx="8555">
                  <c:v>0.16823584953990789</c:v>
                </c:pt>
                <c:pt idx="8556">
                  <c:v>0.16873100841389377</c:v>
                </c:pt>
                <c:pt idx="8557">
                  <c:v>0.16922614893204724</c:v>
                </c:pt>
                <c:pt idx="8558">
                  <c:v>0.16972127040823981</c:v>
                </c:pt>
                <c:pt idx="8559">
                  <c:v>0.17021637213633278</c:v>
                </c:pt>
                <c:pt idx="8560">
                  <c:v>0.17071145339283555</c:v>
                </c:pt>
                <c:pt idx="8561">
                  <c:v>0.17120651343965898</c:v>
                </c:pt>
                <c:pt idx="8562">
                  <c:v>0.17170155152699262</c:v>
                </c:pt>
                <c:pt idx="8563">
                  <c:v>0.17219656689616247</c:v>
                </c:pt>
                <c:pt idx="8564">
                  <c:v>0.17269155878252818</c:v>
                </c:pt>
                <c:pt idx="8565">
                  <c:v>0.17318652641827725</c:v>
                </c:pt>
                <c:pt idx="8566">
                  <c:v>0.17368146903515802</c:v>
                </c:pt>
                <c:pt idx="8567">
                  <c:v>0.17417638586707085</c:v>
                </c:pt>
                <c:pt idx="8568">
                  <c:v>0.17467127615259415</c:v>
                </c:pt>
                <c:pt idx="8569">
                  <c:v>0.17516613913722257</c:v>
                </c:pt>
                <c:pt idx="8570">
                  <c:v>0.1756609740756141</c:v>
                </c:pt>
                <c:pt idx="8571">
                  <c:v>0.17615578023353118</c:v>
                </c:pt>
                <c:pt idx="8572">
                  <c:v>0.17665055688969655</c:v>
                </c:pt>
                <c:pt idx="8573">
                  <c:v>0.1771453033374315</c:v>
                </c:pt>
                <c:pt idx="8574">
                  <c:v>0.17764001888615288</c:v>
                </c:pt>
                <c:pt idx="8575">
                  <c:v>0.17813470286269117</c:v>
                </c:pt>
                <c:pt idx="8576">
                  <c:v>0.17862935461246332</c:v>
                </c:pt>
                <c:pt idx="8577">
                  <c:v>0.17912397350047282</c:v>
                </c:pt>
                <c:pt idx="8578">
                  <c:v>0.17961855891217393</c:v>
                </c:pt>
                <c:pt idx="8579">
                  <c:v>0.18011311025421595</c:v>
                </c:pt>
                <c:pt idx="8580">
                  <c:v>0.18060762695503518</c:v>
                </c:pt>
                <c:pt idx="8581">
                  <c:v>0.18110210846531904</c:v>
                </c:pt>
                <c:pt idx="8582">
                  <c:v>0.18159655425839549</c:v>
                </c:pt>
                <c:pt idx="8583">
                  <c:v>0.18209096383048395</c:v>
                </c:pt>
                <c:pt idx="8584">
                  <c:v>0.18258533670086896</c:v>
                </c:pt>
                <c:pt idx="8585">
                  <c:v>0.18307967241196099</c:v>
                </c:pt>
                <c:pt idx="8586">
                  <c:v>0.18357397052933333</c:v>
                </c:pt>
                <c:pt idx="8587">
                  <c:v>0.18406823064159861</c:v>
                </c:pt>
                <c:pt idx="8588">
                  <c:v>0.18456245236033331</c:v>
                </c:pt>
                <c:pt idx="8589">
                  <c:v>0.18505663531983174</c:v>
                </c:pt>
                <c:pt idx="8590">
                  <c:v>0.18555077917687646</c:v>
                </c:pt>
                <c:pt idx="8591">
                  <c:v>0.18604488361044247</c:v>
                </c:pt>
                <c:pt idx="8592">
                  <c:v>0.1865389483213713</c:v>
                </c:pt>
                <c:pt idx="8593">
                  <c:v>0.18703297303198729</c:v>
                </c:pt>
                <c:pt idx="8594">
                  <c:v>0.18752695748569526</c:v>
                </c:pt>
                <c:pt idx="8595">
                  <c:v>0.18802090144656614</c:v>
                </c:pt>
                <c:pt idx="8596">
                  <c:v>0.18851480469886406</c:v>
                </c:pt>
                <c:pt idx="8597">
                  <c:v>0.18900866704660402</c:v>
                </c:pt>
                <c:pt idx="8598">
                  <c:v>0.18950248831303673</c:v>
                </c:pt>
                <c:pt idx="8599">
                  <c:v>0.18999626834017613</c:v>
                </c:pt>
                <c:pt idx="8600">
                  <c:v>0.19049000698827445</c:v>
                </c:pt>
                <c:pt idx="8601">
                  <c:v>0.19098370413532084</c:v>
                </c:pt>
                <c:pt idx="8602">
                  <c:v>0.19147735967651514</c:v>
                </c:pt>
                <c:pt idx="8603">
                  <c:v>0.19197097352373627</c:v>
                </c:pt>
                <c:pt idx="8604">
                  <c:v>0.19246454560505821</c:v>
                </c:pt>
                <c:pt idx="8605">
                  <c:v>0.19295807586416913</c:v>
                </c:pt>
                <c:pt idx="8606">
                  <c:v>0.19345156425991217</c:v>
                </c:pt>
                <c:pt idx="8607">
                  <c:v>0.1939450107657299</c:v>
                </c:pt>
                <c:pt idx="8608">
                  <c:v>0.1944384153691785</c:v>
                </c:pt>
                <c:pt idx="8609">
                  <c:v>0.19493177807139617</c:v>
                </c:pt>
                <c:pt idx="8610">
                  <c:v>0.19542509888664039</c:v>
                </c:pt>
                <c:pt idx="8611">
                  <c:v>0.19591837784177724</c:v>
                </c:pt>
                <c:pt idx="8612">
                  <c:v>0.19641161497579862</c:v>
                </c:pt>
                <c:pt idx="8613">
                  <c:v>0.19690481033936091</c:v>
                </c:pt>
                <c:pt idx="8614">
                  <c:v>0.19739796399431242</c:v>
                </c:pt>
                <c:pt idx="8615">
                  <c:v>0.19789107601325417</c:v>
                </c:pt>
                <c:pt idx="8616">
                  <c:v>0.19838414647907721</c:v>
                </c:pt>
                <c:pt idx="8617">
                  <c:v>0.19887717548455086</c:v>
                </c:pt>
                <c:pt idx="8618">
                  <c:v>0.19937016313187872</c:v>
                </c:pt>
                <c:pt idx="8619">
                  <c:v>0.19986310953230424</c:v>
                </c:pt>
                <c:pt idx="8620">
                  <c:v>0.20035601480570886</c:v>
                </c:pt>
                <c:pt idx="8621">
                  <c:v>0.20084887908021409</c:v>
                </c:pt>
                <c:pt idx="8622">
                  <c:v>0.2013417024918227</c:v>
                </c:pt>
                <c:pt idx="8623">
                  <c:v>0.20183448518399905</c:v>
                </c:pt>
                <c:pt idx="8624">
                  <c:v>0.20232722730738661</c:v>
                </c:pt>
                <c:pt idx="8625">
                  <c:v>0.2028199290194066</c:v>
                </c:pt>
                <c:pt idx="8626">
                  <c:v>0.20331259048394079</c:v>
                </c:pt>
                <c:pt idx="8627">
                  <c:v>0.20380521187100475</c:v>
                </c:pt>
                <c:pt idx="8628">
                  <c:v>0.20429779335643428</c:v>
                </c:pt>
                <c:pt idx="8629">
                  <c:v>0.20479033512157807</c:v>
                </c:pt>
                <c:pt idx="8630">
                  <c:v>0.2052828373530069</c:v>
                </c:pt>
                <c:pt idx="8631">
                  <c:v>0.20577530024221868</c:v>
                </c:pt>
                <c:pt idx="8632">
                  <c:v>0.20626772398538629</c:v>
                </c:pt>
                <c:pt idx="8633">
                  <c:v>0.20676010878305728</c:v>
                </c:pt>
                <c:pt idx="8634">
                  <c:v>0.20725245483993016</c:v>
                </c:pt>
                <c:pt idx="8635">
                  <c:v>0.20774476236458606</c:v>
                </c:pt>
                <c:pt idx="8636">
                  <c:v>0.2082370315692601</c:v>
                </c:pt>
                <c:pt idx="8637">
                  <c:v>0.20872926266960601</c:v>
                </c:pt>
                <c:pt idx="8638">
                  <c:v>0.20922145588448604</c:v>
                </c:pt>
                <c:pt idx="8639">
                  <c:v>0.20971361143572675</c:v>
                </c:pt>
                <c:pt idx="8640">
                  <c:v>0.21020572954796668</c:v>
                </c:pt>
                <c:pt idx="8641">
                  <c:v>0.21069781044838942</c:v>
                </c:pt>
                <c:pt idx="8642">
                  <c:v>0.21118985436660243</c:v>
                </c:pt>
                <c:pt idx="8643">
                  <c:v>0.21168186153440072</c:v>
                </c:pt>
                <c:pt idx="8644">
                  <c:v>0.21217383218562214</c:v>
                </c:pt>
                <c:pt idx="8645">
                  <c:v>0.21266576655596259</c:v>
                </c:pt>
                <c:pt idx="8646">
                  <c:v>0.21315766488281573</c:v>
                </c:pt>
                <c:pt idx="8647">
                  <c:v>0.2136495274051291</c:v>
                </c:pt>
                <c:pt idx="8648">
                  <c:v>0.214141354363234</c:v>
                </c:pt>
                <c:pt idx="8649">
                  <c:v>0.21463314599872252</c:v>
                </c:pt>
                <c:pt idx="8650">
                  <c:v>0.21512490255428807</c:v>
                </c:pt>
                <c:pt idx="8651">
                  <c:v>0.21561662427361217</c:v>
                </c:pt>
                <c:pt idx="8652">
                  <c:v>0.21610831140122411</c:v>
                </c:pt>
                <c:pt idx="8653">
                  <c:v>0.21659996418238725</c:v>
                </c:pt>
                <c:pt idx="8654">
                  <c:v>0.21709158286297736</c:v>
                </c:pt>
                <c:pt idx="8655">
                  <c:v>0.21758316768937869</c:v>
                </c:pt>
                <c:pt idx="8656">
                  <c:v>0.21807471890836316</c:v>
                </c:pt>
                <c:pt idx="8657">
                  <c:v>0.2185662367669976</c:v>
                </c:pt>
                <c:pt idx="8658">
                  <c:v>0.21905772151256153</c:v>
                </c:pt>
                <c:pt idx="8659">
                  <c:v>0.21954917339240732</c:v>
                </c:pt>
                <c:pt idx="8660">
                  <c:v>0.22004059265392328</c:v>
                </c:pt>
                <c:pt idx="8661">
                  <c:v>0.22053197954442272</c:v>
                </c:pt>
                <c:pt idx="8662">
                  <c:v>0.22102333431105592</c:v>
                </c:pt>
                <c:pt idx="8663">
                  <c:v>0.22151465720074714</c:v>
                </c:pt>
                <c:pt idx="8664">
                  <c:v>0.2220059484601129</c:v>
                </c:pt>
                <c:pt idx="8665">
                  <c:v>0.22249720833539399</c:v>
                </c:pt>
                <c:pt idx="8666">
                  <c:v>0.2229884370723858</c:v>
                </c:pt>
                <c:pt idx="8667">
                  <c:v>0.22347963491637435</c:v>
                </c:pt>
                <c:pt idx="8668">
                  <c:v>0.22397080211207765</c:v>
                </c:pt>
                <c:pt idx="8669">
                  <c:v>0.22446193890358401</c:v>
                </c:pt>
                <c:pt idx="8670">
                  <c:v>0.22495304553429429</c:v>
                </c:pt>
                <c:pt idx="8671">
                  <c:v>0.22544412224687793</c:v>
                </c:pt>
                <c:pt idx="8672">
                  <c:v>0.22593516928321256</c:v>
                </c:pt>
                <c:pt idx="8673">
                  <c:v>0.22642618688434979</c:v>
                </c:pt>
                <c:pt idx="8674">
                  <c:v>0.22691717529045352</c:v>
                </c:pt>
                <c:pt idx="8675">
                  <c:v>0.22740813474075949</c:v>
                </c:pt>
                <c:pt idx="8676">
                  <c:v>0.22789906547357131</c:v>
                </c:pt>
                <c:pt idx="8677">
                  <c:v>0.22838996772615028</c:v>
                </c:pt>
                <c:pt idx="8678">
                  <c:v>0.22888084173474699</c:v>
                </c:pt>
                <c:pt idx="8679">
                  <c:v>0.22937168773453909</c:v>
                </c:pt>
                <c:pt idx="8680">
                  <c:v>0.22986250595959046</c:v>
                </c:pt>
                <c:pt idx="8681">
                  <c:v>0.23035329664283699</c:v>
                </c:pt>
                <c:pt idx="8682">
                  <c:v>0.2308440600160524</c:v>
                </c:pt>
                <c:pt idx="8683">
                  <c:v>0.2313347963098189</c:v>
                </c:pt>
                <c:pt idx="8684">
                  <c:v>0.23182550575350191</c:v>
                </c:pt>
                <c:pt idx="8685">
                  <c:v>0.23231618857523717</c:v>
                </c:pt>
                <c:pt idx="8686">
                  <c:v>0.23280684500188986</c:v>
                </c:pt>
                <c:pt idx="8687">
                  <c:v>0.23329747525904532</c:v>
                </c:pt>
                <c:pt idx="8688">
                  <c:v>0.23378807957099346</c:v>
                </c:pt>
                <c:pt idx="8689">
                  <c:v>0.23427865816069726</c:v>
                </c:pt>
                <c:pt idx="8690">
                  <c:v>0.23476921124979366</c:v>
                </c:pt>
                <c:pt idx="8691">
                  <c:v>0.23525973905855846</c:v>
                </c:pt>
                <c:pt idx="8692">
                  <c:v>0.23575024180591431</c:v>
                </c:pt>
                <c:pt idx="8693">
                  <c:v>0.23624071970938143</c:v>
                </c:pt>
                <c:pt idx="8694">
                  <c:v>0.2367311729851318</c:v>
                </c:pt>
                <c:pt idx="8695">
                  <c:v>0.23722160184788077</c:v>
                </c:pt>
                <c:pt idx="8696">
                  <c:v>0.23771200651098301</c:v>
                </c:pt>
                <c:pt idx="8697">
                  <c:v>0.23820238718634013</c:v>
                </c:pt>
                <c:pt idx="8698">
                  <c:v>0.23869274408443664</c:v>
                </c:pt>
                <c:pt idx="8699">
                  <c:v>0.2391830774143151</c:v>
                </c:pt>
                <c:pt idx="8700">
                  <c:v>0.23967338738358368</c:v>
                </c:pt>
                <c:pt idx="8701">
                  <c:v>0.2401636741983908</c:v>
                </c:pt>
                <c:pt idx="8702">
                  <c:v>0.24065393806343582</c:v>
                </c:pt>
                <c:pt idx="8703">
                  <c:v>0.24114417918196773</c:v>
                </c:pt>
                <c:pt idx="8704">
                  <c:v>0.24163439775576157</c:v>
                </c:pt>
                <c:pt idx="8705">
                  <c:v>0.24212459398514019</c:v>
                </c:pt>
                <c:pt idx="8706">
                  <c:v>0.24261476806894766</c:v>
                </c:pt>
                <c:pt idx="8707">
                  <c:v>0.24310492020457053</c:v>
                </c:pt>
                <c:pt idx="8708">
                  <c:v>0.24359505058792275</c:v>
                </c:pt>
                <c:pt idx="8709">
                  <c:v>0.24408515941344788</c:v>
                </c:pt>
                <c:pt idx="8710">
                  <c:v>0.24457524687412491</c:v>
                </c:pt>
                <c:pt idx="8711">
                  <c:v>0.24506531316144864</c:v>
                </c:pt>
                <c:pt idx="8712">
                  <c:v>0.24555535846547816</c:v>
                </c:pt>
                <c:pt idx="8713">
                  <c:v>0.24604538297476841</c:v>
                </c:pt>
                <c:pt idx="8714">
                  <c:v>0.24653538687643906</c:v>
                </c:pt>
                <c:pt idx="8715">
                  <c:v>0.24702537035613537</c:v>
                </c:pt>
                <c:pt idx="8716">
                  <c:v>0.24751533359804601</c:v>
                </c:pt>
                <c:pt idx="8717">
                  <c:v>0.2480052767849017</c:v>
                </c:pt>
                <c:pt idx="8718">
                  <c:v>0.24849520009798942</c:v>
                </c:pt>
                <c:pt idx="8719">
                  <c:v>0.24898510371713645</c:v>
                </c:pt>
                <c:pt idx="8720">
                  <c:v>0.24947498782073785</c:v>
                </c:pt>
                <c:pt idx="8721">
                  <c:v>0.24996485258573609</c:v>
                </c:pt>
                <c:pt idx="8722">
                  <c:v>0.25045469818765298</c:v>
                </c:pt>
                <c:pt idx="8723">
                  <c:v>0.25094452480056972</c:v>
                </c:pt>
                <c:pt idx="8724">
                  <c:v>0.25143433259715042</c:v>
                </c:pt>
                <c:pt idx="8725">
                  <c:v>0.2519241217486381</c:v>
                </c:pt>
                <c:pt idx="8726">
                  <c:v>0.2524138924248609</c:v>
                </c:pt>
                <c:pt idx="8727">
                  <c:v>0.25290364479424099</c:v>
                </c:pt>
                <c:pt idx="8728">
                  <c:v>0.25339337902380743</c:v>
                </c:pt>
                <c:pt idx="8729">
                  <c:v>0.25388309527917841</c:v>
                </c:pt>
                <c:pt idx="8730">
                  <c:v>0.2543727937246123</c:v>
                </c:pt>
                <c:pt idx="8731">
                  <c:v>0.25486247452295308</c:v>
                </c:pt>
                <c:pt idx="8732">
                  <c:v>0.25535213783570043</c:v>
                </c:pt>
                <c:pt idx="8733">
                  <c:v>0.25584178382297562</c:v>
                </c:pt>
                <c:pt idx="8734">
                  <c:v>0.25633141264353521</c:v>
                </c:pt>
                <c:pt idx="8735">
                  <c:v>0.25682102445479416</c:v>
                </c:pt>
                <c:pt idx="8736">
                  <c:v>0.25731061941282141</c:v>
                </c:pt>
                <c:pt idx="8737">
                  <c:v>0.25780019767234652</c:v>
                </c:pt>
                <c:pt idx="8738">
                  <c:v>0.25828975938677212</c:v>
                </c:pt>
                <c:pt idx="8739">
                  <c:v>0.25877930470817656</c:v>
                </c:pt>
                <c:pt idx="8740">
                  <c:v>0.25926883378733701</c:v>
                </c:pt>
                <c:pt idx="8741">
                  <c:v>0.25975834677371168</c:v>
                </c:pt>
                <c:pt idx="8742">
                  <c:v>0.26024784381547139</c:v>
                </c:pt>
                <c:pt idx="8743">
                  <c:v>0.26073732505949909</c:v>
                </c:pt>
                <c:pt idx="8744">
                  <c:v>0.26122679065139121</c:v>
                </c:pt>
                <c:pt idx="8745">
                  <c:v>0.26171624073548028</c:v>
                </c:pt>
                <c:pt idx="8746">
                  <c:v>0.2622056754548332</c:v>
                </c:pt>
                <c:pt idx="8747">
                  <c:v>0.26269509495125343</c:v>
                </c:pt>
                <c:pt idx="8748">
                  <c:v>0.26318449936532318</c:v>
                </c:pt>
                <c:pt idx="8749">
                  <c:v>0.26367388883635101</c:v>
                </c:pt>
                <c:pt idx="8750">
                  <c:v>0.26416326350245489</c:v>
                </c:pt>
                <c:pt idx="8751">
                  <c:v>0.26465262350050534</c:v>
                </c:pt>
                <c:pt idx="8752">
                  <c:v>0.26514196896617159</c:v>
                </c:pt>
                <c:pt idx="8753">
                  <c:v>0.26563130003391944</c:v>
                </c:pt>
                <c:pt idx="8754">
                  <c:v>0.26612061683701915</c:v>
                </c:pt>
                <c:pt idx="8755">
                  <c:v>0.26660991950755619</c:v>
                </c:pt>
                <c:pt idx="8756">
                  <c:v>0.26709920817644095</c:v>
                </c:pt>
                <c:pt idx="8757">
                  <c:v>0.26758848297341231</c:v>
                </c:pt>
                <c:pt idx="8758">
                  <c:v>0.26807774402705187</c:v>
                </c:pt>
                <c:pt idx="8759">
                  <c:v>0.26856699146479324</c:v>
                </c:pt>
                <c:pt idx="8760">
                  <c:v>0.26905622541292207</c:v>
                </c:pt>
                <c:pt idx="8761">
                  <c:v>0.26954544599660091</c:v>
                </c:pt>
                <c:pt idx="8762">
                  <c:v>0.27003465333985366</c:v>
                </c:pt>
                <c:pt idx="8763">
                  <c:v>0.2705238475656051</c:v>
                </c:pt>
                <c:pt idx="8764">
                  <c:v>0.27101302879566225</c:v>
                </c:pt>
                <c:pt idx="8765">
                  <c:v>0.27150219715072899</c:v>
                </c:pt>
                <c:pt idx="8766">
                  <c:v>0.27199135275044251</c:v>
                </c:pt>
                <c:pt idx="8767">
                  <c:v>0.27248049571332711</c:v>
                </c:pt>
                <c:pt idx="8768">
                  <c:v>0.27296962615686038</c:v>
                </c:pt>
                <c:pt idx="8769">
                  <c:v>0.27345874419745098</c:v>
                </c:pt>
                <c:pt idx="8770">
                  <c:v>0.27394784995044308</c:v>
                </c:pt>
                <c:pt idx="8771">
                  <c:v>0.27443694353013948</c:v>
                </c:pt>
                <c:pt idx="8772">
                  <c:v>0.27492602504980557</c:v>
                </c:pt>
                <c:pt idx="8773">
                  <c:v>0.27541509462168046</c:v>
                </c:pt>
                <c:pt idx="8774">
                  <c:v>0.27590415235697563</c:v>
                </c:pt>
                <c:pt idx="8775">
                  <c:v>0.27639319836589582</c:v>
                </c:pt>
                <c:pt idx="8776">
                  <c:v>0.27688223275763102</c:v>
                </c:pt>
                <c:pt idx="8777">
                  <c:v>0.27737125564039289</c:v>
                </c:pt>
                <c:pt idx="8778">
                  <c:v>0.2778602671213859</c:v>
                </c:pt>
                <c:pt idx="8779">
                  <c:v>0.27834926730685083</c:v>
                </c:pt>
                <c:pt idx="8780">
                  <c:v>0.27883825630204617</c:v>
                </c:pt>
                <c:pt idx="8781">
                  <c:v>0.27932723421127381</c:v>
                </c:pt>
                <c:pt idx="8782">
                  <c:v>0.27981620113787775</c:v>
                </c:pt>
                <c:pt idx="8783">
                  <c:v>0.28030515718425431</c:v>
                </c:pt>
                <c:pt idx="8784">
                  <c:v>0.28079410245187386</c:v>
                </c:pt>
                <c:pt idx="8785">
                  <c:v>0.28128303704124624</c:v>
                </c:pt>
                <c:pt idx="8786">
                  <c:v>0.28177196105199576</c:v>
                </c:pt>
                <c:pt idx="8787">
                  <c:v>0.28226087458280213</c:v>
                </c:pt>
                <c:pt idx="8788">
                  <c:v>0.28274977773145338</c:v>
                </c:pt>
                <c:pt idx="8789">
                  <c:v>0.28323867059483465</c:v>
                </c:pt>
                <c:pt idx="8790">
                  <c:v>0.28372755326893673</c:v>
                </c:pt>
                <c:pt idx="8791">
                  <c:v>0.28421642584887508</c:v>
                </c:pt>
                <c:pt idx="8792">
                  <c:v>0.28470528842887655</c:v>
                </c:pt>
                <c:pt idx="8793">
                  <c:v>0.28519414110231134</c:v>
                </c:pt>
                <c:pt idx="8794">
                  <c:v>0.28568298396168146</c:v>
                </c:pt>
                <c:pt idx="8795">
                  <c:v>0.28617181709863848</c:v>
                </c:pt>
                <c:pt idx="8796">
                  <c:v>0.28666064060398799</c:v>
                </c:pt>
                <c:pt idx="8797">
                  <c:v>0.28714945456769936</c:v>
                </c:pt>
                <c:pt idx="8798">
                  <c:v>0.28763825907890439</c:v>
                </c:pt>
                <c:pt idx="8799">
                  <c:v>0.28812705422591955</c:v>
                </c:pt>
                <c:pt idx="8800">
                  <c:v>0.28861584009624019</c:v>
                </c:pt>
                <c:pt idx="8801">
                  <c:v>0.28910461677655164</c:v>
                </c:pt>
                <c:pt idx="8802">
                  <c:v>0.28959338435273585</c:v>
                </c:pt>
                <c:pt idx="8803">
                  <c:v>0.29008214290988832</c:v>
                </c:pt>
                <c:pt idx="8804">
                  <c:v>0.29057089253231272</c:v>
                </c:pt>
                <c:pt idx="8805">
                  <c:v>0.29105963330352802</c:v>
                </c:pt>
                <c:pt idx="8806">
                  <c:v>0.29154836530627781</c:v>
                </c:pt>
                <c:pt idx="8807">
                  <c:v>0.29203708862254718</c:v>
                </c:pt>
                <c:pt idx="8808">
                  <c:v>0.29252580333355738</c:v>
                </c:pt>
                <c:pt idx="8809">
                  <c:v>0.29301450951977426</c:v>
                </c:pt>
                <c:pt idx="8810">
                  <c:v>0.29350320726091628</c:v>
                </c:pt>
                <c:pt idx="8811">
                  <c:v>0.29399189663596781</c:v>
                </c:pt>
                <c:pt idx="8812">
                  <c:v>0.29448057772317648</c:v>
                </c:pt>
                <c:pt idx="8813">
                  <c:v>0.2949692506000603</c:v>
                </c:pt>
                <c:pt idx="8814">
                  <c:v>0.2954579153434258</c:v>
                </c:pt>
                <c:pt idx="8815">
                  <c:v>0.29594657202935659</c:v>
                </c:pt>
                <c:pt idx="8816">
                  <c:v>0.29643522073323458</c:v>
                </c:pt>
                <c:pt idx="8817">
                  <c:v>0.29692386152973871</c:v>
                </c:pt>
                <c:pt idx="8818">
                  <c:v>0.29741249449285689</c:v>
                </c:pt>
                <c:pt idx="8819">
                  <c:v>0.29790111969588651</c:v>
                </c:pt>
                <c:pt idx="8820">
                  <c:v>0.29838973721143836</c:v>
                </c:pt>
                <c:pt idx="8821">
                  <c:v>0.29887834711146244</c:v>
                </c:pt>
                <c:pt idx="8822">
                  <c:v>0.29936694946722975</c:v>
                </c:pt>
                <c:pt idx="8823">
                  <c:v>0.29985554434933004</c:v>
                </c:pt>
                <c:pt idx="8824">
                  <c:v>0.30034413182773445</c:v>
                </c:pt>
                <c:pt idx="8825">
                  <c:v>0.30083271197173289</c:v>
                </c:pt>
                <c:pt idx="8826">
                  <c:v>0.30132128484997711</c:v>
                </c:pt>
                <c:pt idx="8827">
                  <c:v>0.3018098505304847</c:v>
                </c:pt>
                <c:pt idx="8828">
                  <c:v>0.30229840908063466</c:v>
                </c:pt>
                <c:pt idx="8829">
                  <c:v>0.30278696056717669</c:v>
                </c:pt>
                <c:pt idx="8830">
                  <c:v>0.30327550505624767</c:v>
                </c:pt>
                <c:pt idx="8831">
                  <c:v>0.30376404261335477</c:v>
                </c:pt>
                <c:pt idx="8832">
                  <c:v>0.3042525733034025</c:v>
                </c:pt>
                <c:pt idx="8833">
                  <c:v>0.30474109719069009</c:v>
                </c:pt>
                <c:pt idx="8834">
                  <c:v>0.30522961433891638</c:v>
                </c:pt>
                <c:pt idx="8835">
                  <c:v>0.30571812481118155</c:v>
                </c:pt>
                <c:pt idx="8836">
                  <c:v>0.30620662867000359</c:v>
                </c:pt>
                <c:pt idx="8837">
                  <c:v>0.30669512597731607</c:v>
                </c:pt>
                <c:pt idx="8838">
                  <c:v>0.3071836167944646</c:v>
                </c:pt>
                <c:pt idx="8839">
                  <c:v>0.30767210118224364</c:v>
                </c:pt>
                <c:pt idx="8840">
                  <c:v>0.30816057920086326</c:v>
                </c:pt>
                <c:pt idx="8841">
                  <c:v>0.30864905090996597</c:v>
                </c:pt>
                <c:pt idx="8842">
                  <c:v>0.30913751636865872</c:v>
                </c:pt>
                <c:pt idx="8843">
                  <c:v>0.30962597563547956</c:v>
                </c:pt>
                <c:pt idx="8844">
                  <c:v>0.31011442876842565</c:v>
                </c:pt>
                <c:pt idx="8845">
                  <c:v>0.3106028758249515</c:v>
                </c:pt>
                <c:pt idx="8846">
                  <c:v>0.31109131686197733</c:v>
                </c:pt>
                <c:pt idx="8847">
                  <c:v>0.31157975193588694</c:v>
                </c:pt>
                <c:pt idx="8848">
                  <c:v>0.31206818110254408</c:v>
                </c:pt>
                <c:pt idx="8849">
                  <c:v>0.31255660441728361</c:v>
                </c:pt>
                <c:pt idx="8850">
                  <c:v>0.31304502193492656</c:v>
                </c:pt>
                <c:pt idx="8851">
                  <c:v>0.31353343370978148</c:v>
                </c:pt>
                <c:pt idx="8852">
                  <c:v>0.31402183979564935</c:v>
                </c:pt>
                <c:pt idx="8853">
                  <c:v>0.3145102402458293</c:v>
                </c:pt>
                <c:pt idx="8854">
                  <c:v>0.31499863511312132</c:v>
                </c:pt>
                <c:pt idx="8855">
                  <c:v>0.31548702444982757</c:v>
                </c:pt>
                <c:pt idx="8856">
                  <c:v>0.31597540830776571</c:v>
                </c:pt>
                <c:pt idx="8857">
                  <c:v>0.31646378673827513</c:v>
                </c:pt>
                <c:pt idx="8858">
                  <c:v>0.3169521597922107</c:v>
                </c:pt>
                <c:pt idx="8859">
                  <c:v>0.31744052751993124</c:v>
                </c:pt>
                <c:pt idx="8860">
                  <c:v>0.31792888997136126</c:v>
                </c:pt>
                <c:pt idx="8861">
                  <c:v>0.31841724719593412</c:v>
                </c:pt>
                <c:pt idx="8862">
                  <c:v>0.31890559924262485</c:v>
                </c:pt>
                <c:pt idx="8863">
                  <c:v>0.31939394615995687</c:v>
                </c:pt>
                <c:pt idx="8864">
                  <c:v>0.31988228799598861</c:v>
                </c:pt>
                <c:pt idx="8865">
                  <c:v>0.32037062479833978</c:v>
                </c:pt>
                <c:pt idx="8866">
                  <c:v>0.3208589566141784</c:v>
                </c:pt>
                <c:pt idx="8867">
                  <c:v>0.32134728349023201</c:v>
                </c:pt>
                <c:pt idx="8868">
                  <c:v>0.32183560547279555</c:v>
                </c:pt>
                <c:pt idx="8869">
                  <c:v>0.32232392260772347</c:v>
                </c:pt>
                <c:pt idx="8870">
                  <c:v>0.32281223494044431</c:v>
                </c:pt>
                <c:pt idx="8871">
                  <c:v>0.32330054251596474</c:v>
                </c:pt>
                <c:pt idx="8872">
                  <c:v>0.32378884537886288</c:v>
                </c:pt>
                <c:pt idx="8873">
                  <c:v>0.32427714357330695</c:v>
                </c:pt>
                <c:pt idx="8874">
                  <c:v>0.32476543714304418</c:v>
                </c:pt>
                <c:pt idx="8875">
                  <c:v>0.325253726131431</c:v>
                </c:pt>
                <c:pt idx="8876">
                  <c:v>0.32574201058138552</c:v>
                </c:pt>
                <c:pt idx="8877">
                  <c:v>0.3262302905354546</c:v>
                </c:pt>
                <c:pt idx="8878">
                  <c:v>0.32671856603577343</c:v>
                </c:pt>
                <c:pt idx="8879">
                  <c:v>0.32720683712407794</c:v>
                </c:pt>
                <c:pt idx="8880">
                  <c:v>0.32769510384172396</c:v>
                </c:pt>
                <c:pt idx="8881">
                  <c:v>0.32818336622967781</c:v>
                </c:pt>
                <c:pt idx="8882">
                  <c:v>0.32867162432851327</c:v>
                </c:pt>
                <c:pt idx="8883">
                  <c:v>0.32915987817843462</c:v>
                </c:pt>
                <c:pt idx="8884">
                  <c:v>0.32964812781926867</c:v>
                </c:pt>
                <c:pt idx="8885">
                  <c:v>0.33013637329046208</c:v>
                </c:pt>
                <c:pt idx="8886">
                  <c:v>0.33062461463109694</c:v>
                </c:pt>
                <c:pt idx="8887">
                  <c:v>0.33111285187988804</c:v>
                </c:pt>
                <c:pt idx="8888">
                  <c:v>0.33160108507519359</c:v>
                </c:pt>
                <c:pt idx="8889">
                  <c:v>0.33208931425500321</c:v>
                </c:pt>
                <c:pt idx="8890">
                  <c:v>0.33257753945695834</c:v>
                </c:pt>
                <c:pt idx="8891">
                  <c:v>0.33306576071834382</c:v>
                </c:pt>
                <c:pt idx="8892">
                  <c:v>0.33355397807608744</c:v>
                </c:pt>
                <c:pt idx="8893">
                  <c:v>0.33404219156679593</c:v>
                </c:pt>
                <c:pt idx="8894">
                  <c:v>0.33453040122669853</c:v>
                </c:pt>
                <c:pt idx="8895">
                  <c:v>0.33501860709171893</c:v>
                </c:pt>
                <c:pt idx="8896">
                  <c:v>0.33550680919742115</c:v>
                </c:pt>
                <c:pt idx="8897">
                  <c:v>0.33599500757904854</c:v>
                </c:pt>
                <c:pt idx="8898">
                  <c:v>0.3364832022715043</c:v>
                </c:pt>
                <c:pt idx="8899">
                  <c:v>0.33697139330937365</c:v>
                </c:pt>
                <c:pt idx="8900">
                  <c:v>0.33745958072690874</c:v>
                </c:pt>
                <c:pt idx="8901">
                  <c:v>0.33794776455805442</c:v>
                </c:pt>
                <c:pt idx="8902">
                  <c:v>0.33843594483642203</c:v>
                </c:pt>
                <c:pt idx="8903">
                  <c:v>0.33892412159532048</c:v>
                </c:pt>
                <c:pt idx="8904">
                  <c:v>0.33941229486773627</c:v>
                </c:pt>
                <c:pt idx="8905">
                  <c:v>0.33990046468635393</c:v>
                </c:pt>
                <c:pt idx="8906">
                  <c:v>0.34038863108354978</c:v>
                </c:pt>
                <c:pt idx="8907">
                  <c:v>0.34087679409139815</c:v>
                </c:pt>
                <c:pt idx="8908">
                  <c:v>0.34136495374167319</c:v>
                </c:pt>
                <c:pt idx="8909">
                  <c:v>0.34185311006584618</c:v>
                </c:pt>
                <c:pt idx="8910">
                  <c:v>0.34234126309509083</c:v>
                </c:pt>
                <c:pt idx="8911">
                  <c:v>0.34282941286031132</c:v>
                </c:pt>
                <c:pt idx="8912">
                  <c:v>0.34331755939208852</c:v>
                </c:pt>
                <c:pt idx="8913">
                  <c:v>0.34380570272074573</c:v>
                </c:pt>
                <c:pt idx="8914">
                  <c:v>0.34429384287630782</c:v>
                </c:pt>
                <c:pt idx="8915">
                  <c:v>0.34478197988851766</c:v>
                </c:pt>
                <c:pt idx="8916">
                  <c:v>0.34527011378684502</c:v>
                </c:pt>
                <c:pt idx="8917">
                  <c:v>0.34575824460048121</c:v>
                </c:pt>
                <c:pt idx="8918">
                  <c:v>0.34624637235834133</c:v>
                </c:pt>
                <c:pt idx="8919">
                  <c:v>0.34673449708907578</c:v>
                </c:pt>
                <c:pt idx="8920">
                  <c:v>0.34722261882105832</c:v>
                </c:pt>
                <c:pt idx="8921">
                  <c:v>0.347710737582406</c:v>
                </c:pt>
                <c:pt idx="8922">
                  <c:v>0.34819885340096501</c:v>
                </c:pt>
                <c:pt idx="8923">
                  <c:v>0.34868696630432305</c:v>
                </c:pt>
                <c:pt idx="8924">
                  <c:v>0.34917507631981115</c:v>
                </c:pt>
                <c:pt idx="8925">
                  <c:v>0.34966318347449832</c:v>
                </c:pt>
                <c:pt idx="8926">
                  <c:v>0.35015128779520666</c:v>
                </c:pt>
                <c:pt idx="8927">
                  <c:v>0.35063938930850691</c:v>
                </c:pt>
                <c:pt idx="8928">
                  <c:v>0.35112748804070737</c:v>
                </c:pt>
                <c:pt idx="8929">
                  <c:v>0.35161558401790094</c:v>
                </c:pt>
                <c:pt idx="8930">
                  <c:v>0.35210367726589231</c:v>
                </c:pt>
                <c:pt idx="8931">
                  <c:v>0.35259176781028145</c:v>
                </c:pt>
                <c:pt idx="8932">
                  <c:v>0.35307985567641342</c:v>
                </c:pt>
                <c:pt idx="8933">
                  <c:v>0.35356794088939614</c:v>
                </c:pt>
                <c:pt idx="8934">
                  <c:v>0.35405602347409371</c:v>
                </c:pt>
                <c:pt idx="8935">
                  <c:v>0.35454410345516019</c:v>
                </c:pt>
                <c:pt idx="8936">
                  <c:v>0.35503218085699384</c:v>
                </c:pt>
                <c:pt idx="8937">
                  <c:v>0.35552025570378243</c:v>
                </c:pt>
                <c:pt idx="8938">
                  <c:v>0.35600832801947746</c:v>
                </c:pt>
                <c:pt idx="8939">
                  <c:v>0.3564963978278044</c:v>
                </c:pt>
                <c:pt idx="8940">
                  <c:v>0.35698446515227555</c:v>
                </c:pt>
                <c:pt idx="8941">
                  <c:v>0.35747253001617185</c:v>
                </c:pt>
                <c:pt idx="8942">
                  <c:v>0.35796059244256284</c:v>
                </c:pt>
                <c:pt idx="8943">
                  <c:v>0.35844865245430313</c:v>
                </c:pt>
                <c:pt idx="8944">
                  <c:v>0.35893671007403061</c:v>
                </c:pt>
                <c:pt idx="8945">
                  <c:v>0.35942476532416867</c:v>
                </c:pt>
                <c:pt idx="8946">
                  <c:v>0.35991281822692756</c:v>
                </c:pt>
                <c:pt idx="8947">
                  <c:v>0.36040086880432876</c:v>
                </c:pt>
                <c:pt idx="8948">
                  <c:v>0.36088891707815574</c:v>
                </c:pt>
                <c:pt idx="8949">
                  <c:v>0.36137696307001566</c:v>
                </c:pt>
                <c:pt idx="8950">
                  <c:v>0.36186500680130163</c:v>
                </c:pt>
                <c:pt idx="8951">
                  <c:v>0.36235304829320603</c:v>
                </c:pt>
                <c:pt idx="8952">
                  <c:v>0.36284108756672362</c:v>
                </c:pt>
                <c:pt idx="8953">
                  <c:v>0.3633291246426511</c:v>
                </c:pt>
                <c:pt idx="8954">
                  <c:v>0.36381715954159066</c:v>
                </c:pt>
                <c:pt idx="8955">
                  <c:v>0.36430519228395619</c:v>
                </c:pt>
                <c:pt idx="8956">
                  <c:v>0.36479322288996352</c:v>
                </c:pt>
                <c:pt idx="8957">
                  <c:v>0.36528125137963974</c:v>
                </c:pt>
                <c:pt idx="8958">
                  <c:v>0.36576927777283075</c:v>
                </c:pt>
                <c:pt idx="8959">
                  <c:v>0.3662573020891875</c:v>
                </c:pt>
                <c:pt idx="8960">
                  <c:v>0.36674532434818286</c:v>
                </c:pt>
                <c:pt idx="8961">
                  <c:v>0.36723334456910672</c:v>
                </c:pt>
                <c:pt idx="8962">
                  <c:v>0.36772136277106426</c:v>
                </c:pt>
                <c:pt idx="8963">
                  <c:v>0.36820937897298389</c:v>
                </c:pt>
                <c:pt idx="8964">
                  <c:v>0.36869739319361461</c:v>
                </c:pt>
                <c:pt idx="8965">
                  <c:v>0.36918540545154599</c:v>
                </c:pt>
                <c:pt idx="8966">
                  <c:v>0.36967341576515622</c:v>
                </c:pt>
                <c:pt idx="8967">
                  <c:v>0.37016142415268982</c:v>
                </c:pt>
                <c:pt idx="8968">
                  <c:v>0.37064943063220079</c:v>
                </c:pt>
                <c:pt idx="8969">
                  <c:v>0.37113743522157971</c:v>
                </c:pt>
                <c:pt idx="8970">
                  <c:v>0.37162543793854264</c:v>
                </c:pt>
                <c:pt idx="8971">
                  <c:v>0.37211343880064884</c:v>
                </c:pt>
                <c:pt idx="8972">
                  <c:v>0.37260143782528221</c:v>
                </c:pt>
                <c:pt idx="8973">
                  <c:v>0.3730894350296774</c:v>
                </c:pt>
                <c:pt idx="8974">
                  <c:v>0.37357743043089631</c:v>
                </c:pt>
                <c:pt idx="8975">
                  <c:v>0.37406542404584098</c:v>
                </c:pt>
                <c:pt idx="8976">
                  <c:v>0.37455341589126689</c:v>
                </c:pt>
                <c:pt idx="8977">
                  <c:v>0.3750414059837559</c:v>
                </c:pt>
                <c:pt idx="8978">
                  <c:v>0.37552939433974819</c:v>
                </c:pt>
                <c:pt idx="8979">
                  <c:v>0.37601738097552007</c:v>
                </c:pt>
                <c:pt idx="8980">
                  <c:v>0.37650536590720218</c:v>
                </c:pt>
                <c:pt idx="8981">
                  <c:v>0.37699334915077154</c:v>
                </c:pt>
                <c:pt idx="8982">
                  <c:v>0.37748133072204748</c:v>
                </c:pt>
                <c:pt idx="8983">
                  <c:v>0.37796931063672679</c:v>
                </c:pt>
                <c:pt idx="8984">
                  <c:v>0.37845728891031749</c:v>
                </c:pt>
                <c:pt idx="8985">
                  <c:v>0.37894526555822106</c:v>
                </c:pt>
                <c:pt idx="8986">
                  <c:v>0.3794332405956764</c:v>
                </c:pt>
                <c:pt idx="8987">
                  <c:v>0.37992121403778256</c:v>
                </c:pt>
                <c:pt idx="8988">
                  <c:v>0.38040918589949424</c:v>
                </c:pt>
                <c:pt idx="8989">
                  <c:v>0.38089715619563203</c:v>
                </c:pt>
                <c:pt idx="8990">
                  <c:v>0.38138512494086774</c:v>
                </c:pt>
                <c:pt idx="8991">
                  <c:v>0.38187309214974974</c:v>
                </c:pt>
                <c:pt idx="8992">
                  <c:v>0.38236105783667629</c:v>
                </c:pt>
                <c:pt idx="8993">
                  <c:v>0.38284902201591464</c:v>
                </c:pt>
                <c:pt idx="8994">
                  <c:v>0.3833369847016086</c:v>
                </c:pt>
                <c:pt idx="8995">
                  <c:v>0.38382494590775318</c:v>
                </c:pt>
                <c:pt idx="8996">
                  <c:v>0.38431290564822618</c:v>
                </c:pt>
                <c:pt idx="8997">
                  <c:v>0.38480086393676416</c:v>
                </c:pt>
                <c:pt idx="8998">
                  <c:v>0.38528882078698157</c:v>
                </c:pt>
                <c:pt idx="8999">
                  <c:v>0.38577677621236361</c:v>
                </c:pt>
                <c:pt idx="9000">
                  <c:v>0.3862647302262685</c:v>
                </c:pt>
                <c:pt idx="9001">
                  <c:v>0.38675268284192654</c:v>
                </c:pt>
                <c:pt idx="9002">
                  <c:v>0.38724063407245257</c:v>
                </c:pt>
                <c:pt idx="9003">
                  <c:v>0.38772858393083265</c:v>
                </c:pt>
                <c:pt idx="9004">
                  <c:v>0.38821653242993026</c:v>
                </c:pt>
                <c:pt idx="9005">
                  <c:v>0.38870447958248633</c:v>
                </c:pt>
                <c:pt idx="9006">
                  <c:v>0.38919242540113297</c:v>
                </c:pt>
                <c:pt idx="9007">
                  <c:v>0.38968036989836685</c:v>
                </c:pt>
                <c:pt idx="9008">
                  <c:v>0.39016831308658118</c:v>
                </c:pt>
                <c:pt idx="9009">
                  <c:v>0.39065625497805012</c:v>
                </c:pt>
                <c:pt idx="9010">
                  <c:v>0.39114419558493063</c:v>
                </c:pt>
                <c:pt idx="9011">
                  <c:v>0.39163213491926507</c:v>
                </c:pt>
                <c:pt idx="9012">
                  <c:v>0.3921200729929879</c:v>
                </c:pt>
                <c:pt idx="9013">
                  <c:v>0.39260800981791411</c:v>
                </c:pt>
                <c:pt idx="9014">
                  <c:v>0.39309594540575299</c:v>
                </c:pt>
                <c:pt idx="9015">
                  <c:v>0.39358387976810283</c:v>
                </c:pt>
                <c:pt idx="9016">
                  <c:v>0.39407181291645532</c:v>
                </c:pt>
                <c:pt idx="9017">
                  <c:v>0.39455974486219159</c:v>
                </c:pt>
                <c:pt idx="9018">
                  <c:v>0.39504767561658349</c:v>
                </c:pt>
                <c:pt idx="9019">
                  <c:v>0.39553560519080344</c:v>
                </c:pt>
                <c:pt idx="9020">
                  <c:v>0.39602353359591413</c:v>
                </c:pt>
                <c:pt idx="9021">
                  <c:v>0.39651146084288191</c:v>
                </c:pt>
                <c:pt idx="9022">
                  <c:v>0.3969993869425652</c:v>
                </c:pt>
                <c:pt idx="9023">
                  <c:v>0.39748731190571363</c:v>
                </c:pt>
                <c:pt idx="9024">
                  <c:v>0.39797523574298532</c:v>
                </c:pt>
                <c:pt idx="9025">
                  <c:v>0.39846315846493985</c:v>
                </c:pt>
                <c:pt idx="9026">
                  <c:v>0.39895108008202929</c:v>
                </c:pt>
                <c:pt idx="9027">
                  <c:v>0.39943900060461379</c:v>
                </c:pt>
                <c:pt idx="9028">
                  <c:v>0.39992692004296027</c:v>
                </c:pt>
                <c:pt idx="9029">
                  <c:v>0.40041483840722814</c:v>
                </c:pt>
                <c:pt idx="9030">
                  <c:v>0.40090275570748579</c:v>
                </c:pt>
                <c:pt idx="9031">
                  <c:v>0.40139067195371236</c:v>
                </c:pt>
                <c:pt idx="9032">
                  <c:v>0.4018785871557915</c:v>
                </c:pt>
                <c:pt idx="9033">
                  <c:v>0.40236650132351182</c:v>
                </c:pt>
                <c:pt idx="9034">
                  <c:v>0.40285441446656822</c:v>
                </c:pt>
                <c:pt idx="9035">
                  <c:v>0.40334232659457303</c:v>
                </c:pt>
                <c:pt idx="9036">
                  <c:v>0.40383023771703552</c:v>
                </c:pt>
                <c:pt idx="9037">
                  <c:v>0.40431814784338505</c:v>
                </c:pt>
                <c:pt idx="9038">
                  <c:v>0.40480605698296657</c:v>
                </c:pt>
                <c:pt idx="9039">
                  <c:v>0.40529396514502736</c:v>
                </c:pt>
                <c:pt idx="9040">
                  <c:v>0.40578187233873431</c:v>
                </c:pt>
                <c:pt idx="9041">
                  <c:v>0.40626977857316726</c:v>
                </c:pt>
                <c:pt idx="9042">
                  <c:v>0.40675768385731459</c:v>
                </c:pt>
                <c:pt idx="9043">
                  <c:v>0.40724558820009182</c:v>
                </c:pt>
                <c:pt idx="9044">
                  <c:v>0.40773349161032035</c:v>
                </c:pt>
                <c:pt idx="9045">
                  <c:v>0.40822139409674429</c:v>
                </c:pt>
                <c:pt idx="9046">
                  <c:v>0.4087092956680296</c:v>
                </c:pt>
                <c:pt idx="9047">
                  <c:v>0.40919719633274898</c:v>
                </c:pt>
                <c:pt idx="9048">
                  <c:v>0.40968509609940673</c:v>
                </c:pt>
                <c:pt idx="9049">
                  <c:v>0.41017299497642057</c:v>
                </c:pt>
                <c:pt idx="9050">
                  <c:v>0.41066089297213448</c:v>
                </c:pt>
                <c:pt idx="9051">
                  <c:v>0.41114879009480854</c:v>
                </c:pt>
                <c:pt idx="9052">
                  <c:v>0.4116366863526304</c:v>
                </c:pt>
                <c:pt idx="9053">
                  <c:v>0.41212458175370514</c:v>
                </c:pt>
                <c:pt idx="9054">
                  <c:v>0.41261247630606679</c:v>
                </c:pt>
                <c:pt idx="9055">
                  <c:v>0.41310037001766897</c:v>
                </c:pt>
                <c:pt idx="9056">
                  <c:v>0.41358826289640405</c:v>
                </c:pt>
                <c:pt idx="9057">
                  <c:v>0.41407615495007377</c:v>
                </c:pt>
                <c:pt idx="9058">
                  <c:v>0.41456404618641418</c:v>
                </c:pt>
                <c:pt idx="9059">
                  <c:v>0.4150519366130907</c:v>
                </c:pt>
                <c:pt idx="9060">
                  <c:v>0.41553982623769148</c:v>
                </c:pt>
                <c:pt idx="9061">
                  <c:v>0.41602771506773717</c:v>
                </c:pt>
                <c:pt idx="9062">
                  <c:v>0.41651560311067959</c:v>
                </c:pt>
                <c:pt idx="9063">
                  <c:v>0.41700349037389461</c:v>
                </c:pt>
                <c:pt idx="9064">
                  <c:v>0.41749137686469728</c:v>
                </c:pt>
                <c:pt idx="9065">
                  <c:v>0.41797926259032447</c:v>
                </c:pt>
                <c:pt idx="9066">
                  <c:v>0.41846714755795356</c:v>
                </c:pt>
                <c:pt idx="9067">
                  <c:v>0.4189550317746864</c:v>
                </c:pt>
                <c:pt idx="9068">
                  <c:v>0.41944291524757205</c:v>
                </c:pt>
                <c:pt idx="9069">
                  <c:v>0.41993079798357735</c:v>
                </c:pt>
                <c:pt idx="9070">
                  <c:v>0.42041867998961413</c:v>
                </c:pt>
                <c:pt idx="9071">
                  <c:v>0.42090656127252313</c:v>
                </c:pt>
                <c:pt idx="9072">
                  <c:v>0.4213944418390887</c:v>
                </c:pt>
                <c:pt idx="9073">
                  <c:v>0.42188232169601836</c:v>
                </c:pt>
                <c:pt idx="9074">
                  <c:v>0.42237020084997656</c:v>
                </c:pt>
                <c:pt idx="9075">
                  <c:v>0.42285807930755004</c:v>
                </c:pt>
                <c:pt idx="9076">
                  <c:v>0.42334595707526645</c:v>
                </c:pt>
                <c:pt idx="9077">
                  <c:v>0.42383383415959486</c:v>
                </c:pt>
                <c:pt idx="9078">
                  <c:v>0.42432171056694168</c:v>
                </c:pt>
                <c:pt idx="9079">
                  <c:v>0.42480958630365384</c:v>
                </c:pt>
                <c:pt idx="9080">
                  <c:v>0.42529746137601787</c:v>
                </c:pt>
                <c:pt idx="9081">
                  <c:v>0.42578533579026834</c:v>
                </c:pt>
                <c:pt idx="9082">
                  <c:v>0.42627320955256698</c:v>
                </c:pt>
                <c:pt idx="9083">
                  <c:v>0.42676108266903023</c:v>
                </c:pt>
                <c:pt idx="9084">
                  <c:v>0.42724895514571548</c:v>
                </c:pt>
                <c:pt idx="9085">
                  <c:v>0.42773682698862014</c:v>
                </c:pt>
                <c:pt idx="9086">
                  <c:v>0.42822469820368259</c:v>
                </c:pt>
                <c:pt idx="9087">
                  <c:v>0.42871256879679231</c:v>
                </c:pt>
                <c:pt idx="9088">
                  <c:v>0.429200438773782</c:v>
                </c:pt>
                <c:pt idx="9089">
                  <c:v>0.4296883081404248</c:v>
                </c:pt>
                <c:pt idx="9090">
                  <c:v>0.43017617690244236</c:v>
                </c:pt>
                <c:pt idx="9091">
                  <c:v>0.43066404506550393</c:v>
                </c:pt>
                <c:pt idx="9092">
                  <c:v>0.43115191263523212</c:v>
                </c:pt>
                <c:pt idx="9093">
                  <c:v>0.43163977961717981</c:v>
                </c:pt>
                <c:pt idx="9094">
                  <c:v>0.43212764601686882</c:v>
                </c:pt>
                <c:pt idx="9095">
                  <c:v>0.43261551183974722</c:v>
                </c:pt>
                <c:pt idx="9096">
                  <c:v>0.43310337709122715</c:v>
                </c:pt>
                <c:pt idx="9097">
                  <c:v>0.43359124177667052</c:v>
                </c:pt>
                <c:pt idx="9098">
                  <c:v>0.43407910590137799</c:v>
                </c:pt>
                <c:pt idx="9099">
                  <c:v>0.4345669694706098</c:v>
                </c:pt>
                <c:pt idx="9100">
                  <c:v>0.43505483248957111</c:v>
                </c:pt>
                <c:pt idx="9101">
                  <c:v>0.43554269496342579</c:v>
                </c:pt>
                <c:pt idx="9102">
                  <c:v>0.43603055689727777</c:v>
                </c:pt>
                <c:pt idx="9103">
                  <c:v>0.43651841829619675</c:v>
                </c:pt>
                <c:pt idx="9104">
                  <c:v>0.43700627916519519</c:v>
                </c:pt>
                <c:pt idx="9105">
                  <c:v>0.43749413950924065</c:v>
                </c:pt>
                <c:pt idx="9106">
                  <c:v>0.43798199933325765</c:v>
                </c:pt>
                <c:pt idx="9107">
                  <c:v>0.4384698586421174</c:v>
                </c:pt>
                <c:pt idx="9108">
                  <c:v>0.43895771744065337</c:v>
                </c:pt>
                <c:pt idx="9109">
                  <c:v>0.43944557573364529</c:v>
                </c:pt>
                <c:pt idx="9110">
                  <c:v>0.43993343352584091</c:v>
                </c:pt>
                <c:pt idx="9111">
                  <c:v>0.4404212908219316</c:v>
                </c:pt>
                <c:pt idx="9112">
                  <c:v>0.44090914762656874</c:v>
                </c:pt>
                <c:pt idx="9113">
                  <c:v>0.44139700394435755</c:v>
                </c:pt>
                <c:pt idx="9114">
                  <c:v>0.44188485977986636</c:v>
                </c:pt>
                <c:pt idx="9115">
                  <c:v>0.44237271513761689</c:v>
                </c:pt>
                <c:pt idx="9116">
                  <c:v>0.44286057002208645</c:v>
                </c:pt>
                <c:pt idx="9117">
                  <c:v>0.44334842443771327</c:v>
                </c:pt>
                <c:pt idx="9118">
                  <c:v>0.44383627838888895</c:v>
                </c:pt>
                <c:pt idx="9119">
                  <c:v>0.4443241318799771</c:v>
                </c:pt>
                <c:pt idx="9120">
                  <c:v>0.44481198491528051</c:v>
                </c:pt>
                <c:pt idx="9121">
                  <c:v>0.44529983749908064</c:v>
                </c:pt>
                <c:pt idx="9122">
                  <c:v>0.44578768963560966</c:v>
                </c:pt>
                <c:pt idx="9123">
                  <c:v>0.44627554132905711</c:v>
                </c:pt>
                <c:pt idx="9124">
                  <c:v>0.44676339258357922</c:v>
                </c:pt>
                <c:pt idx="9125">
                  <c:v>0.44725124340329092</c:v>
                </c:pt>
                <c:pt idx="9126">
                  <c:v>0.44773909379226984</c:v>
                </c:pt>
                <c:pt idx="9127">
                  <c:v>0.44822694375454963</c:v>
                </c:pt>
                <c:pt idx="9128">
                  <c:v>0.44871479329413821</c:v>
                </c:pt>
                <c:pt idx="9129">
                  <c:v>0.4492026424149933</c:v>
                </c:pt>
                <c:pt idx="9130">
                  <c:v>0.44969049112104731</c:v>
                </c:pt>
                <c:pt idx="9131">
                  <c:v>0.45017833941618246</c:v>
                </c:pt>
                <c:pt idx="9132">
                  <c:v>0.45066618730425478</c:v>
                </c:pt>
                <c:pt idx="9133">
                  <c:v>0.45115403478908078</c:v>
                </c:pt>
                <c:pt idx="9134">
                  <c:v>0.45164188187443921</c:v>
                </c:pt>
                <c:pt idx="9135">
                  <c:v>0.45212972856407641</c:v>
                </c:pt>
                <c:pt idx="9136">
                  <c:v>0.45261757486170007</c:v>
                </c:pt>
                <c:pt idx="9137">
                  <c:v>0.45310542077098992</c:v>
                </c:pt>
                <c:pt idx="9138">
                  <c:v>0.45359326629558305</c:v>
                </c:pt>
                <c:pt idx="9139">
                  <c:v>0.45408111143909036</c:v>
                </c:pt>
                <c:pt idx="9140">
                  <c:v>0.45456895620508231</c:v>
                </c:pt>
                <c:pt idx="9141">
                  <c:v>0.45505680059709652</c:v>
                </c:pt>
                <c:pt idx="9142">
                  <c:v>0.45554464461864308</c:v>
                </c:pt>
                <c:pt idx="9143">
                  <c:v>0.45603248827319209</c:v>
                </c:pt>
                <c:pt idx="9144">
                  <c:v>0.45652033156418748</c:v>
                </c:pt>
                <c:pt idx="9145">
                  <c:v>0.45700817449502917</c:v>
                </c:pt>
                <c:pt idx="9146">
                  <c:v>0.45749601706910648</c:v>
                </c:pt>
                <c:pt idx="9147">
                  <c:v>0.45798385928975893</c:v>
                </c:pt>
                <c:pt idx="9148">
                  <c:v>0.45847170116029989</c:v>
                </c:pt>
                <c:pt idx="9149">
                  <c:v>0.45895954268401074</c:v>
                </c:pt>
                <c:pt idx="9150">
                  <c:v>0.45944738386414397</c:v>
                </c:pt>
                <c:pt idx="9151">
                  <c:v>0.4599352247039219</c:v>
                </c:pt>
                <c:pt idx="9152">
                  <c:v>0.46042306520653487</c:v>
                </c:pt>
                <c:pt idx="9153">
                  <c:v>0.46091090537514612</c:v>
                </c:pt>
                <c:pt idx="9154">
                  <c:v>0.4613987452128816</c:v>
                </c:pt>
                <c:pt idx="9155">
                  <c:v>0.46188658472285127</c:v>
                </c:pt>
                <c:pt idx="9156">
                  <c:v>0.46237442390811845</c:v>
                </c:pt>
                <c:pt idx="9157">
                  <c:v>0.46286226277173537</c:v>
                </c:pt>
                <c:pt idx="9158">
                  <c:v>0.46335010131671694</c:v>
                </c:pt>
                <c:pt idx="9159">
                  <c:v>0.46383793954604524</c:v>
                </c:pt>
                <c:pt idx="9160">
                  <c:v>0.46432577746268544</c:v>
                </c:pt>
                <c:pt idx="9161">
                  <c:v>0.46481361506956853</c:v>
                </c:pt>
                <c:pt idx="9162">
                  <c:v>0.46530145236959441</c:v>
                </c:pt>
                <c:pt idx="9163">
                  <c:v>0.46578928936563946</c:v>
                </c:pt>
                <c:pt idx="9164">
                  <c:v>0.46627712606055871</c:v>
                </c:pt>
                <c:pt idx="9165">
                  <c:v>0.46676496245717569</c:v>
                </c:pt>
                <c:pt idx="9166">
                  <c:v>0.46725279855828683</c:v>
                </c:pt>
                <c:pt idx="9167">
                  <c:v>0.46774063436666191</c:v>
                </c:pt>
                <c:pt idx="9168">
                  <c:v>0.4682284698850423</c:v>
                </c:pt>
                <c:pt idx="9169">
                  <c:v>0.46871630511614759</c:v>
                </c:pt>
                <c:pt idx="9170">
                  <c:v>0.46920414006267697</c:v>
                </c:pt>
                <c:pt idx="9171">
                  <c:v>0.46969197472729451</c:v>
                </c:pt>
                <c:pt idx="9172">
                  <c:v>0.47017980911263901</c:v>
                </c:pt>
                <c:pt idx="9173">
                  <c:v>0.47066764322133725</c:v>
                </c:pt>
                <c:pt idx="9174">
                  <c:v>0.47115547705597782</c:v>
                </c:pt>
                <c:pt idx="9175">
                  <c:v>0.47164331061913023</c:v>
                </c:pt>
                <c:pt idx="9176">
                  <c:v>0.47213114391334177</c:v>
                </c:pt>
                <c:pt idx="9177">
                  <c:v>0.4726189769411322</c:v>
                </c:pt>
                <c:pt idx="9178">
                  <c:v>0.47310680970500041</c:v>
                </c:pt>
                <c:pt idx="9179">
                  <c:v>0.47359464220742087</c:v>
                </c:pt>
                <c:pt idx="9180">
                  <c:v>0.4740824744508445</c:v>
                </c:pt>
                <c:pt idx="9181">
                  <c:v>0.47457030643769382</c:v>
                </c:pt>
                <c:pt idx="9182">
                  <c:v>0.475058138170386</c:v>
                </c:pt>
                <c:pt idx="9183">
                  <c:v>0.47554596965129869</c:v>
                </c:pt>
                <c:pt idx="9184">
                  <c:v>0.47603380088279135</c:v>
                </c:pt>
                <c:pt idx="9185">
                  <c:v>0.47652163186720387</c:v>
                </c:pt>
                <c:pt idx="9186">
                  <c:v>0.4770094626068504</c:v>
                </c:pt>
                <c:pt idx="9187">
                  <c:v>0.47749729310402733</c:v>
                </c:pt>
                <c:pt idx="9188">
                  <c:v>0.47798512336101107</c:v>
                </c:pt>
                <c:pt idx="9189">
                  <c:v>0.47847295338004603</c:v>
                </c:pt>
                <c:pt idx="9190">
                  <c:v>0.47896078316337176</c:v>
                </c:pt>
                <c:pt idx="9191">
                  <c:v>0.47944861271319317</c:v>
                </c:pt>
                <c:pt idx="9192">
                  <c:v>0.47993644203169827</c:v>
                </c:pt>
                <c:pt idx="9193">
                  <c:v>0.48042427112105779</c:v>
                </c:pt>
                <c:pt idx="9194">
                  <c:v>0.48091209998342421</c:v>
                </c:pt>
                <c:pt idx="9195">
                  <c:v>0.48139992862091763</c:v>
                </c:pt>
                <c:pt idx="9196">
                  <c:v>0.48188775703565279</c:v>
                </c:pt>
                <c:pt idx="9197">
                  <c:v>0.48237558522971602</c:v>
                </c:pt>
                <c:pt idx="9198">
                  <c:v>0.4828634132051759</c:v>
                </c:pt>
                <c:pt idx="9199">
                  <c:v>0.48335124096407611</c:v>
                </c:pt>
                <c:pt idx="9200">
                  <c:v>0.4838390685084577</c:v>
                </c:pt>
                <c:pt idx="9201">
                  <c:v>0.48432689584032929</c:v>
                </c:pt>
                <c:pt idx="9202">
                  <c:v>0.48481472296168215</c:v>
                </c:pt>
                <c:pt idx="9203">
                  <c:v>0.48530254987448629</c:v>
                </c:pt>
                <c:pt idx="9204">
                  <c:v>0.48579037658070323</c:v>
                </c:pt>
                <c:pt idx="9205">
                  <c:v>0.48627820308226521</c:v>
                </c:pt>
                <c:pt idx="9206">
                  <c:v>0.48676602938109159</c:v>
                </c:pt>
                <c:pt idx="9207">
                  <c:v>0.4872538554790844</c:v>
                </c:pt>
                <c:pt idx="9208">
                  <c:v>0.48774168137812657</c:v>
                </c:pt>
                <c:pt idx="9209">
                  <c:v>0.48822950708008372</c:v>
                </c:pt>
                <c:pt idx="9210">
                  <c:v>0.48871733258680328</c:v>
                </c:pt>
                <c:pt idx="9211">
                  <c:v>0.48920515790011532</c:v>
                </c:pt>
                <c:pt idx="9212">
                  <c:v>0.4896929830218304</c:v>
                </c:pt>
                <c:pt idx="9213">
                  <c:v>0.49018080795375019</c:v>
                </c:pt>
                <c:pt idx="9214">
                  <c:v>0.4906686326976506</c:v>
                </c:pt>
                <c:pt idx="9215">
                  <c:v>0.49115645725529777</c:v>
                </c:pt>
                <c:pt idx="9216">
                  <c:v>0.49164428162843388</c:v>
                </c:pt>
                <c:pt idx="9217">
                  <c:v>0.49213210581878553</c:v>
                </c:pt>
                <c:pt idx="9218">
                  <c:v>0.49261992982807845</c:v>
                </c:pt>
                <c:pt idx="9219">
                  <c:v>0.49310775365800064</c:v>
                </c:pt>
                <c:pt idx="9220">
                  <c:v>0.49359557731023784</c:v>
                </c:pt>
                <c:pt idx="9221">
                  <c:v>0.49408340078645319</c:v>
                </c:pt>
                <c:pt idx="9222">
                  <c:v>0.49457122408830134</c:v>
                </c:pt>
                <c:pt idx="9223">
                  <c:v>0.49505904721741123</c:v>
                </c:pt>
                <c:pt idx="9224">
                  <c:v>0.49554687017540644</c:v>
                </c:pt>
                <c:pt idx="9225">
                  <c:v>0.49603469296389102</c:v>
                </c:pt>
                <c:pt idx="9226">
                  <c:v>0.49652251558445348</c:v>
                </c:pt>
                <c:pt idx="9227">
                  <c:v>0.4970103380386659</c:v>
                </c:pt>
                <c:pt idx="9228">
                  <c:v>0.49749816032809324</c:v>
                </c:pt>
                <c:pt idx="9229">
                  <c:v>0.49798598245427561</c:v>
                </c:pt>
                <c:pt idx="9230">
                  <c:v>0.49847380441874645</c:v>
                </c:pt>
                <c:pt idx="9231">
                  <c:v>0.49896162622301921</c:v>
                </c:pt>
                <c:pt idx="9232">
                  <c:v>0.49944944786859846</c:v>
                </c:pt>
                <c:pt idx="9233">
                  <c:v>0.49993726935697103</c:v>
                </c:pt>
                <c:pt idx="9234">
                  <c:v>0.50042509068961172</c:v>
                </c:pt>
                <c:pt idx="9235">
                  <c:v>0.50091291186797182</c:v>
                </c:pt>
                <c:pt idx="9236">
                  <c:v>0.50140073289351283</c:v>
                </c:pt>
                <c:pt idx="9237">
                  <c:v>0.50188855376766117</c:v>
                </c:pt>
                <c:pt idx="9238">
                  <c:v>0.50237637449183348</c:v>
                </c:pt>
                <c:pt idx="9239">
                  <c:v>0.50286419506743929</c:v>
                </c:pt>
                <c:pt idx="9240">
                  <c:v>0.50335201549586861</c:v>
                </c:pt>
                <c:pt idx="9241">
                  <c:v>0.50383983577850433</c:v>
                </c:pt>
                <c:pt idx="9242">
                  <c:v>0.50432765591671114</c:v>
                </c:pt>
                <c:pt idx="9243">
                  <c:v>0.50481547591184395</c:v>
                </c:pt>
                <c:pt idx="9244">
                  <c:v>0.5053032957652448</c:v>
                </c:pt>
                <c:pt idx="9245">
                  <c:v>0.5057911154782424</c:v>
                </c:pt>
                <c:pt idx="9246">
                  <c:v>0.50627893505215038</c:v>
                </c:pt>
                <c:pt idx="9247">
                  <c:v>0.50676675448827524</c:v>
                </c:pt>
                <c:pt idx="9248">
                  <c:v>0.50725457378791239</c:v>
                </c:pt>
                <c:pt idx="9249">
                  <c:v>0.50774239295233281</c:v>
                </c:pt>
                <c:pt idx="9250">
                  <c:v>0.5082302119828106</c:v>
                </c:pt>
                <c:pt idx="9251">
                  <c:v>0.5087180308806003</c:v>
                </c:pt>
                <c:pt idx="9252">
                  <c:v>0.50920584964694626</c:v>
                </c:pt>
                <c:pt idx="9253">
                  <c:v>0.5096936682830786</c:v>
                </c:pt>
                <c:pt idx="9254">
                  <c:v>0.51018148679021635</c:v>
                </c:pt>
                <c:pt idx="9255">
                  <c:v>0.51066930516957765</c:v>
                </c:pt>
                <c:pt idx="9256">
                  <c:v>0.51115712342235398</c:v>
                </c:pt>
                <c:pt idx="9257">
                  <c:v>0.51164494154973372</c:v>
                </c:pt>
                <c:pt idx="9258">
                  <c:v>0.51213275955289106</c:v>
                </c:pt>
                <c:pt idx="9259">
                  <c:v>0.51262057743299172</c:v>
                </c:pt>
                <c:pt idx="9260">
                  <c:v>0.51310839519119256</c:v>
                </c:pt>
                <c:pt idx="9261">
                  <c:v>0.51359621282863088</c:v>
                </c:pt>
                <c:pt idx="9262">
                  <c:v>0.51408403034644357</c:v>
                </c:pt>
                <c:pt idx="9263">
                  <c:v>0.51457184774574838</c:v>
                </c:pt>
                <c:pt idx="9264">
                  <c:v>0.51505966502765954</c:v>
                </c:pt>
                <c:pt idx="9265">
                  <c:v>0.5155474821932744</c:v>
                </c:pt>
                <c:pt idx="9266">
                  <c:v>0.51603529924368852</c:v>
                </c:pt>
                <c:pt idx="9267">
                  <c:v>0.51652311617997437</c:v>
                </c:pt>
                <c:pt idx="9268">
                  <c:v>0.51701093300320888</c:v>
                </c:pt>
                <c:pt idx="9269">
                  <c:v>0.51749874971445076</c:v>
                </c:pt>
                <c:pt idx="9270">
                  <c:v>0.51798656631474449</c:v>
                </c:pt>
                <c:pt idx="9271">
                  <c:v>0.51847438280513547</c:v>
                </c:pt>
                <c:pt idx="9272">
                  <c:v>0.51896219918665221</c:v>
                </c:pt>
                <c:pt idx="9273">
                  <c:v>0.51945001546031699</c:v>
                </c:pt>
                <c:pt idx="9274">
                  <c:v>0.51993783162714147</c:v>
                </c:pt>
                <c:pt idx="9275">
                  <c:v>0.52042564768812616</c:v>
                </c:pt>
                <c:pt idx="9276">
                  <c:v>0.52091346364426361</c:v>
                </c:pt>
                <c:pt idx="9277">
                  <c:v>0.52140127949653614</c:v>
                </c:pt>
                <c:pt idx="9278">
                  <c:v>0.52188909524591853</c:v>
                </c:pt>
                <c:pt idx="9279">
                  <c:v>0.52237691089337668</c:v>
                </c:pt>
                <c:pt idx="9280">
                  <c:v>0.52286472643986404</c:v>
                </c:pt>
                <c:pt idx="9281">
                  <c:v>0.52335254188632385</c:v>
                </c:pt>
                <c:pt idx="9282">
                  <c:v>0.52384035723370292</c:v>
                </c:pt>
                <c:pt idx="9283">
                  <c:v>0.52432817248292096</c:v>
                </c:pt>
                <c:pt idx="9284">
                  <c:v>0.52481598763490567</c:v>
                </c:pt>
                <c:pt idx="9285">
                  <c:v>0.52530380269056431</c:v>
                </c:pt>
                <c:pt idx="9286">
                  <c:v>0.52579161765080062</c:v>
                </c:pt>
                <c:pt idx="9287">
                  <c:v>0.52627943251650944</c:v>
                </c:pt>
                <c:pt idx="9288">
                  <c:v>0.5267672472885776</c:v>
                </c:pt>
                <c:pt idx="9289">
                  <c:v>0.52725506196788174</c:v>
                </c:pt>
                <c:pt idx="9290">
                  <c:v>0.52774287655529051</c:v>
                </c:pt>
                <c:pt idx="9291">
                  <c:v>0.52823069105167075</c:v>
                </c:pt>
                <c:pt idx="9292">
                  <c:v>0.52871850545787424</c:v>
                </c:pt>
                <c:pt idx="9293">
                  <c:v>0.52920631977474475</c:v>
                </c:pt>
                <c:pt idx="9294">
                  <c:v>0.5296941340031176</c:v>
                </c:pt>
                <c:pt idx="9295">
                  <c:v>0.53018194814382635</c:v>
                </c:pt>
                <c:pt idx="9296">
                  <c:v>0.53066976219769169</c:v>
                </c:pt>
                <c:pt idx="9297">
                  <c:v>0.53115757616552761</c:v>
                </c:pt>
                <c:pt idx="9298">
                  <c:v>0.53164539004813971</c:v>
                </c:pt>
                <c:pt idx="9299">
                  <c:v>0.53213320384633045</c:v>
                </c:pt>
                <c:pt idx="9300">
                  <c:v>0.53262101756088764</c:v>
                </c:pt>
                <c:pt idx="9301">
                  <c:v>0.53310883119259733</c:v>
                </c:pt>
                <c:pt idx="9302">
                  <c:v>0.53359664474223356</c:v>
                </c:pt>
                <c:pt idx="9303">
                  <c:v>0.53408445821057038</c:v>
                </c:pt>
                <c:pt idx="9304">
                  <c:v>0.53457227159836629</c:v>
                </c:pt>
                <c:pt idx="9305">
                  <c:v>0.53506008490637935</c:v>
                </c:pt>
                <c:pt idx="9306">
                  <c:v>0.53554789813535342</c:v>
                </c:pt>
                <c:pt idx="9307">
                  <c:v>0.53603571128603411</c:v>
                </c:pt>
                <c:pt idx="9308">
                  <c:v>0.53652352435914707</c:v>
                </c:pt>
                <c:pt idx="9309">
                  <c:v>0.53701133735543305</c:v>
                </c:pt>
                <c:pt idx="9310">
                  <c:v>0.53749915027560125</c:v>
                </c:pt>
                <c:pt idx="9311">
                  <c:v>0.53798696312037375</c:v>
                </c:pt>
                <c:pt idx="9312">
                  <c:v>0.53847477589044956</c:v>
                </c:pt>
                <c:pt idx="9313">
                  <c:v>0.53896258858653345</c:v>
                </c:pt>
                <c:pt idx="9314">
                  <c:v>0.53945040120931731</c:v>
                </c:pt>
                <c:pt idx="9315">
                  <c:v>0.53993821375948992</c:v>
                </c:pt>
                <c:pt idx="9316">
                  <c:v>0.54042602623773339</c:v>
                </c:pt>
                <c:pt idx="9317">
                  <c:v>0.54091383864471698</c:v>
                </c:pt>
                <c:pt idx="9318">
                  <c:v>0.54140165098111348</c:v>
                </c:pt>
                <c:pt idx="9319">
                  <c:v>0.54188946324758103</c:v>
                </c:pt>
                <c:pt idx="9320">
                  <c:v>0.54237727544477954</c:v>
                </c:pt>
                <c:pt idx="9321">
                  <c:v>0.54286508757335472</c:v>
                </c:pt>
                <c:pt idx="9322">
                  <c:v>0.54335289963395095</c:v>
                </c:pt>
                <c:pt idx="9323">
                  <c:v>0.54384071162720815</c:v>
                </c:pt>
                <c:pt idx="9324">
                  <c:v>0.54432852355375516</c:v>
                </c:pt>
                <c:pt idx="9325">
                  <c:v>0.54481633541421592</c:v>
                </c:pt>
                <c:pt idx="9326">
                  <c:v>0.5453041472092095</c:v>
                </c:pt>
                <c:pt idx="9327">
                  <c:v>0.54579195893935495</c:v>
                </c:pt>
                <c:pt idx="9328">
                  <c:v>0.54627977060525978</c:v>
                </c:pt>
                <c:pt idx="9329">
                  <c:v>0.54676758220752308</c:v>
                </c:pt>
                <c:pt idx="9330">
                  <c:v>0.54725539374674037</c:v>
                </c:pt>
                <c:pt idx="9331">
                  <c:v>0.54774320522350672</c:v>
                </c:pt>
                <c:pt idx="9332">
                  <c:v>0.54823101663840657</c:v>
                </c:pt>
                <c:pt idx="9333">
                  <c:v>0.54871882799201632</c:v>
                </c:pt>
                <c:pt idx="9334">
                  <c:v>0.54920663928491598</c:v>
                </c:pt>
                <c:pt idx="9335">
                  <c:v>0.5496944505176713</c:v>
                </c:pt>
                <c:pt idx="9336">
                  <c:v>0.55018226169084539</c:v>
                </c:pt>
                <c:pt idx="9337">
                  <c:v>0.55067007280500224</c:v>
                </c:pt>
                <c:pt idx="9338">
                  <c:v>0.55115788386068854</c:v>
                </c:pt>
                <c:pt idx="9339">
                  <c:v>0.55164569485845627</c:v>
                </c:pt>
                <c:pt idx="9340">
                  <c:v>0.5521335057988459</c:v>
                </c:pt>
                <c:pt idx="9341">
                  <c:v>0.55262131668239789</c:v>
                </c:pt>
                <c:pt idx="9342">
                  <c:v>0.5531091275096478</c:v>
                </c:pt>
                <c:pt idx="9343">
                  <c:v>0.55359693828111656</c:v>
                </c:pt>
                <c:pt idx="9344">
                  <c:v>0.55408474899732729</c:v>
                </c:pt>
                <c:pt idx="9345">
                  <c:v>0.5545725596588027</c:v>
                </c:pt>
                <c:pt idx="9346">
                  <c:v>0.55506037026606103</c:v>
                </c:pt>
                <c:pt idx="9347">
                  <c:v>0.55554818081959922</c:v>
                </c:pt>
                <c:pt idx="9348">
                  <c:v>0.55603599131992576</c:v>
                </c:pt>
                <c:pt idx="9349">
                  <c:v>0.55652380176754246</c:v>
                </c:pt>
                <c:pt idx="9350">
                  <c:v>0.55701161216294093</c:v>
                </c:pt>
                <c:pt idx="9351">
                  <c:v>0.55749942250660789</c:v>
                </c:pt>
                <c:pt idx="9352">
                  <c:v>0.55798723279903317</c:v>
                </c:pt>
                <c:pt idx="9353">
                  <c:v>0.55847504304069417</c:v>
                </c:pt>
                <c:pt idx="9354">
                  <c:v>0.55896285323206651</c:v>
                </c:pt>
                <c:pt idx="9355">
                  <c:v>0.55945066337362448</c:v>
                </c:pt>
                <c:pt idx="9356">
                  <c:v>0.55993847346583303</c:v>
                </c:pt>
                <c:pt idx="9357">
                  <c:v>0.56042628350915669</c:v>
                </c:pt>
                <c:pt idx="9358">
                  <c:v>0.56091409350405286</c:v>
                </c:pt>
                <c:pt idx="9359">
                  <c:v>0.56140190345097318</c:v>
                </c:pt>
                <c:pt idx="9360">
                  <c:v>0.5618897133503693</c:v>
                </c:pt>
                <c:pt idx="9361">
                  <c:v>0.56237752320268797</c:v>
                </c:pt>
                <c:pt idx="9362">
                  <c:v>0.56286533300836572</c:v>
                </c:pt>
                <c:pt idx="9363">
                  <c:v>0.56335314276784976</c:v>
                </c:pt>
                <c:pt idx="9364">
                  <c:v>0.56384095248156285</c:v>
                </c:pt>
                <c:pt idx="9365">
                  <c:v>0.5643287621499411</c:v>
                </c:pt>
                <c:pt idx="9366">
                  <c:v>0.56481657177340461</c:v>
                </c:pt>
                <c:pt idx="9367">
                  <c:v>0.56530438135237748</c:v>
                </c:pt>
                <c:pt idx="9368">
                  <c:v>0.56579219088727806</c:v>
                </c:pt>
                <c:pt idx="9369">
                  <c:v>0.56628000037851578</c:v>
                </c:pt>
                <c:pt idx="9370">
                  <c:v>0.56676780982650365</c:v>
                </c:pt>
                <c:pt idx="9371">
                  <c:v>0.5672556192316458</c:v>
                </c:pt>
                <c:pt idx="9372">
                  <c:v>0.56774342859433835</c:v>
                </c:pt>
                <c:pt idx="9373">
                  <c:v>0.56823123791498853</c:v>
                </c:pt>
                <c:pt idx="9374">
                  <c:v>0.56871904719398714</c:v>
                </c:pt>
                <c:pt idx="9375">
                  <c:v>0.56920685643171876</c:v>
                </c:pt>
                <c:pt idx="9376">
                  <c:v>0.56969466562858084</c:v>
                </c:pt>
                <c:pt idx="9377">
                  <c:v>0.5701824747849491</c:v>
                </c:pt>
                <c:pt idx="9378">
                  <c:v>0.57067028390120589</c:v>
                </c:pt>
                <c:pt idx="9379">
                  <c:v>0.57115809297772691</c:v>
                </c:pt>
                <c:pt idx="9380">
                  <c:v>0.57164590201487897</c:v>
                </c:pt>
                <c:pt idx="9381">
                  <c:v>0.57213371101304045</c:v>
                </c:pt>
                <c:pt idx="9382">
                  <c:v>0.57262151997257593</c:v>
                </c:pt>
                <c:pt idx="9383">
                  <c:v>0.57310932889384247</c:v>
                </c:pt>
                <c:pt idx="9384">
                  <c:v>0.57359713777720112</c:v>
                </c:pt>
                <c:pt idx="9385">
                  <c:v>0.57408494662300935</c:v>
                </c:pt>
                <c:pt idx="9386">
                  <c:v>0.57457275543161623</c:v>
                </c:pt>
                <c:pt idx="9387">
                  <c:v>0.57506056420337126</c:v>
                </c:pt>
                <c:pt idx="9388">
                  <c:v>0.57554837293861993</c:v>
                </c:pt>
                <c:pt idx="9389">
                  <c:v>0.57603618163770554</c:v>
                </c:pt>
                <c:pt idx="9390">
                  <c:v>0.57652399030096513</c:v>
                </c:pt>
                <c:pt idx="9391">
                  <c:v>0.57701179892873844</c:v>
                </c:pt>
                <c:pt idx="9392">
                  <c:v>0.57749960752135232</c:v>
                </c:pt>
                <c:pt idx="9393">
                  <c:v>0.57798741607914161</c:v>
                </c:pt>
                <c:pt idx="9394">
                  <c:v>0.57847522460242917</c:v>
                </c:pt>
                <c:pt idx="9395">
                  <c:v>0.5789630330915414</c:v>
                </c:pt>
                <c:pt idx="9396">
                  <c:v>0.57945084154680027</c:v>
                </c:pt>
                <c:pt idx="9397">
                  <c:v>0.57993864996851752</c:v>
                </c:pt>
                <c:pt idx="9398">
                  <c:v>0.58042645835700579</c:v>
                </c:pt>
                <c:pt idx="9399">
                  <c:v>0.58091426671258484</c:v>
                </c:pt>
                <c:pt idx="9400">
                  <c:v>0.58140207503556152</c:v>
                </c:pt>
                <c:pt idx="9401">
                  <c:v>0.58188988332623959</c:v>
                </c:pt>
                <c:pt idx="9402">
                  <c:v>0.58237769158492236</c:v>
                </c:pt>
                <c:pt idx="9403">
                  <c:v>0.58286549981190916</c:v>
                </c:pt>
                <c:pt idx="9404">
                  <c:v>0.58335330800749841</c:v>
                </c:pt>
                <c:pt idx="9405">
                  <c:v>0.58384111617198275</c:v>
                </c:pt>
                <c:pt idx="9406">
                  <c:v>0.58432892430565397</c:v>
                </c:pt>
                <c:pt idx="9407">
                  <c:v>0.58481673240880161</c:v>
                </c:pt>
                <c:pt idx="9408">
                  <c:v>0.58530454048171077</c:v>
                </c:pt>
                <c:pt idx="9409">
                  <c:v>0.58579234852466877</c:v>
                </c:pt>
                <c:pt idx="9410">
                  <c:v>0.5862801565379514</c:v>
                </c:pt>
                <c:pt idx="9411">
                  <c:v>0.58676796452183932</c:v>
                </c:pt>
                <c:pt idx="9412">
                  <c:v>0.58725577247660965</c:v>
                </c:pt>
                <c:pt idx="9413">
                  <c:v>0.58774358040253327</c:v>
                </c:pt>
                <c:pt idx="9414">
                  <c:v>0.5882313882998802</c:v>
                </c:pt>
                <c:pt idx="9415">
                  <c:v>0.58871919616891955</c:v>
                </c:pt>
                <c:pt idx="9416">
                  <c:v>0.58920700400990933</c:v>
                </c:pt>
                <c:pt idx="9417">
                  <c:v>0.58969481182312711</c:v>
                </c:pt>
                <c:pt idx="9418">
                  <c:v>0.59018261960882512</c:v>
                </c:pt>
                <c:pt idx="9419">
                  <c:v>0.59067042736726227</c:v>
                </c:pt>
                <c:pt idx="9420">
                  <c:v>0.59115823509869525</c:v>
                </c:pt>
                <c:pt idx="9421">
                  <c:v>0.59164604280337363</c:v>
                </c:pt>
                <c:pt idx="9422">
                  <c:v>0.59213385048155098</c:v>
                </c:pt>
                <c:pt idx="9423">
                  <c:v>0.59262165813347512</c:v>
                </c:pt>
                <c:pt idx="9424">
                  <c:v>0.59310946575939161</c:v>
                </c:pt>
                <c:pt idx="9425">
                  <c:v>0.59359727335954782</c:v>
                </c:pt>
                <c:pt idx="9426">
                  <c:v>0.59408508093418089</c:v>
                </c:pt>
                <c:pt idx="9427">
                  <c:v>0.59457288848352885</c:v>
                </c:pt>
                <c:pt idx="9428">
                  <c:v>0.59506069600783551</c:v>
                </c:pt>
                <c:pt idx="9429">
                  <c:v>0.59554850350733002</c:v>
                </c:pt>
                <c:pt idx="9430">
                  <c:v>0.59603631098224685</c:v>
                </c:pt>
                <c:pt idx="9431">
                  <c:v>0.5965241184328165</c:v>
                </c:pt>
                <c:pt idx="9432">
                  <c:v>0.59701192585926899</c:v>
                </c:pt>
                <c:pt idx="9433">
                  <c:v>0.59749973326182504</c:v>
                </c:pt>
                <c:pt idx="9434">
                  <c:v>0.5979875406407098</c:v>
                </c:pt>
                <c:pt idx="9435">
                  <c:v>0.59847534799615199</c:v>
                </c:pt>
                <c:pt idx="9436">
                  <c:v>0.59896315532836653</c:v>
                </c:pt>
                <c:pt idx="9437">
                  <c:v>0.59945096263757147</c:v>
                </c:pt>
                <c:pt idx="9438">
                  <c:v>0.59993876992398398</c:v>
                </c:pt>
                <c:pt idx="9439">
                  <c:v>0.60042657718781367</c:v>
                </c:pt>
                <c:pt idx="9440">
                  <c:v>0.60091438442927725</c:v>
                </c:pt>
                <c:pt idx="9441">
                  <c:v>0.60140219164858166</c:v>
                </c:pt>
                <c:pt idx="9442">
                  <c:v>0.60188999884593297</c:v>
                </c:pt>
                <c:pt idx="9443">
                  <c:v>0.60237780602154478</c:v>
                </c:pt>
                <c:pt idx="9444">
                  <c:v>0.6028656131756116</c:v>
                </c:pt>
                <c:pt idx="9445">
                  <c:v>0.60335342030833905</c:v>
                </c:pt>
                <c:pt idx="9446">
                  <c:v>0.60384122741992874</c:v>
                </c:pt>
                <c:pt idx="9447">
                  <c:v>0.6043290345105774</c:v>
                </c:pt>
                <c:pt idx="9448">
                  <c:v>0.60481684158048177</c:v>
                </c:pt>
                <c:pt idx="9449">
                  <c:v>0.60530464862983635</c:v>
                </c:pt>
                <c:pt idx="9450">
                  <c:v>0.60579245565883122</c:v>
                </c:pt>
                <c:pt idx="9451">
                  <c:v>0.60628026266766133</c:v>
                </c:pt>
                <c:pt idx="9452">
                  <c:v>0.60676806965651142</c:v>
                </c:pt>
                <c:pt idx="9453">
                  <c:v>0.60725587662557157</c:v>
                </c:pt>
                <c:pt idx="9454">
                  <c:v>0.60774368357502828</c:v>
                </c:pt>
                <c:pt idx="9455">
                  <c:v>0.60823149050506586</c:v>
                </c:pt>
                <c:pt idx="9456">
                  <c:v>0.60871929741586328</c:v>
                </c:pt>
                <c:pt idx="9457">
                  <c:v>0.60920710430760172</c:v>
                </c:pt>
                <c:pt idx="9458">
                  <c:v>0.60969491118046326</c:v>
                </c:pt>
                <c:pt idx="9459">
                  <c:v>0.61018271803462065</c:v>
                </c:pt>
                <c:pt idx="9460">
                  <c:v>0.61067052487024975</c:v>
                </c:pt>
                <c:pt idx="9461">
                  <c:v>0.61115833168752598</c:v>
                </c:pt>
                <c:pt idx="9462">
                  <c:v>0.61164613848662075</c:v>
                </c:pt>
                <c:pt idx="9463">
                  <c:v>0.61213394526770415</c:v>
                </c:pt>
                <c:pt idx="9464">
                  <c:v>0.61262175203094538</c:v>
                </c:pt>
                <c:pt idx="9465">
                  <c:v>0.61310955877651363</c:v>
                </c:pt>
                <c:pt idx="9466">
                  <c:v>0.61359736550456878</c:v>
                </c:pt>
                <c:pt idx="9467">
                  <c:v>0.6140851722152818</c:v>
                </c:pt>
                <c:pt idx="9468">
                  <c:v>0.61457297890881168</c:v>
                </c:pt>
                <c:pt idx="9469">
                  <c:v>0.61506078558532007</c:v>
                </c:pt>
                <c:pt idx="9470">
                  <c:v>0.61554859224496283</c:v>
                </c:pt>
                <c:pt idx="9471">
                  <c:v>0.61603639888790562</c:v>
                </c:pt>
                <c:pt idx="9472">
                  <c:v>0.61652420551429987</c:v>
                </c:pt>
                <c:pt idx="9473">
                  <c:v>0.61701201212430457</c:v>
                </c:pt>
                <c:pt idx="9474">
                  <c:v>0.61749981871807069</c:v>
                </c:pt>
                <c:pt idx="9475">
                  <c:v>0.61798762529574969</c:v>
                </c:pt>
                <c:pt idx="9476">
                  <c:v>0.61847543185749387</c:v>
                </c:pt>
                <c:pt idx="9477">
                  <c:v>0.61896323840345469</c:v>
                </c:pt>
                <c:pt idx="9478">
                  <c:v>0.61945104493377645</c:v>
                </c:pt>
                <c:pt idx="9479">
                  <c:v>0.61993885144860617</c:v>
                </c:pt>
                <c:pt idx="9480">
                  <c:v>0.6204266579480886</c:v>
                </c:pt>
                <c:pt idx="9481">
                  <c:v>0.62091446443237297</c:v>
                </c:pt>
                <c:pt idx="9482">
                  <c:v>0.62140227090159339</c:v>
                </c:pt>
                <c:pt idx="9483">
                  <c:v>0.62189007735589996</c:v>
                </c:pt>
                <c:pt idx="9484">
                  <c:v>0.62237788379542502</c:v>
                </c:pt>
                <c:pt idx="9485">
                  <c:v>0.62286569022031202</c:v>
                </c:pt>
                <c:pt idx="9486">
                  <c:v>0.62335349663069417</c:v>
                </c:pt>
                <c:pt idx="9487">
                  <c:v>0.62384130302671181</c:v>
                </c:pt>
                <c:pt idx="9488">
                  <c:v>0.62432910940849151</c:v>
                </c:pt>
                <c:pt idx="9489">
                  <c:v>0.62481691577617671</c:v>
                </c:pt>
                <c:pt idx="9490">
                  <c:v>0.62530472212989796</c:v>
                </c:pt>
                <c:pt idx="9491">
                  <c:v>0.62579252846978273</c:v>
                </c:pt>
                <c:pt idx="9492">
                  <c:v>0.62628033479596112</c:v>
                </c:pt>
                <c:pt idx="9493">
                  <c:v>0.62676814110856238</c:v>
                </c:pt>
                <c:pt idx="9494">
                  <c:v>0.62725594740771573</c:v>
                </c:pt>
                <c:pt idx="9495">
                  <c:v>0.62774375369354241</c:v>
                </c:pt>
                <c:pt idx="9496">
                  <c:v>0.62823155996616986</c:v>
                </c:pt>
                <c:pt idx="9497">
                  <c:v>0.62871936622572377</c:v>
                </c:pt>
                <c:pt idx="9498">
                  <c:v>0.62920717247232627</c:v>
                </c:pt>
                <c:pt idx="9499">
                  <c:v>0.62969497870609681</c:v>
                </c:pt>
                <c:pt idx="9500">
                  <c:v>0.63018278492715663</c:v>
                </c:pt>
                <c:pt idx="9501">
                  <c:v>0.63067059113562518</c:v>
                </c:pt>
                <c:pt idx="9502">
                  <c:v>0.63115839733162016</c:v>
                </c:pt>
                <c:pt idx="9503">
                  <c:v>0.63164620351525702</c:v>
                </c:pt>
                <c:pt idx="9504">
                  <c:v>0.63213400968665479</c:v>
                </c:pt>
                <c:pt idx="9505">
                  <c:v>0.63262181584592536</c:v>
                </c:pt>
                <c:pt idx="9506">
                  <c:v>0.63310962199318022</c:v>
                </c:pt>
                <c:pt idx="9507">
                  <c:v>0.63359742812853659</c:v>
                </c:pt>
                <c:pt idx="9508">
                  <c:v>0.63408523425210817</c:v>
                </c:pt>
                <c:pt idx="9509">
                  <c:v>0.6345730403640033</c:v>
                </c:pt>
                <c:pt idx="9510">
                  <c:v>0.63506084646432814</c:v>
                </c:pt>
                <c:pt idx="9511">
                  <c:v>0.63554865255319282</c:v>
                </c:pt>
                <c:pt idx="9512">
                  <c:v>0.63603645863070701</c:v>
                </c:pt>
                <c:pt idx="9513">
                  <c:v>0.63652426469697465</c:v>
                </c:pt>
                <c:pt idx="9514">
                  <c:v>0.63701207075210187</c:v>
                </c:pt>
                <c:pt idx="9515">
                  <c:v>0.63749987679619347</c:v>
                </c:pt>
                <c:pt idx="9516">
                  <c:v>0.63798768282935558</c:v>
                </c:pt>
                <c:pt idx="9517">
                  <c:v>0.63847548885168104</c:v>
                </c:pt>
                <c:pt idx="9518">
                  <c:v>0.63896329486327996</c:v>
                </c:pt>
                <c:pt idx="9519">
                  <c:v>0.63945110086425894</c:v>
                </c:pt>
                <c:pt idx="9520">
                  <c:v>0.63993890685470101</c:v>
                </c:pt>
                <c:pt idx="9521">
                  <c:v>0.64042671283471364</c:v>
                </c:pt>
                <c:pt idx="9522">
                  <c:v>0.64091451880439942</c:v>
                </c:pt>
                <c:pt idx="9523">
                  <c:v>0.64140232476384629</c:v>
                </c:pt>
                <c:pt idx="9524">
                  <c:v>0.64189013071315326</c:v>
                </c:pt>
                <c:pt idx="9525">
                  <c:v>0.64237793665242027</c:v>
                </c:pt>
                <c:pt idx="9526">
                  <c:v>0.64286574258173435</c:v>
                </c:pt>
                <c:pt idx="9527">
                  <c:v>0.64335354850119719</c:v>
                </c:pt>
                <c:pt idx="9528">
                  <c:v>0.64384135441089185</c:v>
                </c:pt>
                <c:pt idx="9529">
                  <c:v>0.64432916031091603</c:v>
                </c:pt>
                <c:pt idx="9530">
                  <c:v>0.64481696620135853</c:v>
                </c:pt>
                <c:pt idx="9531">
                  <c:v>0.64530477208231085</c:v>
                </c:pt>
                <c:pt idx="9532">
                  <c:v>0.64579257795385647</c:v>
                </c:pt>
                <c:pt idx="9533">
                  <c:v>0.64628038381608732</c:v>
                </c:pt>
                <c:pt idx="9534">
                  <c:v>0.64676818966909622</c:v>
                </c:pt>
                <c:pt idx="9535">
                  <c:v>0.64725599551295909</c:v>
                </c:pt>
                <c:pt idx="9536">
                  <c:v>0.64774380134776655</c:v>
                </c:pt>
                <c:pt idx="9537">
                  <c:v>0.64823160717360784</c:v>
                </c:pt>
                <c:pt idx="9538">
                  <c:v>0.64871941299056157</c:v>
                </c:pt>
                <c:pt idx="9539">
                  <c:v>0.64920721879870902</c:v>
                </c:pt>
                <c:pt idx="9540">
                  <c:v>0.64969502459814299</c:v>
                </c:pt>
                <c:pt idx="9541">
                  <c:v>0.65018283038893276</c:v>
                </c:pt>
                <c:pt idx="9542">
                  <c:v>0.65067063617116228</c:v>
                </c:pt>
                <c:pt idx="9543">
                  <c:v>0.65115844194491723</c:v>
                </c:pt>
                <c:pt idx="9544">
                  <c:v>0.65164624771027713</c:v>
                </c:pt>
                <c:pt idx="9545">
                  <c:v>0.65213405346731701</c:v>
                </c:pt>
                <c:pt idx="9546">
                  <c:v>0.65262185921611415</c:v>
                </c:pt>
                <c:pt idx="9547">
                  <c:v>0.65310966495675027</c:v>
                </c:pt>
                <c:pt idx="9548">
                  <c:v>0.65359747068929774</c:v>
                </c:pt>
                <c:pt idx="9549">
                  <c:v>0.65408527641383296</c:v>
                </c:pt>
                <c:pt idx="9550">
                  <c:v>0.65457308213043053</c:v>
                </c:pt>
                <c:pt idx="9551">
                  <c:v>0.65506088783916772</c:v>
                </c:pt>
                <c:pt idx="9552">
                  <c:v>0.65554869354011824</c:v>
                </c:pt>
                <c:pt idx="9553">
                  <c:v>0.65603649923335272</c:v>
                </c:pt>
                <c:pt idx="9554">
                  <c:v>0.65652430491894354</c:v>
                </c:pt>
                <c:pt idx="9555">
                  <c:v>0.6570121105969613</c:v>
                </c:pt>
                <c:pt idx="9556">
                  <c:v>0.65749991626748194</c:v>
                </c:pt>
                <c:pt idx="9557">
                  <c:v>0.65798772193056987</c:v>
                </c:pt>
                <c:pt idx="9558">
                  <c:v>0.65847552758630012</c:v>
                </c:pt>
                <c:pt idx="9559">
                  <c:v>0.65896333323473888</c:v>
                </c:pt>
                <c:pt idx="9560">
                  <c:v>0.65945113887595053</c:v>
                </c:pt>
                <c:pt idx="9561">
                  <c:v>0.6599389445100079</c:v>
                </c:pt>
                <c:pt idx="9562">
                  <c:v>0.66042675013697982</c:v>
                </c:pt>
                <c:pt idx="9563">
                  <c:v>0.66091455575693114</c:v>
                </c:pt>
                <c:pt idx="9564">
                  <c:v>0.66140236136992314</c:v>
                </c:pt>
                <c:pt idx="9565">
                  <c:v>0.6618901669760282</c:v>
                </c:pt>
                <c:pt idx="9566">
                  <c:v>0.66237797257530451</c:v>
                </c:pt>
                <c:pt idx="9567">
                  <c:v>0.66286577816782</c:v>
                </c:pt>
                <c:pt idx="9568">
                  <c:v>0.66335358375363906</c:v>
                </c:pt>
                <c:pt idx="9569">
                  <c:v>0.66384138933281989</c:v>
                </c:pt>
                <c:pt idx="9570">
                  <c:v>0.6643291949054273</c:v>
                </c:pt>
                <c:pt idx="9571">
                  <c:v>0.66481700047152259</c:v>
                </c:pt>
                <c:pt idx="9572">
                  <c:v>0.66530480603116615</c:v>
                </c:pt>
                <c:pt idx="9573">
                  <c:v>0.6657926115844246</c:v>
                </c:pt>
                <c:pt idx="9574">
                  <c:v>0.66628041713134767</c:v>
                </c:pt>
                <c:pt idx="9575">
                  <c:v>0.66676822267199887</c:v>
                </c:pt>
                <c:pt idx="9576">
                  <c:v>0.66725602820643815</c:v>
                </c:pt>
                <c:pt idx="9577">
                  <c:v>0.66774383373472457</c:v>
                </c:pt>
                <c:pt idx="9578">
                  <c:v>0.66823163925691142</c:v>
                </c:pt>
                <c:pt idx="9579">
                  <c:v>0.66871944477306267</c:v>
                </c:pt>
                <c:pt idx="9580">
                  <c:v>0.66920725028323025</c:v>
                </c:pt>
                <c:pt idx="9581">
                  <c:v>0.66969505578747235</c:v>
                </c:pt>
                <c:pt idx="9582">
                  <c:v>0.67018286128584226</c:v>
                </c:pt>
                <c:pt idx="9583">
                  <c:v>0.67067066677839815</c:v>
                </c:pt>
                <c:pt idx="9584">
                  <c:v>0.67115847226518932</c:v>
                </c:pt>
                <c:pt idx="9585">
                  <c:v>0.67164627774627572</c:v>
                </c:pt>
                <c:pt idx="9586">
                  <c:v>0.67213408322170931</c:v>
                </c:pt>
                <c:pt idx="9587">
                  <c:v>0.67262188869153983</c:v>
                </c:pt>
                <c:pt idx="9588">
                  <c:v>0.67310969415582145</c:v>
                </c:pt>
                <c:pt idx="9589">
                  <c:v>0.67359749961460835</c:v>
                </c:pt>
                <c:pt idx="9590">
                  <c:v>0.67408530506794895</c:v>
                </c:pt>
                <c:pt idx="9591">
                  <c:v>0.67457311051589874</c:v>
                </c:pt>
                <c:pt idx="9592">
                  <c:v>0.67506091595850526</c:v>
                </c:pt>
                <c:pt idx="9593">
                  <c:v>0.67554872139581601</c:v>
                </c:pt>
                <c:pt idx="9594">
                  <c:v>0.67603652682788384</c:v>
                </c:pt>
                <c:pt idx="9595">
                  <c:v>0.67652433225475672</c:v>
                </c:pt>
                <c:pt idx="9596">
                  <c:v>0.67701213767647994</c:v>
                </c:pt>
                <c:pt idx="9597">
                  <c:v>0.67749994309311035</c:v>
                </c:pt>
                <c:pt idx="9598">
                  <c:v>0.67798774850469234</c:v>
                </c:pt>
                <c:pt idx="9599">
                  <c:v>0.67847555391127212</c:v>
                </c:pt>
                <c:pt idx="9600">
                  <c:v>0.67896335931289631</c:v>
                </c:pt>
                <c:pt idx="9601">
                  <c:v>0.6794511647096102</c:v>
                </c:pt>
                <c:pt idx="9602">
                  <c:v>0.67993897010146309</c:v>
                </c:pt>
                <c:pt idx="9603">
                  <c:v>0.68042677548849673</c:v>
                </c:pt>
                <c:pt idx="9604">
                  <c:v>0.68091458087075907</c:v>
                </c:pt>
                <c:pt idx="9605">
                  <c:v>0.68140238624829497</c:v>
                </c:pt>
                <c:pt idx="9606">
                  <c:v>0.68189019162114795</c:v>
                </c:pt>
                <c:pt idx="9607">
                  <c:v>0.68237799698936197</c:v>
                </c:pt>
                <c:pt idx="9608">
                  <c:v>0.68286580235297833</c:v>
                </c:pt>
                <c:pt idx="9609">
                  <c:v>0.68335360771204545</c:v>
                </c:pt>
                <c:pt idx="9610">
                  <c:v>0.68384141306659973</c:v>
                </c:pt>
                <c:pt idx="9611">
                  <c:v>0.68432921841668692</c:v>
                </c:pt>
                <c:pt idx="9612">
                  <c:v>0.6848170237623501</c:v>
                </c:pt>
                <c:pt idx="9613">
                  <c:v>0.68530482910362789</c:v>
                </c:pt>
                <c:pt idx="9614">
                  <c:v>0.6857926344405576</c:v>
                </c:pt>
                <c:pt idx="9615">
                  <c:v>0.68628043977318942</c:v>
                </c:pt>
                <c:pt idx="9616">
                  <c:v>0.6867682451015602</c:v>
                </c:pt>
                <c:pt idx="9617">
                  <c:v>0.68725605042571036</c:v>
                </c:pt>
                <c:pt idx="9618">
                  <c:v>0.68774385574567409</c:v>
                </c:pt>
                <c:pt idx="9619">
                  <c:v>0.68823166106149802</c:v>
                </c:pt>
                <c:pt idx="9620">
                  <c:v>0.68871946637321546</c:v>
                </c:pt>
                <c:pt idx="9621">
                  <c:v>0.68920727168086771</c:v>
                </c:pt>
                <c:pt idx="9622">
                  <c:v>0.68969507698449206</c:v>
                </c:pt>
                <c:pt idx="9623">
                  <c:v>0.69018288228412583</c:v>
                </c:pt>
                <c:pt idx="9624">
                  <c:v>0.69067068757981076</c:v>
                </c:pt>
                <c:pt idx="9625">
                  <c:v>0.69115849287157616</c:v>
                </c:pt>
                <c:pt idx="9626">
                  <c:v>0.69164629815946199</c:v>
                </c:pt>
                <c:pt idx="9627">
                  <c:v>0.69213410344350823</c:v>
                </c:pt>
                <c:pt idx="9628">
                  <c:v>0.69262190872374418</c:v>
                </c:pt>
                <c:pt idx="9629">
                  <c:v>0.69310971400021248</c:v>
                </c:pt>
                <c:pt idx="9630">
                  <c:v>0.69359751927294511</c:v>
                </c:pt>
                <c:pt idx="9631">
                  <c:v>0.69408532454197669</c:v>
                </c:pt>
                <c:pt idx="9632">
                  <c:v>0.6945731298073361</c:v>
                </c:pt>
                <c:pt idx="9633">
                  <c:v>0.69506093506907041</c:v>
                </c:pt>
                <c:pt idx="9634">
                  <c:v>0.69554874032720804</c:v>
                </c:pt>
                <c:pt idx="9635">
                  <c:v>0.69603654558178496</c:v>
                </c:pt>
                <c:pt idx="9636">
                  <c:v>0.6965243508328256</c:v>
                </c:pt>
                <c:pt idx="9637">
                  <c:v>0.69701215608037348</c:v>
                </c:pt>
                <c:pt idx="9638">
                  <c:v>0.69749996132445435</c:v>
                </c:pt>
                <c:pt idx="9639">
                  <c:v>0.69798776656510597</c:v>
                </c:pt>
                <c:pt idx="9640">
                  <c:v>0.69847557180235498</c:v>
                </c:pt>
                <c:pt idx="9641">
                  <c:v>0.69896337703623868</c:v>
                </c:pt>
                <c:pt idx="9642">
                  <c:v>0.69945118226678549</c:v>
                </c:pt>
                <c:pt idx="9643">
                  <c:v>0.69993898749402694</c:v>
                </c:pt>
                <c:pt idx="9644">
                  <c:v>0.70042679271799591</c:v>
                </c:pt>
                <c:pt idx="9645">
                  <c:v>0.70091459793872213</c:v>
                </c:pt>
                <c:pt idx="9646">
                  <c:v>0.7014024031562327</c:v>
                </c:pt>
                <c:pt idx="9647">
                  <c:v>0.70189020837056137</c:v>
                </c:pt>
                <c:pt idx="9648">
                  <c:v>0.70237801358173746</c:v>
                </c:pt>
                <c:pt idx="9649">
                  <c:v>0.70286581878979248</c:v>
                </c:pt>
                <c:pt idx="9650">
                  <c:v>0.70335362399474732</c:v>
                </c:pt>
                <c:pt idx="9651">
                  <c:v>0.70384142919663972</c:v>
                </c:pt>
                <c:pt idx="9652">
                  <c:v>0.70432923439549722</c:v>
                </c:pt>
                <c:pt idx="9653">
                  <c:v>0.70481703959134734</c:v>
                </c:pt>
                <c:pt idx="9654">
                  <c:v>0.70530484478421851</c:v>
                </c:pt>
                <c:pt idx="9655">
                  <c:v>0.70579264997413782</c:v>
                </c:pt>
                <c:pt idx="9656">
                  <c:v>0.70628045516113147</c:v>
                </c:pt>
                <c:pt idx="9657">
                  <c:v>0.70676826034523099</c:v>
                </c:pt>
                <c:pt idx="9658">
                  <c:v>0.70725606552645948</c:v>
                </c:pt>
                <c:pt idx="9659">
                  <c:v>0.7077438707048449</c:v>
                </c:pt>
                <c:pt idx="9660">
                  <c:v>0.70823167588041835</c:v>
                </c:pt>
                <c:pt idx="9661">
                  <c:v>0.70871948105319627</c:v>
                </c:pt>
                <c:pt idx="9662">
                  <c:v>0.70920728622321416</c:v>
                </c:pt>
                <c:pt idx="9663">
                  <c:v>0.70969509139049469</c:v>
                </c:pt>
                <c:pt idx="9664">
                  <c:v>0.7101828965550645</c:v>
                </c:pt>
                <c:pt idx="9665">
                  <c:v>0.71067070171694624</c:v>
                </c:pt>
                <c:pt idx="9666">
                  <c:v>0.711158506876167</c:v>
                </c:pt>
                <c:pt idx="9667">
                  <c:v>0.71164631203275164</c:v>
                </c:pt>
                <c:pt idx="9668">
                  <c:v>0.71213411718672415</c:v>
                </c:pt>
                <c:pt idx="9669">
                  <c:v>0.71262192233810762</c:v>
                </c:pt>
                <c:pt idx="9670">
                  <c:v>0.7131097274869318</c:v>
                </c:pt>
                <c:pt idx="9671">
                  <c:v>0.71359753263321579</c:v>
                </c:pt>
                <c:pt idx="9672">
                  <c:v>0.7140853377769858</c:v>
                </c:pt>
                <c:pt idx="9673">
                  <c:v>0.71457314291826401</c:v>
                </c:pt>
                <c:pt idx="9674">
                  <c:v>0.71506094805707665</c:v>
                </c:pt>
                <c:pt idx="9675">
                  <c:v>0.71554875319344102</c:v>
                </c:pt>
                <c:pt idx="9676">
                  <c:v>0.71603655832738644</c:v>
                </c:pt>
                <c:pt idx="9677">
                  <c:v>0.71652436345893022</c:v>
                </c:pt>
                <c:pt idx="9678">
                  <c:v>0.7170121685881008</c:v>
                </c:pt>
                <c:pt idx="9679">
                  <c:v>0.71749997371491503</c:v>
                </c:pt>
                <c:pt idx="9680">
                  <c:v>0.7179877788393938</c:v>
                </c:pt>
                <c:pt idx="9681">
                  <c:v>0.71847558396156685</c:v>
                </c:pt>
                <c:pt idx="9682">
                  <c:v>0.71896338908144841</c:v>
                </c:pt>
                <c:pt idx="9683">
                  <c:v>0.71945119419906245</c:v>
                </c:pt>
                <c:pt idx="9684">
                  <c:v>0.71993899931443206</c:v>
                </c:pt>
                <c:pt idx="9685">
                  <c:v>0.72042680442757634</c:v>
                </c:pt>
                <c:pt idx="9686">
                  <c:v>0.72091460953851438</c:v>
                </c:pt>
                <c:pt idx="9687">
                  <c:v>0.72140241464726751</c:v>
                </c:pt>
                <c:pt idx="9688">
                  <c:v>0.7218902197538597</c:v>
                </c:pt>
                <c:pt idx="9689">
                  <c:v>0.72237802485830915</c:v>
                </c:pt>
                <c:pt idx="9690">
                  <c:v>0.72286582996063942</c:v>
                </c:pt>
                <c:pt idx="9691">
                  <c:v>0.72335363506086248</c:v>
                </c:pt>
                <c:pt idx="9692">
                  <c:v>0.72384144015900365</c:v>
                </c:pt>
                <c:pt idx="9693">
                  <c:v>0.72432924525508247</c:v>
                </c:pt>
                <c:pt idx="9694">
                  <c:v>0.72481705034911537</c:v>
                </c:pt>
                <c:pt idx="9695">
                  <c:v>0.72530485544112633</c:v>
                </c:pt>
                <c:pt idx="9696">
                  <c:v>0.72579266053112823</c:v>
                </c:pt>
                <c:pt idx="9697">
                  <c:v>0.72628046561914505</c:v>
                </c:pt>
                <c:pt idx="9698">
                  <c:v>0.72676827070519323</c:v>
                </c:pt>
                <c:pt idx="9699">
                  <c:v>0.72725607578929097</c:v>
                </c:pt>
                <c:pt idx="9700">
                  <c:v>0.72774388087145425</c:v>
                </c:pt>
                <c:pt idx="9701">
                  <c:v>0.72823168595170618</c:v>
                </c:pt>
                <c:pt idx="9702">
                  <c:v>0.72871949103006406</c:v>
                </c:pt>
                <c:pt idx="9703">
                  <c:v>0.72920729610653989</c:v>
                </c:pt>
                <c:pt idx="9704">
                  <c:v>0.7296951011811581</c:v>
                </c:pt>
                <c:pt idx="9705">
                  <c:v>0.73018290625392845</c:v>
                </c:pt>
                <c:pt idx="9706">
                  <c:v>0.73067071132487715</c:v>
                </c:pt>
                <c:pt idx="9707">
                  <c:v>0.73115851639401575</c:v>
                </c:pt>
                <c:pt idx="9708">
                  <c:v>0.73164632146136466</c:v>
                </c:pt>
                <c:pt idx="9709">
                  <c:v>0.73213412652693899</c:v>
                </c:pt>
                <c:pt idx="9710">
                  <c:v>0.73262193159075517</c:v>
                </c:pt>
                <c:pt idx="9711">
                  <c:v>0.73310973665282964</c:v>
                </c:pt>
                <c:pt idx="9712">
                  <c:v>0.73359754171317793</c:v>
                </c:pt>
                <c:pt idx="9713">
                  <c:v>0.73408534677181603</c:v>
                </c:pt>
                <c:pt idx="9714">
                  <c:v>0.73457315182876215</c:v>
                </c:pt>
                <c:pt idx="9715">
                  <c:v>0.73506095688403494</c:v>
                </c:pt>
                <c:pt idx="9716">
                  <c:v>0.73554876193764107</c:v>
                </c:pt>
                <c:pt idx="9717">
                  <c:v>0.73603656698960185</c:v>
                </c:pt>
                <c:pt idx="9718">
                  <c:v>0.73652437203993193</c:v>
                </c:pt>
                <c:pt idx="9719">
                  <c:v>0.73701217708864775</c:v>
                </c:pt>
                <c:pt idx="9720">
                  <c:v>0.73749998213576484</c:v>
                </c:pt>
                <c:pt idx="9721">
                  <c:v>0.73798778718129387</c:v>
                </c:pt>
                <c:pt idx="9722">
                  <c:v>0.73847559222525438</c:v>
                </c:pt>
                <c:pt idx="9723">
                  <c:v>0.73896339726765436</c:v>
                </c:pt>
                <c:pt idx="9724">
                  <c:v>0.73945120230851646</c:v>
                </c:pt>
                <c:pt idx="9725">
                  <c:v>0.73993900734785489</c:v>
                </c:pt>
                <c:pt idx="9726">
                  <c:v>0.74042681238567942</c:v>
                </c:pt>
                <c:pt idx="9727">
                  <c:v>0.74091461742200826</c:v>
                </c:pt>
                <c:pt idx="9728">
                  <c:v>0.74140242245684851</c:v>
                </c:pt>
                <c:pt idx="9729">
                  <c:v>0.74189022749022282</c:v>
                </c:pt>
                <c:pt idx="9730">
                  <c:v>0.74237803252213785</c:v>
                </c:pt>
                <c:pt idx="9731">
                  <c:v>0.74286583755261182</c:v>
                </c:pt>
                <c:pt idx="9732">
                  <c:v>0.74335364258165892</c:v>
                </c:pt>
                <c:pt idx="9733">
                  <c:v>0.74384144760928717</c:v>
                </c:pt>
                <c:pt idx="9734">
                  <c:v>0.74432925263551297</c:v>
                </c:pt>
                <c:pt idx="9735">
                  <c:v>0.74481705766035322</c:v>
                </c:pt>
                <c:pt idx="9736">
                  <c:v>0.74530486268381546</c:v>
                </c:pt>
                <c:pt idx="9737">
                  <c:v>0.74579266770591079</c:v>
                </c:pt>
                <c:pt idx="9738">
                  <c:v>0.74628047272665876</c:v>
                </c:pt>
                <c:pt idx="9739">
                  <c:v>0.74676827774606869</c:v>
                </c:pt>
                <c:pt idx="9740">
                  <c:v>0.74725608276415523</c:v>
                </c:pt>
                <c:pt idx="9741">
                  <c:v>0.74774388778091927</c:v>
                </c:pt>
                <c:pt idx="9742">
                  <c:v>0.74823169279639057</c:v>
                </c:pt>
                <c:pt idx="9743">
                  <c:v>0.74871949781057268</c:v>
                </c:pt>
                <c:pt idx="9744">
                  <c:v>0.7492073028234798</c:v>
                </c:pt>
                <c:pt idx="9745">
                  <c:v>0.74969510783512039</c:v>
                </c:pt>
                <c:pt idx="9746">
                  <c:v>0.75018291284550997</c:v>
                </c:pt>
                <c:pt idx="9747">
                  <c:v>0.75067071785465833</c:v>
                </c:pt>
                <c:pt idx="9748">
                  <c:v>0.75115852286257745</c:v>
                </c:pt>
                <c:pt idx="9749">
                  <c:v>0.75164632786927843</c:v>
                </c:pt>
                <c:pt idx="9750">
                  <c:v>0.75213413287477504</c:v>
                </c:pt>
                <c:pt idx="9751">
                  <c:v>0.75262193787907439</c:v>
                </c:pt>
                <c:pt idx="9752">
                  <c:v>0.75310974288219246</c:v>
                </c:pt>
                <c:pt idx="9753">
                  <c:v>0.75359754788413724</c:v>
                </c:pt>
                <c:pt idx="9754">
                  <c:v>0.75408535288491763</c:v>
                </c:pt>
                <c:pt idx="9755">
                  <c:v>0.75457315788454915</c:v>
                </c:pt>
                <c:pt idx="9756">
                  <c:v>0.75506096288304159</c:v>
                </c:pt>
                <c:pt idx="9757">
                  <c:v>0.75554876788040426</c:v>
                </c:pt>
                <c:pt idx="9758">
                  <c:v>0.75603657287664916</c:v>
                </c:pt>
                <c:pt idx="9759">
                  <c:v>0.75652437787177851</c:v>
                </c:pt>
                <c:pt idx="9760">
                  <c:v>0.75701218286581673</c:v>
                </c:pt>
                <c:pt idx="9761">
                  <c:v>0.75749998785876738</c:v>
                </c:pt>
                <c:pt idx="9762">
                  <c:v>0.75798779285064288</c:v>
                </c:pt>
                <c:pt idx="9763">
                  <c:v>0.75847559784144769</c:v>
                </c:pt>
                <c:pt idx="9764">
                  <c:v>0.7589634028311969</c:v>
                </c:pt>
                <c:pt idx="9765">
                  <c:v>0.75945120781989806</c:v>
                </c:pt>
                <c:pt idx="9766">
                  <c:v>0.75993901280756271</c:v>
                </c:pt>
                <c:pt idx="9767">
                  <c:v>0.76042681779419885</c:v>
                </c:pt>
                <c:pt idx="9768">
                  <c:v>0.76091462277981758</c:v>
                </c:pt>
                <c:pt idx="9769">
                  <c:v>0.76140242776442824</c:v>
                </c:pt>
                <c:pt idx="9770">
                  <c:v>0.76189023274803835</c:v>
                </c:pt>
                <c:pt idx="9771">
                  <c:v>0.76237803773065949</c:v>
                </c:pt>
                <c:pt idx="9772">
                  <c:v>0.76286584271230051</c:v>
                </c:pt>
                <c:pt idx="9773">
                  <c:v>0.76335364769296854</c:v>
                </c:pt>
                <c:pt idx="9774">
                  <c:v>0.76384145267267778</c:v>
                </c:pt>
                <c:pt idx="9775">
                  <c:v>0.76432925765143134</c:v>
                </c:pt>
                <c:pt idx="9776">
                  <c:v>0.76481706262924209</c:v>
                </c:pt>
                <c:pt idx="9777">
                  <c:v>0.76530486760611094</c:v>
                </c:pt>
                <c:pt idx="9778">
                  <c:v>0.76579267258205963</c:v>
                </c:pt>
                <c:pt idx="9779">
                  <c:v>0.76628047755708995</c:v>
                </c:pt>
                <c:pt idx="9780">
                  <c:v>0.76676828253121121</c:v>
                </c:pt>
                <c:pt idx="9781">
                  <c:v>0.76725608750443097</c:v>
                </c:pt>
                <c:pt idx="9782">
                  <c:v>0.76774389247675945</c:v>
                </c:pt>
                <c:pt idx="9783">
                  <c:v>0.76823169744820419</c:v>
                </c:pt>
                <c:pt idx="9784">
                  <c:v>0.76871950241877007</c:v>
                </c:pt>
                <c:pt idx="9785">
                  <c:v>0.76920730738847354</c:v>
                </c:pt>
                <c:pt idx="9786">
                  <c:v>0.76969511235731414</c:v>
                </c:pt>
                <c:pt idx="9787">
                  <c:v>0.77018291732530475</c:v>
                </c:pt>
                <c:pt idx="9788">
                  <c:v>0.77067072229245159</c:v>
                </c:pt>
                <c:pt idx="9789">
                  <c:v>0.77115852725876399</c:v>
                </c:pt>
                <c:pt idx="9790">
                  <c:v>0.77164633222424683</c:v>
                </c:pt>
                <c:pt idx="9791">
                  <c:v>0.77213413718891299</c:v>
                </c:pt>
                <c:pt idx="9792">
                  <c:v>0.77262194215276514</c:v>
                </c:pt>
                <c:pt idx="9793">
                  <c:v>0.77310974711581215</c:v>
                </c:pt>
                <c:pt idx="9794">
                  <c:v>0.77359755207806291</c:v>
                </c:pt>
                <c:pt idx="9795">
                  <c:v>0.77408535703952097</c:v>
                </c:pt>
                <c:pt idx="9796">
                  <c:v>0.77457316200020054</c:v>
                </c:pt>
                <c:pt idx="9797">
                  <c:v>0.77506096696010474</c:v>
                </c:pt>
                <c:pt idx="9798">
                  <c:v>0.77554877191924154</c:v>
                </c:pt>
                <c:pt idx="9799">
                  <c:v>0.77603657687761896</c:v>
                </c:pt>
                <c:pt idx="9800">
                  <c:v>0.77652438183524319</c:v>
                </c:pt>
                <c:pt idx="9801">
                  <c:v>0.77701218679212047</c:v>
                </c:pt>
                <c:pt idx="9802">
                  <c:v>0.7774999917482619</c:v>
                </c:pt>
                <c:pt idx="9803">
                  <c:v>0.77798779670366702</c:v>
                </c:pt>
                <c:pt idx="9804">
                  <c:v>0.77847560165834873</c:v>
                </c:pt>
                <c:pt idx="9805">
                  <c:v>0.77896340661231145</c:v>
                </c:pt>
                <c:pt idx="9806">
                  <c:v>0.7794512115655623</c:v>
                </c:pt>
                <c:pt idx="9807">
                  <c:v>0.77993901651810926</c:v>
                </c:pt>
                <c:pt idx="9808">
                  <c:v>0.78042682146995634</c:v>
                </c:pt>
                <c:pt idx="9809">
                  <c:v>0.78091462642111065</c:v>
                </c:pt>
                <c:pt idx="9810">
                  <c:v>0.78140243137158194</c:v>
                </c:pt>
                <c:pt idx="9811">
                  <c:v>0.78189023632137378</c:v>
                </c:pt>
                <c:pt idx="9812">
                  <c:v>0.78237804127049193</c:v>
                </c:pt>
                <c:pt idx="9813">
                  <c:v>0.78286584621893818</c:v>
                </c:pt>
                <c:pt idx="9814">
                  <c:v>0.78335365116673206</c:v>
                </c:pt>
                <c:pt idx="9815">
                  <c:v>0.78384145611387046</c:v>
                </c:pt>
                <c:pt idx="9816">
                  <c:v>0.78432926106036271</c:v>
                </c:pt>
                <c:pt idx="9817">
                  <c:v>0.78481706600620882</c:v>
                </c:pt>
                <c:pt idx="9818">
                  <c:v>0.78530487095142387</c:v>
                </c:pt>
                <c:pt idx="9819">
                  <c:v>0.78579267589600699</c:v>
                </c:pt>
                <c:pt idx="9820">
                  <c:v>0.78628048083996571</c:v>
                </c:pt>
                <c:pt idx="9821">
                  <c:v>0.78676828578330893</c:v>
                </c:pt>
                <c:pt idx="9822">
                  <c:v>0.78725609072603708</c:v>
                </c:pt>
                <c:pt idx="9823">
                  <c:v>0.78774389566816083</c:v>
                </c:pt>
                <c:pt idx="9824">
                  <c:v>0.78823170060968195</c:v>
                </c:pt>
                <c:pt idx="9825">
                  <c:v>0.78871950555060888</c:v>
                </c:pt>
                <c:pt idx="9826">
                  <c:v>0.78920731049094917</c:v>
                </c:pt>
                <c:pt idx="9827">
                  <c:v>0.78969511543070414</c:v>
                </c:pt>
                <c:pt idx="9828">
                  <c:v>0.79018292036987736</c:v>
                </c:pt>
                <c:pt idx="9829">
                  <c:v>0.79067072530847948</c:v>
                </c:pt>
                <c:pt idx="9830">
                  <c:v>0.79115853024651406</c:v>
                </c:pt>
                <c:pt idx="9831">
                  <c:v>0.79164633518398242</c:v>
                </c:pt>
                <c:pt idx="9832">
                  <c:v>0.79213414012089478</c:v>
                </c:pt>
                <c:pt idx="9833">
                  <c:v>0.79262194505725825</c:v>
                </c:pt>
                <c:pt idx="9834">
                  <c:v>0.79310974999307593</c:v>
                </c:pt>
                <c:pt idx="9835">
                  <c:v>0.79359755492835049</c:v>
                </c:pt>
                <c:pt idx="9836">
                  <c:v>0.79408535986308815</c:v>
                </c:pt>
                <c:pt idx="9837">
                  <c:v>0.79457316479729556</c:v>
                </c:pt>
                <c:pt idx="9838">
                  <c:v>0.79506096973097673</c:v>
                </c:pt>
                <c:pt idx="9839">
                  <c:v>0.79554877466413521</c:v>
                </c:pt>
                <c:pt idx="9840">
                  <c:v>0.79603657959677676</c:v>
                </c:pt>
                <c:pt idx="9841">
                  <c:v>0.79652438452890673</c:v>
                </c:pt>
                <c:pt idx="9842">
                  <c:v>0.79701218946052999</c:v>
                </c:pt>
                <c:pt idx="9843">
                  <c:v>0.79749999439165009</c:v>
                </c:pt>
                <c:pt idx="9844">
                  <c:v>0.79798779932227282</c:v>
                </c:pt>
                <c:pt idx="9845">
                  <c:v>0.79847560425240349</c:v>
                </c:pt>
                <c:pt idx="9846">
                  <c:v>0.79896340918204434</c:v>
                </c:pt>
                <c:pt idx="9847">
                  <c:v>0.79945121411120335</c:v>
                </c:pt>
                <c:pt idx="9848">
                  <c:v>0.79993901903988052</c:v>
                </c:pt>
                <c:pt idx="9849">
                  <c:v>0.80042682396808207</c:v>
                </c:pt>
                <c:pt idx="9850">
                  <c:v>0.80091462889581511</c:v>
                </c:pt>
                <c:pt idx="9851">
                  <c:v>0.80140243382308185</c:v>
                </c:pt>
                <c:pt idx="9852">
                  <c:v>0.80189023874988852</c:v>
                </c:pt>
                <c:pt idx="9853">
                  <c:v>0.80237804367623955</c:v>
                </c:pt>
                <c:pt idx="9854">
                  <c:v>0.80286584860213628</c:v>
                </c:pt>
                <c:pt idx="9855">
                  <c:v>0.80335365352758581</c:v>
                </c:pt>
                <c:pt idx="9856">
                  <c:v>0.80384145845258814</c:v>
                </c:pt>
                <c:pt idx="9857">
                  <c:v>0.80432926337715349</c:v>
                </c:pt>
                <c:pt idx="9858">
                  <c:v>0.80481706830127964</c:v>
                </c:pt>
                <c:pt idx="9859">
                  <c:v>0.80530487322497635</c:v>
                </c:pt>
                <c:pt idx="9860">
                  <c:v>0.80579267814824229</c:v>
                </c:pt>
                <c:pt idx="9861">
                  <c:v>0.80628048307108546</c:v>
                </c:pt>
                <c:pt idx="9862">
                  <c:v>0.80676828799350853</c:v>
                </c:pt>
                <c:pt idx="9863">
                  <c:v>0.80725609291551814</c:v>
                </c:pt>
                <c:pt idx="9864">
                  <c:v>0.80774389783711031</c:v>
                </c:pt>
                <c:pt idx="9865">
                  <c:v>0.80823170275830059</c:v>
                </c:pt>
                <c:pt idx="9866">
                  <c:v>0.80871950767908185</c:v>
                </c:pt>
                <c:pt idx="9867">
                  <c:v>0.80920731259945944</c:v>
                </c:pt>
                <c:pt idx="9868">
                  <c:v>0.80969511751944356</c:v>
                </c:pt>
                <c:pt idx="9869">
                  <c:v>0.81018292243903378</c:v>
                </c:pt>
                <c:pt idx="9870">
                  <c:v>0.81067072735823764</c:v>
                </c:pt>
                <c:pt idx="9871">
                  <c:v>0.81115853227705159</c:v>
                </c:pt>
                <c:pt idx="9872">
                  <c:v>0.81164633719548807</c:v>
                </c:pt>
                <c:pt idx="9873">
                  <c:v>0.81213414211354573</c:v>
                </c:pt>
                <c:pt idx="9874">
                  <c:v>0.81262194703122326</c:v>
                </c:pt>
                <c:pt idx="9875">
                  <c:v>0.81310975194853352</c:v>
                </c:pt>
                <c:pt idx="9876">
                  <c:v>0.81359755686547386</c:v>
                </c:pt>
                <c:pt idx="9877">
                  <c:v>0.81408536178205049</c:v>
                </c:pt>
                <c:pt idx="9878">
                  <c:v>0.81457316669826429</c:v>
                </c:pt>
                <c:pt idx="9879">
                  <c:v>0.81506097161412239</c:v>
                </c:pt>
                <c:pt idx="9880">
                  <c:v>0.81554877652962521</c:v>
                </c:pt>
                <c:pt idx="9881">
                  <c:v>0.81603658144477675</c:v>
                </c:pt>
                <c:pt idx="9882">
                  <c:v>0.81652438635958235</c:v>
                </c:pt>
                <c:pt idx="9883">
                  <c:v>0.81701219127404023</c:v>
                </c:pt>
                <c:pt idx="9884">
                  <c:v>0.81749999618815661</c:v>
                </c:pt>
                <c:pt idx="9885">
                  <c:v>0.81798780110193281</c:v>
                </c:pt>
                <c:pt idx="9886">
                  <c:v>0.81847560601537594</c:v>
                </c:pt>
                <c:pt idx="9887">
                  <c:v>0.81896341092848735</c:v>
                </c:pt>
                <c:pt idx="9888">
                  <c:v>0.81945121584127367</c:v>
                </c:pt>
                <c:pt idx="9889">
                  <c:v>0.81993902075373093</c:v>
                </c:pt>
                <c:pt idx="9890">
                  <c:v>0.82042682566586755</c:v>
                </c:pt>
                <c:pt idx="9891">
                  <c:v>0.82091463057768355</c:v>
                </c:pt>
                <c:pt idx="9892">
                  <c:v>0.8214024354891829</c:v>
                </c:pt>
                <c:pt idx="9893">
                  <c:v>0.82189024040036829</c:v>
                </c:pt>
                <c:pt idx="9894">
                  <c:v>0.82237804531124414</c:v>
                </c:pt>
                <c:pt idx="9895">
                  <c:v>0.82286585022181047</c:v>
                </c:pt>
                <c:pt idx="9896">
                  <c:v>0.82335365513207304</c:v>
                </c:pt>
                <c:pt idx="9897">
                  <c:v>0.82384146004203229</c:v>
                </c:pt>
                <c:pt idx="9898">
                  <c:v>0.82432926495169445</c:v>
                </c:pt>
                <c:pt idx="9899">
                  <c:v>0.82481706986105952</c:v>
                </c:pt>
                <c:pt idx="9900">
                  <c:v>0.82530487477013192</c:v>
                </c:pt>
                <c:pt idx="9901">
                  <c:v>0.82579267967891345</c:v>
                </c:pt>
                <c:pt idx="9902">
                  <c:v>0.82628048458740633</c:v>
                </c:pt>
                <c:pt idx="9903">
                  <c:v>0.82676828949560477</c:v>
                </c:pt>
                <c:pt idx="9904">
                  <c:v>0.82725609440353143</c:v>
                </c:pt>
                <c:pt idx="9905">
                  <c:v>0.82774389931117476</c:v>
                </c:pt>
                <c:pt idx="9906">
                  <c:v>0.82823170421854408</c:v>
                </c:pt>
                <c:pt idx="9907">
                  <c:v>0.82871950912563186</c:v>
                </c:pt>
                <c:pt idx="9908">
                  <c:v>0.82920731403245274</c:v>
                </c:pt>
                <c:pt idx="9909">
                  <c:v>0.82969511893900272</c:v>
                </c:pt>
                <c:pt idx="9910">
                  <c:v>0.83018292384528447</c:v>
                </c:pt>
                <c:pt idx="9911">
                  <c:v>0.83067072875130332</c:v>
                </c:pt>
                <c:pt idx="9912">
                  <c:v>0.83115853365705883</c:v>
                </c:pt>
                <c:pt idx="9913">
                  <c:v>0.83164633856255499</c:v>
                </c:pt>
                <c:pt idx="9914">
                  <c:v>0.8321341434677918</c:v>
                </c:pt>
                <c:pt idx="9915">
                  <c:v>0.83262194837277548</c:v>
                </c:pt>
                <c:pt idx="9916">
                  <c:v>0.83310975327750647</c:v>
                </c:pt>
                <c:pt idx="9917">
                  <c:v>0.83359755818198789</c:v>
                </c:pt>
                <c:pt idx="9918">
                  <c:v>0.83408536308621972</c:v>
                </c:pt>
                <c:pt idx="9919">
                  <c:v>0.83457316799020909</c:v>
                </c:pt>
                <c:pt idx="9920">
                  <c:v>0.83506097289395242</c:v>
                </c:pt>
                <c:pt idx="9921">
                  <c:v>0.83554877779745018</c:v>
                </c:pt>
                <c:pt idx="9922">
                  <c:v>0.83603658270071346</c:v>
                </c:pt>
                <c:pt idx="9923">
                  <c:v>0.83652438760374315</c:v>
                </c:pt>
                <c:pt idx="9924">
                  <c:v>0.83701219250653836</c:v>
                </c:pt>
                <c:pt idx="9925">
                  <c:v>0.83749999740910042</c:v>
                </c:pt>
                <c:pt idx="9926">
                  <c:v>0.83798780231143022</c:v>
                </c:pt>
                <c:pt idx="9927">
                  <c:v>0.83847560721353709</c:v>
                </c:pt>
                <c:pt idx="9928">
                  <c:v>0.83896341211541436</c:v>
                </c:pt>
                <c:pt idx="9929">
                  <c:v>0.83945121701707004</c:v>
                </c:pt>
                <c:pt idx="9930">
                  <c:v>0.83993902191850411</c:v>
                </c:pt>
                <c:pt idx="9931">
                  <c:v>0.84042682681972103</c:v>
                </c:pt>
                <c:pt idx="9932">
                  <c:v>0.84091463172071723</c:v>
                </c:pt>
                <c:pt idx="9933">
                  <c:v>0.84140243662149983</c:v>
                </c:pt>
                <c:pt idx="9934">
                  <c:v>0.84189024152207015</c:v>
                </c:pt>
                <c:pt idx="9935">
                  <c:v>0.84237804642242997</c:v>
                </c:pt>
                <c:pt idx="9936">
                  <c:v>0.84286585132257752</c:v>
                </c:pt>
                <c:pt idx="9937">
                  <c:v>0.84335365622252256</c:v>
                </c:pt>
                <c:pt idx="9938">
                  <c:v>0.84384146112225622</c:v>
                </c:pt>
                <c:pt idx="9939">
                  <c:v>0.84432926602178604</c:v>
                </c:pt>
                <c:pt idx="9940">
                  <c:v>0.84481707092111646</c:v>
                </c:pt>
                <c:pt idx="9941">
                  <c:v>0.84530487582025149</c:v>
                </c:pt>
                <c:pt idx="9942">
                  <c:v>0.84579268071918667</c:v>
                </c:pt>
                <c:pt idx="9943">
                  <c:v>0.84628048561792379</c:v>
                </c:pt>
                <c:pt idx="9944">
                  <c:v>0.84676829051646818</c:v>
                </c:pt>
                <c:pt idx="9945">
                  <c:v>0.8472560954148225</c:v>
                </c:pt>
                <c:pt idx="9946">
                  <c:v>0.84774390031298497</c:v>
                </c:pt>
                <c:pt idx="9947">
                  <c:v>0.8482317052109587</c:v>
                </c:pt>
                <c:pt idx="9948">
                  <c:v>0.84871951010874414</c:v>
                </c:pt>
                <c:pt idx="9949">
                  <c:v>0.84920731500634838</c:v>
                </c:pt>
                <c:pt idx="9950">
                  <c:v>0.84969511990376345</c:v>
                </c:pt>
                <c:pt idx="9951">
                  <c:v>0.8501829248010031</c:v>
                </c:pt>
                <c:pt idx="9952">
                  <c:v>0.85067072969805801</c:v>
                </c:pt>
                <c:pt idx="9953">
                  <c:v>0.85115853459493973</c:v>
                </c:pt>
                <c:pt idx="9954">
                  <c:v>0.8516463394916407</c:v>
                </c:pt>
                <c:pt idx="9955">
                  <c:v>0.85213414438816804</c:v>
                </c:pt>
                <c:pt idx="9956">
                  <c:v>0.85262194928452217</c:v>
                </c:pt>
                <c:pt idx="9957">
                  <c:v>0.8531097541807009</c:v>
                </c:pt>
                <c:pt idx="9958">
                  <c:v>0.85359755907671264</c:v>
                </c:pt>
                <c:pt idx="9959">
                  <c:v>0.85408536397255741</c:v>
                </c:pt>
                <c:pt idx="9960">
                  <c:v>0.85457316886823431</c:v>
                </c:pt>
                <c:pt idx="9961">
                  <c:v>0.85506097376374601</c:v>
                </c:pt>
                <c:pt idx="9962">
                  <c:v>0.85554877865909429</c:v>
                </c:pt>
                <c:pt idx="9963">
                  <c:v>0.85603658355428269</c:v>
                </c:pt>
                <c:pt idx="9964">
                  <c:v>0.8565243884493059</c:v>
                </c:pt>
                <c:pt idx="9965">
                  <c:v>0.85701219334417145</c:v>
                </c:pt>
                <c:pt idx="9966">
                  <c:v>0.85749999823888112</c:v>
                </c:pt>
                <c:pt idx="9967">
                  <c:v>0.85798780313343448</c:v>
                </c:pt>
                <c:pt idx="9968">
                  <c:v>0.85847560802783063</c:v>
                </c:pt>
                <c:pt idx="9969">
                  <c:v>0.85896341292207712</c:v>
                </c:pt>
                <c:pt idx="9970">
                  <c:v>0.85945121781616951</c:v>
                </c:pt>
                <c:pt idx="9971">
                  <c:v>0.85993902271011091</c:v>
                </c:pt>
                <c:pt idx="9972">
                  <c:v>0.86042682760390576</c:v>
                </c:pt>
                <c:pt idx="9973">
                  <c:v>0.86091463249754963</c:v>
                </c:pt>
                <c:pt idx="9974">
                  <c:v>0.86140243739104871</c:v>
                </c:pt>
                <c:pt idx="9975">
                  <c:v>0.86189024228440037</c:v>
                </c:pt>
                <c:pt idx="9976">
                  <c:v>0.86237804717760946</c:v>
                </c:pt>
                <c:pt idx="9977">
                  <c:v>0.86286585207067734</c:v>
                </c:pt>
                <c:pt idx="9978">
                  <c:v>0.86335365696360489</c:v>
                </c:pt>
                <c:pt idx="9979">
                  <c:v>0.86384146185639299</c:v>
                </c:pt>
                <c:pt idx="9980">
                  <c:v>0.8643292667490452</c:v>
                </c:pt>
                <c:pt idx="9981">
                  <c:v>0.86481707164155797</c:v>
                </c:pt>
                <c:pt idx="9982">
                  <c:v>0.86530487653393617</c:v>
                </c:pt>
                <c:pt idx="9983">
                  <c:v>0.86579268142617893</c:v>
                </c:pt>
                <c:pt idx="9984">
                  <c:v>0.86628048631828891</c:v>
                </c:pt>
                <c:pt idx="9985">
                  <c:v>0.86676829121026833</c:v>
                </c:pt>
                <c:pt idx="9986">
                  <c:v>0.8672560961021154</c:v>
                </c:pt>
                <c:pt idx="9987">
                  <c:v>0.86774390099383414</c:v>
                </c:pt>
                <c:pt idx="9988">
                  <c:v>0.86823170588542542</c:v>
                </c:pt>
                <c:pt idx="9989">
                  <c:v>0.8687195107768888</c:v>
                </c:pt>
                <c:pt idx="9990">
                  <c:v>0.86920731566822473</c:v>
                </c:pt>
                <c:pt idx="9991">
                  <c:v>0.86969512055943943</c:v>
                </c:pt>
                <c:pt idx="9992">
                  <c:v>0.87018292545053022</c:v>
                </c:pt>
                <c:pt idx="9993">
                  <c:v>0.87067073034149045</c:v>
                </c:pt>
                <c:pt idx="9994">
                  <c:v>0.87115853523233611</c:v>
                </c:pt>
                <c:pt idx="9995">
                  <c:v>0.87164634012306452</c:v>
                </c:pt>
                <c:pt idx="9996">
                  <c:v>0.87213414501367081</c:v>
                </c:pt>
                <c:pt idx="9997">
                  <c:v>0.87262194990416031</c:v>
                </c:pt>
                <c:pt idx="9998">
                  <c:v>0.87310975479453301</c:v>
                </c:pt>
                <c:pt idx="9999">
                  <c:v>0.87359755968479069</c:v>
                </c:pt>
                <c:pt idx="10000">
                  <c:v>0.87408536457493335</c:v>
                </c:pt>
                <c:pt idx="10001">
                  <c:v>0.87457316946497787</c:v>
                </c:pt>
                <c:pt idx="10002">
                  <c:v>0.87506097435489538</c:v>
                </c:pt>
                <c:pt idx="10003">
                  <c:v>0.87554877924470009</c:v>
                </c:pt>
                <c:pt idx="10004">
                  <c:v>0.87603658413439778</c:v>
                </c:pt>
                <c:pt idx="10005">
                  <c:v>0.87652438902398311</c:v>
                </c:pt>
                <c:pt idx="10006">
                  <c:v>0.87701219391346275</c:v>
                </c:pt>
                <c:pt idx="10007">
                  <c:v>0.87749999880283358</c:v>
                </c:pt>
                <c:pt idx="10008">
                  <c:v>0.87798780369209606</c:v>
                </c:pt>
                <c:pt idx="10009">
                  <c:v>0.87847560858125817</c:v>
                </c:pt>
                <c:pt idx="10010">
                  <c:v>0.8789634134703137</c:v>
                </c:pt>
                <c:pt idx="10011">
                  <c:v>0.87945121835926621</c:v>
                </c:pt>
                <c:pt idx="10012">
                  <c:v>0.87993902324811613</c:v>
                </c:pt>
                <c:pt idx="10013">
                  <c:v>0.88042682813686524</c:v>
                </c:pt>
                <c:pt idx="10014">
                  <c:v>0.88091463302551443</c:v>
                </c:pt>
                <c:pt idx="10015">
                  <c:v>0.88140243791406325</c:v>
                </c:pt>
                <c:pt idx="10016">
                  <c:v>0.88189024280251527</c:v>
                </c:pt>
                <c:pt idx="10017">
                  <c:v>0.88237804769086692</c:v>
                </c:pt>
                <c:pt idx="10018">
                  <c:v>0.88286585257912309</c:v>
                </c:pt>
                <c:pt idx="10019">
                  <c:v>0.883353657467286</c:v>
                </c:pt>
                <c:pt idx="10020">
                  <c:v>0.88384146235535166</c:v>
                </c:pt>
                <c:pt idx="10021">
                  <c:v>0.88432926724332495</c:v>
                </c:pt>
                <c:pt idx="10022">
                  <c:v>0.88481707213120409</c:v>
                </c:pt>
                <c:pt idx="10023">
                  <c:v>0.88530487701899085</c:v>
                </c:pt>
                <c:pt idx="10024">
                  <c:v>0.88579268190668614</c:v>
                </c:pt>
                <c:pt idx="10025">
                  <c:v>0.88628048679429217</c:v>
                </c:pt>
                <c:pt idx="10026">
                  <c:v>0.88676829168180848</c:v>
                </c:pt>
                <c:pt idx="10027">
                  <c:v>0.88725609656923599</c:v>
                </c:pt>
                <c:pt idx="10028">
                  <c:v>0.88774390145657289</c:v>
                </c:pt>
                <c:pt idx="10029">
                  <c:v>0.88823170634382542</c:v>
                </c:pt>
                <c:pt idx="10030">
                  <c:v>0.88871951123099091</c:v>
                </c:pt>
                <c:pt idx="10031">
                  <c:v>0.8892073161180214</c:v>
                </c:pt>
                <c:pt idx="10032">
                  <c:v>0.88969512100506831</c:v>
                </c:pt>
                <c:pt idx="10033">
                  <c:v>0.89018292589198023</c:v>
                </c:pt>
                <c:pt idx="10034">
                  <c:v>0.89067073077875758</c:v>
                </c:pt>
                <c:pt idx="10035">
                  <c:v>0.89115853566550474</c:v>
                </c:pt>
                <c:pt idx="10036">
                  <c:v>0.89164634055221903</c:v>
                </c:pt>
                <c:pt idx="10037">
                  <c:v>0.89213414543875391</c:v>
                </c:pt>
                <c:pt idx="10038">
                  <c:v>0.89262195032525593</c:v>
                </c:pt>
                <c:pt idx="10039">
                  <c:v>0.89310975521172953</c:v>
                </c:pt>
                <c:pt idx="10040">
                  <c:v>0.89359756009802815</c:v>
                </c:pt>
                <c:pt idx="10041">
                  <c:v>0.89408536498429703</c:v>
                </c:pt>
                <c:pt idx="10042">
                  <c:v>0.89457316987053659</c:v>
                </c:pt>
                <c:pt idx="10043">
                  <c:v>0.89506097475665092</c:v>
                </c:pt>
                <c:pt idx="10044">
                  <c:v>0.89554877964264268</c:v>
                </c:pt>
                <c:pt idx="10045">
                  <c:v>0.8960365845286562</c:v>
                </c:pt>
                <c:pt idx="10046">
                  <c:v>0.89652438941454582</c:v>
                </c:pt>
                <c:pt idx="10047">
                  <c:v>0.89701219430031331</c:v>
                </c:pt>
                <c:pt idx="10048">
                  <c:v>0.89749999918605772</c:v>
                </c:pt>
                <c:pt idx="10049">
                  <c:v>0.89798780407172796</c:v>
                </c:pt>
                <c:pt idx="10050">
                  <c:v>0.89847560895732759</c:v>
                </c:pt>
                <c:pt idx="10051">
                  <c:v>0.89896341384285749</c:v>
                </c:pt>
                <c:pt idx="10052">
                  <c:v>0.89945121872831857</c:v>
                </c:pt>
                <c:pt idx="10053">
                  <c:v>0.89993902361370681</c:v>
                </c:pt>
                <c:pt idx="10054">
                  <c:v>0.90042682849902844</c:v>
                </c:pt>
                <c:pt idx="10055">
                  <c:v>0.90091463338427991</c:v>
                </c:pt>
                <c:pt idx="10056">
                  <c:v>0.90140243826946609</c:v>
                </c:pt>
                <c:pt idx="10057">
                  <c:v>0.90189024315458388</c:v>
                </c:pt>
                <c:pt idx="10058">
                  <c:v>0.90237804803963551</c:v>
                </c:pt>
                <c:pt idx="10059">
                  <c:v>0.90286585292462274</c:v>
                </c:pt>
                <c:pt idx="10060">
                  <c:v>0.90335365780954291</c:v>
                </c:pt>
                <c:pt idx="10061">
                  <c:v>0.90384146269440047</c:v>
                </c:pt>
                <c:pt idx="10062">
                  <c:v>0.90432926757919496</c:v>
                </c:pt>
                <c:pt idx="10063">
                  <c:v>0.90481707246392329</c:v>
                </c:pt>
                <c:pt idx="10064">
                  <c:v>0.90530487734859078</c:v>
                </c:pt>
                <c:pt idx="10065">
                  <c:v>0.90579268223319653</c:v>
                </c:pt>
                <c:pt idx="10066">
                  <c:v>0.90628048711773923</c:v>
                </c:pt>
                <c:pt idx="10067">
                  <c:v>0.90676829200222198</c:v>
                </c:pt>
                <c:pt idx="10068">
                  <c:v>0.90725609688664655</c:v>
                </c:pt>
                <c:pt idx="10069">
                  <c:v>0.90774390177100628</c:v>
                </c:pt>
                <c:pt idx="10070">
                  <c:v>0.9082317066553105</c:v>
                </c:pt>
                <c:pt idx="10071">
                  <c:v>0.90871951153955566</c:v>
                </c:pt>
                <c:pt idx="10072">
                  <c:v>0.90920731642374175</c:v>
                </c:pt>
                <c:pt idx="10073">
                  <c:v>0.90969512130787233</c:v>
                </c:pt>
                <c:pt idx="10074">
                  <c:v>0.91018292619194252</c:v>
                </c:pt>
                <c:pt idx="10075">
                  <c:v>0.91067073107595986</c:v>
                </c:pt>
                <c:pt idx="10076">
                  <c:v>0.91115853595991947</c:v>
                </c:pt>
                <c:pt idx="10077">
                  <c:v>0.91164634084382445</c:v>
                </c:pt>
                <c:pt idx="10078">
                  <c:v>0.91213414572767348</c:v>
                </c:pt>
                <c:pt idx="10079">
                  <c:v>0.91262195061146922</c:v>
                </c:pt>
                <c:pt idx="10080">
                  <c:v>0.91310975549520723</c:v>
                </c:pt>
                <c:pt idx="10081">
                  <c:v>0.91359756037889772</c:v>
                </c:pt>
                <c:pt idx="10082">
                  <c:v>0.91408536526253181</c:v>
                </c:pt>
                <c:pt idx="10083">
                  <c:v>0.91457317014611395</c:v>
                </c:pt>
                <c:pt idx="10084">
                  <c:v>0.91506097502964767</c:v>
                </c:pt>
                <c:pt idx="10085">
                  <c:v>0.91554877991312456</c:v>
                </c:pt>
                <c:pt idx="10086">
                  <c:v>0.91603658479655214</c:v>
                </c:pt>
                <c:pt idx="10087">
                  <c:v>0.9165243896799331</c:v>
                </c:pt>
                <c:pt idx="10088">
                  <c:v>0.91701219456326033</c:v>
                </c:pt>
                <c:pt idx="10089">
                  <c:v>0.91749999944653871</c:v>
                </c:pt>
                <c:pt idx="10090">
                  <c:v>0.9179878043297669</c:v>
                </c:pt>
                <c:pt idx="10091">
                  <c:v>0.91847560921294846</c:v>
                </c:pt>
                <c:pt idx="10092">
                  <c:v>0.91896341409608073</c:v>
                </c:pt>
                <c:pt idx="10093">
                  <c:v>0.91945121897916593</c:v>
                </c:pt>
                <c:pt idx="10094">
                  <c:v>0.91993902386220316</c:v>
                </c:pt>
                <c:pt idx="10095">
                  <c:v>0.92042682874519421</c:v>
                </c:pt>
                <c:pt idx="10096">
                  <c:v>0.92091463362813997</c:v>
                </c:pt>
                <c:pt idx="10097">
                  <c:v>0.92140243851103998</c:v>
                </c:pt>
                <c:pt idx="10098">
                  <c:v>0.92189024339389336</c:v>
                </c:pt>
                <c:pt idx="10099">
                  <c:v>0.92237804827669923</c:v>
                </c:pt>
                <c:pt idx="10100">
                  <c:v>0.92286585315946379</c:v>
                </c:pt>
                <c:pt idx="10101">
                  <c:v>0.9233536580421835</c:v>
                </c:pt>
                <c:pt idx="10102">
                  <c:v>0.9238414629248588</c:v>
                </c:pt>
                <c:pt idx="10103">
                  <c:v>0.92432926780749103</c:v>
                </c:pt>
                <c:pt idx="10104">
                  <c:v>0.92481707269008062</c:v>
                </c:pt>
                <c:pt idx="10105">
                  <c:v>0.92530487757262714</c:v>
                </c:pt>
                <c:pt idx="10106">
                  <c:v>0.92579268245513191</c:v>
                </c:pt>
                <c:pt idx="10107">
                  <c:v>0.92628048733759538</c:v>
                </c:pt>
                <c:pt idx="10108">
                  <c:v>0.92676829222001667</c:v>
                </c:pt>
                <c:pt idx="10109">
                  <c:v>0.92725609710239709</c:v>
                </c:pt>
                <c:pt idx="10110">
                  <c:v>0.92774390198473711</c:v>
                </c:pt>
                <c:pt idx="10111">
                  <c:v>0.9282317068670376</c:v>
                </c:pt>
                <c:pt idx="10112">
                  <c:v>0.9287195117492959</c:v>
                </c:pt>
                <c:pt idx="10113">
                  <c:v>0.92920731663151823</c:v>
                </c:pt>
                <c:pt idx="10114">
                  <c:v>0.92969512151369793</c:v>
                </c:pt>
                <c:pt idx="10115">
                  <c:v>0.93018292639584077</c:v>
                </c:pt>
                <c:pt idx="10116">
                  <c:v>0.93067073127794409</c:v>
                </c:pt>
                <c:pt idx="10117">
                  <c:v>0.93115853616000965</c:v>
                </c:pt>
                <c:pt idx="10118">
                  <c:v>0.93164634104203747</c:v>
                </c:pt>
                <c:pt idx="10119">
                  <c:v>0.93213414592403199</c:v>
                </c:pt>
                <c:pt idx="10120">
                  <c:v>0.93262195080598476</c:v>
                </c:pt>
                <c:pt idx="10121">
                  <c:v>0.93310975568790244</c:v>
                </c:pt>
                <c:pt idx="10122">
                  <c:v>0.93359756056978238</c:v>
                </c:pt>
                <c:pt idx="10123">
                  <c:v>0.93408536545162857</c:v>
                </c:pt>
                <c:pt idx="10124">
                  <c:v>0.93457317033343745</c:v>
                </c:pt>
                <c:pt idx="10125">
                  <c:v>0.93506097521520948</c:v>
                </c:pt>
                <c:pt idx="10126">
                  <c:v>0.9355487800969513</c:v>
                </c:pt>
                <c:pt idx="10127">
                  <c:v>0.93603658497865538</c:v>
                </c:pt>
                <c:pt idx="10128">
                  <c:v>0.93652438986032749</c:v>
                </c:pt>
                <c:pt idx="10129">
                  <c:v>0.93701219474196362</c:v>
                </c:pt>
                <c:pt idx="10130">
                  <c:v>0.937499999623566</c:v>
                </c:pt>
                <c:pt idx="10131">
                  <c:v>0.93798780450513686</c:v>
                </c:pt>
                <c:pt idx="10132">
                  <c:v>0.93847560938667396</c:v>
                </c:pt>
                <c:pt idx="10133">
                  <c:v>0.93896341426817909</c:v>
                </c:pt>
                <c:pt idx="10134">
                  <c:v>0.93945121914965002</c:v>
                </c:pt>
                <c:pt idx="10135">
                  <c:v>0.93993902403108986</c:v>
                </c:pt>
                <c:pt idx="10136">
                  <c:v>0.94042682891249685</c:v>
                </c:pt>
                <c:pt idx="10137">
                  <c:v>0.94091463379387275</c:v>
                </c:pt>
                <c:pt idx="10138">
                  <c:v>0.94140243867521756</c:v>
                </c:pt>
                <c:pt idx="10139">
                  <c:v>0.94189024355653261</c:v>
                </c:pt>
                <c:pt idx="10140">
                  <c:v>0.94237804843781614</c:v>
                </c:pt>
                <c:pt idx="10141">
                  <c:v>0.94286585331906858</c:v>
                </c:pt>
                <c:pt idx="10142">
                  <c:v>0.94335365820029171</c:v>
                </c:pt>
                <c:pt idx="10143">
                  <c:v>0.94384146308148464</c:v>
                </c:pt>
                <c:pt idx="10144">
                  <c:v>0.9443292679626496</c:v>
                </c:pt>
                <c:pt idx="10145">
                  <c:v>0.94481707284378391</c:v>
                </c:pt>
                <c:pt idx="10146">
                  <c:v>0.9453048777248898</c:v>
                </c:pt>
                <c:pt idx="10147">
                  <c:v>0.94579268260596638</c:v>
                </c:pt>
                <c:pt idx="10148">
                  <c:v>0.94628048748701632</c:v>
                </c:pt>
                <c:pt idx="10149">
                  <c:v>0.94676829236803606</c:v>
                </c:pt>
                <c:pt idx="10150">
                  <c:v>0.94725609724902826</c:v>
                </c:pt>
                <c:pt idx="10151">
                  <c:v>0.94774390212999382</c:v>
                </c:pt>
                <c:pt idx="10152">
                  <c:v>0.94823170701093096</c:v>
                </c:pt>
                <c:pt idx="10153">
                  <c:v>0.94871951189184189</c:v>
                </c:pt>
                <c:pt idx="10154">
                  <c:v>0.94920731677272352</c:v>
                </c:pt>
                <c:pt idx="10155">
                  <c:v>0.9496951216535825</c:v>
                </c:pt>
                <c:pt idx="10156">
                  <c:v>0.95018292653441394</c:v>
                </c:pt>
                <c:pt idx="10157">
                  <c:v>0.95067073141521874</c:v>
                </c:pt>
                <c:pt idx="10158">
                  <c:v>0.95115853629599822</c:v>
                </c:pt>
                <c:pt idx="10159">
                  <c:v>0.95164634117675018</c:v>
                </c:pt>
                <c:pt idx="10160">
                  <c:v>0.95213414605748037</c:v>
                </c:pt>
                <c:pt idx="10161">
                  <c:v>0.95262195093818436</c:v>
                </c:pt>
                <c:pt idx="10162">
                  <c:v>0.95310975581886082</c:v>
                </c:pt>
                <c:pt idx="10163">
                  <c:v>0.95359756069951462</c:v>
                </c:pt>
                <c:pt idx="10164">
                  <c:v>0.95408536558014356</c:v>
                </c:pt>
                <c:pt idx="10165">
                  <c:v>0.95457317046074808</c:v>
                </c:pt>
                <c:pt idx="10166">
                  <c:v>0.95506097534132861</c:v>
                </c:pt>
                <c:pt idx="10167">
                  <c:v>0.95554878022188428</c:v>
                </c:pt>
                <c:pt idx="10168">
                  <c:v>0.95603658510241996</c:v>
                </c:pt>
                <c:pt idx="10169">
                  <c:v>0.95652438998292855</c:v>
                </c:pt>
                <c:pt idx="10170">
                  <c:v>0.95701219486341627</c:v>
                </c:pt>
                <c:pt idx="10171">
                  <c:v>0.95749999974388134</c:v>
                </c:pt>
                <c:pt idx="10172">
                  <c:v>0.95798780462432198</c:v>
                </c:pt>
                <c:pt idx="10173">
                  <c:v>0.95847560950474087</c:v>
                </c:pt>
                <c:pt idx="10174">
                  <c:v>0.95896341438513932</c:v>
                </c:pt>
                <c:pt idx="10175">
                  <c:v>0.95945121926551469</c:v>
                </c:pt>
                <c:pt idx="10176">
                  <c:v>0.9599390241458674</c:v>
                </c:pt>
                <c:pt idx="10177">
                  <c:v>0.96042682902619925</c:v>
                </c:pt>
                <c:pt idx="10178">
                  <c:v>0.96091463390650977</c:v>
                </c:pt>
                <c:pt idx="10179">
                  <c:v>0.96140243878679854</c:v>
                </c:pt>
                <c:pt idx="10180">
                  <c:v>0.96189024366706599</c:v>
                </c:pt>
                <c:pt idx="10181">
                  <c:v>0.96237804854731124</c:v>
                </c:pt>
                <c:pt idx="10182">
                  <c:v>0.96286585342753828</c:v>
                </c:pt>
                <c:pt idx="10183">
                  <c:v>0.96335365830774533</c:v>
                </c:pt>
                <c:pt idx="10184">
                  <c:v>0.96384146318793107</c:v>
                </c:pt>
                <c:pt idx="10185">
                  <c:v>0.96432926806809771</c:v>
                </c:pt>
                <c:pt idx="10186">
                  <c:v>0.96481707294824259</c:v>
                </c:pt>
                <c:pt idx="10187">
                  <c:v>0.96530487782837104</c:v>
                </c:pt>
                <c:pt idx="10188">
                  <c:v>0.96579268270847773</c:v>
                </c:pt>
                <c:pt idx="10189">
                  <c:v>0.96628048758856311</c:v>
                </c:pt>
                <c:pt idx="10190">
                  <c:v>0.96676829246863294</c:v>
                </c:pt>
                <c:pt idx="10191">
                  <c:v>0.9672560973486819</c:v>
                </c:pt>
                <c:pt idx="10192">
                  <c:v>0.96774390222871354</c:v>
                </c:pt>
                <c:pt idx="10193">
                  <c:v>0.96823170710872519</c:v>
                </c:pt>
                <c:pt idx="10194">
                  <c:v>0.96871951198871953</c:v>
                </c:pt>
                <c:pt idx="10195">
                  <c:v>0.96920731686869566</c:v>
                </c:pt>
                <c:pt idx="10196">
                  <c:v>0.96969512174865224</c:v>
                </c:pt>
                <c:pt idx="10197">
                  <c:v>0.97018292662859151</c:v>
                </c:pt>
                <c:pt idx="10198">
                  <c:v>0.97067073150851435</c:v>
                </c:pt>
                <c:pt idx="10199">
                  <c:v>0.97115853638841809</c:v>
                </c:pt>
                <c:pt idx="10200">
                  <c:v>0.97164634126830407</c:v>
                </c:pt>
                <c:pt idx="10201">
                  <c:v>0.9721341461481745</c:v>
                </c:pt>
                <c:pt idx="10202">
                  <c:v>0.97262195102802629</c:v>
                </c:pt>
                <c:pt idx="10203">
                  <c:v>0.97310975590786164</c:v>
                </c:pt>
                <c:pt idx="10204">
                  <c:v>0.97359756078768234</c:v>
                </c:pt>
                <c:pt idx="10205">
                  <c:v>0.97408536566748349</c:v>
                </c:pt>
                <c:pt idx="10206">
                  <c:v>0.97457317054727133</c:v>
                </c:pt>
                <c:pt idx="10207">
                  <c:v>0.97506097542704007</c:v>
                </c:pt>
                <c:pt idx="10208">
                  <c:v>0.97554878030679371</c:v>
                </c:pt>
                <c:pt idx="10209">
                  <c:v>0.97603658518652958</c:v>
                </c:pt>
                <c:pt idx="10210">
                  <c:v>0.97652439006625258</c:v>
                </c:pt>
                <c:pt idx="10211">
                  <c:v>0.97701219494590941</c:v>
                </c:pt>
                <c:pt idx="10212">
                  <c:v>0.97749999982559999</c:v>
                </c:pt>
                <c:pt idx="10213">
                  <c:v>0.97798780470532254</c:v>
                </c:pt>
                <c:pt idx="10214">
                  <c:v>0.9784756095849354</c:v>
                </c:pt>
                <c:pt idx="10215">
                  <c:v>0.97896341446457891</c:v>
                </c:pt>
                <c:pt idx="10216">
                  <c:v>0.97945121934425883</c:v>
                </c:pt>
                <c:pt idx="10217">
                  <c:v>0.97993902422387347</c:v>
                </c:pt>
                <c:pt idx="10218">
                  <c:v>0.98042682910342505</c:v>
                </c:pt>
                <c:pt idx="10219">
                  <c:v>0.980914633983061</c:v>
                </c:pt>
                <c:pt idx="10220">
                  <c:v>0.98140243886262946</c:v>
                </c:pt>
                <c:pt idx="10221">
                  <c:v>0.98189024374213973</c:v>
                </c:pt>
                <c:pt idx="10222">
                  <c:v>0.98237804862173128</c:v>
                </c:pt>
                <c:pt idx="10223">
                  <c:v>0.98286585350126021</c:v>
                </c:pt>
                <c:pt idx="10224">
                  <c:v>0.98335365838072608</c:v>
                </c:pt>
                <c:pt idx="10225">
                  <c:v>0.98384146326027544</c:v>
                </c:pt>
                <c:pt idx="10226">
                  <c:v>0.98432926813976351</c:v>
                </c:pt>
                <c:pt idx="10227">
                  <c:v>0.98481707301918764</c:v>
                </c:pt>
                <c:pt idx="10228">
                  <c:v>0.98530487789864862</c:v>
                </c:pt>
                <c:pt idx="10229">
                  <c:v>0.98579268277809717</c:v>
                </c:pt>
                <c:pt idx="10230">
                  <c:v>0.98628048765753107</c:v>
                </c:pt>
                <c:pt idx="10231">
                  <c:v>0.98676829253695253</c:v>
                </c:pt>
                <c:pt idx="10232">
                  <c:v>0.98725609741635978</c:v>
                </c:pt>
                <c:pt idx="10233">
                  <c:v>0.98774390229575726</c:v>
                </c:pt>
                <c:pt idx="10234">
                  <c:v>0.98823170717514053</c:v>
                </c:pt>
                <c:pt idx="10235">
                  <c:v>0.98871951205450959</c:v>
                </c:pt>
                <c:pt idx="10236">
                  <c:v>0.9892073169338671</c:v>
                </c:pt>
                <c:pt idx="10237">
                  <c:v>0.98969512181321573</c:v>
                </c:pt>
                <c:pt idx="10238">
                  <c:v>0.99018292669254837</c:v>
                </c:pt>
                <c:pt idx="10239">
                  <c:v>0.99067073157186947</c:v>
                </c:pt>
                <c:pt idx="10240">
                  <c:v>0.99115853645117991</c:v>
                </c:pt>
                <c:pt idx="10241">
                  <c:v>0.99164634133047702</c:v>
                </c:pt>
                <c:pt idx="10242">
                  <c:v>0.99213414620976526</c:v>
                </c:pt>
                <c:pt idx="10243">
                  <c:v>0.99262195108904017</c:v>
                </c:pt>
                <c:pt idx="10244">
                  <c:v>0.99310975596830309</c:v>
                </c:pt>
                <c:pt idx="10245">
                  <c:v>0.99359756084755491</c:v>
                </c:pt>
                <c:pt idx="10246">
                  <c:v>0.99408536572679651</c:v>
                </c:pt>
                <c:pt idx="10247">
                  <c:v>0.99457317060602479</c:v>
                </c:pt>
                <c:pt idx="10248">
                  <c:v>0.99506097548524242</c:v>
                </c:pt>
                <c:pt idx="10249">
                  <c:v>0.99554878036445071</c:v>
                </c:pt>
                <c:pt idx="10250">
                  <c:v>0.99603658524364702</c:v>
                </c:pt>
                <c:pt idx="10251">
                  <c:v>0.99652439012283267</c:v>
                </c:pt>
                <c:pt idx="10252">
                  <c:v>0.99701219500200589</c:v>
                </c:pt>
                <c:pt idx="10253">
                  <c:v>0.99749999988117066</c:v>
                </c:pt>
                <c:pt idx="10254">
                  <c:v>0.99798780476032523</c:v>
                </c:pt>
                <c:pt idx="10255">
                  <c:v>0.99847560963947091</c:v>
                </c:pt>
                <c:pt idx="10256">
                  <c:v>0.99896341451860504</c:v>
                </c:pt>
                <c:pt idx="10257">
                  <c:v>0.99945121939772497</c:v>
                </c:pt>
                <c:pt idx="10258">
                  <c:v>0.99993902427684001</c:v>
                </c:pt>
                <c:pt idx="10259">
                  <c:v>1.0004268291559426</c:v>
                </c:pt>
                <c:pt idx="10260">
                  <c:v>1.0009146340350368</c:v>
                </c:pt>
                <c:pt idx="10261">
                  <c:v>1.0014024389141185</c:v>
                </c:pt>
                <c:pt idx="10262">
                  <c:v>1.0018902437931936</c:v>
                </c:pt>
                <c:pt idx="10263">
                  <c:v>1.0023780486722571</c:v>
                </c:pt>
                <c:pt idx="10264">
                  <c:v>1.0028658535513109</c:v>
                </c:pt>
                <c:pt idx="10265">
                  <c:v>1.0033536584303593</c:v>
                </c:pt>
                <c:pt idx="10266">
                  <c:v>1.0038414633093917</c:v>
                </c:pt>
                <c:pt idx="10267">
                  <c:v>1.0043292681884197</c:v>
                </c:pt>
                <c:pt idx="10268">
                  <c:v>1.0048170730674388</c:v>
                </c:pt>
                <c:pt idx="10269">
                  <c:v>1.0053048779464464</c:v>
                </c:pt>
                <c:pt idx="10270">
                  <c:v>1.0057926828254447</c:v>
                </c:pt>
                <c:pt idx="10271">
                  <c:v>1.0062804877044362</c:v>
                </c:pt>
                <c:pt idx="10272">
                  <c:v>1.0067682925834189</c:v>
                </c:pt>
                <c:pt idx="10273">
                  <c:v>1.0072560974623896</c:v>
                </c:pt>
                <c:pt idx="10274">
                  <c:v>1.0077439023413564</c:v>
                </c:pt>
                <c:pt idx="10275">
                  <c:v>1.0082317072203102</c:v>
                </c:pt>
                <c:pt idx="10276">
                  <c:v>1.0087195120992591</c:v>
                </c:pt>
                <c:pt idx="10277">
                  <c:v>1.0092073169781979</c:v>
                </c:pt>
                <c:pt idx="10278">
                  <c:v>1.0096951218571255</c:v>
                </c:pt>
                <c:pt idx="10279">
                  <c:v>1.0101829267360478</c:v>
                </c:pt>
                <c:pt idx="10280">
                  <c:v>1.0106707316149617</c:v>
                </c:pt>
                <c:pt idx="10281">
                  <c:v>1.0111585364938698</c:v>
                </c:pt>
                <c:pt idx="10282">
                  <c:v>1.0116463413727672</c:v>
                </c:pt>
                <c:pt idx="10283">
                  <c:v>1.012134146251654</c:v>
                </c:pt>
                <c:pt idx="10284">
                  <c:v>1.0126219511305381</c:v>
                </c:pt>
                <c:pt idx="10285">
                  <c:v>1.0131097560094111</c:v>
                </c:pt>
                <c:pt idx="10286">
                  <c:v>1.0135975608882779</c:v>
                </c:pt>
                <c:pt idx="10287">
                  <c:v>1.0140853657671376</c:v>
                </c:pt>
                <c:pt idx="10288">
                  <c:v>1.0145731706459875</c:v>
                </c:pt>
                <c:pt idx="10289">
                  <c:v>1.0150609755248325</c:v>
                </c:pt>
                <c:pt idx="10290">
                  <c:v>1.0155487804036687</c:v>
                </c:pt>
                <c:pt idx="10291">
                  <c:v>1.016036585282496</c:v>
                </c:pt>
                <c:pt idx="10292">
                  <c:v>1.0165243901613188</c:v>
                </c:pt>
                <c:pt idx="10293">
                  <c:v>1.0170121950401319</c:v>
                </c:pt>
                <c:pt idx="10294">
                  <c:v>1.01749999991894</c:v>
                </c:pt>
                <c:pt idx="10295">
                  <c:v>1.0179878047977398</c:v>
                </c:pt>
                <c:pt idx="10296">
                  <c:v>1.0184756096765311</c:v>
                </c:pt>
                <c:pt idx="10297">
                  <c:v>1.0189634145553188</c:v>
                </c:pt>
                <c:pt idx="10298">
                  <c:v>1.0194512194340977</c:v>
                </c:pt>
                <c:pt idx="10299">
                  <c:v>1.0199390243128694</c:v>
                </c:pt>
                <c:pt idx="10300">
                  <c:v>1.020426829191635</c:v>
                </c:pt>
                <c:pt idx="10301">
                  <c:v>1.0209146340703947</c:v>
                </c:pt>
                <c:pt idx="10302">
                  <c:v>1.0214024389491465</c:v>
                </c:pt>
                <c:pt idx="10303">
                  <c:v>1.0218902438278916</c:v>
                </c:pt>
                <c:pt idx="10304">
                  <c:v>1.0223780487066301</c:v>
                </c:pt>
                <c:pt idx="10305">
                  <c:v>1.0228658535853619</c:v>
                </c:pt>
                <c:pt idx="10306">
                  <c:v>1.0233536584640879</c:v>
                </c:pt>
                <c:pt idx="10307">
                  <c:v>1.023841463342809</c:v>
                </c:pt>
                <c:pt idx="10308">
                  <c:v>1.0243292682215221</c:v>
                </c:pt>
                <c:pt idx="10309">
                  <c:v>1.0248170731002282</c:v>
                </c:pt>
                <c:pt idx="10310">
                  <c:v>1.0253048779789293</c:v>
                </c:pt>
                <c:pt idx="10311">
                  <c:v>1.0257926828576247</c:v>
                </c:pt>
                <c:pt idx="10312">
                  <c:v>1.0262804877363143</c:v>
                </c:pt>
                <c:pt idx="10313">
                  <c:v>1.0267682926149941</c:v>
                </c:pt>
                <c:pt idx="10314">
                  <c:v>1.0272560974936726</c:v>
                </c:pt>
                <c:pt idx="10315">
                  <c:v>1.0277439023723436</c:v>
                </c:pt>
                <c:pt idx="10316">
                  <c:v>1.0282317072510092</c:v>
                </c:pt>
                <c:pt idx="10317">
                  <c:v>1.0287195121296686</c:v>
                </c:pt>
                <c:pt idx="10318">
                  <c:v>1.0292073170083214</c:v>
                </c:pt>
                <c:pt idx="10319">
                  <c:v>1.0296951218869714</c:v>
                </c:pt>
                <c:pt idx="10320">
                  <c:v>1.0301829267656117</c:v>
                </c:pt>
                <c:pt idx="10321">
                  <c:v>1.0306707316442476</c:v>
                </c:pt>
                <c:pt idx="10322">
                  <c:v>1.0311585365228817</c:v>
                </c:pt>
                <c:pt idx="10323">
                  <c:v>1.0316463414015069</c:v>
                </c:pt>
                <c:pt idx="10324">
                  <c:v>1.0321341462801255</c:v>
                </c:pt>
                <c:pt idx="10325">
                  <c:v>1.03262195115874</c:v>
                </c:pt>
                <c:pt idx="10326">
                  <c:v>1.033109756037351</c:v>
                </c:pt>
                <c:pt idx="10327">
                  <c:v>1.0335975609159567</c:v>
                </c:pt>
                <c:pt idx="10328">
                  <c:v>1.0340853657945557</c:v>
                </c:pt>
                <c:pt idx="10329">
                  <c:v>1.0345731706731489</c:v>
                </c:pt>
                <c:pt idx="10330">
                  <c:v>1.0350609755517386</c:v>
                </c:pt>
                <c:pt idx="10331">
                  <c:v>1.0355487804303198</c:v>
                </c:pt>
                <c:pt idx="10332">
                  <c:v>1.0360365853089015</c:v>
                </c:pt>
                <c:pt idx="10333">
                  <c:v>1.0365243901874752</c:v>
                </c:pt>
                <c:pt idx="10334">
                  <c:v>1.0370121950660449</c:v>
                </c:pt>
                <c:pt idx="10335">
                  <c:v>1.0374999999446075</c:v>
                </c:pt>
                <c:pt idx="10336">
                  <c:v>1.0379878048231665</c:v>
                </c:pt>
                <c:pt idx="10337">
                  <c:v>1.0384756097017225</c:v>
                </c:pt>
                <c:pt idx="10338">
                  <c:v>1.0389634145802704</c:v>
                </c:pt>
                <c:pt idx="10339">
                  <c:v>1.0394512194588161</c:v>
                </c:pt>
                <c:pt idx="10340">
                  <c:v>1.039939024337357</c:v>
                </c:pt>
                <c:pt idx="10341">
                  <c:v>1.0404268292158916</c:v>
                </c:pt>
                <c:pt idx="10342">
                  <c:v>1.0409146340944235</c:v>
                </c:pt>
                <c:pt idx="10343">
                  <c:v>1.0414024389729506</c:v>
                </c:pt>
                <c:pt idx="10344">
                  <c:v>1.0418902438514732</c:v>
                </c:pt>
                <c:pt idx="10345">
                  <c:v>1.0423780487299901</c:v>
                </c:pt>
                <c:pt idx="10346">
                  <c:v>1.0428658536085047</c:v>
                </c:pt>
                <c:pt idx="10347">
                  <c:v>1.0433536584870127</c:v>
                </c:pt>
                <c:pt idx="10348">
                  <c:v>1.0438414633655184</c:v>
                </c:pt>
                <c:pt idx="10349">
                  <c:v>1.0443292682440175</c:v>
                </c:pt>
                <c:pt idx="10350">
                  <c:v>1.0448170731225144</c:v>
                </c:pt>
                <c:pt idx="10351">
                  <c:v>1.0453048780010086</c:v>
                </c:pt>
                <c:pt idx="10352">
                  <c:v>1.0457926828794948</c:v>
                </c:pt>
                <c:pt idx="10353">
                  <c:v>1.0462804877579801</c:v>
                </c:pt>
                <c:pt idx="10354">
                  <c:v>1.0467682926364583</c:v>
                </c:pt>
                <c:pt idx="10355">
                  <c:v>1.0472560975149321</c:v>
                </c:pt>
                <c:pt idx="10356">
                  <c:v>1.0477439023934041</c:v>
                </c:pt>
                <c:pt idx="10357">
                  <c:v>1.048231707271873</c:v>
                </c:pt>
                <c:pt idx="10358">
                  <c:v>1.0487195121503365</c:v>
                </c:pt>
                <c:pt idx="10359">
                  <c:v>1.0492073170287957</c:v>
                </c:pt>
                <c:pt idx="10360">
                  <c:v>1.0496951219072534</c:v>
                </c:pt>
                <c:pt idx="10361">
                  <c:v>1.0501829267857055</c:v>
                </c:pt>
                <c:pt idx="10362">
                  <c:v>1.0506707316641521</c:v>
                </c:pt>
                <c:pt idx="10363">
                  <c:v>1.0511585365425971</c:v>
                </c:pt>
                <c:pt idx="10364">
                  <c:v>1.0516463414210397</c:v>
                </c:pt>
                <c:pt idx="10365">
                  <c:v>1.0521341462994753</c:v>
                </c:pt>
                <c:pt idx="10366">
                  <c:v>1.0526219511779091</c:v>
                </c:pt>
                <c:pt idx="10367">
                  <c:v>1.0531097560563394</c:v>
                </c:pt>
                <c:pt idx="10368">
                  <c:v>1.0535975609347665</c:v>
                </c:pt>
                <c:pt idx="10369">
                  <c:v>1.0540853658131901</c:v>
                </c:pt>
                <c:pt idx="10370">
                  <c:v>1.0545731706916088</c:v>
                </c:pt>
                <c:pt idx="10371">
                  <c:v>1.0550609755700244</c:v>
                </c:pt>
                <c:pt idx="10372">
                  <c:v>1.055548780448436</c:v>
                </c:pt>
                <c:pt idx="10373">
                  <c:v>1.056036585326845</c:v>
                </c:pt>
                <c:pt idx="10374">
                  <c:v>1.0565243902052512</c:v>
                </c:pt>
                <c:pt idx="10375">
                  <c:v>1.0570121950836535</c:v>
                </c:pt>
                <c:pt idx="10376">
                  <c:v>1.0574999999620531</c:v>
                </c:pt>
                <c:pt idx="10377">
                  <c:v>1.0579878048404479</c:v>
                </c:pt>
                <c:pt idx="10378">
                  <c:v>1.0584756097188404</c:v>
                </c:pt>
                <c:pt idx="10379">
                  <c:v>1.0589634145972293</c:v>
                </c:pt>
                <c:pt idx="10380">
                  <c:v>1.0594512194756165</c:v>
                </c:pt>
                <c:pt idx="10381">
                  <c:v>1.0599390243539992</c:v>
                </c:pt>
                <c:pt idx="10382">
                  <c:v>1.060426829232378</c:v>
                </c:pt>
                <c:pt idx="10383">
                  <c:v>1.0609146341107563</c:v>
                </c:pt>
                <c:pt idx="10384">
                  <c:v>1.0614024389891288</c:v>
                </c:pt>
                <c:pt idx="10385">
                  <c:v>1.0618902438674991</c:v>
                </c:pt>
                <c:pt idx="10386">
                  <c:v>1.0623780487458672</c:v>
                </c:pt>
                <c:pt idx="10387">
                  <c:v>1.0628658536242321</c:v>
                </c:pt>
                <c:pt idx="10388">
                  <c:v>1.0633536585025944</c:v>
                </c:pt>
                <c:pt idx="10389">
                  <c:v>1.0638414633809523</c:v>
                </c:pt>
                <c:pt idx="10390">
                  <c:v>1.0643292682593088</c:v>
                </c:pt>
                <c:pt idx="10391">
                  <c:v>1.0648170731376605</c:v>
                </c:pt>
                <c:pt idx="10392">
                  <c:v>1.0653048780159624</c:v>
                </c:pt>
                <c:pt idx="10393">
                  <c:v>1.065792682894358</c:v>
                </c:pt>
                <c:pt idx="10394">
                  <c:v>1.0662804877727017</c:v>
                </c:pt>
                <c:pt idx="10395">
                  <c:v>1.0667682926509956</c:v>
                </c:pt>
                <c:pt idx="10396">
                  <c:v>1.0672560975293837</c:v>
                </c:pt>
                <c:pt idx="10397">
                  <c:v>1.0677439024077198</c:v>
                </c:pt>
                <c:pt idx="10398">
                  <c:v>1.0682317072860039</c:v>
                </c:pt>
                <c:pt idx="10399">
                  <c:v>1.0687195121643844</c:v>
                </c:pt>
                <c:pt idx="10400">
                  <c:v>1.0692073170427117</c:v>
                </c:pt>
                <c:pt idx="10401">
                  <c:v>1.0696951219209891</c:v>
                </c:pt>
                <c:pt idx="10402">
                  <c:v>1.070182926799359</c:v>
                </c:pt>
                <c:pt idx="10403">
                  <c:v>1.0706707316776822</c:v>
                </c:pt>
                <c:pt idx="10404">
                  <c:v>1.0711585365559508</c:v>
                </c:pt>
                <c:pt idx="10405">
                  <c:v>1.0716463414343123</c:v>
                </c:pt>
                <c:pt idx="10406">
                  <c:v>1.072134146312627</c:v>
                </c:pt>
                <c:pt idx="10407">
                  <c:v>1.0726219511909378</c:v>
                </c:pt>
                <c:pt idx="10408">
                  <c:v>1.0731097560691967</c:v>
                </c:pt>
                <c:pt idx="10409">
                  <c:v>1.0735975609475026</c:v>
                </c:pt>
                <c:pt idx="10410">
                  <c:v>1.0740853658258036</c:v>
                </c:pt>
                <c:pt idx="10411">
                  <c:v>1.0745731707041042</c:v>
                </c:pt>
                <c:pt idx="10412">
                  <c:v>1.0750609755824039</c:v>
                </c:pt>
                <c:pt idx="10413">
                  <c:v>1.0755487804607</c:v>
                </c:pt>
                <c:pt idx="10414">
                  <c:v>1.0760365853389913</c:v>
                </c:pt>
                <c:pt idx="10415">
                  <c:v>1.0765243902172843</c:v>
                </c:pt>
                <c:pt idx="10416">
                  <c:v>1.0770121950955747</c:v>
                </c:pt>
                <c:pt idx="10417">
                  <c:v>1.0774999999738606</c:v>
                </c:pt>
                <c:pt idx="10418">
                  <c:v>1.0779878048521443</c:v>
                </c:pt>
                <c:pt idx="10419">
                  <c:v>1.0784756097304284</c:v>
                </c:pt>
                <c:pt idx="10420">
                  <c:v>1.0789634146087064</c:v>
                </c:pt>
                <c:pt idx="10421">
                  <c:v>1.0794512194869847</c:v>
                </c:pt>
                <c:pt idx="10422">
                  <c:v>1.07993902436526</c:v>
                </c:pt>
                <c:pt idx="10423">
                  <c:v>1.0804268292435344</c:v>
                </c:pt>
                <c:pt idx="10424">
                  <c:v>1.0809146341218066</c:v>
                </c:pt>
                <c:pt idx="10425">
                  <c:v>1.0814024390000756</c:v>
                </c:pt>
                <c:pt idx="10426">
                  <c:v>1.0818902438783442</c:v>
                </c:pt>
                <c:pt idx="10427">
                  <c:v>1.0823780487566106</c:v>
                </c:pt>
                <c:pt idx="10428">
                  <c:v>1.0828658536348725</c:v>
                </c:pt>
                <c:pt idx="10429">
                  <c:v>1.0833536585131354</c:v>
                </c:pt>
                <c:pt idx="10430">
                  <c:v>1.0838414633913938</c:v>
                </c:pt>
                <c:pt idx="10431">
                  <c:v>1.0843292682696508</c:v>
                </c:pt>
                <c:pt idx="10432">
                  <c:v>1.0848170731479057</c:v>
                </c:pt>
                <c:pt idx="10433">
                  <c:v>1.0853048780261605</c:v>
                </c:pt>
                <c:pt idx="10434">
                  <c:v>1.0857926829044109</c:v>
                </c:pt>
                <c:pt idx="10435">
                  <c:v>1.0862804877826617</c:v>
                </c:pt>
                <c:pt idx="10436">
                  <c:v>1.0867682926609095</c:v>
                </c:pt>
                <c:pt idx="10437">
                  <c:v>1.0872560975391563</c:v>
                </c:pt>
                <c:pt idx="10438">
                  <c:v>1.0877439024173983</c:v>
                </c:pt>
                <c:pt idx="10439">
                  <c:v>1.088231707295642</c:v>
                </c:pt>
                <c:pt idx="10440">
                  <c:v>1.0887195121738822</c:v>
                </c:pt>
                <c:pt idx="10441">
                  <c:v>1.0892073170521193</c:v>
                </c:pt>
                <c:pt idx="10442">
                  <c:v>1.0896951219303563</c:v>
                </c:pt>
                <c:pt idx="10443">
                  <c:v>1.090182926808593</c:v>
                </c:pt>
                <c:pt idx="10444">
                  <c:v>1.0906707316868234</c:v>
                </c:pt>
                <c:pt idx="10445">
                  <c:v>1.0911585365650569</c:v>
                </c:pt>
                <c:pt idx="10446">
                  <c:v>1.0916463414432878</c:v>
                </c:pt>
                <c:pt idx="10447">
                  <c:v>1.0921341463215146</c:v>
                </c:pt>
                <c:pt idx="10448">
                  <c:v>1.0926219511997424</c:v>
                </c:pt>
                <c:pt idx="10449">
                  <c:v>1.093109756077967</c:v>
                </c:pt>
                <c:pt idx="10450">
                  <c:v>1.0935975609561899</c:v>
                </c:pt>
                <c:pt idx="10451">
                  <c:v>1.0940853658344114</c:v>
                </c:pt>
                <c:pt idx="10452">
                  <c:v>1.0945731707126316</c:v>
                </c:pt>
                <c:pt idx="10453">
                  <c:v>1.0950609755908491</c:v>
                </c:pt>
                <c:pt idx="10454">
                  <c:v>1.0955487804690662</c:v>
                </c:pt>
                <c:pt idx="10455">
                  <c:v>1.096036585347282</c:v>
                </c:pt>
                <c:pt idx="10456">
                  <c:v>1.0965243902254955</c:v>
                </c:pt>
                <c:pt idx="10457">
                  <c:v>1.0970121951037077</c:v>
                </c:pt>
                <c:pt idx="10458">
                  <c:v>1.0974999999819195</c:v>
                </c:pt>
                <c:pt idx="10459">
                  <c:v>1.0979878048601281</c:v>
                </c:pt>
                <c:pt idx="10460">
                  <c:v>1.0984756097383324</c:v>
                </c:pt>
                <c:pt idx="10461">
                  <c:v>1.0989634146165397</c:v>
                </c:pt>
                <c:pt idx="10462">
                  <c:v>1.0994512194947457</c:v>
                </c:pt>
                <c:pt idx="10463">
                  <c:v>1.0999390243729463</c:v>
                </c:pt>
                <c:pt idx="10464">
                  <c:v>1.1004268292511497</c:v>
                </c:pt>
                <c:pt idx="10465">
                  <c:v>1.1009146341293516</c:v>
                </c:pt>
                <c:pt idx="10466">
                  <c:v>1.1014024390075492</c:v>
                </c:pt>
                <c:pt idx="10467">
                  <c:v>1.1018902438857472</c:v>
                </c:pt>
                <c:pt idx="10468">
                  <c:v>1.102378048763943</c:v>
                </c:pt>
                <c:pt idx="10469">
                  <c:v>1.1028658536421365</c:v>
                </c:pt>
                <c:pt idx="10470">
                  <c:v>1.103353658520331</c:v>
                </c:pt>
                <c:pt idx="10471">
                  <c:v>1.1038414633985218</c:v>
                </c:pt>
                <c:pt idx="10472">
                  <c:v>1.1043292682767132</c:v>
                </c:pt>
                <c:pt idx="10473">
                  <c:v>1.1048170731549019</c:v>
                </c:pt>
                <c:pt idx="10474">
                  <c:v>1.1053048780330892</c:v>
                </c:pt>
                <c:pt idx="10475">
                  <c:v>1.1057926829112774</c:v>
                </c:pt>
                <c:pt idx="10476">
                  <c:v>1.1062804877894625</c:v>
                </c:pt>
                <c:pt idx="10477">
                  <c:v>1.1067682926676476</c:v>
                </c:pt>
                <c:pt idx="10478">
                  <c:v>1.1072560975458297</c:v>
                </c:pt>
                <c:pt idx="10479">
                  <c:v>1.1077439024240099</c:v>
                </c:pt>
                <c:pt idx="10480">
                  <c:v>1.1082317073021901</c:v>
                </c:pt>
                <c:pt idx="10481">
                  <c:v>1.1087195121803703</c:v>
                </c:pt>
                <c:pt idx="10482">
                  <c:v>1.1092073170585484</c:v>
                </c:pt>
                <c:pt idx="10483">
                  <c:v>1.1096951219367264</c:v>
                </c:pt>
                <c:pt idx="10484">
                  <c:v>1.1101829268148995</c:v>
                </c:pt>
                <c:pt idx="10485">
                  <c:v>1.110670731693074</c:v>
                </c:pt>
                <c:pt idx="10486">
                  <c:v>1.1111585365712475</c:v>
                </c:pt>
                <c:pt idx="10487">
                  <c:v>1.1116463414494193</c:v>
                </c:pt>
                <c:pt idx="10488">
                  <c:v>1.1121341463275902</c:v>
                </c:pt>
                <c:pt idx="10489">
                  <c:v>1.1126219512057585</c:v>
                </c:pt>
                <c:pt idx="10490">
                  <c:v>1.1131097560839271</c:v>
                </c:pt>
                <c:pt idx="10491">
                  <c:v>1.1135975609620945</c:v>
                </c:pt>
                <c:pt idx="10492">
                  <c:v>1.1140853658402587</c:v>
                </c:pt>
                <c:pt idx="10493">
                  <c:v>1.1145731707184274</c:v>
                </c:pt>
                <c:pt idx="10494">
                  <c:v>1.1150609755965903</c:v>
                </c:pt>
                <c:pt idx="10495">
                  <c:v>1.1155487804747533</c:v>
                </c:pt>
                <c:pt idx="10496">
                  <c:v>1.1160365853529153</c:v>
                </c:pt>
                <c:pt idx="10497">
                  <c:v>1.1165243902310769</c:v>
                </c:pt>
                <c:pt idx="10498">
                  <c:v>1.1170121951092353</c:v>
                </c:pt>
                <c:pt idx="10499">
                  <c:v>1.1174999999873938</c:v>
                </c:pt>
                <c:pt idx="10500">
                  <c:v>1.1179878048655505</c:v>
                </c:pt>
                <c:pt idx="10501">
                  <c:v>1.1184756097437085</c:v>
                </c:pt>
                <c:pt idx="10502">
                  <c:v>1.1189634146218648</c:v>
                </c:pt>
                <c:pt idx="10503">
                  <c:v>1.1194512195000201</c:v>
                </c:pt>
                <c:pt idx="10504">
                  <c:v>1.1199390243781719</c:v>
                </c:pt>
                <c:pt idx="10505">
                  <c:v>1.1204268292563255</c:v>
                </c:pt>
                <c:pt idx="10506">
                  <c:v>1.1209146341344765</c:v>
                </c:pt>
                <c:pt idx="10507">
                  <c:v>1.1214024390126278</c:v>
                </c:pt>
                <c:pt idx="10508">
                  <c:v>1.1218902438907774</c:v>
                </c:pt>
                <c:pt idx="10509">
                  <c:v>1.122378048768927</c:v>
                </c:pt>
                <c:pt idx="10510">
                  <c:v>1.1228658536470753</c:v>
                </c:pt>
                <c:pt idx="10511">
                  <c:v>1.1233536585252222</c:v>
                </c:pt>
                <c:pt idx="10512">
                  <c:v>1.1238414634033682</c:v>
                </c:pt>
                <c:pt idx="10513">
                  <c:v>1.1243292682815129</c:v>
                </c:pt>
                <c:pt idx="10514">
                  <c:v>1.1248170731596576</c:v>
                </c:pt>
                <c:pt idx="10515">
                  <c:v>1.1253048780377988</c:v>
                </c:pt>
                <c:pt idx="10516">
                  <c:v>1.1257926829159426</c:v>
                </c:pt>
                <c:pt idx="10517">
                  <c:v>1.1262804877940829</c:v>
                </c:pt>
                <c:pt idx="10518">
                  <c:v>1.1267682926722249</c:v>
                </c:pt>
                <c:pt idx="10519">
                  <c:v>1.1272560975503669</c:v>
                </c:pt>
                <c:pt idx="10520">
                  <c:v>1.1277439024285045</c:v>
                </c:pt>
                <c:pt idx="10521">
                  <c:v>1.1282317073066421</c:v>
                </c:pt>
                <c:pt idx="10522">
                  <c:v>1.1287195121847784</c:v>
                </c:pt>
                <c:pt idx="10523">
                  <c:v>1.129207317062916</c:v>
                </c:pt>
                <c:pt idx="10524">
                  <c:v>1.1296951219410509</c:v>
                </c:pt>
                <c:pt idx="10525">
                  <c:v>1.1301829268191868</c:v>
                </c:pt>
                <c:pt idx="10526">
                  <c:v>1.1306707316973212</c:v>
                </c:pt>
                <c:pt idx="10527">
                  <c:v>1.1311585365754531</c:v>
                </c:pt>
                <c:pt idx="10528">
                  <c:v>1.131646341453588</c:v>
                </c:pt>
                <c:pt idx="10529">
                  <c:v>1.1321341463317167</c:v>
                </c:pt>
                <c:pt idx="10530">
                  <c:v>1.1326219512098472</c:v>
                </c:pt>
                <c:pt idx="10531">
                  <c:v>1.1331097560879777</c:v>
                </c:pt>
                <c:pt idx="10532">
                  <c:v>1.1335975609661095</c:v>
                </c:pt>
                <c:pt idx="10533">
                  <c:v>1.1340853658442369</c:v>
                </c:pt>
                <c:pt idx="10534">
                  <c:v>1.1345731707223647</c:v>
                </c:pt>
                <c:pt idx="10535">
                  <c:v>1.1350609756004926</c:v>
                </c:pt>
                <c:pt idx="10536">
                  <c:v>1.1355487804786186</c:v>
                </c:pt>
                <c:pt idx="10537">
                  <c:v>1.1360365853567429</c:v>
                </c:pt>
                <c:pt idx="10538">
                  <c:v>1.1365243902348707</c:v>
                </c:pt>
                <c:pt idx="10539">
                  <c:v>1.1370121951129923</c:v>
                </c:pt>
                <c:pt idx="10540">
                  <c:v>1.1374999999911166</c:v>
                </c:pt>
                <c:pt idx="10541">
                  <c:v>1.1379878048692387</c:v>
                </c:pt>
                <c:pt idx="10542">
                  <c:v>1.1384756097473625</c:v>
                </c:pt>
                <c:pt idx="10543">
                  <c:v>1.1389634146254823</c:v>
                </c:pt>
                <c:pt idx="10544">
                  <c:v>1.1394512195036026</c:v>
                </c:pt>
                <c:pt idx="10545">
                  <c:v>1.1399390243817242</c:v>
                </c:pt>
                <c:pt idx="10546">
                  <c:v>1.1404268292598427</c:v>
                </c:pt>
                <c:pt idx="10547">
                  <c:v>1.1409146341379608</c:v>
                </c:pt>
                <c:pt idx="10548">
                  <c:v>1.1414024390160793</c:v>
                </c:pt>
                <c:pt idx="10549">
                  <c:v>1.1418902438941982</c:v>
                </c:pt>
                <c:pt idx="10550">
                  <c:v>1.1423780487723127</c:v>
                </c:pt>
                <c:pt idx="10551">
                  <c:v>1.1428658536504299</c:v>
                </c:pt>
                <c:pt idx="10552">
                  <c:v>1.1433536585285458</c:v>
                </c:pt>
                <c:pt idx="10553">
                  <c:v>1.1438414634066616</c:v>
                </c:pt>
                <c:pt idx="10554">
                  <c:v>1.1443292682847748</c:v>
                </c:pt>
                <c:pt idx="10555">
                  <c:v>1.1448170731628893</c:v>
                </c:pt>
                <c:pt idx="10556">
                  <c:v>1.1453048780410007</c:v>
                </c:pt>
                <c:pt idx="10557">
                  <c:v>1.1457926829191147</c:v>
                </c:pt>
                <c:pt idx="10558">
                  <c:v>1.1462804877972248</c:v>
                </c:pt>
                <c:pt idx="10559">
                  <c:v>1.1467682926753371</c:v>
                </c:pt>
                <c:pt idx="10560">
                  <c:v>1.1472560975534476</c:v>
                </c:pt>
                <c:pt idx="10561">
                  <c:v>1.1477439024315577</c:v>
                </c:pt>
                <c:pt idx="10562">
                  <c:v>1.1482317073096668</c:v>
                </c:pt>
                <c:pt idx="10563">
                  <c:v>1.1487195121877773</c:v>
                </c:pt>
                <c:pt idx="10564">
                  <c:v>1.1492073170658856</c:v>
                </c:pt>
                <c:pt idx="10565">
                  <c:v>1.1496951219439926</c:v>
                </c:pt>
                <c:pt idx="10566">
                  <c:v>1.1501829268220987</c:v>
                </c:pt>
                <c:pt idx="10567">
                  <c:v>1.1506707317002074</c:v>
                </c:pt>
                <c:pt idx="10568">
                  <c:v>1.1511585365783121</c:v>
                </c:pt>
                <c:pt idx="10569">
                  <c:v>1.1516463414564186</c:v>
                </c:pt>
                <c:pt idx="10570">
                  <c:v>1.1521341463345238</c:v>
                </c:pt>
                <c:pt idx="10571">
                  <c:v>1.1526219512126263</c:v>
                </c:pt>
                <c:pt idx="10572">
                  <c:v>1.1531097560906849</c:v>
                </c:pt>
                <c:pt idx="10573">
                  <c:v>1.153597560968834</c:v>
                </c:pt>
                <c:pt idx="10574">
                  <c:v>1.1540853658469397</c:v>
                </c:pt>
                <c:pt idx="10575">
                  <c:v>1.1545731707249915</c:v>
                </c:pt>
                <c:pt idx="10576">
                  <c:v>1.1550609756031434</c:v>
                </c:pt>
                <c:pt idx="10577">
                  <c:v>1.1555487804812454</c:v>
                </c:pt>
                <c:pt idx="10578">
                  <c:v>1.1560365853593462</c:v>
                </c:pt>
                <c:pt idx="10579">
                  <c:v>1.1565243902374465</c:v>
                </c:pt>
                <c:pt idx="10580">
                  <c:v>1.1570121951155485</c:v>
                </c:pt>
                <c:pt idx="10581">
                  <c:v>1.1574999999936457</c:v>
                </c:pt>
                <c:pt idx="10582">
                  <c:v>1.1579878048717447</c:v>
                </c:pt>
                <c:pt idx="10583">
                  <c:v>1.1584756097498436</c:v>
                </c:pt>
                <c:pt idx="10584">
                  <c:v>1.1589634146279422</c:v>
                </c:pt>
                <c:pt idx="10585">
                  <c:v>1.1594512195059918</c:v>
                </c:pt>
                <c:pt idx="10586">
                  <c:v>1.1599390243841383</c:v>
                </c:pt>
                <c:pt idx="10587">
                  <c:v>1.1604268292622351</c:v>
                </c:pt>
                <c:pt idx="10588">
                  <c:v>1.1609146341402821</c:v>
                </c:pt>
                <c:pt idx="10589">
                  <c:v>1.1614024390183784</c:v>
                </c:pt>
                <c:pt idx="10590">
                  <c:v>1.1618902438964738</c:v>
                </c:pt>
                <c:pt idx="10591">
                  <c:v>1.1623780487745665</c:v>
                </c:pt>
                <c:pt idx="10592">
                  <c:v>1.1628658536526624</c:v>
                </c:pt>
                <c:pt idx="10593">
                  <c:v>1.1633536585307556</c:v>
                </c:pt>
                <c:pt idx="10594">
                  <c:v>1.1638414634088505</c:v>
                </c:pt>
                <c:pt idx="10595">
                  <c:v>1.1643292682869437</c:v>
                </c:pt>
                <c:pt idx="10596">
                  <c:v>1.1648170731650365</c:v>
                </c:pt>
                <c:pt idx="10597">
                  <c:v>1.1653048780431297</c:v>
                </c:pt>
                <c:pt idx="10598">
                  <c:v>1.1657926829212206</c:v>
                </c:pt>
                <c:pt idx="10599">
                  <c:v>1.1662804877993129</c:v>
                </c:pt>
                <c:pt idx="10600">
                  <c:v>1.1667682926774039</c:v>
                </c:pt>
                <c:pt idx="10601">
                  <c:v>1.1672560975554953</c:v>
                </c:pt>
                <c:pt idx="10602">
                  <c:v>1.1677439024335858</c:v>
                </c:pt>
                <c:pt idx="10603">
                  <c:v>1.1682317073116755</c:v>
                </c:pt>
                <c:pt idx="10604">
                  <c:v>1.1687195121897651</c:v>
                </c:pt>
                <c:pt idx="10605">
                  <c:v>1.1692073170678539</c:v>
                </c:pt>
                <c:pt idx="10606">
                  <c:v>1.1696951219459431</c:v>
                </c:pt>
                <c:pt idx="10607">
                  <c:v>1.1701829268240318</c:v>
                </c:pt>
                <c:pt idx="10608">
                  <c:v>1.1706707317021197</c:v>
                </c:pt>
                <c:pt idx="10609">
                  <c:v>1.171158536580208</c:v>
                </c:pt>
                <c:pt idx="10610">
                  <c:v>1.1716463414582954</c:v>
                </c:pt>
                <c:pt idx="10611">
                  <c:v>1.1721341463363815</c:v>
                </c:pt>
                <c:pt idx="10612">
                  <c:v>1.1726219512144689</c:v>
                </c:pt>
                <c:pt idx="10613">
                  <c:v>1.1731097560925559</c:v>
                </c:pt>
                <c:pt idx="10614">
                  <c:v>1.1735975609706406</c:v>
                </c:pt>
                <c:pt idx="10615">
                  <c:v>1.1740853658487271</c:v>
                </c:pt>
                <c:pt idx="10616">
                  <c:v>1.1745731707268137</c:v>
                </c:pt>
                <c:pt idx="10617">
                  <c:v>1.1750609756048984</c:v>
                </c:pt>
                <c:pt idx="10618">
                  <c:v>1.1755487804829814</c:v>
                </c:pt>
                <c:pt idx="10619">
                  <c:v>1.1760365853610661</c:v>
                </c:pt>
                <c:pt idx="10620">
                  <c:v>1.17652439023915</c:v>
                </c:pt>
                <c:pt idx="10621">
                  <c:v>1.1770121951172334</c:v>
                </c:pt>
                <c:pt idx="10622">
                  <c:v>1.1774999999953168</c:v>
                </c:pt>
                <c:pt idx="10623">
                  <c:v>1.1779878048733989</c:v>
                </c:pt>
                <c:pt idx="10624">
                  <c:v>1.1784756097514837</c:v>
                </c:pt>
                <c:pt idx="10625">
                  <c:v>1.1789634146295662</c:v>
                </c:pt>
                <c:pt idx="10626">
                  <c:v>1.1794512195076488</c:v>
                </c:pt>
                <c:pt idx="10627">
                  <c:v>1.1799390243857291</c:v>
                </c:pt>
                <c:pt idx="10628">
                  <c:v>1.1804268292638094</c:v>
                </c:pt>
                <c:pt idx="10629">
                  <c:v>1.1809146341418915</c:v>
                </c:pt>
                <c:pt idx="10630">
                  <c:v>1.1814024390199718</c:v>
                </c:pt>
                <c:pt idx="10631">
                  <c:v>1.1818902438980521</c:v>
                </c:pt>
                <c:pt idx="10632">
                  <c:v>1.1823780487761328</c:v>
                </c:pt>
                <c:pt idx="10633">
                  <c:v>1.1828658536542127</c:v>
                </c:pt>
                <c:pt idx="10634">
                  <c:v>1.1833536585322926</c:v>
                </c:pt>
                <c:pt idx="10635">
                  <c:v>1.1838414634103707</c:v>
                </c:pt>
                <c:pt idx="10636">
                  <c:v>1.1843292682884519</c:v>
                </c:pt>
                <c:pt idx="10637">
                  <c:v>1.1848170731665295</c:v>
                </c:pt>
                <c:pt idx="10638">
                  <c:v>1.1853048780446089</c:v>
                </c:pt>
                <c:pt idx="10639">
                  <c:v>1.1857926829226875</c:v>
                </c:pt>
                <c:pt idx="10640">
                  <c:v>1.1862804878007633</c:v>
                </c:pt>
                <c:pt idx="10641">
                  <c:v>1.1867682926788423</c:v>
                </c:pt>
                <c:pt idx="10642">
                  <c:v>1.1872560975569182</c:v>
                </c:pt>
                <c:pt idx="10643">
                  <c:v>1.1877439024349954</c:v>
                </c:pt>
                <c:pt idx="10644">
                  <c:v>1.1882317073130721</c:v>
                </c:pt>
                <c:pt idx="10645">
                  <c:v>1.1887195121911489</c:v>
                </c:pt>
                <c:pt idx="10646">
                  <c:v>1.1892073170692266</c:v>
                </c:pt>
                <c:pt idx="10647">
                  <c:v>1.1896951219473015</c:v>
                </c:pt>
                <c:pt idx="10648">
                  <c:v>1.1901829268253783</c:v>
                </c:pt>
                <c:pt idx="10649">
                  <c:v>1.1906707317034524</c:v>
                </c:pt>
                <c:pt idx="10650">
                  <c:v>1.19115853658153</c:v>
                </c:pt>
                <c:pt idx="10651">
                  <c:v>1.1916463414596037</c:v>
                </c:pt>
                <c:pt idx="10652">
                  <c:v>1.1921341463376787</c:v>
                </c:pt>
                <c:pt idx="10653">
                  <c:v>1.1926219512157537</c:v>
                </c:pt>
                <c:pt idx="10654">
                  <c:v>1.1931097560938282</c:v>
                </c:pt>
                <c:pt idx="10655">
                  <c:v>1.1935975609719001</c:v>
                </c:pt>
                <c:pt idx="10656">
                  <c:v>1.1940853658499746</c:v>
                </c:pt>
                <c:pt idx="10657">
                  <c:v>1.1945731707280491</c:v>
                </c:pt>
                <c:pt idx="10658">
                  <c:v>1.195060975606121</c:v>
                </c:pt>
                <c:pt idx="10659">
                  <c:v>1.1955487804841942</c:v>
                </c:pt>
                <c:pt idx="10660">
                  <c:v>1.1960365853622679</c:v>
                </c:pt>
                <c:pt idx="10661">
                  <c:v>1.196524390240342</c:v>
                </c:pt>
                <c:pt idx="10662">
                  <c:v>1.1970121951184143</c:v>
                </c:pt>
                <c:pt idx="10663">
                  <c:v>1.1974999999964857</c:v>
                </c:pt>
                <c:pt idx="10664">
                  <c:v>1.1979878048745576</c:v>
                </c:pt>
                <c:pt idx="10665">
                  <c:v>1.1984756097526299</c:v>
                </c:pt>
                <c:pt idx="10666">
                  <c:v>1.1989634146307013</c:v>
                </c:pt>
                <c:pt idx="10667">
                  <c:v>1.1994512195087745</c:v>
                </c:pt>
                <c:pt idx="10668">
                  <c:v>1.1999390243868437</c:v>
                </c:pt>
                <c:pt idx="10669">
                  <c:v>1.2004268292649156</c:v>
                </c:pt>
                <c:pt idx="10670">
                  <c:v>1.2009146341429853</c:v>
                </c:pt>
                <c:pt idx="10671">
                  <c:v>1.2014024390210549</c:v>
                </c:pt>
                <c:pt idx="10672">
                  <c:v>1.2018902438991246</c:v>
                </c:pt>
                <c:pt idx="10673">
                  <c:v>1.2023780487771965</c:v>
                </c:pt>
                <c:pt idx="10674">
                  <c:v>1.2028658536552683</c:v>
                </c:pt>
                <c:pt idx="10675">
                  <c:v>1.2033536585333358</c:v>
                </c:pt>
                <c:pt idx="10676">
                  <c:v>1.2038414634114063</c:v>
                </c:pt>
                <c:pt idx="10677">
                  <c:v>1.204329268289476</c:v>
                </c:pt>
                <c:pt idx="10678">
                  <c:v>1.2048170731675447</c:v>
                </c:pt>
                <c:pt idx="10679">
                  <c:v>1.2053048780456121</c:v>
                </c:pt>
                <c:pt idx="10680">
                  <c:v>1.2057926829236818</c:v>
                </c:pt>
                <c:pt idx="10681">
                  <c:v>1.2062804878017515</c:v>
                </c:pt>
                <c:pt idx="10682">
                  <c:v>1.2067682926798176</c:v>
                </c:pt>
                <c:pt idx="10683">
                  <c:v>1.2072560975578868</c:v>
                </c:pt>
                <c:pt idx="10684">
                  <c:v>1.2077439024359551</c:v>
                </c:pt>
                <c:pt idx="10685">
                  <c:v>1.2082317073140225</c:v>
                </c:pt>
                <c:pt idx="10686">
                  <c:v>1.2087195121920917</c:v>
                </c:pt>
                <c:pt idx="10687">
                  <c:v>1.2092073170701583</c:v>
                </c:pt>
                <c:pt idx="10688">
                  <c:v>1.2096951219482257</c:v>
                </c:pt>
                <c:pt idx="10689">
                  <c:v>1.2101829268262918</c:v>
                </c:pt>
                <c:pt idx="10690">
                  <c:v>1.2106707317043606</c:v>
                </c:pt>
                <c:pt idx="10691">
                  <c:v>1.2111585365824262</c:v>
                </c:pt>
                <c:pt idx="10692">
                  <c:v>1.2116463414604914</c:v>
                </c:pt>
                <c:pt idx="10693">
                  <c:v>1.2121341463385606</c:v>
                </c:pt>
                <c:pt idx="10694">
                  <c:v>1.2126219512166267</c:v>
                </c:pt>
                <c:pt idx="10695">
                  <c:v>1.2131097560946911</c:v>
                </c:pt>
                <c:pt idx="10696">
                  <c:v>1.2135975609727572</c:v>
                </c:pt>
                <c:pt idx="10697">
                  <c:v>1.2140853658508237</c:v>
                </c:pt>
                <c:pt idx="10698">
                  <c:v>1.2145731707288889</c:v>
                </c:pt>
                <c:pt idx="10699">
                  <c:v>1.2150609756069559</c:v>
                </c:pt>
                <c:pt idx="10700">
                  <c:v>1.2155487804850198</c:v>
                </c:pt>
                <c:pt idx="10701">
                  <c:v>1.216036585363085</c:v>
                </c:pt>
                <c:pt idx="10702">
                  <c:v>1.2165243902411511</c:v>
                </c:pt>
                <c:pt idx="10703">
                  <c:v>1.2170121951192145</c:v>
                </c:pt>
                <c:pt idx="10704">
                  <c:v>1.2174999999972802</c:v>
                </c:pt>
                <c:pt idx="10705">
                  <c:v>1.217987804875345</c:v>
                </c:pt>
                <c:pt idx="10706">
                  <c:v>1.2184756097534093</c:v>
                </c:pt>
                <c:pt idx="10707">
                  <c:v>1.2189634146314736</c:v>
                </c:pt>
                <c:pt idx="10708">
                  <c:v>1.2194512195095366</c:v>
                </c:pt>
                <c:pt idx="10709">
                  <c:v>1.2199390243876018</c:v>
                </c:pt>
                <c:pt idx="10710">
                  <c:v>1.2204268292656657</c:v>
                </c:pt>
                <c:pt idx="10711">
                  <c:v>1.2209146341437291</c:v>
                </c:pt>
                <c:pt idx="10712">
                  <c:v>1.2214024390217926</c:v>
                </c:pt>
                <c:pt idx="10713">
                  <c:v>1.2218902438998578</c:v>
                </c:pt>
                <c:pt idx="10714">
                  <c:v>1.2223780487779186</c:v>
                </c:pt>
                <c:pt idx="10715">
                  <c:v>1.222865853655982</c:v>
                </c:pt>
                <c:pt idx="10716">
                  <c:v>1.2233536585340468</c:v>
                </c:pt>
                <c:pt idx="10717">
                  <c:v>1.2238414634121071</c:v>
                </c:pt>
                <c:pt idx="10718">
                  <c:v>1.2243292682901719</c:v>
                </c:pt>
                <c:pt idx="10719">
                  <c:v>1.224817073168234</c:v>
                </c:pt>
                <c:pt idx="10720">
                  <c:v>1.2253048780462947</c:v>
                </c:pt>
                <c:pt idx="10721">
                  <c:v>1.2257926829243582</c:v>
                </c:pt>
                <c:pt idx="10722">
                  <c:v>1.2262804878024207</c:v>
                </c:pt>
                <c:pt idx="10723">
                  <c:v>1.2267682926804842</c:v>
                </c:pt>
                <c:pt idx="10724">
                  <c:v>1.2272560975585449</c:v>
                </c:pt>
                <c:pt idx="10725">
                  <c:v>1.2277439024366053</c:v>
                </c:pt>
                <c:pt idx="10726">
                  <c:v>1.2282317073146678</c:v>
                </c:pt>
                <c:pt idx="10727">
                  <c:v>1.2287195121927286</c:v>
                </c:pt>
                <c:pt idx="10728">
                  <c:v>1.2292073170707924</c:v>
                </c:pt>
                <c:pt idx="10729">
                  <c:v>1.2296951219488528</c:v>
                </c:pt>
                <c:pt idx="10730">
                  <c:v>1.2301829268269144</c:v>
                </c:pt>
                <c:pt idx="10731">
                  <c:v>1.2306707317049765</c:v>
                </c:pt>
                <c:pt idx="10732">
                  <c:v>1.2311585365830369</c:v>
                </c:pt>
                <c:pt idx="10733">
                  <c:v>1.2316463414610963</c:v>
                </c:pt>
                <c:pt idx="10734">
                  <c:v>1.2321341463391593</c:v>
                </c:pt>
                <c:pt idx="10735">
                  <c:v>1.2326219512172196</c:v>
                </c:pt>
                <c:pt idx="10736">
                  <c:v>1.2331097560952786</c:v>
                </c:pt>
                <c:pt idx="10737">
                  <c:v>1.2335975609733407</c:v>
                </c:pt>
                <c:pt idx="10738">
                  <c:v>1.2340853658514002</c:v>
                </c:pt>
                <c:pt idx="10739">
                  <c:v>1.2345731707294609</c:v>
                </c:pt>
                <c:pt idx="10740">
                  <c:v>1.2350609756075208</c:v>
                </c:pt>
                <c:pt idx="10741">
                  <c:v>1.2355487804855807</c:v>
                </c:pt>
                <c:pt idx="10742">
                  <c:v>1.236036585363641</c:v>
                </c:pt>
                <c:pt idx="10743">
                  <c:v>1.2365243902417</c:v>
                </c:pt>
                <c:pt idx="10744">
                  <c:v>1.2370121951197608</c:v>
                </c:pt>
                <c:pt idx="10745">
                  <c:v>1.237499999997822</c:v>
                </c:pt>
                <c:pt idx="10746">
                  <c:v>1.2379878048758792</c:v>
                </c:pt>
                <c:pt idx="10747">
                  <c:v>1.2384756097539404</c:v>
                </c:pt>
                <c:pt idx="10748">
                  <c:v>1.2389634146319963</c:v>
                </c:pt>
                <c:pt idx="10749">
                  <c:v>1.2394512195100558</c:v>
                </c:pt>
                <c:pt idx="10750">
                  <c:v>1.2399390243881174</c:v>
                </c:pt>
                <c:pt idx="10751">
                  <c:v>1.240426829266176</c:v>
                </c:pt>
                <c:pt idx="10752">
                  <c:v>1.2409146341442345</c:v>
                </c:pt>
                <c:pt idx="10753">
                  <c:v>1.2414024390222935</c:v>
                </c:pt>
                <c:pt idx="10754">
                  <c:v>1.2418902439003534</c:v>
                </c:pt>
                <c:pt idx="10755">
                  <c:v>1.2423780487784102</c:v>
                </c:pt>
                <c:pt idx="10756">
                  <c:v>1.2428658536564199</c:v>
                </c:pt>
                <c:pt idx="10757">
                  <c:v>1.2433536585345295</c:v>
                </c:pt>
                <c:pt idx="10758">
                  <c:v>1.2438414634125863</c:v>
                </c:pt>
                <c:pt idx="10759">
                  <c:v>1.2443292682905964</c:v>
                </c:pt>
                <c:pt idx="10760">
                  <c:v>1.2448170731686536</c:v>
                </c:pt>
                <c:pt idx="10761">
                  <c:v>1.2453048780467615</c:v>
                </c:pt>
                <c:pt idx="10762">
                  <c:v>1.2457926829247699</c:v>
                </c:pt>
                <c:pt idx="10763">
                  <c:v>1.2462804878028271</c:v>
                </c:pt>
                <c:pt idx="10764">
                  <c:v>1.246768292680934</c:v>
                </c:pt>
                <c:pt idx="10765">
                  <c:v>1.2472560975589446</c:v>
                </c:pt>
                <c:pt idx="10766">
                  <c:v>1.2477439024370001</c:v>
                </c:pt>
                <c:pt idx="10767">
                  <c:v>1.2482317073151066</c:v>
                </c:pt>
                <c:pt idx="10768">
                  <c:v>1.2487195121931647</c:v>
                </c:pt>
                <c:pt idx="10769">
                  <c:v>1.2492073170711739</c:v>
                </c:pt>
                <c:pt idx="10770">
                  <c:v>1.2496951219492303</c:v>
                </c:pt>
                <c:pt idx="10771">
                  <c:v>1.2501829268272884</c:v>
                </c:pt>
                <c:pt idx="10772">
                  <c:v>1.2506707317053452</c:v>
                </c:pt>
                <c:pt idx="10773">
                  <c:v>1.2511585365834033</c:v>
                </c:pt>
                <c:pt idx="10774">
                  <c:v>1.2516463414614614</c:v>
                </c:pt>
                <c:pt idx="10775">
                  <c:v>1.2521341463395164</c:v>
                </c:pt>
                <c:pt idx="10776">
                  <c:v>1.2526219512175727</c:v>
                </c:pt>
                <c:pt idx="10777">
                  <c:v>1.2531097560956304</c:v>
                </c:pt>
                <c:pt idx="10778">
                  <c:v>1.253597560973688</c:v>
                </c:pt>
                <c:pt idx="10779">
                  <c:v>1.2540853658517426</c:v>
                </c:pt>
                <c:pt idx="10780">
                  <c:v>1.2545731707298016</c:v>
                </c:pt>
                <c:pt idx="10781">
                  <c:v>1.255060975607857</c:v>
                </c:pt>
                <c:pt idx="10782">
                  <c:v>1.2555487804859125</c:v>
                </c:pt>
                <c:pt idx="10783">
                  <c:v>1.2560365853639697</c:v>
                </c:pt>
                <c:pt idx="10784">
                  <c:v>1.2565243902420282</c:v>
                </c:pt>
                <c:pt idx="10785">
                  <c:v>1.2570121951200819</c:v>
                </c:pt>
                <c:pt idx="10786">
                  <c:v>1.2574999999981387</c:v>
                </c:pt>
                <c:pt idx="10787">
                  <c:v>1.2579878048761954</c:v>
                </c:pt>
                <c:pt idx="10788">
                  <c:v>1.2584756097542509</c:v>
                </c:pt>
                <c:pt idx="10789">
                  <c:v>1.2589634146323072</c:v>
                </c:pt>
                <c:pt idx="10790">
                  <c:v>1.2594512195103613</c:v>
                </c:pt>
                <c:pt idx="10791">
                  <c:v>1.2599390243884176</c:v>
                </c:pt>
                <c:pt idx="10792">
                  <c:v>1.2604268292664731</c:v>
                </c:pt>
                <c:pt idx="10793">
                  <c:v>1.2609146341445294</c:v>
                </c:pt>
                <c:pt idx="10794">
                  <c:v>1.2614024390225858</c:v>
                </c:pt>
                <c:pt idx="10795">
                  <c:v>1.2618902439006421</c:v>
                </c:pt>
                <c:pt idx="10796">
                  <c:v>1.2623780487786966</c:v>
                </c:pt>
                <c:pt idx="10797">
                  <c:v>1.2628658536567525</c:v>
                </c:pt>
                <c:pt idx="10798">
                  <c:v>1.2633536585348071</c:v>
                </c:pt>
                <c:pt idx="10799">
                  <c:v>1.2638414634128625</c:v>
                </c:pt>
                <c:pt idx="10800">
                  <c:v>1.2643292682909175</c:v>
                </c:pt>
                <c:pt idx="10801">
                  <c:v>1.2648170731689721</c:v>
                </c:pt>
                <c:pt idx="10802">
                  <c:v>1.265304878047028</c:v>
                </c:pt>
                <c:pt idx="10803">
                  <c:v>1.2657926829250834</c:v>
                </c:pt>
                <c:pt idx="10804">
                  <c:v>1.2662804878031371</c:v>
                </c:pt>
                <c:pt idx="10805">
                  <c:v>1.266768292681193</c:v>
                </c:pt>
                <c:pt idx="10806">
                  <c:v>1.2672560975592475</c:v>
                </c:pt>
                <c:pt idx="10807">
                  <c:v>1.2677439024373021</c:v>
                </c:pt>
                <c:pt idx="10808">
                  <c:v>1.2682317073153557</c:v>
                </c:pt>
                <c:pt idx="10809">
                  <c:v>1.2687195121934129</c:v>
                </c:pt>
                <c:pt idx="10810">
                  <c:v>1.2692073170714666</c:v>
                </c:pt>
                <c:pt idx="10811">
                  <c:v>1.2696951219495207</c:v>
                </c:pt>
                <c:pt idx="10812">
                  <c:v>1.2701829268275766</c:v>
                </c:pt>
                <c:pt idx="10813">
                  <c:v>1.2706707317056294</c:v>
                </c:pt>
                <c:pt idx="10814">
                  <c:v>1.2711585365836844</c:v>
                </c:pt>
                <c:pt idx="10815">
                  <c:v>1.2716463414617381</c:v>
                </c:pt>
                <c:pt idx="10816">
                  <c:v>1.2721341463397922</c:v>
                </c:pt>
                <c:pt idx="10817">
                  <c:v>1.2726219512178476</c:v>
                </c:pt>
                <c:pt idx="10818">
                  <c:v>1.2731097560959026</c:v>
                </c:pt>
                <c:pt idx="10819">
                  <c:v>1.2735975609739567</c:v>
                </c:pt>
                <c:pt idx="10820">
                  <c:v>1.274085365852009</c:v>
                </c:pt>
                <c:pt idx="10821">
                  <c:v>1.274573170730064</c:v>
                </c:pt>
                <c:pt idx="10822">
                  <c:v>1.2750609756081186</c:v>
                </c:pt>
                <c:pt idx="10823">
                  <c:v>1.2755487804861709</c:v>
                </c:pt>
                <c:pt idx="10824">
                  <c:v>1.2760365853642237</c:v>
                </c:pt>
                <c:pt idx="10825">
                  <c:v>1.2765243902422814</c:v>
                </c:pt>
                <c:pt idx="10826">
                  <c:v>1.2770121951203341</c:v>
                </c:pt>
                <c:pt idx="10827">
                  <c:v>1.2774999999983896</c:v>
                </c:pt>
                <c:pt idx="10828">
                  <c:v>1.2779878048764428</c:v>
                </c:pt>
                <c:pt idx="10829">
                  <c:v>1.2784756097544951</c:v>
                </c:pt>
                <c:pt idx="10830">
                  <c:v>1.2789634146325488</c:v>
                </c:pt>
                <c:pt idx="10831">
                  <c:v>1.2794512195106025</c:v>
                </c:pt>
                <c:pt idx="10832">
                  <c:v>1.2799390243886561</c:v>
                </c:pt>
                <c:pt idx="10833">
                  <c:v>1.2804268292667089</c:v>
                </c:pt>
                <c:pt idx="10834">
                  <c:v>1.2809146341447613</c:v>
                </c:pt>
                <c:pt idx="10835">
                  <c:v>1.2814024390228149</c:v>
                </c:pt>
                <c:pt idx="10836">
                  <c:v>1.2818902439008713</c:v>
                </c:pt>
                <c:pt idx="10837">
                  <c:v>1.2823780487789231</c:v>
                </c:pt>
                <c:pt idx="10838">
                  <c:v>1.2828658536569768</c:v>
                </c:pt>
                <c:pt idx="10839">
                  <c:v>1.28335365853503</c:v>
                </c:pt>
                <c:pt idx="10840">
                  <c:v>1.2838414634130824</c:v>
                </c:pt>
                <c:pt idx="10841">
                  <c:v>1.2843292682911374</c:v>
                </c:pt>
                <c:pt idx="10842">
                  <c:v>1.2848170731691906</c:v>
                </c:pt>
                <c:pt idx="10843">
                  <c:v>1.285304878047242</c:v>
                </c:pt>
                <c:pt idx="10844">
                  <c:v>1.2857926829252979</c:v>
                </c:pt>
                <c:pt idx="10845">
                  <c:v>1.2862804878033489</c:v>
                </c:pt>
                <c:pt idx="10846">
                  <c:v>1.2867682926814008</c:v>
                </c:pt>
                <c:pt idx="10847">
                  <c:v>1.287256097559454</c:v>
                </c:pt>
                <c:pt idx="10848">
                  <c:v>1.2877439024375077</c:v>
                </c:pt>
                <c:pt idx="10849">
                  <c:v>1.2882317073155596</c:v>
                </c:pt>
                <c:pt idx="10850">
                  <c:v>1.2887195121936132</c:v>
                </c:pt>
                <c:pt idx="10851">
                  <c:v>1.2892073170716651</c:v>
                </c:pt>
                <c:pt idx="10852">
                  <c:v>1.2896951219497197</c:v>
                </c:pt>
                <c:pt idx="10853">
                  <c:v>1.2901829268277694</c:v>
                </c:pt>
                <c:pt idx="10854">
                  <c:v>1.2906707317058235</c:v>
                </c:pt>
                <c:pt idx="10855">
                  <c:v>1.2911585365838767</c:v>
                </c:pt>
                <c:pt idx="10856">
                  <c:v>1.2916463414619281</c:v>
                </c:pt>
                <c:pt idx="10857">
                  <c:v>1.2921341463399831</c:v>
                </c:pt>
                <c:pt idx="10858">
                  <c:v>1.2926219512180341</c:v>
                </c:pt>
                <c:pt idx="10859">
                  <c:v>1.2931097560960856</c:v>
                </c:pt>
                <c:pt idx="10860">
                  <c:v>1.2935975609741392</c:v>
                </c:pt>
                <c:pt idx="10861">
                  <c:v>1.2940853658521911</c:v>
                </c:pt>
                <c:pt idx="10862">
                  <c:v>1.2945731707302435</c:v>
                </c:pt>
                <c:pt idx="10863">
                  <c:v>1.295060975608294</c:v>
                </c:pt>
                <c:pt idx="10864">
                  <c:v>1.295548780486349</c:v>
                </c:pt>
                <c:pt idx="10865">
                  <c:v>1.2960365853643996</c:v>
                </c:pt>
                <c:pt idx="10866">
                  <c:v>1.2965243902424524</c:v>
                </c:pt>
                <c:pt idx="10867">
                  <c:v>1.297012195120506</c:v>
                </c:pt>
                <c:pt idx="10868">
                  <c:v>1.297499999998557</c:v>
                </c:pt>
                <c:pt idx="10869">
                  <c:v>1.2979878048766094</c:v>
                </c:pt>
                <c:pt idx="10870">
                  <c:v>1.2984756097546635</c:v>
                </c:pt>
                <c:pt idx="10871">
                  <c:v>1.2989634146327145</c:v>
                </c:pt>
                <c:pt idx="10872">
                  <c:v>1.2994512195107628</c:v>
                </c:pt>
                <c:pt idx="10873">
                  <c:v>1.2999390243888178</c:v>
                </c:pt>
                <c:pt idx="10874">
                  <c:v>1.3004268292668697</c:v>
                </c:pt>
                <c:pt idx="10875">
                  <c:v>1.3009146341449225</c:v>
                </c:pt>
                <c:pt idx="10876">
                  <c:v>1.3014024390229748</c:v>
                </c:pt>
                <c:pt idx="10877">
                  <c:v>1.3018902439010254</c:v>
                </c:pt>
                <c:pt idx="10878">
                  <c:v>1.3023780487790764</c:v>
                </c:pt>
                <c:pt idx="10879">
                  <c:v>1.3028658536571274</c:v>
                </c:pt>
                <c:pt idx="10880">
                  <c:v>1.303353658535181</c:v>
                </c:pt>
                <c:pt idx="10881">
                  <c:v>1.3038414634132343</c:v>
                </c:pt>
                <c:pt idx="10882">
                  <c:v>1.3043292682912853</c:v>
                </c:pt>
                <c:pt idx="10883">
                  <c:v>1.3048170731693371</c:v>
                </c:pt>
                <c:pt idx="10884">
                  <c:v>1.3053048780473882</c:v>
                </c:pt>
                <c:pt idx="10885">
                  <c:v>1.3057926829254387</c:v>
                </c:pt>
                <c:pt idx="10886">
                  <c:v>1.3062804878034924</c:v>
                </c:pt>
                <c:pt idx="10887">
                  <c:v>1.3067682926815429</c:v>
                </c:pt>
                <c:pt idx="10888">
                  <c:v>1.3072560975595944</c:v>
                </c:pt>
                <c:pt idx="10889">
                  <c:v>1.3077439024376454</c:v>
                </c:pt>
                <c:pt idx="10890">
                  <c:v>1.3082317073156977</c:v>
                </c:pt>
                <c:pt idx="10891">
                  <c:v>1.3087195121937483</c:v>
                </c:pt>
                <c:pt idx="10892">
                  <c:v>1.3092073170718028</c:v>
                </c:pt>
                <c:pt idx="10893">
                  <c:v>1.3096951219498516</c:v>
                </c:pt>
                <c:pt idx="10894">
                  <c:v>1.3101829268279053</c:v>
                </c:pt>
                <c:pt idx="10895">
                  <c:v>1.3106707317059554</c:v>
                </c:pt>
                <c:pt idx="10896">
                  <c:v>1.3111585365840077</c:v>
                </c:pt>
                <c:pt idx="10897">
                  <c:v>1.3116463414620578</c:v>
                </c:pt>
                <c:pt idx="10898">
                  <c:v>1.3121341463401084</c:v>
                </c:pt>
                <c:pt idx="10899">
                  <c:v>1.3126219512181612</c:v>
                </c:pt>
                <c:pt idx="10900">
                  <c:v>1.3131097560962131</c:v>
                </c:pt>
                <c:pt idx="10901">
                  <c:v>1.3135975609742632</c:v>
                </c:pt>
                <c:pt idx="10902">
                  <c:v>1.3140853658523155</c:v>
                </c:pt>
                <c:pt idx="10903">
                  <c:v>1.3145731707303669</c:v>
                </c:pt>
                <c:pt idx="10904">
                  <c:v>1.3150609756084157</c:v>
                </c:pt>
                <c:pt idx="10905">
                  <c:v>1.3155487804864694</c:v>
                </c:pt>
                <c:pt idx="10906">
                  <c:v>1.3160365853645191</c:v>
                </c:pt>
                <c:pt idx="10907">
                  <c:v>1.3165243902425701</c:v>
                </c:pt>
                <c:pt idx="10908">
                  <c:v>1.3170121951206215</c:v>
                </c:pt>
                <c:pt idx="10909">
                  <c:v>1.317499999998673</c:v>
                </c:pt>
                <c:pt idx="10910">
                  <c:v>1.3179878048767231</c:v>
                </c:pt>
                <c:pt idx="10911">
                  <c:v>1.3184756097547745</c:v>
                </c:pt>
                <c:pt idx="10912">
                  <c:v>1.3189634146328264</c:v>
                </c:pt>
                <c:pt idx="10913">
                  <c:v>1.3194512195108774</c:v>
                </c:pt>
                <c:pt idx="10914">
                  <c:v>1.3199390243889284</c:v>
                </c:pt>
                <c:pt idx="10915">
                  <c:v>1.3204268292669794</c:v>
                </c:pt>
                <c:pt idx="10916">
                  <c:v>1.3209146341450317</c:v>
                </c:pt>
                <c:pt idx="10917">
                  <c:v>1.321402439023081</c:v>
                </c:pt>
                <c:pt idx="10918">
                  <c:v>1.3218902439011324</c:v>
                </c:pt>
                <c:pt idx="10919">
                  <c:v>1.3223780487791834</c:v>
                </c:pt>
                <c:pt idx="10920">
                  <c:v>1.3228658536572335</c:v>
                </c:pt>
                <c:pt idx="10921">
                  <c:v>1.323353658535285</c:v>
                </c:pt>
                <c:pt idx="10922">
                  <c:v>1.3238414634133355</c:v>
                </c:pt>
                <c:pt idx="10923">
                  <c:v>1.3243292682913856</c:v>
                </c:pt>
                <c:pt idx="10924">
                  <c:v>1.3248170731694366</c:v>
                </c:pt>
                <c:pt idx="10925">
                  <c:v>1.3253048780474881</c:v>
                </c:pt>
                <c:pt idx="10926">
                  <c:v>1.3257926829255373</c:v>
                </c:pt>
                <c:pt idx="10927">
                  <c:v>1.3262804878035888</c:v>
                </c:pt>
                <c:pt idx="10928">
                  <c:v>1.3267682926816398</c:v>
                </c:pt>
                <c:pt idx="10929">
                  <c:v>1.3272560975596925</c:v>
                </c:pt>
                <c:pt idx="10930">
                  <c:v>1.32774390243774</c:v>
                </c:pt>
                <c:pt idx="10931">
                  <c:v>1.3282317073157928</c:v>
                </c:pt>
                <c:pt idx="10932">
                  <c:v>1.328719512193842</c:v>
                </c:pt>
                <c:pt idx="10933">
                  <c:v>1.3292073170718437</c:v>
                </c:pt>
                <c:pt idx="10934">
                  <c:v>1.3296951219498956</c:v>
                </c:pt>
                <c:pt idx="10935">
                  <c:v>1.3301829268279937</c:v>
                </c:pt>
                <c:pt idx="10936">
                  <c:v>1.3306707317059963</c:v>
                </c:pt>
                <c:pt idx="10937">
                  <c:v>1.3311585365840468</c:v>
                </c:pt>
                <c:pt idx="10938">
                  <c:v>1.3316463414621467</c:v>
                </c:pt>
                <c:pt idx="10939">
                  <c:v>1.332134146340147</c:v>
                </c:pt>
                <c:pt idx="10940">
                  <c:v>1.3326219512181985</c:v>
                </c:pt>
                <c:pt idx="10941">
                  <c:v>1.3331097560962988</c:v>
                </c:pt>
                <c:pt idx="10942">
                  <c:v>1.3335975609743471</c:v>
                </c:pt>
                <c:pt idx="10943">
                  <c:v>1.3340853658523488</c:v>
                </c:pt>
                <c:pt idx="10944">
                  <c:v>1.3345731707304482</c:v>
                </c:pt>
                <c:pt idx="10945">
                  <c:v>1.3350609756085001</c:v>
                </c:pt>
                <c:pt idx="10946">
                  <c:v>1.3355487804865023</c:v>
                </c:pt>
                <c:pt idx="10947">
                  <c:v>1.3360365853646017</c:v>
                </c:pt>
                <c:pt idx="10948">
                  <c:v>1.3365243902426509</c:v>
                </c:pt>
                <c:pt idx="10949">
                  <c:v>1.3370121951206526</c:v>
                </c:pt>
                <c:pt idx="10950">
                  <c:v>1.3374999999987018</c:v>
                </c:pt>
                <c:pt idx="10951">
                  <c:v>1.3379878048767528</c:v>
                </c:pt>
                <c:pt idx="10952">
                  <c:v>1.3384756097548038</c:v>
                </c:pt>
                <c:pt idx="10953">
                  <c:v>1.3389634146328544</c:v>
                </c:pt>
                <c:pt idx="10954">
                  <c:v>1.3394512195109032</c:v>
                </c:pt>
                <c:pt idx="10955">
                  <c:v>1.3399390243889542</c:v>
                </c:pt>
                <c:pt idx="10956">
                  <c:v>1.3404268292670034</c:v>
                </c:pt>
                <c:pt idx="10957">
                  <c:v>1.3409146341450544</c:v>
                </c:pt>
                <c:pt idx="10958">
                  <c:v>1.3414024390231045</c:v>
                </c:pt>
                <c:pt idx="10959">
                  <c:v>1.3418902439011551</c:v>
                </c:pt>
                <c:pt idx="10960">
                  <c:v>1.3423780487792047</c:v>
                </c:pt>
                <c:pt idx="10961">
                  <c:v>1.342865853657254</c:v>
                </c:pt>
                <c:pt idx="10962">
                  <c:v>1.3433536585353054</c:v>
                </c:pt>
                <c:pt idx="10963">
                  <c:v>1.343841463413356</c:v>
                </c:pt>
                <c:pt idx="10964">
                  <c:v>1.3443292682914065</c:v>
                </c:pt>
                <c:pt idx="10965">
                  <c:v>1.3448170731694566</c:v>
                </c:pt>
                <c:pt idx="10966">
                  <c:v>1.3453048780475068</c:v>
                </c:pt>
                <c:pt idx="10967">
                  <c:v>1.3457926829255555</c:v>
                </c:pt>
                <c:pt idx="10968">
                  <c:v>1.3462804878036065</c:v>
                </c:pt>
                <c:pt idx="10969">
                  <c:v>1.3467682926816558</c:v>
                </c:pt>
                <c:pt idx="10970">
                  <c:v>1.3472560975597059</c:v>
                </c:pt>
                <c:pt idx="10971">
                  <c:v>1.3477439024377582</c:v>
                </c:pt>
                <c:pt idx="10972">
                  <c:v>1.3482317073158065</c:v>
                </c:pt>
                <c:pt idx="10973">
                  <c:v>1.3487195121938558</c:v>
                </c:pt>
                <c:pt idx="10974">
                  <c:v>1.3492073170719081</c:v>
                </c:pt>
                <c:pt idx="10975">
                  <c:v>1.3496951219499569</c:v>
                </c:pt>
                <c:pt idx="10976">
                  <c:v>1.3501829268280052</c:v>
                </c:pt>
                <c:pt idx="10977">
                  <c:v>1.3506707317060576</c:v>
                </c:pt>
                <c:pt idx="10978">
                  <c:v>1.3511585365841068</c:v>
                </c:pt>
                <c:pt idx="10979">
                  <c:v>1.3516463414621569</c:v>
                </c:pt>
                <c:pt idx="10980">
                  <c:v>1.3521341463402061</c:v>
                </c:pt>
                <c:pt idx="10981">
                  <c:v>1.3526219512182562</c:v>
                </c:pt>
                <c:pt idx="10982">
                  <c:v>1.3531097560963077</c:v>
                </c:pt>
                <c:pt idx="10983">
                  <c:v>1.3535975609743565</c:v>
                </c:pt>
                <c:pt idx="10984">
                  <c:v>1.3540853658524084</c:v>
                </c:pt>
                <c:pt idx="10985">
                  <c:v>1.3545731707304549</c:v>
                </c:pt>
                <c:pt idx="10986">
                  <c:v>1.3550609756085072</c:v>
                </c:pt>
                <c:pt idx="10987">
                  <c:v>1.3555487804865565</c:v>
                </c:pt>
                <c:pt idx="10988">
                  <c:v>1.3560365853646053</c:v>
                </c:pt>
                <c:pt idx="10989">
                  <c:v>1.3565243902426567</c:v>
                </c:pt>
                <c:pt idx="10990">
                  <c:v>1.3570121951207059</c:v>
                </c:pt>
                <c:pt idx="10991">
                  <c:v>1.357499999998756</c:v>
                </c:pt>
                <c:pt idx="10992">
                  <c:v>1.3579878048768057</c:v>
                </c:pt>
                <c:pt idx="10993">
                  <c:v>1.3584756097548558</c:v>
                </c:pt>
                <c:pt idx="10994">
                  <c:v>1.3589634146329055</c:v>
                </c:pt>
                <c:pt idx="10995">
                  <c:v>1.3594512195109556</c:v>
                </c:pt>
                <c:pt idx="10996">
                  <c:v>1.3599390243890062</c:v>
                </c:pt>
                <c:pt idx="10997">
                  <c:v>1.3604268292670545</c:v>
                </c:pt>
                <c:pt idx="10998">
                  <c:v>1.3609146341451042</c:v>
                </c:pt>
                <c:pt idx="10999">
                  <c:v>1.3614024390231547</c:v>
                </c:pt>
                <c:pt idx="11000">
                  <c:v>1.3618902439012048</c:v>
                </c:pt>
                <c:pt idx="11001">
                  <c:v>1.3623780487792532</c:v>
                </c:pt>
                <c:pt idx="11002">
                  <c:v>1.3628658536573033</c:v>
                </c:pt>
                <c:pt idx="11003">
                  <c:v>1.3633536585353534</c:v>
                </c:pt>
                <c:pt idx="11004">
                  <c:v>1.3638414634134026</c:v>
                </c:pt>
                <c:pt idx="11005">
                  <c:v>1.3643292682914518</c:v>
                </c:pt>
                <c:pt idx="11006">
                  <c:v>1.3648170731695037</c:v>
                </c:pt>
                <c:pt idx="11007">
                  <c:v>1.365304878047553</c:v>
                </c:pt>
                <c:pt idx="11008">
                  <c:v>1.3657926829256022</c:v>
                </c:pt>
                <c:pt idx="11009">
                  <c:v>1.3662804878036514</c:v>
                </c:pt>
                <c:pt idx="11010">
                  <c:v>1.3667682926817015</c:v>
                </c:pt>
                <c:pt idx="11011">
                  <c:v>1.3672560975597512</c:v>
                </c:pt>
                <c:pt idx="11012">
                  <c:v>1.3677439024378009</c:v>
                </c:pt>
                <c:pt idx="11013">
                  <c:v>1.368231707315851</c:v>
                </c:pt>
                <c:pt idx="11014">
                  <c:v>1.3687195121938993</c:v>
                </c:pt>
                <c:pt idx="11015">
                  <c:v>1.3692073170719503</c:v>
                </c:pt>
                <c:pt idx="11016">
                  <c:v>1.3696951219499991</c:v>
                </c:pt>
                <c:pt idx="11017">
                  <c:v>1.3701829268280497</c:v>
                </c:pt>
                <c:pt idx="11018">
                  <c:v>1.3706707317060989</c:v>
                </c:pt>
                <c:pt idx="11019">
                  <c:v>1.371158536584149</c:v>
                </c:pt>
                <c:pt idx="11020">
                  <c:v>1.3716463414621982</c:v>
                </c:pt>
                <c:pt idx="11021">
                  <c:v>1.3721341463402466</c:v>
                </c:pt>
                <c:pt idx="11022">
                  <c:v>1.3726219512182971</c:v>
                </c:pt>
                <c:pt idx="11023">
                  <c:v>1.3731097560963459</c:v>
                </c:pt>
                <c:pt idx="11024">
                  <c:v>1.3735975609743951</c:v>
                </c:pt>
                <c:pt idx="11025">
                  <c:v>1.3740853658524443</c:v>
                </c:pt>
                <c:pt idx="11026">
                  <c:v>1.3745731707304945</c:v>
                </c:pt>
                <c:pt idx="11027">
                  <c:v>1.3750609756085437</c:v>
                </c:pt>
                <c:pt idx="11028">
                  <c:v>1.3755487804865951</c:v>
                </c:pt>
                <c:pt idx="11029">
                  <c:v>1.3760365853646439</c:v>
                </c:pt>
                <c:pt idx="11030">
                  <c:v>1.3765243902426931</c:v>
                </c:pt>
                <c:pt idx="11031">
                  <c:v>1.3770121951207428</c:v>
                </c:pt>
                <c:pt idx="11032">
                  <c:v>1.377499999998792</c:v>
                </c:pt>
                <c:pt idx="11033">
                  <c:v>1.3779878048768421</c:v>
                </c:pt>
                <c:pt idx="11034">
                  <c:v>1.3784756097548927</c:v>
                </c:pt>
                <c:pt idx="11035">
                  <c:v>1.378963414632941</c:v>
                </c:pt>
                <c:pt idx="11036">
                  <c:v>1.3794512195109903</c:v>
                </c:pt>
                <c:pt idx="11037">
                  <c:v>1.3799390243890399</c:v>
                </c:pt>
                <c:pt idx="11038">
                  <c:v>1.3804268292670887</c:v>
                </c:pt>
                <c:pt idx="11039">
                  <c:v>1.3809146341451379</c:v>
                </c:pt>
                <c:pt idx="11040">
                  <c:v>1.3814024390231872</c:v>
                </c:pt>
                <c:pt idx="11041">
                  <c:v>1.3818902439012382</c:v>
                </c:pt>
                <c:pt idx="11042">
                  <c:v>1.3823780487792883</c:v>
                </c:pt>
                <c:pt idx="11043">
                  <c:v>1.3828658536573353</c:v>
                </c:pt>
                <c:pt idx="11044">
                  <c:v>1.3833536585353849</c:v>
                </c:pt>
                <c:pt idx="11045">
                  <c:v>1.3838414634134351</c:v>
                </c:pt>
                <c:pt idx="11046">
                  <c:v>1.3843292682914843</c:v>
                </c:pt>
                <c:pt idx="11047">
                  <c:v>1.3848170731695344</c:v>
                </c:pt>
                <c:pt idx="11048">
                  <c:v>1.3853048780475836</c:v>
                </c:pt>
                <c:pt idx="11049">
                  <c:v>1.3857926829256337</c:v>
                </c:pt>
                <c:pt idx="11050">
                  <c:v>1.3862804878036821</c:v>
                </c:pt>
                <c:pt idx="11051">
                  <c:v>1.3867682926817322</c:v>
                </c:pt>
                <c:pt idx="11052">
                  <c:v>1.3872560975597819</c:v>
                </c:pt>
                <c:pt idx="11053">
                  <c:v>1.3877439024378311</c:v>
                </c:pt>
                <c:pt idx="11054">
                  <c:v>1.3882317073158799</c:v>
                </c:pt>
                <c:pt idx="11055">
                  <c:v>1.3887195121939291</c:v>
                </c:pt>
                <c:pt idx="11056">
                  <c:v>1.3892073170719792</c:v>
                </c:pt>
                <c:pt idx="11057">
                  <c:v>1.3896951219500284</c:v>
                </c:pt>
                <c:pt idx="11058">
                  <c:v>1.3901829268280776</c:v>
                </c:pt>
                <c:pt idx="11059">
                  <c:v>1.3906707317061273</c:v>
                </c:pt>
                <c:pt idx="11060">
                  <c:v>1.3911585365841761</c:v>
                </c:pt>
                <c:pt idx="11061">
                  <c:v>1.3916463414622271</c:v>
                </c:pt>
                <c:pt idx="11062">
                  <c:v>1.392134146340275</c:v>
                </c:pt>
                <c:pt idx="11063">
                  <c:v>1.3926219512183242</c:v>
                </c:pt>
                <c:pt idx="11064">
                  <c:v>1.3931097560963739</c:v>
                </c:pt>
                <c:pt idx="11065">
                  <c:v>1.3935975609744231</c:v>
                </c:pt>
                <c:pt idx="11066">
                  <c:v>1.3940853658524732</c:v>
                </c:pt>
                <c:pt idx="11067">
                  <c:v>1.3945731707305216</c:v>
                </c:pt>
                <c:pt idx="11068">
                  <c:v>1.3950609756085681</c:v>
                </c:pt>
                <c:pt idx="11069">
                  <c:v>1.39554878048662</c:v>
                </c:pt>
                <c:pt idx="11070">
                  <c:v>1.3960365853646697</c:v>
                </c:pt>
                <c:pt idx="11071">
                  <c:v>1.396524390242718</c:v>
                </c:pt>
                <c:pt idx="11072">
                  <c:v>1.3970121951207681</c:v>
                </c:pt>
                <c:pt idx="11073">
                  <c:v>1.3974999999988165</c:v>
                </c:pt>
                <c:pt idx="11074">
                  <c:v>1.3979878048768657</c:v>
                </c:pt>
                <c:pt idx="11075">
                  <c:v>1.3984756097549158</c:v>
                </c:pt>
                <c:pt idx="11076">
                  <c:v>1.3989634146329641</c:v>
                </c:pt>
                <c:pt idx="11077">
                  <c:v>1.3994512195110147</c:v>
                </c:pt>
                <c:pt idx="11078">
                  <c:v>1.3999390243890644</c:v>
                </c:pt>
                <c:pt idx="11079">
                  <c:v>1.4004268292671123</c:v>
                </c:pt>
                <c:pt idx="11080">
                  <c:v>1.4009146341451624</c:v>
                </c:pt>
                <c:pt idx="11081">
                  <c:v>1.4014024390232107</c:v>
                </c:pt>
                <c:pt idx="11082">
                  <c:v>1.4018902439012604</c:v>
                </c:pt>
                <c:pt idx="11083">
                  <c:v>1.4023780487793096</c:v>
                </c:pt>
                <c:pt idx="11084">
                  <c:v>1.4028658536573579</c:v>
                </c:pt>
                <c:pt idx="11085">
                  <c:v>1.4033536585354085</c:v>
                </c:pt>
                <c:pt idx="11086">
                  <c:v>1.4038414634134573</c:v>
                </c:pt>
                <c:pt idx="11087">
                  <c:v>1.4043292682915065</c:v>
                </c:pt>
                <c:pt idx="11088">
                  <c:v>1.4048170731695553</c:v>
                </c:pt>
                <c:pt idx="11089">
                  <c:v>1.4053048780476032</c:v>
                </c:pt>
                <c:pt idx="11090">
                  <c:v>1.4057926829256546</c:v>
                </c:pt>
                <c:pt idx="11091">
                  <c:v>1.4062804878037021</c:v>
                </c:pt>
                <c:pt idx="11092">
                  <c:v>1.4067682926817535</c:v>
                </c:pt>
                <c:pt idx="11093">
                  <c:v>1.4072560975598014</c:v>
                </c:pt>
                <c:pt idx="11094">
                  <c:v>1.4077439024378515</c:v>
                </c:pt>
                <c:pt idx="11095">
                  <c:v>1.4082317073159003</c:v>
                </c:pt>
                <c:pt idx="11096">
                  <c:v>1.4087195121939482</c:v>
                </c:pt>
                <c:pt idx="11097">
                  <c:v>1.4092073170719983</c:v>
                </c:pt>
                <c:pt idx="11098">
                  <c:v>1.4096951219500466</c:v>
                </c:pt>
                <c:pt idx="11099">
                  <c:v>1.4101829268280981</c:v>
                </c:pt>
                <c:pt idx="11100">
                  <c:v>1.4106707317061451</c:v>
                </c:pt>
                <c:pt idx="11101">
                  <c:v>1.4111585365841957</c:v>
                </c:pt>
                <c:pt idx="11102">
                  <c:v>1.4116463414622453</c:v>
                </c:pt>
                <c:pt idx="11103">
                  <c:v>1.4121341463402941</c:v>
                </c:pt>
                <c:pt idx="11104">
                  <c:v>1.4126219512183433</c:v>
                </c:pt>
                <c:pt idx="11105">
                  <c:v>1.4131097560963921</c:v>
                </c:pt>
                <c:pt idx="11106">
                  <c:v>1.4135975609744418</c:v>
                </c:pt>
                <c:pt idx="11107">
                  <c:v>1.4140853658524892</c:v>
                </c:pt>
                <c:pt idx="11108">
                  <c:v>1.4145731707305407</c:v>
                </c:pt>
                <c:pt idx="11109">
                  <c:v>1.415060975608589</c:v>
                </c:pt>
                <c:pt idx="11110">
                  <c:v>1.4155487804866373</c:v>
                </c:pt>
                <c:pt idx="11111">
                  <c:v>1.416036585364687</c:v>
                </c:pt>
                <c:pt idx="11112">
                  <c:v>1.4165243902427362</c:v>
                </c:pt>
                <c:pt idx="11113">
                  <c:v>1.417012195120734</c:v>
                </c:pt>
                <c:pt idx="11114">
                  <c:v>1.4174999999987863</c:v>
                </c:pt>
                <c:pt idx="11115">
                  <c:v>1.4179878048768835</c:v>
                </c:pt>
                <c:pt idx="11116">
                  <c:v>1.4184756097549331</c:v>
                </c:pt>
                <c:pt idx="11117">
                  <c:v>1.4189634146329331</c:v>
                </c:pt>
                <c:pt idx="11118">
                  <c:v>1.4194512195110298</c:v>
                </c:pt>
                <c:pt idx="11119">
                  <c:v>1.4199390243890804</c:v>
                </c:pt>
                <c:pt idx="11120">
                  <c:v>1.4204268292670803</c:v>
                </c:pt>
                <c:pt idx="11121">
                  <c:v>1.4209146341451788</c:v>
                </c:pt>
                <c:pt idx="11122">
                  <c:v>1.4214024390232267</c:v>
                </c:pt>
                <c:pt idx="11123">
                  <c:v>1.4218902439012266</c:v>
                </c:pt>
                <c:pt idx="11124">
                  <c:v>1.4223780487793256</c:v>
                </c:pt>
                <c:pt idx="11125">
                  <c:v>1.4228658536573748</c:v>
                </c:pt>
                <c:pt idx="11126">
                  <c:v>1.4233536585353752</c:v>
                </c:pt>
                <c:pt idx="11127">
                  <c:v>1.4238414634134733</c:v>
                </c:pt>
                <c:pt idx="11128">
                  <c:v>1.4243292682915216</c:v>
                </c:pt>
                <c:pt idx="11129">
                  <c:v>1.4248170731695233</c:v>
                </c:pt>
                <c:pt idx="11130">
                  <c:v>1.4253048780475708</c:v>
                </c:pt>
                <c:pt idx="11131">
                  <c:v>1.4257926829256191</c:v>
                </c:pt>
                <c:pt idx="11132">
                  <c:v>1.4262804878036692</c:v>
                </c:pt>
                <c:pt idx="11133">
                  <c:v>1.4267682926817189</c:v>
                </c:pt>
                <c:pt idx="11134">
                  <c:v>1.4272560975597681</c:v>
                </c:pt>
                <c:pt idx="11135">
                  <c:v>1.4277439024378165</c:v>
                </c:pt>
                <c:pt idx="11136">
                  <c:v>1.4282317073158644</c:v>
                </c:pt>
                <c:pt idx="11137">
                  <c:v>1.4287195121939145</c:v>
                </c:pt>
                <c:pt idx="11138">
                  <c:v>1.4292073170719632</c:v>
                </c:pt>
                <c:pt idx="11139">
                  <c:v>1.4296951219500125</c:v>
                </c:pt>
                <c:pt idx="11140">
                  <c:v>1.430182926828063</c:v>
                </c:pt>
                <c:pt idx="11141">
                  <c:v>1.4306707317061109</c:v>
                </c:pt>
                <c:pt idx="11142">
                  <c:v>1.4311585365841593</c:v>
                </c:pt>
                <c:pt idx="11143">
                  <c:v>1.4316463414622085</c:v>
                </c:pt>
                <c:pt idx="11144">
                  <c:v>1.4321341463402577</c:v>
                </c:pt>
                <c:pt idx="11145">
                  <c:v>1.432621951218306</c:v>
                </c:pt>
                <c:pt idx="11146">
                  <c:v>1.4331097560963562</c:v>
                </c:pt>
                <c:pt idx="11147">
                  <c:v>1.4335975609744045</c:v>
                </c:pt>
                <c:pt idx="11148">
                  <c:v>1.4340853658524528</c:v>
                </c:pt>
                <c:pt idx="11149">
                  <c:v>1.4345731707305034</c:v>
                </c:pt>
                <c:pt idx="11150">
                  <c:v>1.4350609756085522</c:v>
                </c:pt>
                <c:pt idx="11151">
                  <c:v>1.4355487804866005</c:v>
                </c:pt>
                <c:pt idx="11152">
                  <c:v>1.4360365853646497</c:v>
                </c:pt>
                <c:pt idx="11153">
                  <c:v>1.4365243902426994</c:v>
                </c:pt>
                <c:pt idx="11154">
                  <c:v>1.4370121951207477</c:v>
                </c:pt>
                <c:pt idx="11155">
                  <c:v>1.437499999998797</c:v>
                </c:pt>
                <c:pt idx="11156">
                  <c:v>1.4379878048768462</c:v>
                </c:pt>
                <c:pt idx="11157">
                  <c:v>1.4384756097548941</c:v>
                </c:pt>
                <c:pt idx="11158">
                  <c:v>1.4389634146329446</c:v>
                </c:pt>
                <c:pt idx="11159">
                  <c:v>1.4394512195109934</c:v>
                </c:pt>
                <c:pt idx="11160">
                  <c:v>1.4399390243890413</c:v>
                </c:pt>
                <c:pt idx="11161">
                  <c:v>1.4404268292670896</c:v>
                </c:pt>
                <c:pt idx="11162">
                  <c:v>1.4409146341451411</c:v>
                </c:pt>
                <c:pt idx="11163">
                  <c:v>1.4414024390231903</c:v>
                </c:pt>
                <c:pt idx="11164">
                  <c:v>1.4418902439012378</c:v>
                </c:pt>
                <c:pt idx="11165">
                  <c:v>1.442378048779287</c:v>
                </c:pt>
                <c:pt idx="11166">
                  <c:v>1.4428658536573358</c:v>
                </c:pt>
                <c:pt idx="11167">
                  <c:v>1.4433536585353854</c:v>
                </c:pt>
                <c:pt idx="11168">
                  <c:v>1.4438414634134338</c:v>
                </c:pt>
                <c:pt idx="11169">
                  <c:v>1.4443292682914826</c:v>
                </c:pt>
                <c:pt idx="11170">
                  <c:v>1.4448170731695322</c:v>
                </c:pt>
                <c:pt idx="11171">
                  <c:v>1.4453048780475806</c:v>
                </c:pt>
                <c:pt idx="11172">
                  <c:v>1.4457926829256298</c:v>
                </c:pt>
                <c:pt idx="11173">
                  <c:v>1.446280487803679</c:v>
                </c:pt>
                <c:pt idx="11174">
                  <c:v>1.4467682926817278</c:v>
                </c:pt>
                <c:pt idx="11175">
                  <c:v>1.4472560975597757</c:v>
                </c:pt>
                <c:pt idx="11176">
                  <c:v>1.4477439024378267</c:v>
                </c:pt>
                <c:pt idx="11177">
                  <c:v>1.448231707315875</c:v>
                </c:pt>
                <c:pt idx="11178">
                  <c:v>1.4487195121939234</c:v>
                </c:pt>
                <c:pt idx="11179">
                  <c:v>1.4492073170719717</c:v>
                </c:pt>
                <c:pt idx="11180">
                  <c:v>1.4496951219500209</c:v>
                </c:pt>
                <c:pt idx="11181">
                  <c:v>1.4501829268280715</c:v>
                </c:pt>
                <c:pt idx="11182">
                  <c:v>1.4506707317061185</c:v>
                </c:pt>
                <c:pt idx="11183">
                  <c:v>1.4511585365841686</c:v>
                </c:pt>
                <c:pt idx="11184">
                  <c:v>1.4516463414622169</c:v>
                </c:pt>
                <c:pt idx="11185">
                  <c:v>1.4521341463402657</c:v>
                </c:pt>
                <c:pt idx="11186">
                  <c:v>1.4526219512183145</c:v>
                </c:pt>
                <c:pt idx="11187">
                  <c:v>1.4531097560963646</c:v>
                </c:pt>
                <c:pt idx="11188">
                  <c:v>1.4535975609744125</c:v>
                </c:pt>
                <c:pt idx="11189">
                  <c:v>1.4540853658524626</c:v>
                </c:pt>
                <c:pt idx="11190">
                  <c:v>1.4545731707305096</c:v>
                </c:pt>
                <c:pt idx="11191">
                  <c:v>1.4550609756085593</c:v>
                </c:pt>
                <c:pt idx="11192">
                  <c:v>1.4555487804866107</c:v>
                </c:pt>
                <c:pt idx="11193">
                  <c:v>1.4560365853646586</c:v>
                </c:pt>
                <c:pt idx="11194">
                  <c:v>1.4565243902427074</c:v>
                </c:pt>
                <c:pt idx="11195">
                  <c:v>1.4570121951207557</c:v>
                </c:pt>
                <c:pt idx="11196">
                  <c:v>1.457499999998805</c:v>
                </c:pt>
                <c:pt idx="11197">
                  <c:v>1.4579878048768538</c:v>
                </c:pt>
                <c:pt idx="11198">
                  <c:v>1.4584756097549016</c:v>
                </c:pt>
                <c:pt idx="11199">
                  <c:v>1.4589634146329526</c:v>
                </c:pt>
                <c:pt idx="11200">
                  <c:v>1.4594512195110019</c:v>
                </c:pt>
                <c:pt idx="11201">
                  <c:v>1.4599390243890489</c:v>
                </c:pt>
                <c:pt idx="11202">
                  <c:v>1.4604268292670981</c:v>
                </c:pt>
                <c:pt idx="11203">
                  <c:v>1.4609146341451469</c:v>
                </c:pt>
                <c:pt idx="11204">
                  <c:v>1.4614024390231957</c:v>
                </c:pt>
                <c:pt idx="11205">
                  <c:v>1.4618902439012467</c:v>
                </c:pt>
                <c:pt idx="11206">
                  <c:v>1.462378048779295</c:v>
                </c:pt>
                <c:pt idx="11207">
                  <c:v>1.4628658536573438</c:v>
                </c:pt>
                <c:pt idx="11208">
                  <c:v>1.4633536585353917</c:v>
                </c:pt>
                <c:pt idx="11209">
                  <c:v>1.4638414634134405</c:v>
                </c:pt>
                <c:pt idx="11210">
                  <c:v>1.464329268291491</c:v>
                </c:pt>
                <c:pt idx="11211">
                  <c:v>1.4648170731695394</c:v>
                </c:pt>
                <c:pt idx="11212">
                  <c:v>1.4653048780475872</c:v>
                </c:pt>
                <c:pt idx="11213">
                  <c:v>1.4657926829256356</c:v>
                </c:pt>
                <c:pt idx="11214">
                  <c:v>1.4662804878036844</c:v>
                </c:pt>
                <c:pt idx="11215">
                  <c:v>1.4667682926817358</c:v>
                </c:pt>
                <c:pt idx="11216">
                  <c:v>1.4672560975597855</c:v>
                </c:pt>
                <c:pt idx="11217">
                  <c:v>1.4677439024378334</c:v>
                </c:pt>
                <c:pt idx="11218">
                  <c:v>1.4682317073158813</c:v>
                </c:pt>
                <c:pt idx="11219">
                  <c:v>1.4687195121939305</c:v>
                </c:pt>
                <c:pt idx="11220">
                  <c:v>1.4692073170719788</c:v>
                </c:pt>
                <c:pt idx="11221">
                  <c:v>1.4696951219500285</c:v>
                </c:pt>
                <c:pt idx="11222">
                  <c:v>1.4701829268280764</c:v>
                </c:pt>
                <c:pt idx="11223">
                  <c:v>1.4706707317061261</c:v>
                </c:pt>
                <c:pt idx="11224">
                  <c:v>1.4711585365841744</c:v>
                </c:pt>
                <c:pt idx="11225">
                  <c:v>1.4716463414622232</c:v>
                </c:pt>
                <c:pt idx="11226">
                  <c:v>1.472134146340272</c:v>
                </c:pt>
                <c:pt idx="11227">
                  <c:v>1.4726219512183212</c:v>
                </c:pt>
                <c:pt idx="11228">
                  <c:v>1.47310975609637</c:v>
                </c:pt>
                <c:pt idx="11229">
                  <c:v>1.4735975609744187</c:v>
                </c:pt>
                <c:pt idx="11230">
                  <c:v>1.474085365852468</c:v>
                </c:pt>
                <c:pt idx="11231">
                  <c:v>1.4745731707305181</c:v>
                </c:pt>
                <c:pt idx="11232">
                  <c:v>1.4750609756085669</c:v>
                </c:pt>
                <c:pt idx="11233">
                  <c:v>1.4755487804866152</c:v>
                </c:pt>
                <c:pt idx="11234">
                  <c:v>1.476036585364664</c:v>
                </c:pt>
                <c:pt idx="11235">
                  <c:v>1.4765243902427123</c:v>
                </c:pt>
                <c:pt idx="11236">
                  <c:v>1.4770121951207615</c:v>
                </c:pt>
                <c:pt idx="11237">
                  <c:v>1.4774999999988103</c:v>
                </c:pt>
                <c:pt idx="11238">
                  <c:v>1.4779878048768582</c:v>
                </c:pt>
                <c:pt idx="11239">
                  <c:v>1.4784756097549092</c:v>
                </c:pt>
                <c:pt idx="11240">
                  <c:v>1.478963414632958</c:v>
                </c:pt>
                <c:pt idx="11241">
                  <c:v>1.4794512195110063</c:v>
                </c:pt>
                <c:pt idx="11242">
                  <c:v>1.4799390243890547</c:v>
                </c:pt>
                <c:pt idx="11243">
                  <c:v>1.4804268292671035</c:v>
                </c:pt>
                <c:pt idx="11244">
                  <c:v>1.4809146341451527</c:v>
                </c:pt>
                <c:pt idx="11245">
                  <c:v>1.4814024390232015</c:v>
                </c:pt>
                <c:pt idx="11246">
                  <c:v>1.4818902439012498</c:v>
                </c:pt>
                <c:pt idx="11247">
                  <c:v>1.4823780487793004</c:v>
                </c:pt>
                <c:pt idx="11248">
                  <c:v>1.4828658536573482</c:v>
                </c:pt>
                <c:pt idx="11249">
                  <c:v>1.483353658535397</c:v>
                </c:pt>
                <c:pt idx="11250">
                  <c:v>1.4838414634134467</c:v>
                </c:pt>
                <c:pt idx="11251">
                  <c:v>1.484329268291495</c:v>
                </c:pt>
                <c:pt idx="11252">
                  <c:v>1.4848170731695447</c:v>
                </c:pt>
                <c:pt idx="11253">
                  <c:v>1.4853048780475939</c:v>
                </c:pt>
                <c:pt idx="11254">
                  <c:v>1.4857926829256423</c:v>
                </c:pt>
                <c:pt idx="11255">
                  <c:v>1.4862804878036897</c:v>
                </c:pt>
                <c:pt idx="11256">
                  <c:v>1.4867682926817389</c:v>
                </c:pt>
                <c:pt idx="11257">
                  <c:v>1.4872560975597886</c:v>
                </c:pt>
                <c:pt idx="11258">
                  <c:v>1.4877439024378365</c:v>
                </c:pt>
                <c:pt idx="11259">
                  <c:v>1.4882317073158844</c:v>
                </c:pt>
                <c:pt idx="11260">
                  <c:v>1.4887195121939358</c:v>
                </c:pt>
                <c:pt idx="11261">
                  <c:v>1.4892073170719851</c:v>
                </c:pt>
                <c:pt idx="11262">
                  <c:v>1.489695121950033</c:v>
                </c:pt>
                <c:pt idx="11263">
                  <c:v>1.4901829268280808</c:v>
                </c:pt>
                <c:pt idx="11264">
                  <c:v>1.490670731706131</c:v>
                </c:pt>
                <c:pt idx="11265">
                  <c:v>1.4911585365841784</c:v>
                </c:pt>
                <c:pt idx="11266">
                  <c:v>1.4916463414622285</c:v>
                </c:pt>
                <c:pt idx="11267">
                  <c:v>1.4921341463402769</c:v>
                </c:pt>
                <c:pt idx="11268">
                  <c:v>1.4926219512183252</c:v>
                </c:pt>
                <c:pt idx="11269">
                  <c:v>1.4931097560963749</c:v>
                </c:pt>
                <c:pt idx="11270">
                  <c:v>1.4935975609744245</c:v>
                </c:pt>
                <c:pt idx="11271">
                  <c:v>1.4940853658524729</c:v>
                </c:pt>
                <c:pt idx="11272">
                  <c:v>1.4945731707305212</c:v>
                </c:pt>
                <c:pt idx="11273">
                  <c:v>1.4950609756085704</c:v>
                </c:pt>
                <c:pt idx="11274">
                  <c:v>1.4955487804866183</c:v>
                </c:pt>
                <c:pt idx="11275">
                  <c:v>1.496036585364668</c:v>
                </c:pt>
                <c:pt idx="11276">
                  <c:v>1.4965243902427163</c:v>
                </c:pt>
                <c:pt idx="11277">
                  <c:v>1.4970121951207647</c:v>
                </c:pt>
                <c:pt idx="11278">
                  <c:v>1.4974999999988134</c:v>
                </c:pt>
                <c:pt idx="11279">
                  <c:v>1.497987804876864</c:v>
                </c:pt>
                <c:pt idx="11280">
                  <c:v>1.4984756097549128</c:v>
                </c:pt>
                <c:pt idx="11281">
                  <c:v>1.4989634146329607</c:v>
                </c:pt>
                <c:pt idx="11282">
                  <c:v>1.4994512195110108</c:v>
                </c:pt>
                <c:pt idx="11283">
                  <c:v>1.4999390243890587</c:v>
                </c:pt>
                <c:pt idx="11284">
                  <c:v>1.5004268292671079</c:v>
                </c:pt>
                <c:pt idx="11285">
                  <c:v>1.5009146341451571</c:v>
                </c:pt>
                <c:pt idx="11286">
                  <c:v>1.501402439023205</c:v>
                </c:pt>
                <c:pt idx="11287">
                  <c:v>1.5018902439012534</c:v>
                </c:pt>
                <c:pt idx="11288">
                  <c:v>1.5023780487793017</c:v>
                </c:pt>
                <c:pt idx="11289">
                  <c:v>1.5028658536573531</c:v>
                </c:pt>
                <c:pt idx="11290">
                  <c:v>1.5033536585354019</c:v>
                </c:pt>
                <c:pt idx="11291">
                  <c:v>1.5038414634134503</c:v>
                </c:pt>
                <c:pt idx="11292">
                  <c:v>1.5043292682914986</c:v>
                </c:pt>
                <c:pt idx="11293">
                  <c:v>1.5048170731695469</c:v>
                </c:pt>
                <c:pt idx="11294">
                  <c:v>1.5053048780475473</c:v>
                </c:pt>
                <c:pt idx="11295">
                  <c:v>1.5057926829256454</c:v>
                </c:pt>
                <c:pt idx="11296">
                  <c:v>1.5062804878036942</c:v>
                </c:pt>
                <c:pt idx="11297">
                  <c:v>1.5067682926816941</c:v>
                </c:pt>
                <c:pt idx="11298">
                  <c:v>1.5072560975597917</c:v>
                </c:pt>
                <c:pt idx="11299">
                  <c:v>1.5077439024378418</c:v>
                </c:pt>
                <c:pt idx="11300">
                  <c:v>1.5082317073158409</c:v>
                </c:pt>
                <c:pt idx="11301">
                  <c:v>1.5087195121939407</c:v>
                </c:pt>
                <c:pt idx="11302">
                  <c:v>1.5092073170719886</c:v>
                </c:pt>
                <c:pt idx="11303">
                  <c:v>1.5096951219499872</c:v>
                </c:pt>
                <c:pt idx="11304">
                  <c:v>1.5101829268280844</c:v>
                </c:pt>
                <c:pt idx="11305">
                  <c:v>1.5106707317061336</c:v>
                </c:pt>
                <c:pt idx="11306">
                  <c:v>1.5111585365841824</c:v>
                </c:pt>
                <c:pt idx="11307">
                  <c:v>1.5116463414622308</c:v>
                </c:pt>
                <c:pt idx="11308">
                  <c:v>1.5121341463402791</c:v>
                </c:pt>
                <c:pt idx="11309">
                  <c:v>1.5126219512183283</c:v>
                </c:pt>
                <c:pt idx="11310">
                  <c:v>1.5131097560963296</c:v>
                </c:pt>
                <c:pt idx="11311">
                  <c:v>1.5135975609743788</c:v>
                </c:pt>
                <c:pt idx="11312">
                  <c:v>1.5140853658524276</c:v>
                </c:pt>
                <c:pt idx="11313">
                  <c:v>1.514573170730475</c:v>
                </c:pt>
                <c:pt idx="11314">
                  <c:v>1.5150609756085243</c:v>
                </c:pt>
                <c:pt idx="11315">
                  <c:v>1.515548780486573</c:v>
                </c:pt>
                <c:pt idx="11316">
                  <c:v>1.5160365853646214</c:v>
                </c:pt>
                <c:pt idx="11317">
                  <c:v>1.5165243902426702</c:v>
                </c:pt>
                <c:pt idx="11318">
                  <c:v>1.5170121951207198</c:v>
                </c:pt>
                <c:pt idx="11319">
                  <c:v>1.5174999999987686</c:v>
                </c:pt>
                <c:pt idx="11320">
                  <c:v>1.5179878048768178</c:v>
                </c:pt>
                <c:pt idx="11321">
                  <c:v>1.5184756097548666</c:v>
                </c:pt>
                <c:pt idx="11322">
                  <c:v>1.5189634146329154</c:v>
                </c:pt>
                <c:pt idx="11323">
                  <c:v>1.5194512195109633</c:v>
                </c:pt>
                <c:pt idx="11324">
                  <c:v>1.5199390243890125</c:v>
                </c:pt>
                <c:pt idx="11325">
                  <c:v>1.5204268292670613</c:v>
                </c:pt>
                <c:pt idx="11326">
                  <c:v>1.520914634145111</c:v>
                </c:pt>
                <c:pt idx="11327">
                  <c:v>1.5214024390231602</c:v>
                </c:pt>
                <c:pt idx="11328">
                  <c:v>1.5218902439012094</c:v>
                </c:pt>
                <c:pt idx="11329">
                  <c:v>1.5223780487792573</c:v>
                </c:pt>
                <c:pt idx="11330">
                  <c:v>1.5228658536573061</c:v>
                </c:pt>
                <c:pt idx="11331">
                  <c:v>1.5233536585353553</c:v>
                </c:pt>
                <c:pt idx="11332">
                  <c:v>1.5238414634134037</c:v>
                </c:pt>
                <c:pt idx="11333">
                  <c:v>1.5243292682914524</c:v>
                </c:pt>
                <c:pt idx="11334">
                  <c:v>1.5248170731695021</c:v>
                </c:pt>
                <c:pt idx="11335">
                  <c:v>1.52530487804755</c:v>
                </c:pt>
                <c:pt idx="11336">
                  <c:v>1.5257926829255983</c:v>
                </c:pt>
                <c:pt idx="11337">
                  <c:v>1.5262804878036467</c:v>
                </c:pt>
                <c:pt idx="11338">
                  <c:v>1.5267682926816959</c:v>
                </c:pt>
                <c:pt idx="11339">
                  <c:v>1.5272560975597451</c:v>
                </c:pt>
                <c:pt idx="11340">
                  <c:v>1.5277439024377939</c:v>
                </c:pt>
                <c:pt idx="11341">
                  <c:v>1.5282317073158431</c:v>
                </c:pt>
                <c:pt idx="11342">
                  <c:v>1.528719512193891</c:v>
                </c:pt>
                <c:pt idx="11343">
                  <c:v>1.5292073170719394</c:v>
                </c:pt>
                <c:pt idx="11344">
                  <c:v>1.5296951219499899</c:v>
                </c:pt>
                <c:pt idx="11345">
                  <c:v>1.5301829268280391</c:v>
                </c:pt>
                <c:pt idx="11346">
                  <c:v>1.5306707317060875</c:v>
                </c:pt>
                <c:pt idx="11347">
                  <c:v>1.531158536584138</c:v>
                </c:pt>
                <c:pt idx="11348">
                  <c:v>1.5316463414621859</c:v>
                </c:pt>
                <c:pt idx="11349">
                  <c:v>1.5321341463402347</c:v>
                </c:pt>
                <c:pt idx="11350">
                  <c:v>1.5326219512182839</c:v>
                </c:pt>
                <c:pt idx="11351">
                  <c:v>1.5331097560963327</c:v>
                </c:pt>
                <c:pt idx="11352">
                  <c:v>1.5335975609743802</c:v>
                </c:pt>
                <c:pt idx="11353">
                  <c:v>1.5340853658524289</c:v>
                </c:pt>
                <c:pt idx="11354">
                  <c:v>1.5345731707304782</c:v>
                </c:pt>
                <c:pt idx="11355">
                  <c:v>1.5350609756085261</c:v>
                </c:pt>
                <c:pt idx="11356">
                  <c:v>1.5355487804865744</c:v>
                </c:pt>
                <c:pt idx="11357">
                  <c:v>1.5360365853646241</c:v>
                </c:pt>
                <c:pt idx="11358">
                  <c:v>1.5365243902426724</c:v>
                </c:pt>
                <c:pt idx="11359">
                  <c:v>1.5370121951207207</c:v>
                </c:pt>
                <c:pt idx="11360">
                  <c:v>1.5374999999987704</c:v>
                </c:pt>
                <c:pt idx="11361">
                  <c:v>1.5379878048768187</c:v>
                </c:pt>
                <c:pt idx="11362">
                  <c:v>1.5384756097548671</c:v>
                </c:pt>
                <c:pt idx="11363">
                  <c:v>1.5389634146329172</c:v>
                </c:pt>
                <c:pt idx="11364">
                  <c:v>1.5394512195109651</c:v>
                </c:pt>
                <c:pt idx="11365">
                  <c:v>1.539939024389013</c:v>
                </c:pt>
                <c:pt idx="11366">
                  <c:v>1.5404268292670631</c:v>
                </c:pt>
                <c:pt idx="11367">
                  <c:v>1.5409146341451114</c:v>
                </c:pt>
                <c:pt idx="11368">
                  <c:v>1.5414024390231598</c:v>
                </c:pt>
                <c:pt idx="11369">
                  <c:v>1.541890243901209</c:v>
                </c:pt>
                <c:pt idx="11370">
                  <c:v>1.5423780487792578</c:v>
                </c:pt>
                <c:pt idx="11371">
                  <c:v>1.5428658536573066</c:v>
                </c:pt>
                <c:pt idx="11372">
                  <c:v>1.5433536585353549</c:v>
                </c:pt>
                <c:pt idx="11373">
                  <c:v>1.5438414634134054</c:v>
                </c:pt>
                <c:pt idx="11374">
                  <c:v>1.5443292682914538</c:v>
                </c:pt>
                <c:pt idx="11375">
                  <c:v>1.5448170731695026</c:v>
                </c:pt>
                <c:pt idx="11376">
                  <c:v>1.5453048780475531</c:v>
                </c:pt>
                <c:pt idx="11377">
                  <c:v>1.5457926829256019</c:v>
                </c:pt>
                <c:pt idx="11378">
                  <c:v>1.5462804878036502</c:v>
                </c:pt>
                <c:pt idx="11379">
                  <c:v>1.5467682926816999</c:v>
                </c:pt>
                <c:pt idx="11380">
                  <c:v>1.5472560975597487</c:v>
                </c:pt>
                <c:pt idx="11381">
                  <c:v>1.547743902437797</c:v>
                </c:pt>
                <c:pt idx="11382">
                  <c:v>1.5482317073158454</c:v>
                </c:pt>
                <c:pt idx="11383">
                  <c:v>1.5487195121938937</c:v>
                </c:pt>
                <c:pt idx="11384">
                  <c:v>1.5492073170719425</c:v>
                </c:pt>
                <c:pt idx="11385">
                  <c:v>1.5496951219499908</c:v>
                </c:pt>
                <c:pt idx="11386">
                  <c:v>1.5501829268280409</c:v>
                </c:pt>
                <c:pt idx="11387">
                  <c:v>1.5506707317060893</c:v>
                </c:pt>
                <c:pt idx="11388">
                  <c:v>1.5511585365841376</c:v>
                </c:pt>
                <c:pt idx="11389">
                  <c:v>1.5516463414621873</c:v>
                </c:pt>
                <c:pt idx="11390">
                  <c:v>1.5521341463402361</c:v>
                </c:pt>
                <c:pt idx="11391">
                  <c:v>1.5526219512182839</c:v>
                </c:pt>
                <c:pt idx="11392">
                  <c:v>1.5531097560963341</c:v>
                </c:pt>
                <c:pt idx="11393">
                  <c:v>1.5535975609743824</c:v>
                </c:pt>
                <c:pt idx="11394">
                  <c:v>1.5540853658524312</c:v>
                </c:pt>
                <c:pt idx="11395">
                  <c:v>1.5545731707304822</c:v>
                </c:pt>
                <c:pt idx="11396">
                  <c:v>1.5550609756085301</c:v>
                </c:pt>
                <c:pt idx="11397">
                  <c:v>1.5555487804865789</c:v>
                </c:pt>
                <c:pt idx="11398">
                  <c:v>1.5560365853646281</c:v>
                </c:pt>
                <c:pt idx="11399">
                  <c:v>1.5565243902426769</c:v>
                </c:pt>
                <c:pt idx="11400">
                  <c:v>1.5570121951207248</c:v>
                </c:pt>
                <c:pt idx="11401">
                  <c:v>1.5574999999987731</c:v>
                </c:pt>
                <c:pt idx="11402">
                  <c:v>1.5579878048768214</c:v>
                </c:pt>
                <c:pt idx="11403">
                  <c:v>1.5584756097548702</c:v>
                </c:pt>
                <c:pt idx="11404">
                  <c:v>1.5589634146329194</c:v>
                </c:pt>
                <c:pt idx="11405">
                  <c:v>1.5594512195109682</c:v>
                </c:pt>
                <c:pt idx="11406">
                  <c:v>1.5599390243890161</c:v>
                </c:pt>
                <c:pt idx="11407">
                  <c:v>1.5604268292670653</c:v>
                </c:pt>
                <c:pt idx="11408">
                  <c:v>1.5609146341451146</c:v>
                </c:pt>
                <c:pt idx="11409">
                  <c:v>1.5614024390231629</c:v>
                </c:pt>
                <c:pt idx="11410">
                  <c:v>1.5618902439012108</c:v>
                </c:pt>
                <c:pt idx="11411">
                  <c:v>1.5623780487792609</c:v>
                </c:pt>
                <c:pt idx="11412">
                  <c:v>1.5628658536573092</c:v>
                </c:pt>
                <c:pt idx="11413">
                  <c:v>1.5633536585353585</c:v>
                </c:pt>
                <c:pt idx="11414">
                  <c:v>1.5638414634134072</c:v>
                </c:pt>
                <c:pt idx="11415">
                  <c:v>1.564329268291456</c:v>
                </c:pt>
                <c:pt idx="11416">
                  <c:v>1.5648170731695048</c:v>
                </c:pt>
                <c:pt idx="11417">
                  <c:v>1.5653048780475531</c:v>
                </c:pt>
                <c:pt idx="11418">
                  <c:v>1.5657926829256028</c:v>
                </c:pt>
                <c:pt idx="11419">
                  <c:v>1.5662804878036511</c:v>
                </c:pt>
                <c:pt idx="11420">
                  <c:v>1.5667682926816999</c:v>
                </c:pt>
                <c:pt idx="11421">
                  <c:v>1.5672560975597487</c:v>
                </c:pt>
                <c:pt idx="11422">
                  <c:v>1.5677439024377979</c:v>
                </c:pt>
                <c:pt idx="11423">
                  <c:v>1.5682317073158467</c:v>
                </c:pt>
                <c:pt idx="11424">
                  <c:v>1.5687195121938964</c:v>
                </c:pt>
                <c:pt idx="11425">
                  <c:v>1.5692073170719447</c:v>
                </c:pt>
                <c:pt idx="11426">
                  <c:v>1.5696951219499926</c:v>
                </c:pt>
                <c:pt idx="11427">
                  <c:v>1.5701829268280418</c:v>
                </c:pt>
                <c:pt idx="11428">
                  <c:v>1.5706707317060902</c:v>
                </c:pt>
                <c:pt idx="11429">
                  <c:v>1.5711585365841385</c:v>
                </c:pt>
                <c:pt idx="11430">
                  <c:v>1.5716463414621868</c:v>
                </c:pt>
                <c:pt idx="11431">
                  <c:v>1.5721341463402356</c:v>
                </c:pt>
                <c:pt idx="11432">
                  <c:v>1.5726219512182849</c:v>
                </c:pt>
                <c:pt idx="11433">
                  <c:v>1.5731097560963336</c:v>
                </c:pt>
                <c:pt idx="11434">
                  <c:v>1.5735975609743833</c:v>
                </c:pt>
                <c:pt idx="11435">
                  <c:v>1.5740853658524316</c:v>
                </c:pt>
                <c:pt idx="11436">
                  <c:v>1.5745731707304804</c:v>
                </c:pt>
                <c:pt idx="11437">
                  <c:v>1.5750609756085288</c:v>
                </c:pt>
                <c:pt idx="11438">
                  <c:v>1.5755487804865775</c:v>
                </c:pt>
                <c:pt idx="11439">
                  <c:v>1.5760365853646268</c:v>
                </c:pt>
                <c:pt idx="11440">
                  <c:v>1.5765243902426764</c:v>
                </c:pt>
                <c:pt idx="11441">
                  <c:v>1.5770121951207248</c:v>
                </c:pt>
                <c:pt idx="11442">
                  <c:v>1.5774999999987731</c:v>
                </c:pt>
                <c:pt idx="11443">
                  <c:v>1.5779878048768237</c:v>
                </c:pt>
                <c:pt idx="11444">
                  <c:v>1.578475609754872</c:v>
                </c:pt>
                <c:pt idx="11445">
                  <c:v>1.5789634146329203</c:v>
                </c:pt>
                <c:pt idx="11446">
                  <c:v>1.5794512195109687</c:v>
                </c:pt>
                <c:pt idx="11447">
                  <c:v>1.5799390243890183</c:v>
                </c:pt>
                <c:pt idx="11448">
                  <c:v>1.5804268292670667</c:v>
                </c:pt>
                <c:pt idx="11449">
                  <c:v>1.5809146341451155</c:v>
                </c:pt>
                <c:pt idx="11450">
                  <c:v>1.5814024390231642</c:v>
                </c:pt>
                <c:pt idx="11451">
                  <c:v>1.5818902439012126</c:v>
                </c:pt>
                <c:pt idx="11452">
                  <c:v>1.5823780487792609</c:v>
                </c:pt>
                <c:pt idx="11453">
                  <c:v>1.582865853657311</c:v>
                </c:pt>
                <c:pt idx="11454">
                  <c:v>1.5833536585353594</c:v>
                </c:pt>
                <c:pt idx="11455">
                  <c:v>1.5838414634134077</c:v>
                </c:pt>
                <c:pt idx="11456">
                  <c:v>1.5843292682914565</c:v>
                </c:pt>
                <c:pt idx="11457">
                  <c:v>1.5848170731695048</c:v>
                </c:pt>
                <c:pt idx="11458">
                  <c:v>1.5853048780475532</c:v>
                </c:pt>
                <c:pt idx="11459">
                  <c:v>1.5857926829256033</c:v>
                </c:pt>
                <c:pt idx="11460">
                  <c:v>1.5862804878036516</c:v>
                </c:pt>
                <c:pt idx="11461">
                  <c:v>1.5867682926816999</c:v>
                </c:pt>
                <c:pt idx="11462">
                  <c:v>1.5872560975597483</c:v>
                </c:pt>
                <c:pt idx="11463">
                  <c:v>1.5877439024377979</c:v>
                </c:pt>
                <c:pt idx="11464">
                  <c:v>1.5882317073158463</c:v>
                </c:pt>
                <c:pt idx="11465">
                  <c:v>1.5887195121938951</c:v>
                </c:pt>
                <c:pt idx="11466">
                  <c:v>1.5892073170719447</c:v>
                </c:pt>
                <c:pt idx="11467">
                  <c:v>1.5896951219499931</c:v>
                </c:pt>
                <c:pt idx="11468">
                  <c:v>1.5901829268280414</c:v>
                </c:pt>
                <c:pt idx="11469">
                  <c:v>1.5906707317060915</c:v>
                </c:pt>
                <c:pt idx="11470">
                  <c:v>1.5911585365841399</c:v>
                </c:pt>
                <c:pt idx="11471">
                  <c:v>1.5916463414621882</c:v>
                </c:pt>
                <c:pt idx="11472">
                  <c:v>1.5921341463402379</c:v>
                </c:pt>
                <c:pt idx="11473">
                  <c:v>1.5926219512182866</c:v>
                </c:pt>
                <c:pt idx="11474">
                  <c:v>1.5931097560962861</c:v>
                </c:pt>
                <c:pt idx="11475">
                  <c:v>1.5935975609743847</c:v>
                </c:pt>
                <c:pt idx="11476">
                  <c:v>1.5940853658524334</c:v>
                </c:pt>
                <c:pt idx="11477">
                  <c:v>1.5945731707304334</c:v>
                </c:pt>
                <c:pt idx="11478">
                  <c:v>1.5950609756085301</c:v>
                </c:pt>
                <c:pt idx="11479">
                  <c:v>1.5955487804865798</c:v>
                </c:pt>
                <c:pt idx="11480">
                  <c:v>1.5960365853646281</c:v>
                </c:pt>
                <c:pt idx="11481">
                  <c:v>1.5965243902426764</c:v>
                </c:pt>
                <c:pt idx="11482">
                  <c:v>1.5970121951207252</c:v>
                </c:pt>
                <c:pt idx="11483">
                  <c:v>1.5974999999987736</c:v>
                </c:pt>
                <c:pt idx="11484">
                  <c:v>1.5979878048767731</c:v>
                </c:pt>
                <c:pt idx="11485">
                  <c:v>1.5984756097548711</c:v>
                </c:pt>
                <c:pt idx="11486">
                  <c:v>1.5989634146329195</c:v>
                </c:pt>
                <c:pt idx="11487">
                  <c:v>1.5994512195109203</c:v>
                </c:pt>
                <c:pt idx="11488">
                  <c:v>1.5999390243889691</c:v>
                </c:pt>
                <c:pt idx="11489">
                  <c:v>1.6004268292670667</c:v>
                </c:pt>
                <c:pt idx="11490">
                  <c:v>1.6009146341450666</c:v>
                </c:pt>
                <c:pt idx="11491">
                  <c:v>1.601402439023115</c:v>
                </c:pt>
                <c:pt idx="11492">
                  <c:v>1.6018902439011646</c:v>
                </c:pt>
                <c:pt idx="11493">
                  <c:v>1.6023780487792139</c:v>
                </c:pt>
                <c:pt idx="11494">
                  <c:v>1.6028658536572622</c:v>
                </c:pt>
                <c:pt idx="11495">
                  <c:v>1.6033536585353105</c:v>
                </c:pt>
                <c:pt idx="11496">
                  <c:v>1.6038414634133598</c:v>
                </c:pt>
                <c:pt idx="11497">
                  <c:v>1.6043292682914085</c:v>
                </c:pt>
                <c:pt idx="11498">
                  <c:v>1.6048170731694573</c:v>
                </c:pt>
                <c:pt idx="11499">
                  <c:v>1.6053048780475074</c:v>
                </c:pt>
                <c:pt idx="11500">
                  <c:v>1.6057926829255562</c:v>
                </c:pt>
                <c:pt idx="11501">
                  <c:v>1.6062804878036046</c:v>
                </c:pt>
                <c:pt idx="11502">
                  <c:v>1.6067682926816542</c:v>
                </c:pt>
                <c:pt idx="11503">
                  <c:v>1.6072560975597026</c:v>
                </c:pt>
                <c:pt idx="11504">
                  <c:v>1.6077439024377509</c:v>
                </c:pt>
                <c:pt idx="11505">
                  <c:v>1.6082317073157992</c:v>
                </c:pt>
                <c:pt idx="11506">
                  <c:v>1.608719512193848</c:v>
                </c:pt>
                <c:pt idx="11507">
                  <c:v>1.6092073170718963</c:v>
                </c:pt>
                <c:pt idx="11508">
                  <c:v>1.6096951219499451</c:v>
                </c:pt>
                <c:pt idx="11509">
                  <c:v>1.6101829268279939</c:v>
                </c:pt>
                <c:pt idx="11510">
                  <c:v>1.6106707317060431</c:v>
                </c:pt>
                <c:pt idx="11511">
                  <c:v>1.6111585365840915</c:v>
                </c:pt>
                <c:pt idx="11512">
                  <c:v>1.6116463414621403</c:v>
                </c:pt>
                <c:pt idx="11513">
                  <c:v>1.6121341463401886</c:v>
                </c:pt>
                <c:pt idx="11514">
                  <c:v>1.6126219512182369</c:v>
                </c:pt>
                <c:pt idx="11515">
                  <c:v>1.6131097560962866</c:v>
                </c:pt>
                <c:pt idx="11516">
                  <c:v>1.6135975609743349</c:v>
                </c:pt>
                <c:pt idx="11517">
                  <c:v>1.6140853658523833</c:v>
                </c:pt>
                <c:pt idx="11518">
                  <c:v>1.6145731707304321</c:v>
                </c:pt>
                <c:pt idx="11519">
                  <c:v>1.6150609756084808</c:v>
                </c:pt>
                <c:pt idx="11520">
                  <c:v>1.6155487804865292</c:v>
                </c:pt>
                <c:pt idx="11521">
                  <c:v>1.6160365853645788</c:v>
                </c:pt>
                <c:pt idx="11522">
                  <c:v>1.6165243902426272</c:v>
                </c:pt>
                <c:pt idx="11523">
                  <c:v>1.617012195120676</c:v>
                </c:pt>
                <c:pt idx="11524">
                  <c:v>1.6174999999987252</c:v>
                </c:pt>
                <c:pt idx="11525">
                  <c:v>1.6179878048767744</c:v>
                </c:pt>
                <c:pt idx="11526">
                  <c:v>1.6184756097548227</c:v>
                </c:pt>
                <c:pt idx="11527">
                  <c:v>1.618963414632872</c:v>
                </c:pt>
                <c:pt idx="11528">
                  <c:v>1.6194512195109221</c:v>
                </c:pt>
                <c:pt idx="11529">
                  <c:v>1.6199390243889704</c:v>
                </c:pt>
                <c:pt idx="11530">
                  <c:v>1.6204268292670188</c:v>
                </c:pt>
                <c:pt idx="11531">
                  <c:v>1.620914634145068</c:v>
                </c:pt>
                <c:pt idx="11532">
                  <c:v>1.6214024390231163</c:v>
                </c:pt>
                <c:pt idx="11533">
                  <c:v>1.6218902439011655</c:v>
                </c:pt>
                <c:pt idx="11534">
                  <c:v>1.6223780487792143</c:v>
                </c:pt>
                <c:pt idx="11535">
                  <c:v>1.6228658536572627</c:v>
                </c:pt>
                <c:pt idx="11536">
                  <c:v>1.623353658535311</c:v>
                </c:pt>
                <c:pt idx="11537">
                  <c:v>1.6238414634133616</c:v>
                </c:pt>
                <c:pt idx="11538">
                  <c:v>1.6243292682914103</c:v>
                </c:pt>
                <c:pt idx="11539">
                  <c:v>1.6248170731694587</c:v>
                </c:pt>
                <c:pt idx="11540">
                  <c:v>1.6253048780475075</c:v>
                </c:pt>
                <c:pt idx="11541">
                  <c:v>1.6257926829255558</c:v>
                </c:pt>
                <c:pt idx="11542">
                  <c:v>1.6262804878036046</c:v>
                </c:pt>
                <c:pt idx="11543">
                  <c:v>1.6267682926816529</c:v>
                </c:pt>
                <c:pt idx="11544">
                  <c:v>1.6272560975597026</c:v>
                </c:pt>
                <c:pt idx="11545">
                  <c:v>1.6277439024377509</c:v>
                </c:pt>
                <c:pt idx="11546">
                  <c:v>1.6282317073157992</c:v>
                </c:pt>
                <c:pt idx="11547">
                  <c:v>1.6287195121938485</c:v>
                </c:pt>
                <c:pt idx="11548">
                  <c:v>1.6292073170718968</c:v>
                </c:pt>
                <c:pt idx="11549">
                  <c:v>1.6296951219499456</c:v>
                </c:pt>
                <c:pt idx="11550">
                  <c:v>1.6301829268279957</c:v>
                </c:pt>
                <c:pt idx="11551">
                  <c:v>1.630670731706044</c:v>
                </c:pt>
                <c:pt idx="11552">
                  <c:v>1.6311585365840928</c:v>
                </c:pt>
                <c:pt idx="11553">
                  <c:v>1.6316463414621425</c:v>
                </c:pt>
                <c:pt idx="11554">
                  <c:v>1.6321341463401908</c:v>
                </c:pt>
                <c:pt idx="11555">
                  <c:v>1.6326219512182392</c:v>
                </c:pt>
                <c:pt idx="11556">
                  <c:v>1.6331097560962893</c:v>
                </c:pt>
                <c:pt idx="11557">
                  <c:v>1.6335975609743376</c:v>
                </c:pt>
                <c:pt idx="11558">
                  <c:v>1.634085365852386</c:v>
                </c:pt>
                <c:pt idx="11559">
                  <c:v>1.6345731707304347</c:v>
                </c:pt>
                <c:pt idx="11560">
                  <c:v>1.6350609756084835</c:v>
                </c:pt>
                <c:pt idx="11561">
                  <c:v>1.6355487804865319</c:v>
                </c:pt>
                <c:pt idx="11562">
                  <c:v>1.6360365853645806</c:v>
                </c:pt>
                <c:pt idx="11563">
                  <c:v>1.6365243902426299</c:v>
                </c:pt>
                <c:pt idx="11564">
                  <c:v>1.6370121951206782</c:v>
                </c:pt>
                <c:pt idx="11565">
                  <c:v>1.637499999998727</c:v>
                </c:pt>
                <c:pt idx="11566">
                  <c:v>1.6379878048767766</c:v>
                </c:pt>
                <c:pt idx="11567">
                  <c:v>1.638475609754825</c:v>
                </c:pt>
                <c:pt idx="11568">
                  <c:v>1.6389634146328733</c:v>
                </c:pt>
                <c:pt idx="11569">
                  <c:v>1.6394512195109217</c:v>
                </c:pt>
                <c:pt idx="11570">
                  <c:v>1.6399390243889709</c:v>
                </c:pt>
                <c:pt idx="11571">
                  <c:v>1.6404268292670192</c:v>
                </c:pt>
                <c:pt idx="11572">
                  <c:v>1.6409146341450684</c:v>
                </c:pt>
                <c:pt idx="11573">
                  <c:v>1.6414024390231177</c:v>
                </c:pt>
                <c:pt idx="11574">
                  <c:v>1.641890243901166</c:v>
                </c:pt>
                <c:pt idx="11575">
                  <c:v>1.6423780487792143</c:v>
                </c:pt>
                <c:pt idx="11576">
                  <c:v>1.6428658536572653</c:v>
                </c:pt>
                <c:pt idx="11577">
                  <c:v>1.6433536585353146</c:v>
                </c:pt>
                <c:pt idx="11578">
                  <c:v>1.6438414634133629</c:v>
                </c:pt>
                <c:pt idx="11579">
                  <c:v>1.6443292682914121</c:v>
                </c:pt>
                <c:pt idx="11580">
                  <c:v>1.6448170731694605</c:v>
                </c:pt>
                <c:pt idx="11581">
                  <c:v>1.6453048780475097</c:v>
                </c:pt>
                <c:pt idx="11582">
                  <c:v>1.6457926829255594</c:v>
                </c:pt>
                <c:pt idx="11583">
                  <c:v>1.6462804878036077</c:v>
                </c:pt>
                <c:pt idx="11584">
                  <c:v>1.646768292681656</c:v>
                </c:pt>
                <c:pt idx="11585">
                  <c:v>1.6472560975597048</c:v>
                </c:pt>
                <c:pt idx="11586">
                  <c:v>1.6477439024377531</c:v>
                </c:pt>
                <c:pt idx="11587">
                  <c:v>1.6482317073158015</c:v>
                </c:pt>
                <c:pt idx="11588">
                  <c:v>1.6487195121938503</c:v>
                </c:pt>
                <c:pt idx="11589">
                  <c:v>1.6492073170718995</c:v>
                </c:pt>
                <c:pt idx="11590">
                  <c:v>1.6496951219499483</c:v>
                </c:pt>
                <c:pt idx="11591">
                  <c:v>1.6501829268279971</c:v>
                </c:pt>
                <c:pt idx="11592">
                  <c:v>1.6506707317060458</c:v>
                </c:pt>
                <c:pt idx="11593">
                  <c:v>1.6511585365840946</c:v>
                </c:pt>
                <c:pt idx="11594">
                  <c:v>1.651646341462143</c:v>
                </c:pt>
                <c:pt idx="11595">
                  <c:v>1.6521341463401926</c:v>
                </c:pt>
                <c:pt idx="11596">
                  <c:v>1.652621951218241</c:v>
                </c:pt>
                <c:pt idx="11597">
                  <c:v>1.6531097560962893</c:v>
                </c:pt>
                <c:pt idx="11598">
                  <c:v>1.6535975609743381</c:v>
                </c:pt>
                <c:pt idx="11599">
                  <c:v>1.6540853658523873</c:v>
                </c:pt>
                <c:pt idx="11600">
                  <c:v>1.6545731707304356</c:v>
                </c:pt>
                <c:pt idx="11601">
                  <c:v>1.6550609756084853</c:v>
                </c:pt>
                <c:pt idx="11602">
                  <c:v>1.6555487804865336</c:v>
                </c:pt>
                <c:pt idx="11603">
                  <c:v>1.656036585364582</c:v>
                </c:pt>
                <c:pt idx="11604">
                  <c:v>1.6565243902426308</c:v>
                </c:pt>
                <c:pt idx="11605">
                  <c:v>1.65701219512068</c:v>
                </c:pt>
                <c:pt idx="11606">
                  <c:v>1.6574999999987292</c:v>
                </c:pt>
                <c:pt idx="11607">
                  <c:v>1.6579878048767775</c:v>
                </c:pt>
                <c:pt idx="11608">
                  <c:v>1.6584756097548286</c:v>
                </c:pt>
                <c:pt idx="11609">
                  <c:v>1.6589634146328769</c:v>
                </c:pt>
                <c:pt idx="11610">
                  <c:v>1.6594512195109261</c:v>
                </c:pt>
                <c:pt idx="11611">
                  <c:v>1.6599390243889744</c:v>
                </c:pt>
                <c:pt idx="11612">
                  <c:v>1.6604268292670232</c:v>
                </c:pt>
                <c:pt idx="11613">
                  <c:v>1.660914634145072</c:v>
                </c:pt>
                <c:pt idx="11614">
                  <c:v>1.6614024390231208</c:v>
                </c:pt>
                <c:pt idx="11615">
                  <c:v>1.6618902439011696</c:v>
                </c:pt>
                <c:pt idx="11616">
                  <c:v>1.6623780487792184</c:v>
                </c:pt>
                <c:pt idx="11617">
                  <c:v>1.662865853657268</c:v>
                </c:pt>
                <c:pt idx="11618">
                  <c:v>1.6633536585353164</c:v>
                </c:pt>
                <c:pt idx="11619">
                  <c:v>1.6638414634133651</c:v>
                </c:pt>
                <c:pt idx="11620">
                  <c:v>1.6643292682914135</c:v>
                </c:pt>
                <c:pt idx="11621">
                  <c:v>1.6648170731694627</c:v>
                </c:pt>
                <c:pt idx="11622">
                  <c:v>1.6653048780475115</c:v>
                </c:pt>
                <c:pt idx="11623">
                  <c:v>1.6657926829255598</c:v>
                </c:pt>
                <c:pt idx="11624">
                  <c:v>1.666280487803609</c:v>
                </c:pt>
                <c:pt idx="11625">
                  <c:v>1.6667682926816574</c:v>
                </c:pt>
                <c:pt idx="11626">
                  <c:v>1.6672560975597062</c:v>
                </c:pt>
                <c:pt idx="11627">
                  <c:v>1.6677439024377563</c:v>
                </c:pt>
                <c:pt idx="11628">
                  <c:v>1.6682317073158046</c:v>
                </c:pt>
                <c:pt idx="11629">
                  <c:v>1.6687195121938529</c:v>
                </c:pt>
                <c:pt idx="11630">
                  <c:v>1.6692073170719022</c:v>
                </c:pt>
                <c:pt idx="11631">
                  <c:v>1.6696951219499505</c:v>
                </c:pt>
                <c:pt idx="11632">
                  <c:v>1.6701829268279993</c:v>
                </c:pt>
                <c:pt idx="11633">
                  <c:v>1.6706707317060481</c:v>
                </c:pt>
                <c:pt idx="11634">
                  <c:v>1.6711585365840973</c:v>
                </c:pt>
                <c:pt idx="11635">
                  <c:v>1.6716463414621456</c:v>
                </c:pt>
                <c:pt idx="11636">
                  <c:v>1.672134146340194</c:v>
                </c:pt>
                <c:pt idx="11637">
                  <c:v>1.6726219512182436</c:v>
                </c:pt>
                <c:pt idx="11638">
                  <c:v>1.6731097560962933</c:v>
                </c:pt>
                <c:pt idx="11639">
                  <c:v>1.6735975609743416</c:v>
                </c:pt>
                <c:pt idx="11640">
                  <c:v>1.6740853658523904</c:v>
                </c:pt>
                <c:pt idx="11641">
                  <c:v>1.6745731707304388</c:v>
                </c:pt>
                <c:pt idx="11642">
                  <c:v>1.6750609756084875</c:v>
                </c:pt>
                <c:pt idx="11643">
                  <c:v>1.6755487804865368</c:v>
                </c:pt>
                <c:pt idx="11644">
                  <c:v>1.6760365853645851</c:v>
                </c:pt>
                <c:pt idx="11645">
                  <c:v>1.6765243902426339</c:v>
                </c:pt>
                <c:pt idx="11646">
                  <c:v>1.6770121951206827</c:v>
                </c:pt>
                <c:pt idx="11647">
                  <c:v>1.6774999999987315</c:v>
                </c:pt>
                <c:pt idx="11648">
                  <c:v>1.6779878048767798</c:v>
                </c:pt>
                <c:pt idx="11649">
                  <c:v>1.6784756097548295</c:v>
                </c:pt>
                <c:pt idx="11650">
                  <c:v>1.6789634146328778</c:v>
                </c:pt>
                <c:pt idx="11651">
                  <c:v>1.6794512195109266</c:v>
                </c:pt>
                <c:pt idx="11652">
                  <c:v>1.6799390243889749</c:v>
                </c:pt>
                <c:pt idx="11653">
                  <c:v>1.6804268292670246</c:v>
                </c:pt>
                <c:pt idx="11654">
                  <c:v>1.6809146341450729</c:v>
                </c:pt>
                <c:pt idx="11655">
                  <c:v>1.6814024390231217</c:v>
                </c:pt>
                <c:pt idx="11656">
                  <c:v>1.6818902439011714</c:v>
                </c:pt>
                <c:pt idx="11657">
                  <c:v>1.6823780487792197</c:v>
                </c:pt>
                <c:pt idx="11658">
                  <c:v>1.682865853657221</c:v>
                </c:pt>
                <c:pt idx="11659">
                  <c:v>1.6833536585353177</c:v>
                </c:pt>
                <c:pt idx="11660">
                  <c:v>1.6838414634133665</c:v>
                </c:pt>
                <c:pt idx="11661">
                  <c:v>1.6843292682913678</c:v>
                </c:pt>
                <c:pt idx="11662">
                  <c:v>1.6848170731694161</c:v>
                </c:pt>
                <c:pt idx="11663">
                  <c:v>1.6853048780475128</c:v>
                </c:pt>
                <c:pt idx="11664">
                  <c:v>1.6857926829255137</c:v>
                </c:pt>
                <c:pt idx="11665">
                  <c:v>1.686280487803562</c:v>
                </c:pt>
                <c:pt idx="11666">
                  <c:v>1.6867682926816601</c:v>
                </c:pt>
                <c:pt idx="11667">
                  <c:v>1.6872560975597084</c:v>
                </c:pt>
                <c:pt idx="11668">
                  <c:v>1.6877439024377079</c:v>
                </c:pt>
                <c:pt idx="11669">
                  <c:v>1.6882317073158069</c:v>
                </c:pt>
                <c:pt idx="11670">
                  <c:v>1.6887195121938552</c:v>
                </c:pt>
                <c:pt idx="11671">
                  <c:v>1.6892073170718551</c:v>
                </c:pt>
                <c:pt idx="11672">
                  <c:v>1.6896951219499039</c:v>
                </c:pt>
                <c:pt idx="11673">
                  <c:v>1.6901829268279522</c:v>
                </c:pt>
                <c:pt idx="11674">
                  <c:v>1.690670731706001</c:v>
                </c:pt>
                <c:pt idx="11675">
                  <c:v>1.6911585365840494</c:v>
                </c:pt>
                <c:pt idx="11676">
                  <c:v>1.691646341462099</c:v>
                </c:pt>
                <c:pt idx="11677">
                  <c:v>1.6921341463401474</c:v>
                </c:pt>
                <c:pt idx="11678">
                  <c:v>1.6926219512181957</c:v>
                </c:pt>
                <c:pt idx="11679">
                  <c:v>1.6931097560962458</c:v>
                </c:pt>
                <c:pt idx="11680">
                  <c:v>1.6935975609742941</c:v>
                </c:pt>
                <c:pt idx="11681">
                  <c:v>1.6940853658523434</c:v>
                </c:pt>
                <c:pt idx="11682">
                  <c:v>1.6945731707303926</c:v>
                </c:pt>
                <c:pt idx="11683">
                  <c:v>1.6950609756084409</c:v>
                </c:pt>
                <c:pt idx="11684">
                  <c:v>1.6955487804864893</c:v>
                </c:pt>
                <c:pt idx="11685">
                  <c:v>1.6960365853645376</c:v>
                </c:pt>
                <c:pt idx="11686">
                  <c:v>1.6965243902425873</c:v>
                </c:pt>
                <c:pt idx="11687">
                  <c:v>1.6970121951206356</c:v>
                </c:pt>
                <c:pt idx="11688">
                  <c:v>1.697499999998684</c:v>
                </c:pt>
                <c:pt idx="11689">
                  <c:v>1.6979878048767336</c:v>
                </c:pt>
                <c:pt idx="11690">
                  <c:v>1.698475609754782</c:v>
                </c:pt>
                <c:pt idx="11691">
                  <c:v>1.6989634146328312</c:v>
                </c:pt>
                <c:pt idx="11692">
                  <c:v>1.69945121951088</c:v>
                </c:pt>
                <c:pt idx="11693">
                  <c:v>1.6999390243889287</c:v>
                </c:pt>
                <c:pt idx="11694">
                  <c:v>1.7004268292669771</c:v>
                </c:pt>
                <c:pt idx="11695">
                  <c:v>1.7009146341450263</c:v>
                </c:pt>
                <c:pt idx="11696">
                  <c:v>1.7014024390230746</c:v>
                </c:pt>
                <c:pt idx="11697">
                  <c:v>1.7018902439011234</c:v>
                </c:pt>
                <c:pt idx="11698">
                  <c:v>1.7023780487791731</c:v>
                </c:pt>
                <c:pt idx="11699">
                  <c:v>1.7028658536572214</c:v>
                </c:pt>
                <c:pt idx="11700">
                  <c:v>1.7033536585352711</c:v>
                </c:pt>
                <c:pt idx="11701">
                  <c:v>1.7038414634133194</c:v>
                </c:pt>
                <c:pt idx="11702">
                  <c:v>1.7043292682913682</c:v>
                </c:pt>
                <c:pt idx="11703">
                  <c:v>1.7048170731694166</c:v>
                </c:pt>
                <c:pt idx="11704">
                  <c:v>1.7053048780474653</c:v>
                </c:pt>
                <c:pt idx="11705">
                  <c:v>1.705792682925515</c:v>
                </c:pt>
                <c:pt idx="11706">
                  <c:v>1.7062804878035633</c:v>
                </c:pt>
                <c:pt idx="11707">
                  <c:v>1.7067682926816121</c:v>
                </c:pt>
                <c:pt idx="11708">
                  <c:v>1.7072560975596622</c:v>
                </c:pt>
                <c:pt idx="11709">
                  <c:v>1.7077439024377106</c:v>
                </c:pt>
                <c:pt idx="11710">
                  <c:v>1.7082317073157594</c:v>
                </c:pt>
                <c:pt idx="11711">
                  <c:v>1.7087195121938099</c:v>
                </c:pt>
                <c:pt idx="11712">
                  <c:v>1.7092073170718582</c:v>
                </c:pt>
                <c:pt idx="11713">
                  <c:v>1.7096951219499066</c:v>
                </c:pt>
                <c:pt idx="11714">
                  <c:v>1.7101829268279563</c:v>
                </c:pt>
                <c:pt idx="11715">
                  <c:v>1.7106707317060046</c:v>
                </c:pt>
                <c:pt idx="11716">
                  <c:v>1.7111585365840529</c:v>
                </c:pt>
                <c:pt idx="11717">
                  <c:v>1.7116463414621013</c:v>
                </c:pt>
                <c:pt idx="11718">
                  <c:v>1.7121341463401509</c:v>
                </c:pt>
                <c:pt idx="11719">
                  <c:v>1.7126219512181993</c:v>
                </c:pt>
                <c:pt idx="11720">
                  <c:v>1.713109756096248</c:v>
                </c:pt>
                <c:pt idx="11721">
                  <c:v>1.7135975609742977</c:v>
                </c:pt>
                <c:pt idx="11722">
                  <c:v>1.7140853658523461</c:v>
                </c:pt>
                <c:pt idx="11723">
                  <c:v>1.7145731707303944</c:v>
                </c:pt>
                <c:pt idx="11724">
                  <c:v>1.7150609756084432</c:v>
                </c:pt>
                <c:pt idx="11725">
                  <c:v>1.715548780486492</c:v>
                </c:pt>
                <c:pt idx="11726">
                  <c:v>1.7160365853645403</c:v>
                </c:pt>
                <c:pt idx="11727">
                  <c:v>1.7165243902425908</c:v>
                </c:pt>
                <c:pt idx="11728">
                  <c:v>1.7170121951206392</c:v>
                </c:pt>
                <c:pt idx="11729">
                  <c:v>1.7174999999986875</c:v>
                </c:pt>
                <c:pt idx="11730">
                  <c:v>1.7179878048767363</c:v>
                </c:pt>
                <c:pt idx="11731">
                  <c:v>1.7184756097547846</c:v>
                </c:pt>
                <c:pt idx="11732">
                  <c:v>1.7189634146328334</c:v>
                </c:pt>
                <c:pt idx="11733">
                  <c:v>1.7194512195108818</c:v>
                </c:pt>
                <c:pt idx="11734">
                  <c:v>1.7199390243889314</c:v>
                </c:pt>
                <c:pt idx="11735">
                  <c:v>1.7204268292669798</c:v>
                </c:pt>
                <c:pt idx="11736">
                  <c:v>1.720914634145029</c:v>
                </c:pt>
                <c:pt idx="11737">
                  <c:v>1.7214024390230787</c:v>
                </c:pt>
                <c:pt idx="11738">
                  <c:v>1.721890243901127</c:v>
                </c:pt>
                <c:pt idx="11739">
                  <c:v>1.7223780487791758</c:v>
                </c:pt>
                <c:pt idx="11740">
                  <c:v>1.7228658536572246</c:v>
                </c:pt>
                <c:pt idx="11741">
                  <c:v>1.7233536585352729</c:v>
                </c:pt>
                <c:pt idx="11742">
                  <c:v>1.7238414634133217</c:v>
                </c:pt>
                <c:pt idx="11743">
                  <c:v>1.7243292682913709</c:v>
                </c:pt>
                <c:pt idx="11744">
                  <c:v>1.7248170731694192</c:v>
                </c:pt>
                <c:pt idx="11745">
                  <c:v>1.7253048780474676</c:v>
                </c:pt>
                <c:pt idx="11746">
                  <c:v>1.7257926829255164</c:v>
                </c:pt>
                <c:pt idx="11747">
                  <c:v>1.7262804878035665</c:v>
                </c:pt>
                <c:pt idx="11748">
                  <c:v>1.7267682926816148</c:v>
                </c:pt>
                <c:pt idx="11749">
                  <c:v>1.7272560975596631</c:v>
                </c:pt>
                <c:pt idx="11750">
                  <c:v>1.7277439024377119</c:v>
                </c:pt>
                <c:pt idx="11751">
                  <c:v>1.7282317073157611</c:v>
                </c:pt>
                <c:pt idx="11752">
                  <c:v>1.7287195121938095</c:v>
                </c:pt>
                <c:pt idx="11753">
                  <c:v>1.7292073170718587</c:v>
                </c:pt>
                <c:pt idx="11754">
                  <c:v>1.7296951219499075</c:v>
                </c:pt>
                <c:pt idx="11755">
                  <c:v>1.7301829268279563</c:v>
                </c:pt>
                <c:pt idx="11756">
                  <c:v>1.7306707317060064</c:v>
                </c:pt>
                <c:pt idx="11757">
                  <c:v>1.7311585365840547</c:v>
                </c:pt>
                <c:pt idx="11758">
                  <c:v>1.7316463414621031</c:v>
                </c:pt>
                <c:pt idx="11759">
                  <c:v>1.7321341463401518</c:v>
                </c:pt>
                <c:pt idx="11760">
                  <c:v>1.7326219512182006</c:v>
                </c:pt>
                <c:pt idx="11761">
                  <c:v>1.733109756096249</c:v>
                </c:pt>
                <c:pt idx="11762">
                  <c:v>1.7335975609742977</c:v>
                </c:pt>
                <c:pt idx="11763">
                  <c:v>1.7340853658523474</c:v>
                </c:pt>
                <c:pt idx="11764">
                  <c:v>1.7345731707303957</c:v>
                </c:pt>
                <c:pt idx="11765">
                  <c:v>1.735060975608445</c:v>
                </c:pt>
                <c:pt idx="11766">
                  <c:v>1.7355487804864946</c:v>
                </c:pt>
                <c:pt idx="11767">
                  <c:v>1.736036585364543</c:v>
                </c:pt>
                <c:pt idx="11768">
                  <c:v>1.7365243902425922</c:v>
                </c:pt>
                <c:pt idx="11769">
                  <c:v>1.7370121951206423</c:v>
                </c:pt>
                <c:pt idx="11770">
                  <c:v>1.7374999999986906</c:v>
                </c:pt>
                <c:pt idx="11771">
                  <c:v>1.7379878048767394</c:v>
                </c:pt>
                <c:pt idx="11772">
                  <c:v>1.7384756097547882</c:v>
                </c:pt>
                <c:pt idx="11773">
                  <c:v>1.7389634146328365</c:v>
                </c:pt>
                <c:pt idx="11774">
                  <c:v>1.7394512195108849</c:v>
                </c:pt>
                <c:pt idx="11775">
                  <c:v>1.7399390243889346</c:v>
                </c:pt>
                <c:pt idx="11776">
                  <c:v>1.7404268292669833</c:v>
                </c:pt>
                <c:pt idx="11777">
                  <c:v>1.7409146341450321</c:v>
                </c:pt>
                <c:pt idx="11778">
                  <c:v>1.7414024390230805</c:v>
                </c:pt>
                <c:pt idx="11779">
                  <c:v>1.7418902439011297</c:v>
                </c:pt>
                <c:pt idx="11780">
                  <c:v>1.742378048779178</c:v>
                </c:pt>
                <c:pt idx="11781">
                  <c:v>1.7428658536572268</c:v>
                </c:pt>
                <c:pt idx="11782">
                  <c:v>1.743353658535276</c:v>
                </c:pt>
                <c:pt idx="11783">
                  <c:v>1.7438414634133248</c:v>
                </c:pt>
                <c:pt idx="11784">
                  <c:v>1.7443292682913731</c:v>
                </c:pt>
                <c:pt idx="11785">
                  <c:v>1.7448170731694228</c:v>
                </c:pt>
                <c:pt idx="11786">
                  <c:v>1.7453048780474711</c:v>
                </c:pt>
                <c:pt idx="11787">
                  <c:v>1.7457926829255195</c:v>
                </c:pt>
                <c:pt idx="11788">
                  <c:v>1.7462804878035691</c:v>
                </c:pt>
                <c:pt idx="11789">
                  <c:v>1.7467682926816175</c:v>
                </c:pt>
                <c:pt idx="11790">
                  <c:v>1.7472560975596663</c:v>
                </c:pt>
                <c:pt idx="11791">
                  <c:v>1.747743902437715</c:v>
                </c:pt>
                <c:pt idx="11792">
                  <c:v>1.7482317073157638</c:v>
                </c:pt>
                <c:pt idx="11793">
                  <c:v>1.7487195121938131</c:v>
                </c:pt>
                <c:pt idx="11794">
                  <c:v>1.7492073170718614</c:v>
                </c:pt>
                <c:pt idx="11795">
                  <c:v>1.7496951219499111</c:v>
                </c:pt>
                <c:pt idx="11796">
                  <c:v>1.7501829268279594</c:v>
                </c:pt>
                <c:pt idx="11797">
                  <c:v>1.7506707317060082</c:v>
                </c:pt>
                <c:pt idx="11798">
                  <c:v>1.7511585365840574</c:v>
                </c:pt>
                <c:pt idx="11799">
                  <c:v>1.7516463414621062</c:v>
                </c:pt>
                <c:pt idx="11800">
                  <c:v>1.752134146340155</c:v>
                </c:pt>
                <c:pt idx="11801">
                  <c:v>1.7526219512182033</c:v>
                </c:pt>
                <c:pt idx="11802">
                  <c:v>1.7531097560962516</c:v>
                </c:pt>
                <c:pt idx="11803">
                  <c:v>1.7535975609743</c:v>
                </c:pt>
                <c:pt idx="11804">
                  <c:v>1.7540853658523501</c:v>
                </c:pt>
                <c:pt idx="11805">
                  <c:v>1.7545731707303984</c:v>
                </c:pt>
                <c:pt idx="11806">
                  <c:v>1.7550609756084468</c:v>
                </c:pt>
                <c:pt idx="11807">
                  <c:v>1.7555487804864964</c:v>
                </c:pt>
                <c:pt idx="11808">
                  <c:v>1.7560365853645448</c:v>
                </c:pt>
                <c:pt idx="11809">
                  <c:v>1.7565243902425931</c:v>
                </c:pt>
                <c:pt idx="11810">
                  <c:v>1.7570121951206419</c:v>
                </c:pt>
                <c:pt idx="11811">
                  <c:v>1.7574999999986916</c:v>
                </c:pt>
                <c:pt idx="11812">
                  <c:v>1.7579878048767399</c:v>
                </c:pt>
                <c:pt idx="11813">
                  <c:v>1.7584756097547887</c:v>
                </c:pt>
                <c:pt idx="11814">
                  <c:v>1.7589634146328383</c:v>
                </c:pt>
                <c:pt idx="11815">
                  <c:v>1.7594512195108867</c:v>
                </c:pt>
                <c:pt idx="11816">
                  <c:v>1.759939024388935</c:v>
                </c:pt>
                <c:pt idx="11817">
                  <c:v>1.7604268292669842</c:v>
                </c:pt>
                <c:pt idx="11818">
                  <c:v>1.760914634145033</c:v>
                </c:pt>
                <c:pt idx="11819">
                  <c:v>1.7614024390230818</c:v>
                </c:pt>
                <c:pt idx="11820">
                  <c:v>1.761890243901131</c:v>
                </c:pt>
                <c:pt idx="11821">
                  <c:v>1.7623780487791803</c:v>
                </c:pt>
                <c:pt idx="11822">
                  <c:v>1.7628658536572286</c:v>
                </c:pt>
                <c:pt idx="11823">
                  <c:v>1.7633536585352783</c:v>
                </c:pt>
                <c:pt idx="11824">
                  <c:v>1.7638414634133275</c:v>
                </c:pt>
                <c:pt idx="11825">
                  <c:v>1.7643292682913767</c:v>
                </c:pt>
                <c:pt idx="11826">
                  <c:v>1.7648170731694255</c:v>
                </c:pt>
                <c:pt idx="11827">
                  <c:v>1.7653048780474747</c:v>
                </c:pt>
                <c:pt idx="11828">
                  <c:v>1.7657926829255235</c:v>
                </c:pt>
                <c:pt idx="11829">
                  <c:v>1.7662804878035718</c:v>
                </c:pt>
                <c:pt idx="11830">
                  <c:v>1.7667682926816202</c:v>
                </c:pt>
                <c:pt idx="11831">
                  <c:v>1.7672560975596685</c:v>
                </c:pt>
                <c:pt idx="11832">
                  <c:v>1.7677439024377173</c:v>
                </c:pt>
                <c:pt idx="11833">
                  <c:v>1.768231707315767</c:v>
                </c:pt>
                <c:pt idx="11834">
                  <c:v>1.7687195121938153</c:v>
                </c:pt>
                <c:pt idx="11835">
                  <c:v>1.7692073170718152</c:v>
                </c:pt>
                <c:pt idx="11836">
                  <c:v>1.769695121949864</c:v>
                </c:pt>
                <c:pt idx="11837">
                  <c:v>1.7701829268279612</c:v>
                </c:pt>
                <c:pt idx="11838">
                  <c:v>1.7706707317059616</c:v>
                </c:pt>
                <c:pt idx="11839">
                  <c:v>1.7711585365840103</c:v>
                </c:pt>
                <c:pt idx="11840">
                  <c:v>1.771646341462108</c:v>
                </c:pt>
                <c:pt idx="11841">
                  <c:v>1.7721341463401563</c:v>
                </c:pt>
                <c:pt idx="11842">
                  <c:v>1.7726219512181567</c:v>
                </c:pt>
                <c:pt idx="11843">
                  <c:v>1.7731097560962548</c:v>
                </c:pt>
                <c:pt idx="11844">
                  <c:v>1.7735975609743031</c:v>
                </c:pt>
                <c:pt idx="11845">
                  <c:v>1.774085365852303</c:v>
                </c:pt>
                <c:pt idx="11846">
                  <c:v>1.7745731707304007</c:v>
                </c:pt>
                <c:pt idx="11847">
                  <c:v>1.775060975608449</c:v>
                </c:pt>
                <c:pt idx="11848">
                  <c:v>1.7755487804864485</c:v>
                </c:pt>
                <c:pt idx="11849">
                  <c:v>1.7760365853645474</c:v>
                </c:pt>
                <c:pt idx="11850">
                  <c:v>1.7765243902425958</c:v>
                </c:pt>
                <c:pt idx="11851">
                  <c:v>1.7770121951205948</c:v>
                </c:pt>
                <c:pt idx="11852">
                  <c:v>1.7774999999986432</c:v>
                </c:pt>
                <c:pt idx="11853">
                  <c:v>1.7779878048766933</c:v>
                </c:pt>
                <c:pt idx="11854">
                  <c:v>1.7784756097547425</c:v>
                </c:pt>
                <c:pt idx="11855">
                  <c:v>1.7789634146327908</c:v>
                </c:pt>
                <c:pt idx="11856">
                  <c:v>1.7794512195108401</c:v>
                </c:pt>
                <c:pt idx="11857">
                  <c:v>1.7799390243888884</c:v>
                </c:pt>
                <c:pt idx="11858">
                  <c:v>1.7804268292669372</c:v>
                </c:pt>
                <c:pt idx="11859">
                  <c:v>1.7809146341449855</c:v>
                </c:pt>
                <c:pt idx="11860">
                  <c:v>1.7814024390230352</c:v>
                </c:pt>
                <c:pt idx="11861">
                  <c:v>1.781890243901084</c:v>
                </c:pt>
                <c:pt idx="11862">
                  <c:v>1.7823780487791328</c:v>
                </c:pt>
                <c:pt idx="11863">
                  <c:v>1.7828658536571815</c:v>
                </c:pt>
                <c:pt idx="11864">
                  <c:v>1.7833536585352303</c:v>
                </c:pt>
                <c:pt idx="11865">
                  <c:v>1.7838414634132786</c:v>
                </c:pt>
                <c:pt idx="11866">
                  <c:v>1.7843292682913292</c:v>
                </c:pt>
                <c:pt idx="11867">
                  <c:v>1.7848170731693784</c:v>
                </c:pt>
                <c:pt idx="11868">
                  <c:v>1.7853048780474268</c:v>
                </c:pt>
                <c:pt idx="11869">
                  <c:v>1.785792682925476</c:v>
                </c:pt>
                <c:pt idx="11870">
                  <c:v>1.7862804878035243</c:v>
                </c:pt>
                <c:pt idx="11871">
                  <c:v>1.7867682926815736</c:v>
                </c:pt>
                <c:pt idx="11872">
                  <c:v>1.7872560975596223</c:v>
                </c:pt>
                <c:pt idx="11873">
                  <c:v>1.7877439024376707</c:v>
                </c:pt>
                <c:pt idx="11874">
                  <c:v>1.788231707315719</c:v>
                </c:pt>
                <c:pt idx="11875">
                  <c:v>1.7887195121937678</c:v>
                </c:pt>
                <c:pt idx="11876">
                  <c:v>1.7892073170718175</c:v>
                </c:pt>
                <c:pt idx="11877">
                  <c:v>1.7896951219498658</c:v>
                </c:pt>
                <c:pt idx="11878">
                  <c:v>1.7901829268279141</c:v>
                </c:pt>
                <c:pt idx="11879">
                  <c:v>1.7906707317059629</c:v>
                </c:pt>
                <c:pt idx="11880">
                  <c:v>1.7911585365840117</c:v>
                </c:pt>
                <c:pt idx="11881">
                  <c:v>1.7916463414620605</c:v>
                </c:pt>
                <c:pt idx="11882">
                  <c:v>1.7921341463401101</c:v>
                </c:pt>
                <c:pt idx="11883">
                  <c:v>1.7926219512181585</c:v>
                </c:pt>
                <c:pt idx="11884">
                  <c:v>1.7931097560962073</c:v>
                </c:pt>
                <c:pt idx="11885">
                  <c:v>1.7935975609742565</c:v>
                </c:pt>
                <c:pt idx="11886">
                  <c:v>1.7940853658523048</c:v>
                </c:pt>
                <c:pt idx="11887">
                  <c:v>1.7945731707303532</c:v>
                </c:pt>
                <c:pt idx="11888">
                  <c:v>1.7950609756084033</c:v>
                </c:pt>
                <c:pt idx="11889">
                  <c:v>1.7955487804864516</c:v>
                </c:pt>
                <c:pt idx="11890">
                  <c:v>1.7960365853645008</c:v>
                </c:pt>
                <c:pt idx="11891">
                  <c:v>1.7965243902425492</c:v>
                </c:pt>
                <c:pt idx="11892">
                  <c:v>1.7970121951205984</c:v>
                </c:pt>
                <c:pt idx="11893">
                  <c:v>1.7974999999986467</c:v>
                </c:pt>
                <c:pt idx="11894">
                  <c:v>1.7979878048766951</c:v>
                </c:pt>
                <c:pt idx="11895">
                  <c:v>1.7984756097547452</c:v>
                </c:pt>
                <c:pt idx="11896">
                  <c:v>1.798963414632794</c:v>
                </c:pt>
                <c:pt idx="11897">
                  <c:v>1.7994512195108427</c:v>
                </c:pt>
                <c:pt idx="11898">
                  <c:v>1.7999390243888915</c:v>
                </c:pt>
                <c:pt idx="11899">
                  <c:v>1.8004268292669403</c:v>
                </c:pt>
                <c:pt idx="11900">
                  <c:v>1.8009146341449886</c:v>
                </c:pt>
                <c:pt idx="11901">
                  <c:v>1.8014024390230379</c:v>
                </c:pt>
                <c:pt idx="11902">
                  <c:v>1.8018902439010862</c:v>
                </c:pt>
                <c:pt idx="11903">
                  <c:v>1.8023780487791345</c:v>
                </c:pt>
                <c:pt idx="11904">
                  <c:v>1.8028658536571833</c:v>
                </c:pt>
                <c:pt idx="11905">
                  <c:v>1.8033536585352326</c:v>
                </c:pt>
                <c:pt idx="11906">
                  <c:v>1.8038414634132809</c:v>
                </c:pt>
                <c:pt idx="11907">
                  <c:v>1.8043292682913292</c:v>
                </c:pt>
                <c:pt idx="11908">
                  <c:v>1.8048170731693789</c:v>
                </c:pt>
                <c:pt idx="11909">
                  <c:v>1.8053048780474272</c:v>
                </c:pt>
                <c:pt idx="11910">
                  <c:v>1.805792682925476</c:v>
                </c:pt>
                <c:pt idx="11911">
                  <c:v>1.8062804878035261</c:v>
                </c:pt>
                <c:pt idx="11912">
                  <c:v>1.8067682926815749</c:v>
                </c:pt>
                <c:pt idx="11913">
                  <c:v>1.8072560975596232</c:v>
                </c:pt>
                <c:pt idx="11914">
                  <c:v>1.8077439024376725</c:v>
                </c:pt>
                <c:pt idx="11915">
                  <c:v>1.8082317073157208</c:v>
                </c:pt>
                <c:pt idx="11916">
                  <c:v>1.8087195121937691</c:v>
                </c:pt>
                <c:pt idx="11917">
                  <c:v>1.8092073170718193</c:v>
                </c:pt>
                <c:pt idx="11918">
                  <c:v>1.8096951219498676</c:v>
                </c:pt>
                <c:pt idx="11919">
                  <c:v>1.8101829268279159</c:v>
                </c:pt>
                <c:pt idx="11920">
                  <c:v>1.8106707317059647</c:v>
                </c:pt>
                <c:pt idx="11921">
                  <c:v>1.8111585365840139</c:v>
                </c:pt>
                <c:pt idx="11922">
                  <c:v>1.8116463414620632</c:v>
                </c:pt>
                <c:pt idx="11923">
                  <c:v>1.8121341463401119</c:v>
                </c:pt>
                <c:pt idx="11924">
                  <c:v>1.8126219512181621</c:v>
                </c:pt>
                <c:pt idx="11925">
                  <c:v>1.8131097560962104</c:v>
                </c:pt>
                <c:pt idx="11926">
                  <c:v>1.8135975609742596</c:v>
                </c:pt>
                <c:pt idx="11927">
                  <c:v>1.8140853658523084</c:v>
                </c:pt>
                <c:pt idx="11928">
                  <c:v>1.8145731707303572</c:v>
                </c:pt>
                <c:pt idx="11929">
                  <c:v>1.8150609756084055</c:v>
                </c:pt>
                <c:pt idx="11930">
                  <c:v>1.8155487804864543</c:v>
                </c:pt>
                <c:pt idx="11931">
                  <c:v>1.8160365853645031</c:v>
                </c:pt>
                <c:pt idx="11932">
                  <c:v>1.8165243902425523</c:v>
                </c:pt>
                <c:pt idx="11933">
                  <c:v>1.8170121951206015</c:v>
                </c:pt>
                <c:pt idx="11934">
                  <c:v>1.8174999999986499</c:v>
                </c:pt>
                <c:pt idx="11935">
                  <c:v>1.8179878048766982</c:v>
                </c:pt>
                <c:pt idx="11936">
                  <c:v>1.8184756097547465</c:v>
                </c:pt>
                <c:pt idx="11937">
                  <c:v>1.8189634146327958</c:v>
                </c:pt>
                <c:pt idx="11938">
                  <c:v>1.8194512195108441</c:v>
                </c:pt>
                <c:pt idx="11939">
                  <c:v>1.8199390243888929</c:v>
                </c:pt>
                <c:pt idx="11940">
                  <c:v>1.8204268292669425</c:v>
                </c:pt>
                <c:pt idx="11941">
                  <c:v>1.8209146341449909</c:v>
                </c:pt>
                <c:pt idx="11942">
                  <c:v>1.8214024390230401</c:v>
                </c:pt>
                <c:pt idx="11943">
                  <c:v>1.8218902439010884</c:v>
                </c:pt>
                <c:pt idx="11944">
                  <c:v>1.8223780487791372</c:v>
                </c:pt>
                <c:pt idx="11945">
                  <c:v>1.8228658536571856</c:v>
                </c:pt>
                <c:pt idx="11946">
                  <c:v>1.8233536585352361</c:v>
                </c:pt>
                <c:pt idx="11947">
                  <c:v>1.8238414634132845</c:v>
                </c:pt>
                <c:pt idx="11948">
                  <c:v>1.8243292682913328</c:v>
                </c:pt>
                <c:pt idx="11949">
                  <c:v>1.824817073169382</c:v>
                </c:pt>
                <c:pt idx="11950">
                  <c:v>1.8253048780474304</c:v>
                </c:pt>
                <c:pt idx="11951">
                  <c:v>1.8257926829254796</c:v>
                </c:pt>
                <c:pt idx="11952">
                  <c:v>1.8262804878035279</c:v>
                </c:pt>
                <c:pt idx="11953">
                  <c:v>1.8267682926815776</c:v>
                </c:pt>
                <c:pt idx="11954">
                  <c:v>1.8272560975596264</c:v>
                </c:pt>
                <c:pt idx="11955">
                  <c:v>1.8277439024376747</c:v>
                </c:pt>
                <c:pt idx="11956">
                  <c:v>1.8282317073157239</c:v>
                </c:pt>
                <c:pt idx="11957">
                  <c:v>1.8287195121937723</c:v>
                </c:pt>
                <c:pt idx="11958">
                  <c:v>1.8292073170718206</c:v>
                </c:pt>
                <c:pt idx="11959">
                  <c:v>1.8296951219498703</c:v>
                </c:pt>
                <c:pt idx="11960">
                  <c:v>1.8301829268279186</c:v>
                </c:pt>
                <c:pt idx="11961">
                  <c:v>1.8306707317059674</c:v>
                </c:pt>
                <c:pt idx="11962">
                  <c:v>1.8311585365840166</c:v>
                </c:pt>
                <c:pt idx="11963">
                  <c:v>1.831646341462065</c:v>
                </c:pt>
                <c:pt idx="11964">
                  <c:v>1.8321341463401137</c:v>
                </c:pt>
                <c:pt idx="11965">
                  <c:v>1.832621951218163</c:v>
                </c:pt>
                <c:pt idx="11966">
                  <c:v>1.8331097560962113</c:v>
                </c:pt>
                <c:pt idx="11967">
                  <c:v>1.8335975609742601</c:v>
                </c:pt>
                <c:pt idx="11968">
                  <c:v>1.8340853658523089</c:v>
                </c:pt>
                <c:pt idx="11969">
                  <c:v>1.8345731707303585</c:v>
                </c:pt>
                <c:pt idx="11970">
                  <c:v>1.8350609756084069</c:v>
                </c:pt>
                <c:pt idx="11971">
                  <c:v>1.8355487804864556</c:v>
                </c:pt>
                <c:pt idx="11972">
                  <c:v>1.8360365853645044</c:v>
                </c:pt>
                <c:pt idx="11973">
                  <c:v>1.8365243902425532</c:v>
                </c:pt>
                <c:pt idx="11974">
                  <c:v>1.837012195120602</c:v>
                </c:pt>
                <c:pt idx="11975">
                  <c:v>1.8374999999986512</c:v>
                </c:pt>
                <c:pt idx="11976">
                  <c:v>1.8379878048767</c:v>
                </c:pt>
                <c:pt idx="11977">
                  <c:v>1.8384756097547483</c:v>
                </c:pt>
                <c:pt idx="11978">
                  <c:v>1.838963414632798</c:v>
                </c:pt>
                <c:pt idx="11979">
                  <c:v>1.8394512195108468</c:v>
                </c:pt>
                <c:pt idx="11980">
                  <c:v>1.839939024388896</c:v>
                </c:pt>
                <c:pt idx="11981">
                  <c:v>1.8404268292669452</c:v>
                </c:pt>
                <c:pt idx="11982">
                  <c:v>1.840914634144994</c:v>
                </c:pt>
                <c:pt idx="11983">
                  <c:v>1.8414024390230423</c:v>
                </c:pt>
                <c:pt idx="11984">
                  <c:v>1.8418902439010907</c:v>
                </c:pt>
                <c:pt idx="11985">
                  <c:v>1.8423780487791404</c:v>
                </c:pt>
                <c:pt idx="11986">
                  <c:v>1.8428658536571891</c:v>
                </c:pt>
                <c:pt idx="11987">
                  <c:v>1.8433536585352375</c:v>
                </c:pt>
                <c:pt idx="11988">
                  <c:v>1.8438414634132871</c:v>
                </c:pt>
                <c:pt idx="11989">
                  <c:v>1.8443292682913359</c:v>
                </c:pt>
                <c:pt idx="11990">
                  <c:v>1.8448170731693843</c:v>
                </c:pt>
                <c:pt idx="11991">
                  <c:v>1.8453048780474335</c:v>
                </c:pt>
                <c:pt idx="11992">
                  <c:v>1.8457926829254818</c:v>
                </c:pt>
                <c:pt idx="11993">
                  <c:v>1.8462804878035302</c:v>
                </c:pt>
                <c:pt idx="11994">
                  <c:v>1.8467682926815794</c:v>
                </c:pt>
                <c:pt idx="11995">
                  <c:v>1.8472560975596282</c:v>
                </c:pt>
                <c:pt idx="11996">
                  <c:v>1.8477439024376765</c:v>
                </c:pt>
                <c:pt idx="11997">
                  <c:v>1.8482317073157253</c:v>
                </c:pt>
                <c:pt idx="11998">
                  <c:v>1.8487195121937736</c:v>
                </c:pt>
                <c:pt idx="11999">
                  <c:v>1.8492073170718224</c:v>
                </c:pt>
                <c:pt idx="12000">
                  <c:v>1.8496951219498707</c:v>
                </c:pt>
                <c:pt idx="12001">
                  <c:v>1.8501829268279204</c:v>
                </c:pt>
                <c:pt idx="12002">
                  <c:v>1.8506707317059692</c:v>
                </c:pt>
                <c:pt idx="12003">
                  <c:v>1.8511585365840175</c:v>
                </c:pt>
                <c:pt idx="12004">
                  <c:v>1.8516463414620672</c:v>
                </c:pt>
                <c:pt idx="12005">
                  <c:v>1.8521341463401155</c:v>
                </c:pt>
                <c:pt idx="12006">
                  <c:v>1.8526219512181639</c:v>
                </c:pt>
                <c:pt idx="12007">
                  <c:v>1.853109756096214</c:v>
                </c:pt>
                <c:pt idx="12008">
                  <c:v>1.8535975609742623</c:v>
                </c:pt>
                <c:pt idx="12009">
                  <c:v>1.8540853658523107</c:v>
                </c:pt>
                <c:pt idx="12010">
                  <c:v>1.8545731707303608</c:v>
                </c:pt>
                <c:pt idx="12011">
                  <c:v>1.8550609756084095</c:v>
                </c:pt>
                <c:pt idx="12012">
                  <c:v>1.8555487804864579</c:v>
                </c:pt>
                <c:pt idx="12013">
                  <c:v>1.8560365853645071</c:v>
                </c:pt>
                <c:pt idx="12014">
                  <c:v>1.8565243902425559</c:v>
                </c:pt>
                <c:pt idx="12015">
                  <c:v>1.8570121951206042</c:v>
                </c:pt>
                <c:pt idx="12016">
                  <c:v>1.8574999999986046</c:v>
                </c:pt>
                <c:pt idx="12017">
                  <c:v>1.8579878048767018</c:v>
                </c:pt>
                <c:pt idx="12018">
                  <c:v>1.8584756097547506</c:v>
                </c:pt>
                <c:pt idx="12019">
                  <c:v>1.8589634146327501</c:v>
                </c:pt>
                <c:pt idx="12020">
                  <c:v>1.8594512195108477</c:v>
                </c:pt>
                <c:pt idx="12021">
                  <c:v>1.8599390243888969</c:v>
                </c:pt>
                <c:pt idx="12022">
                  <c:v>1.8604268292668973</c:v>
                </c:pt>
                <c:pt idx="12023">
                  <c:v>1.8609146341449945</c:v>
                </c:pt>
                <c:pt idx="12024">
                  <c:v>1.8614024390230428</c:v>
                </c:pt>
                <c:pt idx="12025">
                  <c:v>1.8618902439010436</c:v>
                </c:pt>
                <c:pt idx="12026">
                  <c:v>1.8623780487791408</c:v>
                </c:pt>
                <c:pt idx="12027">
                  <c:v>1.8628658536571892</c:v>
                </c:pt>
                <c:pt idx="12028">
                  <c:v>1.86335365853519</c:v>
                </c:pt>
                <c:pt idx="12029">
                  <c:v>1.8638414634132863</c:v>
                </c:pt>
                <c:pt idx="12030">
                  <c:v>1.8643292682913359</c:v>
                </c:pt>
                <c:pt idx="12031">
                  <c:v>1.8648170731693847</c:v>
                </c:pt>
                <c:pt idx="12032">
                  <c:v>1.8653048780473851</c:v>
                </c:pt>
                <c:pt idx="12033">
                  <c:v>1.8657926829254339</c:v>
                </c:pt>
                <c:pt idx="12034">
                  <c:v>1.8662804878034831</c:v>
                </c:pt>
                <c:pt idx="12035">
                  <c:v>1.8667682926815314</c:v>
                </c:pt>
                <c:pt idx="12036">
                  <c:v>1.8672560975595802</c:v>
                </c:pt>
                <c:pt idx="12037">
                  <c:v>1.8677439024376294</c:v>
                </c:pt>
                <c:pt idx="12038">
                  <c:v>1.8682317073156778</c:v>
                </c:pt>
                <c:pt idx="12039">
                  <c:v>1.8687195121937266</c:v>
                </c:pt>
                <c:pt idx="12040">
                  <c:v>1.8692073170717753</c:v>
                </c:pt>
                <c:pt idx="12041">
                  <c:v>1.8696951219498241</c:v>
                </c:pt>
                <c:pt idx="12042">
                  <c:v>1.8701829268278725</c:v>
                </c:pt>
                <c:pt idx="12043">
                  <c:v>1.8706707317059217</c:v>
                </c:pt>
                <c:pt idx="12044">
                  <c:v>1.8711585365839705</c:v>
                </c:pt>
                <c:pt idx="12045">
                  <c:v>1.8716463414620188</c:v>
                </c:pt>
                <c:pt idx="12046">
                  <c:v>1.872134146340068</c:v>
                </c:pt>
                <c:pt idx="12047">
                  <c:v>1.8726219512181164</c:v>
                </c:pt>
                <c:pt idx="12048">
                  <c:v>1.8731097560961651</c:v>
                </c:pt>
                <c:pt idx="12049">
                  <c:v>1.8735975609742144</c:v>
                </c:pt>
                <c:pt idx="12050">
                  <c:v>1.874085365852264</c:v>
                </c:pt>
                <c:pt idx="12051">
                  <c:v>1.8745731707303124</c:v>
                </c:pt>
                <c:pt idx="12052">
                  <c:v>1.8750609756083612</c:v>
                </c:pt>
                <c:pt idx="12053">
                  <c:v>1.8755487804864108</c:v>
                </c:pt>
                <c:pt idx="12054">
                  <c:v>1.8760365853644596</c:v>
                </c:pt>
                <c:pt idx="12055">
                  <c:v>1.8765243902425079</c:v>
                </c:pt>
                <c:pt idx="12056">
                  <c:v>1.8770121951205576</c:v>
                </c:pt>
                <c:pt idx="12057">
                  <c:v>1.877499999998606</c:v>
                </c:pt>
                <c:pt idx="12058">
                  <c:v>1.8779878048766543</c:v>
                </c:pt>
                <c:pt idx="12059">
                  <c:v>1.8784756097547035</c:v>
                </c:pt>
                <c:pt idx="12060">
                  <c:v>1.8789634146327518</c:v>
                </c:pt>
                <c:pt idx="12061">
                  <c:v>1.8794512195108006</c:v>
                </c:pt>
                <c:pt idx="12062">
                  <c:v>1.879939024388849</c:v>
                </c:pt>
                <c:pt idx="12063">
                  <c:v>1.8804268292668991</c:v>
                </c:pt>
                <c:pt idx="12064">
                  <c:v>1.8809146341449474</c:v>
                </c:pt>
                <c:pt idx="12065">
                  <c:v>1.8814024390229958</c:v>
                </c:pt>
                <c:pt idx="12066">
                  <c:v>1.8818902439010454</c:v>
                </c:pt>
                <c:pt idx="12067">
                  <c:v>1.8823780487790938</c:v>
                </c:pt>
                <c:pt idx="12068">
                  <c:v>1.8828658536571425</c:v>
                </c:pt>
                <c:pt idx="12069">
                  <c:v>1.8833536585351913</c:v>
                </c:pt>
                <c:pt idx="12070">
                  <c:v>1.8838414634132401</c:v>
                </c:pt>
                <c:pt idx="12071">
                  <c:v>1.8843292682912884</c:v>
                </c:pt>
                <c:pt idx="12072">
                  <c:v>1.884817073169339</c:v>
                </c:pt>
                <c:pt idx="12073">
                  <c:v>1.8853048780473873</c:v>
                </c:pt>
                <c:pt idx="12074">
                  <c:v>1.8857926829254357</c:v>
                </c:pt>
                <c:pt idx="12075">
                  <c:v>1.8862804878034849</c:v>
                </c:pt>
                <c:pt idx="12076">
                  <c:v>1.8867682926815332</c:v>
                </c:pt>
                <c:pt idx="12077">
                  <c:v>1.8872560975595825</c:v>
                </c:pt>
                <c:pt idx="12078">
                  <c:v>1.8877439024376308</c:v>
                </c:pt>
                <c:pt idx="12079">
                  <c:v>1.8882317073156805</c:v>
                </c:pt>
                <c:pt idx="12080">
                  <c:v>1.8887195121937288</c:v>
                </c:pt>
                <c:pt idx="12081">
                  <c:v>1.8892073170717776</c:v>
                </c:pt>
                <c:pt idx="12082">
                  <c:v>1.8896951219498268</c:v>
                </c:pt>
                <c:pt idx="12083">
                  <c:v>1.8901829268278751</c:v>
                </c:pt>
                <c:pt idx="12084">
                  <c:v>1.8906707317059239</c:v>
                </c:pt>
                <c:pt idx="12085">
                  <c:v>1.8911585365839727</c:v>
                </c:pt>
                <c:pt idx="12086">
                  <c:v>1.8916463414620215</c:v>
                </c:pt>
                <c:pt idx="12087">
                  <c:v>1.8921341463400703</c:v>
                </c:pt>
                <c:pt idx="12088">
                  <c:v>1.8926219512181199</c:v>
                </c:pt>
                <c:pt idx="12089">
                  <c:v>1.8931097560961687</c:v>
                </c:pt>
                <c:pt idx="12090">
                  <c:v>1.8935975609742171</c:v>
                </c:pt>
                <c:pt idx="12091">
                  <c:v>1.8940853658522658</c:v>
                </c:pt>
                <c:pt idx="12092">
                  <c:v>1.8945731707303146</c:v>
                </c:pt>
                <c:pt idx="12093">
                  <c:v>1.895060975608363</c:v>
                </c:pt>
                <c:pt idx="12094">
                  <c:v>1.8955487804864113</c:v>
                </c:pt>
                <c:pt idx="12095">
                  <c:v>1.896036585364461</c:v>
                </c:pt>
                <c:pt idx="12096">
                  <c:v>1.8965243902425102</c:v>
                </c:pt>
                <c:pt idx="12097">
                  <c:v>1.8970121951205585</c:v>
                </c:pt>
                <c:pt idx="12098">
                  <c:v>1.8974999999986077</c:v>
                </c:pt>
                <c:pt idx="12099">
                  <c:v>1.8979878048766561</c:v>
                </c:pt>
                <c:pt idx="12100">
                  <c:v>1.8984756097547044</c:v>
                </c:pt>
                <c:pt idx="12101">
                  <c:v>1.8989634146327541</c:v>
                </c:pt>
                <c:pt idx="12102">
                  <c:v>1.8994512195108024</c:v>
                </c:pt>
                <c:pt idx="12103">
                  <c:v>1.8999390243888508</c:v>
                </c:pt>
                <c:pt idx="12104">
                  <c:v>1.9004268292668995</c:v>
                </c:pt>
                <c:pt idx="12105">
                  <c:v>1.9009146341449483</c:v>
                </c:pt>
                <c:pt idx="12106">
                  <c:v>1.9014024390229971</c:v>
                </c:pt>
                <c:pt idx="12107">
                  <c:v>1.9018902439010463</c:v>
                </c:pt>
                <c:pt idx="12108">
                  <c:v>1.9023780487790956</c:v>
                </c:pt>
                <c:pt idx="12109">
                  <c:v>1.9028658536571443</c:v>
                </c:pt>
                <c:pt idx="12110">
                  <c:v>1.9033536585351931</c:v>
                </c:pt>
                <c:pt idx="12111">
                  <c:v>1.9038414634132428</c:v>
                </c:pt>
                <c:pt idx="12112">
                  <c:v>1.9043292682912911</c:v>
                </c:pt>
                <c:pt idx="12113">
                  <c:v>1.9048170731693403</c:v>
                </c:pt>
                <c:pt idx="12114">
                  <c:v>1.9053048780473896</c:v>
                </c:pt>
                <c:pt idx="12115">
                  <c:v>1.9057926829254379</c:v>
                </c:pt>
                <c:pt idx="12116">
                  <c:v>1.9062804878034862</c:v>
                </c:pt>
                <c:pt idx="12117">
                  <c:v>1.906768292681535</c:v>
                </c:pt>
                <c:pt idx="12118">
                  <c:v>1.9072560975595834</c:v>
                </c:pt>
                <c:pt idx="12119">
                  <c:v>1.9077439024376317</c:v>
                </c:pt>
                <c:pt idx="12120">
                  <c:v>1.9082317073156818</c:v>
                </c:pt>
                <c:pt idx="12121">
                  <c:v>1.9087195121937302</c:v>
                </c:pt>
                <c:pt idx="12122">
                  <c:v>1.9092073170717785</c:v>
                </c:pt>
                <c:pt idx="12123">
                  <c:v>1.9096951219498282</c:v>
                </c:pt>
                <c:pt idx="12124">
                  <c:v>1.9101829268278765</c:v>
                </c:pt>
                <c:pt idx="12125">
                  <c:v>1.9106707317059253</c:v>
                </c:pt>
                <c:pt idx="12126">
                  <c:v>1.9111585365839745</c:v>
                </c:pt>
                <c:pt idx="12127">
                  <c:v>1.9116463414620237</c:v>
                </c:pt>
                <c:pt idx="12128">
                  <c:v>1.9121341463400725</c:v>
                </c:pt>
                <c:pt idx="12129">
                  <c:v>1.9126219512181208</c:v>
                </c:pt>
                <c:pt idx="12130">
                  <c:v>1.9131097560961701</c:v>
                </c:pt>
                <c:pt idx="12131">
                  <c:v>1.9135975609742184</c:v>
                </c:pt>
                <c:pt idx="12132">
                  <c:v>1.9140853658522667</c:v>
                </c:pt>
                <c:pt idx="12133">
                  <c:v>1.9145731707303169</c:v>
                </c:pt>
                <c:pt idx="12134">
                  <c:v>1.9150609756083652</c:v>
                </c:pt>
                <c:pt idx="12135">
                  <c:v>1.9155487804864135</c:v>
                </c:pt>
                <c:pt idx="12136">
                  <c:v>1.9160365853644628</c:v>
                </c:pt>
                <c:pt idx="12137">
                  <c:v>1.916524390242512</c:v>
                </c:pt>
                <c:pt idx="12138">
                  <c:v>1.9170121951205608</c:v>
                </c:pt>
                <c:pt idx="12139">
                  <c:v>1.9174999999986104</c:v>
                </c:pt>
                <c:pt idx="12140">
                  <c:v>1.9179878048766588</c:v>
                </c:pt>
                <c:pt idx="12141">
                  <c:v>1.9184756097547071</c:v>
                </c:pt>
                <c:pt idx="12142">
                  <c:v>1.9189634146327559</c:v>
                </c:pt>
                <c:pt idx="12143">
                  <c:v>1.9194512195108051</c:v>
                </c:pt>
                <c:pt idx="12144">
                  <c:v>1.9199390243888539</c:v>
                </c:pt>
                <c:pt idx="12145">
                  <c:v>1.9204268292669022</c:v>
                </c:pt>
                <c:pt idx="12146">
                  <c:v>1.920914634144951</c:v>
                </c:pt>
                <c:pt idx="12147">
                  <c:v>1.9214024390229993</c:v>
                </c:pt>
                <c:pt idx="12148">
                  <c:v>1.9218902439010486</c:v>
                </c:pt>
                <c:pt idx="12149">
                  <c:v>1.9223780487790978</c:v>
                </c:pt>
                <c:pt idx="12150">
                  <c:v>1.9228658536571461</c:v>
                </c:pt>
                <c:pt idx="12151">
                  <c:v>1.9233536585351949</c:v>
                </c:pt>
                <c:pt idx="12152">
                  <c:v>1.9238414634132446</c:v>
                </c:pt>
                <c:pt idx="12153">
                  <c:v>1.9243292682912929</c:v>
                </c:pt>
                <c:pt idx="12154">
                  <c:v>1.9248170731693417</c:v>
                </c:pt>
                <c:pt idx="12155">
                  <c:v>1.9253048780473914</c:v>
                </c:pt>
                <c:pt idx="12156">
                  <c:v>1.9257926829254397</c:v>
                </c:pt>
                <c:pt idx="12157">
                  <c:v>1.926280487803488</c:v>
                </c:pt>
                <c:pt idx="12158">
                  <c:v>1.9267682926815364</c:v>
                </c:pt>
                <c:pt idx="12159">
                  <c:v>1.927256097559586</c:v>
                </c:pt>
                <c:pt idx="12160">
                  <c:v>1.9277439024376344</c:v>
                </c:pt>
                <c:pt idx="12161">
                  <c:v>1.9282317073156827</c:v>
                </c:pt>
                <c:pt idx="12162">
                  <c:v>1.9287195121937319</c:v>
                </c:pt>
                <c:pt idx="12163">
                  <c:v>1.9292073170717807</c:v>
                </c:pt>
                <c:pt idx="12164">
                  <c:v>1.9296951219498291</c:v>
                </c:pt>
                <c:pt idx="12165">
                  <c:v>1.9301829268278787</c:v>
                </c:pt>
                <c:pt idx="12166">
                  <c:v>1.9306707317059271</c:v>
                </c:pt>
                <c:pt idx="12167">
                  <c:v>1.9311585365839758</c:v>
                </c:pt>
                <c:pt idx="12168">
                  <c:v>1.931646341462026</c:v>
                </c:pt>
                <c:pt idx="12169">
                  <c:v>1.9321341463400747</c:v>
                </c:pt>
                <c:pt idx="12170">
                  <c:v>1.9326219512181231</c:v>
                </c:pt>
                <c:pt idx="12171">
                  <c:v>1.9331097560961732</c:v>
                </c:pt>
                <c:pt idx="12172">
                  <c:v>1.9335975609742215</c:v>
                </c:pt>
                <c:pt idx="12173">
                  <c:v>1.9340853658522699</c:v>
                </c:pt>
                <c:pt idx="12174">
                  <c:v>1.9345731707303182</c:v>
                </c:pt>
                <c:pt idx="12175">
                  <c:v>1.935060975608367</c:v>
                </c:pt>
                <c:pt idx="12176">
                  <c:v>1.9355487804864153</c:v>
                </c:pt>
                <c:pt idx="12177">
                  <c:v>1.9360365853644641</c:v>
                </c:pt>
                <c:pt idx="12178">
                  <c:v>1.9365243902425133</c:v>
                </c:pt>
                <c:pt idx="12179">
                  <c:v>1.937012195120563</c:v>
                </c:pt>
                <c:pt idx="12180">
                  <c:v>1.9374999999986118</c:v>
                </c:pt>
                <c:pt idx="12181">
                  <c:v>1.9379878048766606</c:v>
                </c:pt>
                <c:pt idx="12182">
                  <c:v>1.9384756097547089</c:v>
                </c:pt>
                <c:pt idx="12183">
                  <c:v>1.9389634146327572</c:v>
                </c:pt>
                <c:pt idx="12184">
                  <c:v>1.9394512195108073</c:v>
                </c:pt>
                <c:pt idx="12185">
                  <c:v>1.9399390243888557</c:v>
                </c:pt>
                <c:pt idx="12186">
                  <c:v>1.940426829266904</c:v>
                </c:pt>
                <c:pt idx="12187">
                  <c:v>1.9409146341449528</c:v>
                </c:pt>
                <c:pt idx="12188">
                  <c:v>1.941402439023002</c:v>
                </c:pt>
                <c:pt idx="12189">
                  <c:v>1.9418902439010504</c:v>
                </c:pt>
                <c:pt idx="12190">
                  <c:v>1.9423780487790987</c:v>
                </c:pt>
                <c:pt idx="12191">
                  <c:v>1.9428658536571475</c:v>
                </c:pt>
                <c:pt idx="12192">
                  <c:v>1.9433536585351958</c:v>
                </c:pt>
                <c:pt idx="12193">
                  <c:v>1.9438414634132446</c:v>
                </c:pt>
                <c:pt idx="12194">
                  <c:v>1.9443292682912947</c:v>
                </c:pt>
                <c:pt idx="12195">
                  <c:v>1.944817073169343</c:v>
                </c:pt>
                <c:pt idx="12196">
                  <c:v>1.9453048780473425</c:v>
                </c:pt>
                <c:pt idx="12197">
                  <c:v>1.9457926829254406</c:v>
                </c:pt>
                <c:pt idx="12198">
                  <c:v>1.9462804878034889</c:v>
                </c:pt>
                <c:pt idx="12199">
                  <c:v>1.9467682926814902</c:v>
                </c:pt>
                <c:pt idx="12200">
                  <c:v>1.9472560975595883</c:v>
                </c:pt>
                <c:pt idx="12201">
                  <c:v>1.9477439024376371</c:v>
                </c:pt>
                <c:pt idx="12202">
                  <c:v>1.9482317073156361</c:v>
                </c:pt>
                <c:pt idx="12203">
                  <c:v>1.9487195121937342</c:v>
                </c:pt>
                <c:pt idx="12204">
                  <c:v>1.9492073170717825</c:v>
                </c:pt>
                <c:pt idx="12205">
                  <c:v>1.9496951219498313</c:v>
                </c:pt>
                <c:pt idx="12206">
                  <c:v>1.9501829268278801</c:v>
                </c:pt>
                <c:pt idx="12207">
                  <c:v>1.9506707317058787</c:v>
                </c:pt>
                <c:pt idx="12208">
                  <c:v>1.9511585365839772</c:v>
                </c:pt>
                <c:pt idx="12209">
                  <c:v>1.9516463414620255</c:v>
                </c:pt>
                <c:pt idx="12210">
                  <c:v>1.9521341463400255</c:v>
                </c:pt>
                <c:pt idx="12211">
                  <c:v>1.952621951218124</c:v>
                </c:pt>
                <c:pt idx="12212">
                  <c:v>1.9531097560961723</c:v>
                </c:pt>
                <c:pt idx="12213">
                  <c:v>1.9535975609741723</c:v>
                </c:pt>
                <c:pt idx="12214">
                  <c:v>1.9540853658522228</c:v>
                </c:pt>
                <c:pt idx="12215">
                  <c:v>1.9545731707302711</c:v>
                </c:pt>
                <c:pt idx="12216">
                  <c:v>1.9550609756083199</c:v>
                </c:pt>
                <c:pt idx="12217">
                  <c:v>1.9555487804863692</c:v>
                </c:pt>
                <c:pt idx="12218">
                  <c:v>1.9560365853644175</c:v>
                </c:pt>
                <c:pt idx="12219">
                  <c:v>1.9565243902424663</c:v>
                </c:pt>
                <c:pt idx="12220">
                  <c:v>1.9570121951205146</c:v>
                </c:pt>
                <c:pt idx="12221">
                  <c:v>1.9574999999985638</c:v>
                </c:pt>
                <c:pt idx="12222">
                  <c:v>1.9579878048766122</c:v>
                </c:pt>
                <c:pt idx="12223">
                  <c:v>1.958475609754661</c:v>
                </c:pt>
                <c:pt idx="12224">
                  <c:v>1.9589634146327102</c:v>
                </c:pt>
                <c:pt idx="12225">
                  <c:v>1.9594512195107585</c:v>
                </c:pt>
                <c:pt idx="12226">
                  <c:v>1.9599390243888068</c:v>
                </c:pt>
                <c:pt idx="12227">
                  <c:v>1.960426829266857</c:v>
                </c:pt>
                <c:pt idx="12228">
                  <c:v>1.9609146341449053</c:v>
                </c:pt>
                <c:pt idx="12229">
                  <c:v>1.9614024390229541</c:v>
                </c:pt>
                <c:pt idx="12230">
                  <c:v>1.9618902439010037</c:v>
                </c:pt>
                <c:pt idx="12231">
                  <c:v>1.9623780487790521</c:v>
                </c:pt>
                <c:pt idx="12232">
                  <c:v>1.9628658536571004</c:v>
                </c:pt>
                <c:pt idx="12233">
                  <c:v>1.9633536585351496</c:v>
                </c:pt>
                <c:pt idx="12234">
                  <c:v>1.963841463413198</c:v>
                </c:pt>
                <c:pt idx="12235">
                  <c:v>1.9643292682912468</c:v>
                </c:pt>
                <c:pt idx="12236">
                  <c:v>1.9648170731692951</c:v>
                </c:pt>
                <c:pt idx="12237">
                  <c:v>1.9653048780473439</c:v>
                </c:pt>
                <c:pt idx="12238">
                  <c:v>1.9657926829253922</c:v>
                </c:pt>
                <c:pt idx="12239">
                  <c:v>1.966280487803441</c:v>
                </c:pt>
                <c:pt idx="12240">
                  <c:v>1.9667682926814902</c:v>
                </c:pt>
                <c:pt idx="12241">
                  <c:v>1.967256097559539</c:v>
                </c:pt>
                <c:pt idx="12242">
                  <c:v>1.9677439024375878</c:v>
                </c:pt>
                <c:pt idx="12243">
                  <c:v>1.9682317073156383</c:v>
                </c:pt>
                <c:pt idx="12244">
                  <c:v>1.9687195121936871</c:v>
                </c:pt>
                <c:pt idx="12245">
                  <c:v>1.9692073170717355</c:v>
                </c:pt>
                <c:pt idx="12246">
                  <c:v>1.9696951219497847</c:v>
                </c:pt>
                <c:pt idx="12247">
                  <c:v>1.9701829268278335</c:v>
                </c:pt>
                <c:pt idx="12248">
                  <c:v>1.9706707317058818</c:v>
                </c:pt>
                <c:pt idx="12249">
                  <c:v>1.971158536583931</c:v>
                </c:pt>
                <c:pt idx="12250">
                  <c:v>1.9716463414619794</c:v>
                </c:pt>
                <c:pt idx="12251">
                  <c:v>1.9721341463400277</c:v>
                </c:pt>
                <c:pt idx="12252">
                  <c:v>1.972621951218076</c:v>
                </c:pt>
                <c:pt idx="12253">
                  <c:v>1.9731097560961248</c:v>
                </c:pt>
                <c:pt idx="12254">
                  <c:v>1.9735975609741736</c:v>
                </c:pt>
                <c:pt idx="12255">
                  <c:v>1.9740853658522219</c:v>
                </c:pt>
                <c:pt idx="12256">
                  <c:v>1.9745731707302721</c:v>
                </c:pt>
                <c:pt idx="12257">
                  <c:v>1.9750609756083204</c:v>
                </c:pt>
                <c:pt idx="12258">
                  <c:v>1.9755487804863692</c:v>
                </c:pt>
                <c:pt idx="12259">
                  <c:v>1.9760365853644188</c:v>
                </c:pt>
                <c:pt idx="12260">
                  <c:v>1.9765243902424672</c:v>
                </c:pt>
                <c:pt idx="12261">
                  <c:v>1.9770121951205155</c:v>
                </c:pt>
                <c:pt idx="12262">
                  <c:v>1.9774999999985647</c:v>
                </c:pt>
                <c:pt idx="12263">
                  <c:v>1.9779878048766131</c:v>
                </c:pt>
                <c:pt idx="12264">
                  <c:v>1.9784756097546623</c:v>
                </c:pt>
                <c:pt idx="12265">
                  <c:v>1.9789634146327115</c:v>
                </c:pt>
                <c:pt idx="12266">
                  <c:v>1.9794512195107599</c:v>
                </c:pt>
                <c:pt idx="12267">
                  <c:v>1.9799390243888082</c:v>
                </c:pt>
                <c:pt idx="12268">
                  <c:v>1.980426829266857</c:v>
                </c:pt>
                <c:pt idx="12269">
                  <c:v>1.9809146341449066</c:v>
                </c:pt>
                <c:pt idx="12270">
                  <c:v>1.981402439022955</c:v>
                </c:pt>
                <c:pt idx="12271">
                  <c:v>1.9818902439010033</c:v>
                </c:pt>
                <c:pt idx="12272">
                  <c:v>1.982378048779053</c:v>
                </c:pt>
                <c:pt idx="12273">
                  <c:v>1.9828658536571013</c:v>
                </c:pt>
                <c:pt idx="12274">
                  <c:v>1.9833536585351501</c:v>
                </c:pt>
                <c:pt idx="12275">
                  <c:v>1.9838414634132002</c:v>
                </c:pt>
                <c:pt idx="12276">
                  <c:v>1.984329268291249</c:v>
                </c:pt>
                <c:pt idx="12277">
                  <c:v>1.9848170731692973</c:v>
                </c:pt>
                <c:pt idx="12278">
                  <c:v>1.985304878047347</c:v>
                </c:pt>
                <c:pt idx="12279">
                  <c:v>1.9857926829253953</c:v>
                </c:pt>
                <c:pt idx="12280">
                  <c:v>1.9862804878034437</c:v>
                </c:pt>
                <c:pt idx="12281">
                  <c:v>1.9867682926814934</c:v>
                </c:pt>
                <c:pt idx="12282">
                  <c:v>1.9872560975595421</c:v>
                </c:pt>
                <c:pt idx="12283">
                  <c:v>1.9877439024375905</c:v>
                </c:pt>
                <c:pt idx="12284">
                  <c:v>1.9882317073156388</c:v>
                </c:pt>
                <c:pt idx="12285">
                  <c:v>1.9887195121936885</c:v>
                </c:pt>
                <c:pt idx="12286">
                  <c:v>1.9892073170717368</c:v>
                </c:pt>
                <c:pt idx="12287">
                  <c:v>1.9896951219497852</c:v>
                </c:pt>
                <c:pt idx="12288">
                  <c:v>1.9901829268278344</c:v>
                </c:pt>
                <c:pt idx="12289">
                  <c:v>1.9906707317058832</c:v>
                </c:pt>
                <c:pt idx="12290">
                  <c:v>1.9911585365839315</c:v>
                </c:pt>
                <c:pt idx="12291">
                  <c:v>1.9916463414619807</c:v>
                </c:pt>
                <c:pt idx="12292">
                  <c:v>1.9921341463400295</c:v>
                </c:pt>
                <c:pt idx="12293">
                  <c:v>1.9926219512180778</c:v>
                </c:pt>
                <c:pt idx="12294">
                  <c:v>1.9931097560961275</c:v>
                </c:pt>
                <c:pt idx="12295">
                  <c:v>1.9935975609741758</c:v>
                </c:pt>
                <c:pt idx="12296">
                  <c:v>1.9940853658522242</c:v>
                </c:pt>
                <c:pt idx="12297">
                  <c:v>1.9945731707302734</c:v>
                </c:pt>
                <c:pt idx="12298">
                  <c:v>1.9950609756083217</c:v>
                </c:pt>
                <c:pt idx="12299">
                  <c:v>1.9955487804863705</c:v>
                </c:pt>
                <c:pt idx="12300">
                  <c:v>1.9960365853644193</c:v>
                </c:pt>
                <c:pt idx="12301">
                  <c:v>1.996524390242469</c:v>
                </c:pt>
                <c:pt idx="12302">
                  <c:v>1.9970121951205178</c:v>
                </c:pt>
                <c:pt idx="12303">
                  <c:v>1.9974999999985661</c:v>
                </c:pt>
                <c:pt idx="12304">
                  <c:v>1.9979878048766166</c:v>
                </c:pt>
                <c:pt idx="12305">
                  <c:v>1.9984756097546654</c:v>
                </c:pt>
                <c:pt idx="12306">
                  <c:v>1.9989634146327138</c:v>
                </c:pt>
                <c:pt idx="12307">
                  <c:v>1.999451219510763</c:v>
                </c:pt>
                <c:pt idx="12308">
                  <c:v>1.9999390243888113</c:v>
                </c:pt>
                <c:pt idx="12309">
                  <c:v>2.0004268292668597</c:v>
                </c:pt>
                <c:pt idx="12310">
                  <c:v>2.0009146341449089</c:v>
                </c:pt>
                <c:pt idx="12311">
                  <c:v>2.0014024390229572</c:v>
                </c:pt>
                <c:pt idx="12312">
                  <c:v>2.0018902439010056</c:v>
                </c:pt>
                <c:pt idx="12313">
                  <c:v>2.0023780487790548</c:v>
                </c:pt>
                <c:pt idx="12314">
                  <c:v>2.0028658536571036</c:v>
                </c:pt>
                <c:pt idx="12315">
                  <c:v>2.0033536585351519</c:v>
                </c:pt>
                <c:pt idx="12316">
                  <c:v>2.0038414634132007</c:v>
                </c:pt>
                <c:pt idx="12317">
                  <c:v>2.0043292682912499</c:v>
                </c:pt>
                <c:pt idx="12318">
                  <c:v>2.0048170731692982</c:v>
                </c:pt>
                <c:pt idx="12319">
                  <c:v>2.0053048780473466</c:v>
                </c:pt>
                <c:pt idx="12320">
                  <c:v>2.0057926829253967</c:v>
                </c:pt>
                <c:pt idx="12321">
                  <c:v>2.006280487803445</c:v>
                </c:pt>
                <c:pt idx="12322">
                  <c:v>2.0067682926814938</c:v>
                </c:pt>
                <c:pt idx="12323">
                  <c:v>2.0072560975595435</c:v>
                </c:pt>
                <c:pt idx="12324">
                  <c:v>2.0077439024375918</c:v>
                </c:pt>
                <c:pt idx="12325">
                  <c:v>2.0082317073156402</c:v>
                </c:pt>
                <c:pt idx="12326">
                  <c:v>2.0087195121936903</c:v>
                </c:pt>
                <c:pt idx="12327">
                  <c:v>2.0092073170717386</c:v>
                </c:pt>
                <c:pt idx="12328">
                  <c:v>2.0096951219497869</c:v>
                </c:pt>
                <c:pt idx="12329">
                  <c:v>2.0101829268278353</c:v>
                </c:pt>
                <c:pt idx="12330">
                  <c:v>2.0106707317058845</c:v>
                </c:pt>
                <c:pt idx="12331">
                  <c:v>2.0111585365839328</c:v>
                </c:pt>
                <c:pt idx="12332">
                  <c:v>2.0116463414619816</c:v>
                </c:pt>
                <c:pt idx="12333">
                  <c:v>2.0121341463400304</c:v>
                </c:pt>
                <c:pt idx="12334">
                  <c:v>2.0126219512180792</c:v>
                </c:pt>
                <c:pt idx="12335">
                  <c:v>2.0131097560961275</c:v>
                </c:pt>
                <c:pt idx="12336">
                  <c:v>2.0135975609741776</c:v>
                </c:pt>
                <c:pt idx="12337">
                  <c:v>2.0140853658522269</c:v>
                </c:pt>
                <c:pt idx="12338">
                  <c:v>2.0145731707302752</c:v>
                </c:pt>
                <c:pt idx="12339">
                  <c:v>2.0150609756083249</c:v>
                </c:pt>
                <c:pt idx="12340">
                  <c:v>2.0155487804863736</c:v>
                </c:pt>
                <c:pt idx="12341">
                  <c:v>2.016036585364422</c:v>
                </c:pt>
                <c:pt idx="12342">
                  <c:v>2.0165243902424708</c:v>
                </c:pt>
                <c:pt idx="12343">
                  <c:v>2.0170121951205195</c:v>
                </c:pt>
                <c:pt idx="12344">
                  <c:v>2.0174999999985679</c:v>
                </c:pt>
                <c:pt idx="12345">
                  <c:v>2.0179878048766162</c:v>
                </c:pt>
                <c:pt idx="12346">
                  <c:v>2.0184756097546654</c:v>
                </c:pt>
                <c:pt idx="12347">
                  <c:v>2.0189634146327138</c:v>
                </c:pt>
                <c:pt idx="12348">
                  <c:v>2.0194512195107626</c:v>
                </c:pt>
                <c:pt idx="12349">
                  <c:v>2.0199390243888127</c:v>
                </c:pt>
                <c:pt idx="12350">
                  <c:v>2.020426829266861</c:v>
                </c:pt>
                <c:pt idx="12351">
                  <c:v>2.0209146341449093</c:v>
                </c:pt>
                <c:pt idx="12352">
                  <c:v>2.021402439022959</c:v>
                </c:pt>
                <c:pt idx="12353">
                  <c:v>2.0218902439010074</c:v>
                </c:pt>
                <c:pt idx="12354">
                  <c:v>2.0223780487790561</c:v>
                </c:pt>
                <c:pt idx="12355">
                  <c:v>2.0228658536571058</c:v>
                </c:pt>
                <c:pt idx="12356">
                  <c:v>2.0233536585351541</c:v>
                </c:pt>
                <c:pt idx="12357">
                  <c:v>2.0238414634132029</c:v>
                </c:pt>
                <c:pt idx="12358">
                  <c:v>2.0243292682912517</c:v>
                </c:pt>
                <c:pt idx="12359">
                  <c:v>2.0248170731693</c:v>
                </c:pt>
                <c:pt idx="12360">
                  <c:v>2.0253048780473488</c:v>
                </c:pt>
                <c:pt idx="12361">
                  <c:v>2.025792682925398</c:v>
                </c:pt>
                <c:pt idx="12362">
                  <c:v>2.0262804878034473</c:v>
                </c:pt>
                <c:pt idx="12363">
                  <c:v>2.0267682926814956</c:v>
                </c:pt>
                <c:pt idx="12364">
                  <c:v>2.0272560975595439</c:v>
                </c:pt>
                <c:pt idx="12365">
                  <c:v>2.0277439024375941</c:v>
                </c:pt>
                <c:pt idx="12366">
                  <c:v>2.0282317073156428</c:v>
                </c:pt>
                <c:pt idx="12367">
                  <c:v>2.0287195121936916</c:v>
                </c:pt>
                <c:pt idx="12368">
                  <c:v>2.0292073170717404</c:v>
                </c:pt>
                <c:pt idx="12369">
                  <c:v>2.0296951219497887</c:v>
                </c:pt>
                <c:pt idx="12370">
                  <c:v>2.0301829268278371</c:v>
                </c:pt>
                <c:pt idx="12371">
                  <c:v>2.0306707317058863</c:v>
                </c:pt>
                <c:pt idx="12372">
                  <c:v>2.0311585365839351</c:v>
                </c:pt>
                <c:pt idx="12373">
                  <c:v>2.0316463414619834</c:v>
                </c:pt>
                <c:pt idx="12374">
                  <c:v>2.0321341463400318</c:v>
                </c:pt>
                <c:pt idx="12375">
                  <c:v>2.0326219512180801</c:v>
                </c:pt>
                <c:pt idx="12376">
                  <c:v>2.0331097560960809</c:v>
                </c:pt>
                <c:pt idx="12377">
                  <c:v>2.0335975609741781</c:v>
                </c:pt>
                <c:pt idx="12378">
                  <c:v>2.0340853658522273</c:v>
                </c:pt>
                <c:pt idx="12379">
                  <c:v>2.0345731707302757</c:v>
                </c:pt>
                <c:pt idx="12380">
                  <c:v>2.0350609756083244</c:v>
                </c:pt>
                <c:pt idx="12381">
                  <c:v>2.0355487804863257</c:v>
                </c:pt>
                <c:pt idx="12382">
                  <c:v>2.0360365853644224</c:v>
                </c:pt>
                <c:pt idx="12383">
                  <c:v>2.0365243902424717</c:v>
                </c:pt>
                <c:pt idx="12384">
                  <c:v>2.0370121951204716</c:v>
                </c:pt>
                <c:pt idx="12385">
                  <c:v>2.0374999999985688</c:v>
                </c:pt>
                <c:pt idx="12386">
                  <c:v>2.037987804876618</c:v>
                </c:pt>
                <c:pt idx="12387">
                  <c:v>2.0384756097546179</c:v>
                </c:pt>
                <c:pt idx="12388">
                  <c:v>2.0389634146327156</c:v>
                </c:pt>
                <c:pt idx="12389">
                  <c:v>2.0394512195107151</c:v>
                </c:pt>
                <c:pt idx="12390">
                  <c:v>2.0399390243887643</c:v>
                </c:pt>
                <c:pt idx="12391">
                  <c:v>2.0404268292668619</c:v>
                </c:pt>
                <c:pt idx="12392">
                  <c:v>2.0409146341448614</c:v>
                </c:pt>
                <c:pt idx="12393">
                  <c:v>2.0414024390229097</c:v>
                </c:pt>
                <c:pt idx="12394">
                  <c:v>2.0418902439009585</c:v>
                </c:pt>
                <c:pt idx="12395">
                  <c:v>2.0423780487790082</c:v>
                </c:pt>
                <c:pt idx="12396">
                  <c:v>2.0428658536570565</c:v>
                </c:pt>
                <c:pt idx="12397">
                  <c:v>2.0433536585351058</c:v>
                </c:pt>
                <c:pt idx="12398">
                  <c:v>2.0438414634131545</c:v>
                </c:pt>
                <c:pt idx="12399">
                  <c:v>2.0443292682912029</c:v>
                </c:pt>
                <c:pt idx="12400">
                  <c:v>2.0448170731692512</c:v>
                </c:pt>
                <c:pt idx="12401">
                  <c:v>2.0453048780473013</c:v>
                </c:pt>
                <c:pt idx="12402">
                  <c:v>2.0457926829253497</c:v>
                </c:pt>
                <c:pt idx="12403">
                  <c:v>2.0462804878033984</c:v>
                </c:pt>
                <c:pt idx="12404">
                  <c:v>2.0467682926814472</c:v>
                </c:pt>
                <c:pt idx="12405">
                  <c:v>2.0472560975594956</c:v>
                </c:pt>
                <c:pt idx="12406">
                  <c:v>2.0477439024375443</c:v>
                </c:pt>
                <c:pt idx="12407">
                  <c:v>2.048231707315594</c:v>
                </c:pt>
                <c:pt idx="12408">
                  <c:v>2.0487195121936423</c:v>
                </c:pt>
                <c:pt idx="12409">
                  <c:v>2.0492073170716907</c:v>
                </c:pt>
                <c:pt idx="12410">
                  <c:v>2.049695121949739</c:v>
                </c:pt>
                <c:pt idx="12411">
                  <c:v>2.05018292682779</c:v>
                </c:pt>
                <c:pt idx="12412">
                  <c:v>2.0506707317058384</c:v>
                </c:pt>
                <c:pt idx="12413">
                  <c:v>2.0511585365838867</c:v>
                </c:pt>
                <c:pt idx="12414">
                  <c:v>2.0516463414619359</c:v>
                </c:pt>
                <c:pt idx="12415">
                  <c:v>2.0521341463399843</c:v>
                </c:pt>
                <c:pt idx="12416">
                  <c:v>2.0526219512180326</c:v>
                </c:pt>
                <c:pt idx="12417">
                  <c:v>2.0531097560960818</c:v>
                </c:pt>
                <c:pt idx="12418">
                  <c:v>2.0535975609741302</c:v>
                </c:pt>
                <c:pt idx="12419">
                  <c:v>2.0540853658521785</c:v>
                </c:pt>
                <c:pt idx="12420">
                  <c:v>2.0545731707302277</c:v>
                </c:pt>
                <c:pt idx="12421">
                  <c:v>2.0550609756082761</c:v>
                </c:pt>
                <c:pt idx="12422">
                  <c:v>2.0555487804863244</c:v>
                </c:pt>
                <c:pt idx="12423">
                  <c:v>2.0560365853643745</c:v>
                </c:pt>
                <c:pt idx="12424">
                  <c:v>2.0565243902424233</c:v>
                </c:pt>
                <c:pt idx="12425">
                  <c:v>2.0570121951204721</c:v>
                </c:pt>
                <c:pt idx="12426">
                  <c:v>2.0574999999985204</c:v>
                </c:pt>
                <c:pt idx="12427">
                  <c:v>2.0579878048765696</c:v>
                </c:pt>
                <c:pt idx="12428">
                  <c:v>2.0584756097546184</c:v>
                </c:pt>
                <c:pt idx="12429">
                  <c:v>2.0589634146326672</c:v>
                </c:pt>
                <c:pt idx="12430">
                  <c:v>2.0594512195107169</c:v>
                </c:pt>
                <c:pt idx="12431">
                  <c:v>2.0599390243887656</c:v>
                </c:pt>
                <c:pt idx="12432">
                  <c:v>2.060426829266814</c:v>
                </c:pt>
                <c:pt idx="12433">
                  <c:v>2.0609146341448628</c:v>
                </c:pt>
                <c:pt idx="12434">
                  <c:v>2.0614024390229115</c:v>
                </c:pt>
                <c:pt idx="12435">
                  <c:v>2.0618902439009599</c:v>
                </c:pt>
                <c:pt idx="12436">
                  <c:v>2.0623780487790091</c:v>
                </c:pt>
                <c:pt idx="12437">
                  <c:v>2.0628658536570574</c:v>
                </c:pt>
                <c:pt idx="12438">
                  <c:v>2.0633536585351058</c:v>
                </c:pt>
                <c:pt idx="12439">
                  <c:v>2.0638414634131554</c:v>
                </c:pt>
                <c:pt idx="12440">
                  <c:v>2.0643292682912042</c:v>
                </c:pt>
                <c:pt idx="12441">
                  <c:v>2.064817073169253</c:v>
                </c:pt>
                <c:pt idx="12442">
                  <c:v>2.0653048780473018</c:v>
                </c:pt>
                <c:pt idx="12443">
                  <c:v>2.065792682925351</c:v>
                </c:pt>
                <c:pt idx="12444">
                  <c:v>2.0662804878033993</c:v>
                </c:pt>
                <c:pt idx="12445">
                  <c:v>2.0667682926814481</c:v>
                </c:pt>
                <c:pt idx="12446">
                  <c:v>2.0672560975594978</c:v>
                </c:pt>
                <c:pt idx="12447">
                  <c:v>2.0677439024375461</c:v>
                </c:pt>
                <c:pt idx="12448">
                  <c:v>2.0682317073155954</c:v>
                </c:pt>
                <c:pt idx="12449">
                  <c:v>2.0687195121936441</c:v>
                </c:pt>
                <c:pt idx="12450">
                  <c:v>2.0692073170716929</c:v>
                </c:pt>
                <c:pt idx="12451">
                  <c:v>2.0696951219497413</c:v>
                </c:pt>
                <c:pt idx="12452">
                  <c:v>2.07018292682779</c:v>
                </c:pt>
                <c:pt idx="12453">
                  <c:v>2.0706707317058388</c:v>
                </c:pt>
                <c:pt idx="12454">
                  <c:v>2.071158536583888</c:v>
                </c:pt>
                <c:pt idx="12455">
                  <c:v>2.0716463414619373</c:v>
                </c:pt>
                <c:pt idx="12456">
                  <c:v>2.0721341463399856</c:v>
                </c:pt>
                <c:pt idx="12457">
                  <c:v>2.0726219512180344</c:v>
                </c:pt>
                <c:pt idx="12458">
                  <c:v>2.0731097560960832</c:v>
                </c:pt>
                <c:pt idx="12459">
                  <c:v>2.0735975609741324</c:v>
                </c:pt>
                <c:pt idx="12460">
                  <c:v>2.0740853658521807</c:v>
                </c:pt>
                <c:pt idx="12461">
                  <c:v>2.07457317073023</c:v>
                </c:pt>
                <c:pt idx="12462">
                  <c:v>2.0750609756082787</c:v>
                </c:pt>
                <c:pt idx="12463">
                  <c:v>2.0755487804863275</c:v>
                </c:pt>
                <c:pt idx="12464">
                  <c:v>2.0760365853643759</c:v>
                </c:pt>
                <c:pt idx="12465">
                  <c:v>2.0765243902424251</c:v>
                </c:pt>
                <c:pt idx="12466">
                  <c:v>2.0770121951204739</c:v>
                </c:pt>
                <c:pt idx="12467">
                  <c:v>2.0774999999985222</c:v>
                </c:pt>
                <c:pt idx="12468">
                  <c:v>2.0779878048765719</c:v>
                </c:pt>
                <c:pt idx="12469">
                  <c:v>2.0784756097546202</c:v>
                </c:pt>
                <c:pt idx="12470">
                  <c:v>2.078963414632669</c:v>
                </c:pt>
                <c:pt idx="12471">
                  <c:v>2.0794512195107187</c:v>
                </c:pt>
                <c:pt idx="12472">
                  <c:v>2.079939024388767</c:v>
                </c:pt>
                <c:pt idx="12473">
                  <c:v>2.0804268292668158</c:v>
                </c:pt>
                <c:pt idx="12474">
                  <c:v>2.0809146341448641</c:v>
                </c:pt>
                <c:pt idx="12475">
                  <c:v>2.0814024390229133</c:v>
                </c:pt>
                <c:pt idx="12476">
                  <c:v>2.0818902439009617</c:v>
                </c:pt>
                <c:pt idx="12477">
                  <c:v>2.08237804877901</c:v>
                </c:pt>
                <c:pt idx="12478">
                  <c:v>2.0828658536570588</c:v>
                </c:pt>
                <c:pt idx="12479">
                  <c:v>2.0833536585351071</c:v>
                </c:pt>
                <c:pt idx="12480">
                  <c:v>2.0838414634131559</c:v>
                </c:pt>
                <c:pt idx="12481">
                  <c:v>2.084329268291206</c:v>
                </c:pt>
                <c:pt idx="12482">
                  <c:v>2.0848170731692544</c:v>
                </c:pt>
                <c:pt idx="12483">
                  <c:v>2.0853048780473027</c:v>
                </c:pt>
                <c:pt idx="12484">
                  <c:v>2.0857926829253519</c:v>
                </c:pt>
                <c:pt idx="12485">
                  <c:v>2.0862804878034007</c:v>
                </c:pt>
                <c:pt idx="12486">
                  <c:v>2.086768292681449</c:v>
                </c:pt>
                <c:pt idx="12487">
                  <c:v>2.0872560975594991</c:v>
                </c:pt>
                <c:pt idx="12488">
                  <c:v>2.0877439024375475</c:v>
                </c:pt>
                <c:pt idx="12489">
                  <c:v>2.0882317073155958</c:v>
                </c:pt>
                <c:pt idx="12490">
                  <c:v>2.0887195121936442</c:v>
                </c:pt>
                <c:pt idx="12491">
                  <c:v>2.0892073170716943</c:v>
                </c:pt>
                <c:pt idx="12492">
                  <c:v>2.0896951219497426</c:v>
                </c:pt>
                <c:pt idx="12493">
                  <c:v>2.0901829268277909</c:v>
                </c:pt>
                <c:pt idx="12494">
                  <c:v>2.0906707317058402</c:v>
                </c:pt>
                <c:pt idx="12495">
                  <c:v>2.0911585365838885</c:v>
                </c:pt>
                <c:pt idx="12496">
                  <c:v>2.0916463414619373</c:v>
                </c:pt>
                <c:pt idx="12497">
                  <c:v>2.0921341463399861</c:v>
                </c:pt>
                <c:pt idx="12498">
                  <c:v>2.0926219512180344</c:v>
                </c:pt>
                <c:pt idx="12499">
                  <c:v>2.0931097560960827</c:v>
                </c:pt>
                <c:pt idx="12500">
                  <c:v>2.093597560974132</c:v>
                </c:pt>
                <c:pt idx="12501">
                  <c:v>2.0940853658521803</c:v>
                </c:pt>
                <c:pt idx="12502">
                  <c:v>2.0945731707302291</c:v>
                </c:pt>
                <c:pt idx="12503">
                  <c:v>2.0950609756082774</c:v>
                </c:pt>
                <c:pt idx="12504">
                  <c:v>2.095548780486328</c:v>
                </c:pt>
                <c:pt idx="12505">
                  <c:v>2.0960365853643763</c:v>
                </c:pt>
                <c:pt idx="12506">
                  <c:v>2.0965243902424247</c:v>
                </c:pt>
                <c:pt idx="12507">
                  <c:v>2.0970121951204739</c:v>
                </c:pt>
                <c:pt idx="12508">
                  <c:v>2.0974999999985222</c:v>
                </c:pt>
                <c:pt idx="12509">
                  <c:v>2.0979878048765706</c:v>
                </c:pt>
                <c:pt idx="12510">
                  <c:v>2.0984756097546198</c:v>
                </c:pt>
                <c:pt idx="12511">
                  <c:v>2.0989634146326686</c:v>
                </c:pt>
                <c:pt idx="12512">
                  <c:v>2.0994512195107169</c:v>
                </c:pt>
                <c:pt idx="12513">
                  <c:v>2.0999390243887666</c:v>
                </c:pt>
                <c:pt idx="12514">
                  <c:v>2.1004268292668149</c:v>
                </c:pt>
                <c:pt idx="12515">
                  <c:v>2.1009146341448632</c:v>
                </c:pt>
                <c:pt idx="12516">
                  <c:v>2.1014024390229125</c:v>
                </c:pt>
                <c:pt idx="12517">
                  <c:v>2.1018902439009608</c:v>
                </c:pt>
                <c:pt idx="12518">
                  <c:v>2.1023780487790091</c:v>
                </c:pt>
                <c:pt idx="12519">
                  <c:v>2.1028658536570575</c:v>
                </c:pt>
                <c:pt idx="12520">
                  <c:v>2.103353658535108</c:v>
                </c:pt>
                <c:pt idx="12521">
                  <c:v>2.1038414634131564</c:v>
                </c:pt>
                <c:pt idx="12522">
                  <c:v>2.1043292682912047</c:v>
                </c:pt>
                <c:pt idx="12523">
                  <c:v>2.1048170731692535</c:v>
                </c:pt>
                <c:pt idx="12524">
                  <c:v>2.1053048780473023</c:v>
                </c:pt>
                <c:pt idx="12525">
                  <c:v>2.105792682925351</c:v>
                </c:pt>
                <c:pt idx="12526">
                  <c:v>2.1062804878034003</c:v>
                </c:pt>
                <c:pt idx="12527">
                  <c:v>2.1067682926814486</c:v>
                </c:pt>
                <c:pt idx="12528">
                  <c:v>2.1072560975594969</c:v>
                </c:pt>
                <c:pt idx="12529">
                  <c:v>2.1077439024375462</c:v>
                </c:pt>
                <c:pt idx="12530">
                  <c:v>2.1082317073155945</c:v>
                </c:pt>
                <c:pt idx="12531">
                  <c:v>2.1087195121936433</c:v>
                </c:pt>
                <c:pt idx="12532">
                  <c:v>2.1092073170716925</c:v>
                </c:pt>
                <c:pt idx="12533">
                  <c:v>2.1096951219497408</c:v>
                </c:pt>
                <c:pt idx="12534">
                  <c:v>2.1101829268277896</c:v>
                </c:pt>
                <c:pt idx="12535">
                  <c:v>2.110670731705838</c:v>
                </c:pt>
                <c:pt idx="12536">
                  <c:v>2.1111585365838881</c:v>
                </c:pt>
                <c:pt idx="12537">
                  <c:v>2.1116463414619364</c:v>
                </c:pt>
                <c:pt idx="12538">
                  <c:v>2.1121341463399856</c:v>
                </c:pt>
                <c:pt idx="12539">
                  <c:v>2.112621951218034</c:v>
                </c:pt>
                <c:pt idx="12540">
                  <c:v>2.1131097560960823</c:v>
                </c:pt>
                <c:pt idx="12541">
                  <c:v>2.1135975609741307</c:v>
                </c:pt>
                <c:pt idx="12542">
                  <c:v>2.1140853658521799</c:v>
                </c:pt>
                <c:pt idx="12543">
                  <c:v>2.1145731707302282</c:v>
                </c:pt>
                <c:pt idx="12544">
                  <c:v>2.1150609756082766</c:v>
                </c:pt>
                <c:pt idx="12545">
                  <c:v>2.1155487804863258</c:v>
                </c:pt>
                <c:pt idx="12546">
                  <c:v>2.1160365853643741</c:v>
                </c:pt>
                <c:pt idx="12547">
                  <c:v>2.1165243902424233</c:v>
                </c:pt>
                <c:pt idx="12548">
                  <c:v>2.1170121951204726</c:v>
                </c:pt>
                <c:pt idx="12549">
                  <c:v>2.1174999999985213</c:v>
                </c:pt>
                <c:pt idx="12550">
                  <c:v>2.1179878048765701</c:v>
                </c:pt>
                <c:pt idx="12551">
                  <c:v>2.1184756097546185</c:v>
                </c:pt>
                <c:pt idx="12552">
                  <c:v>2.1189634146326677</c:v>
                </c:pt>
                <c:pt idx="12553">
                  <c:v>2.1194512195107165</c:v>
                </c:pt>
                <c:pt idx="12554">
                  <c:v>2.1199390243887657</c:v>
                </c:pt>
                <c:pt idx="12555">
                  <c:v>2.1204268292667647</c:v>
                </c:pt>
                <c:pt idx="12556">
                  <c:v>2.1209146341448628</c:v>
                </c:pt>
                <c:pt idx="12557">
                  <c:v>2.1214024390229111</c:v>
                </c:pt>
                <c:pt idx="12558">
                  <c:v>2.1218902439009111</c:v>
                </c:pt>
                <c:pt idx="12559">
                  <c:v>2.1223780487790096</c:v>
                </c:pt>
                <c:pt idx="12560">
                  <c:v>2.1228658536570579</c:v>
                </c:pt>
                <c:pt idx="12561">
                  <c:v>2.1233536585350579</c:v>
                </c:pt>
                <c:pt idx="12562">
                  <c:v>2.1238414634131559</c:v>
                </c:pt>
                <c:pt idx="12563">
                  <c:v>2.1243292682911554</c:v>
                </c:pt>
                <c:pt idx="12564">
                  <c:v>2.1248170731692038</c:v>
                </c:pt>
                <c:pt idx="12565">
                  <c:v>2.1253048780473018</c:v>
                </c:pt>
                <c:pt idx="12566">
                  <c:v>2.1257926829253022</c:v>
                </c:pt>
                <c:pt idx="12567">
                  <c:v>2.1262804878033505</c:v>
                </c:pt>
                <c:pt idx="12568">
                  <c:v>2.1267682926814482</c:v>
                </c:pt>
                <c:pt idx="12569">
                  <c:v>2.127256097559497</c:v>
                </c:pt>
                <c:pt idx="12570">
                  <c:v>2.1277439024374969</c:v>
                </c:pt>
                <c:pt idx="12571">
                  <c:v>2.128231707315595</c:v>
                </c:pt>
                <c:pt idx="12572">
                  <c:v>2.1287195121936433</c:v>
                </c:pt>
                <c:pt idx="12573">
                  <c:v>2.1292073170716437</c:v>
                </c:pt>
                <c:pt idx="12574">
                  <c:v>2.129695121949692</c:v>
                </c:pt>
                <c:pt idx="12575">
                  <c:v>2.1301829268277412</c:v>
                </c:pt>
                <c:pt idx="12576">
                  <c:v>2.1306707317057896</c:v>
                </c:pt>
                <c:pt idx="12577">
                  <c:v>2.1311585365838379</c:v>
                </c:pt>
                <c:pt idx="12578">
                  <c:v>2.1316463414618876</c:v>
                </c:pt>
                <c:pt idx="12579">
                  <c:v>2.1321341463399364</c:v>
                </c:pt>
                <c:pt idx="12580">
                  <c:v>2.1326219512179847</c:v>
                </c:pt>
                <c:pt idx="12581">
                  <c:v>2.1331097560960344</c:v>
                </c:pt>
                <c:pt idx="12582">
                  <c:v>2.1335975609740827</c:v>
                </c:pt>
                <c:pt idx="12583">
                  <c:v>2.1340853658521315</c:v>
                </c:pt>
                <c:pt idx="12584">
                  <c:v>2.1345731707301798</c:v>
                </c:pt>
                <c:pt idx="12585">
                  <c:v>2.1350609756082291</c:v>
                </c:pt>
                <c:pt idx="12586">
                  <c:v>2.1355487804862774</c:v>
                </c:pt>
                <c:pt idx="12587">
                  <c:v>2.1360365853643257</c:v>
                </c:pt>
                <c:pt idx="12588">
                  <c:v>2.1365243902423749</c:v>
                </c:pt>
                <c:pt idx="12589">
                  <c:v>2.1370121951204233</c:v>
                </c:pt>
                <c:pt idx="12590">
                  <c:v>2.1374999999984716</c:v>
                </c:pt>
                <c:pt idx="12591">
                  <c:v>2.1379878048765208</c:v>
                </c:pt>
                <c:pt idx="12592">
                  <c:v>2.1384756097545692</c:v>
                </c:pt>
                <c:pt idx="12593">
                  <c:v>2.1389634146326175</c:v>
                </c:pt>
                <c:pt idx="12594">
                  <c:v>2.1394512195106676</c:v>
                </c:pt>
                <c:pt idx="12595">
                  <c:v>2.139939024388716</c:v>
                </c:pt>
                <c:pt idx="12596">
                  <c:v>2.1404268292667643</c:v>
                </c:pt>
                <c:pt idx="12597">
                  <c:v>2.140914634144814</c:v>
                </c:pt>
                <c:pt idx="12598">
                  <c:v>2.1414024390228628</c:v>
                </c:pt>
                <c:pt idx="12599">
                  <c:v>2.1418902439009111</c:v>
                </c:pt>
                <c:pt idx="12600">
                  <c:v>2.1423780487789594</c:v>
                </c:pt>
                <c:pt idx="12601">
                  <c:v>2.1428658536570095</c:v>
                </c:pt>
                <c:pt idx="12602">
                  <c:v>2.1433536585350579</c:v>
                </c:pt>
                <c:pt idx="12603">
                  <c:v>2.1438414634131062</c:v>
                </c:pt>
                <c:pt idx="12604">
                  <c:v>2.1443292682911554</c:v>
                </c:pt>
                <c:pt idx="12605">
                  <c:v>2.1448170731692042</c:v>
                </c:pt>
                <c:pt idx="12606">
                  <c:v>2.1453048780472526</c:v>
                </c:pt>
                <c:pt idx="12607">
                  <c:v>2.1457926829253018</c:v>
                </c:pt>
                <c:pt idx="12608">
                  <c:v>2.1462804878033506</c:v>
                </c:pt>
                <c:pt idx="12609">
                  <c:v>2.1467682926813989</c:v>
                </c:pt>
                <c:pt idx="12610">
                  <c:v>2.1472560975594481</c:v>
                </c:pt>
                <c:pt idx="12611">
                  <c:v>2.1477439024374965</c:v>
                </c:pt>
                <c:pt idx="12612">
                  <c:v>2.1482317073155448</c:v>
                </c:pt>
                <c:pt idx="12613">
                  <c:v>2.148719512193594</c:v>
                </c:pt>
                <c:pt idx="12614">
                  <c:v>2.1492073170716428</c:v>
                </c:pt>
                <c:pt idx="12615">
                  <c:v>2.1496951219496916</c:v>
                </c:pt>
                <c:pt idx="12616">
                  <c:v>2.1501829268277399</c:v>
                </c:pt>
                <c:pt idx="12617">
                  <c:v>2.15067073170579</c:v>
                </c:pt>
                <c:pt idx="12618">
                  <c:v>2.1511585365838384</c:v>
                </c:pt>
                <c:pt idx="12619">
                  <c:v>2.1516463414618867</c:v>
                </c:pt>
                <c:pt idx="12620">
                  <c:v>2.1521341463399355</c:v>
                </c:pt>
                <c:pt idx="12621">
                  <c:v>2.1526219512179847</c:v>
                </c:pt>
                <c:pt idx="12622">
                  <c:v>2.1531097560960331</c:v>
                </c:pt>
                <c:pt idx="12623">
                  <c:v>2.1535975609740818</c:v>
                </c:pt>
                <c:pt idx="12624">
                  <c:v>2.1540853658521302</c:v>
                </c:pt>
                <c:pt idx="12625">
                  <c:v>2.1545731707301785</c:v>
                </c:pt>
                <c:pt idx="12626">
                  <c:v>2.1550609756082286</c:v>
                </c:pt>
                <c:pt idx="12627">
                  <c:v>2.155548780486277</c:v>
                </c:pt>
                <c:pt idx="12628">
                  <c:v>2.1560365853643253</c:v>
                </c:pt>
                <c:pt idx="12629">
                  <c:v>2.1565243902423745</c:v>
                </c:pt>
                <c:pt idx="12630">
                  <c:v>2.1570121951204229</c:v>
                </c:pt>
                <c:pt idx="12631">
                  <c:v>2.1574999999984712</c:v>
                </c:pt>
                <c:pt idx="12632">
                  <c:v>2.1579878048765195</c:v>
                </c:pt>
                <c:pt idx="12633">
                  <c:v>2.1584756097545701</c:v>
                </c:pt>
                <c:pt idx="12634">
                  <c:v>2.1589634146326184</c:v>
                </c:pt>
                <c:pt idx="12635">
                  <c:v>2.1594512195106668</c:v>
                </c:pt>
                <c:pt idx="12636">
                  <c:v>2.1599390243887155</c:v>
                </c:pt>
                <c:pt idx="12637">
                  <c:v>2.1604268292667643</c:v>
                </c:pt>
                <c:pt idx="12638">
                  <c:v>2.1609146341448131</c:v>
                </c:pt>
                <c:pt idx="12639">
                  <c:v>2.1614024390228623</c:v>
                </c:pt>
                <c:pt idx="12640">
                  <c:v>2.1618902439009107</c:v>
                </c:pt>
                <c:pt idx="12641">
                  <c:v>2.162378048778959</c:v>
                </c:pt>
                <c:pt idx="12642">
                  <c:v>2.1628658536570087</c:v>
                </c:pt>
                <c:pt idx="12643">
                  <c:v>2.1633536585350575</c:v>
                </c:pt>
                <c:pt idx="12644">
                  <c:v>2.1638414634131058</c:v>
                </c:pt>
                <c:pt idx="12645">
                  <c:v>2.164329268291155</c:v>
                </c:pt>
                <c:pt idx="12646">
                  <c:v>2.1648170731692034</c:v>
                </c:pt>
                <c:pt idx="12647">
                  <c:v>2.1653048780472517</c:v>
                </c:pt>
                <c:pt idx="12648">
                  <c:v>2.1657926829253</c:v>
                </c:pt>
                <c:pt idx="12649">
                  <c:v>2.1662804878033501</c:v>
                </c:pt>
                <c:pt idx="12650">
                  <c:v>2.1667682926813985</c:v>
                </c:pt>
                <c:pt idx="12651">
                  <c:v>2.1672560975594473</c:v>
                </c:pt>
                <c:pt idx="12652">
                  <c:v>2.167743902437496</c:v>
                </c:pt>
                <c:pt idx="12653">
                  <c:v>2.1682317073155444</c:v>
                </c:pt>
                <c:pt idx="12654">
                  <c:v>2.1687195121935927</c:v>
                </c:pt>
                <c:pt idx="12655">
                  <c:v>2.1692073170716419</c:v>
                </c:pt>
                <c:pt idx="12656">
                  <c:v>2.1696951219496903</c:v>
                </c:pt>
                <c:pt idx="12657">
                  <c:v>2.1701829268277386</c:v>
                </c:pt>
                <c:pt idx="12658">
                  <c:v>2.1706707317057878</c:v>
                </c:pt>
                <c:pt idx="12659">
                  <c:v>2.1711585365838362</c:v>
                </c:pt>
                <c:pt idx="12660">
                  <c:v>2.1716463414618854</c:v>
                </c:pt>
                <c:pt idx="12661">
                  <c:v>2.1721341463399342</c:v>
                </c:pt>
                <c:pt idx="12662">
                  <c:v>2.1726219512179834</c:v>
                </c:pt>
                <c:pt idx="12663">
                  <c:v>2.1731097560960322</c:v>
                </c:pt>
                <c:pt idx="12664">
                  <c:v>2.1735975609740805</c:v>
                </c:pt>
                <c:pt idx="12665">
                  <c:v>2.1740853658521297</c:v>
                </c:pt>
                <c:pt idx="12666">
                  <c:v>2.1745731707301785</c:v>
                </c:pt>
                <c:pt idx="12667">
                  <c:v>2.1750609756082278</c:v>
                </c:pt>
                <c:pt idx="12668">
                  <c:v>2.1755487804862765</c:v>
                </c:pt>
                <c:pt idx="12669">
                  <c:v>2.1760365853643249</c:v>
                </c:pt>
                <c:pt idx="12670">
                  <c:v>2.1765243902423732</c:v>
                </c:pt>
                <c:pt idx="12671">
                  <c:v>2.1770121951204229</c:v>
                </c:pt>
                <c:pt idx="12672">
                  <c:v>2.1774999999984717</c:v>
                </c:pt>
                <c:pt idx="12673">
                  <c:v>2.17798780487652</c:v>
                </c:pt>
                <c:pt idx="12674">
                  <c:v>2.1784756097545692</c:v>
                </c:pt>
                <c:pt idx="12675">
                  <c:v>2.178963414632618</c:v>
                </c:pt>
                <c:pt idx="12676">
                  <c:v>2.1794512195106663</c:v>
                </c:pt>
                <c:pt idx="12677">
                  <c:v>2.1799390243887147</c:v>
                </c:pt>
                <c:pt idx="12678">
                  <c:v>2.1804268292667635</c:v>
                </c:pt>
                <c:pt idx="12679">
                  <c:v>2.1809146341448122</c:v>
                </c:pt>
                <c:pt idx="12680">
                  <c:v>2.1814024390228606</c:v>
                </c:pt>
                <c:pt idx="12681">
                  <c:v>2.1818902439009102</c:v>
                </c:pt>
                <c:pt idx="12682">
                  <c:v>2.1823780487789586</c:v>
                </c:pt>
                <c:pt idx="12683">
                  <c:v>2.1828658536570074</c:v>
                </c:pt>
                <c:pt idx="12684">
                  <c:v>2.183353658535057</c:v>
                </c:pt>
                <c:pt idx="12685">
                  <c:v>2.1838414634131054</c:v>
                </c:pt>
                <c:pt idx="12686">
                  <c:v>2.1843292682911537</c:v>
                </c:pt>
                <c:pt idx="12687">
                  <c:v>2.1848170731692034</c:v>
                </c:pt>
                <c:pt idx="12688">
                  <c:v>2.1853048780472513</c:v>
                </c:pt>
                <c:pt idx="12689">
                  <c:v>2.1857926829252996</c:v>
                </c:pt>
                <c:pt idx="12690">
                  <c:v>2.1862804878033493</c:v>
                </c:pt>
                <c:pt idx="12691">
                  <c:v>2.1867682926813976</c:v>
                </c:pt>
                <c:pt idx="12692">
                  <c:v>2.1872560975594459</c:v>
                </c:pt>
                <c:pt idx="12693">
                  <c:v>2.1877439024374947</c:v>
                </c:pt>
                <c:pt idx="12694">
                  <c:v>2.188231707315544</c:v>
                </c:pt>
                <c:pt idx="12695">
                  <c:v>2.1887195121935927</c:v>
                </c:pt>
                <c:pt idx="12696">
                  <c:v>2.1892073170716411</c:v>
                </c:pt>
                <c:pt idx="12697">
                  <c:v>2.1896951219496903</c:v>
                </c:pt>
                <c:pt idx="12698">
                  <c:v>2.1901829268277391</c:v>
                </c:pt>
                <c:pt idx="12699">
                  <c:v>2.1906707317057874</c:v>
                </c:pt>
                <c:pt idx="12700">
                  <c:v>2.1911585365838375</c:v>
                </c:pt>
                <c:pt idx="12701">
                  <c:v>2.1916463414618859</c:v>
                </c:pt>
                <c:pt idx="12702">
                  <c:v>2.1921341463399342</c:v>
                </c:pt>
                <c:pt idx="12703">
                  <c:v>2.1926219512179834</c:v>
                </c:pt>
                <c:pt idx="12704">
                  <c:v>2.1931097560960318</c:v>
                </c:pt>
                <c:pt idx="12705">
                  <c:v>2.1935975609740801</c:v>
                </c:pt>
                <c:pt idx="12706">
                  <c:v>2.1940853658521298</c:v>
                </c:pt>
                <c:pt idx="12707">
                  <c:v>2.1945731707301785</c:v>
                </c:pt>
                <c:pt idx="12708">
                  <c:v>2.1950609756082269</c:v>
                </c:pt>
                <c:pt idx="12709">
                  <c:v>2.1955487804862752</c:v>
                </c:pt>
                <c:pt idx="12710">
                  <c:v>2.1960365853643244</c:v>
                </c:pt>
                <c:pt idx="12711">
                  <c:v>2.1965243902423728</c:v>
                </c:pt>
                <c:pt idx="12712">
                  <c:v>2.1970121951204216</c:v>
                </c:pt>
                <c:pt idx="12713">
                  <c:v>2.1974999999984708</c:v>
                </c:pt>
                <c:pt idx="12714">
                  <c:v>2.1979878048765196</c:v>
                </c:pt>
                <c:pt idx="12715">
                  <c:v>2.1984756097545679</c:v>
                </c:pt>
                <c:pt idx="12716">
                  <c:v>2.1989634146326176</c:v>
                </c:pt>
                <c:pt idx="12717">
                  <c:v>2.1994512195106659</c:v>
                </c:pt>
                <c:pt idx="12718">
                  <c:v>2.1999390243887147</c:v>
                </c:pt>
                <c:pt idx="12719">
                  <c:v>2.200426829266763</c:v>
                </c:pt>
                <c:pt idx="12720">
                  <c:v>2.2009146341448118</c:v>
                </c:pt>
                <c:pt idx="12721">
                  <c:v>2.2014024390228601</c:v>
                </c:pt>
                <c:pt idx="12722">
                  <c:v>2.2018902439009094</c:v>
                </c:pt>
                <c:pt idx="12723">
                  <c:v>2.2023780487789577</c:v>
                </c:pt>
                <c:pt idx="12724">
                  <c:v>2.202865853657006</c:v>
                </c:pt>
                <c:pt idx="12725">
                  <c:v>2.2033536585350548</c:v>
                </c:pt>
                <c:pt idx="12726">
                  <c:v>2.2038414634131049</c:v>
                </c:pt>
                <c:pt idx="12727">
                  <c:v>2.2043292682911533</c:v>
                </c:pt>
                <c:pt idx="12728">
                  <c:v>2.2048170731692016</c:v>
                </c:pt>
                <c:pt idx="12729">
                  <c:v>2.2053048780472504</c:v>
                </c:pt>
                <c:pt idx="12730">
                  <c:v>2.2057926829252987</c:v>
                </c:pt>
                <c:pt idx="12731">
                  <c:v>2.206280487803348</c:v>
                </c:pt>
                <c:pt idx="12732">
                  <c:v>2.2067682926813981</c:v>
                </c:pt>
                <c:pt idx="12733">
                  <c:v>2.2072560975594464</c:v>
                </c:pt>
                <c:pt idx="12734">
                  <c:v>2.2077439024374947</c:v>
                </c:pt>
                <c:pt idx="12735">
                  <c:v>2.2082317073155435</c:v>
                </c:pt>
                <c:pt idx="12736">
                  <c:v>2.2087195121935923</c:v>
                </c:pt>
                <c:pt idx="12737">
                  <c:v>2.2092073170715922</c:v>
                </c:pt>
                <c:pt idx="12738">
                  <c:v>2.2096951219496406</c:v>
                </c:pt>
                <c:pt idx="12739">
                  <c:v>2.2101829268277391</c:v>
                </c:pt>
                <c:pt idx="12740">
                  <c:v>2.2106707317057879</c:v>
                </c:pt>
                <c:pt idx="12741">
                  <c:v>2.2111585365837874</c:v>
                </c:pt>
                <c:pt idx="12742">
                  <c:v>2.211646341461885</c:v>
                </c:pt>
                <c:pt idx="12743">
                  <c:v>2.2121341463399338</c:v>
                </c:pt>
                <c:pt idx="12744">
                  <c:v>2.2126219512179328</c:v>
                </c:pt>
                <c:pt idx="12745">
                  <c:v>2.2131097560960313</c:v>
                </c:pt>
                <c:pt idx="12746">
                  <c:v>2.2135975609740797</c:v>
                </c:pt>
                <c:pt idx="12747">
                  <c:v>2.2140853658520805</c:v>
                </c:pt>
                <c:pt idx="12748">
                  <c:v>2.2145731707301781</c:v>
                </c:pt>
                <c:pt idx="12749">
                  <c:v>2.2150609756082273</c:v>
                </c:pt>
                <c:pt idx="12750">
                  <c:v>2.2155487804862264</c:v>
                </c:pt>
                <c:pt idx="12751">
                  <c:v>2.2160365853643245</c:v>
                </c:pt>
                <c:pt idx="12752">
                  <c:v>2.2165243902423728</c:v>
                </c:pt>
                <c:pt idx="12753">
                  <c:v>2.2170121951203736</c:v>
                </c:pt>
                <c:pt idx="12754">
                  <c:v>2.217499999998422</c:v>
                </c:pt>
                <c:pt idx="12755">
                  <c:v>2.2179878048764712</c:v>
                </c:pt>
                <c:pt idx="12756">
                  <c:v>2.2184756097545195</c:v>
                </c:pt>
                <c:pt idx="12757">
                  <c:v>2.2189634146325679</c:v>
                </c:pt>
                <c:pt idx="12758">
                  <c:v>2.2194512195106162</c:v>
                </c:pt>
                <c:pt idx="12759">
                  <c:v>2.2199390243886659</c:v>
                </c:pt>
                <c:pt idx="12760">
                  <c:v>2.2204268292667142</c:v>
                </c:pt>
                <c:pt idx="12761">
                  <c:v>2.2209146341447625</c:v>
                </c:pt>
                <c:pt idx="12762">
                  <c:v>2.2214024390228122</c:v>
                </c:pt>
                <c:pt idx="12763">
                  <c:v>2.221890243900861</c:v>
                </c:pt>
                <c:pt idx="12764">
                  <c:v>2.2223780487789098</c:v>
                </c:pt>
                <c:pt idx="12765">
                  <c:v>2.2228658536569581</c:v>
                </c:pt>
                <c:pt idx="12766">
                  <c:v>2.2233536585350064</c:v>
                </c:pt>
                <c:pt idx="12767">
                  <c:v>2.2238414634130548</c:v>
                </c:pt>
                <c:pt idx="12768">
                  <c:v>2.224329268291104</c:v>
                </c:pt>
                <c:pt idx="12769">
                  <c:v>2.2248170731691523</c:v>
                </c:pt>
                <c:pt idx="12770">
                  <c:v>2.2253048780472007</c:v>
                </c:pt>
                <c:pt idx="12771">
                  <c:v>2.2257926829252499</c:v>
                </c:pt>
                <c:pt idx="12772">
                  <c:v>2.2262804878032982</c:v>
                </c:pt>
                <c:pt idx="12773">
                  <c:v>2.2267682926813475</c:v>
                </c:pt>
                <c:pt idx="12774">
                  <c:v>2.2272560975593962</c:v>
                </c:pt>
                <c:pt idx="12775">
                  <c:v>2.2277439024374455</c:v>
                </c:pt>
                <c:pt idx="12776">
                  <c:v>2.2282317073154938</c:v>
                </c:pt>
                <c:pt idx="12777">
                  <c:v>2.2287195121935421</c:v>
                </c:pt>
                <c:pt idx="12778">
                  <c:v>2.2292073170715918</c:v>
                </c:pt>
                <c:pt idx="12779">
                  <c:v>2.2296951219496406</c:v>
                </c:pt>
                <c:pt idx="12780">
                  <c:v>2.2301829268276898</c:v>
                </c:pt>
                <c:pt idx="12781">
                  <c:v>2.2306707317057386</c:v>
                </c:pt>
                <c:pt idx="12782">
                  <c:v>2.2311585365837869</c:v>
                </c:pt>
                <c:pt idx="12783">
                  <c:v>2.2316463414618353</c:v>
                </c:pt>
                <c:pt idx="12784">
                  <c:v>2.2321341463398854</c:v>
                </c:pt>
                <c:pt idx="12785">
                  <c:v>2.2326219512179337</c:v>
                </c:pt>
                <c:pt idx="12786">
                  <c:v>2.2331097560959821</c:v>
                </c:pt>
                <c:pt idx="12787">
                  <c:v>2.2335975609740317</c:v>
                </c:pt>
                <c:pt idx="12788">
                  <c:v>2.2340853658520801</c:v>
                </c:pt>
                <c:pt idx="12789">
                  <c:v>2.2345731707301284</c:v>
                </c:pt>
                <c:pt idx="12790">
                  <c:v>2.2350609756081767</c:v>
                </c:pt>
                <c:pt idx="12791">
                  <c:v>2.2355487804862255</c:v>
                </c:pt>
                <c:pt idx="12792">
                  <c:v>2.2360365853642739</c:v>
                </c:pt>
                <c:pt idx="12793">
                  <c:v>2.2365243902423226</c:v>
                </c:pt>
                <c:pt idx="12794">
                  <c:v>2.2370121951203723</c:v>
                </c:pt>
                <c:pt idx="12795">
                  <c:v>2.2374999999984206</c:v>
                </c:pt>
                <c:pt idx="12796">
                  <c:v>2.2379878048764694</c:v>
                </c:pt>
                <c:pt idx="12797">
                  <c:v>2.2384756097545191</c:v>
                </c:pt>
                <c:pt idx="12798">
                  <c:v>2.2389634146325674</c:v>
                </c:pt>
                <c:pt idx="12799">
                  <c:v>2.2394512195106158</c:v>
                </c:pt>
                <c:pt idx="12800">
                  <c:v>2.2399390243886654</c:v>
                </c:pt>
                <c:pt idx="12801">
                  <c:v>2.2404268292667138</c:v>
                </c:pt>
                <c:pt idx="12802">
                  <c:v>2.2409146341447621</c:v>
                </c:pt>
                <c:pt idx="12803">
                  <c:v>2.2414024390228113</c:v>
                </c:pt>
                <c:pt idx="12804">
                  <c:v>2.2418902439008597</c:v>
                </c:pt>
                <c:pt idx="12805">
                  <c:v>2.2423780487789085</c:v>
                </c:pt>
                <c:pt idx="12806">
                  <c:v>2.2428658536569568</c:v>
                </c:pt>
                <c:pt idx="12807">
                  <c:v>2.243353658535006</c:v>
                </c:pt>
                <c:pt idx="12808">
                  <c:v>2.2438414634130543</c:v>
                </c:pt>
                <c:pt idx="12809">
                  <c:v>2.2443292682911031</c:v>
                </c:pt>
                <c:pt idx="12810">
                  <c:v>2.2448170731691524</c:v>
                </c:pt>
                <c:pt idx="12811">
                  <c:v>2.2453048780472011</c:v>
                </c:pt>
                <c:pt idx="12812">
                  <c:v>2.2457926829252495</c:v>
                </c:pt>
                <c:pt idx="12813">
                  <c:v>2.2462804878032991</c:v>
                </c:pt>
                <c:pt idx="12814">
                  <c:v>2.2467682926813475</c:v>
                </c:pt>
                <c:pt idx="12815">
                  <c:v>2.2472560975593958</c:v>
                </c:pt>
                <c:pt idx="12816">
                  <c:v>2.2477439024374455</c:v>
                </c:pt>
                <c:pt idx="12817">
                  <c:v>2.2482317073154938</c:v>
                </c:pt>
                <c:pt idx="12818">
                  <c:v>2.2487195121935422</c:v>
                </c:pt>
                <c:pt idx="12819">
                  <c:v>2.2492073170715909</c:v>
                </c:pt>
                <c:pt idx="12820">
                  <c:v>2.2496951219496406</c:v>
                </c:pt>
                <c:pt idx="12821">
                  <c:v>2.2501829268276889</c:v>
                </c:pt>
                <c:pt idx="12822">
                  <c:v>2.2506707317057373</c:v>
                </c:pt>
                <c:pt idx="12823">
                  <c:v>2.2511585365837865</c:v>
                </c:pt>
                <c:pt idx="12824">
                  <c:v>2.2516463414618348</c:v>
                </c:pt>
                <c:pt idx="12825">
                  <c:v>2.2521341463398832</c:v>
                </c:pt>
                <c:pt idx="12826">
                  <c:v>2.2526219512179333</c:v>
                </c:pt>
                <c:pt idx="12827">
                  <c:v>2.2531097560959816</c:v>
                </c:pt>
                <c:pt idx="12828">
                  <c:v>2.25359756097403</c:v>
                </c:pt>
                <c:pt idx="12829">
                  <c:v>2.2540853658520801</c:v>
                </c:pt>
                <c:pt idx="12830">
                  <c:v>2.2545731707301284</c:v>
                </c:pt>
                <c:pt idx="12831">
                  <c:v>2.2550609756081768</c:v>
                </c:pt>
                <c:pt idx="12832">
                  <c:v>2.2555487804862255</c:v>
                </c:pt>
                <c:pt idx="12833">
                  <c:v>2.2560365853642743</c:v>
                </c:pt>
                <c:pt idx="12834">
                  <c:v>2.2565243902423227</c:v>
                </c:pt>
                <c:pt idx="12835">
                  <c:v>2.257012195120371</c:v>
                </c:pt>
                <c:pt idx="12836">
                  <c:v>2.2574999999984202</c:v>
                </c:pt>
                <c:pt idx="12837">
                  <c:v>2.2579878048764686</c:v>
                </c:pt>
                <c:pt idx="12838">
                  <c:v>2.2584756097545169</c:v>
                </c:pt>
                <c:pt idx="12839">
                  <c:v>2.258963414632567</c:v>
                </c:pt>
                <c:pt idx="12840">
                  <c:v>2.2594512195106153</c:v>
                </c:pt>
                <c:pt idx="12841">
                  <c:v>2.2599390243886637</c:v>
                </c:pt>
                <c:pt idx="12842">
                  <c:v>2.2604268292667125</c:v>
                </c:pt>
                <c:pt idx="12843">
                  <c:v>2.2609146341447617</c:v>
                </c:pt>
                <c:pt idx="12844">
                  <c:v>2.26140243902281</c:v>
                </c:pt>
                <c:pt idx="12845">
                  <c:v>2.2618902439008597</c:v>
                </c:pt>
                <c:pt idx="12846">
                  <c:v>2.2623780487789085</c:v>
                </c:pt>
                <c:pt idx="12847">
                  <c:v>2.2628658536569568</c:v>
                </c:pt>
                <c:pt idx="12848">
                  <c:v>2.2633536585350056</c:v>
                </c:pt>
                <c:pt idx="12849">
                  <c:v>2.2638414634130544</c:v>
                </c:pt>
                <c:pt idx="12850">
                  <c:v>2.2643292682911027</c:v>
                </c:pt>
                <c:pt idx="12851">
                  <c:v>2.264817073169151</c:v>
                </c:pt>
                <c:pt idx="12852">
                  <c:v>2.2653048780472007</c:v>
                </c:pt>
                <c:pt idx="12853">
                  <c:v>2.2657926829252495</c:v>
                </c:pt>
                <c:pt idx="12854">
                  <c:v>2.2662804878032978</c:v>
                </c:pt>
                <c:pt idx="12855">
                  <c:v>2.2667682926813471</c:v>
                </c:pt>
                <c:pt idx="12856">
                  <c:v>2.2672560975593954</c:v>
                </c:pt>
                <c:pt idx="12857">
                  <c:v>2.2677439024374442</c:v>
                </c:pt>
                <c:pt idx="12858">
                  <c:v>2.2682317073154934</c:v>
                </c:pt>
                <c:pt idx="12859">
                  <c:v>2.2687195121935417</c:v>
                </c:pt>
                <c:pt idx="12860">
                  <c:v>2.2692073170715901</c:v>
                </c:pt>
                <c:pt idx="12861">
                  <c:v>2.2696951219496402</c:v>
                </c:pt>
                <c:pt idx="12862">
                  <c:v>2.270182926827689</c:v>
                </c:pt>
                <c:pt idx="12863">
                  <c:v>2.2706707317057377</c:v>
                </c:pt>
                <c:pt idx="12864">
                  <c:v>2.2711585365837865</c:v>
                </c:pt>
                <c:pt idx="12865">
                  <c:v>2.2716463414618349</c:v>
                </c:pt>
                <c:pt idx="12866">
                  <c:v>2.2721341463398836</c:v>
                </c:pt>
                <c:pt idx="12867">
                  <c:v>2.272621951217932</c:v>
                </c:pt>
                <c:pt idx="12868">
                  <c:v>2.2731097560959812</c:v>
                </c:pt>
                <c:pt idx="12869">
                  <c:v>2.2735975609740295</c:v>
                </c:pt>
                <c:pt idx="12870">
                  <c:v>2.2740853658520779</c:v>
                </c:pt>
                <c:pt idx="12871">
                  <c:v>2.2745731707301275</c:v>
                </c:pt>
                <c:pt idx="12872">
                  <c:v>2.2750609756081759</c:v>
                </c:pt>
                <c:pt idx="12873">
                  <c:v>2.2755487804862247</c:v>
                </c:pt>
                <c:pt idx="12874">
                  <c:v>2.2760365853642734</c:v>
                </c:pt>
                <c:pt idx="12875">
                  <c:v>2.2765243902423218</c:v>
                </c:pt>
                <c:pt idx="12876">
                  <c:v>2.2770121951203701</c:v>
                </c:pt>
                <c:pt idx="12877">
                  <c:v>2.2774999999984198</c:v>
                </c:pt>
                <c:pt idx="12878">
                  <c:v>2.2779878048764686</c:v>
                </c:pt>
                <c:pt idx="12879">
                  <c:v>2.2784756097545174</c:v>
                </c:pt>
                <c:pt idx="12880">
                  <c:v>2.2789634146325661</c:v>
                </c:pt>
                <c:pt idx="12881">
                  <c:v>2.2794512195106145</c:v>
                </c:pt>
                <c:pt idx="12882">
                  <c:v>2.2799390243886632</c:v>
                </c:pt>
                <c:pt idx="12883">
                  <c:v>2.2804268292667116</c:v>
                </c:pt>
                <c:pt idx="12884">
                  <c:v>2.2809146341447608</c:v>
                </c:pt>
                <c:pt idx="12885">
                  <c:v>2.2814024390228096</c:v>
                </c:pt>
                <c:pt idx="12886">
                  <c:v>2.2818902439008579</c:v>
                </c:pt>
                <c:pt idx="12887">
                  <c:v>2.2823780487789076</c:v>
                </c:pt>
                <c:pt idx="12888">
                  <c:v>2.2828658536569559</c:v>
                </c:pt>
                <c:pt idx="12889">
                  <c:v>2.2833536585350043</c:v>
                </c:pt>
                <c:pt idx="12890">
                  <c:v>2.2838414634130535</c:v>
                </c:pt>
                <c:pt idx="12891">
                  <c:v>2.2843292682911023</c:v>
                </c:pt>
                <c:pt idx="12892">
                  <c:v>2.2848170731691511</c:v>
                </c:pt>
                <c:pt idx="12893">
                  <c:v>2.2853048780472003</c:v>
                </c:pt>
                <c:pt idx="12894">
                  <c:v>2.2857926829252491</c:v>
                </c:pt>
                <c:pt idx="12895">
                  <c:v>2.2862804878032978</c:v>
                </c:pt>
                <c:pt idx="12896">
                  <c:v>2.2867682926813471</c:v>
                </c:pt>
                <c:pt idx="12897">
                  <c:v>2.2872560975593954</c:v>
                </c:pt>
                <c:pt idx="12898">
                  <c:v>2.2877439024374437</c:v>
                </c:pt>
                <c:pt idx="12899">
                  <c:v>2.2882317073154921</c:v>
                </c:pt>
                <c:pt idx="12900">
                  <c:v>2.2887195121935413</c:v>
                </c:pt>
                <c:pt idx="12901">
                  <c:v>2.2892073170715896</c:v>
                </c:pt>
                <c:pt idx="12902">
                  <c:v>2.289695121949638</c:v>
                </c:pt>
                <c:pt idx="12903">
                  <c:v>2.2901829268276872</c:v>
                </c:pt>
                <c:pt idx="12904">
                  <c:v>2.290670731705736</c:v>
                </c:pt>
                <c:pt idx="12905">
                  <c:v>2.2911585365837843</c:v>
                </c:pt>
                <c:pt idx="12906">
                  <c:v>2.291646341461834</c:v>
                </c:pt>
                <c:pt idx="12907">
                  <c:v>2.2921341463398823</c:v>
                </c:pt>
                <c:pt idx="12908">
                  <c:v>2.2926219512179311</c:v>
                </c:pt>
                <c:pt idx="12909">
                  <c:v>2.2931097560959808</c:v>
                </c:pt>
                <c:pt idx="12910">
                  <c:v>2.2935975609740291</c:v>
                </c:pt>
                <c:pt idx="12911">
                  <c:v>2.2940853658520775</c:v>
                </c:pt>
                <c:pt idx="12912">
                  <c:v>2.2945731707301271</c:v>
                </c:pt>
                <c:pt idx="12913">
                  <c:v>2.2950609756081755</c:v>
                </c:pt>
                <c:pt idx="12914">
                  <c:v>2.2955487804862238</c:v>
                </c:pt>
                <c:pt idx="12915">
                  <c:v>2.2960365853642726</c:v>
                </c:pt>
                <c:pt idx="12916">
                  <c:v>2.2965243902423218</c:v>
                </c:pt>
                <c:pt idx="12917">
                  <c:v>2.2970121951203706</c:v>
                </c:pt>
                <c:pt idx="12918">
                  <c:v>2.2974999999983701</c:v>
                </c:pt>
                <c:pt idx="12919">
                  <c:v>2.2979878048764686</c:v>
                </c:pt>
                <c:pt idx="12920">
                  <c:v>2.2984756097545169</c:v>
                </c:pt>
                <c:pt idx="12921">
                  <c:v>2.2989634146325169</c:v>
                </c:pt>
                <c:pt idx="12922">
                  <c:v>2.2994512195106145</c:v>
                </c:pt>
                <c:pt idx="12923">
                  <c:v>2.2999390243886628</c:v>
                </c:pt>
                <c:pt idx="12924">
                  <c:v>2.3004268292666632</c:v>
                </c:pt>
                <c:pt idx="12925">
                  <c:v>2.3009146341447613</c:v>
                </c:pt>
                <c:pt idx="12926">
                  <c:v>2.3014024390228096</c:v>
                </c:pt>
                <c:pt idx="12927">
                  <c:v>2.3018902439008095</c:v>
                </c:pt>
                <c:pt idx="12928">
                  <c:v>2.3023780487789081</c:v>
                </c:pt>
                <c:pt idx="12929">
                  <c:v>2.3028658536569564</c:v>
                </c:pt>
                <c:pt idx="12930">
                  <c:v>2.3033536585350047</c:v>
                </c:pt>
                <c:pt idx="12931">
                  <c:v>2.3038414634130531</c:v>
                </c:pt>
                <c:pt idx="12932">
                  <c:v>2.3043292682910526</c:v>
                </c:pt>
                <c:pt idx="12933">
                  <c:v>2.3048170731691515</c:v>
                </c:pt>
                <c:pt idx="12934">
                  <c:v>2.3053048780471506</c:v>
                </c:pt>
                <c:pt idx="12935">
                  <c:v>2.3057926829251993</c:v>
                </c:pt>
                <c:pt idx="12936">
                  <c:v>2.3062804878032486</c:v>
                </c:pt>
                <c:pt idx="12937">
                  <c:v>2.3067682926812969</c:v>
                </c:pt>
                <c:pt idx="12938">
                  <c:v>2.3072560975593452</c:v>
                </c:pt>
                <c:pt idx="12939">
                  <c:v>2.3077439024373949</c:v>
                </c:pt>
                <c:pt idx="12940">
                  <c:v>2.3082317073154437</c:v>
                </c:pt>
                <c:pt idx="12941">
                  <c:v>2.308719512193492</c:v>
                </c:pt>
                <c:pt idx="12942">
                  <c:v>2.3092073170715421</c:v>
                </c:pt>
                <c:pt idx="12943">
                  <c:v>2.3096951219495905</c:v>
                </c:pt>
                <c:pt idx="12944">
                  <c:v>2.3101829268276388</c:v>
                </c:pt>
                <c:pt idx="12945">
                  <c:v>2.310670731705688</c:v>
                </c:pt>
                <c:pt idx="12946">
                  <c:v>2.3111585365837368</c:v>
                </c:pt>
                <c:pt idx="12947">
                  <c:v>2.3116463414617852</c:v>
                </c:pt>
                <c:pt idx="12948">
                  <c:v>2.3121341463398335</c:v>
                </c:pt>
                <c:pt idx="12949">
                  <c:v>2.3126219512178823</c:v>
                </c:pt>
                <c:pt idx="12950">
                  <c:v>2.3131097560959306</c:v>
                </c:pt>
                <c:pt idx="12951">
                  <c:v>2.313597560973979</c:v>
                </c:pt>
                <c:pt idx="12952">
                  <c:v>2.3140853658520291</c:v>
                </c:pt>
                <c:pt idx="12953">
                  <c:v>2.3145731707300774</c:v>
                </c:pt>
                <c:pt idx="12954">
                  <c:v>2.3150609756081257</c:v>
                </c:pt>
                <c:pt idx="12955">
                  <c:v>2.3155487804861745</c:v>
                </c:pt>
                <c:pt idx="12956">
                  <c:v>2.3160365853642237</c:v>
                </c:pt>
                <c:pt idx="12957">
                  <c:v>2.3165243902422721</c:v>
                </c:pt>
                <c:pt idx="12958">
                  <c:v>2.3170121951203217</c:v>
                </c:pt>
                <c:pt idx="12959">
                  <c:v>2.3174999999983701</c:v>
                </c:pt>
                <c:pt idx="12960">
                  <c:v>2.3179878048764184</c:v>
                </c:pt>
                <c:pt idx="12961">
                  <c:v>2.3184756097544676</c:v>
                </c:pt>
                <c:pt idx="12962">
                  <c:v>2.318963414632516</c:v>
                </c:pt>
                <c:pt idx="12963">
                  <c:v>2.3194512195105648</c:v>
                </c:pt>
                <c:pt idx="12964">
                  <c:v>2.3199390243886131</c:v>
                </c:pt>
                <c:pt idx="12965">
                  <c:v>2.3204268292666628</c:v>
                </c:pt>
                <c:pt idx="12966">
                  <c:v>2.3209146341447111</c:v>
                </c:pt>
                <c:pt idx="12967">
                  <c:v>2.3214024390227594</c:v>
                </c:pt>
                <c:pt idx="12968">
                  <c:v>2.3218902439008087</c:v>
                </c:pt>
                <c:pt idx="12969">
                  <c:v>2.3223780487788575</c:v>
                </c:pt>
                <c:pt idx="12970">
                  <c:v>2.3228658536569062</c:v>
                </c:pt>
                <c:pt idx="12971">
                  <c:v>2.3233536585349555</c:v>
                </c:pt>
                <c:pt idx="12972">
                  <c:v>2.3238414634130038</c:v>
                </c:pt>
                <c:pt idx="12973">
                  <c:v>2.3243292682910521</c:v>
                </c:pt>
                <c:pt idx="12974">
                  <c:v>2.3248170731691027</c:v>
                </c:pt>
                <c:pt idx="12975">
                  <c:v>2.3253048780471515</c:v>
                </c:pt>
                <c:pt idx="12976">
                  <c:v>2.3257926829251998</c:v>
                </c:pt>
                <c:pt idx="12977">
                  <c:v>2.3262804878032481</c:v>
                </c:pt>
                <c:pt idx="12978">
                  <c:v>2.3267682926812969</c:v>
                </c:pt>
                <c:pt idx="12979">
                  <c:v>2.3272560975593457</c:v>
                </c:pt>
                <c:pt idx="12980">
                  <c:v>2.327743902437394</c:v>
                </c:pt>
                <c:pt idx="12981">
                  <c:v>2.3282317073154433</c:v>
                </c:pt>
                <c:pt idx="12982">
                  <c:v>2.3287195121934916</c:v>
                </c:pt>
                <c:pt idx="12983">
                  <c:v>2.3292073170715404</c:v>
                </c:pt>
                <c:pt idx="12984">
                  <c:v>2.3296951219495896</c:v>
                </c:pt>
                <c:pt idx="12985">
                  <c:v>2.3301829268276384</c:v>
                </c:pt>
                <c:pt idx="12986">
                  <c:v>2.3306707317056867</c:v>
                </c:pt>
                <c:pt idx="12987">
                  <c:v>2.3311585365837355</c:v>
                </c:pt>
                <c:pt idx="12988">
                  <c:v>2.3316463414617838</c:v>
                </c:pt>
                <c:pt idx="12989">
                  <c:v>2.3321341463398326</c:v>
                </c:pt>
                <c:pt idx="12990">
                  <c:v>2.3326219512178819</c:v>
                </c:pt>
                <c:pt idx="12991">
                  <c:v>2.3331097560959302</c:v>
                </c:pt>
                <c:pt idx="12992">
                  <c:v>2.333597560973979</c:v>
                </c:pt>
                <c:pt idx="12993">
                  <c:v>2.3340853658520273</c:v>
                </c:pt>
                <c:pt idx="12994">
                  <c:v>2.3345731707300765</c:v>
                </c:pt>
                <c:pt idx="12995">
                  <c:v>2.3350609756081253</c:v>
                </c:pt>
                <c:pt idx="12996">
                  <c:v>2.3355487804861736</c:v>
                </c:pt>
                <c:pt idx="12997">
                  <c:v>2.3360365853642229</c:v>
                </c:pt>
                <c:pt idx="12998">
                  <c:v>2.3365243902422712</c:v>
                </c:pt>
                <c:pt idx="12999">
                  <c:v>2.3370121951203204</c:v>
                </c:pt>
                <c:pt idx="13000">
                  <c:v>2.3374999999983692</c:v>
                </c:pt>
                <c:pt idx="13001">
                  <c:v>2.337987804876418</c:v>
                </c:pt>
                <c:pt idx="13002">
                  <c:v>2.3384756097544663</c:v>
                </c:pt>
                <c:pt idx="13003">
                  <c:v>2.3389634146325156</c:v>
                </c:pt>
                <c:pt idx="13004">
                  <c:v>2.3394512195105643</c:v>
                </c:pt>
                <c:pt idx="13005">
                  <c:v>2.3399390243886131</c:v>
                </c:pt>
                <c:pt idx="13006">
                  <c:v>2.3404268292666628</c:v>
                </c:pt>
                <c:pt idx="13007">
                  <c:v>2.3409146341447111</c:v>
                </c:pt>
                <c:pt idx="13008">
                  <c:v>2.3414024390227595</c:v>
                </c:pt>
                <c:pt idx="13009">
                  <c:v>2.3418902439008082</c:v>
                </c:pt>
                <c:pt idx="13010">
                  <c:v>2.3423780487788575</c:v>
                </c:pt>
                <c:pt idx="13011">
                  <c:v>2.3428658536569062</c:v>
                </c:pt>
                <c:pt idx="13012">
                  <c:v>2.3433536585349546</c:v>
                </c:pt>
                <c:pt idx="13013">
                  <c:v>2.3438414634130038</c:v>
                </c:pt>
                <c:pt idx="13014">
                  <c:v>2.3443292682910521</c:v>
                </c:pt>
                <c:pt idx="13015">
                  <c:v>2.3448170731691005</c:v>
                </c:pt>
                <c:pt idx="13016">
                  <c:v>2.3453048780471497</c:v>
                </c:pt>
                <c:pt idx="13017">
                  <c:v>2.345792682925198</c:v>
                </c:pt>
                <c:pt idx="13018">
                  <c:v>2.3462804878032464</c:v>
                </c:pt>
                <c:pt idx="13019">
                  <c:v>2.3467682926812961</c:v>
                </c:pt>
                <c:pt idx="13020">
                  <c:v>2.3472560975593444</c:v>
                </c:pt>
                <c:pt idx="13021">
                  <c:v>2.3477439024373927</c:v>
                </c:pt>
                <c:pt idx="13022">
                  <c:v>2.3482317073154424</c:v>
                </c:pt>
                <c:pt idx="13023">
                  <c:v>2.3487195121934907</c:v>
                </c:pt>
                <c:pt idx="13024">
                  <c:v>2.3492073170715395</c:v>
                </c:pt>
                <c:pt idx="13025">
                  <c:v>2.3496951219495879</c:v>
                </c:pt>
                <c:pt idx="13026">
                  <c:v>2.3501829268276371</c:v>
                </c:pt>
                <c:pt idx="13027">
                  <c:v>2.3506707317056854</c:v>
                </c:pt>
                <c:pt idx="13028">
                  <c:v>2.3511585365837342</c:v>
                </c:pt>
                <c:pt idx="13029">
                  <c:v>2.3516463414617839</c:v>
                </c:pt>
                <c:pt idx="13030">
                  <c:v>2.3521341463398326</c:v>
                </c:pt>
                <c:pt idx="13031">
                  <c:v>2.352621951217881</c:v>
                </c:pt>
                <c:pt idx="13032">
                  <c:v>2.3531097560959302</c:v>
                </c:pt>
                <c:pt idx="13033">
                  <c:v>2.353597560973979</c:v>
                </c:pt>
                <c:pt idx="13034">
                  <c:v>2.3540853658520273</c:v>
                </c:pt>
                <c:pt idx="13035">
                  <c:v>2.3545731707300765</c:v>
                </c:pt>
                <c:pt idx="13036">
                  <c:v>2.3550609756081249</c:v>
                </c:pt>
                <c:pt idx="13037">
                  <c:v>2.3555487804861732</c:v>
                </c:pt>
                <c:pt idx="13038">
                  <c:v>2.3560365853642229</c:v>
                </c:pt>
                <c:pt idx="13039">
                  <c:v>2.3565243902422717</c:v>
                </c:pt>
                <c:pt idx="13040">
                  <c:v>2.35701219512032</c:v>
                </c:pt>
                <c:pt idx="13041">
                  <c:v>2.3574999999983688</c:v>
                </c:pt>
                <c:pt idx="13042">
                  <c:v>2.3579878048764189</c:v>
                </c:pt>
                <c:pt idx="13043">
                  <c:v>2.3584756097544672</c:v>
                </c:pt>
                <c:pt idx="13044">
                  <c:v>2.3589634146325156</c:v>
                </c:pt>
                <c:pt idx="13045">
                  <c:v>2.3594512195105652</c:v>
                </c:pt>
                <c:pt idx="13046">
                  <c:v>2.3599390243886136</c:v>
                </c:pt>
                <c:pt idx="13047">
                  <c:v>2.3604268292666619</c:v>
                </c:pt>
                <c:pt idx="13048">
                  <c:v>2.3609146341447107</c:v>
                </c:pt>
                <c:pt idx="13049">
                  <c:v>2.361402439022759</c:v>
                </c:pt>
                <c:pt idx="13050">
                  <c:v>2.3618902439008074</c:v>
                </c:pt>
                <c:pt idx="13051">
                  <c:v>2.362378048778857</c:v>
                </c:pt>
                <c:pt idx="13052">
                  <c:v>2.3628658536569054</c:v>
                </c:pt>
                <c:pt idx="13053">
                  <c:v>2.3633536585349537</c:v>
                </c:pt>
                <c:pt idx="13054">
                  <c:v>2.3638414634130029</c:v>
                </c:pt>
                <c:pt idx="13055">
                  <c:v>2.3643292682910513</c:v>
                </c:pt>
                <c:pt idx="13056">
                  <c:v>2.3648170731691001</c:v>
                </c:pt>
                <c:pt idx="13057">
                  <c:v>2.3653048780471488</c:v>
                </c:pt>
                <c:pt idx="13058">
                  <c:v>2.3657926829251981</c:v>
                </c:pt>
                <c:pt idx="13059">
                  <c:v>2.3662804878032464</c:v>
                </c:pt>
                <c:pt idx="13060">
                  <c:v>2.3667682926812947</c:v>
                </c:pt>
                <c:pt idx="13061">
                  <c:v>2.3672560975593444</c:v>
                </c:pt>
                <c:pt idx="13062">
                  <c:v>2.3677439024373927</c:v>
                </c:pt>
                <c:pt idx="13063">
                  <c:v>2.3682317073154415</c:v>
                </c:pt>
                <c:pt idx="13064">
                  <c:v>2.3687195121934908</c:v>
                </c:pt>
                <c:pt idx="13065">
                  <c:v>2.3692073170715395</c:v>
                </c:pt>
                <c:pt idx="13066">
                  <c:v>2.3696951219495879</c:v>
                </c:pt>
                <c:pt idx="13067">
                  <c:v>2.3701829268276371</c:v>
                </c:pt>
                <c:pt idx="13068">
                  <c:v>2.3706707317056859</c:v>
                </c:pt>
                <c:pt idx="13069">
                  <c:v>2.3711585365837342</c:v>
                </c:pt>
                <c:pt idx="13070">
                  <c:v>2.3716463414617834</c:v>
                </c:pt>
                <c:pt idx="13071">
                  <c:v>2.3721341463398318</c:v>
                </c:pt>
                <c:pt idx="13072">
                  <c:v>2.3726219512178801</c:v>
                </c:pt>
                <c:pt idx="13073">
                  <c:v>2.3731097560959289</c:v>
                </c:pt>
                <c:pt idx="13074">
                  <c:v>2.3735975609739786</c:v>
                </c:pt>
                <c:pt idx="13075">
                  <c:v>2.3740853658520278</c:v>
                </c:pt>
                <c:pt idx="13076">
                  <c:v>2.3745731707300761</c:v>
                </c:pt>
                <c:pt idx="13077">
                  <c:v>2.3750609756081249</c:v>
                </c:pt>
                <c:pt idx="13078">
                  <c:v>2.3755487804861737</c:v>
                </c:pt>
                <c:pt idx="13079">
                  <c:v>2.376036585364222</c:v>
                </c:pt>
                <c:pt idx="13080">
                  <c:v>2.3765243902422712</c:v>
                </c:pt>
                <c:pt idx="13081">
                  <c:v>2.3770121951203196</c:v>
                </c:pt>
                <c:pt idx="13082">
                  <c:v>2.3774999999983679</c:v>
                </c:pt>
                <c:pt idx="13083">
                  <c:v>2.3779878048764176</c:v>
                </c:pt>
                <c:pt idx="13084">
                  <c:v>2.3784756097544659</c:v>
                </c:pt>
                <c:pt idx="13085">
                  <c:v>2.3789634146325147</c:v>
                </c:pt>
                <c:pt idx="13086">
                  <c:v>2.3794512195105635</c:v>
                </c:pt>
                <c:pt idx="13087">
                  <c:v>2.3799390243886118</c:v>
                </c:pt>
                <c:pt idx="13088">
                  <c:v>2.3804268292666602</c:v>
                </c:pt>
                <c:pt idx="13089">
                  <c:v>2.3809146341447085</c:v>
                </c:pt>
                <c:pt idx="13090">
                  <c:v>2.3814024390227586</c:v>
                </c:pt>
                <c:pt idx="13091">
                  <c:v>2.3818902439008069</c:v>
                </c:pt>
                <c:pt idx="13092">
                  <c:v>2.3823780487788553</c:v>
                </c:pt>
                <c:pt idx="13093">
                  <c:v>2.3828658536569045</c:v>
                </c:pt>
                <c:pt idx="13094">
                  <c:v>2.3833536585349528</c:v>
                </c:pt>
                <c:pt idx="13095">
                  <c:v>2.3838414634130016</c:v>
                </c:pt>
                <c:pt idx="13096">
                  <c:v>2.3843292682910513</c:v>
                </c:pt>
                <c:pt idx="13097">
                  <c:v>2.3848170731690996</c:v>
                </c:pt>
                <c:pt idx="13098">
                  <c:v>2.3853048780471</c:v>
                </c:pt>
                <c:pt idx="13099">
                  <c:v>2.3857926829251976</c:v>
                </c:pt>
                <c:pt idx="13100">
                  <c:v>2.386280487803246</c:v>
                </c:pt>
                <c:pt idx="13101">
                  <c:v>2.3867682926812459</c:v>
                </c:pt>
                <c:pt idx="13102">
                  <c:v>2.3872560975593431</c:v>
                </c:pt>
                <c:pt idx="13103">
                  <c:v>2.3877439024373923</c:v>
                </c:pt>
                <c:pt idx="13104">
                  <c:v>2.3882317073154411</c:v>
                </c:pt>
                <c:pt idx="13105">
                  <c:v>2.3887195121934894</c:v>
                </c:pt>
                <c:pt idx="13106">
                  <c:v>2.3892073170714894</c:v>
                </c:pt>
                <c:pt idx="13107">
                  <c:v>2.3896951219495888</c:v>
                </c:pt>
                <c:pt idx="13108">
                  <c:v>2.3901829268276371</c:v>
                </c:pt>
                <c:pt idx="13109">
                  <c:v>2.3906707317056357</c:v>
                </c:pt>
                <c:pt idx="13110">
                  <c:v>2.3911585365837342</c:v>
                </c:pt>
                <c:pt idx="13111">
                  <c:v>2.3916463414617826</c:v>
                </c:pt>
                <c:pt idx="13112">
                  <c:v>2.3921341463397825</c:v>
                </c:pt>
                <c:pt idx="13113">
                  <c:v>2.3926219512178806</c:v>
                </c:pt>
                <c:pt idx="13114">
                  <c:v>2.3931097560958801</c:v>
                </c:pt>
                <c:pt idx="13115">
                  <c:v>2.3935975609739284</c:v>
                </c:pt>
                <c:pt idx="13116">
                  <c:v>2.3940853658519781</c:v>
                </c:pt>
                <c:pt idx="13117">
                  <c:v>2.3945731707300264</c:v>
                </c:pt>
                <c:pt idx="13118">
                  <c:v>2.3950609756080747</c:v>
                </c:pt>
                <c:pt idx="13119">
                  <c:v>2.3955487804861244</c:v>
                </c:pt>
                <c:pt idx="13120">
                  <c:v>2.3960365853641732</c:v>
                </c:pt>
                <c:pt idx="13121">
                  <c:v>2.396524390242222</c:v>
                </c:pt>
                <c:pt idx="13122">
                  <c:v>2.3970121951202707</c:v>
                </c:pt>
                <c:pt idx="13123">
                  <c:v>2.39749999999832</c:v>
                </c:pt>
                <c:pt idx="13124">
                  <c:v>2.3979878048763683</c:v>
                </c:pt>
                <c:pt idx="13125">
                  <c:v>2.3984756097544166</c:v>
                </c:pt>
                <c:pt idx="13126">
                  <c:v>2.3989634146324659</c:v>
                </c:pt>
                <c:pt idx="13127">
                  <c:v>2.3994512195105142</c:v>
                </c:pt>
                <c:pt idx="13128">
                  <c:v>2.399939024388563</c:v>
                </c:pt>
                <c:pt idx="13129">
                  <c:v>2.4004268292666122</c:v>
                </c:pt>
                <c:pt idx="13130">
                  <c:v>2.4009146341446606</c:v>
                </c:pt>
                <c:pt idx="13131">
                  <c:v>2.4014024390227089</c:v>
                </c:pt>
                <c:pt idx="13132">
                  <c:v>2.4018902439007586</c:v>
                </c:pt>
                <c:pt idx="13133">
                  <c:v>2.4023780487788069</c:v>
                </c:pt>
                <c:pt idx="13134">
                  <c:v>2.4028658536568552</c:v>
                </c:pt>
                <c:pt idx="13135">
                  <c:v>2.4033536585349036</c:v>
                </c:pt>
                <c:pt idx="13136">
                  <c:v>2.4038414634129528</c:v>
                </c:pt>
                <c:pt idx="13137">
                  <c:v>2.4043292682910016</c:v>
                </c:pt>
                <c:pt idx="13138">
                  <c:v>2.4048170731690499</c:v>
                </c:pt>
                <c:pt idx="13139">
                  <c:v>2.4053048780470991</c:v>
                </c:pt>
                <c:pt idx="13140">
                  <c:v>2.4057926829251475</c:v>
                </c:pt>
                <c:pt idx="13141">
                  <c:v>2.4062804878031963</c:v>
                </c:pt>
                <c:pt idx="13142">
                  <c:v>2.4067682926812459</c:v>
                </c:pt>
                <c:pt idx="13143">
                  <c:v>2.4072560975592943</c:v>
                </c:pt>
                <c:pt idx="13144">
                  <c:v>2.4077439024373426</c:v>
                </c:pt>
                <c:pt idx="13145">
                  <c:v>2.4082317073153927</c:v>
                </c:pt>
                <c:pt idx="13146">
                  <c:v>2.408719512193441</c:v>
                </c:pt>
                <c:pt idx="13147">
                  <c:v>2.4092073170714894</c:v>
                </c:pt>
                <c:pt idx="13148">
                  <c:v>2.4096951219495386</c:v>
                </c:pt>
                <c:pt idx="13149">
                  <c:v>2.4101829268275869</c:v>
                </c:pt>
                <c:pt idx="13150">
                  <c:v>2.4106707317056357</c:v>
                </c:pt>
                <c:pt idx="13151">
                  <c:v>2.4111585365836841</c:v>
                </c:pt>
                <c:pt idx="13152">
                  <c:v>2.4116463414617337</c:v>
                </c:pt>
                <c:pt idx="13153">
                  <c:v>2.4121341463397821</c:v>
                </c:pt>
                <c:pt idx="13154">
                  <c:v>2.4126219512178309</c:v>
                </c:pt>
                <c:pt idx="13155">
                  <c:v>2.4131097560958805</c:v>
                </c:pt>
                <c:pt idx="13156">
                  <c:v>2.4135975609739289</c:v>
                </c:pt>
                <c:pt idx="13157">
                  <c:v>2.4140853658519772</c:v>
                </c:pt>
                <c:pt idx="13158">
                  <c:v>2.4145731707300264</c:v>
                </c:pt>
                <c:pt idx="13159">
                  <c:v>2.4150609756080748</c:v>
                </c:pt>
                <c:pt idx="13160">
                  <c:v>2.4155487804861235</c:v>
                </c:pt>
                <c:pt idx="13161">
                  <c:v>2.4160365853641728</c:v>
                </c:pt>
                <c:pt idx="13162">
                  <c:v>2.4165243902422211</c:v>
                </c:pt>
                <c:pt idx="13163">
                  <c:v>2.4170121951202699</c:v>
                </c:pt>
                <c:pt idx="13164">
                  <c:v>2.4174999999983191</c:v>
                </c:pt>
                <c:pt idx="13165">
                  <c:v>2.4179878048763674</c:v>
                </c:pt>
                <c:pt idx="13166">
                  <c:v>2.4184756097544158</c:v>
                </c:pt>
                <c:pt idx="13167">
                  <c:v>2.4189634146324646</c:v>
                </c:pt>
                <c:pt idx="13168">
                  <c:v>2.4194512195105133</c:v>
                </c:pt>
                <c:pt idx="13169">
                  <c:v>2.4199390243885617</c:v>
                </c:pt>
                <c:pt idx="13170">
                  <c:v>2.4204268292666105</c:v>
                </c:pt>
                <c:pt idx="13171">
                  <c:v>2.4209146341446601</c:v>
                </c:pt>
                <c:pt idx="13172">
                  <c:v>2.4214024390227085</c:v>
                </c:pt>
                <c:pt idx="13173">
                  <c:v>2.4218902439007568</c:v>
                </c:pt>
                <c:pt idx="13174">
                  <c:v>2.4223780487788065</c:v>
                </c:pt>
                <c:pt idx="13175">
                  <c:v>2.4228658536568548</c:v>
                </c:pt>
                <c:pt idx="13176">
                  <c:v>2.4233536585349036</c:v>
                </c:pt>
                <c:pt idx="13177">
                  <c:v>2.4238414634129528</c:v>
                </c:pt>
                <c:pt idx="13178">
                  <c:v>2.4243292682910016</c:v>
                </c:pt>
                <c:pt idx="13179">
                  <c:v>2.4248170731690504</c:v>
                </c:pt>
                <c:pt idx="13180">
                  <c:v>2.4253048780470992</c:v>
                </c:pt>
                <c:pt idx="13181">
                  <c:v>2.4257926829251479</c:v>
                </c:pt>
                <c:pt idx="13182">
                  <c:v>2.4262804878031963</c:v>
                </c:pt>
                <c:pt idx="13183">
                  <c:v>2.4267682926812446</c:v>
                </c:pt>
                <c:pt idx="13184">
                  <c:v>2.4272560975592938</c:v>
                </c:pt>
                <c:pt idx="13185">
                  <c:v>2.4277439024373426</c:v>
                </c:pt>
                <c:pt idx="13186">
                  <c:v>2.428231707315391</c:v>
                </c:pt>
                <c:pt idx="13187">
                  <c:v>2.4287195121934406</c:v>
                </c:pt>
                <c:pt idx="13188">
                  <c:v>2.4292073170714898</c:v>
                </c:pt>
                <c:pt idx="13189">
                  <c:v>2.4296951219495382</c:v>
                </c:pt>
                <c:pt idx="13190">
                  <c:v>2.430182926827587</c:v>
                </c:pt>
                <c:pt idx="13191">
                  <c:v>2.4306707317056353</c:v>
                </c:pt>
                <c:pt idx="13192">
                  <c:v>2.4311585365836841</c:v>
                </c:pt>
                <c:pt idx="13193">
                  <c:v>2.4316463414617329</c:v>
                </c:pt>
                <c:pt idx="13194">
                  <c:v>2.4321341463397816</c:v>
                </c:pt>
                <c:pt idx="13195">
                  <c:v>2.43262195121783</c:v>
                </c:pt>
                <c:pt idx="13196">
                  <c:v>2.4331097560958796</c:v>
                </c:pt>
                <c:pt idx="13197">
                  <c:v>2.433597560973928</c:v>
                </c:pt>
                <c:pt idx="13198">
                  <c:v>2.4340853658519768</c:v>
                </c:pt>
                <c:pt idx="13199">
                  <c:v>2.4345731707300251</c:v>
                </c:pt>
                <c:pt idx="13200">
                  <c:v>2.4350609756080739</c:v>
                </c:pt>
                <c:pt idx="13201">
                  <c:v>2.4355487804861227</c:v>
                </c:pt>
                <c:pt idx="13202">
                  <c:v>2.436036585364171</c:v>
                </c:pt>
                <c:pt idx="13203">
                  <c:v>2.4365243902422207</c:v>
                </c:pt>
                <c:pt idx="13204">
                  <c:v>2.437012195120269</c:v>
                </c:pt>
                <c:pt idx="13205">
                  <c:v>2.4374999999983173</c:v>
                </c:pt>
                <c:pt idx="13206">
                  <c:v>2.4379878048763666</c:v>
                </c:pt>
                <c:pt idx="13207">
                  <c:v>2.4384756097544149</c:v>
                </c:pt>
                <c:pt idx="13208">
                  <c:v>2.4389634146324637</c:v>
                </c:pt>
                <c:pt idx="13209">
                  <c:v>2.4394512195105129</c:v>
                </c:pt>
                <c:pt idx="13210">
                  <c:v>2.4399390243885617</c:v>
                </c:pt>
                <c:pt idx="13211">
                  <c:v>2.4404268292666105</c:v>
                </c:pt>
                <c:pt idx="13212">
                  <c:v>2.4409146341446597</c:v>
                </c:pt>
                <c:pt idx="13213">
                  <c:v>2.441402439022708</c:v>
                </c:pt>
                <c:pt idx="13214">
                  <c:v>2.4418902439007564</c:v>
                </c:pt>
                <c:pt idx="13215">
                  <c:v>2.4423780487788052</c:v>
                </c:pt>
                <c:pt idx="13216">
                  <c:v>2.4428658536568544</c:v>
                </c:pt>
                <c:pt idx="13217">
                  <c:v>2.4433536585349032</c:v>
                </c:pt>
                <c:pt idx="13218">
                  <c:v>2.4438414634129515</c:v>
                </c:pt>
                <c:pt idx="13219">
                  <c:v>2.4443292682910016</c:v>
                </c:pt>
                <c:pt idx="13220">
                  <c:v>2.4448170731690499</c:v>
                </c:pt>
                <c:pt idx="13221">
                  <c:v>2.4453048780470987</c:v>
                </c:pt>
                <c:pt idx="13222">
                  <c:v>2.445792682925148</c:v>
                </c:pt>
                <c:pt idx="13223">
                  <c:v>2.4462804878031963</c:v>
                </c:pt>
                <c:pt idx="13224">
                  <c:v>2.4467682926812446</c:v>
                </c:pt>
                <c:pt idx="13225">
                  <c:v>2.4472560975592939</c:v>
                </c:pt>
                <c:pt idx="13226">
                  <c:v>2.4477439024373422</c:v>
                </c:pt>
                <c:pt idx="13227">
                  <c:v>2.4482317073153905</c:v>
                </c:pt>
                <c:pt idx="13228">
                  <c:v>2.4487195121934402</c:v>
                </c:pt>
                <c:pt idx="13229">
                  <c:v>2.4492073170714885</c:v>
                </c:pt>
                <c:pt idx="13230">
                  <c:v>2.4496951219495369</c:v>
                </c:pt>
                <c:pt idx="13231">
                  <c:v>2.4501829268275856</c:v>
                </c:pt>
                <c:pt idx="13232">
                  <c:v>2.4506707317056349</c:v>
                </c:pt>
                <c:pt idx="13233">
                  <c:v>2.4511585365836832</c:v>
                </c:pt>
                <c:pt idx="13234">
                  <c:v>2.4516463414617315</c:v>
                </c:pt>
                <c:pt idx="13235">
                  <c:v>2.4521341463397808</c:v>
                </c:pt>
                <c:pt idx="13236">
                  <c:v>2.4526219512178296</c:v>
                </c:pt>
                <c:pt idx="13237">
                  <c:v>2.4531097560958779</c:v>
                </c:pt>
                <c:pt idx="13238">
                  <c:v>2.4535975609739271</c:v>
                </c:pt>
                <c:pt idx="13239">
                  <c:v>2.4540853658519755</c:v>
                </c:pt>
                <c:pt idx="13240">
                  <c:v>2.4545731707300238</c:v>
                </c:pt>
                <c:pt idx="13241">
                  <c:v>2.4550609756080739</c:v>
                </c:pt>
                <c:pt idx="13242">
                  <c:v>2.4555487804861222</c:v>
                </c:pt>
                <c:pt idx="13243">
                  <c:v>2.4560365853641706</c:v>
                </c:pt>
                <c:pt idx="13244">
                  <c:v>2.4565243902422207</c:v>
                </c:pt>
                <c:pt idx="13245">
                  <c:v>2.457012195120269</c:v>
                </c:pt>
                <c:pt idx="13246">
                  <c:v>2.4574999999983174</c:v>
                </c:pt>
                <c:pt idx="13247">
                  <c:v>2.4579878048763657</c:v>
                </c:pt>
                <c:pt idx="13248">
                  <c:v>2.4584756097544149</c:v>
                </c:pt>
                <c:pt idx="13249">
                  <c:v>2.4589634146324637</c:v>
                </c:pt>
                <c:pt idx="13250">
                  <c:v>2.459451219510512</c:v>
                </c:pt>
                <c:pt idx="13251">
                  <c:v>2.4599390243885617</c:v>
                </c:pt>
                <c:pt idx="13252">
                  <c:v>2.46042682926661</c:v>
                </c:pt>
                <c:pt idx="13253">
                  <c:v>2.4609146341446588</c:v>
                </c:pt>
                <c:pt idx="13254">
                  <c:v>2.4614024390227085</c:v>
                </c:pt>
                <c:pt idx="13255">
                  <c:v>2.4618902439007568</c:v>
                </c:pt>
                <c:pt idx="13256">
                  <c:v>2.4623780487788052</c:v>
                </c:pt>
                <c:pt idx="13257">
                  <c:v>2.4628658536568544</c:v>
                </c:pt>
                <c:pt idx="13258">
                  <c:v>2.4633536585349027</c:v>
                </c:pt>
                <c:pt idx="13259">
                  <c:v>2.4638414634129515</c:v>
                </c:pt>
                <c:pt idx="13260">
                  <c:v>2.4643292682909999</c:v>
                </c:pt>
                <c:pt idx="13261">
                  <c:v>2.4648170731690495</c:v>
                </c:pt>
                <c:pt idx="13262">
                  <c:v>2.4653048780470979</c:v>
                </c:pt>
                <c:pt idx="13263">
                  <c:v>2.4657926829251462</c:v>
                </c:pt>
                <c:pt idx="13264">
                  <c:v>2.4662804878031954</c:v>
                </c:pt>
                <c:pt idx="13265">
                  <c:v>2.4667682926812442</c:v>
                </c:pt>
                <c:pt idx="13266">
                  <c:v>2.4672560975592925</c:v>
                </c:pt>
                <c:pt idx="13267">
                  <c:v>2.4677439024373413</c:v>
                </c:pt>
                <c:pt idx="13268">
                  <c:v>2.4682317073153897</c:v>
                </c:pt>
                <c:pt idx="13269">
                  <c:v>2.4687195121934384</c:v>
                </c:pt>
                <c:pt idx="13270">
                  <c:v>2.4692073170714877</c:v>
                </c:pt>
                <c:pt idx="13271">
                  <c:v>2.4696951219495364</c:v>
                </c:pt>
                <c:pt idx="13272">
                  <c:v>2.4701829268275848</c:v>
                </c:pt>
                <c:pt idx="13273">
                  <c:v>2.470670731705634</c:v>
                </c:pt>
                <c:pt idx="13274">
                  <c:v>2.4711585365836828</c:v>
                </c:pt>
                <c:pt idx="13275">
                  <c:v>2.4716463414617316</c:v>
                </c:pt>
                <c:pt idx="13276">
                  <c:v>2.4721341463397799</c:v>
                </c:pt>
                <c:pt idx="13277">
                  <c:v>2.4726219512178296</c:v>
                </c:pt>
                <c:pt idx="13278">
                  <c:v>2.4731097560958784</c:v>
                </c:pt>
                <c:pt idx="13279">
                  <c:v>2.4735975609739267</c:v>
                </c:pt>
                <c:pt idx="13280">
                  <c:v>2.4740853658519266</c:v>
                </c:pt>
                <c:pt idx="13281">
                  <c:v>2.4745731707300243</c:v>
                </c:pt>
                <c:pt idx="13282">
                  <c:v>2.4750609756080726</c:v>
                </c:pt>
                <c:pt idx="13283">
                  <c:v>2.4755487804860725</c:v>
                </c:pt>
                <c:pt idx="13284">
                  <c:v>2.4760365853641702</c:v>
                </c:pt>
                <c:pt idx="13285">
                  <c:v>2.4765243902422194</c:v>
                </c:pt>
                <c:pt idx="13286">
                  <c:v>2.4770121951202189</c:v>
                </c:pt>
                <c:pt idx="13287">
                  <c:v>2.4774999999983178</c:v>
                </c:pt>
                <c:pt idx="13288">
                  <c:v>2.4779878048763169</c:v>
                </c:pt>
                <c:pt idx="13289">
                  <c:v>2.4784756097543656</c:v>
                </c:pt>
                <c:pt idx="13290">
                  <c:v>2.4789634146324637</c:v>
                </c:pt>
                <c:pt idx="13291">
                  <c:v>2.4794512195104641</c:v>
                </c:pt>
                <c:pt idx="13292">
                  <c:v>2.4799390243885124</c:v>
                </c:pt>
                <c:pt idx="13293">
                  <c:v>2.4804268292666101</c:v>
                </c:pt>
                <c:pt idx="13294">
                  <c:v>2.4809146341446588</c:v>
                </c:pt>
                <c:pt idx="13295">
                  <c:v>2.4814024390226583</c:v>
                </c:pt>
                <c:pt idx="13296">
                  <c:v>2.4818902439007067</c:v>
                </c:pt>
                <c:pt idx="13297">
                  <c:v>2.4823780487787559</c:v>
                </c:pt>
                <c:pt idx="13298">
                  <c:v>2.4828658536568042</c:v>
                </c:pt>
                <c:pt idx="13299">
                  <c:v>2.4833536585348535</c:v>
                </c:pt>
                <c:pt idx="13300">
                  <c:v>2.4838414634129036</c:v>
                </c:pt>
                <c:pt idx="13301">
                  <c:v>2.4843292682909519</c:v>
                </c:pt>
                <c:pt idx="13302">
                  <c:v>2.4848170731690002</c:v>
                </c:pt>
                <c:pt idx="13303">
                  <c:v>2.485304878047049</c:v>
                </c:pt>
                <c:pt idx="13304">
                  <c:v>2.4857926829250974</c:v>
                </c:pt>
                <c:pt idx="13305">
                  <c:v>2.4862804878031461</c:v>
                </c:pt>
                <c:pt idx="13306">
                  <c:v>2.4867682926811949</c:v>
                </c:pt>
                <c:pt idx="13307">
                  <c:v>2.4872560975592437</c:v>
                </c:pt>
                <c:pt idx="13308">
                  <c:v>2.4877439024372925</c:v>
                </c:pt>
                <c:pt idx="13309">
                  <c:v>2.4882317073153408</c:v>
                </c:pt>
                <c:pt idx="13310">
                  <c:v>2.4887195121933905</c:v>
                </c:pt>
                <c:pt idx="13311">
                  <c:v>2.4892073170714388</c:v>
                </c:pt>
                <c:pt idx="13312">
                  <c:v>2.4896951219494872</c:v>
                </c:pt>
                <c:pt idx="13313">
                  <c:v>2.4901829268275364</c:v>
                </c:pt>
                <c:pt idx="13314">
                  <c:v>2.4906707317055847</c:v>
                </c:pt>
                <c:pt idx="13315">
                  <c:v>2.4911585365836331</c:v>
                </c:pt>
                <c:pt idx="13316">
                  <c:v>2.4916463414616827</c:v>
                </c:pt>
                <c:pt idx="13317">
                  <c:v>2.4921341463397311</c:v>
                </c:pt>
                <c:pt idx="13318">
                  <c:v>2.4926219512177794</c:v>
                </c:pt>
                <c:pt idx="13319">
                  <c:v>2.4931097560958286</c:v>
                </c:pt>
                <c:pt idx="13320">
                  <c:v>2.493597560973877</c:v>
                </c:pt>
                <c:pt idx="13321">
                  <c:v>2.4940853658519258</c:v>
                </c:pt>
                <c:pt idx="13322">
                  <c:v>2.494573170729975</c:v>
                </c:pt>
                <c:pt idx="13323">
                  <c:v>2.4950609756080238</c:v>
                </c:pt>
                <c:pt idx="13324">
                  <c:v>2.4955487804860725</c:v>
                </c:pt>
                <c:pt idx="13325">
                  <c:v>2.4960365853641213</c:v>
                </c:pt>
                <c:pt idx="13326">
                  <c:v>2.4965243902421705</c:v>
                </c:pt>
                <c:pt idx="13327">
                  <c:v>2.4970121951202189</c:v>
                </c:pt>
                <c:pt idx="13328">
                  <c:v>2.4974999999982672</c:v>
                </c:pt>
                <c:pt idx="13329">
                  <c:v>2.4979878048763164</c:v>
                </c:pt>
                <c:pt idx="13330">
                  <c:v>2.4984756097543652</c:v>
                </c:pt>
                <c:pt idx="13331">
                  <c:v>2.4989634146324136</c:v>
                </c:pt>
                <c:pt idx="13332">
                  <c:v>2.4994512195104632</c:v>
                </c:pt>
                <c:pt idx="13333">
                  <c:v>2.499939024388512</c:v>
                </c:pt>
                <c:pt idx="13334">
                  <c:v>2.5004268292665603</c:v>
                </c:pt>
                <c:pt idx="13335">
                  <c:v>2.5009146341446096</c:v>
                </c:pt>
                <c:pt idx="13336">
                  <c:v>2.5014024390226584</c:v>
                </c:pt>
                <c:pt idx="13337">
                  <c:v>2.5018902439007067</c:v>
                </c:pt>
                <c:pt idx="13338">
                  <c:v>2.5023780487787555</c:v>
                </c:pt>
                <c:pt idx="13339">
                  <c:v>2.5028658536568038</c:v>
                </c:pt>
                <c:pt idx="13340">
                  <c:v>2.5033536585348526</c:v>
                </c:pt>
                <c:pt idx="13341">
                  <c:v>2.5038414634129009</c:v>
                </c:pt>
                <c:pt idx="13342">
                  <c:v>2.5043292682909506</c:v>
                </c:pt>
                <c:pt idx="13343">
                  <c:v>2.5048170731689989</c:v>
                </c:pt>
                <c:pt idx="13344">
                  <c:v>2.5053048780470482</c:v>
                </c:pt>
                <c:pt idx="13345">
                  <c:v>2.5057926829250969</c:v>
                </c:pt>
                <c:pt idx="13346">
                  <c:v>2.5062804878031453</c:v>
                </c:pt>
                <c:pt idx="13347">
                  <c:v>2.5067682926811936</c:v>
                </c:pt>
                <c:pt idx="13348">
                  <c:v>2.5072560975592428</c:v>
                </c:pt>
                <c:pt idx="13349">
                  <c:v>2.5077439024372912</c:v>
                </c:pt>
                <c:pt idx="13350">
                  <c:v>2.50823170731534</c:v>
                </c:pt>
                <c:pt idx="13351">
                  <c:v>2.5087195121933892</c:v>
                </c:pt>
                <c:pt idx="13352">
                  <c:v>2.5092073170714375</c:v>
                </c:pt>
                <c:pt idx="13353">
                  <c:v>2.5096951219494859</c:v>
                </c:pt>
                <c:pt idx="13354">
                  <c:v>2.510182926827536</c:v>
                </c:pt>
                <c:pt idx="13355">
                  <c:v>2.5106707317055843</c:v>
                </c:pt>
                <c:pt idx="13356">
                  <c:v>2.5111585365836326</c:v>
                </c:pt>
                <c:pt idx="13357">
                  <c:v>2.511646341461681</c:v>
                </c:pt>
                <c:pt idx="13358">
                  <c:v>2.5121341463397311</c:v>
                </c:pt>
                <c:pt idx="13359">
                  <c:v>2.5126219512177799</c:v>
                </c:pt>
                <c:pt idx="13360">
                  <c:v>2.5131097560958282</c:v>
                </c:pt>
                <c:pt idx="13361">
                  <c:v>2.5135975609738774</c:v>
                </c:pt>
                <c:pt idx="13362">
                  <c:v>2.5140853658519258</c:v>
                </c:pt>
                <c:pt idx="13363">
                  <c:v>2.5145731707299741</c:v>
                </c:pt>
                <c:pt idx="13364">
                  <c:v>2.5150609756080238</c:v>
                </c:pt>
                <c:pt idx="13365">
                  <c:v>2.5155487804860721</c:v>
                </c:pt>
                <c:pt idx="13366">
                  <c:v>2.5160365853641209</c:v>
                </c:pt>
                <c:pt idx="13367">
                  <c:v>2.5165243902421706</c:v>
                </c:pt>
                <c:pt idx="13368">
                  <c:v>2.5170121951202189</c:v>
                </c:pt>
                <c:pt idx="13369">
                  <c:v>2.5174999999982672</c:v>
                </c:pt>
                <c:pt idx="13370">
                  <c:v>2.5179878048763165</c:v>
                </c:pt>
                <c:pt idx="13371">
                  <c:v>2.5184756097543648</c:v>
                </c:pt>
                <c:pt idx="13372">
                  <c:v>2.5189634146324131</c:v>
                </c:pt>
                <c:pt idx="13373">
                  <c:v>2.5194512195104615</c:v>
                </c:pt>
                <c:pt idx="13374">
                  <c:v>2.5199390243885116</c:v>
                </c:pt>
                <c:pt idx="13375">
                  <c:v>2.5204268292665599</c:v>
                </c:pt>
                <c:pt idx="13376">
                  <c:v>2.5209146341446083</c:v>
                </c:pt>
                <c:pt idx="13377">
                  <c:v>2.5214024390226575</c:v>
                </c:pt>
                <c:pt idx="13378">
                  <c:v>2.5218902439007063</c:v>
                </c:pt>
                <c:pt idx="13379">
                  <c:v>2.5223780487787546</c:v>
                </c:pt>
                <c:pt idx="13380">
                  <c:v>2.5228658536568034</c:v>
                </c:pt>
                <c:pt idx="13381">
                  <c:v>2.5233536585348517</c:v>
                </c:pt>
                <c:pt idx="13382">
                  <c:v>2.5238414634129005</c:v>
                </c:pt>
                <c:pt idx="13383">
                  <c:v>2.5243292682909497</c:v>
                </c:pt>
                <c:pt idx="13384">
                  <c:v>2.5248170731689985</c:v>
                </c:pt>
                <c:pt idx="13385">
                  <c:v>2.5253048780470468</c:v>
                </c:pt>
                <c:pt idx="13386">
                  <c:v>2.5257926829250961</c:v>
                </c:pt>
                <c:pt idx="13387">
                  <c:v>2.5262804878031444</c:v>
                </c:pt>
                <c:pt idx="13388">
                  <c:v>2.5267682926811936</c:v>
                </c:pt>
                <c:pt idx="13389">
                  <c:v>2.527256097559242</c:v>
                </c:pt>
                <c:pt idx="13390">
                  <c:v>2.5277439024372916</c:v>
                </c:pt>
                <c:pt idx="13391">
                  <c:v>2.5282317073153404</c:v>
                </c:pt>
                <c:pt idx="13392">
                  <c:v>2.5287195121933888</c:v>
                </c:pt>
                <c:pt idx="13393">
                  <c:v>2.529207317071438</c:v>
                </c:pt>
                <c:pt idx="13394">
                  <c:v>2.5296951219494863</c:v>
                </c:pt>
                <c:pt idx="13395">
                  <c:v>2.5301829268275351</c:v>
                </c:pt>
                <c:pt idx="13396">
                  <c:v>2.5306707317055839</c:v>
                </c:pt>
                <c:pt idx="13397">
                  <c:v>2.5311585365836322</c:v>
                </c:pt>
                <c:pt idx="13398">
                  <c:v>2.531646341461681</c:v>
                </c:pt>
                <c:pt idx="13399">
                  <c:v>2.5321341463397311</c:v>
                </c:pt>
                <c:pt idx="13400">
                  <c:v>2.5326219512177799</c:v>
                </c:pt>
                <c:pt idx="13401">
                  <c:v>2.5331097560958282</c:v>
                </c:pt>
                <c:pt idx="13402">
                  <c:v>2.533597560973877</c:v>
                </c:pt>
                <c:pt idx="13403">
                  <c:v>2.5340853658519258</c:v>
                </c:pt>
                <c:pt idx="13404">
                  <c:v>2.5345731707299741</c:v>
                </c:pt>
                <c:pt idx="13405">
                  <c:v>2.5350609756080225</c:v>
                </c:pt>
                <c:pt idx="13406">
                  <c:v>2.5355487804860717</c:v>
                </c:pt>
                <c:pt idx="13407">
                  <c:v>2.5360365853641205</c:v>
                </c:pt>
                <c:pt idx="13408">
                  <c:v>2.5365243902421688</c:v>
                </c:pt>
                <c:pt idx="13409">
                  <c:v>2.5370121951202185</c:v>
                </c:pt>
                <c:pt idx="13410">
                  <c:v>2.5374999999982668</c:v>
                </c:pt>
                <c:pt idx="13411">
                  <c:v>2.5379878048763151</c:v>
                </c:pt>
                <c:pt idx="13412">
                  <c:v>2.5384756097543644</c:v>
                </c:pt>
                <c:pt idx="13413">
                  <c:v>2.5389634146324127</c:v>
                </c:pt>
                <c:pt idx="13414">
                  <c:v>2.539451219510461</c:v>
                </c:pt>
                <c:pt idx="13415">
                  <c:v>2.5399390243885107</c:v>
                </c:pt>
                <c:pt idx="13416">
                  <c:v>2.5404268292665591</c:v>
                </c:pt>
                <c:pt idx="13417">
                  <c:v>2.5409146341446074</c:v>
                </c:pt>
                <c:pt idx="13418">
                  <c:v>2.5414024390226562</c:v>
                </c:pt>
                <c:pt idx="13419">
                  <c:v>2.5418902439007049</c:v>
                </c:pt>
                <c:pt idx="13420">
                  <c:v>2.5423780487787537</c:v>
                </c:pt>
                <c:pt idx="13421">
                  <c:v>2.5428658536568021</c:v>
                </c:pt>
                <c:pt idx="13422">
                  <c:v>2.5433536585348517</c:v>
                </c:pt>
                <c:pt idx="13423">
                  <c:v>2.5438414634129005</c:v>
                </c:pt>
                <c:pt idx="13424">
                  <c:v>2.5443292682909493</c:v>
                </c:pt>
                <c:pt idx="13425">
                  <c:v>2.5448170731689985</c:v>
                </c:pt>
                <c:pt idx="13426">
                  <c:v>2.5453048780470469</c:v>
                </c:pt>
                <c:pt idx="13427">
                  <c:v>2.5457926829250952</c:v>
                </c:pt>
                <c:pt idx="13428">
                  <c:v>2.5462804878031444</c:v>
                </c:pt>
                <c:pt idx="13429">
                  <c:v>2.5467682926811932</c:v>
                </c:pt>
                <c:pt idx="13430">
                  <c:v>2.5472560975592415</c:v>
                </c:pt>
                <c:pt idx="13431">
                  <c:v>2.5477439024372912</c:v>
                </c:pt>
                <c:pt idx="13432">
                  <c:v>2.54823170731534</c:v>
                </c:pt>
                <c:pt idx="13433">
                  <c:v>2.5487195121933883</c:v>
                </c:pt>
                <c:pt idx="13434">
                  <c:v>2.5492073170714371</c:v>
                </c:pt>
                <c:pt idx="13435">
                  <c:v>2.5496951219494863</c:v>
                </c:pt>
                <c:pt idx="13436">
                  <c:v>2.5501829268275347</c:v>
                </c:pt>
                <c:pt idx="13437">
                  <c:v>2.550670731705583</c:v>
                </c:pt>
                <c:pt idx="13438">
                  <c:v>2.5511585365836322</c:v>
                </c:pt>
                <c:pt idx="13439">
                  <c:v>2.551646341461681</c:v>
                </c:pt>
                <c:pt idx="13440">
                  <c:v>2.5521341463397293</c:v>
                </c:pt>
                <c:pt idx="13441">
                  <c:v>2.5526219512177786</c:v>
                </c:pt>
                <c:pt idx="13442">
                  <c:v>2.5531097560958274</c:v>
                </c:pt>
                <c:pt idx="13443">
                  <c:v>2.5535975609738761</c:v>
                </c:pt>
                <c:pt idx="13444">
                  <c:v>2.5540853658519249</c:v>
                </c:pt>
                <c:pt idx="13445">
                  <c:v>2.5545731707299733</c:v>
                </c:pt>
                <c:pt idx="13446">
                  <c:v>2.5550609756080216</c:v>
                </c:pt>
                <c:pt idx="13447">
                  <c:v>2.5555487804860708</c:v>
                </c:pt>
                <c:pt idx="13448">
                  <c:v>2.5560365853641196</c:v>
                </c:pt>
                <c:pt idx="13449">
                  <c:v>2.5565243902421679</c:v>
                </c:pt>
                <c:pt idx="13450">
                  <c:v>2.5570121951202167</c:v>
                </c:pt>
                <c:pt idx="13451">
                  <c:v>2.5574999999982655</c:v>
                </c:pt>
                <c:pt idx="13452">
                  <c:v>2.5579878048763138</c:v>
                </c:pt>
                <c:pt idx="13453">
                  <c:v>2.5584756097543626</c:v>
                </c:pt>
                <c:pt idx="13454">
                  <c:v>2.5589634146324123</c:v>
                </c:pt>
                <c:pt idx="13455">
                  <c:v>2.5594512195104606</c:v>
                </c:pt>
                <c:pt idx="13456">
                  <c:v>2.559939024388509</c:v>
                </c:pt>
                <c:pt idx="13457">
                  <c:v>2.5604268292665591</c:v>
                </c:pt>
                <c:pt idx="13458">
                  <c:v>2.5609146341446078</c:v>
                </c:pt>
                <c:pt idx="13459">
                  <c:v>2.5614024390226562</c:v>
                </c:pt>
                <c:pt idx="13460">
                  <c:v>2.5618902439006557</c:v>
                </c:pt>
                <c:pt idx="13461">
                  <c:v>2.5623780487787537</c:v>
                </c:pt>
                <c:pt idx="13462">
                  <c:v>2.5628658536567532</c:v>
                </c:pt>
                <c:pt idx="13463">
                  <c:v>2.563353658534802</c:v>
                </c:pt>
                <c:pt idx="13464">
                  <c:v>2.5638414634129001</c:v>
                </c:pt>
                <c:pt idx="13465">
                  <c:v>2.5643292682908996</c:v>
                </c:pt>
                <c:pt idx="13466">
                  <c:v>2.5648170731689484</c:v>
                </c:pt>
                <c:pt idx="13467">
                  <c:v>2.5653048780470469</c:v>
                </c:pt>
                <c:pt idx="13468">
                  <c:v>2.5657926829250957</c:v>
                </c:pt>
                <c:pt idx="13469">
                  <c:v>2.5662804878030947</c:v>
                </c:pt>
                <c:pt idx="13470">
                  <c:v>2.5667682926811928</c:v>
                </c:pt>
                <c:pt idx="13471">
                  <c:v>2.5672560975592411</c:v>
                </c:pt>
                <c:pt idx="13472">
                  <c:v>2.5677439024372419</c:v>
                </c:pt>
                <c:pt idx="13473">
                  <c:v>2.5682317073153396</c:v>
                </c:pt>
                <c:pt idx="13474">
                  <c:v>2.5687195121933879</c:v>
                </c:pt>
                <c:pt idx="13475">
                  <c:v>2.5692073170713874</c:v>
                </c:pt>
                <c:pt idx="13476">
                  <c:v>2.5696951219494362</c:v>
                </c:pt>
                <c:pt idx="13477">
                  <c:v>2.5701829268274858</c:v>
                </c:pt>
                <c:pt idx="13478">
                  <c:v>2.5706707317055342</c:v>
                </c:pt>
                <c:pt idx="13479">
                  <c:v>2.571158536583583</c:v>
                </c:pt>
                <c:pt idx="13480">
                  <c:v>2.5716463414616326</c:v>
                </c:pt>
                <c:pt idx="13481">
                  <c:v>2.572134146339681</c:v>
                </c:pt>
                <c:pt idx="13482">
                  <c:v>2.5726219512177293</c:v>
                </c:pt>
                <c:pt idx="13483">
                  <c:v>2.5731097560957781</c:v>
                </c:pt>
                <c:pt idx="13484">
                  <c:v>2.5735975609738269</c:v>
                </c:pt>
                <c:pt idx="13485">
                  <c:v>2.5740853658518752</c:v>
                </c:pt>
                <c:pt idx="13486">
                  <c:v>2.5745731707299235</c:v>
                </c:pt>
                <c:pt idx="13487">
                  <c:v>2.5750609756079736</c:v>
                </c:pt>
                <c:pt idx="13488">
                  <c:v>2.575548780486022</c:v>
                </c:pt>
                <c:pt idx="13489">
                  <c:v>2.5760365853640703</c:v>
                </c:pt>
                <c:pt idx="13490">
                  <c:v>2.5765243902421195</c:v>
                </c:pt>
                <c:pt idx="13491">
                  <c:v>2.5770121951201679</c:v>
                </c:pt>
                <c:pt idx="13492">
                  <c:v>2.5774999999982167</c:v>
                </c:pt>
                <c:pt idx="13493">
                  <c:v>2.5779878048762654</c:v>
                </c:pt>
                <c:pt idx="13494">
                  <c:v>2.5784756097543142</c:v>
                </c:pt>
                <c:pt idx="13495">
                  <c:v>2.5789634146323626</c:v>
                </c:pt>
                <c:pt idx="13496">
                  <c:v>2.5794512195104122</c:v>
                </c:pt>
                <c:pt idx="13497">
                  <c:v>2.5799390243884606</c:v>
                </c:pt>
                <c:pt idx="13498">
                  <c:v>2.5804268292665089</c:v>
                </c:pt>
                <c:pt idx="13499">
                  <c:v>2.5809146341445572</c:v>
                </c:pt>
                <c:pt idx="13500">
                  <c:v>2.5814024390226065</c:v>
                </c:pt>
                <c:pt idx="13501">
                  <c:v>2.5818902439006557</c:v>
                </c:pt>
                <c:pt idx="13502">
                  <c:v>2.582378048778704</c:v>
                </c:pt>
                <c:pt idx="13503">
                  <c:v>2.5828658536567537</c:v>
                </c:pt>
                <c:pt idx="13504">
                  <c:v>2.5833536585348025</c:v>
                </c:pt>
                <c:pt idx="13505">
                  <c:v>2.5838414634128508</c:v>
                </c:pt>
                <c:pt idx="13506">
                  <c:v>2.5843292682909</c:v>
                </c:pt>
                <c:pt idx="13507">
                  <c:v>2.5848170731689484</c:v>
                </c:pt>
                <c:pt idx="13508">
                  <c:v>2.5853048780469967</c:v>
                </c:pt>
                <c:pt idx="13509">
                  <c:v>2.5857926829250459</c:v>
                </c:pt>
                <c:pt idx="13510">
                  <c:v>2.5862804878030943</c:v>
                </c:pt>
                <c:pt idx="13511">
                  <c:v>2.5867682926811431</c:v>
                </c:pt>
                <c:pt idx="13512">
                  <c:v>2.5872560975591927</c:v>
                </c:pt>
                <c:pt idx="13513">
                  <c:v>2.5877439024372415</c:v>
                </c:pt>
                <c:pt idx="13514">
                  <c:v>2.5882317073152903</c:v>
                </c:pt>
                <c:pt idx="13515">
                  <c:v>2.5887195121933386</c:v>
                </c:pt>
                <c:pt idx="13516">
                  <c:v>2.5892073170713878</c:v>
                </c:pt>
                <c:pt idx="13517">
                  <c:v>2.5896951219494362</c:v>
                </c:pt>
                <c:pt idx="13518">
                  <c:v>2.5901829268274845</c:v>
                </c:pt>
                <c:pt idx="13519">
                  <c:v>2.5906707317055337</c:v>
                </c:pt>
                <c:pt idx="13520">
                  <c:v>2.5911585365835821</c:v>
                </c:pt>
                <c:pt idx="13521">
                  <c:v>2.5916463414616309</c:v>
                </c:pt>
                <c:pt idx="13522">
                  <c:v>2.5921341463396805</c:v>
                </c:pt>
                <c:pt idx="13523">
                  <c:v>2.5926219512177289</c:v>
                </c:pt>
                <c:pt idx="13524">
                  <c:v>2.5931097560957772</c:v>
                </c:pt>
                <c:pt idx="13525">
                  <c:v>2.5935975609738264</c:v>
                </c:pt>
                <c:pt idx="13526">
                  <c:v>2.5940853658518748</c:v>
                </c:pt>
                <c:pt idx="13527">
                  <c:v>2.5945731707299231</c:v>
                </c:pt>
                <c:pt idx="13528">
                  <c:v>2.5950609756079728</c:v>
                </c:pt>
                <c:pt idx="13529">
                  <c:v>2.5955487804860211</c:v>
                </c:pt>
                <c:pt idx="13530">
                  <c:v>2.5960365853640694</c:v>
                </c:pt>
                <c:pt idx="13531">
                  <c:v>2.5965243902421182</c:v>
                </c:pt>
                <c:pt idx="13532">
                  <c:v>2.5970121951201675</c:v>
                </c:pt>
                <c:pt idx="13533">
                  <c:v>2.5974999999982158</c:v>
                </c:pt>
                <c:pt idx="13534">
                  <c:v>2.5979878048762641</c:v>
                </c:pt>
                <c:pt idx="13535">
                  <c:v>2.5984756097543138</c:v>
                </c:pt>
                <c:pt idx="13536">
                  <c:v>2.5989634146323626</c:v>
                </c:pt>
                <c:pt idx="13537">
                  <c:v>2.5994512195104114</c:v>
                </c:pt>
                <c:pt idx="13538">
                  <c:v>2.5999390243884606</c:v>
                </c:pt>
                <c:pt idx="13539">
                  <c:v>2.6004268292665089</c:v>
                </c:pt>
                <c:pt idx="13540">
                  <c:v>2.6009146341445573</c:v>
                </c:pt>
                <c:pt idx="13541">
                  <c:v>2.6014024390226065</c:v>
                </c:pt>
                <c:pt idx="13542">
                  <c:v>2.6018902439006553</c:v>
                </c:pt>
                <c:pt idx="13543">
                  <c:v>2.6023780487787036</c:v>
                </c:pt>
                <c:pt idx="13544">
                  <c:v>2.6028658536567533</c:v>
                </c:pt>
                <c:pt idx="13545">
                  <c:v>2.6033536585348016</c:v>
                </c:pt>
                <c:pt idx="13546">
                  <c:v>2.6038414634128504</c:v>
                </c:pt>
                <c:pt idx="13547">
                  <c:v>2.6043292682908992</c:v>
                </c:pt>
                <c:pt idx="13548">
                  <c:v>2.6048170731689484</c:v>
                </c:pt>
                <c:pt idx="13549">
                  <c:v>2.6053048780469967</c:v>
                </c:pt>
                <c:pt idx="13550">
                  <c:v>2.6057926829250451</c:v>
                </c:pt>
                <c:pt idx="13551">
                  <c:v>2.6062804878030938</c:v>
                </c:pt>
                <c:pt idx="13552">
                  <c:v>2.6067682926811426</c:v>
                </c:pt>
                <c:pt idx="13553">
                  <c:v>2.607256097559191</c:v>
                </c:pt>
                <c:pt idx="13554">
                  <c:v>2.6077439024372406</c:v>
                </c:pt>
                <c:pt idx="13555">
                  <c:v>2.608231707315289</c:v>
                </c:pt>
                <c:pt idx="13556">
                  <c:v>2.6087195121933378</c:v>
                </c:pt>
                <c:pt idx="13557">
                  <c:v>2.609207317071387</c:v>
                </c:pt>
                <c:pt idx="13558">
                  <c:v>2.6096951219494353</c:v>
                </c:pt>
                <c:pt idx="13559">
                  <c:v>2.6101829268274837</c:v>
                </c:pt>
                <c:pt idx="13560">
                  <c:v>2.6106707317055333</c:v>
                </c:pt>
                <c:pt idx="13561">
                  <c:v>2.6111585365835817</c:v>
                </c:pt>
                <c:pt idx="13562">
                  <c:v>2.61164634146163</c:v>
                </c:pt>
                <c:pt idx="13563">
                  <c:v>2.6121341463396788</c:v>
                </c:pt>
                <c:pt idx="13564">
                  <c:v>2.612621951217728</c:v>
                </c:pt>
                <c:pt idx="13565">
                  <c:v>2.6131097560957763</c:v>
                </c:pt>
                <c:pt idx="13566">
                  <c:v>2.6135975609738251</c:v>
                </c:pt>
                <c:pt idx="13567">
                  <c:v>2.6140853658518743</c:v>
                </c:pt>
                <c:pt idx="13568">
                  <c:v>2.6145731707299227</c:v>
                </c:pt>
                <c:pt idx="13569">
                  <c:v>2.615060975607971</c:v>
                </c:pt>
                <c:pt idx="13570">
                  <c:v>2.6155487804860211</c:v>
                </c:pt>
                <c:pt idx="13571">
                  <c:v>2.6160365853640699</c:v>
                </c:pt>
                <c:pt idx="13572">
                  <c:v>2.6165243902421182</c:v>
                </c:pt>
                <c:pt idx="13573">
                  <c:v>2.617012195120167</c:v>
                </c:pt>
                <c:pt idx="13574">
                  <c:v>2.6174999999982158</c:v>
                </c:pt>
                <c:pt idx="13575">
                  <c:v>2.6179878048762641</c:v>
                </c:pt>
                <c:pt idx="13576">
                  <c:v>2.6184756097543138</c:v>
                </c:pt>
                <c:pt idx="13577">
                  <c:v>2.6189634146323622</c:v>
                </c:pt>
                <c:pt idx="13578">
                  <c:v>2.6194512195104105</c:v>
                </c:pt>
                <c:pt idx="13579">
                  <c:v>2.6199390243884593</c:v>
                </c:pt>
                <c:pt idx="13580">
                  <c:v>2.6204268292665089</c:v>
                </c:pt>
                <c:pt idx="13581">
                  <c:v>2.6209146341445573</c:v>
                </c:pt>
                <c:pt idx="13582">
                  <c:v>2.6214024390226061</c:v>
                </c:pt>
                <c:pt idx="13583">
                  <c:v>2.6218902439006548</c:v>
                </c:pt>
                <c:pt idx="13584">
                  <c:v>2.6223780487787032</c:v>
                </c:pt>
                <c:pt idx="13585">
                  <c:v>2.6228658536567515</c:v>
                </c:pt>
                <c:pt idx="13586">
                  <c:v>2.6233536585348016</c:v>
                </c:pt>
                <c:pt idx="13587">
                  <c:v>2.62384146341285</c:v>
                </c:pt>
                <c:pt idx="13588">
                  <c:v>2.6243292682908983</c:v>
                </c:pt>
                <c:pt idx="13589">
                  <c:v>2.6248170731689475</c:v>
                </c:pt>
                <c:pt idx="13590">
                  <c:v>2.6253048780469959</c:v>
                </c:pt>
                <c:pt idx="13591">
                  <c:v>2.6257926829250446</c:v>
                </c:pt>
                <c:pt idx="13592">
                  <c:v>2.626280487803093</c:v>
                </c:pt>
                <c:pt idx="13593">
                  <c:v>2.6267682926811422</c:v>
                </c:pt>
                <c:pt idx="13594">
                  <c:v>2.6272560975591905</c:v>
                </c:pt>
                <c:pt idx="13595">
                  <c:v>2.6277439024372389</c:v>
                </c:pt>
                <c:pt idx="13596">
                  <c:v>2.6282317073152885</c:v>
                </c:pt>
                <c:pt idx="13597">
                  <c:v>2.6287195121933369</c:v>
                </c:pt>
                <c:pt idx="13598">
                  <c:v>2.6292073170713852</c:v>
                </c:pt>
                <c:pt idx="13599">
                  <c:v>2.6296951219494349</c:v>
                </c:pt>
                <c:pt idx="13600">
                  <c:v>2.6301829268274837</c:v>
                </c:pt>
                <c:pt idx="13601">
                  <c:v>2.630670731705532</c:v>
                </c:pt>
                <c:pt idx="13602">
                  <c:v>2.6311585365835821</c:v>
                </c:pt>
                <c:pt idx="13603">
                  <c:v>2.6316463414616305</c:v>
                </c:pt>
                <c:pt idx="13604">
                  <c:v>2.6321341463396792</c:v>
                </c:pt>
                <c:pt idx="13605">
                  <c:v>2.632621951217728</c:v>
                </c:pt>
                <c:pt idx="13606">
                  <c:v>2.6331097560957764</c:v>
                </c:pt>
                <c:pt idx="13607">
                  <c:v>2.6335975609738247</c:v>
                </c:pt>
                <c:pt idx="13608">
                  <c:v>2.6340853658518735</c:v>
                </c:pt>
                <c:pt idx="13609">
                  <c:v>2.6345731707299227</c:v>
                </c:pt>
                <c:pt idx="13610">
                  <c:v>2.635060975607971</c:v>
                </c:pt>
                <c:pt idx="13611">
                  <c:v>2.6355487804860194</c:v>
                </c:pt>
                <c:pt idx="13612">
                  <c:v>2.6360365853640695</c:v>
                </c:pt>
                <c:pt idx="13613">
                  <c:v>2.6365243902421178</c:v>
                </c:pt>
                <c:pt idx="13614">
                  <c:v>2.6370121951201666</c:v>
                </c:pt>
                <c:pt idx="13615">
                  <c:v>2.6374999999982154</c:v>
                </c:pt>
                <c:pt idx="13616">
                  <c:v>2.6379878048762642</c:v>
                </c:pt>
                <c:pt idx="13617">
                  <c:v>2.6384756097543125</c:v>
                </c:pt>
                <c:pt idx="13618">
                  <c:v>2.6389634146323617</c:v>
                </c:pt>
                <c:pt idx="13619">
                  <c:v>2.6394512195104105</c:v>
                </c:pt>
                <c:pt idx="13620">
                  <c:v>2.6399390243884588</c:v>
                </c:pt>
                <c:pt idx="13621">
                  <c:v>2.6404268292665085</c:v>
                </c:pt>
                <c:pt idx="13622">
                  <c:v>2.6409146341445568</c:v>
                </c:pt>
                <c:pt idx="13623">
                  <c:v>2.6414024390226052</c:v>
                </c:pt>
                <c:pt idx="13624">
                  <c:v>2.6418902439006535</c:v>
                </c:pt>
                <c:pt idx="13625">
                  <c:v>2.6423780487787027</c:v>
                </c:pt>
                <c:pt idx="13626">
                  <c:v>2.6428658536567511</c:v>
                </c:pt>
                <c:pt idx="13627">
                  <c:v>2.6433536585347994</c:v>
                </c:pt>
                <c:pt idx="13628">
                  <c:v>2.6438414634128491</c:v>
                </c:pt>
                <c:pt idx="13629">
                  <c:v>2.6443292682908974</c:v>
                </c:pt>
                <c:pt idx="13630">
                  <c:v>2.6448170731689462</c:v>
                </c:pt>
                <c:pt idx="13631">
                  <c:v>2.6453048780469954</c:v>
                </c:pt>
                <c:pt idx="13632">
                  <c:v>2.6457926829250438</c:v>
                </c:pt>
                <c:pt idx="13633">
                  <c:v>2.6462804878030921</c:v>
                </c:pt>
                <c:pt idx="13634">
                  <c:v>2.6467682926811422</c:v>
                </c:pt>
                <c:pt idx="13635">
                  <c:v>2.647256097559191</c:v>
                </c:pt>
                <c:pt idx="13636">
                  <c:v>2.6477439024372398</c:v>
                </c:pt>
                <c:pt idx="13637">
                  <c:v>2.6482317073152886</c:v>
                </c:pt>
                <c:pt idx="13638">
                  <c:v>2.6487195121933369</c:v>
                </c:pt>
                <c:pt idx="13639">
                  <c:v>2.6492073170713368</c:v>
                </c:pt>
                <c:pt idx="13640">
                  <c:v>2.6496951219493852</c:v>
                </c:pt>
                <c:pt idx="13641">
                  <c:v>2.6501829268274832</c:v>
                </c:pt>
                <c:pt idx="13642">
                  <c:v>2.6506707317055316</c:v>
                </c:pt>
                <c:pt idx="13643">
                  <c:v>2.6511585365835315</c:v>
                </c:pt>
                <c:pt idx="13644">
                  <c:v>2.65164634146163</c:v>
                </c:pt>
                <c:pt idx="13645">
                  <c:v>2.6521341463396784</c:v>
                </c:pt>
                <c:pt idx="13646">
                  <c:v>2.6526219512176779</c:v>
                </c:pt>
                <c:pt idx="13647">
                  <c:v>2.6531097560957759</c:v>
                </c:pt>
                <c:pt idx="13648">
                  <c:v>2.6535975609738247</c:v>
                </c:pt>
                <c:pt idx="13649">
                  <c:v>2.6540853658518246</c:v>
                </c:pt>
                <c:pt idx="13650">
                  <c:v>2.6545731707299223</c:v>
                </c:pt>
                <c:pt idx="13651">
                  <c:v>2.6550609756079706</c:v>
                </c:pt>
                <c:pt idx="13652">
                  <c:v>2.6555487804859714</c:v>
                </c:pt>
                <c:pt idx="13653">
                  <c:v>2.6560365853640691</c:v>
                </c:pt>
                <c:pt idx="13654">
                  <c:v>2.6565243902421178</c:v>
                </c:pt>
                <c:pt idx="13655">
                  <c:v>2.6570121951201173</c:v>
                </c:pt>
                <c:pt idx="13656">
                  <c:v>2.6574999999981661</c:v>
                </c:pt>
                <c:pt idx="13657">
                  <c:v>2.6579878048762144</c:v>
                </c:pt>
                <c:pt idx="13658">
                  <c:v>2.6584756097542641</c:v>
                </c:pt>
                <c:pt idx="13659">
                  <c:v>2.6589634146323124</c:v>
                </c:pt>
                <c:pt idx="13660">
                  <c:v>2.6594512195103612</c:v>
                </c:pt>
                <c:pt idx="13661">
                  <c:v>2.65993902438841</c:v>
                </c:pt>
                <c:pt idx="13662">
                  <c:v>2.6604268292664583</c:v>
                </c:pt>
                <c:pt idx="13663">
                  <c:v>2.6609146341445071</c:v>
                </c:pt>
                <c:pt idx="13664">
                  <c:v>2.6614024390225559</c:v>
                </c:pt>
                <c:pt idx="13665">
                  <c:v>2.6618902439006047</c:v>
                </c:pt>
                <c:pt idx="13666">
                  <c:v>2.6623780487786535</c:v>
                </c:pt>
                <c:pt idx="13667">
                  <c:v>2.6628658536567027</c:v>
                </c:pt>
                <c:pt idx="13668">
                  <c:v>2.6633536585347515</c:v>
                </c:pt>
                <c:pt idx="13669">
                  <c:v>2.6638414634127998</c:v>
                </c:pt>
                <c:pt idx="13670">
                  <c:v>2.664329268290849</c:v>
                </c:pt>
                <c:pt idx="13671">
                  <c:v>2.6648170731688974</c:v>
                </c:pt>
                <c:pt idx="13672">
                  <c:v>2.6653048780469457</c:v>
                </c:pt>
                <c:pt idx="13673">
                  <c:v>2.6657926829249945</c:v>
                </c:pt>
                <c:pt idx="13674">
                  <c:v>2.6662804878030437</c:v>
                </c:pt>
                <c:pt idx="13675">
                  <c:v>2.6667682926810921</c:v>
                </c:pt>
                <c:pt idx="13676">
                  <c:v>2.6672560975591408</c:v>
                </c:pt>
                <c:pt idx="13677">
                  <c:v>2.6677439024371901</c:v>
                </c:pt>
                <c:pt idx="13678">
                  <c:v>2.6682317073152384</c:v>
                </c:pt>
                <c:pt idx="13679">
                  <c:v>2.6687195121932867</c:v>
                </c:pt>
                <c:pt idx="13680">
                  <c:v>2.6692073170713364</c:v>
                </c:pt>
                <c:pt idx="13681">
                  <c:v>2.6696951219493847</c:v>
                </c:pt>
                <c:pt idx="13682">
                  <c:v>2.6701829268274331</c:v>
                </c:pt>
                <c:pt idx="13683">
                  <c:v>2.6706707317054836</c:v>
                </c:pt>
                <c:pt idx="13684">
                  <c:v>2.671158536583532</c:v>
                </c:pt>
                <c:pt idx="13685">
                  <c:v>2.6716463414615803</c:v>
                </c:pt>
                <c:pt idx="13686">
                  <c:v>2.6721341463396295</c:v>
                </c:pt>
                <c:pt idx="13687">
                  <c:v>2.6726219512176779</c:v>
                </c:pt>
                <c:pt idx="13688">
                  <c:v>2.6731097560957267</c:v>
                </c:pt>
                <c:pt idx="13689">
                  <c:v>2.673597560973775</c:v>
                </c:pt>
                <c:pt idx="13690">
                  <c:v>2.6740853658518242</c:v>
                </c:pt>
                <c:pt idx="13691">
                  <c:v>2.6745731707298726</c:v>
                </c:pt>
                <c:pt idx="13692">
                  <c:v>2.6750609756079213</c:v>
                </c:pt>
                <c:pt idx="13693">
                  <c:v>2.675548780485971</c:v>
                </c:pt>
                <c:pt idx="13694">
                  <c:v>2.6760365853640193</c:v>
                </c:pt>
                <c:pt idx="13695">
                  <c:v>2.6765243902420677</c:v>
                </c:pt>
                <c:pt idx="13696">
                  <c:v>2.6770121951201169</c:v>
                </c:pt>
                <c:pt idx="13697">
                  <c:v>2.6774999999981652</c:v>
                </c:pt>
                <c:pt idx="13698">
                  <c:v>2.6779878048762136</c:v>
                </c:pt>
                <c:pt idx="13699">
                  <c:v>2.6784756097542637</c:v>
                </c:pt>
                <c:pt idx="13700">
                  <c:v>2.678963414632312</c:v>
                </c:pt>
                <c:pt idx="13701">
                  <c:v>2.6794512195103604</c:v>
                </c:pt>
                <c:pt idx="13702">
                  <c:v>2.6799390243884096</c:v>
                </c:pt>
                <c:pt idx="13703">
                  <c:v>2.6804268292664579</c:v>
                </c:pt>
                <c:pt idx="13704">
                  <c:v>2.6809146341445067</c:v>
                </c:pt>
                <c:pt idx="13705">
                  <c:v>2.681402439022555</c:v>
                </c:pt>
                <c:pt idx="13706">
                  <c:v>2.6818902439006043</c:v>
                </c:pt>
                <c:pt idx="13707">
                  <c:v>2.6823780487786526</c:v>
                </c:pt>
                <c:pt idx="13708">
                  <c:v>2.6828658536567014</c:v>
                </c:pt>
                <c:pt idx="13709">
                  <c:v>2.6833536585347506</c:v>
                </c:pt>
                <c:pt idx="13710">
                  <c:v>2.6838414634127989</c:v>
                </c:pt>
                <c:pt idx="13711">
                  <c:v>2.6843292682908473</c:v>
                </c:pt>
                <c:pt idx="13712">
                  <c:v>2.684817073168897</c:v>
                </c:pt>
                <c:pt idx="13713">
                  <c:v>2.6853048780469457</c:v>
                </c:pt>
                <c:pt idx="13714">
                  <c:v>2.6857926829249941</c:v>
                </c:pt>
                <c:pt idx="13715">
                  <c:v>2.6862804878030442</c:v>
                </c:pt>
                <c:pt idx="13716">
                  <c:v>2.6867682926810925</c:v>
                </c:pt>
                <c:pt idx="13717">
                  <c:v>2.6872560975591413</c:v>
                </c:pt>
                <c:pt idx="13718">
                  <c:v>2.6877439024371901</c:v>
                </c:pt>
                <c:pt idx="13719">
                  <c:v>2.6882317073152384</c:v>
                </c:pt>
                <c:pt idx="13720">
                  <c:v>2.6887195121932868</c:v>
                </c:pt>
                <c:pt idx="13721">
                  <c:v>2.6892073170713355</c:v>
                </c:pt>
                <c:pt idx="13722">
                  <c:v>2.6896951219493848</c:v>
                </c:pt>
                <c:pt idx="13723">
                  <c:v>2.6901829268274331</c:v>
                </c:pt>
                <c:pt idx="13724">
                  <c:v>2.6906707317054819</c:v>
                </c:pt>
                <c:pt idx="13725">
                  <c:v>2.6911585365835315</c:v>
                </c:pt>
                <c:pt idx="13726">
                  <c:v>2.6916463414615799</c:v>
                </c:pt>
                <c:pt idx="13727">
                  <c:v>2.6921341463396282</c:v>
                </c:pt>
                <c:pt idx="13728">
                  <c:v>2.692621951217677</c:v>
                </c:pt>
                <c:pt idx="13729">
                  <c:v>2.6931097560957258</c:v>
                </c:pt>
                <c:pt idx="13730">
                  <c:v>2.6935975609737746</c:v>
                </c:pt>
                <c:pt idx="13731">
                  <c:v>2.6940853658518238</c:v>
                </c:pt>
                <c:pt idx="13732">
                  <c:v>2.6945731707298726</c:v>
                </c:pt>
                <c:pt idx="13733">
                  <c:v>2.6950609756079209</c:v>
                </c:pt>
                <c:pt idx="13734">
                  <c:v>2.6955487804859701</c:v>
                </c:pt>
                <c:pt idx="13735">
                  <c:v>2.6960365853640189</c:v>
                </c:pt>
                <c:pt idx="13736">
                  <c:v>2.6965243902420672</c:v>
                </c:pt>
                <c:pt idx="13737">
                  <c:v>2.6970121951201156</c:v>
                </c:pt>
                <c:pt idx="13738">
                  <c:v>2.6974999999981648</c:v>
                </c:pt>
                <c:pt idx="13739">
                  <c:v>2.6979878048762131</c:v>
                </c:pt>
                <c:pt idx="13740">
                  <c:v>2.6984756097542615</c:v>
                </c:pt>
                <c:pt idx="13741">
                  <c:v>2.6989634146323112</c:v>
                </c:pt>
                <c:pt idx="13742">
                  <c:v>2.6994512195103599</c:v>
                </c:pt>
                <c:pt idx="13743">
                  <c:v>2.6999390243884083</c:v>
                </c:pt>
                <c:pt idx="13744">
                  <c:v>2.7004268292664575</c:v>
                </c:pt>
                <c:pt idx="13745">
                  <c:v>2.7009146341445058</c:v>
                </c:pt>
                <c:pt idx="13746">
                  <c:v>2.7014024390225542</c:v>
                </c:pt>
                <c:pt idx="13747">
                  <c:v>2.7018902439006043</c:v>
                </c:pt>
                <c:pt idx="13748">
                  <c:v>2.7023780487786531</c:v>
                </c:pt>
                <c:pt idx="13749">
                  <c:v>2.7028658536567018</c:v>
                </c:pt>
                <c:pt idx="13750">
                  <c:v>2.7033536585347502</c:v>
                </c:pt>
                <c:pt idx="13751">
                  <c:v>2.7038414634127994</c:v>
                </c:pt>
                <c:pt idx="13752">
                  <c:v>2.7043292682908477</c:v>
                </c:pt>
                <c:pt idx="13753">
                  <c:v>2.7048170731688961</c:v>
                </c:pt>
                <c:pt idx="13754">
                  <c:v>2.7053048780469453</c:v>
                </c:pt>
                <c:pt idx="13755">
                  <c:v>2.7057926829249941</c:v>
                </c:pt>
                <c:pt idx="13756">
                  <c:v>2.706280487803042</c:v>
                </c:pt>
                <c:pt idx="13757">
                  <c:v>2.7067682926810916</c:v>
                </c:pt>
                <c:pt idx="13758">
                  <c:v>2.7072560975591404</c:v>
                </c:pt>
                <c:pt idx="13759">
                  <c:v>2.7077439024371888</c:v>
                </c:pt>
                <c:pt idx="13760">
                  <c:v>2.708231707315238</c:v>
                </c:pt>
                <c:pt idx="13761">
                  <c:v>2.7087195121932863</c:v>
                </c:pt>
                <c:pt idx="13762">
                  <c:v>2.7092073170713347</c:v>
                </c:pt>
                <c:pt idx="13763">
                  <c:v>2.7096951219493839</c:v>
                </c:pt>
                <c:pt idx="13764">
                  <c:v>2.7101829268274327</c:v>
                </c:pt>
                <c:pt idx="13765">
                  <c:v>2.7106707317054815</c:v>
                </c:pt>
                <c:pt idx="13766">
                  <c:v>2.7111585365835298</c:v>
                </c:pt>
                <c:pt idx="13767">
                  <c:v>2.7116463414615795</c:v>
                </c:pt>
                <c:pt idx="13768">
                  <c:v>2.7121341463396278</c:v>
                </c:pt>
                <c:pt idx="13769">
                  <c:v>2.7126219512176766</c:v>
                </c:pt>
                <c:pt idx="13770">
                  <c:v>2.7131097560957254</c:v>
                </c:pt>
                <c:pt idx="13771">
                  <c:v>2.7135975609737741</c:v>
                </c:pt>
                <c:pt idx="13772">
                  <c:v>2.7140853658518225</c:v>
                </c:pt>
                <c:pt idx="13773">
                  <c:v>2.7145731707298717</c:v>
                </c:pt>
                <c:pt idx="13774">
                  <c:v>2.7150609756079205</c:v>
                </c:pt>
                <c:pt idx="13775">
                  <c:v>2.7155487804859688</c:v>
                </c:pt>
                <c:pt idx="13776">
                  <c:v>2.716036585364018</c:v>
                </c:pt>
                <c:pt idx="13777">
                  <c:v>2.7165243902420664</c:v>
                </c:pt>
                <c:pt idx="13778">
                  <c:v>2.7170121951201147</c:v>
                </c:pt>
                <c:pt idx="13779">
                  <c:v>2.7174999999981648</c:v>
                </c:pt>
                <c:pt idx="13780">
                  <c:v>2.7179878048762132</c:v>
                </c:pt>
                <c:pt idx="13781">
                  <c:v>2.7184756097542615</c:v>
                </c:pt>
                <c:pt idx="13782">
                  <c:v>2.7189634146323103</c:v>
                </c:pt>
                <c:pt idx="13783">
                  <c:v>2.7194512195103604</c:v>
                </c:pt>
                <c:pt idx="13784">
                  <c:v>2.7199390243884087</c:v>
                </c:pt>
                <c:pt idx="13785">
                  <c:v>2.7204268292664571</c:v>
                </c:pt>
                <c:pt idx="13786">
                  <c:v>2.7209146341445059</c:v>
                </c:pt>
                <c:pt idx="13787">
                  <c:v>2.7214024390225546</c:v>
                </c:pt>
                <c:pt idx="13788">
                  <c:v>2.721890243900603</c:v>
                </c:pt>
                <c:pt idx="13789">
                  <c:v>2.7223780487786522</c:v>
                </c:pt>
                <c:pt idx="13790">
                  <c:v>2.722865853656701</c:v>
                </c:pt>
                <c:pt idx="13791">
                  <c:v>2.7233536585347493</c:v>
                </c:pt>
                <c:pt idx="13792">
                  <c:v>2.723841463412799</c:v>
                </c:pt>
                <c:pt idx="13793">
                  <c:v>2.7243292682908473</c:v>
                </c:pt>
                <c:pt idx="13794">
                  <c:v>2.7248170731688957</c:v>
                </c:pt>
                <c:pt idx="13795">
                  <c:v>2.7253048780469449</c:v>
                </c:pt>
                <c:pt idx="13796">
                  <c:v>2.7257926829249932</c:v>
                </c:pt>
                <c:pt idx="13797">
                  <c:v>2.7262804878030416</c:v>
                </c:pt>
                <c:pt idx="13798">
                  <c:v>2.7267682926810899</c:v>
                </c:pt>
                <c:pt idx="13799">
                  <c:v>2.72725609755914</c:v>
                </c:pt>
                <c:pt idx="13800">
                  <c:v>2.7277439024371883</c:v>
                </c:pt>
                <c:pt idx="13801">
                  <c:v>2.7282317073152367</c:v>
                </c:pt>
                <c:pt idx="13802">
                  <c:v>2.7287195121932863</c:v>
                </c:pt>
                <c:pt idx="13803">
                  <c:v>2.7292073170713347</c:v>
                </c:pt>
                <c:pt idx="13804">
                  <c:v>2.729695121949383</c:v>
                </c:pt>
                <c:pt idx="13805">
                  <c:v>2.7301829268274322</c:v>
                </c:pt>
                <c:pt idx="13806">
                  <c:v>2.7306707317054806</c:v>
                </c:pt>
                <c:pt idx="13807">
                  <c:v>2.7311585365835294</c:v>
                </c:pt>
                <c:pt idx="13808">
                  <c:v>2.7316463414615786</c:v>
                </c:pt>
                <c:pt idx="13809">
                  <c:v>2.7321341463396269</c:v>
                </c:pt>
                <c:pt idx="13810">
                  <c:v>2.7326219512176753</c:v>
                </c:pt>
                <c:pt idx="13811">
                  <c:v>2.7331097560957245</c:v>
                </c:pt>
                <c:pt idx="13812">
                  <c:v>2.7335975609737737</c:v>
                </c:pt>
                <c:pt idx="13813">
                  <c:v>2.7340853658518225</c:v>
                </c:pt>
                <c:pt idx="13814">
                  <c:v>2.7345731707298708</c:v>
                </c:pt>
                <c:pt idx="13815">
                  <c:v>2.7350609756079205</c:v>
                </c:pt>
                <c:pt idx="13816">
                  <c:v>2.7355487804859693</c:v>
                </c:pt>
                <c:pt idx="13817">
                  <c:v>2.7360365853640176</c:v>
                </c:pt>
                <c:pt idx="13818">
                  <c:v>2.7365243902420664</c:v>
                </c:pt>
                <c:pt idx="13819">
                  <c:v>2.7370121951201152</c:v>
                </c:pt>
                <c:pt idx="13820">
                  <c:v>2.7374999999981147</c:v>
                </c:pt>
                <c:pt idx="13821">
                  <c:v>2.7379878048762123</c:v>
                </c:pt>
                <c:pt idx="13822">
                  <c:v>2.7384756097542615</c:v>
                </c:pt>
                <c:pt idx="13823">
                  <c:v>2.738963414632261</c:v>
                </c:pt>
                <c:pt idx="13824">
                  <c:v>2.7394512195103595</c:v>
                </c:pt>
                <c:pt idx="13825">
                  <c:v>2.7399390243884079</c:v>
                </c:pt>
                <c:pt idx="13826">
                  <c:v>2.7404268292664078</c:v>
                </c:pt>
                <c:pt idx="13827">
                  <c:v>2.7409146341445054</c:v>
                </c:pt>
                <c:pt idx="13828">
                  <c:v>2.7414024390225542</c:v>
                </c:pt>
                <c:pt idx="13829">
                  <c:v>2.7418902439006025</c:v>
                </c:pt>
                <c:pt idx="13830">
                  <c:v>2.7423780487786509</c:v>
                </c:pt>
                <c:pt idx="13831">
                  <c:v>2.7428658536567005</c:v>
                </c:pt>
                <c:pt idx="13832">
                  <c:v>2.7433536585347493</c:v>
                </c:pt>
                <c:pt idx="13833">
                  <c:v>2.7438414634127977</c:v>
                </c:pt>
                <c:pt idx="13834">
                  <c:v>2.7443292682907976</c:v>
                </c:pt>
                <c:pt idx="13835">
                  <c:v>2.7448170731688952</c:v>
                </c:pt>
                <c:pt idx="13836">
                  <c:v>2.7453048780468952</c:v>
                </c:pt>
                <c:pt idx="13837">
                  <c:v>2.7457926829249439</c:v>
                </c:pt>
                <c:pt idx="13838">
                  <c:v>2.7462804878029936</c:v>
                </c:pt>
                <c:pt idx="13839">
                  <c:v>2.7467682926810419</c:v>
                </c:pt>
                <c:pt idx="13840">
                  <c:v>2.7472560975590903</c:v>
                </c:pt>
                <c:pt idx="13841">
                  <c:v>2.7477439024371391</c:v>
                </c:pt>
                <c:pt idx="13842">
                  <c:v>2.7482317073151878</c:v>
                </c:pt>
                <c:pt idx="13843">
                  <c:v>2.7487195121932366</c:v>
                </c:pt>
                <c:pt idx="13844">
                  <c:v>2.7492073170712858</c:v>
                </c:pt>
                <c:pt idx="13845">
                  <c:v>2.7496951219493346</c:v>
                </c:pt>
                <c:pt idx="13846">
                  <c:v>2.750182926827383</c:v>
                </c:pt>
                <c:pt idx="13847">
                  <c:v>2.7506707317054313</c:v>
                </c:pt>
                <c:pt idx="13848">
                  <c:v>2.751158536583481</c:v>
                </c:pt>
                <c:pt idx="13849">
                  <c:v>2.7516463414615293</c:v>
                </c:pt>
                <c:pt idx="13850">
                  <c:v>2.7521341463395776</c:v>
                </c:pt>
                <c:pt idx="13851">
                  <c:v>2.7526219512176269</c:v>
                </c:pt>
                <c:pt idx="13852">
                  <c:v>2.7531097560956752</c:v>
                </c:pt>
                <c:pt idx="13853">
                  <c:v>2.7535975609737235</c:v>
                </c:pt>
                <c:pt idx="13854">
                  <c:v>2.7540853658517732</c:v>
                </c:pt>
                <c:pt idx="13855">
                  <c:v>2.7545731707298216</c:v>
                </c:pt>
                <c:pt idx="13856">
                  <c:v>2.7550609756078699</c:v>
                </c:pt>
                <c:pt idx="13857">
                  <c:v>2.7555487804859191</c:v>
                </c:pt>
                <c:pt idx="13858">
                  <c:v>2.7560365853639675</c:v>
                </c:pt>
                <c:pt idx="13859">
                  <c:v>2.7565243902420162</c:v>
                </c:pt>
                <c:pt idx="13860">
                  <c:v>2.7570121951200659</c:v>
                </c:pt>
                <c:pt idx="13861">
                  <c:v>2.7574999999981147</c:v>
                </c:pt>
                <c:pt idx="13862">
                  <c:v>2.7579878048761635</c:v>
                </c:pt>
                <c:pt idx="13863">
                  <c:v>2.7584756097542122</c:v>
                </c:pt>
                <c:pt idx="13864">
                  <c:v>2.7589634146322615</c:v>
                </c:pt>
                <c:pt idx="13865">
                  <c:v>2.7594512195103098</c:v>
                </c:pt>
                <c:pt idx="13866">
                  <c:v>2.7599390243883581</c:v>
                </c:pt>
                <c:pt idx="13867">
                  <c:v>2.7604268292664074</c:v>
                </c:pt>
                <c:pt idx="13868">
                  <c:v>2.7609146341444557</c:v>
                </c:pt>
                <c:pt idx="13869">
                  <c:v>2.761402439022504</c:v>
                </c:pt>
                <c:pt idx="13870">
                  <c:v>2.7618902439005533</c:v>
                </c:pt>
                <c:pt idx="13871">
                  <c:v>2.762378048778602</c:v>
                </c:pt>
                <c:pt idx="13872">
                  <c:v>2.7628658536566508</c:v>
                </c:pt>
                <c:pt idx="13873">
                  <c:v>2.7633536585347001</c:v>
                </c:pt>
                <c:pt idx="13874">
                  <c:v>2.7638414634127484</c:v>
                </c:pt>
                <c:pt idx="13875">
                  <c:v>2.7643292682907967</c:v>
                </c:pt>
                <c:pt idx="13876">
                  <c:v>2.764817073168846</c:v>
                </c:pt>
                <c:pt idx="13877">
                  <c:v>2.7653048780468943</c:v>
                </c:pt>
                <c:pt idx="13878">
                  <c:v>2.7657926829249426</c:v>
                </c:pt>
                <c:pt idx="13879">
                  <c:v>2.7662804878029914</c:v>
                </c:pt>
                <c:pt idx="13880">
                  <c:v>2.7667682926810411</c:v>
                </c:pt>
                <c:pt idx="13881">
                  <c:v>2.7672560975590894</c:v>
                </c:pt>
                <c:pt idx="13882">
                  <c:v>2.7677439024371382</c:v>
                </c:pt>
                <c:pt idx="13883">
                  <c:v>2.7682317073151874</c:v>
                </c:pt>
                <c:pt idx="13884">
                  <c:v>2.7687195121932358</c:v>
                </c:pt>
                <c:pt idx="13885">
                  <c:v>2.7692073170712845</c:v>
                </c:pt>
                <c:pt idx="13886">
                  <c:v>2.7696951219493333</c:v>
                </c:pt>
                <c:pt idx="13887">
                  <c:v>2.7701829268273817</c:v>
                </c:pt>
                <c:pt idx="13888">
                  <c:v>2.7706707317054304</c:v>
                </c:pt>
                <c:pt idx="13889">
                  <c:v>2.7711585365834797</c:v>
                </c:pt>
                <c:pt idx="13890">
                  <c:v>2.771646341461528</c:v>
                </c:pt>
                <c:pt idx="13891">
                  <c:v>2.7721341463395763</c:v>
                </c:pt>
                <c:pt idx="13892">
                  <c:v>2.7726219512176264</c:v>
                </c:pt>
                <c:pt idx="13893">
                  <c:v>2.7731097560956752</c:v>
                </c:pt>
                <c:pt idx="13894">
                  <c:v>2.7735975609737236</c:v>
                </c:pt>
                <c:pt idx="13895">
                  <c:v>2.7740853658517719</c:v>
                </c:pt>
                <c:pt idx="13896">
                  <c:v>2.774573170729822</c:v>
                </c:pt>
                <c:pt idx="13897">
                  <c:v>2.7750609756078708</c:v>
                </c:pt>
                <c:pt idx="13898">
                  <c:v>2.7755487804859191</c:v>
                </c:pt>
                <c:pt idx="13899">
                  <c:v>2.7760365853639679</c:v>
                </c:pt>
                <c:pt idx="13900">
                  <c:v>2.7765243902420162</c:v>
                </c:pt>
                <c:pt idx="13901">
                  <c:v>2.7770121951200646</c:v>
                </c:pt>
                <c:pt idx="13902">
                  <c:v>2.7774999999981138</c:v>
                </c:pt>
                <c:pt idx="13903">
                  <c:v>2.7779878048761626</c:v>
                </c:pt>
                <c:pt idx="13904">
                  <c:v>2.7784756097542109</c:v>
                </c:pt>
                <c:pt idx="13905">
                  <c:v>2.7789634146322606</c:v>
                </c:pt>
                <c:pt idx="13906">
                  <c:v>2.7794512195103089</c:v>
                </c:pt>
                <c:pt idx="13907">
                  <c:v>2.7799390243883573</c:v>
                </c:pt>
                <c:pt idx="13908">
                  <c:v>2.7804268292664061</c:v>
                </c:pt>
                <c:pt idx="13909">
                  <c:v>2.7809146341444553</c:v>
                </c:pt>
                <c:pt idx="13910">
                  <c:v>2.7814024390225036</c:v>
                </c:pt>
                <c:pt idx="13911">
                  <c:v>2.781890243900552</c:v>
                </c:pt>
                <c:pt idx="13912">
                  <c:v>2.7823780487786021</c:v>
                </c:pt>
                <c:pt idx="13913">
                  <c:v>2.7828658536566504</c:v>
                </c:pt>
                <c:pt idx="13914">
                  <c:v>2.7833536585346987</c:v>
                </c:pt>
                <c:pt idx="13915">
                  <c:v>2.783841463412748</c:v>
                </c:pt>
                <c:pt idx="13916">
                  <c:v>2.7843292682907963</c:v>
                </c:pt>
                <c:pt idx="13917">
                  <c:v>2.7848170731688451</c:v>
                </c:pt>
                <c:pt idx="13918">
                  <c:v>2.7853048780468939</c:v>
                </c:pt>
                <c:pt idx="13919">
                  <c:v>2.7857926829249426</c:v>
                </c:pt>
                <c:pt idx="13920">
                  <c:v>2.786280487802991</c:v>
                </c:pt>
                <c:pt idx="13921">
                  <c:v>2.7867682926810406</c:v>
                </c:pt>
                <c:pt idx="13922">
                  <c:v>2.787256097559089</c:v>
                </c:pt>
                <c:pt idx="13923">
                  <c:v>2.7877439024371373</c:v>
                </c:pt>
                <c:pt idx="13924">
                  <c:v>2.7882317073151857</c:v>
                </c:pt>
                <c:pt idx="13925">
                  <c:v>2.7887195121932349</c:v>
                </c:pt>
                <c:pt idx="13926">
                  <c:v>2.7892073170712841</c:v>
                </c:pt>
                <c:pt idx="13927">
                  <c:v>2.7896951219493324</c:v>
                </c:pt>
                <c:pt idx="13928">
                  <c:v>2.7901829268273826</c:v>
                </c:pt>
                <c:pt idx="13929">
                  <c:v>2.7906707317054309</c:v>
                </c:pt>
                <c:pt idx="13930">
                  <c:v>2.7911585365834797</c:v>
                </c:pt>
                <c:pt idx="13931">
                  <c:v>2.7916463414615285</c:v>
                </c:pt>
                <c:pt idx="13932">
                  <c:v>2.7921341463395768</c:v>
                </c:pt>
                <c:pt idx="13933">
                  <c:v>2.7926219512176251</c:v>
                </c:pt>
                <c:pt idx="13934">
                  <c:v>2.7931097560956744</c:v>
                </c:pt>
                <c:pt idx="13935">
                  <c:v>2.7935975609737231</c:v>
                </c:pt>
                <c:pt idx="13936">
                  <c:v>2.7940853658517715</c:v>
                </c:pt>
                <c:pt idx="13937">
                  <c:v>2.7945731707298211</c:v>
                </c:pt>
                <c:pt idx="13938">
                  <c:v>2.7950609756078695</c:v>
                </c:pt>
                <c:pt idx="13939">
                  <c:v>2.7955487804859183</c:v>
                </c:pt>
                <c:pt idx="13940">
                  <c:v>2.7960365853639666</c:v>
                </c:pt>
                <c:pt idx="13941">
                  <c:v>2.7965243902420158</c:v>
                </c:pt>
                <c:pt idx="13942">
                  <c:v>2.7970121951200642</c:v>
                </c:pt>
                <c:pt idx="13943">
                  <c:v>2.7974999999981125</c:v>
                </c:pt>
                <c:pt idx="13944">
                  <c:v>2.7979878048761622</c:v>
                </c:pt>
                <c:pt idx="13945">
                  <c:v>2.7984756097542105</c:v>
                </c:pt>
                <c:pt idx="13946">
                  <c:v>2.7989634146322593</c:v>
                </c:pt>
                <c:pt idx="13947">
                  <c:v>2.799451219510309</c:v>
                </c:pt>
                <c:pt idx="13948">
                  <c:v>2.7999390243883573</c:v>
                </c:pt>
                <c:pt idx="13949">
                  <c:v>2.8004268292664056</c:v>
                </c:pt>
                <c:pt idx="13950">
                  <c:v>2.8009146341444549</c:v>
                </c:pt>
                <c:pt idx="13951">
                  <c:v>2.8014024390225032</c:v>
                </c:pt>
                <c:pt idx="13952">
                  <c:v>2.8018902439005515</c:v>
                </c:pt>
                <c:pt idx="13953">
                  <c:v>2.8023780487786012</c:v>
                </c:pt>
                <c:pt idx="13954">
                  <c:v>2.8028658536566495</c:v>
                </c:pt>
                <c:pt idx="13955">
                  <c:v>2.8033536585346979</c:v>
                </c:pt>
                <c:pt idx="13956">
                  <c:v>2.8038414634127466</c:v>
                </c:pt>
                <c:pt idx="13957">
                  <c:v>2.8043292682907954</c:v>
                </c:pt>
                <c:pt idx="13958">
                  <c:v>2.8048170731688442</c:v>
                </c:pt>
                <c:pt idx="13959">
                  <c:v>2.8053048780468925</c:v>
                </c:pt>
                <c:pt idx="13960">
                  <c:v>2.8057926829249422</c:v>
                </c:pt>
                <c:pt idx="13961">
                  <c:v>2.806280487802991</c:v>
                </c:pt>
                <c:pt idx="13962">
                  <c:v>2.8067682926810402</c:v>
                </c:pt>
                <c:pt idx="13963">
                  <c:v>2.8072560975590894</c:v>
                </c:pt>
                <c:pt idx="13964">
                  <c:v>2.8077439024371378</c:v>
                </c:pt>
                <c:pt idx="13965">
                  <c:v>2.8082317073151861</c:v>
                </c:pt>
                <c:pt idx="13966">
                  <c:v>2.8087195121932353</c:v>
                </c:pt>
                <c:pt idx="13967">
                  <c:v>2.8092073170712837</c:v>
                </c:pt>
                <c:pt idx="13968">
                  <c:v>2.809695121949332</c:v>
                </c:pt>
                <c:pt idx="13969">
                  <c:v>2.8101829268273817</c:v>
                </c:pt>
                <c:pt idx="13970">
                  <c:v>2.81067073170543</c:v>
                </c:pt>
                <c:pt idx="13971">
                  <c:v>2.8111585365834788</c:v>
                </c:pt>
                <c:pt idx="13972">
                  <c:v>2.8116463414615276</c:v>
                </c:pt>
                <c:pt idx="13973">
                  <c:v>2.8121341463395764</c:v>
                </c:pt>
                <c:pt idx="13974">
                  <c:v>2.8126219512176247</c:v>
                </c:pt>
                <c:pt idx="13975">
                  <c:v>2.813109756095673</c:v>
                </c:pt>
                <c:pt idx="13976">
                  <c:v>2.8135975609737223</c:v>
                </c:pt>
                <c:pt idx="13977">
                  <c:v>2.814085365851771</c:v>
                </c:pt>
                <c:pt idx="13978">
                  <c:v>2.8145731707298198</c:v>
                </c:pt>
                <c:pt idx="13979">
                  <c:v>2.8150609756078691</c:v>
                </c:pt>
                <c:pt idx="13980">
                  <c:v>2.8155487804859174</c:v>
                </c:pt>
                <c:pt idx="13981">
                  <c:v>2.8160365853639662</c:v>
                </c:pt>
                <c:pt idx="13982">
                  <c:v>2.8165243902420154</c:v>
                </c:pt>
                <c:pt idx="13983">
                  <c:v>2.8170121951200642</c:v>
                </c:pt>
                <c:pt idx="13984">
                  <c:v>2.8174999999981125</c:v>
                </c:pt>
                <c:pt idx="13985">
                  <c:v>2.8179878048761617</c:v>
                </c:pt>
                <c:pt idx="13986">
                  <c:v>2.8184756097542101</c:v>
                </c:pt>
                <c:pt idx="13987">
                  <c:v>2.8189634146322584</c:v>
                </c:pt>
                <c:pt idx="13988">
                  <c:v>2.8194512195103072</c:v>
                </c:pt>
                <c:pt idx="13989">
                  <c:v>2.8199390243883564</c:v>
                </c:pt>
                <c:pt idx="13990">
                  <c:v>2.8204268292664048</c:v>
                </c:pt>
                <c:pt idx="13991">
                  <c:v>2.8209146341444531</c:v>
                </c:pt>
                <c:pt idx="13992">
                  <c:v>2.8214024390225032</c:v>
                </c:pt>
                <c:pt idx="13993">
                  <c:v>2.8218902439005515</c:v>
                </c:pt>
                <c:pt idx="13994">
                  <c:v>2.8223780487785999</c:v>
                </c:pt>
                <c:pt idx="13995">
                  <c:v>2.82286585365665</c:v>
                </c:pt>
                <c:pt idx="13996">
                  <c:v>2.8233536585346983</c:v>
                </c:pt>
                <c:pt idx="13997">
                  <c:v>2.8238414634127471</c:v>
                </c:pt>
                <c:pt idx="13998">
                  <c:v>2.8243292682907959</c:v>
                </c:pt>
                <c:pt idx="13999">
                  <c:v>2.8248170731688442</c:v>
                </c:pt>
                <c:pt idx="14000">
                  <c:v>2.8253048780468437</c:v>
                </c:pt>
                <c:pt idx="14001">
                  <c:v>2.8257926829249422</c:v>
                </c:pt>
                <c:pt idx="14002">
                  <c:v>2.8262804878029906</c:v>
                </c:pt>
                <c:pt idx="14003">
                  <c:v>2.8267682926810394</c:v>
                </c:pt>
                <c:pt idx="14004">
                  <c:v>2.8272560975590877</c:v>
                </c:pt>
                <c:pt idx="14005">
                  <c:v>2.8277439024370872</c:v>
                </c:pt>
                <c:pt idx="14006">
                  <c:v>2.8282317073151857</c:v>
                </c:pt>
                <c:pt idx="14007">
                  <c:v>2.828719512193234</c:v>
                </c:pt>
                <c:pt idx="14008">
                  <c:v>2.829207317071234</c:v>
                </c:pt>
                <c:pt idx="14009">
                  <c:v>2.8296951219493316</c:v>
                </c:pt>
                <c:pt idx="14010">
                  <c:v>2.8301829268273799</c:v>
                </c:pt>
                <c:pt idx="14011">
                  <c:v>2.8306707317053807</c:v>
                </c:pt>
                <c:pt idx="14012">
                  <c:v>2.8311585365834784</c:v>
                </c:pt>
                <c:pt idx="14013">
                  <c:v>2.8316463414614783</c:v>
                </c:pt>
                <c:pt idx="14014">
                  <c:v>2.8321341463395266</c:v>
                </c:pt>
                <c:pt idx="14015">
                  <c:v>2.8326219512176247</c:v>
                </c:pt>
                <c:pt idx="14016">
                  <c:v>2.8331097560956251</c:v>
                </c:pt>
                <c:pt idx="14017">
                  <c:v>2.8335975609736734</c:v>
                </c:pt>
                <c:pt idx="14018">
                  <c:v>2.8340853658517231</c:v>
                </c:pt>
                <c:pt idx="14019">
                  <c:v>2.8345731707297714</c:v>
                </c:pt>
                <c:pt idx="14020">
                  <c:v>2.8350609756078198</c:v>
                </c:pt>
                <c:pt idx="14021">
                  <c:v>2.8355487804858681</c:v>
                </c:pt>
                <c:pt idx="14022">
                  <c:v>2.8360365853639173</c:v>
                </c:pt>
                <c:pt idx="14023">
                  <c:v>2.8365243902419657</c:v>
                </c:pt>
                <c:pt idx="14024">
                  <c:v>2.837012195120014</c:v>
                </c:pt>
                <c:pt idx="14025">
                  <c:v>2.8374999999980641</c:v>
                </c:pt>
                <c:pt idx="14026">
                  <c:v>2.8379878048761125</c:v>
                </c:pt>
                <c:pt idx="14027">
                  <c:v>2.8384756097541608</c:v>
                </c:pt>
                <c:pt idx="14028">
                  <c:v>2.83896341463221</c:v>
                </c:pt>
                <c:pt idx="14029">
                  <c:v>2.8394512195102584</c:v>
                </c:pt>
                <c:pt idx="14030">
                  <c:v>2.8399390243883071</c:v>
                </c:pt>
                <c:pt idx="14031">
                  <c:v>2.8404268292663559</c:v>
                </c:pt>
                <c:pt idx="14032">
                  <c:v>2.8409146341444043</c:v>
                </c:pt>
                <c:pt idx="14033">
                  <c:v>2.841402439022453</c:v>
                </c:pt>
                <c:pt idx="14034">
                  <c:v>2.8418902439005027</c:v>
                </c:pt>
                <c:pt idx="14035">
                  <c:v>2.842378048778551</c:v>
                </c:pt>
                <c:pt idx="14036">
                  <c:v>2.8428658536565994</c:v>
                </c:pt>
                <c:pt idx="14037">
                  <c:v>2.8433536585346477</c:v>
                </c:pt>
                <c:pt idx="14038">
                  <c:v>2.8438414634126974</c:v>
                </c:pt>
                <c:pt idx="14039">
                  <c:v>2.8443292682907462</c:v>
                </c:pt>
                <c:pt idx="14040">
                  <c:v>2.8448170731687945</c:v>
                </c:pt>
                <c:pt idx="14041">
                  <c:v>2.8453048780468442</c:v>
                </c:pt>
                <c:pt idx="14042">
                  <c:v>2.845792682924893</c:v>
                </c:pt>
                <c:pt idx="14043">
                  <c:v>2.8462804878029417</c:v>
                </c:pt>
                <c:pt idx="14044">
                  <c:v>2.8467682926809905</c:v>
                </c:pt>
                <c:pt idx="14045">
                  <c:v>2.8472560975590389</c:v>
                </c:pt>
                <c:pt idx="14046">
                  <c:v>2.8477439024370872</c:v>
                </c:pt>
                <c:pt idx="14047">
                  <c:v>2.8482317073151364</c:v>
                </c:pt>
                <c:pt idx="14048">
                  <c:v>2.8487195121931848</c:v>
                </c:pt>
                <c:pt idx="14049">
                  <c:v>2.8492073170712331</c:v>
                </c:pt>
                <c:pt idx="14050">
                  <c:v>2.8496951219492832</c:v>
                </c:pt>
                <c:pt idx="14051">
                  <c:v>2.8501829268273315</c:v>
                </c:pt>
                <c:pt idx="14052">
                  <c:v>2.8506707317053803</c:v>
                </c:pt>
                <c:pt idx="14053">
                  <c:v>2.8511585365834287</c:v>
                </c:pt>
                <c:pt idx="14054">
                  <c:v>2.8516463414614779</c:v>
                </c:pt>
                <c:pt idx="14055">
                  <c:v>2.8521341463395262</c:v>
                </c:pt>
                <c:pt idx="14056">
                  <c:v>2.8526219512175746</c:v>
                </c:pt>
                <c:pt idx="14057">
                  <c:v>2.8531097560956242</c:v>
                </c:pt>
                <c:pt idx="14058">
                  <c:v>2.8535975609736726</c:v>
                </c:pt>
                <c:pt idx="14059">
                  <c:v>2.8540853658517209</c:v>
                </c:pt>
                <c:pt idx="14060">
                  <c:v>2.8545731707297706</c:v>
                </c:pt>
                <c:pt idx="14061">
                  <c:v>2.8550609756078194</c:v>
                </c:pt>
                <c:pt idx="14062">
                  <c:v>2.8555487804858677</c:v>
                </c:pt>
                <c:pt idx="14063">
                  <c:v>2.8560365853639169</c:v>
                </c:pt>
                <c:pt idx="14064">
                  <c:v>2.8565243902419652</c:v>
                </c:pt>
                <c:pt idx="14065">
                  <c:v>2.8570121951200136</c:v>
                </c:pt>
                <c:pt idx="14066">
                  <c:v>2.8574999999980619</c:v>
                </c:pt>
                <c:pt idx="14067">
                  <c:v>2.8579878048761116</c:v>
                </c:pt>
                <c:pt idx="14068">
                  <c:v>2.8584756097541604</c:v>
                </c:pt>
                <c:pt idx="14069">
                  <c:v>2.8589634146322087</c:v>
                </c:pt>
                <c:pt idx="14070">
                  <c:v>2.8594512195102579</c:v>
                </c:pt>
                <c:pt idx="14071">
                  <c:v>2.8599390243883063</c:v>
                </c:pt>
                <c:pt idx="14072">
                  <c:v>2.8604268292663551</c:v>
                </c:pt>
                <c:pt idx="14073">
                  <c:v>2.8609146341444043</c:v>
                </c:pt>
                <c:pt idx="14074">
                  <c:v>2.8614024390224531</c:v>
                </c:pt>
                <c:pt idx="14075">
                  <c:v>2.8618902439005018</c:v>
                </c:pt>
                <c:pt idx="14076">
                  <c:v>2.8623780487785511</c:v>
                </c:pt>
                <c:pt idx="14077">
                  <c:v>2.8628658536565998</c:v>
                </c:pt>
                <c:pt idx="14078">
                  <c:v>2.8633536585346482</c:v>
                </c:pt>
                <c:pt idx="14079">
                  <c:v>2.863841463412697</c:v>
                </c:pt>
                <c:pt idx="14080">
                  <c:v>2.8643292682907457</c:v>
                </c:pt>
                <c:pt idx="14081">
                  <c:v>2.8648170731687941</c:v>
                </c:pt>
                <c:pt idx="14082">
                  <c:v>2.8653048780468429</c:v>
                </c:pt>
                <c:pt idx="14083">
                  <c:v>2.8657926829248921</c:v>
                </c:pt>
                <c:pt idx="14084">
                  <c:v>2.8662804878029409</c:v>
                </c:pt>
                <c:pt idx="14085">
                  <c:v>2.8667682926809892</c:v>
                </c:pt>
                <c:pt idx="14086">
                  <c:v>2.8672560975590384</c:v>
                </c:pt>
                <c:pt idx="14087">
                  <c:v>2.8677439024370868</c:v>
                </c:pt>
                <c:pt idx="14088">
                  <c:v>2.8682317073151351</c:v>
                </c:pt>
                <c:pt idx="14089">
                  <c:v>2.8687195121931843</c:v>
                </c:pt>
                <c:pt idx="14090">
                  <c:v>2.8692073170712331</c:v>
                </c:pt>
                <c:pt idx="14091">
                  <c:v>2.8696951219492819</c:v>
                </c:pt>
                <c:pt idx="14092">
                  <c:v>2.8701829268273311</c:v>
                </c:pt>
                <c:pt idx="14093">
                  <c:v>2.8706707317053795</c:v>
                </c:pt>
                <c:pt idx="14094">
                  <c:v>2.8711585365834282</c:v>
                </c:pt>
                <c:pt idx="14095">
                  <c:v>2.8716463414614775</c:v>
                </c:pt>
                <c:pt idx="14096">
                  <c:v>2.8721341463395262</c:v>
                </c:pt>
                <c:pt idx="14097">
                  <c:v>2.8726219512175746</c:v>
                </c:pt>
                <c:pt idx="14098">
                  <c:v>2.8731097560956229</c:v>
                </c:pt>
                <c:pt idx="14099">
                  <c:v>2.8735975609736721</c:v>
                </c:pt>
                <c:pt idx="14100">
                  <c:v>2.8740853658517209</c:v>
                </c:pt>
                <c:pt idx="14101">
                  <c:v>2.8745731707297693</c:v>
                </c:pt>
                <c:pt idx="14102">
                  <c:v>2.8750609756078185</c:v>
                </c:pt>
                <c:pt idx="14103">
                  <c:v>2.8755487804858668</c:v>
                </c:pt>
                <c:pt idx="14104">
                  <c:v>2.8760365853639156</c:v>
                </c:pt>
                <c:pt idx="14105">
                  <c:v>2.8765243902419648</c:v>
                </c:pt>
                <c:pt idx="14106">
                  <c:v>2.8770121951200136</c:v>
                </c:pt>
                <c:pt idx="14107">
                  <c:v>2.8774999999980624</c:v>
                </c:pt>
                <c:pt idx="14108">
                  <c:v>2.8779878048761121</c:v>
                </c:pt>
                <c:pt idx="14109">
                  <c:v>2.8784756097541608</c:v>
                </c:pt>
                <c:pt idx="14110">
                  <c:v>2.8789634146322092</c:v>
                </c:pt>
                <c:pt idx="14111">
                  <c:v>2.879451219510258</c:v>
                </c:pt>
                <c:pt idx="14112">
                  <c:v>2.8799390243883067</c:v>
                </c:pt>
                <c:pt idx="14113">
                  <c:v>2.8804268292663551</c:v>
                </c:pt>
                <c:pt idx="14114">
                  <c:v>2.8809146341444034</c:v>
                </c:pt>
                <c:pt idx="14115">
                  <c:v>2.8814024390224531</c:v>
                </c:pt>
                <c:pt idx="14116">
                  <c:v>2.8818902439005014</c:v>
                </c:pt>
                <c:pt idx="14117">
                  <c:v>2.8823780487785498</c:v>
                </c:pt>
                <c:pt idx="14118">
                  <c:v>2.8828658536565994</c:v>
                </c:pt>
                <c:pt idx="14119">
                  <c:v>2.8833536585346478</c:v>
                </c:pt>
                <c:pt idx="14120">
                  <c:v>2.8838414634126961</c:v>
                </c:pt>
                <c:pt idx="14121">
                  <c:v>2.8843292682907453</c:v>
                </c:pt>
                <c:pt idx="14122">
                  <c:v>2.8848170731687937</c:v>
                </c:pt>
                <c:pt idx="14123">
                  <c:v>2.8853048780468424</c:v>
                </c:pt>
                <c:pt idx="14124">
                  <c:v>2.8857926829248921</c:v>
                </c:pt>
                <c:pt idx="14125">
                  <c:v>2.8862804878029404</c:v>
                </c:pt>
                <c:pt idx="14126">
                  <c:v>2.8867682926809888</c:v>
                </c:pt>
                <c:pt idx="14127">
                  <c:v>2.887256097559038</c:v>
                </c:pt>
                <c:pt idx="14128">
                  <c:v>2.8877439024370863</c:v>
                </c:pt>
                <c:pt idx="14129">
                  <c:v>2.8882317073151351</c:v>
                </c:pt>
                <c:pt idx="14130">
                  <c:v>2.8887195121931835</c:v>
                </c:pt>
                <c:pt idx="14131">
                  <c:v>2.8892073170712327</c:v>
                </c:pt>
                <c:pt idx="14132">
                  <c:v>2.889695121949281</c:v>
                </c:pt>
                <c:pt idx="14133">
                  <c:v>2.8901829268273298</c:v>
                </c:pt>
                <c:pt idx="14134">
                  <c:v>2.890670731705379</c:v>
                </c:pt>
                <c:pt idx="14135">
                  <c:v>2.8911585365834278</c:v>
                </c:pt>
                <c:pt idx="14136">
                  <c:v>2.8916463414614761</c:v>
                </c:pt>
                <c:pt idx="14137">
                  <c:v>2.8921341463395258</c:v>
                </c:pt>
                <c:pt idx="14138">
                  <c:v>2.8926219512175741</c:v>
                </c:pt>
                <c:pt idx="14139">
                  <c:v>2.8931097560956229</c:v>
                </c:pt>
                <c:pt idx="14140">
                  <c:v>2.8935975609736726</c:v>
                </c:pt>
                <c:pt idx="14141">
                  <c:v>2.8940853658517214</c:v>
                </c:pt>
                <c:pt idx="14142">
                  <c:v>2.8945731707297697</c:v>
                </c:pt>
                <c:pt idx="14143">
                  <c:v>2.8950609756078189</c:v>
                </c:pt>
                <c:pt idx="14144">
                  <c:v>2.8955487804858673</c:v>
                </c:pt>
                <c:pt idx="14145">
                  <c:v>2.8960365853639156</c:v>
                </c:pt>
                <c:pt idx="14146">
                  <c:v>2.8965243902419644</c:v>
                </c:pt>
                <c:pt idx="14147">
                  <c:v>2.8970121951200136</c:v>
                </c:pt>
                <c:pt idx="14148">
                  <c:v>2.897499999998062</c:v>
                </c:pt>
                <c:pt idx="14149">
                  <c:v>2.8979878048761107</c:v>
                </c:pt>
                <c:pt idx="14150">
                  <c:v>2.8984756097541604</c:v>
                </c:pt>
                <c:pt idx="14151">
                  <c:v>2.8989634146322087</c:v>
                </c:pt>
                <c:pt idx="14152">
                  <c:v>2.8994512195102571</c:v>
                </c:pt>
                <c:pt idx="14153">
                  <c:v>2.8999390243883063</c:v>
                </c:pt>
                <c:pt idx="14154">
                  <c:v>2.9004268292663546</c:v>
                </c:pt>
                <c:pt idx="14155">
                  <c:v>2.9009146341444034</c:v>
                </c:pt>
                <c:pt idx="14156">
                  <c:v>2.9014024390224531</c:v>
                </c:pt>
                <c:pt idx="14157">
                  <c:v>2.9018902439005014</c:v>
                </c:pt>
                <c:pt idx="14158">
                  <c:v>2.9023780487785498</c:v>
                </c:pt>
                <c:pt idx="14159">
                  <c:v>2.902865853656599</c:v>
                </c:pt>
                <c:pt idx="14160">
                  <c:v>2.9033536585346473</c:v>
                </c:pt>
                <c:pt idx="14161">
                  <c:v>2.9038414634126961</c:v>
                </c:pt>
                <c:pt idx="14162">
                  <c:v>2.9043292682907444</c:v>
                </c:pt>
                <c:pt idx="14163">
                  <c:v>2.9048170731687937</c:v>
                </c:pt>
                <c:pt idx="14164">
                  <c:v>2.9053048780468425</c:v>
                </c:pt>
                <c:pt idx="14165">
                  <c:v>2.9057926829248908</c:v>
                </c:pt>
                <c:pt idx="14166">
                  <c:v>2.90628048780294</c:v>
                </c:pt>
                <c:pt idx="14167">
                  <c:v>2.9067682926809888</c:v>
                </c:pt>
                <c:pt idx="14168">
                  <c:v>2.9072560975590371</c:v>
                </c:pt>
                <c:pt idx="14169">
                  <c:v>2.9077439024370868</c:v>
                </c:pt>
                <c:pt idx="14170">
                  <c:v>2.9082317073151351</c:v>
                </c:pt>
                <c:pt idx="14171">
                  <c:v>2.9087195121931839</c:v>
                </c:pt>
                <c:pt idx="14172">
                  <c:v>2.9092073170712336</c:v>
                </c:pt>
                <c:pt idx="14173">
                  <c:v>2.9096951219492824</c:v>
                </c:pt>
                <c:pt idx="14174">
                  <c:v>2.9101829268273307</c:v>
                </c:pt>
                <c:pt idx="14175">
                  <c:v>2.9106707317053795</c:v>
                </c:pt>
                <c:pt idx="14176">
                  <c:v>2.9111585365834283</c:v>
                </c:pt>
                <c:pt idx="14177">
                  <c:v>2.9116463414614766</c:v>
                </c:pt>
                <c:pt idx="14178">
                  <c:v>2.9121341463395249</c:v>
                </c:pt>
                <c:pt idx="14179">
                  <c:v>2.9126219512175249</c:v>
                </c:pt>
                <c:pt idx="14180">
                  <c:v>2.9131097560956229</c:v>
                </c:pt>
                <c:pt idx="14181">
                  <c:v>2.9135975609736717</c:v>
                </c:pt>
                <c:pt idx="14182">
                  <c:v>2.9140853658516712</c:v>
                </c:pt>
                <c:pt idx="14183">
                  <c:v>2.9145731707297697</c:v>
                </c:pt>
                <c:pt idx="14184">
                  <c:v>2.9150609756078181</c:v>
                </c:pt>
                <c:pt idx="14185">
                  <c:v>2.915548780485818</c:v>
                </c:pt>
                <c:pt idx="14186">
                  <c:v>2.9160365853639156</c:v>
                </c:pt>
                <c:pt idx="14187">
                  <c:v>2.9165243902419165</c:v>
                </c:pt>
                <c:pt idx="14188">
                  <c:v>2.9170121951199648</c:v>
                </c:pt>
                <c:pt idx="14189">
                  <c:v>2.9174999999980624</c:v>
                </c:pt>
                <c:pt idx="14190">
                  <c:v>2.9179878048760624</c:v>
                </c:pt>
                <c:pt idx="14191">
                  <c:v>2.9184756097541107</c:v>
                </c:pt>
                <c:pt idx="14192">
                  <c:v>2.9189634146322088</c:v>
                </c:pt>
                <c:pt idx="14193">
                  <c:v>2.9194512195102571</c:v>
                </c:pt>
                <c:pt idx="14194">
                  <c:v>2.9199390243882575</c:v>
                </c:pt>
                <c:pt idx="14195">
                  <c:v>2.9204268292663551</c:v>
                </c:pt>
                <c:pt idx="14196">
                  <c:v>2.9209146341444034</c:v>
                </c:pt>
                <c:pt idx="14197">
                  <c:v>2.9214024390224038</c:v>
                </c:pt>
                <c:pt idx="14198">
                  <c:v>2.9218902439004522</c:v>
                </c:pt>
                <c:pt idx="14199">
                  <c:v>2.9223780487785014</c:v>
                </c:pt>
                <c:pt idx="14200">
                  <c:v>2.9228658536565497</c:v>
                </c:pt>
                <c:pt idx="14201">
                  <c:v>2.9233536585345981</c:v>
                </c:pt>
                <c:pt idx="14202">
                  <c:v>2.9238414634126482</c:v>
                </c:pt>
                <c:pt idx="14203">
                  <c:v>2.9243292682906965</c:v>
                </c:pt>
                <c:pt idx="14204">
                  <c:v>2.9248170731687453</c:v>
                </c:pt>
                <c:pt idx="14205">
                  <c:v>2.9253048780467941</c:v>
                </c:pt>
                <c:pt idx="14206">
                  <c:v>2.9257926829248428</c:v>
                </c:pt>
                <c:pt idx="14207">
                  <c:v>2.9262804878028912</c:v>
                </c:pt>
                <c:pt idx="14208">
                  <c:v>2.92676829268094</c:v>
                </c:pt>
                <c:pt idx="14209">
                  <c:v>2.9272560975589883</c:v>
                </c:pt>
                <c:pt idx="14210">
                  <c:v>2.9277439024370371</c:v>
                </c:pt>
                <c:pt idx="14211">
                  <c:v>2.9282317073150859</c:v>
                </c:pt>
                <c:pt idx="14212">
                  <c:v>2.9287195121931351</c:v>
                </c:pt>
                <c:pt idx="14213">
                  <c:v>2.9292073170711834</c:v>
                </c:pt>
                <c:pt idx="14214">
                  <c:v>2.9296951219492322</c:v>
                </c:pt>
                <c:pt idx="14215">
                  <c:v>2.9301829268272814</c:v>
                </c:pt>
                <c:pt idx="14216">
                  <c:v>2.9306707317053298</c:v>
                </c:pt>
                <c:pt idx="14217">
                  <c:v>2.9311585365833785</c:v>
                </c:pt>
                <c:pt idx="14218">
                  <c:v>2.9316463414614287</c:v>
                </c:pt>
                <c:pt idx="14219">
                  <c:v>2.932134146339477</c:v>
                </c:pt>
                <c:pt idx="14220">
                  <c:v>2.9326219512175253</c:v>
                </c:pt>
                <c:pt idx="14221">
                  <c:v>2.9331097560955746</c:v>
                </c:pt>
                <c:pt idx="14222">
                  <c:v>2.9335975609736229</c:v>
                </c:pt>
                <c:pt idx="14223">
                  <c:v>2.9340853658516717</c:v>
                </c:pt>
                <c:pt idx="14224">
                  <c:v>2.93457317072972</c:v>
                </c:pt>
                <c:pt idx="14225">
                  <c:v>2.9350609756077697</c:v>
                </c:pt>
                <c:pt idx="14226">
                  <c:v>2.935548780485818</c:v>
                </c:pt>
                <c:pt idx="14227">
                  <c:v>2.9360365853638664</c:v>
                </c:pt>
                <c:pt idx="14228">
                  <c:v>2.936524390241916</c:v>
                </c:pt>
                <c:pt idx="14229">
                  <c:v>2.9370121951199648</c:v>
                </c:pt>
                <c:pt idx="14230">
                  <c:v>2.9374999999980131</c:v>
                </c:pt>
                <c:pt idx="14231">
                  <c:v>2.9379878048760624</c:v>
                </c:pt>
                <c:pt idx="14232">
                  <c:v>2.9384756097541107</c:v>
                </c:pt>
                <c:pt idx="14233">
                  <c:v>2.938963414632159</c:v>
                </c:pt>
                <c:pt idx="14234">
                  <c:v>2.9394512195102087</c:v>
                </c:pt>
                <c:pt idx="14235">
                  <c:v>2.9399390243882575</c:v>
                </c:pt>
                <c:pt idx="14236">
                  <c:v>2.9404268292663058</c:v>
                </c:pt>
                <c:pt idx="14237">
                  <c:v>2.9409146341443551</c:v>
                </c:pt>
                <c:pt idx="14238">
                  <c:v>2.9414024390224038</c:v>
                </c:pt>
                <c:pt idx="14239">
                  <c:v>2.9418902439004522</c:v>
                </c:pt>
                <c:pt idx="14240">
                  <c:v>2.9423780487785005</c:v>
                </c:pt>
                <c:pt idx="14241">
                  <c:v>2.9428658536565497</c:v>
                </c:pt>
                <c:pt idx="14242">
                  <c:v>2.9433536585345985</c:v>
                </c:pt>
                <c:pt idx="14243">
                  <c:v>2.9438414634126469</c:v>
                </c:pt>
                <c:pt idx="14244">
                  <c:v>2.9443292682906961</c:v>
                </c:pt>
                <c:pt idx="14245">
                  <c:v>2.9448170731687449</c:v>
                </c:pt>
                <c:pt idx="14246">
                  <c:v>2.9453048780467932</c:v>
                </c:pt>
                <c:pt idx="14247">
                  <c:v>2.9457926829248424</c:v>
                </c:pt>
                <c:pt idx="14248">
                  <c:v>2.9462804878028912</c:v>
                </c:pt>
                <c:pt idx="14249">
                  <c:v>2.9467682926809395</c:v>
                </c:pt>
                <c:pt idx="14250">
                  <c:v>2.9472560975589897</c:v>
                </c:pt>
                <c:pt idx="14251">
                  <c:v>2.947743902437038</c:v>
                </c:pt>
                <c:pt idx="14252">
                  <c:v>2.9482317073150863</c:v>
                </c:pt>
                <c:pt idx="14253">
                  <c:v>2.9487195121931356</c:v>
                </c:pt>
                <c:pt idx="14254">
                  <c:v>2.9492073170711843</c:v>
                </c:pt>
                <c:pt idx="14255">
                  <c:v>2.9496951219492327</c:v>
                </c:pt>
                <c:pt idx="14256">
                  <c:v>2.950182926827281</c:v>
                </c:pt>
                <c:pt idx="14257">
                  <c:v>2.9506707317053302</c:v>
                </c:pt>
                <c:pt idx="14258">
                  <c:v>2.951158536583379</c:v>
                </c:pt>
                <c:pt idx="14259">
                  <c:v>2.9516463414614273</c:v>
                </c:pt>
                <c:pt idx="14260">
                  <c:v>2.952134146339477</c:v>
                </c:pt>
                <c:pt idx="14261">
                  <c:v>2.9526219512175258</c:v>
                </c:pt>
                <c:pt idx="14262">
                  <c:v>2.9531097560955741</c:v>
                </c:pt>
                <c:pt idx="14263">
                  <c:v>2.9535975609736234</c:v>
                </c:pt>
                <c:pt idx="14264">
                  <c:v>2.9540853658516717</c:v>
                </c:pt>
                <c:pt idx="14265">
                  <c:v>2.95457317072972</c:v>
                </c:pt>
                <c:pt idx="14266">
                  <c:v>2.9550609756077701</c:v>
                </c:pt>
                <c:pt idx="14267">
                  <c:v>2.9555487804858185</c:v>
                </c:pt>
                <c:pt idx="14268">
                  <c:v>2.9560365853638668</c:v>
                </c:pt>
                <c:pt idx="14269">
                  <c:v>2.956524390241916</c:v>
                </c:pt>
                <c:pt idx="14270">
                  <c:v>2.9570121951199648</c:v>
                </c:pt>
                <c:pt idx="14271">
                  <c:v>2.9574999999980132</c:v>
                </c:pt>
                <c:pt idx="14272">
                  <c:v>2.9579878048760615</c:v>
                </c:pt>
                <c:pt idx="14273">
                  <c:v>2.9584756097541107</c:v>
                </c:pt>
                <c:pt idx="14274">
                  <c:v>2.9589634146321595</c:v>
                </c:pt>
                <c:pt idx="14275">
                  <c:v>2.9594512195102078</c:v>
                </c:pt>
                <c:pt idx="14276">
                  <c:v>2.9599390243882571</c:v>
                </c:pt>
                <c:pt idx="14277">
                  <c:v>2.9604268292663058</c:v>
                </c:pt>
                <c:pt idx="14278">
                  <c:v>2.9609146341443542</c:v>
                </c:pt>
                <c:pt idx="14279">
                  <c:v>2.9614024390224034</c:v>
                </c:pt>
                <c:pt idx="14280">
                  <c:v>2.9618902439004522</c:v>
                </c:pt>
                <c:pt idx="14281">
                  <c:v>2.9623780487785005</c:v>
                </c:pt>
                <c:pt idx="14282">
                  <c:v>2.9628658536565506</c:v>
                </c:pt>
                <c:pt idx="14283">
                  <c:v>2.963353658534599</c:v>
                </c:pt>
                <c:pt idx="14284">
                  <c:v>2.9638414634126473</c:v>
                </c:pt>
                <c:pt idx="14285">
                  <c:v>2.9643292682906965</c:v>
                </c:pt>
                <c:pt idx="14286">
                  <c:v>2.9648170731687449</c:v>
                </c:pt>
                <c:pt idx="14287">
                  <c:v>2.9653048780467932</c:v>
                </c:pt>
                <c:pt idx="14288">
                  <c:v>2.965792682924842</c:v>
                </c:pt>
                <c:pt idx="14289">
                  <c:v>2.9662804878028917</c:v>
                </c:pt>
                <c:pt idx="14290">
                  <c:v>2.96676829268094</c:v>
                </c:pt>
                <c:pt idx="14291">
                  <c:v>2.9672560975589883</c:v>
                </c:pt>
                <c:pt idx="14292">
                  <c:v>2.9677439024370385</c:v>
                </c:pt>
                <c:pt idx="14293">
                  <c:v>2.9682317073150868</c:v>
                </c:pt>
                <c:pt idx="14294">
                  <c:v>2.9687195121931351</c:v>
                </c:pt>
                <c:pt idx="14295">
                  <c:v>2.9692073170711843</c:v>
                </c:pt>
                <c:pt idx="14296">
                  <c:v>2.9696951219492327</c:v>
                </c:pt>
                <c:pt idx="14297">
                  <c:v>2.970182926827281</c:v>
                </c:pt>
                <c:pt idx="14298">
                  <c:v>2.9706707317053311</c:v>
                </c:pt>
                <c:pt idx="14299">
                  <c:v>2.9711585365833795</c:v>
                </c:pt>
                <c:pt idx="14300">
                  <c:v>2.9716463414614283</c:v>
                </c:pt>
                <c:pt idx="14301">
                  <c:v>2.9721341463394775</c:v>
                </c:pt>
                <c:pt idx="14302">
                  <c:v>2.9726219512175258</c:v>
                </c:pt>
                <c:pt idx="14303">
                  <c:v>2.9731097560955746</c:v>
                </c:pt>
                <c:pt idx="14304">
                  <c:v>2.9735975609736229</c:v>
                </c:pt>
                <c:pt idx="14305">
                  <c:v>2.9740853658516722</c:v>
                </c:pt>
                <c:pt idx="14306">
                  <c:v>2.9745731707297205</c:v>
                </c:pt>
                <c:pt idx="14307">
                  <c:v>2.9750609756077688</c:v>
                </c:pt>
                <c:pt idx="14308">
                  <c:v>2.9755487804858185</c:v>
                </c:pt>
                <c:pt idx="14309">
                  <c:v>2.9760365853638668</c:v>
                </c:pt>
                <c:pt idx="14310">
                  <c:v>2.9765243902419152</c:v>
                </c:pt>
                <c:pt idx="14311">
                  <c:v>2.9770121951199648</c:v>
                </c:pt>
                <c:pt idx="14312">
                  <c:v>2.9774999999980132</c:v>
                </c:pt>
                <c:pt idx="14313">
                  <c:v>2.9779878048760615</c:v>
                </c:pt>
                <c:pt idx="14314">
                  <c:v>2.9784756097541116</c:v>
                </c:pt>
                <c:pt idx="14315">
                  <c:v>2.97896341463216</c:v>
                </c:pt>
                <c:pt idx="14316">
                  <c:v>2.9794512195102083</c:v>
                </c:pt>
                <c:pt idx="14317">
                  <c:v>2.9799390243882575</c:v>
                </c:pt>
                <c:pt idx="14318">
                  <c:v>2.9804268292663059</c:v>
                </c:pt>
                <c:pt idx="14319">
                  <c:v>2.9809146341443546</c:v>
                </c:pt>
                <c:pt idx="14320">
                  <c:v>2.981402439022403</c:v>
                </c:pt>
                <c:pt idx="14321">
                  <c:v>2.9818902439004527</c:v>
                </c:pt>
                <c:pt idx="14322">
                  <c:v>2.982378048778501</c:v>
                </c:pt>
                <c:pt idx="14323">
                  <c:v>2.9828658536565498</c:v>
                </c:pt>
                <c:pt idx="14324">
                  <c:v>2.9833536585345994</c:v>
                </c:pt>
                <c:pt idx="14325">
                  <c:v>2.9838414634126478</c:v>
                </c:pt>
                <c:pt idx="14326">
                  <c:v>2.9843292682906961</c:v>
                </c:pt>
                <c:pt idx="14327">
                  <c:v>2.9848170731687453</c:v>
                </c:pt>
                <c:pt idx="14328">
                  <c:v>2.9853048780467937</c:v>
                </c:pt>
                <c:pt idx="14329">
                  <c:v>2.985792682924842</c:v>
                </c:pt>
                <c:pt idx="14330">
                  <c:v>2.9862804878028921</c:v>
                </c:pt>
                <c:pt idx="14331">
                  <c:v>2.9867682926809405</c:v>
                </c:pt>
                <c:pt idx="14332">
                  <c:v>2.9872560975589892</c:v>
                </c:pt>
                <c:pt idx="14333">
                  <c:v>2.9877439024370385</c:v>
                </c:pt>
                <c:pt idx="14334">
                  <c:v>2.9882317073150868</c:v>
                </c:pt>
                <c:pt idx="14335">
                  <c:v>2.9887195121931351</c:v>
                </c:pt>
                <c:pt idx="14336">
                  <c:v>2.9892073170711839</c:v>
                </c:pt>
                <c:pt idx="14337">
                  <c:v>2.9896951219492331</c:v>
                </c:pt>
                <c:pt idx="14338">
                  <c:v>2.9901829268272815</c:v>
                </c:pt>
                <c:pt idx="14339">
                  <c:v>2.9906707317053298</c:v>
                </c:pt>
                <c:pt idx="14340">
                  <c:v>2.991158536583379</c:v>
                </c:pt>
                <c:pt idx="14341">
                  <c:v>2.9916463414614278</c:v>
                </c:pt>
                <c:pt idx="14342">
                  <c:v>2.9921341463394762</c:v>
                </c:pt>
                <c:pt idx="14343">
                  <c:v>2.9926219512175254</c:v>
                </c:pt>
                <c:pt idx="14344">
                  <c:v>2.9931097560955742</c:v>
                </c:pt>
                <c:pt idx="14345">
                  <c:v>2.9935975609736225</c:v>
                </c:pt>
                <c:pt idx="14346">
                  <c:v>2.9940853658516726</c:v>
                </c:pt>
                <c:pt idx="14347">
                  <c:v>2.994573170729721</c:v>
                </c:pt>
                <c:pt idx="14348">
                  <c:v>2.9950609756077693</c:v>
                </c:pt>
                <c:pt idx="14349">
                  <c:v>2.9955487804858181</c:v>
                </c:pt>
                <c:pt idx="14350">
                  <c:v>2.9960365853638669</c:v>
                </c:pt>
                <c:pt idx="14351">
                  <c:v>2.9965243902419156</c:v>
                </c:pt>
                <c:pt idx="14352">
                  <c:v>2.9970121951199644</c:v>
                </c:pt>
                <c:pt idx="14353">
                  <c:v>2.9974999999980141</c:v>
                </c:pt>
                <c:pt idx="14354">
                  <c:v>2.9979878048760624</c:v>
                </c:pt>
                <c:pt idx="14355">
                  <c:v>2.9984756097541108</c:v>
                </c:pt>
                <c:pt idx="14356">
                  <c:v>2.9989634146321604</c:v>
                </c:pt>
                <c:pt idx="14357">
                  <c:v>2.9994512195102088</c:v>
                </c:pt>
                <c:pt idx="14358">
                  <c:v>2.9999390243882571</c:v>
                </c:pt>
                <c:pt idx="14359">
                  <c:v>3.0004268292663063</c:v>
                </c:pt>
                <c:pt idx="14360">
                  <c:v>3.0009146341443547</c:v>
                </c:pt>
                <c:pt idx="14361">
                  <c:v>3.001402439022355</c:v>
                </c:pt>
                <c:pt idx="14362">
                  <c:v>3.0018902439004038</c:v>
                </c:pt>
                <c:pt idx="14363">
                  <c:v>3.0023780487785019</c:v>
                </c:pt>
                <c:pt idx="14364">
                  <c:v>3.0028658536565014</c:v>
                </c:pt>
                <c:pt idx="14365">
                  <c:v>3.0033536585345497</c:v>
                </c:pt>
                <c:pt idx="14366">
                  <c:v>3.0038414634126478</c:v>
                </c:pt>
                <c:pt idx="14367">
                  <c:v>3.0043292682906961</c:v>
                </c:pt>
                <c:pt idx="14368">
                  <c:v>3.0048170731686965</c:v>
                </c:pt>
                <c:pt idx="14369">
                  <c:v>3.0053048780467941</c:v>
                </c:pt>
                <c:pt idx="14370">
                  <c:v>3.0057926829248425</c:v>
                </c:pt>
                <c:pt idx="14371">
                  <c:v>3.0062804878028428</c:v>
                </c:pt>
                <c:pt idx="14372">
                  <c:v>3.0067682926809405</c:v>
                </c:pt>
                <c:pt idx="14373">
                  <c:v>3.0072560975589888</c:v>
                </c:pt>
                <c:pt idx="14374">
                  <c:v>3.0077439024369887</c:v>
                </c:pt>
                <c:pt idx="14375">
                  <c:v>3.0082317073150868</c:v>
                </c:pt>
                <c:pt idx="14376">
                  <c:v>3.0087195121931352</c:v>
                </c:pt>
                <c:pt idx="14377">
                  <c:v>3.009207317071136</c:v>
                </c:pt>
                <c:pt idx="14378">
                  <c:v>3.0096951219491843</c:v>
                </c:pt>
                <c:pt idx="14379">
                  <c:v>3.0101829268272335</c:v>
                </c:pt>
                <c:pt idx="14380">
                  <c:v>3.0106707317052819</c:v>
                </c:pt>
                <c:pt idx="14381">
                  <c:v>3.0111585365833302</c:v>
                </c:pt>
                <c:pt idx="14382">
                  <c:v>3.011646341461379</c:v>
                </c:pt>
                <c:pt idx="14383">
                  <c:v>3.0121341463394282</c:v>
                </c:pt>
                <c:pt idx="14384">
                  <c:v>3.0126219512174766</c:v>
                </c:pt>
                <c:pt idx="14385">
                  <c:v>3.0131097560955249</c:v>
                </c:pt>
                <c:pt idx="14386">
                  <c:v>3.0135975609735746</c:v>
                </c:pt>
                <c:pt idx="14387">
                  <c:v>3.0140853658516229</c:v>
                </c:pt>
                <c:pt idx="14388">
                  <c:v>3.0145731707296712</c:v>
                </c:pt>
                <c:pt idx="14389">
                  <c:v>3.0150609756077209</c:v>
                </c:pt>
                <c:pt idx="14390">
                  <c:v>3.0155487804857692</c:v>
                </c:pt>
                <c:pt idx="14391">
                  <c:v>3.0160365853638176</c:v>
                </c:pt>
                <c:pt idx="14392">
                  <c:v>3.0165243902418677</c:v>
                </c:pt>
                <c:pt idx="14393">
                  <c:v>3.017012195119916</c:v>
                </c:pt>
                <c:pt idx="14394">
                  <c:v>3.0174999999979644</c:v>
                </c:pt>
                <c:pt idx="14395">
                  <c:v>3.0179878048760136</c:v>
                </c:pt>
                <c:pt idx="14396">
                  <c:v>3.0184756097540624</c:v>
                </c:pt>
                <c:pt idx="14397">
                  <c:v>3.0189634146321107</c:v>
                </c:pt>
                <c:pt idx="14398">
                  <c:v>3.0194512195101595</c:v>
                </c:pt>
                <c:pt idx="14399">
                  <c:v>3.0199390243882087</c:v>
                </c:pt>
                <c:pt idx="14400">
                  <c:v>3.0204268292662575</c:v>
                </c:pt>
                <c:pt idx="14401">
                  <c:v>3.0209146341443058</c:v>
                </c:pt>
                <c:pt idx="14402">
                  <c:v>3.0214024390223555</c:v>
                </c:pt>
                <c:pt idx="14403">
                  <c:v>3.0218902439004038</c:v>
                </c:pt>
                <c:pt idx="14404">
                  <c:v>3.0223780487784522</c:v>
                </c:pt>
                <c:pt idx="14405">
                  <c:v>3.0228658536565014</c:v>
                </c:pt>
                <c:pt idx="14406">
                  <c:v>3.0233536585345497</c:v>
                </c:pt>
                <c:pt idx="14407">
                  <c:v>3.0238414634125981</c:v>
                </c:pt>
                <c:pt idx="14408">
                  <c:v>3.0243292682906482</c:v>
                </c:pt>
                <c:pt idx="14409">
                  <c:v>3.0248170731686965</c:v>
                </c:pt>
                <c:pt idx="14410">
                  <c:v>3.0253048780467453</c:v>
                </c:pt>
                <c:pt idx="14411">
                  <c:v>3.0257926829247945</c:v>
                </c:pt>
                <c:pt idx="14412">
                  <c:v>3.0262804878028429</c:v>
                </c:pt>
                <c:pt idx="14413">
                  <c:v>3.0267682926808916</c:v>
                </c:pt>
                <c:pt idx="14414">
                  <c:v>3.02725609755894</c:v>
                </c:pt>
                <c:pt idx="14415">
                  <c:v>3.0277439024369892</c:v>
                </c:pt>
                <c:pt idx="14416">
                  <c:v>3.0282317073150375</c:v>
                </c:pt>
                <c:pt idx="14417">
                  <c:v>3.0287195121930863</c:v>
                </c:pt>
                <c:pt idx="14418">
                  <c:v>3.0292073170711356</c:v>
                </c:pt>
                <c:pt idx="14419">
                  <c:v>3.0296951219491839</c:v>
                </c:pt>
                <c:pt idx="14420">
                  <c:v>3.0301829268272322</c:v>
                </c:pt>
                <c:pt idx="14421">
                  <c:v>3.0306707317052815</c:v>
                </c:pt>
                <c:pt idx="14422">
                  <c:v>3.0311585365833302</c:v>
                </c:pt>
                <c:pt idx="14423">
                  <c:v>3.0316463414613786</c:v>
                </c:pt>
                <c:pt idx="14424">
                  <c:v>3.0321341463394287</c:v>
                </c:pt>
                <c:pt idx="14425">
                  <c:v>3.032621951217477</c:v>
                </c:pt>
                <c:pt idx="14426">
                  <c:v>3.0331097560955258</c:v>
                </c:pt>
                <c:pt idx="14427">
                  <c:v>3.0335975609735746</c:v>
                </c:pt>
                <c:pt idx="14428">
                  <c:v>3.0340853658516229</c:v>
                </c:pt>
                <c:pt idx="14429">
                  <c:v>3.0345731707296717</c:v>
                </c:pt>
                <c:pt idx="14430">
                  <c:v>3.0350609756077205</c:v>
                </c:pt>
                <c:pt idx="14431">
                  <c:v>3.0355487804857697</c:v>
                </c:pt>
                <c:pt idx="14432">
                  <c:v>3.0360365853638185</c:v>
                </c:pt>
                <c:pt idx="14433">
                  <c:v>3.0365243902418673</c:v>
                </c:pt>
                <c:pt idx="14434">
                  <c:v>3.0370121951199165</c:v>
                </c:pt>
                <c:pt idx="14435">
                  <c:v>3.0374999999979648</c:v>
                </c:pt>
                <c:pt idx="14436">
                  <c:v>3.0379878048760132</c:v>
                </c:pt>
                <c:pt idx="14437">
                  <c:v>3.0384756097540624</c:v>
                </c:pt>
                <c:pt idx="14438">
                  <c:v>3.0389634146321107</c:v>
                </c:pt>
                <c:pt idx="14439">
                  <c:v>3.0394512195101591</c:v>
                </c:pt>
                <c:pt idx="14440">
                  <c:v>3.0399390243882092</c:v>
                </c:pt>
                <c:pt idx="14441">
                  <c:v>3.0404268292662575</c:v>
                </c:pt>
                <c:pt idx="14442">
                  <c:v>3.0409146341443063</c:v>
                </c:pt>
                <c:pt idx="14443">
                  <c:v>3.0414024390223555</c:v>
                </c:pt>
                <c:pt idx="14444">
                  <c:v>3.0418902439004039</c:v>
                </c:pt>
                <c:pt idx="14445">
                  <c:v>3.0423780487784526</c:v>
                </c:pt>
                <c:pt idx="14446">
                  <c:v>3.042865853656501</c:v>
                </c:pt>
                <c:pt idx="14447">
                  <c:v>3.0433536585345502</c:v>
                </c:pt>
                <c:pt idx="14448">
                  <c:v>3.0438414634125985</c:v>
                </c:pt>
                <c:pt idx="14449">
                  <c:v>3.0443292682906473</c:v>
                </c:pt>
                <c:pt idx="14450">
                  <c:v>3.0448170731686965</c:v>
                </c:pt>
                <c:pt idx="14451">
                  <c:v>3.0453048780467449</c:v>
                </c:pt>
                <c:pt idx="14452">
                  <c:v>3.0457926829247937</c:v>
                </c:pt>
                <c:pt idx="14453">
                  <c:v>3.0462804878028424</c:v>
                </c:pt>
                <c:pt idx="14454">
                  <c:v>3.0467682926808912</c:v>
                </c:pt>
                <c:pt idx="14455">
                  <c:v>3.0472560975589396</c:v>
                </c:pt>
                <c:pt idx="14456">
                  <c:v>3.0477439024369897</c:v>
                </c:pt>
                <c:pt idx="14457">
                  <c:v>3.048231707315038</c:v>
                </c:pt>
                <c:pt idx="14458">
                  <c:v>3.0487195121930863</c:v>
                </c:pt>
                <c:pt idx="14459">
                  <c:v>3.049207317071136</c:v>
                </c:pt>
                <c:pt idx="14460">
                  <c:v>3.0496951219491844</c:v>
                </c:pt>
                <c:pt idx="14461">
                  <c:v>3.0501829268272331</c:v>
                </c:pt>
                <c:pt idx="14462">
                  <c:v>3.0506707317052815</c:v>
                </c:pt>
                <c:pt idx="14463">
                  <c:v>3.0511585365833307</c:v>
                </c:pt>
                <c:pt idx="14464">
                  <c:v>3.0516463414613795</c:v>
                </c:pt>
                <c:pt idx="14465">
                  <c:v>3.0521341463394278</c:v>
                </c:pt>
                <c:pt idx="14466">
                  <c:v>3.0526219512174775</c:v>
                </c:pt>
                <c:pt idx="14467">
                  <c:v>3.0531097560955258</c:v>
                </c:pt>
                <c:pt idx="14468">
                  <c:v>3.0535975609735746</c:v>
                </c:pt>
                <c:pt idx="14469">
                  <c:v>3.0540853658516234</c:v>
                </c:pt>
                <c:pt idx="14470">
                  <c:v>3.0545731707296717</c:v>
                </c:pt>
                <c:pt idx="14471">
                  <c:v>3.0550609756077205</c:v>
                </c:pt>
                <c:pt idx="14472">
                  <c:v>3.0555487804857702</c:v>
                </c:pt>
                <c:pt idx="14473">
                  <c:v>3.0560365853638189</c:v>
                </c:pt>
                <c:pt idx="14474">
                  <c:v>3.0565243902418673</c:v>
                </c:pt>
                <c:pt idx="14475">
                  <c:v>3.0570121951199165</c:v>
                </c:pt>
                <c:pt idx="14476">
                  <c:v>3.0574999999979648</c:v>
                </c:pt>
                <c:pt idx="14477">
                  <c:v>3.0579878048760136</c:v>
                </c:pt>
                <c:pt idx="14478">
                  <c:v>3.058475609754062</c:v>
                </c:pt>
                <c:pt idx="14479">
                  <c:v>3.0589634146321112</c:v>
                </c:pt>
                <c:pt idx="14480">
                  <c:v>3.05945121951016</c:v>
                </c:pt>
                <c:pt idx="14481">
                  <c:v>3.0599390243882083</c:v>
                </c:pt>
                <c:pt idx="14482">
                  <c:v>3.0604268292662575</c:v>
                </c:pt>
                <c:pt idx="14483">
                  <c:v>3.0609146341443063</c:v>
                </c:pt>
                <c:pt idx="14484">
                  <c:v>3.0614024390223546</c:v>
                </c:pt>
                <c:pt idx="14485">
                  <c:v>3.0618902439004039</c:v>
                </c:pt>
                <c:pt idx="14486">
                  <c:v>3.0623780487784522</c:v>
                </c:pt>
                <c:pt idx="14487">
                  <c:v>3.0628658536565005</c:v>
                </c:pt>
                <c:pt idx="14488">
                  <c:v>3.0633536585345507</c:v>
                </c:pt>
                <c:pt idx="14489">
                  <c:v>3.063841463412599</c:v>
                </c:pt>
                <c:pt idx="14490">
                  <c:v>3.0643292682906473</c:v>
                </c:pt>
                <c:pt idx="14491">
                  <c:v>3.064817073168697</c:v>
                </c:pt>
                <c:pt idx="14492">
                  <c:v>3.0653048780467453</c:v>
                </c:pt>
                <c:pt idx="14493">
                  <c:v>3.0657926829247941</c:v>
                </c:pt>
                <c:pt idx="14494">
                  <c:v>3.0662804878028425</c:v>
                </c:pt>
                <c:pt idx="14495">
                  <c:v>3.0667682926808921</c:v>
                </c:pt>
                <c:pt idx="14496">
                  <c:v>3.0672560975589409</c:v>
                </c:pt>
                <c:pt idx="14497">
                  <c:v>3.0677439024369892</c:v>
                </c:pt>
                <c:pt idx="14498">
                  <c:v>3.0682317073150385</c:v>
                </c:pt>
                <c:pt idx="14499">
                  <c:v>3.0687195121930873</c:v>
                </c:pt>
                <c:pt idx="14500">
                  <c:v>3.0692073170711356</c:v>
                </c:pt>
                <c:pt idx="14501">
                  <c:v>3.0696951219491844</c:v>
                </c:pt>
                <c:pt idx="14502">
                  <c:v>3.0701829268272327</c:v>
                </c:pt>
                <c:pt idx="14503">
                  <c:v>3.0706707317052815</c:v>
                </c:pt>
                <c:pt idx="14504">
                  <c:v>3.0711585365833312</c:v>
                </c:pt>
                <c:pt idx="14505">
                  <c:v>3.0716463414613795</c:v>
                </c:pt>
                <c:pt idx="14506">
                  <c:v>3.0721341463394283</c:v>
                </c:pt>
                <c:pt idx="14507">
                  <c:v>3.0726219512174766</c:v>
                </c:pt>
                <c:pt idx="14508">
                  <c:v>3.0731097560955258</c:v>
                </c:pt>
                <c:pt idx="14509">
                  <c:v>3.0735975609735746</c:v>
                </c:pt>
                <c:pt idx="14510">
                  <c:v>3.074085365851623</c:v>
                </c:pt>
                <c:pt idx="14511">
                  <c:v>3.0745731707296722</c:v>
                </c:pt>
                <c:pt idx="14512">
                  <c:v>3.075060975607721</c:v>
                </c:pt>
                <c:pt idx="14513">
                  <c:v>3.0755487804857693</c:v>
                </c:pt>
                <c:pt idx="14514">
                  <c:v>3.0760365853638185</c:v>
                </c:pt>
                <c:pt idx="14515">
                  <c:v>3.0765243902418673</c:v>
                </c:pt>
                <c:pt idx="14516">
                  <c:v>3.0770121951199156</c:v>
                </c:pt>
                <c:pt idx="14517">
                  <c:v>3.0774999999979649</c:v>
                </c:pt>
                <c:pt idx="14518">
                  <c:v>3.0779878048760132</c:v>
                </c:pt>
                <c:pt idx="14519">
                  <c:v>3.0784756097540615</c:v>
                </c:pt>
                <c:pt idx="14520">
                  <c:v>3.0789634146321117</c:v>
                </c:pt>
                <c:pt idx="14521">
                  <c:v>3.07945121951016</c:v>
                </c:pt>
                <c:pt idx="14522">
                  <c:v>3.0799390243882083</c:v>
                </c:pt>
                <c:pt idx="14523">
                  <c:v>3.0804268292662567</c:v>
                </c:pt>
                <c:pt idx="14524">
                  <c:v>3.0809146341443063</c:v>
                </c:pt>
                <c:pt idx="14525">
                  <c:v>3.0814024390223551</c:v>
                </c:pt>
                <c:pt idx="14526">
                  <c:v>3.0818902439004034</c:v>
                </c:pt>
                <c:pt idx="14527">
                  <c:v>3.0823780487784531</c:v>
                </c:pt>
                <c:pt idx="14528">
                  <c:v>3.0828658536565019</c:v>
                </c:pt>
                <c:pt idx="14529">
                  <c:v>3.0833536585345502</c:v>
                </c:pt>
                <c:pt idx="14530">
                  <c:v>3.0838414634125995</c:v>
                </c:pt>
                <c:pt idx="14531">
                  <c:v>3.0843292682906482</c:v>
                </c:pt>
                <c:pt idx="14532">
                  <c:v>3.0848170731686966</c:v>
                </c:pt>
                <c:pt idx="14533">
                  <c:v>3.0853048780467454</c:v>
                </c:pt>
                <c:pt idx="14534">
                  <c:v>3.0857926829247941</c:v>
                </c:pt>
                <c:pt idx="14535">
                  <c:v>3.0862804878028425</c:v>
                </c:pt>
                <c:pt idx="14536">
                  <c:v>3.0867682926808921</c:v>
                </c:pt>
                <c:pt idx="14537">
                  <c:v>3.0872560975589409</c:v>
                </c:pt>
                <c:pt idx="14538">
                  <c:v>3.0877439024369893</c:v>
                </c:pt>
                <c:pt idx="14539">
                  <c:v>3.0882317073150376</c:v>
                </c:pt>
                <c:pt idx="14540">
                  <c:v>3.0887195121930873</c:v>
                </c:pt>
                <c:pt idx="14541">
                  <c:v>3.0892073170711356</c:v>
                </c:pt>
                <c:pt idx="14542">
                  <c:v>3.089695121949136</c:v>
                </c:pt>
                <c:pt idx="14543">
                  <c:v>3.0901829268272336</c:v>
                </c:pt>
                <c:pt idx="14544">
                  <c:v>3.0906707317052819</c:v>
                </c:pt>
                <c:pt idx="14545">
                  <c:v>3.0911585365832823</c:v>
                </c:pt>
                <c:pt idx="14546">
                  <c:v>3.09164634146138</c:v>
                </c:pt>
                <c:pt idx="14547">
                  <c:v>3.0921341463394283</c:v>
                </c:pt>
                <c:pt idx="14548">
                  <c:v>3.0926219512174278</c:v>
                </c:pt>
                <c:pt idx="14549">
                  <c:v>3.0931097560955259</c:v>
                </c:pt>
                <c:pt idx="14550">
                  <c:v>3.0935975609735742</c:v>
                </c:pt>
                <c:pt idx="14551">
                  <c:v>3.094085365851575</c:v>
                </c:pt>
                <c:pt idx="14552">
                  <c:v>3.0945731707296726</c:v>
                </c:pt>
                <c:pt idx="14553">
                  <c:v>3.095060975607721</c:v>
                </c:pt>
                <c:pt idx="14554">
                  <c:v>3.0955487804857214</c:v>
                </c:pt>
                <c:pt idx="14555">
                  <c:v>3.0960365853638177</c:v>
                </c:pt>
                <c:pt idx="14556">
                  <c:v>3.0965243902418673</c:v>
                </c:pt>
                <c:pt idx="14557">
                  <c:v>3.0970121951199161</c:v>
                </c:pt>
                <c:pt idx="14558">
                  <c:v>3.097499999997916</c:v>
                </c:pt>
                <c:pt idx="14559">
                  <c:v>3.0979878048759644</c:v>
                </c:pt>
                <c:pt idx="14560">
                  <c:v>3.0984756097540136</c:v>
                </c:pt>
                <c:pt idx="14561">
                  <c:v>3.0989634146320624</c:v>
                </c:pt>
                <c:pt idx="14562">
                  <c:v>3.0994512195101107</c:v>
                </c:pt>
                <c:pt idx="14563">
                  <c:v>3.0999390243881599</c:v>
                </c:pt>
                <c:pt idx="14564">
                  <c:v>3.1004268292662083</c:v>
                </c:pt>
                <c:pt idx="14565">
                  <c:v>3.1009146341442566</c:v>
                </c:pt>
                <c:pt idx="14566">
                  <c:v>3.1014024390223067</c:v>
                </c:pt>
                <c:pt idx="14567">
                  <c:v>3.1018902439003551</c:v>
                </c:pt>
                <c:pt idx="14568">
                  <c:v>3.1023780487784034</c:v>
                </c:pt>
                <c:pt idx="14569">
                  <c:v>3.1028658536564531</c:v>
                </c:pt>
                <c:pt idx="14570">
                  <c:v>3.1033536585345018</c:v>
                </c:pt>
                <c:pt idx="14571">
                  <c:v>3.1038414634125506</c:v>
                </c:pt>
                <c:pt idx="14572">
                  <c:v>3.104329268290599</c:v>
                </c:pt>
                <c:pt idx="14573">
                  <c:v>3.1048170731686482</c:v>
                </c:pt>
                <c:pt idx="14574">
                  <c:v>3.105304878046697</c:v>
                </c:pt>
                <c:pt idx="14575">
                  <c:v>3.1057926829247453</c:v>
                </c:pt>
                <c:pt idx="14576">
                  <c:v>3.106280487802795</c:v>
                </c:pt>
                <c:pt idx="14577">
                  <c:v>3.1067682926808433</c:v>
                </c:pt>
                <c:pt idx="14578">
                  <c:v>3.1072560975588916</c:v>
                </c:pt>
                <c:pt idx="14579">
                  <c:v>3.1077439024369404</c:v>
                </c:pt>
                <c:pt idx="14580">
                  <c:v>3.1082317073149892</c:v>
                </c:pt>
                <c:pt idx="14581">
                  <c:v>3.108719512193038</c:v>
                </c:pt>
                <c:pt idx="14582">
                  <c:v>3.1092073170710872</c:v>
                </c:pt>
                <c:pt idx="14583">
                  <c:v>3.1096951219491356</c:v>
                </c:pt>
                <c:pt idx="14584">
                  <c:v>3.1101829268271843</c:v>
                </c:pt>
                <c:pt idx="14585">
                  <c:v>3.110670731705234</c:v>
                </c:pt>
                <c:pt idx="14586">
                  <c:v>3.1111585365832828</c:v>
                </c:pt>
                <c:pt idx="14587">
                  <c:v>3.1116463414613311</c:v>
                </c:pt>
                <c:pt idx="14588">
                  <c:v>3.1121341463393795</c:v>
                </c:pt>
                <c:pt idx="14589">
                  <c:v>3.1126219512174291</c:v>
                </c:pt>
                <c:pt idx="14590">
                  <c:v>3.1131097560954775</c:v>
                </c:pt>
                <c:pt idx="14591">
                  <c:v>3.1135975609735258</c:v>
                </c:pt>
                <c:pt idx="14592">
                  <c:v>3.114085365851575</c:v>
                </c:pt>
                <c:pt idx="14593">
                  <c:v>3.1145731707296238</c:v>
                </c:pt>
                <c:pt idx="14594">
                  <c:v>3.1150609756076721</c:v>
                </c:pt>
                <c:pt idx="14595">
                  <c:v>3.1155487804857209</c:v>
                </c:pt>
                <c:pt idx="14596">
                  <c:v>3.1160365853637702</c:v>
                </c:pt>
                <c:pt idx="14597">
                  <c:v>3.1165243902418185</c:v>
                </c:pt>
                <c:pt idx="14598">
                  <c:v>3.1170121951198677</c:v>
                </c:pt>
                <c:pt idx="14599">
                  <c:v>3.117499999997916</c:v>
                </c:pt>
                <c:pt idx="14600">
                  <c:v>3.1179878048759653</c:v>
                </c:pt>
                <c:pt idx="14601">
                  <c:v>3.1184756097540145</c:v>
                </c:pt>
                <c:pt idx="14602">
                  <c:v>3.1189634146320628</c:v>
                </c:pt>
                <c:pt idx="14603">
                  <c:v>3.1194512195101116</c:v>
                </c:pt>
                <c:pt idx="14604">
                  <c:v>3.11993902438816</c:v>
                </c:pt>
                <c:pt idx="14605">
                  <c:v>3.1204268292662101</c:v>
                </c:pt>
                <c:pt idx="14606">
                  <c:v>3.1209146341442584</c:v>
                </c:pt>
                <c:pt idx="14607">
                  <c:v>3.1214024390223067</c:v>
                </c:pt>
                <c:pt idx="14608">
                  <c:v>3.121890243900356</c:v>
                </c:pt>
                <c:pt idx="14609">
                  <c:v>3.1223780487784047</c:v>
                </c:pt>
                <c:pt idx="14610">
                  <c:v>3.1228658536564531</c:v>
                </c:pt>
                <c:pt idx="14611">
                  <c:v>3.1233536585345023</c:v>
                </c:pt>
                <c:pt idx="14612">
                  <c:v>3.1238414634125511</c:v>
                </c:pt>
                <c:pt idx="14613">
                  <c:v>3.1243292682905999</c:v>
                </c:pt>
                <c:pt idx="14614">
                  <c:v>3.1248170731686487</c:v>
                </c:pt>
                <c:pt idx="14615">
                  <c:v>3.1253048780466974</c:v>
                </c:pt>
                <c:pt idx="14616">
                  <c:v>3.1257926829247458</c:v>
                </c:pt>
                <c:pt idx="14617">
                  <c:v>3.1262804878027954</c:v>
                </c:pt>
                <c:pt idx="14618">
                  <c:v>3.1267682926808438</c:v>
                </c:pt>
                <c:pt idx="14619">
                  <c:v>3.1272560975588926</c:v>
                </c:pt>
                <c:pt idx="14620">
                  <c:v>3.1277439024369413</c:v>
                </c:pt>
                <c:pt idx="14621">
                  <c:v>3.1282317073149901</c:v>
                </c:pt>
                <c:pt idx="14622">
                  <c:v>3.1287195121930389</c:v>
                </c:pt>
                <c:pt idx="14623">
                  <c:v>3.1292073170710877</c:v>
                </c:pt>
                <c:pt idx="14624">
                  <c:v>3.1296951219491369</c:v>
                </c:pt>
                <c:pt idx="14625">
                  <c:v>3.1301829268271852</c:v>
                </c:pt>
                <c:pt idx="14626">
                  <c:v>3.1306707317052336</c:v>
                </c:pt>
                <c:pt idx="14627">
                  <c:v>3.1311585365832837</c:v>
                </c:pt>
                <c:pt idx="14628">
                  <c:v>3.131646341461332</c:v>
                </c:pt>
                <c:pt idx="14629">
                  <c:v>3.1321341463393804</c:v>
                </c:pt>
                <c:pt idx="14630">
                  <c:v>3.1326219512174296</c:v>
                </c:pt>
                <c:pt idx="14631">
                  <c:v>3.1331097560954784</c:v>
                </c:pt>
                <c:pt idx="14632">
                  <c:v>3.1335975609735272</c:v>
                </c:pt>
                <c:pt idx="14633">
                  <c:v>3.1340853658515759</c:v>
                </c:pt>
                <c:pt idx="14634">
                  <c:v>3.1345731707296256</c:v>
                </c:pt>
                <c:pt idx="14635">
                  <c:v>3.1350609756076739</c:v>
                </c:pt>
                <c:pt idx="14636">
                  <c:v>3.1355487804857223</c:v>
                </c:pt>
                <c:pt idx="14637">
                  <c:v>3.1360365853637711</c:v>
                </c:pt>
                <c:pt idx="14638">
                  <c:v>3.1365243902418198</c:v>
                </c:pt>
                <c:pt idx="14639">
                  <c:v>3.1370121951198682</c:v>
                </c:pt>
                <c:pt idx="14640">
                  <c:v>3.1374999999979174</c:v>
                </c:pt>
                <c:pt idx="14641">
                  <c:v>3.1379878048759657</c:v>
                </c:pt>
                <c:pt idx="14642">
                  <c:v>3.1384756097540141</c:v>
                </c:pt>
                <c:pt idx="14643">
                  <c:v>3.1389634146320642</c:v>
                </c:pt>
                <c:pt idx="14644">
                  <c:v>3.1394512195101125</c:v>
                </c:pt>
                <c:pt idx="14645">
                  <c:v>3.1399390243881613</c:v>
                </c:pt>
                <c:pt idx="14646">
                  <c:v>3.140426829266211</c:v>
                </c:pt>
                <c:pt idx="14647">
                  <c:v>3.1409146341442593</c:v>
                </c:pt>
                <c:pt idx="14648">
                  <c:v>3.1414024390223076</c:v>
                </c:pt>
                <c:pt idx="14649">
                  <c:v>3.1418902439003573</c:v>
                </c:pt>
                <c:pt idx="14650">
                  <c:v>3.1423780487784057</c:v>
                </c:pt>
                <c:pt idx="14651">
                  <c:v>3.142865853656454</c:v>
                </c:pt>
                <c:pt idx="14652">
                  <c:v>3.1433536585345028</c:v>
                </c:pt>
                <c:pt idx="14653">
                  <c:v>3.143841463412552</c:v>
                </c:pt>
                <c:pt idx="14654">
                  <c:v>3.1443292682906003</c:v>
                </c:pt>
                <c:pt idx="14655">
                  <c:v>3.1448170731686491</c:v>
                </c:pt>
                <c:pt idx="14656">
                  <c:v>3.1453048780466979</c:v>
                </c:pt>
                <c:pt idx="14657">
                  <c:v>3.1457926829247467</c:v>
                </c:pt>
                <c:pt idx="14658">
                  <c:v>3.1462804878027955</c:v>
                </c:pt>
                <c:pt idx="14659">
                  <c:v>3.1467682926808451</c:v>
                </c:pt>
                <c:pt idx="14660">
                  <c:v>3.1472560975588935</c:v>
                </c:pt>
                <c:pt idx="14661">
                  <c:v>3.1477439024369422</c:v>
                </c:pt>
                <c:pt idx="14662">
                  <c:v>3.1482317073149919</c:v>
                </c:pt>
                <c:pt idx="14663">
                  <c:v>3.1487195121930402</c:v>
                </c:pt>
                <c:pt idx="14664">
                  <c:v>3.1492073170710886</c:v>
                </c:pt>
                <c:pt idx="14665">
                  <c:v>3.1496951219491383</c:v>
                </c:pt>
                <c:pt idx="14666">
                  <c:v>3.1501829268271866</c:v>
                </c:pt>
                <c:pt idx="14667">
                  <c:v>3.1506707317052354</c:v>
                </c:pt>
                <c:pt idx="14668">
                  <c:v>3.1511585365832837</c:v>
                </c:pt>
                <c:pt idx="14669">
                  <c:v>3.1516463414613325</c:v>
                </c:pt>
                <c:pt idx="14670">
                  <c:v>3.1521341463393813</c:v>
                </c:pt>
                <c:pt idx="14671">
                  <c:v>3.1526219512174301</c:v>
                </c:pt>
                <c:pt idx="14672">
                  <c:v>3.1531097560954793</c:v>
                </c:pt>
                <c:pt idx="14673">
                  <c:v>3.1535975609735276</c:v>
                </c:pt>
                <c:pt idx="14674">
                  <c:v>3.1540853658515764</c:v>
                </c:pt>
                <c:pt idx="14675">
                  <c:v>3.1545731707296256</c:v>
                </c:pt>
                <c:pt idx="14676">
                  <c:v>3.1550609756076744</c:v>
                </c:pt>
                <c:pt idx="14677">
                  <c:v>3.1555487804857232</c:v>
                </c:pt>
                <c:pt idx="14678">
                  <c:v>3.1560365853637724</c:v>
                </c:pt>
                <c:pt idx="14679">
                  <c:v>3.1565243902418207</c:v>
                </c:pt>
                <c:pt idx="14680">
                  <c:v>3.1570121951198695</c:v>
                </c:pt>
                <c:pt idx="14681">
                  <c:v>3.1574999999979183</c:v>
                </c:pt>
                <c:pt idx="14682">
                  <c:v>3.1579878048759671</c:v>
                </c:pt>
                <c:pt idx="14683">
                  <c:v>3.1584756097540159</c:v>
                </c:pt>
                <c:pt idx="14684">
                  <c:v>3.1589634146320642</c:v>
                </c:pt>
                <c:pt idx="14685">
                  <c:v>3.1594512195101134</c:v>
                </c:pt>
                <c:pt idx="14686">
                  <c:v>3.1599390243881622</c:v>
                </c:pt>
                <c:pt idx="14687">
                  <c:v>3.1604268292662105</c:v>
                </c:pt>
                <c:pt idx="14688">
                  <c:v>3.1609146341442602</c:v>
                </c:pt>
                <c:pt idx="14689">
                  <c:v>3.161402439022309</c:v>
                </c:pt>
                <c:pt idx="14690">
                  <c:v>3.1618902439003578</c:v>
                </c:pt>
                <c:pt idx="14691">
                  <c:v>3.162378048778407</c:v>
                </c:pt>
                <c:pt idx="14692">
                  <c:v>3.1628658536564553</c:v>
                </c:pt>
                <c:pt idx="14693">
                  <c:v>3.1633536585345041</c:v>
                </c:pt>
                <c:pt idx="14694">
                  <c:v>3.1638414634125529</c:v>
                </c:pt>
                <c:pt idx="14695">
                  <c:v>3.1643292682906017</c:v>
                </c:pt>
                <c:pt idx="14696">
                  <c:v>3.1648170731686505</c:v>
                </c:pt>
                <c:pt idx="14697">
                  <c:v>3.1653048780466992</c:v>
                </c:pt>
                <c:pt idx="14698">
                  <c:v>3.165792682924748</c:v>
                </c:pt>
                <c:pt idx="14699">
                  <c:v>3.1662804878027968</c:v>
                </c:pt>
                <c:pt idx="14700">
                  <c:v>3.1667682926808451</c:v>
                </c:pt>
                <c:pt idx="14701">
                  <c:v>3.1672560975588944</c:v>
                </c:pt>
                <c:pt idx="14702">
                  <c:v>3.1677439024369427</c:v>
                </c:pt>
                <c:pt idx="14703">
                  <c:v>3.168231707314991</c:v>
                </c:pt>
                <c:pt idx="14704">
                  <c:v>3.1687195121930412</c:v>
                </c:pt>
                <c:pt idx="14705">
                  <c:v>3.1692073170710899</c:v>
                </c:pt>
                <c:pt idx="14706">
                  <c:v>3.1696951219491383</c:v>
                </c:pt>
                <c:pt idx="14707">
                  <c:v>3.1701829268271875</c:v>
                </c:pt>
                <c:pt idx="14708">
                  <c:v>3.1706707317052363</c:v>
                </c:pt>
                <c:pt idx="14709">
                  <c:v>3.1711585365832851</c:v>
                </c:pt>
                <c:pt idx="14710">
                  <c:v>3.1716463414613343</c:v>
                </c:pt>
                <c:pt idx="14711">
                  <c:v>3.1721341463393826</c:v>
                </c:pt>
                <c:pt idx="14712">
                  <c:v>3.172621951217431</c:v>
                </c:pt>
                <c:pt idx="14713">
                  <c:v>3.1731097560954797</c:v>
                </c:pt>
                <c:pt idx="14714">
                  <c:v>3.173597560973529</c:v>
                </c:pt>
                <c:pt idx="14715">
                  <c:v>3.1740853658515773</c:v>
                </c:pt>
                <c:pt idx="14716">
                  <c:v>3.1745731707296256</c:v>
                </c:pt>
                <c:pt idx="14717">
                  <c:v>3.1750609756076749</c:v>
                </c:pt>
                <c:pt idx="14718">
                  <c:v>3.1755487804857232</c:v>
                </c:pt>
                <c:pt idx="14719">
                  <c:v>3.1760365853637724</c:v>
                </c:pt>
                <c:pt idx="14720">
                  <c:v>3.1765243902418221</c:v>
                </c:pt>
                <c:pt idx="14721">
                  <c:v>3.1770121951198704</c:v>
                </c:pt>
                <c:pt idx="14722">
                  <c:v>3.1774999999978708</c:v>
                </c:pt>
                <c:pt idx="14723">
                  <c:v>3.1779878048759684</c:v>
                </c:pt>
                <c:pt idx="14724">
                  <c:v>3.1784756097540172</c:v>
                </c:pt>
                <c:pt idx="14725">
                  <c:v>3.1789634146320167</c:v>
                </c:pt>
                <c:pt idx="14726">
                  <c:v>3.1794512195101148</c:v>
                </c:pt>
                <c:pt idx="14727">
                  <c:v>3.1799390243881636</c:v>
                </c:pt>
                <c:pt idx="14728">
                  <c:v>3.180426829266163</c:v>
                </c:pt>
                <c:pt idx="14729">
                  <c:v>3.1809146341442602</c:v>
                </c:pt>
                <c:pt idx="14730">
                  <c:v>3.1814024390223095</c:v>
                </c:pt>
                <c:pt idx="14731">
                  <c:v>3.1818902439003578</c:v>
                </c:pt>
                <c:pt idx="14732">
                  <c:v>3.1823780487784061</c:v>
                </c:pt>
                <c:pt idx="14733">
                  <c:v>3.1828658536564061</c:v>
                </c:pt>
                <c:pt idx="14734">
                  <c:v>3.1833536585345037</c:v>
                </c:pt>
                <c:pt idx="14735">
                  <c:v>3.1838414634125525</c:v>
                </c:pt>
                <c:pt idx="14736">
                  <c:v>3.1843292682905529</c:v>
                </c:pt>
                <c:pt idx="14737">
                  <c:v>3.1848170731686509</c:v>
                </c:pt>
                <c:pt idx="14738">
                  <c:v>3.1853048780466993</c:v>
                </c:pt>
                <c:pt idx="14739">
                  <c:v>3.1857926829246996</c:v>
                </c:pt>
                <c:pt idx="14740">
                  <c:v>3.1862804878027489</c:v>
                </c:pt>
                <c:pt idx="14741">
                  <c:v>3.1867682926807972</c:v>
                </c:pt>
                <c:pt idx="14742">
                  <c:v>3.187256097558846</c:v>
                </c:pt>
                <c:pt idx="14743">
                  <c:v>3.1877439024368948</c:v>
                </c:pt>
                <c:pt idx="14744">
                  <c:v>3.1882317073149435</c:v>
                </c:pt>
                <c:pt idx="14745">
                  <c:v>3.1887195121929919</c:v>
                </c:pt>
                <c:pt idx="14746">
                  <c:v>3.1892073170710402</c:v>
                </c:pt>
                <c:pt idx="14747">
                  <c:v>3.1896951219490894</c:v>
                </c:pt>
                <c:pt idx="14748">
                  <c:v>3.1901829268271378</c:v>
                </c:pt>
                <c:pt idx="14749">
                  <c:v>3.190670731705187</c:v>
                </c:pt>
                <c:pt idx="14750">
                  <c:v>3.1911585365832367</c:v>
                </c:pt>
                <c:pt idx="14751">
                  <c:v>3.191646341461285</c:v>
                </c:pt>
                <c:pt idx="14752">
                  <c:v>3.1921341463393333</c:v>
                </c:pt>
                <c:pt idx="14753">
                  <c:v>3.192621951217383</c:v>
                </c:pt>
                <c:pt idx="14754">
                  <c:v>3.1931097560954318</c:v>
                </c:pt>
                <c:pt idx="14755">
                  <c:v>3.1935975609734801</c:v>
                </c:pt>
                <c:pt idx="14756">
                  <c:v>3.1940853658515294</c:v>
                </c:pt>
                <c:pt idx="14757">
                  <c:v>3.1945731707295777</c:v>
                </c:pt>
                <c:pt idx="14758">
                  <c:v>3.1950609756076265</c:v>
                </c:pt>
                <c:pt idx="14759">
                  <c:v>3.1955487804856757</c:v>
                </c:pt>
                <c:pt idx="14760">
                  <c:v>3.196036585363724</c:v>
                </c:pt>
                <c:pt idx="14761">
                  <c:v>3.1965243902417728</c:v>
                </c:pt>
                <c:pt idx="14762">
                  <c:v>3.1970121951198212</c:v>
                </c:pt>
                <c:pt idx="14763">
                  <c:v>3.1974999999978704</c:v>
                </c:pt>
                <c:pt idx="14764">
                  <c:v>3.1979878048759192</c:v>
                </c:pt>
                <c:pt idx="14765">
                  <c:v>3.1984756097539679</c:v>
                </c:pt>
                <c:pt idx="14766">
                  <c:v>3.1989634146320172</c:v>
                </c:pt>
                <c:pt idx="14767">
                  <c:v>3.1994512195100655</c:v>
                </c:pt>
                <c:pt idx="14768">
                  <c:v>3.1999390243881143</c:v>
                </c:pt>
                <c:pt idx="14769">
                  <c:v>3.200426829266164</c:v>
                </c:pt>
                <c:pt idx="14770">
                  <c:v>3.2009146341442123</c:v>
                </c:pt>
                <c:pt idx="14771">
                  <c:v>3.2014024390222606</c:v>
                </c:pt>
                <c:pt idx="14772">
                  <c:v>3.2018902439003103</c:v>
                </c:pt>
                <c:pt idx="14773">
                  <c:v>3.2023780487783586</c:v>
                </c:pt>
                <c:pt idx="14774">
                  <c:v>3.202865853656407</c:v>
                </c:pt>
                <c:pt idx="14775">
                  <c:v>3.2033536585344562</c:v>
                </c:pt>
                <c:pt idx="14776">
                  <c:v>3.203841463412505</c:v>
                </c:pt>
                <c:pt idx="14777">
                  <c:v>3.2043292682905538</c:v>
                </c:pt>
                <c:pt idx="14778">
                  <c:v>3.2048170731686021</c:v>
                </c:pt>
                <c:pt idx="14779">
                  <c:v>3.2053048780466513</c:v>
                </c:pt>
                <c:pt idx="14780">
                  <c:v>3.2057926829247005</c:v>
                </c:pt>
                <c:pt idx="14781">
                  <c:v>3.2062804878027489</c:v>
                </c:pt>
                <c:pt idx="14782">
                  <c:v>3.2067682926807981</c:v>
                </c:pt>
                <c:pt idx="14783">
                  <c:v>3.2072560975588464</c:v>
                </c:pt>
                <c:pt idx="14784">
                  <c:v>3.2077439024368952</c:v>
                </c:pt>
                <c:pt idx="14785">
                  <c:v>3.2082317073149444</c:v>
                </c:pt>
                <c:pt idx="14786">
                  <c:v>3.2087195121929932</c:v>
                </c:pt>
                <c:pt idx="14787">
                  <c:v>3.209207317071042</c:v>
                </c:pt>
                <c:pt idx="14788">
                  <c:v>3.2096951219490908</c:v>
                </c:pt>
                <c:pt idx="14789">
                  <c:v>3.2101829268271391</c:v>
                </c:pt>
                <c:pt idx="14790">
                  <c:v>3.2106707317051875</c:v>
                </c:pt>
                <c:pt idx="14791">
                  <c:v>3.2111585365832371</c:v>
                </c:pt>
                <c:pt idx="14792">
                  <c:v>3.2116463414612859</c:v>
                </c:pt>
                <c:pt idx="14793">
                  <c:v>3.2121341463393343</c:v>
                </c:pt>
                <c:pt idx="14794">
                  <c:v>3.2126219512173826</c:v>
                </c:pt>
                <c:pt idx="14795">
                  <c:v>3.2131097560954327</c:v>
                </c:pt>
                <c:pt idx="14796">
                  <c:v>3.2135975609734815</c:v>
                </c:pt>
                <c:pt idx="14797">
                  <c:v>3.2140853658515298</c:v>
                </c:pt>
                <c:pt idx="14798">
                  <c:v>3.2145731707295786</c:v>
                </c:pt>
                <c:pt idx="14799">
                  <c:v>3.2150609756076278</c:v>
                </c:pt>
                <c:pt idx="14800">
                  <c:v>3.2155487804856762</c:v>
                </c:pt>
                <c:pt idx="14801">
                  <c:v>3.2160365853637254</c:v>
                </c:pt>
                <c:pt idx="14802">
                  <c:v>3.2165243902417742</c:v>
                </c:pt>
                <c:pt idx="14803">
                  <c:v>3.2170121951198225</c:v>
                </c:pt>
                <c:pt idx="14804">
                  <c:v>3.2174999999978713</c:v>
                </c:pt>
                <c:pt idx="14805">
                  <c:v>3.2179878048759205</c:v>
                </c:pt>
                <c:pt idx="14806">
                  <c:v>3.2184756097539688</c:v>
                </c:pt>
                <c:pt idx="14807">
                  <c:v>3.2189634146320181</c:v>
                </c:pt>
                <c:pt idx="14808">
                  <c:v>3.2194512195100664</c:v>
                </c:pt>
                <c:pt idx="14809">
                  <c:v>3.2199390243881147</c:v>
                </c:pt>
                <c:pt idx="14810">
                  <c:v>3.2204268292661635</c:v>
                </c:pt>
                <c:pt idx="14811">
                  <c:v>3.2209146341442136</c:v>
                </c:pt>
                <c:pt idx="14812">
                  <c:v>3.221402439022262</c:v>
                </c:pt>
                <c:pt idx="14813">
                  <c:v>3.2218902439003103</c:v>
                </c:pt>
                <c:pt idx="14814">
                  <c:v>3.22237804877836</c:v>
                </c:pt>
                <c:pt idx="14815">
                  <c:v>3.2228658536564088</c:v>
                </c:pt>
                <c:pt idx="14816">
                  <c:v>3.2233536585344571</c:v>
                </c:pt>
                <c:pt idx="14817">
                  <c:v>3.2238414634125063</c:v>
                </c:pt>
                <c:pt idx="14818">
                  <c:v>3.2243292682905547</c:v>
                </c:pt>
                <c:pt idx="14819">
                  <c:v>3.2248170731686034</c:v>
                </c:pt>
                <c:pt idx="14820">
                  <c:v>3.2253048780466527</c:v>
                </c:pt>
                <c:pt idx="14821">
                  <c:v>3.225792682924701</c:v>
                </c:pt>
                <c:pt idx="14822">
                  <c:v>3.2262804878027493</c:v>
                </c:pt>
                <c:pt idx="14823">
                  <c:v>3.2267682926807986</c:v>
                </c:pt>
                <c:pt idx="14824">
                  <c:v>3.2272560975588469</c:v>
                </c:pt>
                <c:pt idx="14825">
                  <c:v>3.2277439024368961</c:v>
                </c:pt>
                <c:pt idx="14826">
                  <c:v>3.2282317073149445</c:v>
                </c:pt>
                <c:pt idx="14827">
                  <c:v>3.2287195121929941</c:v>
                </c:pt>
                <c:pt idx="14828">
                  <c:v>3.2292073170710425</c:v>
                </c:pt>
                <c:pt idx="14829">
                  <c:v>3.2296951219490913</c:v>
                </c:pt>
                <c:pt idx="14830">
                  <c:v>3.2301829268271409</c:v>
                </c:pt>
                <c:pt idx="14831">
                  <c:v>3.2306707317051893</c:v>
                </c:pt>
                <c:pt idx="14832">
                  <c:v>3.2311585365832376</c:v>
                </c:pt>
                <c:pt idx="14833">
                  <c:v>3.2316463414612873</c:v>
                </c:pt>
                <c:pt idx="14834">
                  <c:v>3.2321341463393356</c:v>
                </c:pt>
                <c:pt idx="14835">
                  <c:v>3.2326219512173839</c:v>
                </c:pt>
                <c:pt idx="14836">
                  <c:v>3.2331097560954332</c:v>
                </c:pt>
                <c:pt idx="14837">
                  <c:v>3.2335975609734819</c:v>
                </c:pt>
                <c:pt idx="14838">
                  <c:v>3.2340853658515307</c:v>
                </c:pt>
                <c:pt idx="14839">
                  <c:v>3.2345731707295791</c:v>
                </c:pt>
                <c:pt idx="14840">
                  <c:v>3.2350609756076283</c:v>
                </c:pt>
                <c:pt idx="14841">
                  <c:v>3.2355487804856771</c:v>
                </c:pt>
                <c:pt idx="14842">
                  <c:v>3.2360365853637258</c:v>
                </c:pt>
                <c:pt idx="14843">
                  <c:v>3.2365243902417751</c:v>
                </c:pt>
                <c:pt idx="14844">
                  <c:v>3.2370121951198234</c:v>
                </c:pt>
                <c:pt idx="14845">
                  <c:v>3.2374999999978717</c:v>
                </c:pt>
                <c:pt idx="14846">
                  <c:v>3.2379878048759214</c:v>
                </c:pt>
                <c:pt idx="14847">
                  <c:v>3.2384756097539698</c:v>
                </c:pt>
                <c:pt idx="14848">
                  <c:v>3.2389634146320185</c:v>
                </c:pt>
                <c:pt idx="14849">
                  <c:v>3.2394512195100678</c:v>
                </c:pt>
                <c:pt idx="14850">
                  <c:v>3.2399390243881161</c:v>
                </c:pt>
                <c:pt idx="14851">
                  <c:v>3.2404268292661644</c:v>
                </c:pt>
                <c:pt idx="14852">
                  <c:v>3.2409146341442141</c:v>
                </c:pt>
                <c:pt idx="14853">
                  <c:v>3.2414024390222629</c:v>
                </c:pt>
                <c:pt idx="14854">
                  <c:v>3.2418902439003112</c:v>
                </c:pt>
                <c:pt idx="14855">
                  <c:v>3.2423780487783596</c:v>
                </c:pt>
                <c:pt idx="14856">
                  <c:v>3.2428658536564097</c:v>
                </c:pt>
                <c:pt idx="14857">
                  <c:v>3.243353658534458</c:v>
                </c:pt>
                <c:pt idx="14858">
                  <c:v>3.2438414634125063</c:v>
                </c:pt>
                <c:pt idx="14859">
                  <c:v>3.2443292682905556</c:v>
                </c:pt>
                <c:pt idx="14860">
                  <c:v>3.2448170731686043</c:v>
                </c:pt>
                <c:pt idx="14861">
                  <c:v>3.2453048780466531</c:v>
                </c:pt>
                <c:pt idx="14862">
                  <c:v>3.2457926829247024</c:v>
                </c:pt>
                <c:pt idx="14863">
                  <c:v>3.2462804878027511</c:v>
                </c:pt>
                <c:pt idx="14864">
                  <c:v>3.2467682926807995</c:v>
                </c:pt>
                <c:pt idx="14865">
                  <c:v>3.2472560975588483</c:v>
                </c:pt>
                <c:pt idx="14866">
                  <c:v>3.2477439024368966</c:v>
                </c:pt>
                <c:pt idx="14867">
                  <c:v>3.2482317073149458</c:v>
                </c:pt>
                <c:pt idx="14868">
                  <c:v>3.248719512192995</c:v>
                </c:pt>
                <c:pt idx="14869">
                  <c:v>3.2492073170710434</c:v>
                </c:pt>
                <c:pt idx="14870">
                  <c:v>3.2496951219490917</c:v>
                </c:pt>
                <c:pt idx="14871">
                  <c:v>3.2501829268271401</c:v>
                </c:pt>
                <c:pt idx="14872">
                  <c:v>3.2506707317051902</c:v>
                </c:pt>
                <c:pt idx="14873">
                  <c:v>3.2511585365832385</c:v>
                </c:pt>
                <c:pt idx="14874">
                  <c:v>3.2516463414612868</c:v>
                </c:pt>
                <c:pt idx="14875">
                  <c:v>3.252134146339337</c:v>
                </c:pt>
                <c:pt idx="14876">
                  <c:v>3.2526219512173853</c:v>
                </c:pt>
                <c:pt idx="14877">
                  <c:v>3.2531097560954341</c:v>
                </c:pt>
                <c:pt idx="14878">
                  <c:v>3.2535975609734833</c:v>
                </c:pt>
                <c:pt idx="14879">
                  <c:v>3.2540853658515316</c:v>
                </c:pt>
                <c:pt idx="14880">
                  <c:v>3.2545731707295804</c:v>
                </c:pt>
                <c:pt idx="14881">
                  <c:v>3.2550609756076296</c:v>
                </c:pt>
                <c:pt idx="14882">
                  <c:v>3.255548780485678</c:v>
                </c:pt>
                <c:pt idx="14883">
                  <c:v>3.2560365853637263</c:v>
                </c:pt>
                <c:pt idx="14884">
                  <c:v>3.2565243902417755</c:v>
                </c:pt>
                <c:pt idx="14885">
                  <c:v>3.2570121951198239</c:v>
                </c:pt>
                <c:pt idx="14886">
                  <c:v>3.2574999999978731</c:v>
                </c:pt>
                <c:pt idx="14887">
                  <c:v>3.2579878048759214</c:v>
                </c:pt>
                <c:pt idx="14888">
                  <c:v>3.2584756097539707</c:v>
                </c:pt>
                <c:pt idx="14889">
                  <c:v>3.2589634146320194</c:v>
                </c:pt>
                <c:pt idx="14890">
                  <c:v>3.2594512195100682</c:v>
                </c:pt>
                <c:pt idx="14891">
                  <c:v>3.2599390243881179</c:v>
                </c:pt>
                <c:pt idx="14892">
                  <c:v>3.2604268292661662</c:v>
                </c:pt>
                <c:pt idx="14893">
                  <c:v>3.2609146341442146</c:v>
                </c:pt>
                <c:pt idx="14894">
                  <c:v>3.2614024390222642</c:v>
                </c:pt>
                <c:pt idx="14895">
                  <c:v>3.2618902439003126</c:v>
                </c:pt>
                <c:pt idx="14896">
                  <c:v>3.2623780487783609</c:v>
                </c:pt>
                <c:pt idx="14897">
                  <c:v>3.2628658536564101</c:v>
                </c:pt>
                <c:pt idx="14898">
                  <c:v>3.2633536585344585</c:v>
                </c:pt>
                <c:pt idx="14899">
                  <c:v>3.2638414634125072</c:v>
                </c:pt>
                <c:pt idx="14900">
                  <c:v>3.264329268290556</c:v>
                </c:pt>
                <c:pt idx="14901">
                  <c:v>3.2648170731686053</c:v>
                </c:pt>
                <c:pt idx="14902">
                  <c:v>3.2653048780466052</c:v>
                </c:pt>
                <c:pt idx="14903">
                  <c:v>3.2657926829247024</c:v>
                </c:pt>
                <c:pt idx="14904">
                  <c:v>3.2662804878027516</c:v>
                </c:pt>
                <c:pt idx="14905">
                  <c:v>3.2667682926808004</c:v>
                </c:pt>
                <c:pt idx="14906">
                  <c:v>3.2672560975588487</c:v>
                </c:pt>
                <c:pt idx="14907">
                  <c:v>3.2677439024368486</c:v>
                </c:pt>
                <c:pt idx="14908">
                  <c:v>3.2682317073149467</c:v>
                </c:pt>
                <c:pt idx="14909">
                  <c:v>3.2687195121929951</c:v>
                </c:pt>
                <c:pt idx="14910">
                  <c:v>3.269207317070995</c:v>
                </c:pt>
                <c:pt idx="14911">
                  <c:v>3.2696951219490931</c:v>
                </c:pt>
                <c:pt idx="14912">
                  <c:v>3.2701829268271414</c:v>
                </c:pt>
                <c:pt idx="14913">
                  <c:v>3.2706707317051413</c:v>
                </c:pt>
                <c:pt idx="14914">
                  <c:v>3.271158536583239</c:v>
                </c:pt>
                <c:pt idx="14915">
                  <c:v>3.2716463414612384</c:v>
                </c:pt>
                <c:pt idx="14916">
                  <c:v>3.2721341463392877</c:v>
                </c:pt>
                <c:pt idx="14917">
                  <c:v>3.2726219512173849</c:v>
                </c:pt>
                <c:pt idx="14918">
                  <c:v>3.2731097560954341</c:v>
                </c:pt>
                <c:pt idx="14919">
                  <c:v>3.273597560973434</c:v>
                </c:pt>
                <c:pt idx="14920">
                  <c:v>3.2740853658514828</c:v>
                </c:pt>
                <c:pt idx="14921">
                  <c:v>3.2745731707295325</c:v>
                </c:pt>
                <c:pt idx="14922">
                  <c:v>3.2750609756075808</c:v>
                </c:pt>
                <c:pt idx="14923">
                  <c:v>3.2755487804856291</c:v>
                </c:pt>
                <c:pt idx="14924">
                  <c:v>3.2760365853636788</c:v>
                </c:pt>
                <c:pt idx="14925">
                  <c:v>3.2765243902417271</c:v>
                </c:pt>
                <c:pt idx="14926">
                  <c:v>3.2770121951197755</c:v>
                </c:pt>
                <c:pt idx="14927">
                  <c:v>3.2774999999978247</c:v>
                </c:pt>
                <c:pt idx="14928">
                  <c:v>3.277987804875873</c:v>
                </c:pt>
                <c:pt idx="14929">
                  <c:v>3.2784756097539218</c:v>
                </c:pt>
                <c:pt idx="14930">
                  <c:v>3.2789634146319706</c:v>
                </c:pt>
                <c:pt idx="14931">
                  <c:v>3.2794512195100198</c:v>
                </c:pt>
                <c:pt idx="14932">
                  <c:v>3.2799390243880682</c:v>
                </c:pt>
                <c:pt idx="14933">
                  <c:v>3.2804268292661178</c:v>
                </c:pt>
                <c:pt idx="14934">
                  <c:v>3.2809146341441662</c:v>
                </c:pt>
                <c:pt idx="14935">
                  <c:v>3.281402439022215</c:v>
                </c:pt>
                <c:pt idx="14936">
                  <c:v>3.2818902439002633</c:v>
                </c:pt>
                <c:pt idx="14937">
                  <c:v>3.282378048778313</c:v>
                </c:pt>
                <c:pt idx="14938">
                  <c:v>3.2828658536563613</c:v>
                </c:pt>
                <c:pt idx="14939">
                  <c:v>3.2833536585344101</c:v>
                </c:pt>
                <c:pt idx="14940">
                  <c:v>3.2838414634124593</c:v>
                </c:pt>
                <c:pt idx="14941">
                  <c:v>3.2843292682905076</c:v>
                </c:pt>
                <c:pt idx="14942">
                  <c:v>3.284817073168556</c:v>
                </c:pt>
                <c:pt idx="14943">
                  <c:v>3.2853048780466056</c:v>
                </c:pt>
                <c:pt idx="14944">
                  <c:v>3.2857926829246544</c:v>
                </c:pt>
                <c:pt idx="14945">
                  <c:v>3.2862804878027028</c:v>
                </c:pt>
                <c:pt idx="14946">
                  <c:v>3.286768292680752</c:v>
                </c:pt>
                <c:pt idx="14947">
                  <c:v>3.2872560975588008</c:v>
                </c:pt>
                <c:pt idx="14948">
                  <c:v>3.2877439024368496</c:v>
                </c:pt>
                <c:pt idx="14949">
                  <c:v>3.2882317073148988</c:v>
                </c:pt>
                <c:pt idx="14950">
                  <c:v>3.2887195121929471</c:v>
                </c:pt>
                <c:pt idx="14951">
                  <c:v>3.2892073170709955</c:v>
                </c:pt>
                <c:pt idx="14952">
                  <c:v>3.2896951219490447</c:v>
                </c:pt>
                <c:pt idx="14953">
                  <c:v>3.2901829268270935</c:v>
                </c:pt>
                <c:pt idx="14954">
                  <c:v>3.2906707317051422</c:v>
                </c:pt>
                <c:pt idx="14955">
                  <c:v>3.291158536583191</c:v>
                </c:pt>
                <c:pt idx="14956">
                  <c:v>3.2916463414612398</c:v>
                </c:pt>
                <c:pt idx="14957">
                  <c:v>3.2921341463392886</c:v>
                </c:pt>
                <c:pt idx="14958">
                  <c:v>3.2926219512173369</c:v>
                </c:pt>
                <c:pt idx="14959">
                  <c:v>3.2931097560953866</c:v>
                </c:pt>
                <c:pt idx="14960">
                  <c:v>3.2935975609734349</c:v>
                </c:pt>
                <c:pt idx="14961">
                  <c:v>3.2940853658514833</c:v>
                </c:pt>
                <c:pt idx="14962">
                  <c:v>3.2945731707295334</c:v>
                </c:pt>
                <c:pt idx="14963">
                  <c:v>3.2950609756075817</c:v>
                </c:pt>
                <c:pt idx="14964">
                  <c:v>3.29554878048563</c:v>
                </c:pt>
                <c:pt idx="14965">
                  <c:v>3.2960365853636793</c:v>
                </c:pt>
                <c:pt idx="14966">
                  <c:v>3.2965243902417281</c:v>
                </c:pt>
                <c:pt idx="14967">
                  <c:v>3.2970121951197768</c:v>
                </c:pt>
                <c:pt idx="14968">
                  <c:v>3.2974999999978256</c:v>
                </c:pt>
                <c:pt idx="14969">
                  <c:v>3.2979878048758748</c:v>
                </c:pt>
                <c:pt idx="14970">
                  <c:v>3.2984756097539232</c:v>
                </c:pt>
                <c:pt idx="14971">
                  <c:v>3.298963414631972</c:v>
                </c:pt>
                <c:pt idx="14972">
                  <c:v>3.2994512195100207</c:v>
                </c:pt>
                <c:pt idx="14973">
                  <c:v>3.2999390243880695</c:v>
                </c:pt>
                <c:pt idx="14974">
                  <c:v>3.3004268292661179</c:v>
                </c:pt>
                <c:pt idx="14975">
                  <c:v>3.3009146341441671</c:v>
                </c:pt>
                <c:pt idx="14976">
                  <c:v>3.3014024390222154</c:v>
                </c:pt>
                <c:pt idx="14977">
                  <c:v>3.3018902439002638</c:v>
                </c:pt>
                <c:pt idx="14978">
                  <c:v>3.3023780487783139</c:v>
                </c:pt>
                <c:pt idx="14979">
                  <c:v>3.3028658536563622</c:v>
                </c:pt>
                <c:pt idx="14980">
                  <c:v>3.303353658534411</c:v>
                </c:pt>
                <c:pt idx="14981">
                  <c:v>3.3038414634124607</c:v>
                </c:pt>
                <c:pt idx="14982">
                  <c:v>3.304329268290509</c:v>
                </c:pt>
                <c:pt idx="14983">
                  <c:v>3.3048170731685578</c:v>
                </c:pt>
                <c:pt idx="14984">
                  <c:v>3.3053048780466061</c:v>
                </c:pt>
                <c:pt idx="14985">
                  <c:v>3.3057926829246553</c:v>
                </c:pt>
                <c:pt idx="14986">
                  <c:v>3.3062804878027041</c:v>
                </c:pt>
                <c:pt idx="14987">
                  <c:v>3.3067682926807525</c:v>
                </c:pt>
                <c:pt idx="14988">
                  <c:v>3.3072560975588017</c:v>
                </c:pt>
                <c:pt idx="14989">
                  <c:v>3.30774390243685</c:v>
                </c:pt>
                <c:pt idx="14990">
                  <c:v>3.3082317073148988</c:v>
                </c:pt>
                <c:pt idx="14991">
                  <c:v>3.3087195121929476</c:v>
                </c:pt>
                <c:pt idx="14992">
                  <c:v>3.3092073170709968</c:v>
                </c:pt>
                <c:pt idx="14993">
                  <c:v>3.3096951219490451</c:v>
                </c:pt>
                <c:pt idx="14994">
                  <c:v>3.3101829268270944</c:v>
                </c:pt>
                <c:pt idx="14995">
                  <c:v>3.3106707317051431</c:v>
                </c:pt>
                <c:pt idx="14996">
                  <c:v>3.3111585365831915</c:v>
                </c:pt>
                <c:pt idx="14997">
                  <c:v>3.3116463414612403</c:v>
                </c:pt>
                <c:pt idx="14998">
                  <c:v>3.3121341463392899</c:v>
                </c:pt>
                <c:pt idx="14999">
                  <c:v>3.3126219512173383</c:v>
                </c:pt>
                <c:pt idx="15000">
                  <c:v>3.3131097560953866</c:v>
                </c:pt>
                <c:pt idx="15001">
                  <c:v>3.3135975609734363</c:v>
                </c:pt>
                <c:pt idx="15002">
                  <c:v>3.3140853658514846</c:v>
                </c:pt>
                <c:pt idx="15003">
                  <c:v>3.3145731707295329</c:v>
                </c:pt>
                <c:pt idx="15004">
                  <c:v>3.3150609756075822</c:v>
                </c:pt>
                <c:pt idx="15005">
                  <c:v>3.315548780485631</c:v>
                </c:pt>
                <c:pt idx="15006">
                  <c:v>3.3160365853636797</c:v>
                </c:pt>
                <c:pt idx="15007">
                  <c:v>3.316524390241729</c:v>
                </c:pt>
                <c:pt idx="15008">
                  <c:v>3.3170121951197773</c:v>
                </c:pt>
                <c:pt idx="15009">
                  <c:v>3.3174999999978265</c:v>
                </c:pt>
                <c:pt idx="15010">
                  <c:v>3.3179878048758753</c:v>
                </c:pt>
                <c:pt idx="15011">
                  <c:v>3.3184756097539241</c:v>
                </c:pt>
                <c:pt idx="15012">
                  <c:v>3.3189634146319724</c:v>
                </c:pt>
                <c:pt idx="15013">
                  <c:v>3.3194512195100212</c:v>
                </c:pt>
                <c:pt idx="15014">
                  <c:v>3.3199390243880704</c:v>
                </c:pt>
                <c:pt idx="15015">
                  <c:v>3.3204268292661192</c:v>
                </c:pt>
                <c:pt idx="15016">
                  <c:v>3.320914634144168</c:v>
                </c:pt>
                <c:pt idx="15017">
                  <c:v>3.3214024390222168</c:v>
                </c:pt>
                <c:pt idx="15018">
                  <c:v>3.3218902439002655</c:v>
                </c:pt>
                <c:pt idx="15019">
                  <c:v>3.3223780487783139</c:v>
                </c:pt>
                <c:pt idx="15020">
                  <c:v>3.3228658536563636</c:v>
                </c:pt>
                <c:pt idx="15021">
                  <c:v>3.3233536585344119</c:v>
                </c:pt>
                <c:pt idx="15022">
                  <c:v>3.3238414634124602</c:v>
                </c:pt>
                <c:pt idx="15023">
                  <c:v>3.3243292682905099</c:v>
                </c:pt>
                <c:pt idx="15024">
                  <c:v>3.3248170731685587</c:v>
                </c:pt>
                <c:pt idx="15025">
                  <c:v>3.325304878046607</c:v>
                </c:pt>
                <c:pt idx="15026">
                  <c:v>3.3257926829246562</c:v>
                </c:pt>
                <c:pt idx="15027">
                  <c:v>3.3262804878027046</c:v>
                </c:pt>
                <c:pt idx="15028">
                  <c:v>3.3267682926807538</c:v>
                </c:pt>
                <c:pt idx="15029">
                  <c:v>3.3272560975588021</c:v>
                </c:pt>
                <c:pt idx="15030">
                  <c:v>3.3277439024368514</c:v>
                </c:pt>
                <c:pt idx="15031">
                  <c:v>3.3282317073149001</c:v>
                </c:pt>
                <c:pt idx="15032">
                  <c:v>3.3287195121929489</c:v>
                </c:pt>
                <c:pt idx="15033">
                  <c:v>3.3292073170709977</c:v>
                </c:pt>
                <c:pt idx="15034">
                  <c:v>3.329695121949046</c:v>
                </c:pt>
                <c:pt idx="15035">
                  <c:v>3.3301829268270948</c:v>
                </c:pt>
                <c:pt idx="15036">
                  <c:v>3.330670731705144</c:v>
                </c:pt>
                <c:pt idx="15037">
                  <c:v>3.3311585365831924</c:v>
                </c:pt>
                <c:pt idx="15038">
                  <c:v>3.3316463414612407</c:v>
                </c:pt>
                <c:pt idx="15039">
                  <c:v>3.3321341463392908</c:v>
                </c:pt>
                <c:pt idx="15040">
                  <c:v>3.3326219512173392</c:v>
                </c:pt>
                <c:pt idx="15041">
                  <c:v>3.3331097560953875</c:v>
                </c:pt>
                <c:pt idx="15042">
                  <c:v>3.3335975609734372</c:v>
                </c:pt>
                <c:pt idx="15043">
                  <c:v>3.334085365851486</c:v>
                </c:pt>
                <c:pt idx="15044">
                  <c:v>3.3345731707295347</c:v>
                </c:pt>
                <c:pt idx="15045">
                  <c:v>3.3350609756075831</c:v>
                </c:pt>
                <c:pt idx="15046">
                  <c:v>3.3355487804856323</c:v>
                </c:pt>
                <c:pt idx="15047">
                  <c:v>3.3360365853636811</c:v>
                </c:pt>
                <c:pt idx="15048">
                  <c:v>3.3365243902417294</c:v>
                </c:pt>
                <c:pt idx="15049">
                  <c:v>3.3370121951197786</c:v>
                </c:pt>
                <c:pt idx="15050">
                  <c:v>3.337499999997827</c:v>
                </c:pt>
                <c:pt idx="15051">
                  <c:v>3.3379878048758753</c:v>
                </c:pt>
                <c:pt idx="15052">
                  <c:v>3.3384756097539245</c:v>
                </c:pt>
                <c:pt idx="15053">
                  <c:v>3.3389634146319729</c:v>
                </c:pt>
                <c:pt idx="15054">
                  <c:v>3.3394512195100221</c:v>
                </c:pt>
                <c:pt idx="15055">
                  <c:v>3.3399390243880713</c:v>
                </c:pt>
                <c:pt idx="15056">
                  <c:v>3.3404268292661197</c:v>
                </c:pt>
                <c:pt idx="15057">
                  <c:v>3.340914634144168</c:v>
                </c:pt>
                <c:pt idx="15058">
                  <c:v>3.3414024390222181</c:v>
                </c:pt>
                <c:pt idx="15059">
                  <c:v>3.3418902439002669</c:v>
                </c:pt>
                <c:pt idx="15060">
                  <c:v>3.3423780487783152</c:v>
                </c:pt>
                <c:pt idx="15061">
                  <c:v>3.3428658536563636</c:v>
                </c:pt>
                <c:pt idx="15062">
                  <c:v>3.3433536585344132</c:v>
                </c:pt>
                <c:pt idx="15063">
                  <c:v>3.3438414634124616</c:v>
                </c:pt>
                <c:pt idx="15064">
                  <c:v>3.3443292682905099</c:v>
                </c:pt>
                <c:pt idx="15065">
                  <c:v>3.3448170731685591</c:v>
                </c:pt>
                <c:pt idx="15066">
                  <c:v>3.3453048780466079</c:v>
                </c:pt>
                <c:pt idx="15067">
                  <c:v>3.3457926829246567</c:v>
                </c:pt>
                <c:pt idx="15068">
                  <c:v>3.3462804878027055</c:v>
                </c:pt>
                <c:pt idx="15069">
                  <c:v>3.3467682926807543</c:v>
                </c:pt>
                <c:pt idx="15070">
                  <c:v>3.347256097558803</c:v>
                </c:pt>
                <c:pt idx="15071">
                  <c:v>3.3477439024368523</c:v>
                </c:pt>
                <c:pt idx="15072">
                  <c:v>3.3482317073149006</c:v>
                </c:pt>
                <c:pt idx="15073">
                  <c:v>3.3487195121929494</c:v>
                </c:pt>
                <c:pt idx="15074">
                  <c:v>3.3492073170709991</c:v>
                </c:pt>
                <c:pt idx="15075">
                  <c:v>3.3496951219490474</c:v>
                </c:pt>
                <c:pt idx="15076">
                  <c:v>3.3501829268270957</c:v>
                </c:pt>
                <c:pt idx="15077">
                  <c:v>3.3506707317051445</c:v>
                </c:pt>
                <c:pt idx="15078">
                  <c:v>3.3511585365831937</c:v>
                </c:pt>
                <c:pt idx="15079">
                  <c:v>3.3516463414612421</c:v>
                </c:pt>
                <c:pt idx="15080">
                  <c:v>3.3521341463392909</c:v>
                </c:pt>
                <c:pt idx="15081">
                  <c:v>3.3526219512173401</c:v>
                </c:pt>
                <c:pt idx="15082">
                  <c:v>3.3531097560953889</c:v>
                </c:pt>
                <c:pt idx="15083">
                  <c:v>3.3535975609734372</c:v>
                </c:pt>
                <c:pt idx="15084">
                  <c:v>3.3540853658514864</c:v>
                </c:pt>
                <c:pt idx="15085">
                  <c:v>3.3545731707295352</c:v>
                </c:pt>
                <c:pt idx="15086">
                  <c:v>3.3550609756075835</c:v>
                </c:pt>
                <c:pt idx="15087">
                  <c:v>3.3555487804856332</c:v>
                </c:pt>
                <c:pt idx="15088">
                  <c:v>3.3560365853636815</c:v>
                </c:pt>
                <c:pt idx="15089">
                  <c:v>3.3565243902416815</c:v>
                </c:pt>
                <c:pt idx="15090">
                  <c:v>3.3570121951197303</c:v>
                </c:pt>
                <c:pt idx="15091">
                  <c:v>3.3574999999977795</c:v>
                </c:pt>
                <c:pt idx="15092">
                  <c:v>3.3579878048758278</c:v>
                </c:pt>
                <c:pt idx="15093">
                  <c:v>3.3584756097538762</c:v>
                </c:pt>
                <c:pt idx="15094">
                  <c:v>3.3589634146319249</c:v>
                </c:pt>
                <c:pt idx="15095">
                  <c:v>3.3594512195099742</c:v>
                </c:pt>
                <c:pt idx="15096">
                  <c:v>3.3599390243880229</c:v>
                </c:pt>
                <c:pt idx="15097">
                  <c:v>3.3604268292660713</c:v>
                </c:pt>
                <c:pt idx="15098">
                  <c:v>3.3609146341441205</c:v>
                </c:pt>
                <c:pt idx="15099">
                  <c:v>3.3614024390221693</c:v>
                </c:pt>
                <c:pt idx="15100">
                  <c:v>3.3618902439002181</c:v>
                </c:pt>
                <c:pt idx="15101">
                  <c:v>3.3623780487782673</c:v>
                </c:pt>
                <c:pt idx="15102">
                  <c:v>3.3628658536563156</c:v>
                </c:pt>
                <c:pt idx="15103">
                  <c:v>3.363353658534364</c:v>
                </c:pt>
                <c:pt idx="15104">
                  <c:v>3.3638414634124136</c:v>
                </c:pt>
                <c:pt idx="15105">
                  <c:v>3.3643292682904624</c:v>
                </c:pt>
                <c:pt idx="15106">
                  <c:v>3.3648170731685108</c:v>
                </c:pt>
                <c:pt idx="15107">
                  <c:v>3.36530487804656</c:v>
                </c:pt>
                <c:pt idx="15108">
                  <c:v>3.3657926829246083</c:v>
                </c:pt>
                <c:pt idx="15109">
                  <c:v>3.3662804878026571</c:v>
                </c:pt>
                <c:pt idx="15110">
                  <c:v>3.3667682926807054</c:v>
                </c:pt>
                <c:pt idx="15111">
                  <c:v>3.3672560975587551</c:v>
                </c:pt>
                <c:pt idx="15112">
                  <c:v>3.3677439024368034</c:v>
                </c:pt>
                <c:pt idx="15113">
                  <c:v>3.3682317073148518</c:v>
                </c:pt>
                <c:pt idx="15114">
                  <c:v>3.3687195121929014</c:v>
                </c:pt>
                <c:pt idx="15115">
                  <c:v>3.3692073170709498</c:v>
                </c:pt>
                <c:pt idx="15116">
                  <c:v>3.3696951219489986</c:v>
                </c:pt>
                <c:pt idx="15117">
                  <c:v>3.3701829268270478</c:v>
                </c:pt>
                <c:pt idx="15118">
                  <c:v>3.3706707317050961</c:v>
                </c:pt>
                <c:pt idx="15119">
                  <c:v>3.3711585365831449</c:v>
                </c:pt>
                <c:pt idx="15120">
                  <c:v>3.3716463414611941</c:v>
                </c:pt>
                <c:pt idx="15121">
                  <c:v>3.3721341463392429</c:v>
                </c:pt>
                <c:pt idx="15122">
                  <c:v>3.3726219512172912</c:v>
                </c:pt>
                <c:pt idx="15123">
                  <c:v>3.3731097560953405</c:v>
                </c:pt>
                <c:pt idx="15124">
                  <c:v>3.3735975609733888</c:v>
                </c:pt>
                <c:pt idx="15125">
                  <c:v>3.3740853658514376</c:v>
                </c:pt>
                <c:pt idx="15126">
                  <c:v>3.3745731707294859</c:v>
                </c:pt>
                <c:pt idx="15127">
                  <c:v>3.3750609756075356</c:v>
                </c:pt>
                <c:pt idx="15128">
                  <c:v>3.3755487804855839</c:v>
                </c:pt>
                <c:pt idx="15129">
                  <c:v>3.3760365853636323</c:v>
                </c:pt>
                <c:pt idx="15130">
                  <c:v>3.3765243902416819</c:v>
                </c:pt>
                <c:pt idx="15131">
                  <c:v>3.3770121951197307</c:v>
                </c:pt>
                <c:pt idx="15132">
                  <c:v>3.3774999999977791</c:v>
                </c:pt>
                <c:pt idx="15133">
                  <c:v>3.3779878048758283</c:v>
                </c:pt>
                <c:pt idx="15134">
                  <c:v>3.3784756097538766</c:v>
                </c:pt>
                <c:pt idx="15135">
                  <c:v>3.3789634146319254</c:v>
                </c:pt>
                <c:pt idx="15136">
                  <c:v>3.3794512195099751</c:v>
                </c:pt>
                <c:pt idx="15137">
                  <c:v>3.3799390243880234</c:v>
                </c:pt>
                <c:pt idx="15138">
                  <c:v>3.3804268292660717</c:v>
                </c:pt>
                <c:pt idx="15139">
                  <c:v>3.380914634144121</c:v>
                </c:pt>
                <c:pt idx="15140">
                  <c:v>3.3814024390221693</c:v>
                </c:pt>
                <c:pt idx="15141">
                  <c:v>3.3818902439002181</c:v>
                </c:pt>
                <c:pt idx="15142">
                  <c:v>3.3823780487782664</c:v>
                </c:pt>
                <c:pt idx="15143">
                  <c:v>3.3828658536563161</c:v>
                </c:pt>
                <c:pt idx="15144">
                  <c:v>3.3833536585343644</c:v>
                </c:pt>
                <c:pt idx="15145">
                  <c:v>3.3838414634124128</c:v>
                </c:pt>
                <c:pt idx="15146">
                  <c:v>3.3843292682904624</c:v>
                </c:pt>
                <c:pt idx="15147">
                  <c:v>3.3848170731685112</c:v>
                </c:pt>
                <c:pt idx="15148">
                  <c:v>3.3853048780465596</c:v>
                </c:pt>
                <c:pt idx="15149">
                  <c:v>3.3857926829246088</c:v>
                </c:pt>
                <c:pt idx="15150">
                  <c:v>3.3862804878026576</c:v>
                </c:pt>
                <c:pt idx="15151">
                  <c:v>3.3867682926807063</c:v>
                </c:pt>
                <c:pt idx="15152">
                  <c:v>3.3872560975587556</c:v>
                </c:pt>
                <c:pt idx="15153">
                  <c:v>3.3877439024368039</c:v>
                </c:pt>
                <c:pt idx="15154">
                  <c:v>3.3882317073148522</c:v>
                </c:pt>
                <c:pt idx="15155">
                  <c:v>3.388719512192901</c:v>
                </c:pt>
                <c:pt idx="15156">
                  <c:v>3.3892073170709498</c:v>
                </c:pt>
                <c:pt idx="15157">
                  <c:v>3.3896951219489986</c:v>
                </c:pt>
                <c:pt idx="15158">
                  <c:v>3.3901829268270474</c:v>
                </c:pt>
                <c:pt idx="15159">
                  <c:v>3.3906707317050966</c:v>
                </c:pt>
                <c:pt idx="15160">
                  <c:v>3.3911585365831449</c:v>
                </c:pt>
                <c:pt idx="15161">
                  <c:v>3.3916463414611933</c:v>
                </c:pt>
                <c:pt idx="15162">
                  <c:v>3.3921341463392434</c:v>
                </c:pt>
                <c:pt idx="15163">
                  <c:v>3.3926219512172917</c:v>
                </c:pt>
                <c:pt idx="15164">
                  <c:v>3.39310975609534</c:v>
                </c:pt>
                <c:pt idx="15165">
                  <c:v>3.3935975609733893</c:v>
                </c:pt>
                <c:pt idx="15166">
                  <c:v>3.3940853658514381</c:v>
                </c:pt>
                <c:pt idx="15167">
                  <c:v>3.3945731707294868</c:v>
                </c:pt>
                <c:pt idx="15168">
                  <c:v>3.3950609756075361</c:v>
                </c:pt>
                <c:pt idx="15169">
                  <c:v>3.3955487804855844</c:v>
                </c:pt>
                <c:pt idx="15170">
                  <c:v>3.3960365853636327</c:v>
                </c:pt>
                <c:pt idx="15171">
                  <c:v>3.3965243902416815</c:v>
                </c:pt>
                <c:pt idx="15172">
                  <c:v>3.3970121951197307</c:v>
                </c:pt>
                <c:pt idx="15173">
                  <c:v>3.3974999999977791</c:v>
                </c:pt>
                <c:pt idx="15174">
                  <c:v>3.3979878048758279</c:v>
                </c:pt>
                <c:pt idx="15175">
                  <c:v>3.3984756097538771</c:v>
                </c:pt>
                <c:pt idx="15176">
                  <c:v>3.3989634146319254</c:v>
                </c:pt>
                <c:pt idx="15177">
                  <c:v>3.3994512195099738</c:v>
                </c:pt>
                <c:pt idx="15178">
                  <c:v>3.3999390243880239</c:v>
                </c:pt>
                <c:pt idx="15179">
                  <c:v>3.4004268292660722</c:v>
                </c:pt>
                <c:pt idx="15180">
                  <c:v>3.4009146341441205</c:v>
                </c:pt>
                <c:pt idx="15181">
                  <c:v>3.4014024390221698</c:v>
                </c:pt>
                <c:pt idx="15182">
                  <c:v>3.4018902439002185</c:v>
                </c:pt>
                <c:pt idx="15183">
                  <c:v>3.4023780487782673</c:v>
                </c:pt>
                <c:pt idx="15184">
                  <c:v>3.4028658536563166</c:v>
                </c:pt>
                <c:pt idx="15185">
                  <c:v>3.4033536585343649</c:v>
                </c:pt>
                <c:pt idx="15186">
                  <c:v>3.4038414634124132</c:v>
                </c:pt>
                <c:pt idx="15187">
                  <c:v>3.404329268290462</c:v>
                </c:pt>
                <c:pt idx="15188">
                  <c:v>3.4048170731685112</c:v>
                </c:pt>
                <c:pt idx="15189">
                  <c:v>3.4053048780465596</c:v>
                </c:pt>
                <c:pt idx="15190">
                  <c:v>3.4057926829246083</c:v>
                </c:pt>
                <c:pt idx="15191">
                  <c:v>3.4062804878026576</c:v>
                </c:pt>
                <c:pt idx="15192">
                  <c:v>3.4067682926807059</c:v>
                </c:pt>
                <c:pt idx="15193">
                  <c:v>3.4072560975587542</c:v>
                </c:pt>
                <c:pt idx="15194">
                  <c:v>3.4077439024368044</c:v>
                </c:pt>
                <c:pt idx="15195">
                  <c:v>3.4082317073148527</c:v>
                </c:pt>
                <c:pt idx="15196">
                  <c:v>3.408719512192901</c:v>
                </c:pt>
                <c:pt idx="15197">
                  <c:v>3.4092073170709507</c:v>
                </c:pt>
                <c:pt idx="15198">
                  <c:v>3.4096951219489995</c:v>
                </c:pt>
                <c:pt idx="15199">
                  <c:v>3.4101829268270478</c:v>
                </c:pt>
                <c:pt idx="15200">
                  <c:v>3.410670731705097</c:v>
                </c:pt>
                <c:pt idx="15201">
                  <c:v>3.4111585365831454</c:v>
                </c:pt>
                <c:pt idx="15202">
                  <c:v>3.4116463414611937</c:v>
                </c:pt>
                <c:pt idx="15203">
                  <c:v>3.4121341463392429</c:v>
                </c:pt>
                <c:pt idx="15204">
                  <c:v>3.4126219512172917</c:v>
                </c:pt>
                <c:pt idx="15205">
                  <c:v>3.4131097560953405</c:v>
                </c:pt>
                <c:pt idx="15206">
                  <c:v>3.4135975609733888</c:v>
                </c:pt>
                <c:pt idx="15207">
                  <c:v>3.4140853658514381</c:v>
                </c:pt>
                <c:pt idx="15208">
                  <c:v>3.4145731707294864</c:v>
                </c:pt>
                <c:pt idx="15209">
                  <c:v>3.4150609756075352</c:v>
                </c:pt>
                <c:pt idx="15210">
                  <c:v>3.4155487804855849</c:v>
                </c:pt>
                <c:pt idx="15211">
                  <c:v>3.4160365853636332</c:v>
                </c:pt>
                <c:pt idx="15212">
                  <c:v>3.4165243902416815</c:v>
                </c:pt>
                <c:pt idx="15213">
                  <c:v>3.4170121951197312</c:v>
                </c:pt>
                <c:pt idx="15214">
                  <c:v>3.41749999999778</c:v>
                </c:pt>
                <c:pt idx="15215">
                  <c:v>3.4179878048758283</c:v>
                </c:pt>
                <c:pt idx="15216">
                  <c:v>3.4184756097538775</c:v>
                </c:pt>
                <c:pt idx="15217">
                  <c:v>3.4189634146319259</c:v>
                </c:pt>
                <c:pt idx="15218">
                  <c:v>3.4194512195099747</c:v>
                </c:pt>
                <c:pt idx="15219">
                  <c:v>3.4199390243880234</c:v>
                </c:pt>
                <c:pt idx="15220">
                  <c:v>3.4204268292660722</c:v>
                </c:pt>
                <c:pt idx="15221">
                  <c:v>3.420914634144121</c:v>
                </c:pt>
                <c:pt idx="15222">
                  <c:v>3.4214024390221693</c:v>
                </c:pt>
                <c:pt idx="15223">
                  <c:v>3.4218902439002186</c:v>
                </c:pt>
                <c:pt idx="15224">
                  <c:v>3.4223780487782669</c:v>
                </c:pt>
                <c:pt idx="15225">
                  <c:v>3.4228658536563157</c:v>
                </c:pt>
                <c:pt idx="15226">
                  <c:v>3.4233536585343654</c:v>
                </c:pt>
                <c:pt idx="15227">
                  <c:v>3.4238414634124137</c:v>
                </c:pt>
                <c:pt idx="15228">
                  <c:v>3.424329268290462</c:v>
                </c:pt>
                <c:pt idx="15229">
                  <c:v>3.4248170731685117</c:v>
                </c:pt>
                <c:pt idx="15230">
                  <c:v>3.4253048780465605</c:v>
                </c:pt>
                <c:pt idx="15231">
                  <c:v>3.4257926829246088</c:v>
                </c:pt>
                <c:pt idx="15232">
                  <c:v>3.426280487802658</c:v>
                </c:pt>
                <c:pt idx="15233">
                  <c:v>3.4267682926807064</c:v>
                </c:pt>
                <c:pt idx="15234">
                  <c:v>3.4272560975587552</c:v>
                </c:pt>
                <c:pt idx="15235">
                  <c:v>3.4277439024368039</c:v>
                </c:pt>
                <c:pt idx="15236">
                  <c:v>3.4282317073148527</c:v>
                </c:pt>
                <c:pt idx="15237">
                  <c:v>3.4287195121929015</c:v>
                </c:pt>
                <c:pt idx="15238">
                  <c:v>3.4292073170709498</c:v>
                </c:pt>
                <c:pt idx="15239">
                  <c:v>3.4296951219489991</c:v>
                </c:pt>
                <c:pt idx="15240">
                  <c:v>3.4301829268270474</c:v>
                </c:pt>
                <c:pt idx="15241">
                  <c:v>3.4306707317050962</c:v>
                </c:pt>
                <c:pt idx="15242">
                  <c:v>3.4311585365831458</c:v>
                </c:pt>
                <c:pt idx="15243">
                  <c:v>3.4316463414611942</c:v>
                </c:pt>
                <c:pt idx="15244">
                  <c:v>3.4321341463392425</c:v>
                </c:pt>
                <c:pt idx="15245">
                  <c:v>3.4326219512172922</c:v>
                </c:pt>
                <c:pt idx="15246">
                  <c:v>3.433109756095341</c:v>
                </c:pt>
                <c:pt idx="15247">
                  <c:v>3.4335975609733893</c:v>
                </c:pt>
                <c:pt idx="15248">
                  <c:v>3.4340853658514385</c:v>
                </c:pt>
                <c:pt idx="15249">
                  <c:v>3.4345731707294869</c:v>
                </c:pt>
                <c:pt idx="15250">
                  <c:v>3.4350609756075356</c:v>
                </c:pt>
                <c:pt idx="15251">
                  <c:v>3.4355487804855844</c:v>
                </c:pt>
                <c:pt idx="15252">
                  <c:v>3.4360365853636332</c:v>
                </c:pt>
                <c:pt idx="15253">
                  <c:v>3.436524390241682</c:v>
                </c:pt>
                <c:pt idx="15254">
                  <c:v>3.4370121951197303</c:v>
                </c:pt>
                <c:pt idx="15255">
                  <c:v>3.4374999999977796</c:v>
                </c:pt>
                <c:pt idx="15256">
                  <c:v>3.4379878048758279</c:v>
                </c:pt>
                <c:pt idx="15257">
                  <c:v>3.4384756097538767</c:v>
                </c:pt>
                <c:pt idx="15258">
                  <c:v>3.4389634146319263</c:v>
                </c:pt>
                <c:pt idx="15259">
                  <c:v>3.4394512195099747</c:v>
                </c:pt>
                <c:pt idx="15260">
                  <c:v>3.439939024388023</c:v>
                </c:pt>
                <c:pt idx="15261">
                  <c:v>3.4404268292660731</c:v>
                </c:pt>
                <c:pt idx="15262">
                  <c:v>3.4409146341441215</c:v>
                </c:pt>
                <c:pt idx="15263">
                  <c:v>3.4414024390221698</c:v>
                </c:pt>
                <c:pt idx="15264">
                  <c:v>3.441890243900219</c:v>
                </c:pt>
                <c:pt idx="15265">
                  <c:v>3.4423780487782674</c:v>
                </c:pt>
                <c:pt idx="15266">
                  <c:v>3.4428658536563161</c:v>
                </c:pt>
                <c:pt idx="15267">
                  <c:v>3.4433536585343649</c:v>
                </c:pt>
                <c:pt idx="15268">
                  <c:v>3.4438414634124137</c:v>
                </c:pt>
                <c:pt idx="15269">
                  <c:v>3.4443292682904625</c:v>
                </c:pt>
                <c:pt idx="15270">
                  <c:v>3.4448170731684624</c:v>
                </c:pt>
                <c:pt idx="15271">
                  <c:v>3.4453048780465108</c:v>
                </c:pt>
                <c:pt idx="15272">
                  <c:v>3.4457926829245604</c:v>
                </c:pt>
                <c:pt idx="15273">
                  <c:v>3.4462804878026088</c:v>
                </c:pt>
                <c:pt idx="15274">
                  <c:v>3.4467682926806571</c:v>
                </c:pt>
                <c:pt idx="15275">
                  <c:v>3.4472560975587072</c:v>
                </c:pt>
                <c:pt idx="15276">
                  <c:v>3.4477439024367555</c:v>
                </c:pt>
                <c:pt idx="15277">
                  <c:v>3.4482317073148039</c:v>
                </c:pt>
                <c:pt idx="15278">
                  <c:v>3.4487195121928531</c:v>
                </c:pt>
                <c:pt idx="15279">
                  <c:v>3.4492073170709014</c:v>
                </c:pt>
                <c:pt idx="15280">
                  <c:v>3.4496951219489502</c:v>
                </c:pt>
                <c:pt idx="15281">
                  <c:v>3.4501829268269995</c:v>
                </c:pt>
                <c:pt idx="15282">
                  <c:v>3.4506707317050478</c:v>
                </c:pt>
                <c:pt idx="15283">
                  <c:v>3.4511585365830966</c:v>
                </c:pt>
                <c:pt idx="15284">
                  <c:v>3.4516463414611449</c:v>
                </c:pt>
                <c:pt idx="15285">
                  <c:v>3.4521341463391941</c:v>
                </c:pt>
                <c:pt idx="15286">
                  <c:v>3.4526219512172425</c:v>
                </c:pt>
                <c:pt idx="15287">
                  <c:v>3.4531097560952912</c:v>
                </c:pt>
                <c:pt idx="15288">
                  <c:v>3.4535975609733409</c:v>
                </c:pt>
                <c:pt idx="15289">
                  <c:v>3.4540853658513893</c:v>
                </c:pt>
                <c:pt idx="15290">
                  <c:v>3.4545731707294376</c:v>
                </c:pt>
                <c:pt idx="15291">
                  <c:v>3.4550609756074877</c:v>
                </c:pt>
                <c:pt idx="15292">
                  <c:v>3.455548780485536</c:v>
                </c:pt>
                <c:pt idx="15293">
                  <c:v>3.4560365853635844</c:v>
                </c:pt>
                <c:pt idx="15294">
                  <c:v>3.4565243902416336</c:v>
                </c:pt>
                <c:pt idx="15295">
                  <c:v>3.4570121951196819</c:v>
                </c:pt>
                <c:pt idx="15296">
                  <c:v>3.4574999999977307</c:v>
                </c:pt>
                <c:pt idx="15297">
                  <c:v>3.4579878048757799</c:v>
                </c:pt>
                <c:pt idx="15298">
                  <c:v>3.4584756097538283</c:v>
                </c:pt>
                <c:pt idx="15299">
                  <c:v>3.4589634146318771</c:v>
                </c:pt>
                <c:pt idx="15300">
                  <c:v>3.4594512195099254</c:v>
                </c:pt>
                <c:pt idx="15301">
                  <c:v>3.4599390243879746</c:v>
                </c:pt>
                <c:pt idx="15302">
                  <c:v>3.4604268292660234</c:v>
                </c:pt>
                <c:pt idx="15303">
                  <c:v>3.4609146341440717</c:v>
                </c:pt>
                <c:pt idx="15304">
                  <c:v>3.4614024390221214</c:v>
                </c:pt>
                <c:pt idx="15305">
                  <c:v>3.4618902439001698</c:v>
                </c:pt>
                <c:pt idx="15306">
                  <c:v>3.4623780487782181</c:v>
                </c:pt>
                <c:pt idx="15307">
                  <c:v>3.4628658536562682</c:v>
                </c:pt>
                <c:pt idx="15308">
                  <c:v>3.4633536585343165</c:v>
                </c:pt>
                <c:pt idx="15309">
                  <c:v>3.4638414634123649</c:v>
                </c:pt>
                <c:pt idx="15310">
                  <c:v>3.4643292682904141</c:v>
                </c:pt>
                <c:pt idx="15311">
                  <c:v>3.4648170731684629</c:v>
                </c:pt>
                <c:pt idx="15312">
                  <c:v>3.4653048780465112</c:v>
                </c:pt>
                <c:pt idx="15313">
                  <c:v>3.46579268292456</c:v>
                </c:pt>
                <c:pt idx="15314">
                  <c:v>3.4662804878026088</c:v>
                </c:pt>
                <c:pt idx="15315">
                  <c:v>3.4667682926806576</c:v>
                </c:pt>
                <c:pt idx="15316">
                  <c:v>3.4672560975587059</c:v>
                </c:pt>
                <c:pt idx="15317">
                  <c:v>3.4677439024367556</c:v>
                </c:pt>
                <c:pt idx="15318">
                  <c:v>3.4682317073148039</c:v>
                </c:pt>
                <c:pt idx="15319">
                  <c:v>3.4687195121928527</c:v>
                </c:pt>
                <c:pt idx="15320">
                  <c:v>3.4692073170709019</c:v>
                </c:pt>
                <c:pt idx="15321">
                  <c:v>3.4696951219489502</c:v>
                </c:pt>
                <c:pt idx="15322">
                  <c:v>3.4701829268269986</c:v>
                </c:pt>
                <c:pt idx="15323">
                  <c:v>3.4706707317050487</c:v>
                </c:pt>
                <c:pt idx="15324">
                  <c:v>3.471158536583097</c:v>
                </c:pt>
                <c:pt idx="15325">
                  <c:v>3.4716463414611454</c:v>
                </c:pt>
                <c:pt idx="15326">
                  <c:v>3.4721341463391946</c:v>
                </c:pt>
                <c:pt idx="15327">
                  <c:v>3.4726219512172434</c:v>
                </c:pt>
                <c:pt idx="15328">
                  <c:v>3.4731097560952917</c:v>
                </c:pt>
                <c:pt idx="15329">
                  <c:v>3.4735975609733405</c:v>
                </c:pt>
                <c:pt idx="15330">
                  <c:v>3.4740853658513893</c:v>
                </c:pt>
                <c:pt idx="15331">
                  <c:v>3.4745731707294381</c:v>
                </c:pt>
                <c:pt idx="15332">
                  <c:v>3.4750609756074864</c:v>
                </c:pt>
                <c:pt idx="15333">
                  <c:v>3.4755487804855361</c:v>
                </c:pt>
                <c:pt idx="15334">
                  <c:v>3.4760365853635844</c:v>
                </c:pt>
                <c:pt idx="15335">
                  <c:v>3.4765243902416332</c:v>
                </c:pt>
                <c:pt idx="15336">
                  <c:v>3.4770121951196824</c:v>
                </c:pt>
                <c:pt idx="15337">
                  <c:v>3.4774999999977307</c:v>
                </c:pt>
                <c:pt idx="15338">
                  <c:v>3.4779878048757795</c:v>
                </c:pt>
                <c:pt idx="15339">
                  <c:v>3.4784756097538292</c:v>
                </c:pt>
                <c:pt idx="15340">
                  <c:v>3.4789634146318775</c:v>
                </c:pt>
                <c:pt idx="15341">
                  <c:v>3.4794512195099259</c:v>
                </c:pt>
                <c:pt idx="15342">
                  <c:v>3.4799390243879751</c:v>
                </c:pt>
                <c:pt idx="15343">
                  <c:v>3.4804268292660239</c:v>
                </c:pt>
                <c:pt idx="15344">
                  <c:v>3.4809146341440722</c:v>
                </c:pt>
                <c:pt idx="15345">
                  <c:v>3.481402439022121</c:v>
                </c:pt>
                <c:pt idx="15346">
                  <c:v>3.4818902439001702</c:v>
                </c:pt>
                <c:pt idx="15347">
                  <c:v>3.4823780487782185</c:v>
                </c:pt>
                <c:pt idx="15348">
                  <c:v>3.4828658536562669</c:v>
                </c:pt>
                <c:pt idx="15349">
                  <c:v>3.4833536585343166</c:v>
                </c:pt>
                <c:pt idx="15350">
                  <c:v>3.4838414634123649</c:v>
                </c:pt>
                <c:pt idx="15351">
                  <c:v>3.4843292682904137</c:v>
                </c:pt>
                <c:pt idx="15352">
                  <c:v>3.4848170731684629</c:v>
                </c:pt>
                <c:pt idx="15353">
                  <c:v>3.4853048780465117</c:v>
                </c:pt>
                <c:pt idx="15354">
                  <c:v>3.48579268292456</c:v>
                </c:pt>
                <c:pt idx="15355">
                  <c:v>3.4862804878026092</c:v>
                </c:pt>
                <c:pt idx="15356">
                  <c:v>3.486768292680658</c:v>
                </c:pt>
                <c:pt idx="15357">
                  <c:v>3.4872560975587064</c:v>
                </c:pt>
                <c:pt idx="15358">
                  <c:v>3.487743902436756</c:v>
                </c:pt>
                <c:pt idx="15359">
                  <c:v>3.4882317073148044</c:v>
                </c:pt>
                <c:pt idx="15360">
                  <c:v>3.4887195121928531</c:v>
                </c:pt>
                <c:pt idx="15361">
                  <c:v>3.4892073170709015</c:v>
                </c:pt>
                <c:pt idx="15362">
                  <c:v>3.4896951219489507</c:v>
                </c:pt>
                <c:pt idx="15363">
                  <c:v>3.490182926826999</c:v>
                </c:pt>
                <c:pt idx="15364">
                  <c:v>3.4906707317050474</c:v>
                </c:pt>
                <c:pt idx="15365">
                  <c:v>3.491158536583097</c:v>
                </c:pt>
                <c:pt idx="15366">
                  <c:v>3.4916463414611454</c:v>
                </c:pt>
                <c:pt idx="15367">
                  <c:v>3.4921341463391942</c:v>
                </c:pt>
                <c:pt idx="15368">
                  <c:v>3.4926219512172434</c:v>
                </c:pt>
                <c:pt idx="15369">
                  <c:v>3.4931097560952922</c:v>
                </c:pt>
                <c:pt idx="15370">
                  <c:v>3.4935975609733405</c:v>
                </c:pt>
                <c:pt idx="15371">
                  <c:v>3.4940853658513902</c:v>
                </c:pt>
                <c:pt idx="15372">
                  <c:v>3.4945731707294385</c:v>
                </c:pt>
                <c:pt idx="15373">
                  <c:v>3.4950609756074869</c:v>
                </c:pt>
                <c:pt idx="15374">
                  <c:v>3.4955487804855365</c:v>
                </c:pt>
                <c:pt idx="15375">
                  <c:v>3.4960365853635849</c:v>
                </c:pt>
                <c:pt idx="15376">
                  <c:v>3.4965243902416336</c:v>
                </c:pt>
                <c:pt idx="15377">
                  <c:v>3.497012195119682</c:v>
                </c:pt>
                <c:pt idx="15378">
                  <c:v>3.4974999999977312</c:v>
                </c:pt>
                <c:pt idx="15379">
                  <c:v>3.4979878048757795</c:v>
                </c:pt>
                <c:pt idx="15380">
                  <c:v>3.4984756097538279</c:v>
                </c:pt>
                <c:pt idx="15381">
                  <c:v>3.4989634146318775</c:v>
                </c:pt>
                <c:pt idx="15382">
                  <c:v>3.4994512195099259</c:v>
                </c:pt>
                <c:pt idx="15383">
                  <c:v>3.4999390243879747</c:v>
                </c:pt>
                <c:pt idx="15384">
                  <c:v>3.5004268292660243</c:v>
                </c:pt>
                <c:pt idx="15385">
                  <c:v>3.5009146341440727</c:v>
                </c:pt>
                <c:pt idx="15386">
                  <c:v>3.501402439022121</c:v>
                </c:pt>
                <c:pt idx="15387">
                  <c:v>3.5018902439001707</c:v>
                </c:pt>
                <c:pt idx="15388">
                  <c:v>3.502378048778219</c:v>
                </c:pt>
                <c:pt idx="15389">
                  <c:v>3.5028658536562673</c:v>
                </c:pt>
                <c:pt idx="15390">
                  <c:v>3.503353658534317</c:v>
                </c:pt>
                <c:pt idx="15391">
                  <c:v>3.5038414634123654</c:v>
                </c:pt>
                <c:pt idx="15392">
                  <c:v>3.5043292682904137</c:v>
                </c:pt>
                <c:pt idx="15393">
                  <c:v>3.5048170731684625</c:v>
                </c:pt>
                <c:pt idx="15394">
                  <c:v>3.5053048780465113</c:v>
                </c:pt>
                <c:pt idx="15395">
                  <c:v>3.50579268292456</c:v>
                </c:pt>
                <c:pt idx="15396">
                  <c:v>3.5062804878026088</c:v>
                </c:pt>
                <c:pt idx="15397">
                  <c:v>3.506768292680658</c:v>
                </c:pt>
                <c:pt idx="15398">
                  <c:v>3.5072560975587064</c:v>
                </c:pt>
                <c:pt idx="15399">
                  <c:v>3.5077439024367547</c:v>
                </c:pt>
                <c:pt idx="15400">
                  <c:v>3.5082317073148048</c:v>
                </c:pt>
                <c:pt idx="15401">
                  <c:v>3.5087195121928532</c:v>
                </c:pt>
                <c:pt idx="15402">
                  <c:v>3.5092073170709015</c:v>
                </c:pt>
                <c:pt idx="15403">
                  <c:v>3.5096951219489512</c:v>
                </c:pt>
                <c:pt idx="15404">
                  <c:v>3.5101829268269995</c:v>
                </c:pt>
                <c:pt idx="15405">
                  <c:v>3.5106707317050483</c:v>
                </c:pt>
                <c:pt idx="15406">
                  <c:v>3.5111585365830975</c:v>
                </c:pt>
                <c:pt idx="15407">
                  <c:v>3.5116463414611458</c:v>
                </c:pt>
                <c:pt idx="15408">
                  <c:v>3.5121341463391946</c:v>
                </c:pt>
                <c:pt idx="15409">
                  <c:v>3.512621951217243</c:v>
                </c:pt>
                <c:pt idx="15410">
                  <c:v>3.5131097560952917</c:v>
                </c:pt>
                <c:pt idx="15411">
                  <c:v>3.5135975609733405</c:v>
                </c:pt>
                <c:pt idx="15412">
                  <c:v>3.5140853658513893</c:v>
                </c:pt>
                <c:pt idx="15413">
                  <c:v>3.5145731707294385</c:v>
                </c:pt>
                <c:pt idx="15414">
                  <c:v>3.5150609756074869</c:v>
                </c:pt>
                <c:pt idx="15415">
                  <c:v>3.5155487804855352</c:v>
                </c:pt>
                <c:pt idx="15416">
                  <c:v>3.5160365853635853</c:v>
                </c:pt>
                <c:pt idx="15417">
                  <c:v>3.5165243902416337</c:v>
                </c:pt>
                <c:pt idx="15418">
                  <c:v>3.517012195119682</c:v>
                </c:pt>
                <c:pt idx="15419">
                  <c:v>3.5174999999977317</c:v>
                </c:pt>
                <c:pt idx="15420">
                  <c:v>3.51798780487578</c:v>
                </c:pt>
                <c:pt idx="15421">
                  <c:v>3.5184756097538288</c:v>
                </c:pt>
                <c:pt idx="15422">
                  <c:v>3.518963414631878</c:v>
                </c:pt>
                <c:pt idx="15423">
                  <c:v>3.5194512195099263</c:v>
                </c:pt>
                <c:pt idx="15424">
                  <c:v>3.5199390243879751</c:v>
                </c:pt>
                <c:pt idx="15425">
                  <c:v>3.5204268292660235</c:v>
                </c:pt>
                <c:pt idx="15426">
                  <c:v>3.5209146341440727</c:v>
                </c:pt>
                <c:pt idx="15427">
                  <c:v>3.521402439022121</c:v>
                </c:pt>
                <c:pt idx="15428">
                  <c:v>3.5218902439001698</c:v>
                </c:pt>
                <c:pt idx="15429">
                  <c:v>3.522378048778219</c:v>
                </c:pt>
                <c:pt idx="15430">
                  <c:v>3.5228658536562674</c:v>
                </c:pt>
                <c:pt idx="15431">
                  <c:v>3.5233536585343157</c:v>
                </c:pt>
                <c:pt idx="15432">
                  <c:v>3.5238414634123658</c:v>
                </c:pt>
                <c:pt idx="15433">
                  <c:v>3.5243292682904142</c:v>
                </c:pt>
                <c:pt idx="15434">
                  <c:v>3.5248170731684625</c:v>
                </c:pt>
                <c:pt idx="15435">
                  <c:v>3.5253048780465122</c:v>
                </c:pt>
                <c:pt idx="15436">
                  <c:v>3.5257926829245605</c:v>
                </c:pt>
                <c:pt idx="15437">
                  <c:v>3.5262804878026093</c:v>
                </c:pt>
                <c:pt idx="15438">
                  <c:v>3.5267682926806576</c:v>
                </c:pt>
                <c:pt idx="15439">
                  <c:v>3.5272560975587068</c:v>
                </c:pt>
                <c:pt idx="15440">
                  <c:v>3.5277439024367556</c:v>
                </c:pt>
                <c:pt idx="15441">
                  <c:v>3.528231707314804</c:v>
                </c:pt>
                <c:pt idx="15442">
                  <c:v>3.5287195121928532</c:v>
                </c:pt>
                <c:pt idx="15443">
                  <c:v>3.5292073170709015</c:v>
                </c:pt>
                <c:pt idx="15444">
                  <c:v>3.5296951219489503</c:v>
                </c:pt>
                <c:pt idx="15445">
                  <c:v>3.5301829268269995</c:v>
                </c:pt>
                <c:pt idx="15446">
                  <c:v>3.5306707317050479</c:v>
                </c:pt>
                <c:pt idx="15447">
                  <c:v>3.5311585365830966</c:v>
                </c:pt>
                <c:pt idx="15448">
                  <c:v>3.5316463414611463</c:v>
                </c:pt>
                <c:pt idx="15449">
                  <c:v>3.5321341463391946</c:v>
                </c:pt>
                <c:pt idx="15450">
                  <c:v>3.5326219512171946</c:v>
                </c:pt>
                <c:pt idx="15451">
                  <c:v>3.5331097560952434</c:v>
                </c:pt>
                <c:pt idx="15452">
                  <c:v>3.5335975609732926</c:v>
                </c:pt>
                <c:pt idx="15453">
                  <c:v>3.5340853658513409</c:v>
                </c:pt>
                <c:pt idx="15454">
                  <c:v>3.5345731707293893</c:v>
                </c:pt>
                <c:pt idx="15455">
                  <c:v>3.5350609756074385</c:v>
                </c:pt>
                <c:pt idx="15456">
                  <c:v>3.5355487804854873</c:v>
                </c:pt>
                <c:pt idx="15457">
                  <c:v>3.5360365853635356</c:v>
                </c:pt>
                <c:pt idx="15458">
                  <c:v>3.5365243902415844</c:v>
                </c:pt>
                <c:pt idx="15459">
                  <c:v>3.5370121951196336</c:v>
                </c:pt>
                <c:pt idx="15460">
                  <c:v>3.5374999999976819</c:v>
                </c:pt>
                <c:pt idx="15461">
                  <c:v>3.5379878048757307</c:v>
                </c:pt>
                <c:pt idx="15462">
                  <c:v>3.5384756097537804</c:v>
                </c:pt>
                <c:pt idx="15463">
                  <c:v>3.5389634146318287</c:v>
                </c:pt>
                <c:pt idx="15464">
                  <c:v>3.5394512195098771</c:v>
                </c:pt>
                <c:pt idx="15465">
                  <c:v>3.5399390243879267</c:v>
                </c:pt>
                <c:pt idx="15466">
                  <c:v>3.5404268292659755</c:v>
                </c:pt>
                <c:pt idx="15467">
                  <c:v>3.5409146341440239</c:v>
                </c:pt>
                <c:pt idx="15468">
                  <c:v>3.5414024390220731</c:v>
                </c:pt>
                <c:pt idx="15469">
                  <c:v>3.5418902439001214</c:v>
                </c:pt>
                <c:pt idx="15470">
                  <c:v>3.5423780487781698</c:v>
                </c:pt>
                <c:pt idx="15471">
                  <c:v>3.5428658536562185</c:v>
                </c:pt>
                <c:pt idx="15472">
                  <c:v>3.5433536585342678</c:v>
                </c:pt>
                <c:pt idx="15473">
                  <c:v>3.5438414634123161</c:v>
                </c:pt>
                <c:pt idx="15474">
                  <c:v>3.5443292682903649</c:v>
                </c:pt>
                <c:pt idx="15475">
                  <c:v>3.5448170731684141</c:v>
                </c:pt>
                <c:pt idx="15476">
                  <c:v>3.5453048780464624</c:v>
                </c:pt>
                <c:pt idx="15477">
                  <c:v>3.5457926829245112</c:v>
                </c:pt>
                <c:pt idx="15478">
                  <c:v>3.5462804878025609</c:v>
                </c:pt>
                <c:pt idx="15479">
                  <c:v>3.5467682926806092</c:v>
                </c:pt>
                <c:pt idx="15480">
                  <c:v>3.5472560975586576</c:v>
                </c:pt>
                <c:pt idx="15481">
                  <c:v>3.5477439024367072</c:v>
                </c:pt>
                <c:pt idx="15482">
                  <c:v>3.5482317073147556</c:v>
                </c:pt>
                <c:pt idx="15483">
                  <c:v>3.5487195121928043</c:v>
                </c:pt>
                <c:pt idx="15484">
                  <c:v>3.5492073170708536</c:v>
                </c:pt>
                <c:pt idx="15485">
                  <c:v>3.5496951219489019</c:v>
                </c:pt>
                <c:pt idx="15486">
                  <c:v>3.5501829268269502</c:v>
                </c:pt>
                <c:pt idx="15487">
                  <c:v>3.550670731704999</c:v>
                </c:pt>
                <c:pt idx="15488">
                  <c:v>3.5511585365830483</c:v>
                </c:pt>
                <c:pt idx="15489">
                  <c:v>3.5516463414610966</c:v>
                </c:pt>
                <c:pt idx="15490">
                  <c:v>3.5521341463391454</c:v>
                </c:pt>
                <c:pt idx="15491">
                  <c:v>3.5526219512171946</c:v>
                </c:pt>
                <c:pt idx="15492">
                  <c:v>3.5531097560952429</c:v>
                </c:pt>
                <c:pt idx="15493">
                  <c:v>3.5535975609732917</c:v>
                </c:pt>
                <c:pt idx="15494">
                  <c:v>3.5540853658513414</c:v>
                </c:pt>
                <c:pt idx="15495">
                  <c:v>3.5545731707293897</c:v>
                </c:pt>
                <c:pt idx="15496">
                  <c:v>3.5550609756074381</c:v>
                </c:pt>
                <c:pt idx="15497">
                  <c:v>3.5555487804854877</c:v>
                </c:pt>
                <c:pt idx="15498">
                  <c:v>3.5560365853635365</c:v>
                </c:pt>
                <c:pt idx="15499">
                  <c:v>3.5565243902415848</c:v>
                </c:pt>
                <c:pt idx="15500">
                  <c:v>3.5570121951196336</c:v>
                </c:pt>
                <c:pt idx="15501">
                  <c:v>3.5574999999976824</c:v>
                </c:pt>
                <c:pt idx="15502">
                  <c:v>3.5579878048757307</c:v>
                </c:pt>
                <c:pt idx="15503">
                  <c:v>3.5584756097537795</c:v>
                </c:pt>
                <c:pt idx="15504">
                  <c:v>3.5589634146318292</c:v>
                </c:pt>
                <c:pt idx="15505">
                  <c:v>3.5594512195098775</c:v>
                </c:pt>
                <c:pt idx="15506">
                  <c:v>3.5599390243879259</c:v>
                </c:pt>
                <c:pt idx="15507">
                  <c:v>3.5604268292659751</c:v>
                </c:pt>
                <c:pt idx="15508">
                  <c:v>3.5609146341440239</c:v>
                </c:pt>
                <c:pt idx="15509">
                  <c:v>3.5614024390220722</c:v>
                </c:pt>
                <c:pt idx="15510">
                  <c:v>3.5618902439001219</c:v>
                </c:pt>
                <c:pt idx="15511">
                  <c:v>3.5623780487781702</c:v>
                </c:pt>
                <c:pt idx="15512">
                  <c:v>3.5628658536562186</c:v>
                </c:pt>
                <c:pt idx="15513">
                  <c:v>3.5633536585342682</c:v>
                </c:pt>
                <c:pt idx="15514">
                  <c:v>3.563841463412317</c:v>
                </c:pt>
                <c:pt idx="15515">
                  <c:v>3.5643292682903653</c:v>
                </c:pt>
                <c:pt idx="15516">
                  <c:v>3.5648170731684141</c:v>
                </c:pt>
                <c:pt idx="15517">
                  <c:v>3.5653048780464629</c:v>
                </c:pt>
                <c:pt idx="15518">
                  <c:v>3.5657926829245112</c:v>
                </c:pt>
                <c:pt idx="15519">
                  <c:v>3.56628048780256</c:v>
                </c:pt>
                <c:pt idx="15520">
                  <c:v>3.5667682926806097</c:v>
                </c:pt>
                <c:pt idx="15521">
                  <c:v>3.567256097558658</c:v>
                </c:pt>
                <c:pt idx="15522">
                  <c:v>3.5677439024367064</c:v>
                </c:pt>
                <c:pt idx="15523">
                  <c:v>3.5682317073147556</c:v>
                </c:pt>
                <c:pt idx="15524">
                  <c:v>3.5687195121928044</c:v>
                </c:pt>
                <c:pt idx="15525">
                  <c:v>3.5692073170708527</c:v>
                </c:pt>
                <c:pt idx="15526">
                  <c:v>3.5696951219489024</c:v>
                </c:pt>
                <c:pt idx="15527">
                  <c:v>3.5701829268269507</c:v>
                </c:pt>
                <c:pt idx="15528">
                  <c:v>3.570670731704999</c:v>
                </c:pt>
                <c:pt idx="15529">
                  <c:v>3.5711585365830487</c:v>
                </c:pt>
                <c:pt idx="15530">
                  <c:v>3.5716463414610975</c:v>
                </c:pt>
                <c:pt idx="15531">
                  <c:v>3.5721341463391458</c:v>
                </c:pt>
                <c:pt idx="15532">
                  <c:v>3.5726219512171951</c:v>
                </c:pt>
                <c:pt idx="15533">
                  <c:v>3.5731097560952434</c:v>
                </c:pt>
                <c:pt idx="15534">
                  <c:v>3.5735975609732917</c:v>
                </c:pt>
                <c:pt idx="15535">
                  <c:v>3.5740853658513405</c:v>
                </c:pt>
                <c:pt idx="15536">
                  <c:v>3.5745731707293902</c:v>
                </c:pt>
                <c:pt idx="15537">
                  <c:v>3.5750609756074385</c:v>
                </c:pt>
                <c:pt idx="15538">
                  <c:v>3.5755487804854869</c:v>
                </c:pt>
                <c:pt idx="15539">
                  <c:v>3.5760365853635361</c:v>
                </c:pt>
                <c:pt idx="15540">
                  <c:v>3.5765243902415849</c:v>
                </c:pt>
                <c:pt idx="15541">
                  <c:v>3.5770121951196332</c:v>
                </c:pt>
                <c:pt idx="15542">
                  <c:v>3.5774999999976824</c:v>
                </c:pt>
                <c:pt idx="15543">
                  <c:v>3.5779878048757312</c:v>
                </c:pt>
                <c:pt idx="15544">
                  <c:v>3.5784756097537795</c:v>
                </c:pt>
                <c:pt idx="15545">
                  <c:v>3.5789634146318297</c:v>
                </c:pt>
                <c:pt idx="15546">
                  <c:v>3.579451219509878</c:v>
                </c:pt>
                <c:pt idx="15547">
                  <c:v>3.5799390243879263</c:v>
                </c:pt>
                <c:pt idx="15548">
                  <c:v>3.5804268292659756</c:v>
                </c:pt>
                <c:pt idx="15549">
                  <c:v>3.5809146341440239</c:v>
                </c:pt>
                <c:pt idx="15550">
                  <c:v>3.5814024390220727</c:v>
                </c:pt>
                <c:pt idx="15551">
                  <c:v>3.581890243900121</c:v>
                </c:pt>
                <c:pt idx="15552">
                  <c:v>3.5823780487781707</c:v>
                </c:pt>
                <c:pt idx="15553">
                  <c:v>3.582865853656219</c:v>
                </c:pt>
                <c:pt idx="15554">
                  <c:v>3.5833536585342678</c:v>
                </c:pt>
                <c:pt idx="15555">
                  <c:v>3.583841463412317</c:v>
                </c:pt>
                <c:pt idx="15556">
                  <c:v>3.5843292682903654</c:v>
                </c:pt>
                <c:pt idx="15557">
                  <c:v>3.5848170731684137</c:v>
                </c:pt>
                <c:pt idx="15558">
                  <c:v>3.5853048780464634</c:v>
                </c:pt>
                <c:pt idx="15559">
                  <c:v>3.5857926829245117</c:v>
                </c:pt>
                <c:pt idx="15560">
                  <c:v>3.5862804878025605</c:v>
                </c:pt>
                <c:pt idx="15561">
                  <c:v>3.5867682926806101</c:v>
                </c:pt>
                <c:pt idx="15562">
                  <c:v>3.5872560975586585</c:v>
                </c:pt>
                <c:pt idx="15563">
                  <c:v>3.5877439024367068</c:v>
                </c:pt>
                <c:pt idx="15564">
                  <c:v>3.588231707314756</c:v>
                </c:pt>
                <c:pt idx="15565">
                  <c:v>3.5887195121928044</c:v>
                </c:pt>
                <c:pt idx="15566">
                  <c:v>3.5892073170708532</c:v>
                </c:pt>
                <c:pt idx="15567">
                  <c:v>3.5896951219489015</c:v>
                </c:pt>
                <c:pt idx="15568">
                  <c:v>3.5901829268269512</c:v>
                </c:pt>
                <c:pt idx="15569">
                  <c:v>3.5906707317049995</c:v>
                </c:pt>
                <c:pt idx="15570">
                  <c:v>3.5911585365830483</c:v>
                </c:pt>
                <c:pt idx="15571">
                  <c:v>3.5916463414610975</c:v>
                </c:pt>
                <c:pt idx="15572">
                  <c:v>3.5921341463391459</c:v>
                </c:pt>
                <c:pt idx="15573">
                  <c:v>3.5926219512171946</c:v>
                </c:pt>
                <c:pt idx="15574">
                  <c:v>3.5931097560952439</c:v>
                </c:pt>
                <c:pt idx="15575">
                  <c:v>3.5935975609732922</c:v>
                </c:pt>
                <c:pt idx="15576">
                  <c:v>3.594085365851341</c:v>
                </c:pt>
                <c:pt idx="15577">
                  <c:v>3.5945731707293906</c:v>
                </c:pt>
                <c:pt idx="15578">
                  <c:v>3.595060975607439</c:v>
                </c:pt>
                <c:pt idx="15579">
                  <c:v>3.5955487804854873</c:v>
                </c:pt>
                <c:pt idx="15580">
                  <c:v>3.5960365853635365</c:v>
                </c:pt>
                <c:pt idx="15581">
                  <c:v>3.5965243902415853</c:v>
                </c:pt>
                <c:pt idx="15582">
                  <c:v>3.5970121951196337</c:v>
                </c:pt>
                <c:pt idx="15583">
                  <c:v>3.597499999997682</c:v>
                </c:pt>
                <c:pt idx="15584">
                  <c:v>3.5979878048757317</c:v>
                </c:pt>
                <c:pt idx="15585">
                  <c:v>3.59847560975378</c:v>
                </c:pt>
                <c:pt idx="15586">
                  <c:v>3.5989634146318288</c:v>
                </c:pt>
                <c:pt idx="15587">
                  <c:v>3.599451219509878</c:v>
                </c:pt>
                <c:pt idx="15588">
                  <c:v>3.5999390243879263</c:v>
                </c:pt>
                <c:pt idx="15589">
                  <c:v>3.6004268292659751</c:v>
                </c:pt>
                <c:pt idx="15590">
                  <c:v>3.6009146341440244</c:v>
                </c:pt>
                <c:pt idx="15591">
                  <c:v>3.6014024390220727</c:v>
                </c:pt>
                <c:pt idx="15592">
                  <c:v>3.6018902439001215</c:v>
                </c:pt>
                <c:pt idx="15593">
                  <c:v>3.6023780487781711</c:v>
                </c:pt>
                <c:pt idx="15594">
                  <c:v>3.6028658536562195</c:v>
                </c:pt>
                <c:pt idx="15595">
                  <c:v>3.6033536585342678</c:v>
                </c:pt>
                <c:pt idx="15596">
                  <c:v>3.6038414634123161</c:v>
                </c:pt>
                <c:pt idx="15597">
                  <c:v>3.6043292682903658</c:v>
                </c:pt>
                <c:pt idx="15598">
                  <c:v>3.6048170731684142</c:v>
                </c:pt>
                <c:pt idx="15599">
                  <c:v>3.6053048780464625</c:v>
                </c:pt>
                <c:pt idx="15600">
                  <c:v>3.6057926829245122</c:v>
                </c:pt>
                <c:pt idx="15601">
                  <c:v>3.6062804878025605</c:v>
                </c:pt>
                <c:pt idx="15602">
                  <c:v>3.6067682926806093</c:v>
                </c:pt>
                <c:pt idx="15603">
                  <c:v>3.6072560975586585</c:v>
                </c:pt>
                <c:pt idx="15604">
                  <c:v>3.6077439024367068</c:v>
                </c:pt>
                <c:pt idx="15605">
                  <c:v>3.6082317073147556</c:v>
                </c:pt>
                <c:pt idx="15606">
                  <c:v>3.6087195121928048</c:v>
                </c:pt>
                <c:pt idx="15607">
                  <c:v>3.6092073170708532</c:v>
                </c:pt>
                <c:pt idx="15608">
                  <c:v>3.609695121948902</c:v>
                </c:pt>
                <c:pt idx="15609">
                  <c:v>3.6101829268269516</c:v>
                </c:pt>
                <c:pt idx="15610">
                  <c:v>3.610670731705</c:v>
                </c:pt>
                <c:pt idx="15611">
                  <c:v>3.6111585365830483</c:v>
                </c:pt>
                <c:pt idx="15612">
                  <c:v>3.6116463414610966</c:v>
                </c:pt>
                <c:pt idx="15613">
                  <c:v>3.6121341463391463</c:v>
                </c:pt>
                <c:pt idx="15614">
                  <c:v>3.6126219512171946</c:v>
                </c:pt>
                <c:pt idx="15615">
                  <c:v>3.613109756095243</c:v>
                </c:pt>
                <c:pt idx="15616">
                  <c:v>3.6135975609732927</c:v>
                </c:pt>
                <c:pt idx="15617">
                  <c:v>3.614085365851341</c:v>
                </c:pt>
                <c:pt idx="15618">
                  <c:v>3.6145731707293898</c:v>
                </c:pt>
                <c:pt idx="15619">
                  <c:v>3.615060975607439</c:v>
                </c:pt>
                <c:pt idx="15620">
                  <c:v>3.6155487804854873</c:v>
                </c:pt>
                <c:pt idx="15621">
                  <c:v>3.6160365853635361</c:v>
                </c:pt>
                <c:pt idx="15622">
                  <c:v>3.6165243902415853</c:v>
                </c:pt>
                <c:pt idx="15623">
                  <c:v>3.6170121951196337</c:v>
                </c:pt>
                <c:pt idx="15624">
                  <c:v>3.6174999999976825</c:v>
                </c:pt>
                <c:pt idx="15625">
                  <c:v>3.6179878048757321</c:v>
                </c:pt>
                <c:pt idx="15626">
                  <c:v>3.6184756097537805</c:v>
                </c:pt>
                <c:pt idx="15627">
                  <c:v>3.6189634146318288</c:v>
                </c:pt>
                <c:pt idx="15628">
                  <c:v>3.6194512195098771</c:v>
                </c:pt>
                <c:pt idx="15629">
                  <c:v>3.6199390243879268</c:v>
                </c:pt>
                <c:pt idx="15630">
                  <c:v>3.6204268292659751</c:v>
                </c:pt>
                <c:pt idx="15631">
                  <c:v>3.6209146341439751</c:v>
                </c:pt>
                <c:pt idx="15632">
                  <c:v>3.6214024390220239</c:v>
                </c:pt>
                <c:pt idx="15633">
                  <c:v>3.6218902439000731</c:v>
                </c:pt>
                <c:pt idx="15634">
                  <c:v>3.6223780487781214</c:v>
                </c:pt>
                <c:pt idx="15635">
                  <c:v>3.6228658536561702</c:v>
                </c:pt>
                <c:pt idx="15636">
                  <c:v>3.6233536585342194</c:v>
                </c:pt>
                <c:pt idx="15637">
                  <c:v>3.6238414634122678</c:v>
                </c:pt>
                <c:pt idx="15638">
                  <c:v>3.6243292682903165</c:v>
                </c:pt>
                <c:pt idx="15639">
                  <c:v>3.6248170731683662</c:v>
                </c:pt>
                <c:pt idx="15640">
                  <c:v>3.6253048780464145</c:v>
                </c:pt>
                <c:pt idx="15641">
                  <c:v>3.6257926829244629</c:v>
                </c:pt>
                <c:pt idx="15642">
                  <c:v>3.6262804878025121</c:v>
                </c:pt>
                <c:pt idx="15643">
                  <c:v>3.6267682926805609</c:v>
                </c:pt>
                <c:pt idx="15644">
                  <c:v>3.6272560975586092</c:v>
                </c:pt>
                <c:pt idx="15645">
                  <c:v>3.6277439024366576</c:v>
                </c:pt>
                <c:pt idx="15646">
                  <c:v>3.6282317073147072</c:v>
                </c:pt>
                <c:pt idx="15647">
                  <c:v>3.6287195121927556</c:v>
                </c:pt>
                <c:pt idx="15648">
                  <c:v>3.6292073170708044</c:v>
                </c:pt>
                <c:pt idx="15649">
                  <c:v>3.6296951219488536</c:v>
                </c:pt>
                <c:pt idx="15650">
                  <c:v>3.6301829268269019</c:v>
                </c:pt>
                <c:pt idx="15651">
                  <c:v>3.6306707317049507</c:v>
                </c:pt>
                <c:pt idx="15652">
                  <c:v>3.6311585365829999</c:v>
                </c:pt>
                <c:pt idx="15653">
                  <c:v>3.6316463414610483</c:v>
                </c:pt>
                <c:pt idx="15654">
                  <c:v>3.632134146339097</c:v>
                </c:pt>
                <c:pt idx="15655">
                  <c:v>3.6326219512171467</c:v>
                </c:pt>
                <c:pt idx="15656">
                  <c:v>3.633109756095195</c:v>
                </c:pt>
                <c:pt idx="15657">
                  <c:v>3.6335975609732434</c:v>
                </c:pt>
                <c:pt idx="15658">
                  <c:v>3.6340853658512926</c:v>
                </c:pt>
                <c:pt idx="15659">
                  <c:v>3.6345731707293414</c:v>
                </c:pt>
                <c:pt idx="15660">
                  <c:v>3.6350609756073897</c:v>
                </c:pt>
                <c:pt idx="15661">
                  <c:v>3.6355487804854381</c:v>
                </c:pt>
                <c:pt idx="15662">
                  <c:v>3.6360365853634877</c:v>
                </c:pt>
                <c:pt idx="15663">
                  <c:v>3.6365243902415361</c:v>
                </c:pt>
                <c:pt idx="15664">
                  <c:v>3.6370121951195848</c:v>
                </c:pt>
                <c:pt idx="15665">
                  <c:v>3.6374999999976341</c:v>
                </c:pt>
                <c:pt idx="15666">
                  <c:v>3.6379878048756824</c:v>
                </c:pt>
                <c:pt idx="15667">
                  <c:v>3.6384756097537312</c:v>
                </c:pt>
                <c:pt idx="15668">
                  <c:v>3.6389634146317804</c:v>
                </c:pt>
                <c:pt idx="15669">
                  <c:v>3.6394512195098287</c:v>
                </c:pt>
                <c:pt idx="15670">
                  <c:v>3.6399390243878775</c:v>
                </c:pt>
                <c:pt idx="15671">
                  <c:v>3.6404268292659272</c:v>
                </c:pt>
                <c:pt idx="15672">
                  <c:v>3.6409146341439755</c:v>
                </c:pt>
                <c:pt idx="15673">
                  <c:v>3.6414024390220239</c:v>
                </c:pt>
                <c:pt idx="15674">
                  <c:v>3.6418902439000731</c:v>
                </c:pt>
                <c:pt idx="15675">
                  <c:v>3.6423780487781219</c:v>
                </c:pt>
                <c:pt idx="15676">
                  <c:v>3.6428658536561702</c:v>
                </c:pt>
                <c:pt idx="15677">
                  <c:v>3.6433536585342186</c:v>
                </c:pt>
                <c:pt idx="15678">
                  <c:v>3.6438414634122682</c:v>
                </c:pt>
                <c:pt idx="15679">
                  <c:v>3.6443292682903166</c:v>
                </c:pt>
                <c:pt idx="15680">
                  <c:v>3.6448170731683653</c:v>
                </c:pt>
                <c:pt idx="15681">
                  <c:v>3.6453048780464146</c:v>
                </c:pt>
                <c:pt idx="15682">
                  <c:v>3.6457926829244629</c:v>
                </c:pt>
                <c:pt idx="15683">
                  <c:v>3.6462804878025117</c:v>
                </c:pt>
                <c:pt idx="15684">
                  <c:v>3.6467682926805609</c:v>
                </c:pt>
                <c:pt idx="15685">
                  <c:v>3.6472560975586092</c:v>
                </c:pt>
                <c:pt idx="15686">
                  <c:v>3.647743902436658</c:v>
                </c:pt>
                <c:pt idx="15687">
                  <c:v>3.6482317073147077</c:v>
                </c:pt>
                <c:pt idx="15688">
                  <c:v>3.648719512192756</c:v>
                </c:pt>
                <c:pt idx="15689">
                  <c:v>3.6492073170708044</c:v>
                </c:pt>
                <c:pt idx="15690">
                  <c:v>3.6496951219488536</c:v>
                </c:pt>
                <c:pt idx="15691">
                  <c:v>3.6501829268269024</c:v>
                </c:pt>
                <c:pt idx="15692">
                  <c:v>3.6506707317049507</c:v>
                </c:pt>
                <c:pt idx="15693">
                  <c:v>3.651158536582999</c:v>
                </c:pt>
                <c:pt idx="15694">
                  <c:v>3.6516463414610487</c:v>
                </c:pt>
                <c:pt idx="15695">
                  <c:v>3.6521341463390971</c:v>
                </c:pt>
                <c:pt idx="15696">
                  <c:v>3.6526219512171458</c:v>
                </c:pt>
                <c:pt idx="15697">
                  <c:v>3.6531097560951951</c:v>
                </c:pt>
                <c:pt idx="15698">
                  <c:v>3.6535975609732434</c:v>
                </c:pt>
                <c:pt idx="15699">
                  <c:v>3.6540853658512922</c:v>
                </c:pt>
                <c:pt idx="15700">
                  <c:v>3.6545731707293414</c:v>
                </c:pt>
                <c:pt idx="15701">
                  <c:v>3.6550609756073897</c:v>
                </c:pt>
                <c:pt idx="15702">
                  <c:v>3.6555487804854385</c:v>
                </c:pt>
                <c:pt idx="15703">
                  <c:v>3.6560365853634882</c:v>
                </c:pt>
                <c:pt idx="15704">
                  <c:v>3.6565243902415365</c:v>
                </c:pt>
                <c:pt idx="15705">
                  <c:v>3.6570121951195849</c:v>
                </c:pt>
                <c:pt idx="15706">
                  <c:v>3.6574999999976341</c:v>
                </c:pt>
                <c:pt idx="15707">
                  <c:v>3.6579878048756829</c:v>
                </c:pt>
                <c:pt idx="15708">
                  <c:v>3.6584756097537312</c:v>
                </c:pt>
                <c:pt idx="15709">
                  <c:v>3.6589634146317795</c:v>
                </c:pt>
                <c:pt idx="15710">
                  <c:v>3.6594512195098292</c:v>
                </c:pt>
                <c:pt idx="15711">
                  <c:v>3.6599390243878775</c:v>
                </c:pt>
                <c:pt idx="15712">
                  <c:v>3.6604268292659263</c:v>
                </c:pt>
                <c:pt idx="15713">
                  <c:v>3.6609146341439756</c:v>
                </c:pt>
                <c:pt idx="15714">
                  <c:v>3.6614024390220239</c:v>
                </c:pt>
                <c:pt idx="15715">
                  <c:v>3.6618902439000727</c:v>
                </c:pt>
                <c:pt idx="15716">
                  <c:v>3.6623780487781219</c:v>
                </c:pt>
                <c:pt idx="15717">
                  <c:v>3.6628658536561702</c:v>
                </c:pt>
                <c:pt idx="15718">
                  <c:v>3.663353658534219</c:v>
                </c:pt>
                <c:pt idx="15719">
                  <c:v>3.6638414634122687</c:v>
                </c:pt>
                <c:pt idx="15720">
                  <c:v>3.664329268290317</c:v>
                </c:pt>
                <c:pt idx="15721">
                  <c:v>3.6648170731683654</c:v>
                </c:pt>
                <c:pt idx="15722">
                  <c:v>3.6653048780464146</c:v>
                </c:pt>
                <c:pt idx="15723">
                  <c:v>3.6657926829244634</c:v>
                </c:pt>
                <c:pt idx="15724">
                  <c:v>3.6662804878025117</c:v>
                </c:pt>
                <c:pt idx="15725">
                  <c:v>3.66676829268056</c:v>
                </c:pt>
                <c:pt idx="15726">
                  <c:v>3.6672560975586097</c:v>
                </c:pt>
                <c:pt idx="15727">
                  <c:v>3.667743902436658</c:v>
                </c:pt>
                <c:pt idx="15728">
                  <c:v>3.6682317073147068</c:v>
                </c:pt>
                <c:pt idx="15729">
                  <c:v>3.668719512192756</c:v>
                </c:pt>
                <c:pt idx="15730">
                  <c:v>3.6692073170708044</c:v>
                </c:pt>
                <c:pt idx="15731">
                  <c:v>3.6696951219488532</c:v>
                </c:pt>
                <c:pt idx="15732">
                  <c:v>3.6701829268269024</c:v>
                </c:pt>
                <c:pt idx="15733">
                  <c:v>3.6706707317049507</c:v>
                </c:pt>
                <c:pt idx="15734">
                  <c:v>3.6711585365829995</c:v>
                </c:pt>
                <c:pt idx="15735">
                  <c:v>3.6716463414610487</c:v>
                </c:pt>
                <c:pt idx="15736">
                  <c:v>3.6721341463390975</c:v>
                </c:pt>
                <c:pt idx="15737">
                  <c:v>3.6726219512171459</c:v>
                </c:pt>
                <c:pt idx="15738">
                  <c:v>3.6731097560951951</c:v>
                </c:pt>
                <c:pt idx="15739">
                  <c:v>3.6735975609732439</c:v>
                </c:pt>
                <c:pt idx="15740">
                  <c:v>3.6740853658512922</c:v>
                </c:pt>
                <c:pt idx="15741">
                  <c:v>3.6745731707293405</c:v>
                </c:pt>
                <c:pt idx="15742">
                  <c:v>3.6750609756073902</c:v>
                </c:pt>
                <c:pt idx="15743">
                  <c:v>3.6755487804854385</c:v>
                </c:pt>
                <c:pt idx="15744">
                  <c:v>3.6760365853634873</c:v>
                </c:pt>
                <c:pt idx="15745">
                  <c:v>3.6765243902415365</c:v>
                </c:pt>
                <c:pt idx="15746">
                  <c:v>3.6770121951195849</c:v>
                </c:pt>
                <c:pt idx="15747">
                  <c:v>3.6774999999976337</c:v>
                </c:pt>
                <c:pt idx="15748">
                  <c:v>3.6779878048756829</c:v>
                </c:pt>
                <c:pt idx="15749">
                  <c:v>3.6784756097537312</c:v>
                </c:pt>
                <c:pt idx="15750">
                  <c:v>3.67896341463178</c:v>
                </c:pt>
                <c:pt idx="15751">
                  <c:v>3.6794512195098292</c:v>
                </c:pt>
                <c:pt idx="15752">
                  <c:v>3.679939024387878</c:v>
                </c:pt>
                <c:pt idx="15753">
                  <c:v>3.6804268292659263</c:v>
                </c:pt>
                <c:pt idx="15754">
                  <c:v>3.6809146341439747</c:v>
                </c:pt>
                <c:pt idx="15755">
                  <c:v>3.6814024390220244</c:v>
                </c:pt>
                <c:pt idx="15756">
                  <c:v>3.6818902439000727</c:v>
                </c:pt>
                <c:pt idx="15757">
                  <c:v>3.682378048778121</c:v>
                </c:pt>
                <c:pt idx="15758">
                  <c:v>3.6828658536561707</c:v>
                </c:pt>
                <c:pt idx="15759">
                  <c:v>3.683353658534219</c:v>
                </c:pt>
                <c:pt idx="15760">
                  <c:v>3.6838414634122678</c:v>
                </c:pt>
                <c:pt idx="15761">
                  <c:v>3.684329268290317</c:v>
                </c:pt>
                <c:pt idx="15762">
                  <c:v>3.6848170731683654</c:v>
                </c:pt>
                <c:pt idx="15763">
                  <c:v>3.6853048780464142</c:v>
                </c:pt>
                <c:pt idx="15764">
                  <c:v>3.6857926829244634</c:v>
                </c:pt>
                <c:pt idx="15765">
                  <c:v>3.6862804878025117</c:v>
                </c:pt>
                <c:pt idx="15766">
                  <c:v>3.6867682926805605</c:v>
                </c:pt>
                <c:pt idx="15767">
                  <c:v>3.6872560975586097</c:v>
                </c:pt>
                <c:pt idx="15768">
                  <c:v>3.6877439024366585</c:v>
                </c:pt>
                <c:pt idx="15769">
                  <c:v>3.6882317073147068</c:v>
                </c:pt>
                <c:pt idx="15770">
                  <c:v>3.6887195121927552</c:v>
                </c:pt>
                <c:pt idx="15771">
                  <c:v>3.6892073170708048</c:v>
                </c:pt>
                <c:pt idx="15772">
                  <c:v>3.6896951219488532</c:v>
                </c:pt>
                <c:pt idx="15773">
                  <c:v>3.6901829268269015</c:v>
                </c:pt>
                <c:pt idx="15774">
                  <c:v>3.6906707317049512</c:v>
                </c:pt>
                <c:pt idx="15775">
                  <c:v>3.6911585365829995</c:v>
                </c:pt>
                <c:pt idx="15776">
                  <c:v>3.6916463414610483</c:v>
                </c:pt>
                <c:pt idx="15777">
                  <c:v>3.6921341463390975</c:v>
                </c:pt>
                <c:pt idx="15778">
                  <c:v>3.6926219512171459</c:v>
                </c:pt>
                <c:pt idx="15779">
                  <c:v>3.6931097560951947</c:v>
                </c:pt>
                <c:pt idx="15780">
                  <c:v>3.6935975609732439</c:v>
                </c:pt>
                <c:pt idx="15781">
                  <c:v>3.6940853658512922</c:v>
                </c:pt>
                <c:pt idx="15782">
                  <c:v>3.694573170729341</c:v>
                </c:pt>
                <c:pt idx="15783">
                  <c:v>3.6950609756073907</c:v>
                </c:pt>
                <c:pt idx="15784">
                  <c:v>3.695548780485439</c:v>
                </c:pt>
                <c:pt idx="15785">
                  <c:v>3.6960365853634873</c:v>
                </c:pt>
                <c:pt idx="15786">
                  <c:v>3.6965243902415357</c:v>
                </c:pt>
                <c:pt idx="15787">
                  <c:v>3.6970121951195853</c:v>
                </c:pt>
                <c:pt idx="15788">
                  <c:v>3.6974999999976337</c:v>
                </c:pt>
                <c:pt idx="15789">
                  <c:v>3.697987804875682</c:v>
                </c:pt>
                <c:pt idx="15790">
                  <c:v>3.6984756097537317</c:v>
                </c:pt>
                <c:pt idx="15791">
                  <c:v>3.69896341463178</c:v>
                </c:pt>
                <c:pt idx="15792">
                  <c:v>3.6994512195098288</c:v>
                </c:pt>
                <c:pt idx="15793">
                  <c:v>3.699939024387878</c:v>
                </c:pt>
                <c:pt idx="15794">
                  <c:v>3.7004268292659264</c:v>
                </c:pt>
                <c:pt idx="15795">
                  <c:v>3.7009146341439751</c:v>
                </c:pt>
                <c:pt idx="15796">
                  <c:v>3.7014024390220244</c:v>
                </c:pt>
                <c:pt idx="15797">
                  <c:v>3.7018902439000727</c:v>
                </c:pt>
                <c:pt idx="15798">
                  <c:v>3.7023780487781215</c:v>
                </c:pt>
                <c:pt idx="15799">
                  <c:v>3.7028658536561712</c:v>
                </c:pt>
                <c:pt idx="15800">
                  <c:v>3.7033536585342195</c:v>
                </c:pt>
                <c:pt idx="15801">
                  <c:v>3.7038414634122678</c:v>
                </c:pt>
                <c:pt idx="15802">
                  <c:v>3.7043292682903162</c:v>
                </c:pt>
                <c:pt idx="15803">
                  <c:v>3.7048170731683658</c:v>
                </c:pt>
                <c:pt idx="15804">
                  <c:v>3.7053048780464142</c:v>
                </c:pt>
                <c:pt idx="15805">
                  <c:v>3.7057926829244625</c:v>
                </c:pt>
                <c:pt idx="15806">
                  <c:v>3.7062804878025122</c:v>
                </c:pt>
                <c:pt idx="15807">
                  <c:v>3.7067682926805605</c:v>
                </c:pt>
                <c:pt idx="15808">
                  <c:v>3.7072560975586093</c:v>
                </c:pt>
                <c:pt idx="15809">
                  <c:v>3.7077439024366585</c:v>
                </c:pt>
                <c:pt idx="15810">
                  <c:v>3.7082317073147069</c:v>
                </c:pt>
                <c:pt idx="15811">
                  <c:v>3.7087195121927068</c:v>
                </c:pt>
                <c:pt idx="15812">
                  <c:v>3.7092073170707556</c:v>
                </c:pt>
                <c:pt idx="15813">
                  <c:v>3.7096951219488048</c:v>
                </c:pt>
                <c:pt idx="15814">
                  <c:v>3.7101829268268536</c:v>
                </c:pt>
                <c:pt idx="15815">
                  <c:v>3.7106707317049019</c:v>
                </c:pt>
                <c:pt idx="15816">
                  <c:v>3.7111585365829511</c:v>
                </c:pt>
                <c:pt idx="15817">
                  <c:v>3.7116463414609999</c:v>
                </c:pt>
                <c:pt idx="15818">
                  <c:v>3.7121341463390483</c:v>
                </c:pt>
                <c:pt idx="15819">
                  <c:v>3.7126219512170966</c:v>
                </c:pt>
                <c:pt idx="15820">
                  <c:v>3.7131097560951463</c:v>
                </c:pt>
                <c:pt idx="15821">
                  <c:v>3.7135975609731946</c:v>
                </c:pt>
                <c:pt idx="15822">
                  <c:v>3.7140853658512434</c:v>
                </c:pt>
                <c:pt idx="15823">
                  <c:v>3.7145731707292926</c:v>
                </c:pt>
                <c:pt idx="15824">
                  <c:v>3.7150609756073409</c:v>
                </c:pt>
                <c:pt idx="15825">
                  <c:v>3.7155487804853897</c:v>
                </c:pt>
                <c:pt idx="15826">
                  <c:v>3.7160365853634389</c:v>
                </c:pt>
                <c:pt idx="15827">
                  <c:v>3.7165243902414873</c:v>
                </c:pt>
                <c:pt idx="15828">
                  <c:v>3.7170121951195361</c:v>
                </c:pt>
                <c:pt idx="15829">
                  <c:v>3.7174999999975853</c:v>
                </c:pt>
                <c:pt idx="15830">
                  <c:v>3.7179878048756341</c:v>
                </c:pt>
                <c:pt idx="15831">
                  <c:v>3.7184756097536824</c:v>
                </c:pt>
                <c:pt idx="15832">
                  <c:v>3.7189634146317316</c:v>
                </c:pt>
                <c:pt idx="15833">
                  <c:v>3.7194512195097804</c:v>
                </c:pt>
                <c:pt idx="15834">
                  <c:v>3.7199390243878288</c:v>
                </c:pt>
                <c:pt idx="15835">
                  <c:v>3.7204268292658771</c:v>
                </c:pt>
                <c:pt idx="15836">
                  <c:v>3.7209146341439268</c:v>
                </c:pt>
                <c:pt idx="15837">
                  <c:v>3.7214024390219751</c:v>
                </c:pt>
                <c:pt idx="15838">
                  <c:v>3.7218902439000239</c:v>
                </c:pt>
                <c:pt idx="15839">
                  <c:v>3.7223780487780731</c:v>
                </c:pt>
                <c:pt idx="15840">
                  <c:v>3.7228658536561214</c:v>
                </c:pt>
                <c:pt idx="15841">
                  <c:v>3.7233536585341702</c:v>
                </c:pt>
                <c:pt idx="15842">
                  <c:v>3.7238414634122194</c:v>
                </c:pt>
                <c:pt idx="15843">
                  <c:v>3.7243292682902678</c:v>
                </c:pt>
                <c:pt idx="15844">
                  <c:v>3.7248170731683166</c:v>
                </c:pt>
                <c:pt idx="15845">
                  <c:v>3.7253048780463658</c:v>
                </c:pt>
                <c:pt idx="15846">
                  <c:v>3.7257926829244146</c:v>
                </c:pt>
                <c:pt idx="15847">
                  <c:v>3.7262804878024629</c:v>
                </c:pt>
                <c:pt idx="15848">
                  <c:v>3.7267682926805121</c:v>
                </c:pt>
                <c:pt idx="15849">
                  <c:v>3.7272560975585609</c:v>
                </c:pt>
                <c:pt idx="15850">
                  <c:v>3.7277439024366092</c:v>
                </c:pt>
                <c:pt idx="15851">
                  <c:v>3.7282317073146576</c:v>
                </c:pt>
                <c:pt idx="15852">
                  <c:v>3.7287195121927073</c:v>
                </c:pt>
                <c:pt idx="15853">
                  <c:v>3.7292073170707556</c:v>
                </c:pt>
                <c:pt idx="15854">
                  <c:v>3.7296951219488044</c:v>
                </c:pt>
                <c:pt idx="15855">
                  <c:v>3.7301829268268536</c:v>
                </c:pt>
                <c:pt idx="15856">
                  <c:v>3.7306707317049019</c:v>
                </c:pt>
                <c:pt idx="15857">
                  <c:v>3.7311585365829507</c:v>
                </c:pt>
                <c:pt idx="15858">
                  <c:v>3.7316463414609999</c:v>
                </c:pt>
                <c:pt idx="15859">
                  <c:v>3.7321341463390483</c:v>
                </c:pt>
                <c:pt idx="15860">
                  <c:v>3.7326219512170971</c:v>
                </c:pt>
                <c:pt idx="15861">
                  <c:v>3.7331097560951463</c:v>
                </c:pt>
                <c:pt idx="15862">
                  <c:v>3.7335975609731951</c:v>
                </c:pt>
                <c:pt idx="15863">
                  <c:v>3.7340853658512434</c:v>
                </c:pt>
                <c:pt idx="15864">
                  <c:v>3.7345731707292926</c:v>
                </c:pt>
                <c:pt idx="15865">
                  <c:v>3.7350609756073414</c:v>
                </c:pt>
                <c:pt idx="15866">
                  <c:v>3.7355487804853897</c:v>
                </c:pt>
                <c:pt idx="15867">
                  <c:v>3.7360365853634381</c:v>
                </c:pt>
                <c:pt idx="15868">
                  <c:v>3.7365243902414877</c:v>
                </c:pt>
                <c:pt idx="15869">
                  <c:v>3.7370121951195361</c:v>
                </c:pt>
                <c:pt idx="15870">
                  <c:v>3.7374999999975849</c:v>
                </c:pt>
                <c:pt idx="15871">
                  <c:v>3.7379878048756341</c:v>
                </c:pt>
                <c:pt idx="15872">
                  <c:v>3.7384756097536824</c:v>
                </c:pt>
                <c:pt idx="15873">
                  <c:v>3.7389634146317312</c:v>
                </c:pt>
                <c:pt idx="15874">
                  <c:v>3.7394512195097804</c:v>
                </c:pt>
                <c:pt idx="15875">
                  <c:v>3.7399390243878288</c:v>
                </c:pt>
                <c:pt idx="15876">
                  <c:v>3.7404268292658776</c:v>
                </c:pt>
                <c:pt idx="15877">
                  <c:v>3.7409146341439268</c:v>
                </c:pt>
                <c:pt idx="15878">
                  <c:v>3.7414024390219756</c:v>
                </c:pt>
                <c:pt idx="15879">
                  <c:v>3.7418902439000239</c:v>
                </c:pt>
                <c:pt idx="15880">
                  <c:v>3.7423780487780731</c:v>
                </c:pt>
                <c:pt idx="15881">
                  <c:v>3.7428658536561219</c:v>
                </c:pt>
                <c:pt idx="15882">
                  <c:v>3.7433536585341702</c:v>
                </c:pt>
                <c:pt idx="15883">
                  <c:v>3.7438414634122186</c:v>
                </c:pt>
                <c:pt idx="15884">
                  <c:v>3.7443292682902682</c:v>
                </c:pt>
                <c:pt idx="15885">
                  <c:v>3.7448170731683166</c:v>
                </c:pt>
                <c:pt idx="15886">
                  <c:v>3.7453048780463654</c:v>
                </c:pt>
                <c:pt idx="15887">
                  <c:v>3.7457926829244146</c:v>
                </c:pt>
                <c:pt idx="15888">
                  <c:v>3.7462804878024629</c:v>
                </c:pt>
                <c:pt idx="15889">
                  <c:v>3.7467682926805117</c:v>
                </c:pt>
                <c:pt idx="15890">
                  <c:v>3.7472560975585609</c:v>
                </c:pt>
                <c:pt idx="15891">
                  <c:v>3.7477439024366093</c:v>
                </c:pt>
                <c:pt idx="15892">
                  <c:v>3.748231707314658</c:v>
                </c:pt>
                <c:pt idx="15893">
                  <c:v>3.7487195121927073</c:v>
                </c:pt>
                <c:pt idx="15894">
                  <c:v>3.7492073170707561</c:v>
                </c:pt>
                <c:pt idx="15895">
                  <c:v>3.7496951219488044</c:v>
                </c:pt>
                <c:pt idx="15896">
                  <c:v>3.7501829268268536</c:v>
                </c:pt>
                <c:pt idx="15897">
                  <c:v>3.7506707317049024</c:v>
                </c:pt>
                <c:pt idx="15898">
                  <c:v>3.7511585365829507</c:v>
                </c:pt>
                <c:pt idx="15899">
                  <c:v>3.7516463414609991</c:v>
                </c:pt>
                <c:pt idx="15900">
                  <c:v>3.7521341463390487</c:v>
                </c:pt>
                <c:pt idx="15901">
                  <c:v>3.7526219512170971</c:v>
                </c:pt>
                <c:pt idx="15902">
                  <c:v>3.7531097560951459</c:v>
                </c:pt>
                <c:pt idx="15903">
                  <c:v>3.7535975609731951</c:v>
                </c:pt>
                <c:pt idx="15904">
                  <c:v>3.7540853658512434</c:v>
                </c:pt>
                <c:pt idx="15905">
                  <c:v>3.7545731707292918</c:v>
                </c:pt>
                <c:pt idx="15906">
                  <c:v>3.7550609756073414</c:v>
                </c:pt>
                <c:pt idx="15907">
                  <c:v>3.7555487804853898</c:v>
                </c:pt>
                <c:pt idx="15908">
                  <c:v>3.7560365853634385</c:v>
                </c:pt>
                <c:pt idx="15909">
                  <c:v>3.7565243902414878</c:v>
                </c:pt>
                <c:pt idx="15910">
                  <c:v>3.7570121951195365</c:v>
                </c:pt>
                <c:pt idx="15911">
                  <c:v>3.7574999999975849</c:v>
                </c:pt>
                <c:pt idx="15912">
                  <c:v>3.7579878048756332</c:v>
                </c:pt>
                <c:pt idx="15913">
                  <c:v>3.7584756097536829</c:v>
                </c:pt>
                <c:pt idx="15914">
                  <c:v>3.7589634146317312</c:v>
                </c:pt>
                <c:pt idx="15915">
                  <c:v>3.7594512195097796</c:v>
                </c:pt>
                <c:pt idx="15916">
                  <c:v>3.7599390243878292</c:v>
                </c:pt>
                <c:pt idx="15917">
                  <c:v>3.7604268292658776</c:v>
                </c:pt>
                <c:pt idx="15918">
                  <c:v>3.7609146341439263</c:v>
                </c:pt>
                <c:pt idx="15919">
                  <c:v>3.7614024390219756</c:v>
                </c:pt>
                <c:pt idx="15920">
                  <c:v>3.7618902439000239</c:v>
                </c:pt>
                <c:pt idx="15921">
                  <c:v>3.7623780487780727</c:v>
                </c:pt>
                <c:pt idx="15922">
                  <c:v>3.7628658536561219</c:v>
                </c:pt>
                <c:pt idx="15923">
                  <c:v>3.7633536585341703</c:v>
                </c:pt>
                <c:pt idx="15924">
                  <c:v>3.763841463412219</c:v>
                </c:pt>
                <c:pt idx="15925">
                  <c:v>3.7643292682902683</c:v>
                </c:pt>
                <c:pt idx="15926">
                  <c:v>3.764817073168317</c:v>
                </c:pt>
                <c:pt idx="15927">
                  <c:v>3.7653048780463654</c:v>
                </c:pt>
                <c:pt idx="15928">
                  <c:v>3.7657926829244137</c:v>
                </c:pt>
                <c:pt idx="15929">
                  <c:v>3.7662804878024634</c:v>
                </c:pt>
                <c:pt idx="15930">
                  <c:v>3.7667682926805117</c:v>
                </c:pt>
                <c:pt idx="15931">
                  <c:v>3.7672560975585601</c:v>
                </c:pt>
                <c:pt idx="15932">
                  <c:v>3.7677439024366097</c:v>
                </c:pt>
                <c:pt idx="15933">
                  <c:v>3.7682317073146581</c:v>
                </c:pt>
                <c:pt idx="15934">
                  <c:v>3.7687195121927068</c:v>
                </c:pt>
                <c:pt idx="15935">
                  <c:v>3.7692073170707561</c:v>
                </c:pt>
                <c:pt idx="15936">
                  <c:v>3.7696951219488044</c:v>
                </c:pt>
                <c:pt idx="15937">
                  <c:v>3.7701829268268532</c:v>
                </c:pt>
                <c:pt idx="15938">
                  <c:v>3.7706707317049024</c:v>
                </c:pt>
                <c:pt idx="15939">
                  <c:v>3.7711585365829507</c:v>
                </c:pt>
                <c:pt idx="15940">
                  <c:v>3.7716463414609995</c:v>
                </c:pt>
                <c:pt idx="15941">
                  <c:v>3.7721341463390488</c:v>
                </c:pt>
                <c:pt idx="15942">
                  <c:v>3.7726219512170975</c:v>
                </c:pt>
                <c:pt idx="15943">
                  <c:v>3.7731097560951459</c:v>
                </c:pt>
                <c:pt idx="15944">
                  <c:v>3.7735975609731942</c:v>
                </c:pt>
                <c:pt idx="15945">
                  <c:v>3.7740853658512439</c:v>
                </c:pt>
                <c:pt idx="15946">
                  <c:v>3.7745731707292922</c:v>
                </c:pt>
                <c:pt idx="15947">
                  <c:v>3.7750609756073406</c:v>
                </c:pt>
                <c:pt idx="15948">
                  <c:v>3.7755487804853902</c:v>
                </c:pt>
                <c:pt idx="15949">
                  <c:v>3.7760365853634386</c:v>
                </c:pt>
                <c:pt idx="15950">
                  <c:v>3.7765243902414873</c:v>
                </c:pt>
                <c:pt idx="15951">
                  <c:v>3.7770121951195366</c:v>
                </c:pt>
                <c:pt idx="15952">
                  <c:v>3.7774999999975849</c:v>
                </c:pt>
                <c:pt idx="15953">
                  <c:v>3.7779878048756337</c:v>
                </c:pt>
                <c:pt idx="15954">
                  <c:v>3.7784756097536829</c:v>
                </c:pt>
                <c:pt idx="15955">
                  <c:v>3.7789634146317317</c:v>
                </c:pt>
                <c:pt idx="15956">
                  <c:v>3.77945121950978</c:v>
                </c:pt>
                <c:pt idx="15957">
                  <c:v>3.7799390243878292</c:v>
                </c:pt>
                <c:pt idx="15958">
                  <c:v>3.780426829265878</c:v>
                </c:pt>
                <c:pt idx="15959">
                  <c:v>3.7809146341439264</c:v>
                </c:pt>
                <c:pt idx="15960">
                  <c:v>3.7814024390219747</c:v>
                </c:pt>
                <c:pt idx="15961">
                  <c:v>3.7818902439000244</c:v>
                </c:pt>
                <c:pt idx="15962">
                  <c:v>3.7823780487780727</c:v>
                </c:pt>
                <c:pt idx="15963">
                  <c:v>3.782865853656121</c:v>
                </c:pt>
                <c:pt idx="15964">
                  <c:v>3.7833536585341707</c:v>
                </c:pt>
                <c:pt idx="15965">
                  <c:v>3.7838414634122191</c:v>
                </c:pt>
                <c:pt idx="15966">
                  <c:v>3.7843292682902678</c:v>
                </c:pt>
                <c:pt idx="15967">
                  <c:v>3.7848170731683171</c:v>
                </c:pt>
                <c:pt idx="15968">
                  <c:v>3.7853048780463654</c:v>
                </c:pt>
                <c:pt idx="15969">
                  <c:v>3.7857926829244142</c:v>
                </c:pt>
                <c:pt idx="15970">
                  <c:v>3.7862804878024634</c:v>
                </c:pt>
                <c:pt idx="15971">
                  <c:v>3.7867682926805122</c:v>
                </c:pt>
                <c:pt idx="15972">
                  <c:v>3.7872560975585605</c:v>
                </c:pt>
                <c:pt idx="15973">
                  <c:v>3.7877439024366097</c:v>
                </c:pt>
                <c:pt idx="15974">
                  <c:v>3.7882317073146585</c:v>
                </c:pt>
                <c:pt idx="15975">
                  <c:v>3.7887195121927069</c:v>
                </c:pt>
                <c:pt idx="15976">
                  <c:v>3.7892073170707552</c:v>
                </c:pt>
                <c:pt idx="15977">
                  <c:v>3.7896951219488049</c:v>
                </c:pt>
                <c:pt idx="15978">
                  <c:v>3.7901829268268532</c:v>
                </c:pt>
                <c:pt idx="15979">
                  <c:v>3.7906707317049015</c:v>
                </c:pt>
                <c:pt idx="15980">
                  <c:v>3.7911585365829512</c:v>
                </c:pt>
                <c:pt idx="15981">
                  <c:v>3.7916463414609995</c:v>
                </c:pt>
                <c:pt idx="15982">
                  <c:v>3.7921341463390483</c:v>
                </c:pt>
                <c:pt idx="15983">
                  <c:v>3.7926219512170976</c:v>
                </c:pt>
                <c:pt idx="15984">
                  <c:v>3.7931097560951459</c:v>
                </c:pt>
                <c:pt idx="15985">
                  <c:v>3.7935975609731947</c:v>
                </c:pt>
                <c:pt idx="15986">
                  <c:v>3.7940853658512439</c:v>
                </c:pt>
                <c:pt idx="15987">
                  <c:v>3.7945731707292927</c:v>
                </c:pt>
                <c:pt idx="15988">
                  <c:v>3.795060975607341</c:v>
                </c:pt>
                <c:pt idx="15989">
                  <c:v>3.7955487804853902</c:v>
                </c:pt>
                <c:pt idx="15990">
                  <c:v>3.796036585363439</c:v>
                </c:pt>
                <c:pt idx="15991">
                  <c:v>3.7965243902414874</c:v>
                </c:pt>
                <c:pt idx="15992">
                  <c:v>3.7970121951194873</c:v>
                </c:pt>
                <c:pt idx="15993">
                  <c:v>3.7974999999975356</c:v>
                </c:pt>
                <c:pt idx="15994">
                  <c:v>3.7979878048755853</c:v>
                </c:pt>
                <c:pt idx="15995">
                  <c:v>3.7984756097536336</c:v>
                </c:pt>
                <c:pt idx="15996">
                  <c:v>3.7989634146316824</c:v>
                </c:pt>
                <c:pt idx="15997">
                  <c:v>3.7994512195097316</c:v>
                </c:pt>
                <c:pt idx="15998">
                  <c:v>3.79993902438778</c:v>
                </c:pt>
                <c:pt idx="15999">
                  <c:v>3.8004268292658288</c:v>
                </c:pt>
                <c:pt idx="16000">
                  <c:v>3.8009146341439264</c:v>
                </c:pt>
                <c:pt idx="16001">
                  <c:v>3.8014024390219268</c:v>
                </c:pt>
                <c:pt idx="16002">
                  <c:v>3.801890243899976</c:v>
                </c:pt>
                <c:pt idx="16003">
                  <c:v>3.8023780487780234</c:v>
                </c:pt>
                <c:pt idx="16004">
                  <c:v>3.8028658536560731</c:v>
                </c:pt>
                <c:pt idx="16005">
                  <c:v>3.8033536585341223</c:v>
                </c:pt>
                <c:pt idx="16006">
                  <c:v>3.8038414634121702</c:v>
                </c:pt>
                <c:pt idx="16007">
                  <c:v>3.8043292682902194</c:v>
                </c:pt>
                <c:pt idx="16008">
                  <c:v>3.8048170731682687</c:v>
                </c:pt>
                <c:pt idx="16009">
                  <c:v>3.8053048780463166</c:v>
                </c:pt>
                <c:pt idx="16010">
                  <c:v>3.8057926829243658</c:v>
                </c:pt>
                <c:pt idx="16011">
                  <c:v>3.806280487802415</c:v>
                </c:pt>
                <c:pt idx="16012">
                  <c:v>3.8067682926804629</c:v>
                </c:pt>
                <c:pt idx="16013">
                  <c:v>3.8072560975585121</c:v>
                </c:pt>
                <c:pt idx="16014">
                  <c:v>3.8077439024365614</c:v>
                </c:pt>
                <c:pt idx="16015">
                  <c:v>3.8082317073146092</c:v>
                </c:pt>
                <c:pt idx="16016">
                  <c:v>3.8087195121926585</c:v>
                </c:pt>
                <c:pt idx="16017">
                  <c:v>3.8092073170707059</c:v>
                </c:pt>
                <c:pt idx="16018">
                  <c:v>3.8096951219487556</c:v>
                </c:pt>
                <c:pt idx="16019">
                  <c:v>3.8101829268268048</c:v>
                </c:pt>
                <c:pt idx="16020">
                  <c:v>3.8106707317048527</c:v>
                </c:pt>
                <c:pt idx="16021">
                  <c:v>3.8111585365829019</c:v>
                </c:pt>
                <c:pt idx="16022">
                  <c:v>3.8116463414609512</c:v>
                </c:pt>
                <c:pt idx="16023">
                  <c:v>3.8121341463389991</c:v>
                </c:pt>
                <c:pt idx="16024">
                  <c:v>3.8126219512170483</c:v>
                </c:pt>
                <c:pt idx="16025">
                  <c:v>3.8131097560950975</c:v>
                </c:pt>
                <c:pt idx="16026">
                  <c:v>3.8135975609731454</c:v>
                </c:pt>
                <c:pt idx="16027">
                  <c:v>3.8140853658511946</c:v>
                </c:pt>
                <c:pt idx="16028">
                  <c:v>3.8145731707292443</c:v>
                </c:pt>
                <c:pt idx="16029">
                  <c:v>3.8150609756072917</c:v>
                </c:pt>
                <c:pt idx="16030">
                  <c:v>3.815548780485341</c:v>
                </c:pt>
                <c:pt idx="16031">
                  <c:v>3.8160365853633906</c:v>
                </c:pt>
                <c:pt idx="16032">
                  <c:v>3.8165243902414381</c:v>
                </c:pt>
                <c:pt idx="16033">
                  <c:v>3.8170121951194877</c:v>
                </c:pt>
                <c:pt idx="16034">
                  <c:v>3.817499999997537</c:v>
                </c:pt>
                <c:pt idx="16035">
                  <c:v>3.8179878048755844</c:v>
                </c:pt>
                <c:pt idx="16036">
                  <c:v>3.8184756097536341</c:v>
                </c:pt>
                <c:pt idx="16037">
                  <c:v>3.8189634146316833</c:v>
                </c:pt>
                <c:pt idx="16038">
                  <c:v>3.8194512195097312</c:v>
                </c:pt>
                <c:pt idx="16039">
                  <c:v>3.8199390243877804</c:v>
                </c:pt>
                <c:pt idx="16040">
                  <c:v>3.8204268292658297</c:v>
                </c:pt>
                <c:pt idx="16041">
                  <c:v>3.8209146341438771</c:v>
                </c:pt>
                <c:pt idx="16042">
                  <c:v>3.8214024390219268</c:v>
                </c:pt>
                <c:pt idx="16043">
                  <c:v>3.821890243899976</c:v>
                </c:pt>
                <c:pt idx="16044">
                  <c:v>3.8223780487780239</c:v>
                </c:pt>
                <c:pt idx="16045">
                  <c:v>3.8228658536560731</c:v>
                </c:pt>
                <c:pt idx="16046">
                  <c:v>3.8233536585341223</c:v>
                </c:pt>
                <c:pt idx="16047">
                  <c:v>3.8238414634121702</c:v>
                </c:pt>
                <c:pt idx="16048">
                  <c:v>3.8243292682902195</c:v>
                </c:pt>
                <c:pt idx="16049">
                  <c:v>3.8248170731682674</c:v>
                </c:pt>
                <c:pt idx="16050">
                  <c:v>3.8253048780463166</c:v>
                </c:pt>
                <c:pt idx="16051">
                  <c:v>3.8257926829243658</c:v>
                </c:pt>
                <c:pt idx="16052">
                  <c:v>3.8262804878024137</c:v>
                </c:pt>
                <c:pt idx="16053">
                  <c:v>3.8267682926804629</c:v>
                </c:pt>
                <c:pt idx="16054">
                  <c:v>3.8272560975585121</c:v>
                </c:pt>
                <c:pt idx="16055">
                  <c:v>3.82774390243656</c:v>
                </c:pt>
                <c:pt idx="16056">
                  <c:v>3.8282317073146093</c:v>
                </c:pt>
                <c:pt idx="16057">
                  <c:v>3.8287195121926585</c:v>
                </c:pt>
                <c:pt idx="16058">
                  <c:v>3.8292073170707064</c:v>
                </c:pt>
                <c:pt idx="16059">
                  <c:v>3.8296951219487556</c:v>
                </c:pt>
                <c:pt idx="16060">
                  <c:v>3.8301829268268053</c:v>
                </c:pt>
                <c:pt idx="16061">
                  <c:v>3.8306707317048527</c:v>
                </c:pt>
                <c:pt idx="16062">
                  <c:v>3.831158536582902</c:v>
                </c:pt>
                <c:pt idx="16063">
                  <c:v>3.8316463414609516</c:v>
                </c:pt>
                <c:pt idx="16064">
                  <c:v>3.8321341463389991</c:v>
                </c:pt>
                <c:pt idx="16065">
                  <c:v>3.8326219512170487</c:v>
                </c:pt>
                <c:pt idx="16066">
                  <c:v>3.833109756095098</c:v>
                </c:pt>
                <c:pt idx="16067">
                  <c:v>3.8335975609731454</c:v>
                </c:pt>
                <c:pt idx="16068">
                  <c:v>3.8340853658511951</c:v>
                </c:pt>
                <c:pt idx="16069">
                  <c:v>3.8345731707292443</c:v>
                </c:pt>
                <c:pt idx="16070">
                  <c:v>3.8350609756072922</c:v>
                </c:pt>
                <c:pt idx="16071">
                  <c:v>3.8355487804853414</c:v>
                </c:pt>
                <c:pt idx="16072">
                  <c:v>3.8360365853633906</c:v>
                </c:pt>
                <c:pt idx="16073">
                  <c:v>3.8365243902414381</c:v>
                </c:pt>
                <c:pt idx="16074">
                  <c:v>3.8370121951194878</c:v>
                </c:pt>
                <c:pt idx="16075">
                  <c:v>3.837499999997537</c:v>
                </c:pt>
                <c:pt idx="16076">
                  <c:v>3.8379878048755849</c:v>
                </c:pt>
                <c:pt idx="16077">
                  <c:v>3.8384756097536341</c:v>
                </c:pt>
                <c:pt idx="16078">
                  <c:v>3.8389634146316816</c:v>
                </c:pt>
                <c:pt idx="16079">
                  <c:v>3.8394512195097312</c:v>
                </c:pt>
                <c:pt idx="16080">
                  <c:v>3.8399390243877805</c:v>
                </c:pt>
                <c:pt idx="16081">
                  <c:v>3.8404268292658279</c:v>
                </c:pt>
                <c:pt idx="16082">
                  <c:v>3.8409146341438776</c:v>
                </c:pt>
                <c:pt idx="16083">
                  <c:v>3.8414024390219268</c:v>
                </c:pt>
                <c:pt idx="16084">
                  <c:v>3.8418902438999747</c:v>
                </c:pt>
                <c:pt idx="16085">
                  <c:v>3.8423780487780239</c:v>
                </c:pt>
                <c:pt idx="16086">
                  <c:v>3.8428658536560731</c:v>
                </c:pt>
                <c:pt idx="16087">
                  <c:v>3.843353658534121</c:v>
                </c:pt>
                <c:pt idx="16088">
                  <c:v>3.8438414634121703</c:v>
                </c:pt>
                <c:pt idx="16089">
                  <c:v>3.8443292682902195</c:v>
                </c:pt>
                <c:pt idx="16090">
                  <c:v>3.8448170731682674</c:v>
                </c:pt>
                <c:pt idx="16091">
                  <c:v>3.8453048780463166</c:v>
                </c:pt>
                <c:pt idx="16092">
                  <c:v>3.8457926829243663</c:v>
                </c:pt>
                <c:pt idx="16093">
                  <c:v>3.8462804878024137</c:v>
                </c:pt>
                <c:pt idx="16094">
                  <c:v>3.8467682926804629</c:v>
                </c:pt>
                <c:pt idx="16095">
                  <c:v>3.8472560975585126</c:v>
                </c:pt>
                <c:pt idx="16096">
                  <c:v>3.8477439024365601</c:v>
                </c:pt>
                <c:pt idx="16097">
                  <c:v>3.8482317073146093</c:v>
                </c:pt>
                <c:pt idx="16098">
                  <c:v>3.848719512192659</c:v>
                </c:pt>
                <c:pt idx="16099">
                  <c:v>3.8492073170707064</c:v>
                </c:pt>
                <c:pt idx="16100">
                  <c:v>3.8496951219487556</c:v>
                </c:pt>
                <c:pt idx="16101">
                  <c:v>3.8501829268268053</c:v>
                </c:pt>
                <c:pt idx="16102">
                  <c:v>3.8506707317048527</c:v>
                </c:pt>
                <c:pt idx="16103">
                  <c:v>3.851158536582902</c:v>
                </c:pt>
                <c:pt idx="16104">
                  <c:v>3.8516463414609516</c:v>
                </c:pt>
                <c:pt idx="16105">
                  <c:v>3.8521341463389991</c:v>
                </c:pt>
                <c:pt idx="16106">
                  <c:v>3.8526219512170488</c:v>
                </c:pt>
                <c:pt idx="16107">
                  <c:v>3.853109756095098</c:v>
                </c:pt>
                <c:pt idx="16108">
                  <c:v>3.8535975609731454</c:v>
                </c:pt>
                <c:pt idx="16109">
                  <c:v>3.8540853658511951</c:v>
                </c:pt>
                <c:pt idx="16110">
                  <c:v>3.8545731707292425</c:v>
                </c:pt>
                <c:pt idx="16111">
                  <c:v>3.8550609756072922</c:v>
                </c:pt>
                <c:pt idx="16112">
                  <c:v>3.8555487804853414</c:v>
                </c:pt>
                <c:pt idx="16113">
                  <c:v>3.8560365853633889</c:v>
                </c:pt>
                <c:pt idx="16114">
                  <c:v>3.8565243902414386</c:v>
                </c:pt>
                <c:pt idx="16115">
                  <c:v>3.8570121951194878</c:v>
                </c:pt>
                <c:pt idx="16116">
                  <c:v>3.8574999999975357</c:v>
                </c:pt>
                <c:pt idx="16117">
                  <c:v>3.8579878048755849</c:v>
                </c:pt>
                <c:pt idx="16118">
                  <c:v>3.8584756097536341</c:v>
                </c:pt>
                <c:pt idx="16119">
                  <c:v>3.858963414631682</c:v>
                </c:pt>
                <c:pt idx="16120">
                  <c:v>3.8594512195097312</c:v>
                </c:pt>
                <c:pt idx="16121">
                  <c:v>3.8599390243877805</c:v>
                </c:pt>
                <c:pt idx="16122">
                  <c:v>3.8604268292658284</c:v>
                </c:pt>
                <c:pt idx="16123">
                  <c:v>3.8609146341438776</c:v>
                </c:pt>
                <c:pt idx="16124">
                  <c:v>3.8614024390219273</c:v>
                </c:pt>
                <c:pt idx="16125">
                  <c:v>3.8618902438999747</c:v>
                </c:pt>
                <c:pt idx="16126">
                  <c:v>3.8623780487780239</c:v>
                </c:pt>
                <c:pt idx="16127">
                  <c:v>3.8628658536560736</c:v>
                </c:pt>
                <c:pt idx="16128">
                  <c:v>3.863353658534121</c:v>
                </c:pt>
                <c:pt idx="16129">
                  <c:v>3.8638414634121707</c:v>
                </c:pt>
                <c:pt idx="16130">
                  <c:v>3.8643292682902199</c:v>
                </c:pt>
                <c:pt idx="16131">
                  <c:v>3.8648170731682674</c:v>
                </c:pt>
                <c:pt idx="16132">
                  <c:v>3.8653048780463171</c:v>
                </c:pt>
                <c:pt idx="16133">
                  <c:v>3.8657926829243663</c:v>
                </c:pt>
                <c:pt idx="16134">
                  <c:v>3.8662804878024137</c:v>
                </c:pt>
                <c:pt idx="16135">
                  <c:v>3.8667682926804634</c:v>
                </c:pt>
                <c:pt idx="16136">
                  <c:v>3.8672560975585126</c:v>
                </c:pt>
                <c:pt idx="16137">
                  <c:v>3.8677439024365601</c:v>
                </c:pt>
                <c:pt idx="16138">
                  <c:v>3.8682317073146097</c:v>
                </c:pt>
                <c:pt idx="16139">
                  <c:v>3.868719512192659</c:v>
                </c:pt>
                <c:pt idx="16140">
                  <c:v>3.8692073170707064</c:v>
                </c:pt>
                <c:pt idx="16141">
                  <c:v>3.8696951219487561</c:v>
                </c:pt>
                <c:pt idx="16142">
                  <c:v>3.8701829268268035</c:v>
                </c:pt>
                <c:pt idx="16143">
                  <c:v>3.8706707317048532</c:v>
                </c:pt>
                <c:pt idx="16144">
                  <c:v>3.8711585365829024</c:v>
                </c:pt>
                <c:pt idx="16145">
                  <c:v>3.8716463414609499</c:v>
                </c:pt>
                <c:pt idx="16146">
                  <c:v>3.8721341463389995</c:v>
                </c:pt>
                <c:pt idx="16147">
                  <c:v>3.8726219512170488</c:v>
                </c:pt>
                <c:pt idx="16148">
                  <c:v>3.8731097560950967</c:v>
                </c:pt>
                <c:pt idx="16149">
                  <c:v>3.8735975609731459</c:v>
                </c:pt>
                <c:pt idx="16150">
                  <c:v>3.8740853658511951</c:v>
                </c:pt>
                <c:pt idx="16151">
                  <c:v>3.874573170729243</c:v>
                </c:pt>
                <c:pt idx="16152">
                  <c:v>3.8750609756072922</c:v>
                </c:pt>
                <c:pt idx="16153">
                  <c:v>3.8755487804853415</c:v>
                </c:pt>
                <c:pt idx="16154">
                  <c:v>3.8760365853633894</c:v>
                </c:pt>
                <c:pt idx="16155">
                  <c:v>3.8765243902414386</c:v>
                </c:pt>
                <c:pt idx="16156">
                  <c:v>3.8770121951194882</c:v>
                </c:pt>
                <c:pt idx="16157">
                  <c:v>3.8774999999975357</c:v>
                </c:pt>
                <c:pt idx="16158">
                  <c:v>3.8779878048755849</c:v>
                </c:pt>
                <c:pt idx="16159">
                  <c:v>3.8784756097536346</c:v>
                </c:pt>
                <c:pt idx="16160">
                  <c:v>3.878963414631682</c:v>
                </c:pt>
                <c:pt idx="16161">
                  <c:v>3.8794512195097317</c:v>
                </c:pt>
                <c:pt idx="16162">
                  <c:v>3.8799390243877809</c:v>
                </c:pt>
                <c:pt idx="16163">
                  <c:v>3.88042682926578</c:v>
                </c:pt>
                <c:pt idx="16164">
                  <c:v>3.8809146341438781</c:v>
                </c:pt>
                <c:pt idx="16165">
                  <c:v>3.8814024390218771</c:v>
                </c:pt>
                <c:pt idx="16166">
                  <c:v>3.8818902438999263</c:v>
                </c:pt>
                <c:pt idx="16167">
                  <c:v>3.8823780487780244</c:v>
                </c:pt>
                <c:pt idx="16168">
                  <c:v>3.8828658536560234</c:v>
                </c:pt>
                <c:pt idx="16169">
                  <c:v>3.8833536585340727</c:v>
                </c:pt>
                <c:pt idx="16170">
                  <c:v>3.8838414634121707</c:v>
                </c:pt>
                <c:pt idx="16171">
                  <c:v>3.8843292682901698</c:v>
                </c:pt>
                <c:pt idx="16172">
                  <c:v>3.884817073168219</c:v>
                </c:pt>
                <c:pt idx="16173">
                  <c:v>3.8853048780463171</c:v>
                </c:pt>
                <c:pt idx="16174">
                  <c:v>3.8857926829243161</c:v>
                </c:pt>
                <c:pt idx="16175">
                  <c:v>3.8862804878023658</c:v>
                </c:pt>
                <c:pt idx="16176">
                  <c:v>3.8867682926804634</c:v>
                </c:pt>
                <c:pt idx="16177">
                  <c:v>3.8872560975584625</c:v>
                </c:pt>
                <c:pt idx="16178">
                  <c:v>3.8877439024365117</c:v>
                </c:pt>
                <c:pt idx="16179">
                  <c:v>3.8882317073146098</c:v>
                </c:pt>
                <c:pt idx="16180">
                  <c:v>3.8887195121926088</c:v>
                </c:pt>
                <c:pt idx="16181">
                  <c:v>3.8892073170706585</c:v>
                </c:pt>
                <c:pt idx="16182">
                  <c:v>3.8896951219487077</c:v>
                </c:pt>
                <c:pt idx="16183">
                  <c:v>3.8901829268267551</c:v>
                </c:pt>
                <c:pt idx="16184">
                  <c:v>3.8906707317048048</c:v>
                </c:pt>
                <c:pt idx="16185">
                  <c:v>3.891158536582854</c:v>
                </c:pt>
                <c:pt idx="16186">
                  <c:v>3.8916463414609019</c:v>
                </c:pt>
                <c:pt idx="16187">
                  <c:v>3.8921341463389512</c:v>
                </c:pt>
                <c:pt idx="16188">
                  <c:v>3.8926219512170004</c:v>
                </c:pt>
                <c:pt idx="16189">
                  <c:v>3.8931097560950483</c:v>
                </c:pt>
                <c:pt idx="16190">
                  <c:v>3.8935975609730975</c:v>
                </c:pt>
                <c:pt idx="16191">
                  <c:v>3.894085365851145</c:v>
                </c:pt>
                <c:pt idx="16192">
                  <c:v>3.8945731707291946</c:v>
                </c:pt>
                <c:pt idx="16193">
                  <c:v>3.8950609756072438</c:v>
                </c:pt>
                <c:pt idx="16194">
                  <c:v>3.8955487804852917</c:v>
                </c:pt>
                <c:pt idx="16195">
                  <c:v>3.896036585363341</c:v>
                </c:pt>
                <c:pt idx="16196">
                  <c:v>3.8965243902413902</c:v>
                </c:pt>
                <c:pt idx="16197">
                  <c:v>3.8970121951194381</c:v>
                </c:pt>
                <c:pt idx="16198">
                  <c:v>3.8974999999974873</c:v>
                </c:pt>
                <c:pt idx="16199">
                  <c:v>3.8979878048755365</c:v>
                </c:pt>
                <c:pt idx="16200">
                  <c:v>3.8984756097535844</c:v>
                </c:pt>
                <c:pt idx="16201">
                  <c:v>3.8989634146316337</c:v>
                </c:pt>
                <c:pt idx="16202">
                  <c:v>3.8994512195096833</c:v>
                </c:pt>
                <c:pt idx="16203">
                  <c:v>3.8999390243877308</c:v>
                </c:pt>
                <c:pt idx="16204">
                  <c:v>3.90042682926578</c:v>
                </c:pt>
                <c:pt idx="16205">
                  <c:v>3.9009146341438297</c:v>
                </c:pt>
                <c:pt idx="16206">
                  <c:v>3.9014024390218771</c:v>
                </c:pt>
                <c:pt idx="16207">
                  <c:v>3.9018902438999268</c:v>
                </c:pt>
                <c:pt idx="16208">
                  <c:v>3.902378048777976</c:v>
                </c:pt>
                <c:pt idx="16209">
                  <c:v>3.9028658536560235</c:v>
                </c:pt>
                <c:pt idx="16210">
                  <c:v>3.9033536585340731</c:v>
                </c:pt>
                <c:pt idx="16211">
                  <c:v>3.9038414634121223</c:v>
                </c:pt>
                <c:pt idx="16212">
                  <c:v>3.9043292682901698</c:v>
                </c:pt>
                <c:pt idx="16213">
                  <c:v>3.9048170731682195</c:v>
                </c:pt>
                <c:pt idx="16214">
                  <c:v>3.9053048780462687</c:v>
                </c:pt>
                <c:pt idx="16215">
                  <c:v>3.9057926829243161</c:v>
                </c:pt>
                <c:pt idx="16216">
                  <c:v>3.9062804878023658</c:v>
                </c:pt>
                <c:pt idx="16217">
                  <c:v>3.906768292680415</c:v>
                </c:pt>
                <c:pt idx="16218">
                  <c:v>3.9072560975584629</c:v>
                </c:pt>
                <c:pt idx="16219">
                  <c:v>3.9077439024365122</c:v>
                </c:pt>
                <c:pt idx="16220">
                  <c:v>3.9082317073145614</c:v>
                </c:pt>
                <c:pt idx="16221">
                  <c:v>3.9087195121926093</c:v>
                </c:pt>
                <c:pt idx="16222">
                  <c:v>3.9092073170706585</c:v>
                </c:pt>
                <c:pt idx="16223">
                  <c:v>3.9096951219487064</c:v>
                </c:pt>
                <c:pt idx="16224">
                  <c:v>3.9101829268267556</c:v>
                </c:pt>
                <c:pt idx="16225">
                  <c:v>3.9106707317048048</c:v>
                </c:pt>
                <c:pt idx="16226">
                  <c:v>3.9111585365828527</c:v>
                </c:pt>
                <c:pt idx="16227">
                  <c:v>3.911646341460902</c:v>
                </c:pt>
                <c:pt idx="16228">
                  <c:v>3.9121341463389512</c:v>
                </c:pt>
                <c:pt idx="16229">
                  <c:v>3.9126219512169991</c:v>
                </c:pt>
                <c:pt idx="16230">
                  <c:v>3.9131097560950483</c:v>
                </c:pt>
                <c:pt idx="16231">
                  <c:v>3.9135975609730975</c:v>
                </c:pt>
                <c:pt idx="16232">
                  <c:v>3.9140853658511454</c:v>
                </c:pt>
                <c:pt idx="16233">
                  <c:v>3.9145731707291946</c:v>
                </c:pt>
                <c:pt idx="16234">
                  <c:v>3.9150609756072443</c:v>
                </c:pt>
                <c:pt idx="16235">
                  <c:v>3.9155487804852918</c:v>
                </c:pt>
                <c:pt idx="16236">
                  <c:v>3.916036585363341</c:v>
                </c:pt>
                <c:pt idx="16237">
                  <c:v>3.9165243902413907</c:v>
                </c:pt>
                <c:pt idx="16238">
                  <c:v>3.9170121951194381</c:v>
                </c:pt>
                <c:pt idx="16239">
                  <c:v>3.9174999999974878</c:v>
                </c:pt>
                <c:pt idx="16240">
                  <c:v>3.917987804875537</c:v>
                </c:pt>
                <c:pt idx="16241">
                  <c:v>3.9184756097535844</c:v>
                </c:pt>
                <c:pt idx="16242">
                  <c:v>3.9189634146316341</c:v>
                </c:pt>
                <c:pt idx="16243">
                  <c:v>3.9194512195096833</c:v>
                </c:pt>
                <c:pt idx="16244">
                  <c:v>3.9199390243877308</c:v>
                </c:pt>
                <c:pt idx="16245">
                  <c:v>3.9204268292657805</c:v>
                </c:pt>
                <c:pt idx="16246">
                  <c:v>3.9209146341438297</c:v>
                </c:pt>
                <c:pt idx="16247">
                  <c:v>3.9214024390218771</c:v>
                </c:pt>
                <c:pt idx="16248">
                  <c:v>3.9218902438999268</c:v>
                </c:pt>
                <c:pt idx="16249">
                  <c:v>3.922378048777976</c:v>
                </c:pt>
                <c:pt idx="16250">
                  <c:v>3.9228658536560239</c:v>
                </c:pt>
                <c:pt idx="16251">
                  <c:v>3.9233536585340731</c:v>
                </c:pt>
                <c:pt idx="16252">
                  <c:v>3.9238414634121206</c:v>
                </c:pt>
                <c:pt idx="16253">
                  <c:v>3.9243292682901703</c:v>
                </c:pt>
                <c:pt idx="16254">
                  <c:v>3.9248170731682195</c:v>
                </c:pt>
                <c:pt idx="16255">
                  <c:v>3.9253048780462674</c:v>
                </c:pt>
                <c:pt idx="16256">
                  <c:v>3.9257926829243166</c:v>
                </c:pt>
                <c:pt idx="16257">
                  <c:v>3.9262804878023658</c:v>
                </c:pt>
                <c:pt idx="16258">
                  <c:v>3.9267682926804137</c:v>
                </c:pt>
                <c:pt idx="16259">
                  <c:v>3.9272560975584629</c:v>
                </c:pt>
                <c:pt idx="16260">
                  <c:v>3.9277439024365122</c:v>
                </c:pt>
                <c:pt idx="16261">
                  <c:v>3.9282317073145601</c:v>
                </c:pt>
                <c:pt idx="16262">
                  <c:v>3.9287195121926093</c:v>
                </c:pt>
                <c:pt idx="16263">
                  <c:v>3.9292073170706585</c:v>
                </c:pt>
                <c:pt idx="16264">
                  <c:v>3.9296951219487064</c:v>
                </c:pt>
                <c:pt idx="16265">
                  <c:v>3.9301829268267556</c:v>
                </c:pt>
                <c:pt idx="16266">
                  <c:v>3.9306707317048053</c:v>
                </c:pt>
                <c:pt idx="16267">
                  <c:v>3.9311585365828527</c:v>
                </c:pt>
                <c:pt idx="16268">
                  <c:v>3.931646341460902</c:v>
                </c:pt>
                <c:pt idx="16269">
                  <c:v>3.9321341463389516</c:v>
                </c:pt>
                <c:pt idx="16270">
                  <c:v>3.9326219512169991</c:v>
                </c:pt>
                <c:pt idx="16271">
                  <c:v>3.9331097560950488</c:v>
                </c:pt>
                <c:pt idx="16272">
                  <c:v>3.933597560973098</c:v>
                </c:pt>
                <c:pt idx="16273">
                  <c:v>3.9340853658511454</c:v>
                </c:pt>
                <c:pt idx="16274">
                  <c:v>3.9345731707291951</c:v>
                </c:pt>
                <c:pt idx="16275">
                  <c:v>3.9350609756072443</c:v>
                </c:pt>
                <c:pt idx="16276">
                  <c:v>3.9355487804852922</c:v>
                </c:pt>
                <c:pt idx="16277">
                  <c:v>3.9360365853633414</c:v>
                </c:pt>
                <c:pt idx="16278">
                  <c:v>3.9365243902413907</c:v>
                </c:pt>
                <c:pt idx="16279">
                  <c:v>3.9370121951194386</c:v>
                </c:pt>
                <c:pt idx="16280">
                  <c:v>3.9374999999974878</c:v>
                </c:pt>
                <c:pt idx="16281">
                  <c:v>3.937987804875537</c:v>
                </c:pt>
                <c:pt idx="16282">
                  <c:v>3.9384756097535849</c:v>
                </c:pt>
                <c:pt idx="16283">
                  <c:v>3.9389634146316341</c:v>
                </c:pt>
                <c:pt idx="16284">
                  <c:v>3.9394512195096816</c:v>
                </c:pt>
                <c:pt idx="16285">
                  <c:v>3.9399390243877312</c:v>
                </c:pt>
                <c:pt idx="16286">
                  <c:v>3.9404268292657805</c:v>
                </c:pt>
                <c:pt idx="16287">
                  <c:v>3.9409146341438284</c:v>
                </c:pt>
                <c:pt idx="16288">
                  <c:v>3.9414024390218776</c:v>
                </c:pt>
                <c:pt idx="16289">
                  <c:v>3.9418902438999268</c:v>
                </c:pt>
                <c:pt idx="16290">
                  <c:v>3.9423780487779747</c:v>
                </c:pt>
                <c:pt idx="16291">
                  <c:v>3.9428658536560239</c:v>
                </c:pt>
                <c:pt idx="16292">
                  <c:v>3.9433536585340732</c:v>
                </c:pt>
                <c:pt idx="16293">
                  <c:v>3.9438414634121211</c:v>
                </c:pt>
                <c:pt idx="16294">
                  <c:v>3.9443292682901703</c:v>
                </c:pt>
                <c:pt idx="16295">
                  <c:v>3.9448170731682199</c:v>
                </c:pt>
                <c:pt idx="16296">
                  <c:v>3.9453048780462674</c:v>
                </c:pt>
                <c:pt idx="16297">
                  <c:v>3.9457926829243166</c:v>
                </c:pt>
                <c:pt idx="16298">
                  <c:v>3.9462804878023663</c:v>
                </c:pt>
                <c:pt idx="16299">
                  <c:v>3.9467682926804137</c:v>
                </c:pt>
                <c:pt idx="16300">
                  <c:v>3.947256097558463</c:v>
                </c:pt>
                <c:pt idx="16301">
                  <c:v>3.9477439024365126</c:v>
                </c:pt>
                <c:pt idx="16302">
                  <c:v>3.9482317073145601</c:v>
                </c:pt>
                <c:pt idx="16303">
                  <c:v>3.9487195121926097</c:v>
                </c:pt>
                <c:pt idx="16304">
                  <c:v>3.949207317070659</c:v>
                </c:pt>
                <c:pt idx="16305">
                  <c:v>3.9496951219487064</c:v>
                </c:pt>
                <c:pt idx="16306">
                  <c:v>3.9501829268267561</c:v>
                </c:pt>
                <c:pt idx="16307">
                  <c:v>3.9506707317048053</c:v>
                </c:pt>
                <c:pt idx="16308">
                  <c:v>3.9511585365828528</c:v>
                </c:pt>
                <c:pt idx="16309">
                  <c:v>3.9516463414609024</c:v>
                </c:pt>
                <c:pt idx="16310">
                  <c:v>3.9521341463389517</c:v>
                </c:pt>
                <c:pt idx="16311">
                  <c:v>3.9526219512169996</c:v>
                </c:pt>
                <c:pt idx="16312">
                  <c:v>3.9531097560950488</c:v>
                </c:pt>
                <c:pt idx="16313">
                  <c:v>3.953597560973098</c:v>
                </c:pt>
                <c:pt idx="16314">
                  <c:v>3.9540853658511459</c:v>
                </c:pt>
                <c:pt idx="16315">
                  <c:v>3.9545731707291951</c:v>
                </c:pt>
                <c:pt idx="16316">
                  <c:v>3.955060975607243</c:v>
                </c:pt>
                <c:pt idx="16317">
                  <c:v>3.9555487804852922</c:v>
                </c:pt>
                <c:pt idx="16318">
                  <c:v>3.9560365853633415</c:v>
                </c:pt>
                <c:pt idx="16319">
                  <c:v>3.9565243902413894</c:v>
                </c:pt>
                <c:pt idx="16320">
                  <c:v>3.9570121951194386</c:v>
                </c:pt>
                <c:pt idx="16321">
                  <c:v>3.9574999999974878</c:v>
                </c:pt>
                <c:pt idx="16322">
                  <c:v>3.9579878048755357</c:v>
                </c:pt>
                <c:pt idx="16323">
                  <c:v>3.9584756097535849</c:v>
                </c:pt>
                <c:pt idx="16324">
                  <c:v>3.9589634146316341</c:v>
                </c:pt>
                <c:pt idx="16325">
                  <c:v>3.959451219509682</c:v>
                </c:pt>
                <c:pt idx="16326">
                  <c:v>3.9599390243877313</c:v>
                </c:pt>
                <c:pt idx="16327">
                  <c:v>3.9604268292657809</c:v>
                </c:pt>
                <c:pt idx="16328">
                  <c:v>3.9609146341438284</c:v>
                </c:pt>
                <c:pt idx="16329">
                  <c:v>3.9614024390218776</c:v>
                </c:pt>
                <c:pt idx="16330">
                  <c:v>3.9618902438999273</c:v>
                </c:pt>
                <c:pt idx="16331">
                  <c:v>3.9623780487779747</c:v>
                </c:pt>
                <c:pt idx="16332">
                  <c:v>3.962865853656024</c:v>
                </c:pt>
                <c:pt idx="16333">
                  <c:v>3.9633536585340736</c:v>
                </c:pt>
                <c:pt idx="16334">
                  <c:v>3.9638414634121211</c:v>
                </c:pt>
                <c:pt idx="16335">
                  <c:v>3.9643292682901707</c:v>
                </c:pt>
                <c:pt idx="16336">
                  <c:v>3.96481707316822</c:v>
                </c:pt>
                <c:pt idx="16337">
                  <c:v>3.9653048780462674</c:v>
                </c:pt>
                <c:pt idx="16338">
                  <c:v>3.9657926829243171</c:v>
                </c:pt>
                <c:pt idx="16339">
                  <c:v>3.9662804878023663</c:v>
                </c:pt>
                <c:pt idx="16340">
                  <c:v>3.9667682926804142</c:v>
                </c:pt>
                <c:pt idx="16341">
                  <c:v>3.9672560975584634</c:v>
                </c:pt>
                <c:pt idx="16342">
                  <c:v>3.9677439024365126</c:v>
                </c:pt>
                <c:pt idx="16343">
                  <c:v>3.9682317073145605</c:v>
                </c:pt>
                <c:pt idx="16344">
                  <c:v>3.9687195121926098</c:v>
                </c:pt>
                <c:pt idx="16345">
                  <c:v>3.9692073170706088</c:v>
                </c:pt>
                <c:pt idx="16346">
                  <c:v>3.969695121948658</c:v>
                </c:pt>
                <c:pt idx="16347">
                  <c:v>3.9701829268267561</c:v>
                </c:pt>
                <c:pt idx="16348">
                  <c:v>3.9706707317047552</c:v>
                </c:pt>
                <c:pt idx="16349">
                  <c:v>3.9711585365828048</c:v>
                </c:pt>
                <c:pt idx="16350">
                  <c:v>3.9716463414609025</c:v>
                </c:pt>
                <c:pt idx="16351">
                  <c:v>3.9721341463389015</c:v>
                </c:pt>
                <c:pt idx="16352">
                  <c:v>3.9726219512169512</c:v>
                </c:pt>
                <c:pt idx="16353">
                  <c:v>3.9731097560950488</c:v>
                </c:pt>
                <c:pt idx="16354">
                  <c:v>3.9735975609730483</c:v>
                </c:pt>
                <c:pt idx="16355">
                  <c:v>3.9740853658511459</c:v>
                </c:pt>
                <c:pt idx="16356">
                  <c:v>3.9745731707291951</c:v>
                </c:pt>
                <c:pt idx="16357">
                  <c:v>3.9750609756071946</c:v>
                </c:pt>
                <c:pt idx="16358">
                  <c:v>3.9755487804852923</c:v>
                </c:pt>
                <c:pt idx="16359">
                  <c:v>3.9760365853633419</c:v>
                </c:pt>
                <c:pt idx="16360">
                  <c:v>3.976524390241341</c:v>
                </c:pt>
                <c:pt idx="16361">
                  <c:v>3.9770121951194386</c:v>
                </c:pt>
                <c:pt idx="16362">
                  <c:v>3.9774999999974394</c:v>
                </c:pt>
                <c:pt idx="16363">
                  <c:v>3.9779878048754873</c:v>
                </c:pt>
                <c:pt idx="16364">
                  <c:v>3.9784756097535365</c:v>
                </c:pt>
                <c:pt idx="16365">
                  <c:v>3.9789634146315844</c:v>
                </c:pt>
                <c:pt idx="16366">
                  <c:v>3.9794512195096337</c:v>
                </c:pt>
                <c:pt idx="16367">
                  <c:v>3.9799390243876829</c:v>
                </c:pt>
                <c:pt idx="16368">
                  <c:v>3.9804268292657308</c:v>
                </c:pt>
                <c:pt idx="16369">
                  <c:v>3.98091463414378</c:v>
                </c:pt>
                <c:pt idx="16370">
                  <c:v>3.9814024390218292</c:v>
                </c:pt>
                <c:pt idx="16371">
                  <c:v>3.9818902438998771</c:v>
                </c:pt>
                <c:pt idx="16372">
                  <c:v>3.9823780487779263</c:v>
                </c:pt>
                <c:pt idx="16373">
                  <c:v>3.982865853655976</c:v>
                </c:pt>
                <c:pt idx="16374">
                  <c:v>3.9833536585340235</c:v>
                </c:pt>
                <c:pt idx="16375">
                  <c:v>3.9838414634120727</c:v>
                </c:pt>
                <c:pt idx="16376">
                  <c:v>3.9843292682901224</c:v>
                </c:pt>
                <c:pt idx="16377">
                  <c:v>3.9848170731681698</c:v>
                </c:pt>
                <c:pt idx="16378">
                  <c:v>3.985304878046219</c:v>
                </c:pt>
                <c:pt idx="16379">
                  <c:v>3.9857926829242687</c:v>
                </c:pt>
                <c:pt idx="16380">
                  <c:v>3.9862804878023161</c:v>
                </c:pt>
                <c:pt idx="16381">
                  <c:v>3.9867682926803658</c:v>
                </c:pt>
                <c:pt idx="16382">
                  <c:v>3.987256097558415</c:v>
                </c:pt>
                <c:pt idx="16383">
                  <c:v>3.9877439024364625</c:v>
                </c:pt>
                <c:pt idx="16384">
                  <c:v>3.9882317073145122</c:v>
                </c:pt>
                <c:pt idx="16385">
                  <c:v>3.9887195121925614</c:v>
                </c:pt>
                <c:pt idx="16386">
                  <c:v>3.9892073170706093</c:v>
                </c:pt>
                <c:pt idx="16387">
                  <c:v>3.9896951219486585</c:v>
                </c:pt>
                <c:pt idx="16388">
                  <c:v>3.9901829268267077</c:v>
                </c:pt>
                <c:pt idx="16389">
                  <c:v>3.9906707317047556</c:v>
                </c:pt>
                <c:pt idx="16390">
                  <c:v>3.9911585365828048</c:v>
                </c:pt>
                <c:pt idx="16391">
                  <c:v>3.9916463414608541</c:v>
                </c:pt>
                <c:pt idx="16392">
                  <c:v>3.992134146338902</c:v>
                </c:pt>
                <c:pt idx="16393">
                  <c:v>3.9926219512169512</c:v>
                </c:pt>
                <c:pt idx="16394">
                  <c:v>3.9931097560949991</c:v>
                </c:pt>
                <c:pt idx="16395">
                  <c:v>3.9935975609730483</c:v>
                </c:pt>
                <c:pt idx="16396">
                  <c:v>3.9940853658510975</c:v>
                </c:pt>
                <c:pt idx="16397">
                  <c:v>3.9945731707291454</c:v>
                </c:pt>
                <c:pt idx="16398">
                  <c:v>3.9950609756071946</c:v>
                </c:pt>
                <c:pt idx="16399">
                  <c:v>3.9955487804852439</c:v>
                </c:pt>
                <c:pt idx="16400">
                  <c:v>3.9960365853632918</c:v>
                </c:pt>
                <c:pt idx="16401">
                  <c:v>3.996524390241341</c:v>
                </c:pt>
                <c:pt idx="16402">
                  <c:v>3.9970121951193902</c:v>
                </c:pt>
                <c:pt idx="16403">
                  <c:v>3.9974999999974381</c:v>
                </c:pt>
                <c:pt idx="16404">
                  <c:v>3.9979878048754873</c:v>
                </c:pt>
                <c:pt idx="16405">
                  <c:v>3.998475609753537</c:v>
                </c:pt>
                <c:pt idx="16406">
                  <c:v>3.9989634146315844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BC6-4AF5-86EA-D27407894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8293007"/>
        <c:axId val="1348289647"/>
      </c:scatterChart>
      <c:valAx>
        <c:axId val="1348293007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Capacity (arb. units)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89647"/>
        <c:crosses val="autoZero"/>
        <c:crossBetween val="midCat"/>
      </c:valAx>
      <c:valAx>
        <c:axId val="1348289647"/>
        <c:scaling>
          <c:orientation val="minMax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Voltage (arb. units)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93007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2696-944D-4E12-A579-A01AE13F0CC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8783-8C75-471C-A40E-CA83E99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783-8C75-471C-A40E-CA83E99C0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66" y="486098"/>
            <a:ext cx="2524681" cy="1034074"/>
          </a:xfrm>
        </p:spPr>
        <p:txBody>
          <a:bodyPr anchor="b"/>
          <a:lstStyle>
            <a:lvl1pPr algn="ctr">
              <a:defRPr sz="19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277" y="1560049"/>
            <a:ext cx="2227660" cy="717114"/>
          </a:xfrm>
        </p:spPr>
        <p:txBody>
          <a:bodyPr/>
          <a:lstStyle>
            <a:lvl1pPr marL="0" indent="0" algn="ctr">
              <a:buNone/>
              <a:defRPr sz="780"/>
            </a:lvl1pPr>
            <a:lvl2pPr marL="148499" indent="0" algn="ctr">
              <a:buNone/>
              <a:defRPr sz="650"/>
            </a:lvl2pPr>
            <a:lvl3pPr marL="296997" indent="0" algn="ctr">
              <a:buNone/>
              <a:defRPr sz="585"/>
            </a:lvl3pPr>
            <a:lvl4pPr marL="445496" indent="0" algn="ctr">
              <a:buNone/>
              <a:defRPr sz="520"/>
            </a:lvl4pPr>
            <a:lvl5pPr marL="593994" indent="0" algn="ctr">
              <a:buNone/>
              <a:defRPr sz="520"/>
            </a:lvl5pPr>
            <a:lvl6pPr marL="742493" indent="0" algn="ctr">
              <a:buNone/>
              <a:defRPr sz="520"/>
            </a:lvl6pPr>
            <a:lvl7pPr marL="890991" indent="0" algn="ctr">
              <a:buNone/>
              <a:defRPr sz="520"/>
            </a:lvl7pPr>
            <a:lvl8pPr marL="1039490" indent="0" algn="ctr">
              <a:buNone/>
              <a:defRPr sz="520"/>
            </a:lvl8pPr>
            <a:lvl9pPr marL="1187988" indent="0" algn="ctr">
              <a:buNone/>
              <a:defRPr sz="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5559" y="158136"/>
            <a:ext cx="640452" cy="2517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202" y="158136"/>
            <a:ext cx="1884229" cy="25171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1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5" y="740491"/>
            <a:ext cx="2561809" cy="1235526"/>
          </a:xfrm>
        </p:spPr>
        <p:txBody>
          <a:bodyPr anchor="b"/>
          <a:lstStyle>
            <a:lvl1pPr>
              <a:defRPr sz="19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5" y="1987706"/>
            <a:ext cx="2561809" cy="649734"/>
          </a:xfrm>
        </p:spPr>
        <p:txBody>
          <a:bodyPr/>
          <a:lstStyle>
            <a:lvl1pPr marL="0" indent="0">
              <a:buNone/>
              <a:defRPr sz="780">
                <a:solidFill>
                  <a:schemeClr val="tx1"/>
                </a:solidFill>
              </a:defRPr>
            </a:lvl1pPr>
            <a:lvl2pPr marL="148499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2pPr>
            <a:lvl3pPr marL="296997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3pPr>
            <a:lvl4pPr marL="445496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99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49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99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49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988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202" y="790682"/>
            <a:ext cx="1262341" cy="1884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670" y="790682"/>
            <a:ext cx="1262341" cy="1884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58137"/>
            <a:ext cx="2561809" cy="574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89" y="728115"/>
            <a:ext cx="1256539" cy="356838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499" indent="0">
              <a:buNone/>
              <a:defRPr sz="650" b="1"/>
            </a:lvl2pPr>
            <a:lvl3pPr marL="296997" indent="0">
              <a:buNone/>
              <a:defRPr sz="585" b="1"/>
            </a:lvl3pPr>
            <a:lvl4pPr marL="445496" indent="0">
              <a:buNone/>
              <a:defRPr sz="520" b="1"/>
            </a:lvl4pPr>
            <a:lvl5pPr marL="593994" indent="0">
              <a:buNone/>
              <a:defRPr sz="520" b="1"/>
            </a:lvl5pPr>
            <a:lvl6pPr marL="742493" indent="0">
              <a:buNone/>
              <a:defRPr sz="520" b="1"/>
            </a:lvl6pPr>
            <a:lvl7pPr marL="890991" indent="0">
              <a:buNone/>
              <a:defRPr sz="520" b="1"/>
            </a:lvl7pPr>
            <a:lvl8pPr marL="1039490" indent="0">
              <a:buNone/>
              <a:defRPr sz="520" b="1"/>
            </a:lvl8pPr>
            <a:lvl9pPr marL="1187988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89" y="1084953"/>
            <a:ext cx="1256539" cy="159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3671" y="728115"/>
            <a:ext cx="1262727" cy="356838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499" indent="0">
              <a:buNone/>
              <a:defRPr sz="650" b="1"/>
            </a:lvl2pPr>
            <a:lvl3pPr marL="296997" indent="0">
              <a:buNone/>
              <a:defRPr sz="585" b="1"/>
            </a:lvl3pPr>
            <a:lvl4pPr marL="445496" indent="0">
              <a:buNone/>
              <a:defRPr sz="520" b="1"/>
            </a:lvl4pPr>
            <a:lvl5pPr marL="593994" indent="0">
              <a:buNone/>
              <a:defRPr sz="520" b="1"/>
            </a:lvl5pPr>
            <a:lvl6pPr marL="742493" indent="0">
              <a:buNone/>
              <a:defRPr sz="520" b="1"/>
            </a:lvl6pPr>
            <a:lvl7pPr marL="890991" indent="0">
              <a:buNone/>
              <a:defRPr sz="520" b="1"/>
            </a:lvl7pPr>
            <a:lvl8pPr marL="1039490" indent="0">
              <a:buNone/>
              <a:defRPr sz="520" b="1"/>
            </a:lvl8pPr>
            <a:lvl9pPr marL="1187988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3671" y="1084953"/>
            <a:ext cx="1262727" cy="159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3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98014"/>
            <a:ext cx="957971" cy="693050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28" y="427657"/>
            <a:ext cx="1503670" cy="2110776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80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589" y="891064"/>
            <a:ext cx="957971" cy="1650806"/>
          </a:xfrm>
        </p:spPr>
        <p:txBody>
          <a:bodyPr/>
          <a:lstStyle>
            <a:lvl1pPr marL="0" indent="0">
              <a:buNone/>
              <a:defRPr sz="520"/>
            </a:lvl1pPr>
            <a:lvl2pPr marL="148499" indent="0">
              <a:buNone/>
              <a:defRPr sz="455"/>
            </a:lvl2pPr>
            <a:lvl3pPr marL="296997" indent="0">
              <a:buNone/>
              <a:defRPr sz="390"/>
            </a:lvl3pPr>
            <a:lvl4pPr marL="445496" indent="0">
              <a:buNone/>
              <a:defRPr sz="325"/>
            </a:lvl4pPr>
            <a:lvl5pPr marL="593994" indent="0">
              <a:buNone/>
              <a:defRPr sz="325"/>
            </a:lvl5pPr>
            <a:lvl6pPr marL="742493" indent="0">
              <a:buNone/>
              <a:defRPr sz="325"/>
            </a:lvl6pPr>
            <a:lvl7pPr marL="890991" indent="0">
              <a:buNone/>
              <a:defRPr sz="325"/>
            </a:lvl7pPr>
            <a:lvl8pPr marL="1039490" indent="0">
              <a:buNone/>
              <a:defRPr sz="325"/>
            </a:lvl8pPr>
            <a:lvl9pPr marL="1187988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98014"/>
            <a:ext cx="957971" cy="693050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2728" y="427657"/>
            <a:ext cx="1503670" cy="2110776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99" indent="0">
              <a:buNone/>
              <a:defRPr sz="909"/>
            </a:lvl2pPr>
            <a:lvl3pPr marL="296997" indent="0">
              <a:buNone/>
              <a:defRPr sz="780"/>
            </a:lvl3pPr>
            <a:lvl4pPr marL="445496" indent="0">
              <a:buNone/>
              <a:defRPr sz="650"/>
            </a:lvl4pPr>
            <a:lvl5pPr marL="593994" indent="0">
              <a:buNone/>
              <a:defRPr sz="650"/>
            </a:lvl5pPr>
            <a:lvl6pPr marL="742493" indent="0">
              <a:buNone/>
              <a:defRPr sz="650"/>
            </a:lvl6pPr>
            <a:lvl7pPr marL="890991" indent="0">
              <a:buNone/>
              <a:defRPr sz="650"/>
            </a:lvl7pPr>
            <a:lvl8pPr marL="1039490" indent="0">
              <a:buNone/>
              <a:defRPr sz="650"/>
            </a:lvl8pPr>
            <a:lvl9pPr marL="1187988" indent="0">
              <a:buNone/>
              <a:defRPr sz="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589" y="891064"/>
            <a:ext cx="957971" cy="1650806"/>
          </a:xfrm>
        </p:spPr>
        <p:txBody>
          <a:bodyPr/>
          <a:lstStyle>
            <a:lvl1pPr marL="0" indent="0">
              <a:buNone/>
              <a:defRPr sz="520"/>
            </a:lvl1pPr>
            <a:lvl2pPr marL="148499" indent="0">
              <a:buNone/>
              <a:defRPr sz="455"/>
            </a:lvl2pPr>
            <a:lvl3pPr marL="296997" indent="0">
              <a:buNone/>
              <a:defRPr sz="390"/>
            </a:lvl3pPr>
            <a:lvl4pPr marL="445496" indent="0">
              <a:buNone/>
              <a:defRPr sz="325"/>
            </a:lvl4pPr>
            <a:lvl5pPr marL="593994" indent="0">
              <a:buNone/>
              <a:defRPr sz="325"/>
            </a:lvl5pPr>
            <a:lvl6pPr marL="742493" indent="0">
              <a:buNone/>
              <a:defRPr sz="325"/>
            </a:lvl6pPr>
            <a:lvl7pPr marL="890991" indent="0">
              <a:buNone/>
              <a:defRPr sz="325"/>
            </a:lvl7pPr>
            <a:lvl8pPr marL="1039490" indent="0">
              <a:buNone/>
              <a:defRPr sz="325"/>
            </a:lvl8pPr>
            <a:lvl9pPr marL="1187988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202" y="158137"/>
            <a:ext cx="2561809" cy="57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202" y="790682"/>
            <a:ext cx="2561809" cy="1884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202" y="2752948"/>
            <a:ext cx="668298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883" y="2752948"/>
            <a:ext cx="1002447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713" y="2752948"/>
            <a:ext cx="668298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96997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49" indent="-74249" algn="l" defTabSz="296997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748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246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19745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244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6742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241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3739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2238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499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6997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496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3994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493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0991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39490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7988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6C24FC-0A01-725D-F997-37CE070C5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610148"/>
              </p:ext>
            </p:extLst>
          </p:nvPr>
        </p:nvGraphicFramePr>
        <p:xfrm>
          <a:off x="0" y="0"/>
          <a:ext cx="2970213" cy="297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408</TotalTime>
  <Words>13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11</cp:revision>
  <dcterms:created xsi:type="dcterms:W3CDTF">2023-08-08T13:43:18Z</dcterms:created>
  <dcterms:modified xsi:type="dcterms:W3CDTF">2023-09-29T20:21:41Z</dcterms:modified>
</cp:coreProperties>
</file>